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e9f6dd877058f9b05e3e6891c1eb16dcbe8e1ad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10972800" cy="5486400"/>
            <a:chOff x="914400" y="914400"/>
            <a:chExt cx="109728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10972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414580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243599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072618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901636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730655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6559674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7388693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217711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9046730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9875749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0704768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1533786" y="1135234"/>
              <a:ext cx="0" cy="3926561"/>
            </a:xfrm>
            <a:custGeom>
              <a:avLst/>
              <a:pathLst>
                <a:path w="0" h="3926561">
                  <a:moveTo>
                    <a:pt x="0" y="3926561"/>
                  </a:moveTo>
                  <a:lnTo>
                    <a:pt x="0" y="3892860"/>
                  </a:lnTo>
                  <a:lnTo>
                    <a:pt x="0" y="3842616"/>
                  </a:lnTo>
                  <a:lnTo>
                    <a:pt x="0" y="3792373"/>
                  </a:lnTo>
                  <a:lnTo>
                    <a:pt x="0" y="3742129"/>
                  </a:lnTo>
                  <a:lnTo>
                    <a:pt x="0" y="3691886"/>
                  </a:lnTo>
                  <a:lnTo>
                    <a:pt x="0" y="3641642"/>
                  </a:lnTo>
                  <a:lnTo>
                    <a:pt x="0" y="3591398"/>
                  </a:lnTo>
                  <a:lnTo>
                    <a:pt x="0" y="3541155"/>
                  </a:lnTo>
                  <a:lnTo>
                    <a:pt x="0" y="3490911"/>
                  </a:lnTo>
                  <a:lnTo>
                    <a:pt x="0" y="3440668"/>
                  </a:lnTo>
                  <a:lnTo>
                    <a:pt x="0" y="3390424"/>
                  </a:lnTo>
                  <a:lnTo>
                    <a:pt x="0" y="3340181"/>
                  </a:lnTo>
                  <a:lnTo>
                    <a:pt x="0" y="3289937"/>
                  </a:lnTo>
                  <a:lnTo>
                    <a:pt x="0" y="3239694"/>
                  </a:lnTo>
                  <a:lnTo>
                    <a:pt x="0" y="3189450"/>
                  </a:lnTo>
                  <a:lnTo>
                    <a:pt x="0" y="3139206"/>
                  </a:lnTo>
                  <a:lnTo>
                    <a:pt x="0" y="3088963"/>
                  </a:lnTo>
                  <a:lnTo>
                    <a:pt x="0" y="3038719"/>
                  </a:lnTo>
                  <a:lnTo>
                    <a:pt x="0" y="2988476"/>
                  </a:lnTo>
                  <a:lnTo>
                    <a:pt x="0" y="2938232"/>
                  </a:lnTo>
                  <a:lnTo>
                    <a:pt x="0" y="2887989"/>
                  </a:lnTo>
                  <a:lnTo>
                    <a:pt x="0" y="2837745"/>
                  </a:lnTo>
                  <a:lnTo>
                    <a:pt x="0" y="2787501"/>
                  </a:lnTo>
                  <a:lnTo>
                    <a:pt x="0" y="2737258"/>
                  </a:lnTo>
                  <a:lnTo>
                    <a:pt x="0" y="2687014"/>
                  </a:lnTo>
                  <a:lnTo>
                    <a:pt x="0" y="2636771"/>
                  </a:lnTo>
                  <a:lnTo>
                    <a:pt x="0" y="2586527"/>
                  </a:lnTo>
                  <a:lnTo>
                    <a:pt x="0" y="2536284"/>
                  </a:lnTo>
                  <a:lnTo>
                    <a:pt x="0" y="2486040"/>
                  </a:lnTo>
                  <a:lnTo>
                    <a:pt x="0" y="2435797"/>
                  </a:lnTo>
                  <a:lnTo>
                    <a:pt x="0" y="2385553"/>
                  </a:lnTo>
                  <a:lnTo>
                    <a:pt x="0" y="2335309"/>
                  </a:lnTo>
                  <a:lnTo>
                    <a:pt x="0" y="2285066"/>
                  </a:lnTo>
                  <a:lnTo>
                    <a:pt x="0" y="2234822"/>
                  </a:lnTo>
                  <a:lnTo>
                    <a:pt x="0" y="2184579"/>
                  </a:lnTo>
                  <a:lnTo>
                    <a:pt x="0" y="2134335"/>
                  </a:lnTo>
                  <a:lnTo>
                    <a:pt x="0" y="2084092"/>
                  </a:lnTo>
                  <a:lnTo>
                    <a:pt x="0" y="2033848"/>
                  </a:lnTo>
                  <a:lnTo>
                    <a:pt x="0" y="1983605"/>
                  </a:lnTo>
                  <a:lnTo>
                    <a:pt x="0" y="1933361"/>
                  </a:lnTo>
                  <a:lnTo>
                    <a:pt x="0" y="1883117"/>
                  </a:lnTo>
                  <a:lnTo>
                    <a:pt x="0" y="1832874"/>
                  </a:lnTo>
                  <a:lnTo>
                    <a:pt x="0" y="1782630"/>
                  </a:lnTo>
                  <a:lnTo>
                    <a:pt x="0" y="1732387"/>
                  </a:lnTo>
                  <a:lnTo>
                    <a:pt x="0" y="1682143"/>
                  </a:lnTo>
                  <a:lnTo>
                    <a:pt x="0" y="1631900"/>
                  </a:lnTo>
                  <a:lnTo>
                    <a:pt x="0" y="1581656"/>
                  </a:lnTo>
                  <a:lnTo>
                    <a:pt x="0" y="1531412"/>
                  </a:lnTo>
                  <a:lnTo>
                    <a:pt x="0" y="1481169"/>
                  </a:lnTo>
                  <a:lnTo>
                    <a:pt x="0" y="1430925"/>
                  </a:lnTo>
                  <a:lnTo>
                    <a:pt x="0" y="1380682"/>
                  </a:lnTo>
                  <a:lnTo>
                    <a:pt x="0" y="1330438"/>
                  </a:lnTo>
                  <a:lnTo>
                    <a:pt x="0" y="1280195"/>
                  </a:lnTo>
                  <a:lnTo>
                    <a:pt x="0" y="1229951"/>
                  </a:lnTo>
                  <a:lnTo>
                    <a:pt x="0" y="1179708"/>
                  </a:lnTo>
                  <a:lnTo>
                    <a:pt x="0" y="1129464"/>
                  </a:lnTo>
                  <a:lnTo>
                    <a:pt x="0" y="1079220"/>
                  </a:lnTo>
                  <a:lnTo>
                    <a:pt x="0" y="1028977"/>
                  </a:lnTo>
                  <a:lnTo>
                    <a:pt x="0" y="978733"/>
                  </a:lnTo>
                  <a:lnTo>
                    <a:pt x="0" y="928490"/>
                  </a:lnTo>
                  <a:lnTo>
                    <a:pt x="0" y="878246"/>
                  </a:lnTo>
                  <a:lnTo>
                    <a:pt x="0" y="828003"/>
                  </a:lnTo>
                  <a:lnTo>
                    <a:pt x="0" y="777759"/>
                  </a:lnTo>
                  <a:lnTo>
                    <a:pt x="0" y="727515"/>
                  </a:lnTo>
                  <a:lnTo>
                    <a:pt x="0" y="677272"/>
                  </a:lnTo>
                  <a:lnTo>
                    <a:pt x="0" y="627028"/>
                  </a:lnTo>
                  <a:lnTo>
                    <a:pt x="0" y="576785"/>
                  </a:lnTo>
                  <a:lnTo>
                    <a:pt x="0" y="526541"/>
                  </a:lnTo>
                  <a:lnTo>
                    <a:pt x="0" y="476298"/>
                  </a:lnTo>
                  <a:lnTo>
                    <a:pt x="0" y="426054"/>
                  </a:lnTo>
                  <a:lnTo>
                    <a:pt x="0" y="375811"/>
                  </a:lnTo>
                  <a:lnTo>
                    <a:pt x="0" y="325567"/>
                  </a:lnTo>
                  <a:lnTo>
                    <a:pt x="0" y="275323"/>
                  </a:lnTo>
                  <a:lnTo>
                    <a:pt x="0" y="225080"/>
                  </a:lnTo>
                  <a:lnTo>
                    <a:pt x="0" y="174836"/>
                  </a:lnTo>
                  <a:lnTo>
                    <a:pt x="0" y="124593"/>
                  </a:lnTo>
                  <a:lnTo>
                    <a:pt x="0" y="74349"/>
                  </a:lnTo>
                  <a:lnTo>
                    <a:pt x="0" y="241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89227" y="4274441"/>
              <a:ext cx="10228383" cy="0"/>
            </a:xfrm>
            <a:custGeom>
              <a:avLst/>
              <a:pathLst>
                <a:path w="10228383" h="0">
                  <a:moveTo>
                    <a:pt x="0" y="0"/>
                  </a:moveTo>
                  <a:lnTo>
                    <a:pt x="147064" y="0"/>
                  </a:lnTo>
                  <a:lnTo>
                    <a:pt x="297795" y="0"/>
                  </a:lnTo>
                  <a:lnTo>
                    <a:pt x="448526" y="0"/>
                  </a:lnTo>
                  <a:lnTo>
                    <a:pt x="599256" y="0"/>
                  </a:lnTo>
                  <a:lnTo>
                    <a:pt x="749987" y="0"/>
                  </a:lnTo>
                  <a:lnTo>
                    <a:pt x="900718" y="0"/>
                  </a:lnTo>
                  <a:lnTo>
                    <a:pt x="1051448" y="0"/>
                  </a:lnTo>
                  <a:lnTo>
                    <a:pt x="1202179" y="0"/>
                  </a:lnTo>
                  <a:lnTo>
                    <a:pt x="1352910" y="0"/>
                  </a:lnTo>
                  <a:lnTo>
                    <a:pt x="1503640" y="0"/>
                  </a:lnTo>
                  <a:lnTo>
                    <a:pt x="1654371" y="0"/>
                  </a:lnTo>
                  <a:lnTo>
                    <a:pt x="1805102" y="0"/>
                  </a:lnTo>
                  <a:lnTo>
                    <a:pt x="1955832" y="0"/>
                  </a:lnTo>
                  <a:lnTo>
                    <a:pt x="2106563" y="0"/>
                  </a:lnTo>
                  <a:lnTo>
                    <a:pt x="2257294" y="0"/>
                  </a:lnTo>
                  <a:lnTo>
                    <a:pt x="2408025" y="0"/>
                  </a:lnTo>
                  <a:lnTo>
                    <a:pt x="2558755" y="0"/>
                  </a:lnTo>
                  <a:lnTo>
                    <a:pt x="2709486" y="0"/>
                  </a:lnTo>
                  <a:lnTo>
                    <a:pt x="2860217" y="0"/>
                  </a:lnTo>
                  <a:lnTo>
                    <a:pt x="3010947" y="0"/>
                  </a:lnTo>
                  <a:lnTo>
                    <a:pt x="3161678" y="0"/>
                  </a:lnTo>
                  <a:lnTo>
                    <a:pt x="3312409" y="0"/>
                  </a:lnTo>
                  <a:lnTo>
                    <a:pt x="3463139" y="0"/>
                  </a:lnTo>
                  <a:lnTo>
                    <a:pt x="3613870" y="0"/>
                  </a:lnTo>
                  <a:lnTo>
                    <a:pt x="3764601" y="0"/>
                  </a:lnTo>
                  <a:lnTo>
                    <a:pt x="3915331" y="0"/>
                  </a:lnTo>
                  <a:lnTo>
                    <a:pt x="4066062" y="0"/>
                  </a:lnTo>
                  <a:lnTo>
                    <a:pt x="4216793" y="0"/>
                  </a:lnTo>
                  <a:lnTo>
                    <a:pt x="4367523" y="0"/>
                  </a:lnTo>
                  <a:lnTo>
                    <a:pt x="4518254" y="0"/>
                  </a:lnTo>
                  <a:lnTo>
                    <a:pt x="4668985" y="0"/>
                  </a:lnTo>
                  <a:lnTo>
                    <a:pt x="4819715" y="0"/>
                  </a:lnTo>
                  <a:lnTo>
                    <a:pt x="4970446" y="0"/>
                  </a:lnTo>
                  <a:lnTo>
                    <a:pt x="5121177" y="0"/>
                  </a:lnTo>
                  <a:lnTo>
                    <a:pt x="5271908" y="0"/>
                  </a:lnTo>
                  <a:lnTo>
                    <a:pt x="5422638" y="0"/>
                  </a:lnTo>
                  <a:lnTo>
                    <a:pt x="5573369" y="0"/>
                  </a:lnTo>
                  <a:lnTo>
                    <a:pt x="5724100" y="0"/>
                  </a:lnTo>
                  <a:lnTo>
                    <a:pt x="5874830" y="0"/>
                  </a:lnTo>
                  <a:lnTo>
                    <a:pt x="6025561" y="0"/>
                  </a:lnTo>
                  <a:lnTo>
                    <a:pt x="6176292" y="0"/>
                  </a:lnTo>
                  <a:lnTo>
                    <a:pt x="6327022" y="0"/>
                  </a:lnTo>
                  <a:lnTo>
                    <a:pt x="6477753" y="0"/>
                  </a:lnTo>
                  <a:lnTo>
                    <a:pt x="6628484" y="0"/>
                  </a:lnTo>
                  <a:lnTo>
                    <a:pt x="6779214" y="0"/>
                  </a:lnTo>
                  <a:lnTo>
                    <a:pt x="6929945" y="0"/>
                  </a:lnTo>
                  <a:lnTo>
                    <a:pt x="7080676" y="0"/>
                  </a:lnTo>
                  <a:lnTo>
                    <a:pt x="7231406" y="0"/>
                  </a:lnTo>
                  <a:lnTo>
                    <a:pt x="7382137" y="0"/>
                  </a:lnTo>
                  <a:lnTo>
                    <a:pt x="7532868" y="0"/>
                  </a:lnTo>
                  <a:lnTo>
                    <a:pt x="7683598" y="0"/>
                  </a:lnTo>
                  <a:lnTo>
                    <a:pt x="7834329" y="0"/>
                  </a:lnTo>
                  <a:lnTo>
                    <a:pt x="7985060" y="0"/>
                  </a:lnTo>
                  <a:lnTo>
                    <a:pt x="8135791" y="0"/>
                  </a:lnTo>
                  <a:lnTo>
                    <a:pt x="8286521" y="0"/>
                  </a:lnTo>
                  <a:lnTo>
                    <a:pt x="8437252" y="0"/>
                  </a:lnTo>
                  <a:lnTo>
                    <a:pt x="8587983" y="0"/>
                  </a:lnTo>
                  <a:lnTo>
                    <a:pt x="8738713" y="0"/>
                  </a:lnTo>
                  <a:lnTo>
                    <a:pt x="8889444" y="0"/>
                  </a:lnTo>
                  <a:lnTo>
                    <a:pt x="9040175" y="0"/>
                  </a:lnTo>
                  <a:lnTo>
                    <a:pt x="9190905" y="0"/>
                  </a:lnTo>
                  <a:lnTo>
                    <a:pt x="9341636" y="0"/>
                  </a:lnTo>
                  <a:lnTo>
                    <a:pt x="9492367" y="0"/>
                  </a:lnTo>
                  <a:lnTo>
                    <a:pt x="9643097" y="0"/>
                  </a:lnTo>
                  <a:lnTo>
                    <a:pt x="9793828" y="0"/>
                  </a:lnTo>
                  <a:lnTo>
                    <a:pt x="9944559" y="0"/>
                  </a:lnTo>
                  <a:lnTo>
                    <a:pt x="10095289" y="0"/>
                  </a:lnTo>
                  <a:lnTo>
                    <a:pt x="10228383" y="0"/>
                  </a:lnTo>
                  <a:lnTo>
                    <a:pt x="10228383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89227" y="3445422"/>
              <a:ext cx="10228383" cy="0"/>
            </a:xfrm>
            <a:custGeom>
              <a:avLst/>
              <a:pathLst>
                <a:path w="10228383" h="0">
                  <a:moveTo>
                    <a:pt x="0" y="0"/>
                  </a:moveTo>
                  <a:lnTo>
                    <a:pt x="147064" y="0"/>
                  </a:lnTo>
                  <a:lnTo>
                    <a:pt x="297795" y="0"/>
                  </a:lnTo>
                  <a:lnTo>
                    <a:pt x="448526" y="0"/>
                  </a:lnTo>
                  <a:lnTo>
                    <a:pt x="599256" y="0"/>
                  </a:lnTo>
                  <a:lnTo>
                    <a:pt x="749987" y="0"/>
                  </a:lnTo>
                  <a:lnTo>
                    <a:pt x="900718" y="0"/>
                  </a:lnTo>
                  <a:lnTo>
                    <a:pt x="1051448" y="0"/>
                  </a:lnTo>
                  <a:lnTo>
                    <a:pt x="1202179" y="0"/>
                  </a:lnTo>
                  <a:lnTo>
                    <a:pt x="1352910" y="0"/>
                  </a:lnTo>
                  <a:lnTo>
                    <a:pt x="1503640" y="0"/>
                  </a:lnTo>
                  <a:lnTo>
                    <a:pt x="1654371" y="0"/>
                  </a:lnTo>
                  <a:lnTo>
                    <a:pt x="1805102" y="0"/>
                  </a:lnTo>
                  <a:lnTo>
                    <a:pt x="1955832" y="0"/>
                  </a:lnTo>
                  <a:lnTo>
                    <a:pt x="2106563" y="0"/>
                  </a:lnTo>
                  <a:lnTo>
                    <a:pt x="2257294" y="0"/>
                  </a:lnTo>
                  <a:lnTo>
                    <a:pt x="2408025" y="0"/>
                  </a:lnTo>
                  <a:lnTo>
                    <a:pt x="2558755" y="0"/>
                  </a:lnTo>
                  <a:lnTo>
                    <a:pt x="2709486" y="0"/>
                  </a:lnTo>
                  <a:lnTo>
                    <a:pt x="2860217" y="0"/>
                  </a:lnTo>
                  <a:lnTo>
                    <a:pt x="3010947" y="0"/>
                  </a:lnTo>
                  <a:lnTo>
                    <a:pt x="3161678" y="0"/>
                  </a:lnTo>
                  <a:lnTo>
                    <a:pt x="3312409" y="0"/>
                  </a:lnTo>
                  <a:lnTo>
                    <a:pt x="3463139" y="0"/>
                  </a:lnTo>
                  <a:lnTo>
                    <a:pt x="3613870" y="0"/>
                  </a:lnTo>
                  <a:lnTo>
                    <a:pt x="3764601" y="0"/>
                  </a:lnTo>
                  <a:lnTo>
                    <a:pt x="3915331" y="0"/>
                  </a:lnTo>
                  <a:lnTo>
                    <a:pt x="4066062" y="0"/>
                  </a:lnTo>
                  <a:lnTo>
                    <a:pt x="4216793" y="0"/>
                  </a:lnTo>
                  <a:lnTo>
                    <a:pt x="4367523" y="0"/>
                  </a:lnTo>
                  <a:lnTo>
                    <a:pt x="4518254" y="0"/>
                  </a:lnTo>
                  <a:lnTo>
                    <a:pt x="4668985" y="0"/>
                  </a:lnTo>
                  <a:lnTo>
                    <a:pt x="4819715" y="0"/>
                  </a:lnTo>
                  <a:lnTo>
                    <a:pt x="4970446" y="0"/>
                  </a:lnTo>
                  <a:lnTo>
                    <a:pt x="5121177" y="0"/>
                  </a:lnTo>
                  <a:lnTo>
                    <a:pt x="5271908" y="0"/>
                  </a:lnTo>
                  <a:lnTo>
                    <a:pt x="5422638" y="0"/>
                  </a:lnTo>
                  <a:lnTo>
                    <a:pt x="5573369" y="0"/>
                  </a:lnTo>
                  <a:lnTo>
                    <a:pt x="5724100" y="0"/>
                  </a:lnTo>
                  <a:lnTo>
                    <a:pt x="5874830" y="0"/>
                  </a:lnTo>
                  <a:lnTo>
                    <a:pt x="6025561" y="0"/>
                  </a:lnTo>
                  <a:lnTo>
                    <a:pt x="6176292" y="0"/>
                  </a:lnTo>
                  <a:lnTo>
                    <a:pt x="6327022" y="0"/>
                  </a:lnTo>
                  <a:lnTo>
                    <a:pt x="6477753" y="0"/>
                  </a:lnTo>
                  <a:lnTo>
                    <a:pt x="6628484" y="0"/>
                  </a:lnTo>
                  <a:lnTo>
                    <a:pt x="6779214" y="0"/>
                  </a:lnTo>
                  <a:lnTo>
                    <a:pt x="6929945" y="0"/>
                  </a:lnTo>
                  <a:lnTo>
                    <a:pt x="7080676" y="0"/>
                  </a:lnTo>
                  <a:lnTo>
                    <a:pt x="7231406" y="0"/>
                  </a:lnTo>
                  <a:lnTo>
                    <a:pt x="7382137" y="0"/>
                  </a:lnTo>
                  <a:lnTo>
                    <a:pt x="7532868" y="0"/>
                  </a:lnTo>
                  <a:lnTo>
                    <a:pt x="7683598" y="0"/>
                  </a:lnTo>
                  <a:lnTo>
                    <a:pt x="7834329" y="0"/>
                  </a:lnTo>
                  <a:lnTo>
                    <a:pt x="7985060" y="0"/>
                  </a:lnTo>
                  <a:lnTo>
                    <a:pt x="8135791" y="0"/>
                  </a:lnTo>
                  <a:lnTo>
                    <a:pt x="8286521" y="0"/>
                  </a:lnTo>
                  <a:lnTo>
                    <a:pt x="8437252" y="0"/>
                  </a:lnTo>
                  <a:lnTo>
                    <a:pt x="8587983" y="0"/>
                  </a:lnTo>
                  <a:lnTo>
                    <a:pt x="8738713" y="0"/>
                  </a:lnTo>
                  <a:lnTo>
                    <a:pt x="8889444" y="0"/>
                  </a:lnTo>
                  <a:lnTo>
                    <a:pt x="9040175" y="0"/>
                  </a:lnTo>
                  <a:lnTo>
                    <a:pt x="9190905" y="0"/>
                  </a:lnTo>
                  <a:lnTo>
                    <a:pt x="9341636" y="0"/>
                  </a:lnTo>
                  <a:lnTo>
                    <a:pt x="9492367" y="0"/>
                  </a:lnTo>
                  <a:lnTo>
                    <a:pt x="9643097" y="0"/>
                  </a:lnTo>
                  <a:lnTo>
                    <a:pt x="9793828" y="0"/>
                  </a:lnTo>
                  <a:lnTo>
                    <a:pt x="9944559" y="0"/>
                  </a:lnTo>
                  <a:lnTo>
                    <a:pt x="10095289" y="0"/>
                  </a:lnTo>
                  <a:lnTo>
                    <a:pt x="10228383" y="0"/>
                  </a:lnTo>
                  <a:lnTo>
                    <a:pt x="10228383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9227" y="2616404"/>
              <a:ext cx="10228383" cy="0"/>
            </a:xfrm>
            <a:custGeom>
              <a:avLst/>
              <a:pathLst>
                <a:path w="10228383" h="0">
                  <a:moveTo>
                    <a:pt x="0" y="0"/>
                  </a:moveTo>
                  <a:lnTo>
                    <a:pt x="147064" y="0"/>
                  </a:lnTo>
                  <a:lnTo>
                    <a:pt x="297795" y="0"/>
                  </a:lnTo>
                  <a:lnTo>
                    <a:pt x="448526" y="0"/>
                  </a:lnTo>
                  <a:lnTo>
                    <a:pt x="599256" y="0"/>
                  </a:lnTo>
                  <a:lnTo>
                    <a:pt x="749987" y="0"/>
                  </a:lnTo>
                  <a:lnTo>
                    <a:pt x="900718" y="0"/>
                  </a:lnTo>
                  <a:lnTo>
                    <a:pt x="1051448" y="0"/>
                  </a:lnTo>
                  <a:lnTo>
                    <a:pt x="1202179" y="0"/>
                  </a:lnTo>
                  <a:lnTo>
                    <a:pt x="1352910" y="0"/>
                  </a:lnTo>
                  <a:lnTo>
                    <a:pt x="1503640" y="0"/>
                  </a:lnTo>
                  <a:lnTo>
                    <a:pt x="1654371" y="0"/>
                  </a:lnTo>
                  <a:lnTo>
                    <a:pt x="1805102" y="0"/>
                  </a:lnTo>
                  <a:lnTo>
                    <a:pt x="1955832" y="0"/>
                  </a:lnTo>
                  <a:lnTo>
                    <a:pt x="2106563" y="0"/>
                  </a:lnTo>
                  <a:lnTo>
                    <a:pt x="2257294" y="0"/>
                  </a:lnTo>
                  <a:lnTo>
                    <a:pt x="2408025" y="0"/>
                  </a:lnTo>
                  <a:lnTo>
                    <a:pt x="2558755" y="0"/>
                  </a:lnTo>
                  <a:lnTo>
                    <a:pt x="2709486" y="0"/>
                  </a:lnTo>
                  <a:lnTo>
                    <a:pt x="2860217" y="0"/>
                  </a:lnTo>
                  <a:lnTo>
                    <a:pt x="3010947" y="0"/>
                  </a:lnTo>
                  <a:lnTo>
                    <a:pt x="3161678" y="0"/>
                  </a:lnTo>
                  <a:lnTo>
                    <a:pt x="3312409" y="0"/>
                  </a:lnTo>
                  <a:lnTo>
                    <a:pt x="3463139" y="0"/>
                  </a:lnTo>
                  <a:lnTo>
                    <a:pt x="3613870" y="0"/>
                  </a:lnTo>
                  <a:lnTo>
                    <a:pt x="3764601" y="0"/>
                  </a:lnTo>
                  <a:lnTo>
                    <a:pt x="3915331" y="0"/>
                  </a:lnTo>
                  <a:lnTo>
                    <a:pt x="4066062" y="0"/>
                  </a:lnTo>
                  <a:lnTo>
                    <a:pt x="4216793" y="0"/>
                  </a:lnTo>
                  <a:lnTo>
                    <a:pt x="4367523" y="0"/>
                  </a:lnTo>
                  <a:lnTo>
                    <a:pt x="4518254" y="0"/>
                  </a:lnTo>
                  <a:lnTo>
                    <a:pt x="4668985" y="0"/>
                  </a:lnTo>
                  <a:lnTo>
                    <a:pt x="4819715" y="0"/>
                  </a:lnTo>
                  <a:lnTo>
                    <a:pt x="4970446" y="0"/>
                  </a:lnTo>
                  <a:lnTo>
                    <a:pt x="5121177" y="0"/>
                  </a:lnTo>
                  <a:lnTo>
                    <a:pt x="5271908" y="0"/>
                  </a:lnTo>
                  <a:lnTo>
                    <a:pt x="5422638" y="0"/>
                  </a:lnTo>
                  <a:lnTo>
                    <a:pt x="5573369" y="0"/>
                  </a:lnTo>
                  <a:lnTo>
                    <a:pt x="5724100" y="0"/>
                  </a:lnTo>
                  <a:lnTo>
                    <a:pt x="5874830" y="0"/>
                  </a:lnTo>
                  <a:lnTo>
                    <a:pt x="6025561" y="0"/>
                  </a:lnTo>
                  <a:lnTo>
                    <a:pt x="6176292" y="0"/>
                  </a:lnTo>
                  <a:lnTo>
                    <a:pt x="6327022" y="0"/>
                  </a:lnTo>
                  <a:lnTo>
                    <a:pt x="6477753" y="0"/>
                  </a:lnTo>
                  <a:lnTo>
                    <a:pt x="6628484" y="0"/>
                  </a:lnTo>
                  <a:lnTo>
                    <a:pt x="6779214" y="0"/>
                  </a:lnTo>
                  <a:lnTo>
                    <a:pt x="6929945" y="0"/>
                  </a:lnTo>
                  <a:lnTo>
                    <a:pt x="7080676" y="0"/>
                  </a:lnTo>
                  <a:lnTo>
                    <a:pt x="7231406" y="0"/>
                  </a:lnTo>
                  <a:lnTo>
                    <a:pt x="7382137" y="0"/>
                  </a:lnTo>
                  <a:lnTo>
                    <a:pt x="7532868" y="0"/>
                  </a:lnTo>
                  <a:lnTo>
                    <a:pt x="7683598" y="0"/>
                  </a:lnTo>
                  <a:lnTo>
                    <a:pt x="7834329" y="0"/>
                  </a:lnTo>
                  <a:lnTo>
                    <a:pt x="7985060" y="0"/>
                  </a:lnTo>
                  <a:lnTo>
                    <a:pt x="8135791" y="0"/>
                  </a:lnTo>
                  <a:lnTo>
                    <a:pt x="8286521" y="0"/>
                  </a:lnTo>
                  <a:lnTo>
                    <a:pt x="8437252" y="0"/>
                  </a:lnTo>
                  <a:lnTo>
                    <a:pt x="8587983" y="0"/>
                  </a:lnTo>
                  <a:lnTo>
                    <a:pt x="8738713" y="0"/>
                  </a:lnTo>
                  <a:lnTo>
                    <a:pt x="8889444" y="0"/>
                  </a:lnTo>
                  <a:lnTo>
                    <a:pt x="9040175" y="0"/>
                  </a:lnTo>
                  <a:lnTo>
                    <a:pt x="9190905" y="0"/>
                  </a:lnTo>
                  <a:lnTo>
                    <a:pt x="9341636" y="0"/>
                  </a:lnTo>
                  <a:lnTo>
                    <a:pt x="9492367" y="0"/>
                  </a:lnTo>
                  <a:lnTo>
                    <a:pt x="9643097" y="0"/>
                  </a:lnTo>
                  <a:lnTo>
                    <a:pt x="9793828" y="0"/>
                  </a:lnTo>
                  <a:lnTo>
                    <a:pt x="9944559" y="0"/>
                  </a:lnTo>
                  <a:lnTo>
                    <a:pt x="10095289" y="0"/>
                  </a:lnTo>
                  <a:lnTo>
                    <a:pt x="10228383" y="0"/>
                  </a:lnTo>
                  <a:lnTo>
                    <a:pt x="10228383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89227" y="1787385"/>
              <a:ext cx="10228383" cy="0"/>
            </a:xfrm>
            <a:custGeom>
              <a:avLst/>
              <a:pathLst>
                <a:path w="10228383" h="0">
                  <a:moveTo>
                    <a:pt x="0" y="0"/>
                  </a:moveTo>
                  <a:lnTo>
                    <a:pt x="147064" y="0"/>
                  </a:lnTo>
                  <a:lnTo>
                    <a:pt x="297795" y="0"/>
                  </a:lnTo>
                  <a:lnTo>
                    <a:pt x="448526" y="0"/>
                  </a:lnTo>
                  <a:lnTo>
                    <a:pt x="599256" y="0"/>
                  </a:lnTo>
                  <a:lnTo>
                    <a:pt x="749987" y="0"/>
                  </a:lnTo>
                  <a:lnTo>
                    <a:pt x="900718" y="0"/>
                  </a:lnTo>
                  <a:lnTo>
                    <a:pt x="1051448" y="0"/>
                  </a:lnTo>
                  <a:lnTo>
                    <a:pt x="1202179" y="0"/>
                  </a:lnTo>
                  <a:lnTo>
                    <a:pt x="1352910" y="0"/>
                  </a:lnTo>
                  <a:lnTo>
                    <a:pt x="1503640" y="0"/>
                  </a:lnTo>
                  <a:lnTo>
                    <a:pt x="1654371" y="0"/>
                  </a:lnTo>
                  <a:lnTo>
                    <a:pt x="1805102" y="0"/>
                  </a:lnTo>
                  <a:lnTo>
                    <a:pt x="1955832" y="0"/>
                  </a:lnTo>
                  <a:lnTo>
                    <a:pt x="2106563" y="0"/>
                  </a:lnTo>
                  <a:lnTo>
                    <a:pt x="2257294" y="0"/>
                  </a:lnTo>
                  <a:lnTo>
                    <a:pt x="2408025" y="0"/>
                  </a:lnTo>
                  <a:lnTo>
                    <a:pt x="2558755" y="0"/>
                  </a:lnTo>
                  <a:lnTo>
                    <a:pt x="2709486" y="0"/>
                  </a:lnTo>
                  <a:lnTo>
                    <a:pt x="2860217" y="0"/>
                  </a:lnTo>
                  <a:lnTo>
                    <a:pt x="3010947" y="0"/>
                  </a:lnTo>
                  <a:lnTo>
                    <a:pt x="3161678" y="0"/>
                  </a:lnTo>
                  <a:lnTo>
                    <a:pt x="3312409" y="0"/>
                  </a:lnTo>
                  <a:lnTo>
                    <a:pt x="3463139" y="0"/>
                  </a:lnTo>
                  <a:lnTo>
                    <a:pt x="3613870" y="0"/>
                  </a:lnTo>
                  <a:lnTo>
                    <a:pt x="3764601" y="0"/>
                  </a:lnTo>
                  <a:lnTo>
                    <a:pt x="3915331" y="0"/>
                  </a:lnTo>
                  <a:lnTo>
                    <a:pt x="4066062" y="0"/>
                  </a:lnTo>
                  <a:lnTo>
                    <a:pt x="4216793" y="0"/>
                  </a:lnTo>
                  <a:lnTo>
                    <a:pt x="4367523" y="0"/>
                  </a:lnTo>
                  <a:lnTo>
                    <a:pt x="4518254" y="0"/>
                  </a:lnTo>
                  <a:lnTo>
                    <a:pt x="4668985" y="0"/>
                  </a:lnTo>
                  <a:lnTo>
                    <a:pt x="4819715" y="0"/>
                  </a:lnTo>
                  <a:lnTo>
                    <a:pt x="4970446" y="0"/>
                  </a:lnTo>
                  <a:lnTo>
                    <a:pt x="5121177" y="0"/>
                  </a:lnTo>
                  <a:lnTo>
                    <a:pt x="5271908" y="0"/>
                  </a:lnTo>
                  <a:lnTo>
                    <a:pt x="5422638" y="0"/>
                  </a:lnTo>
                  <a:lnTo>
                    <a:pt x="5573369" y="0"/>
                  </a:lnTo>
                  <a:lnTo>
                    <a:pt x="5724100" y="0"/>
                  </a:lnTo>
                  <a:lnTo>
                    <a:pt x="5874830" y="0"/>
                  </a:lnTo>
                  <a:lnTo>
                    <a:pt x="6025561" y="0"/>
                  </a:lnTo>
                  <a:lnTo>
                    <a:pt x="6176292" y="0"/>
                  </a:lnTo>
                  <a:lnTo>
                    <a:pt x="6327022" y="0"/>
                  </a:lnTo>
                  <a:lnTo>
                    <a:pt x="6477753" y="0"/>
                  </a:lnTo>
                  <a:lnTo>
                    <a:pt x="6628484" y="0"/>
                  </a:lnTo>
                  <a:lnTo>
                    <a:pt x="6779214" y="0"/>
                  </a:lnTo>
                  <a:lnTo>
                    <a:pt x="6929945" y="0"/>
                  </a:lnTo>
                  <a:lnTo>
                    <a:pt x="7080676" y="0"/>
                  </a:lnTo>
                  <a:lnTo>
                    <a:pt x="7231406" y="0"/>
                  </a:lnTo>
                  <a:lnTo>
                    <a:pt x="7382137" y="0"/>
                  </a:lnTo>
                  <a:lnTo>
                    <a:pt x="7532868" y="0"/>
                  </a:lnTo>
                  <a:lnTo>
                    <a:pt x="7683598" y="0"/>
                  </a:lnTo>
                  <a:lnTo>
                    <a:pt x="7834329" y="0"/>
                  </a:lnTo>
                  <a:lnTo>
                    <a:pt x="7985060" y="0"/>
                  </a:lnTo>
                  <a:lnTo>
                    <a:pt x="8135791" y="0"/>
                  </a:lnTo>
                  <a:lnTo>
                    <a:pt x="8286521" y="0"/>
                  </a:lnTo>
                  <a:lnTo>
                    <a:pt x="8437252" y="0"/>
                  </a:lnTo>
                  <a:lnTo>
                    <a:pt x="8587983" y="0"/>
                  </a:lnTo>
                  <a:lnTo>
                    <a:pt x="8738713" y="0"/>
                  </a:lnTo>
                  <a:lnTo>
                    <a:pt x="8889444" y="0"/>
                  </a:lnTo>
                  <a:lnTo>
                    <a:pt x="9040175" y="0"/>
                  </a:lnTo>
                  <a:lnTo>
                    <a:pt x="9190905" y="0"/>
                  </a:lnTo>
                  <a:lnTo>
                    <a:pt x="9341636" y="0"/>
                  </a:lnTo>
                  <a:lnTo>
                    <a:pt x="9492367" y="0"/>
                  </a:lnTo>
                  <a:lnTo>
                    <a:pt x="9643097" y="0"/>
                  </a:lnTo>
                  <a:lnTo>
                    <a:pt x="9793828" y="0"/>
                  </a:lnTo>
                  <a:lnTo>
                    <a:pt x="9944559" y="0"/>
                  </a:lnTo>
                  <a:lnTo>
                    <a:pt x="10095289" y="0"/>
                  </a:lnTo>
                  <a:lnTo>
                    <a:pt x="10228383" y="0"/>
                  </a:lnTo>
                  <a:lnTo>
                    <a:pt x="10228383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4623470" y="3096845"/>
              <a:ext cx="4709" cy="5281"/>
            </a:xfrm>
            <a:custGeom>
              <a:avLst/>
              <a:pathLst>
                <a:path w="4709" h="5281">
                  <a:moveTo>
                    <a:pt x="4614" y="4479"/>
                  </a:moveTo>
                  <a:lnTo>
                    <a:pt x="4709" y="5281"/>
                  </a:lnTo>
                  <a:lnTo>
                    <a:pt x="3424" y="4852"/>
                  </a:lnTo>
                  <a:lnTo>
                    <a:pt x="1712" y="3139"/>
                  </a:lnTo>
                  <a:lnTo>
                    <a:pt x="0" y="1855"/>
                  </a:lnTo>
                  <a:lnTo>
                    <a:pt x="421" y="470"/>
                  </a:lnTo>
                  <a:lnTo>
                    <a:pt x="856" y="0"/>
                  </a:lnTo>
                  <a:lnTo>
                    <a:pt x="2569" y="1284"/>
                  </a:lnTo>
                  <a:lnTo>
                    <a:pt x="4264" y="369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8231134" y="2382720"/>
              <a:ext cx="398082" cy="250486"/>
            </a:xfrm>
            <a:custGeom>
              <a:avLst/>
              <a:pathLst>
                <a:path w="398082" h="250486">
                  <a:moveTo>
                    <a:pt x="398082" y="33844"/>
                  </a:moveTo>
                  <a:lnTo>
                    <a:pt x="396671" y="34026"/>
                  </a:lnTo>
                  <a:lnTo>
                    <a:pt x="394658" y="33360"/>
                  </a:lnTo>
                  <a:lnTo>
                    <a:pt x="393872" y="32352"/>
                  </a:lnTo>
                  <a:lnTo>
                    <a:pt x="393532" y="32212"/>
                  </a:lnTo>
                  <a:lnTo>
                    <a:pt x="391937" y="32876"/>
                  </a:lnTo>
                  <a:lnTo>
                    <a:pt x="388899" y="33707"/>
                  </a:lnTo>
                  <a:lnTo>
                    <a:pt x="383736" y="35887"/>
                  </a:lnTo>
                  <a:lnTo>
                    <a:pt x="383847" y="36450"/>
                  </a:lnTo>
                  <a:lnTo>
                    <a:pt x="387212" y="38664"/>
                  </a:lnTo>
                  <a:lnTo>
                    <a:pt x="388000" y="39398"/>
                  </a:lnTo>
                  <a:lnTo>
                    <a:pt x="388413" y="39633"/>
                  </a:lnTo>
                  <a:lnTo>
                    <a:pt x="385364" y="40696"/>
                  </a:lnTo>
                  <a:lnTo>
                    <a:pt x="378833" y="43095"/>
                  </a:lnTo>
                  <a:lnTo>
                    <a:pt x="374526" y="45061"/>
                  </a:lnTo>
                  <a:lnTo>
                    <a:pt x="373503" y="45134"/>
                  </a:lnTo>
                  <a:lnTo>
                    <a:pt x="370904" y="44310"/>
                  </a:lnTo>
                  <a:lnTo>
                    <a:pt x="367072" y="43327"/>
                  </a:lnTo>
                  <a:lnTo>
                    <a:pt x="366041" y="43346"/>
                  </a:lnTo>
                  <a:lnTo>
                    <a:pt x="357179" y="43515"/>
                  </a:lnTo>
                  <a:lnTo>
                    <a:pt x="349046" y="43878"/>
                  </a:lnTo>
                  <a:lnTo>
                    <a:pt x="345645" y="44346"/>
                  </a:lnTo>
                  <a:lnTo>
                    <a:pt x="339357" y="44805"/>
                  </a:lnTo>
                  <a:lnTo>
                    <a:pt x="335396" y="44955"/>
                  </a:lnTo>
                  <a:lnTo>
                    <a:pt x="332867" y="45717"/>
                  </a:lnTo>
                  <a:lnTo>
                    <a:pt x="330098" y="46717"/>
                  </a:lnTo>
                  <a:lnTo>
                    <a:pt x="327219" y="47364"/>
                  </a:lnTo>
                  <a:lnTo>
                    <a:pt x="325087" y="47576"/>
                  </a:lnTo>
                  <a:lnTo>
                    <a:pt x="322515" y="48511"/>
                  </a:lnTo>
                  <a:lnTo>
                    <a:pt x="320826" y="50367"/>
                  </a:lnTo>
                  <a:lnTo>
                    <a:pt x="315993" y="53118"/>
                  </a:lnTo>
                  <a:lnTo>
                    <a:pt x="313272" y="54447"/>
                  </a:lnTo>
                  <a:lnTo>
                    <a:pt x="311902" y="55946"/>
                  </a:lnTo>
                  <a:lnTo>
                    <a:pt x="310347" y="56092"/>
                  </a:lnTo>
                  <a:lnTo>
                    <a:pt x="307697" y="55818"/>
                  </a:lnTo>
                  <a:lnTo>
                    <a:pt x="305635" y="57443"/>
                  </a:lnTo>
                  <a:lnTo>
                    <a:pt x="303352" y="59775"/>
                  </a:lnTo>
                  <a:lnTo>
                    <a:pt x="299188" y="63149"/>
                  </a:lnTo>
                  <a:lnTo>
                    <a:pt x="296986" y="64514"/>
                  </a:lnTo>
                  <a:lnTo>
                    <a:pt x="295664" y="66716"/>
                  </a:lnTo>
                  <a:lnTo>
                    <a:pt x="296635" y="67861"/>
                  </a:lnTo>
                  <a:lnTo>
                    <a:pt x="300025" y="69578"/>
                  </a:lnTo>
                  <a:lnTo>
                    <a:pt x="301536" y="71191"/>
                  </a:lnTo>
                  <a:lnTo>
                    <a:pt x="302365" y="72474"/>
                  </a:lnTo>
                  <a:lnTo>
                    <a:pt x="303913" y="75766"/>
                  </a:lnTo>
                  <a:lnTo>
                    <a:pt x="304893" y="79002"/>
                  </a:lnTo>
                  <a:lnTo>
                    <a:pt x="306356" y="80403"/>
                  </a:lnTo>
                  <a:lnTo>
                    <a:pt x="306782" y="82779"/>
                  </a:lnTo>
                  <a:lnTo>
                    <a:pt x="307147" y="84241"/>
                  </a:lnTo>
                  <a:lnTo>
                    <a:pt x="306356" y="85278"/>
                  </a:lnTo>
                  <a:lnTo>
                    <a:pt x="305625" y="86435"/>
                  </a:lnTo>
                  <a:lnTo>
                    <a:pt x="305625" y="87531"/>
                  </a:lnTo>
                  <a:lnTo>
                    <a:pt x="306502" y="88660"/>
                  </a:lnTo>
                  <a:lnTo>
                    <a:pt x="307276" y="89662"/>
                  </a:lnTo>
                  <a:lnTo>
                    <a:pt x="307697" y="90456"/>
                  </a:lnTo>
                  <a:lnTo>
                    <a:pt x="307176" y="91349"/>
                  </a:lnTo>
                  <a:lnTo>
                    <a:pt x="305625" y="92711"/>
                  </a:lnTo>
                  <a:lnTo>
                    <a:pt x="304839" y="94101"/>
                  </a:lnTo>
                  <a:lnTo>
                    <a:pt x="303126" y="96427"/>
                  </a:lnTo>
                  <a:lnTo>
                    <a:pt x="300446" y="98011"/>
                  </a:lnTo>
                  <a:lnTo>
                    <a:pt x="298678" y="99169"/>
                  </a:lnTo>
                  <a:lnTo>
                    <a:pt x="296789" y="101606"/>
                  </a:lnTo>
                  <a:lnTo>
                    <a:pt x="293680" y="104312"/>
                  </a:lnTo>
                  <a:lnTo>
                    <a:pt x="292364" y="106578"/>
                  </a:lnTo>
                  <a:lnTo>
                    <a:pt x="291001" y="107821"/>
                  </a:lnTo>
                  <a:lnTo>
                    <a:pt x="289600" y="108491"/>
                  </a:lnTo>
                  <a:lnTo>
                    <a:pt x="289967" y="109710"/>
                  </a:lnTo>
                  <a:lnTo>
                    <a:pt x="291184" y="111233"/>
                  </a:lnTo>
                  <a:lnTo>
                    <a:pt x="293195" y="112938"/>
                  </a:lnTo>
                  <a:lnTo>
                    <a:pt x="293103" y="115597"/>
                  </a:lnTo>
                  <a:lnTo>
                    <a:pt x="293011" y="117509"/>
                  </a:lnTo>
                  <a:lnTo>
                    <a:pt x="293073" y="119824"/>
                  </a:lnTo>
                  <a:lnTo>
                    <a:pt x="291975" y="121774"/>
                  </a:lnTo>
                  <a:lnTo>
                    <a:pt x="286362" y="123648"/>
                  </a:lnTo>
                  <a:lnTo>
                    <a:pt x="280989" y="124466"/>
                  </a:lnTo>
                  <a:lnTo>
                    <a:pt x="274404" y="124517"/>
                  </a:lnTo>
                  <a:lnTo>
                    <a:pt x="271916" y="124221"/>
                  </a:lnTo>
                  <a:lnTo>
                    <a:pt x="269924" y="123811"/>
                  </a:lnTo>
                  <a:lnTo>
                    <a:pt x="262770" y="121716"/>
                  </a:lnTo>
                  <a:lnTo>
                    <a:pt x="259867" y="122946"/>
                  </a:lnTo>
                  <a:lnTo>
                    <a:pt x="259270" y="125976"/>
                  </a:lnTo>
                  <a:lnTo>
                    <a:pt x="264481" y="130888"/>
                  </a:lnTo>
                  <a:lnTo>
                    <a:pt x="266624" y="133627"/>
                  </a:lnTo>
                  <a:lnTo>
                    <a:pt x="268988" y="138217"/>
                  </a:lnTo>
                  <a:lnTo>
                    <a:pt x="270769" y="140583"/>
                  </a:lnTo>
                  <a:lnTo>
                    <a:pt x="270132" y="142795"/>
                  </a:lnTo>
                  <a:lnTo>
                    <a:pt x="265410" y="145307"/>
                  </a:lnTo>
                  <a:lnTo>
                    <a:pt x="260709" y="147673"/>
                  </a:lnTo>
                  <a:lnTo>
                    <a:pt x="254728" y="148164"/>
                  </a:lnTo>
                  <a:lnTo>
                    <a:pt x="250972" y="149008"/>
                  </a:lnTo>
                  <a:lnTo>
                    <a:pt x="249142" y="150227"/>
                  </a:lnTo>
                  <a:lnTo>
                    <a:pt x="247804" y="155401"/>
                  </a:lnTo>
                  <a:lnTo>
                    <a:pt x="246463" y="157296"/>
                  </a:lnTo>
                  <a:lnTo>
                    <a:pt x="246484" y="159549"/>
                  </a:lnTo>
                  <a:lnTo>
                    <a:pt x="245216" y="162102"/>
                  </a:lnTo>
                  <a:lnTo>
                    <a:pt x="243294" y="163754"/>
                  </a:lnTo>
                  <a:lnTo>
                    <a:pt x="241953" y="166435"/>
                  </a:lnTo>
                  <a:lnTo>
                    <a:pt x="242371" y="171522"/>
                  </a:lnTo>
                  <a:lnTo>
                    <a:pt x="243000" y="180161"/>
                  </a:lnTo>
                  <a:lnTo>
                    <a:pt x="240447" y="182890"/>
                  </a:lnTo>
                  <a:lnTo>
                    <a:pt x="237579" y="185642"/>
                  </a:lnTo>
                  <a:lnTo>
                    <a:pt x="234548" y="187607"/>
                  </a:lnTo>
                  <a:lnTo>
                    <a:pt x="231661" y="188523"/>
                  </a:lnTo>
                  <a:lnTo>
                    <a:pt x="229267" y="188186"/>
                  </a:lnTo>
                  <a:lnTo>
                    <a:pt x="227370" y="186483"/>
                  </a:lnTo>
                  <a:lnTo>
                    <a:pt x="226252" y="185055"/>
                  </a:lnTo>
                  <a:lnTo>
                    <a:pt x="224164" y="183860"/>
                  </a:lnTo>
                  <a:lnTo>
                    <a:pt x="222037" y="184104"/>
                  </a:lnTo>
                  <a:lnTo>
                    <a:pt x="219897" y="185200"/>
                  </a:lnTo>
                  <a:lnTo>
                    <a:pt x="216486" y="184835"/>
                  </a:lnTo>
                  <a:lnTo>
                    <a:pt x="213561" y="183738"/>
                  </a:lnTo>
                  <a:lnTo>
                    <a:pt x="212098" y="183860"/>
                  </a:lnTo>
                  <a:lnTo>
                    <a:pt x="211245" y="184957"/>
                  </a:lnTo>
                  <a:lnTo>
                    <a:pt x="208123" y="187314"/>
                  </a:lnTo>
                  <a:lnTo>
                    <a:pt x="200459" y="190901"/>
                  </a:lnTo>
                  <a:lnTo>
                    <a:pt x="197334" y="191161"/>
                  </a:lnTo>
                  <a:lnTo>
                    <a:pt x="195993" y="192053"/>
                  </a:lnTo>
                  <a:lnTo>
                    <a:pt x="196527" y="193522"/>
                  </a:lnTo>
                  <a:lnTo>
                    <a:pt x="197895" y="194720"/>
                  </a:lnTo>
                  <a:lnTo>
                    <a:pt x="200284" y="195569"/>
                  </a:lnTo>
                  <a:lnTo>
                    <a:pt x="200405" y="196545"/>
                  </a:lnTo>
                  <a:lnTo>
                    <a:pt x="198295" y="197400"/>
                  </a:lnTo>
                  <a:lnTo>
                    <a:pt x="196495" y="198376"/>
                  </a:lnTo>
                  <a:lnTo>
                    <a:pt x="192528" y="199566"/>
                  </a:lnTo>
                  <a:lnTo>
                    <a:pt x="187953" y="200030"/>
                  </a:lnTo>
                  <a:lnTo>
                    <a:pt x="183218" y="199336"/>
                  </a:lnTo>
                  <a:lnTo>
                    <a:pt x="180781" y="197752"/>
                  </a:lnTo>
                  <a:lnTo>
                    <a:pt x="177923" y="197604"/>
                  </a:lnTo>
                  <a:lnTo>
                    <a:pt x="175297" y="198763"/>
                  </a:lnTo>
                  <a:lnTo>
                    <a:pt x="172590" y="200674"/>
                  </a:lnTo>
                  <a:lnTo>
                    <a:pt x="169630" y="204777"/>
                  </a:lnTo>
                  <a:lnTo>
                    <a:pt x="168845" y="205497"/>
                  </a:lnTo>
                  <a:lnTo>
                    <a:pt x="168043" y="206144"/>
                  </a:lnTo>
                  <a:lnTo>
                    <a:pt x="166124" y="207029"/>
                  </a:lnTo>
                  <a:lnTo>
                    <a:pt x="163356" y="208475"/>
                  </a:lnTo>
                  <a:lnTo>
                    <a:pt x="161966" y="211499"/>
                  </a:lnTo>
                  <a:lnTo>
                    <a:pt x="160309" y="216884"/>
                  </a:lnTo>
                  <a:lnTo>
                    <a:pt x="160697" y="219784"/>
                  </a:lnTo>
                  <a:lnTo>
                    <a:pt x="160821" y="224809"/>
                  </a:lnTo>
                  <a:lnTo>
                    <a:pt x="160168" y="228337"/>
                  </a:lnTo>
                  <a:lnTo>
                    <a:pt x="158970" y="230654"/>
                  </a:lnTo>
                  <a:lnTo>
                    <a:pt x="159210" y="232481"/>
                  </a:lnTo>
                  <a:lnTo>
                    <a:pt x="161040" y="234552"/>
                  </a:lnTo>
                  <a:lnTo>
                    <a:pt x="160309" y="235893"/>
                  </a:lnTo>
                  <a:lnTo>
                    <a:pt x="158771" y="237394"/>
                  </a:lnTo>
                  <a:lnTo>
                    <a:pt x="157273" y="238226"/>
                  </a:lnTo>
                  <a:lnTo>
                    <a:pt x="151320" y="239793"/>
                  </a:lnTo>
                  <a:lnTo>
                    <a:pt x="143156" y="241937"/>
                  </a:lnTo>
                  <a:lnTo>
                    <a:pt x="137762" y="243312"/>
                  </a:lnTo>
                  <a:lnTo>
                    <a:pt x="129733" y="245355"/>
                  </a:lnTo>
                  <a:lnTo>
                    <a:pt x="127385" y="245857"/>
                  </a:lnTo>
                  <a:lnTo>
                    <a:pt x="122506" y="246042"/>
                  </a:lnTo>
                  <a:lnTo>
                    <a:pt x="119975" y="245727"/>
                  </a:lnTo>
                  <a:lnTo>
                    <a:pt x="116553" y="245645"/>
                  </a:lnTo>
                  <a:lnTo>
                    <a:pt x="111512" y="245718"/>
                  </a:lnTo>
                  <a:lnTo>
                    <a:pt x="107993" y="246275"/>
                  </a:lnTo>
                  <a:lnTo>
                    <a:pt x="104466" y="247309"/>
                  </a:lnTo>
                  <a:lnTo>
                    <a:pt x="101870" y="248596"/>
                  </a:lnTo>
                  <a:lnTo>
                    <a:pt x="100372" y="249870"/>
                  </a:lnTo>
                  <a:lnTo>
                    <a:pt x="99841" y="250486"/>
                  </a:lnTo>
                  <a:lnTo>
                    <a:pt x="96311" y="249432"/>
                  </a:lnTo>
                  <a:lnTo>
                    <a:pt x="85163" y="247556"/>
                  </a:lnTo>
                  <a:lnTo>
                    <a:pt x="55014" y="250033"/>
                  </a:lnTo>
                  <a:lnTo>
                    <a:pt x="52164" y="249562"/>
                  </a:lnTo>
                  <a:lnTo>
                    <a:pt x="41871" y="246660"/>
                  </a:lnTo>
                  <a:lnTo>
                    <a:pt x="28621" y="242922"/>
                  </a:lnTo>
                  <a:lnTo>
                    <a:pt x="20412" y="240608"/>
                  </a:lnTo>
                  <a:lnTo>
                    <a:pt x="9882" y="237588"/>
                  </a:lnTo>
                  <a:lnTo>
                    <a:pt x="17087" y="230135"/>
                  </a:lnTo>
                  <a:lnTo>
                    <a:pt x="23375" y="223632"/>
                  </a:lnTo>
                  <a:lnTo>
                    <a:pt x="29671" y="217120"/>
                  </a:lnTo>
                  <a:lnTo>
                    <a:pt x="35880" y="210694"/>
                  </a:lnTo>
                  <a:lnTo>
                    <a:pt x="36617" y="208446"/>
                  </a:lnTo>
                  <a:lnTo>
                    <a:pt x="36712" y="204044"/>
                  </a:lnTo>
                  <a:lnTo>
                    <a:pt x="35076" y="198165"/>
                  </a:lnTo>
                  <a:lnTo>
                    <a:pt x="32453" y="195481"/>
                  </a:lnTo>
                  <a:lnTo>
                    <a:pt x="23785" y="194398"/>
                  </a:lnTo>
                  <a:lnTo>
                    <a:pt x="17271" y="193583"/>
                  </a:lnTo>
                  <a:lnTo>
                    <a:pt x="10179" y="192695"/>
                  </a:lnTo>
                  <a:lnTo>
                    <a:pt x="9256" y="192366"/>
                  </a:lnTo>
                  <a:lnTo>
                    <a:pt x="8451" y="187794"/>
                  </a:lnTo>
                  <a:lnTo>
                    <a:pt x="8802" y="185753"/>
                  </a:lnTo>
                  <a:lnTo>
                    <a:pt x="8338" y="181809"/>
                  </a:lnTo>
                  <a:lnTo>
                    <a:pt x="8406" y="178771"/>
                  </a:lnTo>
                  <a:lnTo>
                    <a:pt x="9437" y="173774"/>
                  </a:lnTo>
                  <a:lnTo>
                    <a:pt x="9493" y="171523"/>
                  </a:lnTo>
                  <a:lnTo>
                    <a:pt x="6209" y="161835"/>
                  </a:lnTo>
                  <a:lnTo>
                    <a:pt x="4387" y="156463"/>
                  </a:lnTo>
                  <a:lnTo>
                    <a:pt x="2509" y="150923"/>
                  </a:lnTo>
                  <a:lnTo>
                    <a:pt x="2104" y="149157"/>
                  </a:lnTo>
                  <a:lnTo>
                    <a:pt x="2067" y="146972"/>
                  </a:lnTo>
                  <a:lnTo>
                    <a:pt x="6419" y="141841"/>
                  </a:lnTo>
                  <a:lnTo>
                    <a:pt x="7769" y="140728"/>
                  </a:lnTo>
                  <a:lnTo>
                    <a:pt x="10322" y="138173"/>
                  </a:lnTo>
                  <a:lnTo>
                    <a:pt x="11916" y="136820"/>
                  </a:lnTo>
                  <a:lnTo>
                    <a:pt x="11639" y="135888"/>
                  </a:lnTo>
                  <a:lnTo>
                    <a:pt x="8862" y="135343"/>
                  </a:lnTo>
                  <a:lnTo>
                    <a:pt x="4665" y="135295"/>
                  </a:lnTo>
                  <a:lnTo>
                    <a:pt x="2434" y="134524"/>
                  </a:lnTo>
                  <a:lnTo>
                    <a:pt x="693" y="133126"/>
                  </a:lnTo>
                  <a:lnTo>
                    <a:pt x="5" y="131108"/>
                  </a:lnTo>
                  <a:lnTo>
                    <a:pt x="1141" y="127514"/>
                  </a:lnTo>
                  <a:lnTo>
                    <a:pt x="0" y="120528"/>
                  </a:lnTo>
                  <a:lnTo>
                    <a:pt x="2334" y="117078"/>
                  </a:lnTo>
                  <a:lnTo>
                    <a:pt x="4336" y="114659"/>
                  </a:lnTo>
                  <a:lnTo>
                    <a:pt x="11156" y="114320"/>
                  </a:lnTo>
                  <a:lnTo>
                    <a:pt x="8792" y="111596"/>
                  </a:lnTo>
                  <a:lnTo>
                    <a:pt x="7650" y="110015"/>
                  </a:lnTo>
                  <a:lnTo>
                    <a:pt x="6919" y="109557"/>
                  </a:lnTo>
                  <a:lnTo>
                    <a:pt x="6646" y="108826"/>
                  </a:lnTo>
                  <a:lnTo>
                    <a:pt x="7010" y="108094"/>
                  </a:lnTo>
                  <a:lnTo>
                    <a:pt x="8748" y="107821"/>
                  </a:lnTo>
                  <a:lnTo>
                    <a:pt x="9936" y="106907"/>
                  </a:lnTo>
                  <a:lnTo>
                    <a:pt x="11855" y="105628"/>
                  </a:lnTo>
                  <a:lnTo>
                    <a:pt x="12861" y="105079"/>
                  </a:lnTo>
                  <a:lnTo>
                    <a:pt x="13045" y="103526"/>
                  </a:lnTo>
                  <a:lnTo>
                    <a:pt x="13957" y="102429"/>
                  </a:lnTo>
                  <a:lnTo>
                    <a:pt x="15328" y="101058"/>
                  </a:lnTo>
                  <a:lnTo>
                    <a:pt x="16423" y="99503"/>
                  </a:lnTo>
                  <a:lnTo>
                    <a:pt x="16151" y="97676"/>
                  </a:lnTo>
                  <a:lnTo>
                    <a:pt x="17157" y="95482"/>
                  </a:lnTo>
                  <a:lnTo>
                    <a:pt x="17613" y="94112"/>
                  </a:lnTo>
                  <a:lnTo>
                    <a:pt x="18345" y="92923"/>
                  </a:lnTo>
                  <a:lnTo>
                    <a:pt x="17705" y="91188"/>
                  </a:lnTo>
                  <a:lnTo>
                    <a:pt x="17157" y="89725"/>
                  </a:lnTo>
                  <a:lnTo>
                    <a:pt x="16974" y="87988"/>
                  </a:lnTo>
                  <a:lnTo>
                    <a:pt x="18069" y="87531"/>
                  </a:lnTo>
                  <a:lnTo>
                    <a:pt x="19440" y="86891"/>
                  </a:lnTo>
                  <a:lnTo>
                    <a:pt x="19716" y="85520"/>
                  </a:lnTo>
                  <a:lnTo>
                    <a:pt x="20447" y="83784"/>
                  </a:lnTo>
                  <a:lnTo>
                    <a:pt x="20995" y="82413"/>
                  </a:lnTo>
                  <a:lnTo>
                    <a:pt x="21907" y="81316"/>
                  </a:lnTo>
                  <a:lnTo>
                    <a:pt x="21999" y="80220"/>
                  </a:lnTo>
                  <a:lnTo>
                    <a:pt x="21451" y="78392"/>
                  </a:lnTo>
                  <a:lnTo>
                    <a:pt x="23737" y="78118"/>
                  </a:lnTo>
                  <a:lnTo>
                    <a:pt x="24649" y="79123"/>
                  </a:lnTo>
                  <a:lnTo>
                    <a:pt x="25866" y="80431"/>
                  </a:lnTo>
                  <a:lnTo>
                    <a:pt x="29209" y="82861"/>
                  </a:lnTo>
                  <a:lnTo>
                    <a:pt x="31371" y="83567"/>
                  </a:lnTo>
                  <a:lnTo>
                    <a:pt x="34099" y="83923"/>
                  </a:lnTo>
                  <a:lnTo>
                    <a:pt x="37451" y="83590"/>
                  </a:lnTo>
                  <a:lnTo>
                    <a:pt x="40133" y="83136"/>
                  </a:lnTo>
                  <a:lnTo>
                    <a:pt x="41399" y="83252"/>
                  </a:lnTo>
                  <a:lnTo>
                    <a:pt x="44322" y="85021"/>
                  </a:lnTo>
                  <a:lnTo>
                    <a:pt x="47733" y="87501"/>
                  </a:lnTo>
                  <a:lnTo>
                    <a:pt x="48831" y="88598"/>
                  </a:lnTo>
                  <a:lnTo>
                    <a:pt x="49338" y="90288"/>
                  </a:lnTo>
                  <a:lnTo>
                    <a:pt x="50350" y="90794"/>
                  </a:lnTo>
                  <a:lnTo>
                    <a:pt x="52528" y="89123"/>
                  </a:lnTo>
                  <a:lnTo>
                    <a:pt x="54636" y="88567"/>
                  </a:lnTo>
                  <a:lnTo>
                    <a:pt x="56576" y="88884"/>
                  </a:lnTo>
                  <a:lnTo>
                    <a:pt x="58716" y="89070"/>
                  </a:lnTo>
                  <a:lnTo>
                    <a:pt x="60859" y="88458"/>
                  </a:lnTo>
                  <a:lnTo>
                    <a:pt x="61814" y="88015"/>
                  </a:lnTo>
                  <a:lnTo>
                    <a:pt x="65554" y="85851"/>
                  </a:lnTo>
                  <a:lnTo>
                    <a:pt x="68933" y="84206"/>
                  </a:lnTo>
                  <a:lnTo>
                    <a:pt x="71044" y="83194"/>
                  </a:lnTo>
                  <a:lnTo>
                    <a:pt x="71805" y="79816"/>
                  </a:lnTo>
                  <a:lnTo>
                    <a:pt x="72776" y="77895"/>
                  </a:lnTo>
                  <a:lnTo>
                    <a:pt x="74169" y="76774"/>
                  </a:lnTo>
                  <a:lnTo>
                    <a:pt x="73645" y="75388"/>
                  </a:lnTo>
                  <a:lnTo>
                    <a:pt x="73070" y="74325"/>
                  </a:lnTo>
                  <a:lnTo>
                    <a:pt x="72479" y="72890"/>
                  </a:lnTo>
                  <a:lnTo>
                    <a:pt x="73070" y="72130"/>
                  </a:lnTo>
                  <a:lnTo>
                    <a:pt x="74422" y="71791"/>
                  </a:lnTo>
                  <a:lnTo>
                    <a:pt x="77814" y="71793"/>
                  </a:lnTo>
                  <a:lnTo>
                    <a:pt x="83765" y="70280"/>
                  </a:lnTo>
                  <a:lnTo>
                    <a:pt x="88728" y="68769"/>
                  </a:lnTo>
                  <a:lnTo>
                    <a:pt x="93313" y="67538"/>
                  </a:lnTo>
                  <a:lnTo>
                    <a:pt x="95401" y="67334"/>
                  </a:lnTo>
                  <a:lnTo>
                    <a:pt x="97380" y="67545"/>
                  </a:lnTo>
                  <a:lnTo>
                    <a:pt x="98283" y="67186"/>
                  </a:lnTo>
                  <a:lnTo>
                    <a:pt x="98532" y="66011"/>
                  </a:lnTo>
                  <a:lnTo>
                    <a:pt x="99660" y="64765"/>
                  </a:lnTo>
                  <a:lnTo>
                    <a:pt x="102207" y="63764"/>
                  </a:lnTo>
                  <a:lnTo>
                    <a:pt x="107006" y="61632"/>
                  </a:lnTo>
                  <a:lnTo>
                    <a:pt x="111234" y="58465"/>
                  </a:lnTo>
                  <a:lnTo>
                    <a:pt x="112748" y="56064"/>
                  </a:lnTo>
                  <a:lnTo>
                    <a:pt x="113763" y="52555"/>
                  </a:lnTo>
                  <a:lnTo>
                    <a:pt x="115746" y="47149"/>
                  </a:lnTo>
                  <a:lnTo>
                    <a:pt x="117924" y="41218"/>
                  </a:lnTo>
                  <a:lnTo>
                    <a:pt x="118734" y="38607"/>
                  </a:lnTo>
                  <a:lnTo>
                    <a:pt x="119670" y="36596"/>
                  </a:lnTo>
                  <a:lnTo>
                    <a:pt x="123408" y="34897"/>
                  </a:lnTo>
                  <a:lnTo>
                    <a:pt x="127224" y="33670"/>
                  </a:lnTo>
                  <a:lnTo>
                    <a:pt x="133136" y="33426"/>
                  </a:lnTo>
                  <a:lnTo>
                    <a:pt x="140082" y="33305"/>
                  </a:lnTo>
                  <a:lnTo>
                    <a:pt x="141548" y="30065"/>
                  </a:lnTo>
                  <a:lnTo>
                    <a:pt x="142465" y="27318"/>
                  </a:lnTo>
                  <a:lnTo>
                    <a:pt x="143620" y="25900"/>
                  </a:lnTo>
                  <a:lnTo>
                    <a:pt x="145302" y="24747"/>
                  </a:lnTo>
                  <a:lnTo>
                    <a:pt x="145887" y="24518"/>
                  </a:lnTo>
                  <a:lnTo>
                    <a:pt x="149636" y="26205"/>
                  </a:lnTo>
                  <a:lnTo>
                    <a:pt x="155376" y="28784"/>
                  </a:lnTo>
                  <a:lnTo>
                    <a:pt x="162060" y="30072"/>
                  </a:lnTo>
                  <a:lnTo>
                    <a:pt x="165420" y="30719"/>
                  </a:lnTo>
                  <a:lnTo>
                    <a:pt x="166812" y="30616"/>
                  </a:lnTo>
                  <a:lnTo>
                    <a:pt x="175254" y="29985"/>
                  </a:lnTo>
                  <a:lnTo>
                    <a:pt x="181917" y="30993"/>
                  </a:lnTo>
                  <a:lnTo>
                    <a:pt x="185417" y="33746"/>
                  </a:lnTo>
                  <a:lnTo>
                    <a:pt x="188849" y="34454"/>
                  </a:lnTo>
                  <a:lnTo>
                    <a:pt x="192220" y="33116"/>
                  </a:lnTo>
                  <a:lnTo>
                    <a:pt x="194309" y="32877"/>
                  </a:lnTo>
                  <a:lnTo>
                    <a:pt x="195116" y="33734"/>
                  </a:lnTo>
                  <a:lnTo>
                    <a:pt x="196800" y="34097"/>
                  </a:lnTo>
                  <a:lnTo>
                    <a:pt x="199358" y="33966"/>
                  </a:lnTo>
                  <a:lnTo>
                    <a:pt x="200821" y="34724"/>
                  </a:lnTo>
                  <a:lnTo>
                    <a:pt x="200988" y="35487"/>
                  </a:lnTo>
                  <a:lnTo>
                    <a:pt x="201182" y="36373"/>
                  </a:lnTo>
                  <a:lnTo>
                    <a:pt x="203074" y="38471"/>
                  </a:lnTo>
                  <a:lnTo>
                    <a:pt x="206488" y="41019"/>
                  </a:lnTo>
                  <a:lnTo>
                    <a:pt x="209521" y="41633"/>
                  </a:lnTo>
                  <a:lnTo>
                    <a:pt x="213510" y="39650"/>
                  </a:lnTo>
                  <a:lnTo>
                    <a:pt x="214859" y="39884"/>
                  </a:lnTo>
                  <a:lnTo>
                    <a:pt x="215517" y="39242"/>
                  </a:lnTo>
                  <a:lnTo>
                    <a:pt x="215925" y="37802"/>
                  </a:lnTo>
                  <a:lnTo>
                    <a:pt x="218340" y="36446"/>
                  </a:lnTo>
                  <a:lnTo>
                    <a:pt x="222750" y="35176"/>
                  </a:lnTo>
                  <a:lnTo>
                    <a:pt x="225251" y="34043"/>
                  </a:lnTo>
                  <a:lnTo>
                    <a:pt x="226139" y="33105"/>
                  </a:lnTo>
                  <a:lnTo>
                    <a:pt x="227634" y="32839"/>
                  </a:lnTo>
                  <a:lnTo>
                    <a:pt x="229259" y="33116"/>
                  </a:lnTo>
                  <a:lnTo>
                    <a:pt x="230411" y="32765"/>
                  </a:lnTo>
                  <a:lnTo>
                    <a:pt x="230819" y="31877"/>
                  </a:lnTo>
                  <a:lnTo>
                    <a:pt x="231285" y="31490"/>
                  </a:lnTo>
                  <a:lnTo>
                    <a:pt x="232111" y="31180"/>
                  </a:lnTo>
                  <a:lnTo>
                    <a:pt x="232845" y="31017"/>
                  </a:lnTo>
                  <a:lnTo>
                    <a:pt x="234189" y="31263"/>
                  </a:lnTo>
                  <a:lnTo>
                    <a:pt x="236664" y="32881"/>
                  </a:lnTo>
                  <a:lnTo>
                    <a:pt x="240261" y="35871"/>
                  </a:lnTo>
                  <a:lnTo>
                    <a:pt x="242601" y="37250"/>
                  </a:lnTo>
                  <a:lnTo>
                    <a:pt x="243680" y="37014"/>
                  </a:lnTo>
                  <a:lnTo>
                    <a:pt x="245059" y="36099"/>
                  </a:lnTo>
                  <a:lnTo>
                    <a:pt x="246735" y="34504"/>
                  </a:lnTo>
                  <a:lnTo>
                    <a:pt x="247156" y="32208"/>
                  </a:lnTo>
                  <a:lnTo>
                    <a:pt x="246314" y="29211"/>
                  </a:lnTo>
                  <a:lnTo>
                    <a:pt x="246892" y="26796"/>
                  </a:lnTo>
                  <a:lnTo>
                    <a:pt x="248881" y="24962"/>
                  </a:lnTo>
                  <a:lnTo>
                    <a:pt x="252575" y="23830"/>
                  </a:lnTo>
                  <a:lnTo>
                    <a:pt x="257967" y="23401"/>
                  </a:lnTo>
                  <a:lnTo>
                    <a:pt x="261275" y="23657"/>
                  </a:lnTo>
                  <a:lnTo>
                    <a:pt x="262500" y="24600"/>
                  </a:lnTo>
                  <a:lnTo>
                    <a:pt x="264152" y="25124"/>
                  </a:lnTo>
                  <a:lnTo>
                    <a:pt x="266227" y="25226"/>
                  </a:lnTo>
                  <a:lnTo>
                    <a:pt x="268130" y="24150"/>
                  </a:lnTo>
                  <a:lnTo>
                    <a:pt x="269865" y="21892"/>
                  </a:lnTo>
                  <a:lnTo>
                    <a:pt x="269962" y="19095"/>
                  </a:lnTo>
                  <a:lnTo>
                    <a:pt x="268427" y="15761"/>
                  </a:lnTo>
                  <a:lnTo>
                    <a:pt x="268848" y="14700"/>
                  </a:lnTo>
                  <a:lnTo>
                    <a:pt x="269514" y="14236"/>
                  </a:lnTo>
                  <a:lnTo>
                    <a:pt x="271573" y="13031"/>
                  </a:lnTo>
                  <a:lnTo>
                    <a:pt x="274461" y="10527"/>
                  </a:lnTo>
                  <a:lnTo>
                    <a:pt x="277246" y="7306"/>
                  </a:lnTo>
                  <a:lnTo>
                    <a:pt x="279934" y="3370"/>
                  </a:lnTo>
                  <a:lnTo>
                    <a:pt x="283253" y="935"/>
                  </a:lnTo>
                  <a:lnTo>
                    <a:pt x="287204" y="0"/>
                  </a:lnTo>
                  <a:lnTo>
                    <a:pt x="291991" y="1064"/>
                  </a:lnTo>
                  <a:lnTo>
                    <a:pt x="297620" y="4128"/>
                  </a:lnTo>
                  <a:lnTo>
                    <a:pt x="299744" y="7907"/>
                  </a:lnTo>
                  <a:lnTo>
                    <a:pt x="298365" y="12393"/>
                  </a:lnTo>
                  <a:lnTo>
                    <a:pt x="298247" y="14866"/>
                  </a:lnTo>
                  <a:lnTo>
                    <a:pt x="299391" y="15324"/>
                  </a:lnTo>
                  <a:lnTo>
                    <a:pt x="301318" y="15201"/>
                  </a:lnTo>
                  <a:lnTo>
                    <a:pt x="304030" y="14494"/>
                  </a:lnTo>
                  <a:lnTo>
                    <a:pt x="305803" y="14459"/>
                  </a:lnTo>
                  <a:lnTo>
                    <a:pt x="306639" y="15096"/>
                  </a:lnTo>
                  <a:lnTo>
                    <a:pt x="306588" y="16363"/>
                  </a:lnTo>
                  <a:lnTo>
                    <a:pt x="305643" y="18258"/>
                  </a:lnTo>
                  <a:lnTo>
                    <a:pt x="304507" y="23584"/>
                  </a:lnTo>
                  <a:lnTo>
                    <a:pt x="303806" y="28196"/>
                  </a:lnTo>
                  <a:lnTo>
                    <a:pt x="303117" y="32734"/>
                  </a:lnTo>
                  <a:lnTo>
                    <a:pt x="302513" y="36721"/>
                  </a:lnTo>
                  <a:lnTo>
                    <a:pt x="303590" y="39829"/>
                  </a:lnTo>
                  <a:lnTo>
                    <a:pt x="305220" y="44526"/>
                  </a:lnTo>
                  <a:lnTo>
                    <a:pt x="307060" y="47626"/>
                  </a:lnTo>
                  <a:lnTo>
                    <a:pt x="308944" y="48621"/>
                  </a:lnTo>
                  <a:lnTo>
                    <a:pt x="310827" y="48977"/>
                  </a:lnTo>
                  <a:lnTo>
                    <a:pt x="312714" y="48694"/>
                  </a:lnTo>
                  <a:lnTo>
                    <a:pt x="316581" y="46699"/>
                  </a:lnTo>
                  <a:lnTo>
                    <a:pt x="322426" y="42994"/>
                  </a:lnTo>
                  <a:lnTo>
                    <a:pt x="328099" y="40718"/>
                  </a:lnTo>
                  <a:lnTo>
                    <a:pt x="336351" y="39443"/>
                  </a:lnTo>
                  <a:lnTo>
                    <a:pt x="339104" y="35473"/>
                  </a:lnTo>
                  <a:lnTo>
                    <a:pt x="342930" y="32853"/>
                  </a:lnTo>
                  <a:lnTo>
                    <a:pt x="351652" y="28957"/>
                  </a:lnTo>
                  <a:lnTo>
                    <a:pt x="356399" y="27472"/>
                  </a:lnTo>
                  <a:lnTo>
                    <a:pt x="359119" y="27211"/>
                  </a:lnTo>
                  <a:lnTo>
                    <a:pt x="362528" y="27920"/>
                  </a:lnTo>
                  <a:lnTo>
                    <a:pt x="363300" y="28164"/>
                  </a:lnTo>
                  <a:lnTo>
                    <a:pt x="363977" y="28350"/>
                  </a:lnTo>
                  <a:lnTo>
                    <a:pt x="365731" y="28674"/>
                  </a:lnTo>
                  <a:lnTo>
                    <a:pt x="366095" y="29861"/>
                  </a:lnTo>
                  <a:lnTo>
                    <a:pt x="365639" y="31142"/>
                  </a:lnTo>
                  <a:lnTo>
                    <a:pt x="363748" y="32198"/>
                  </a:lnTo>
                  <a:lnTo>
                    <a:pt x="363159" y="33017"/>
                  </a:lnTo>
                  <a:lnTo>
                    <a:pt x="363877" y="33631"/>
                  </a:lnTo>
                  <a:lnTo>
                    <a:pt x="366533" y="33840"/>
                  </a:lnTo>
                  <a:lnTo>
                    <a:pt x="372038" y="32421"/>
                  </a:lnTo>
                  <a:lnTo>
                    <a:pt x="375600" y="31507"/>
                  </a:lnTo>
                  <a:lnTo>
                    <a:pt x="378069" y="31142"/>
                  </a:lnTo>
                  <a:lnTo>
                    <a:pt x="379076" y="29953"/>
                  </a:lnTo>
                  <a:lnTo>
                    <a:pt x="380627" y="28766"/>
                  </a:lnTo>
                  <a:lnTo>
                    <a:pt x="383097" y="28674"/>
                  </a:lnTo>
                  <a:lnTo>
                    <a:pt x="385747" y="29313"/>
                  </a:lnTo>
                  <a:lnTo>
                    <a:pt x="387938" y="29679"/>
                  </a:lnTo>
                  <a:lnTo>
                    <a:pt x="391673" y="29344"/>
                  </a:lnTo>
                  <a:lnTo>
                    <a:pt x="393640" y="30379"/>
                  </a:lnTo>
                  <a:lnTo>
                    <a:pt x="396401" y="32344"/>
                  </a:lnTo>
                  <a:lnTo>
                    <a:pt x="397642" y="335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6884181" y="3607224"/>
              <a:ext cx="339997" cy="336154"/>
            </a:xfrm>
            <a:custGeom>
              <a:avLst/>
              <a:pathLst>
                <a:path w="339997" h="336154">
                  <a:moveTo>
                    <a:pt x="337781" y="138628"/>
                  </a:moveTo>
                  <a:lnTo>
                    <a:pt x="338383" y="142250"/>
                  </a:lnTo>
                  <a:lnTo>
                    <a:pt x="338985" y="147277"/>
                  </a:lnTo>
                  <a:lnTo>
                    <a:pt x="339414" y="150893"/>
                  </a:lnTo>
                  <a:lnTo>
                    <a:pt x="339851" y="152510"/>
                  </a:lnTo>
                  <a:lnTo>
                    <a:pt x="339997" y="153373"/>
                  </a:lnTo>
                  <a:lnTo>
                    <a:pt x="339517" y="154307"/>
                  </a:lnTo>
                  <a:lnTo>
                    <a:pt x="339112" y="156477"/>
                  </a:lnTo>
                  <a:lnTo>
                    <a:pt x="338343" y="158398"/>
                  </a:lnTo>
                  <a:lnTo>
                    <a:pt x="337906" y="159742"/>
                  </a:lnTo>
                  <a:lnTo>
                    <a:pt x="338262" y="162206"/>
                  </a:lnTo>
                  <a:lnTo>
                    <a:pt x="337973" y="165741"/>
                  </a:lnTo>
                  <a:lnTo>
                    <a:pt x="337665" y="169471"/>
                  </a:lnTo>
                  <a:lnTo>
                    <a:pt x="337571" y="173060"/>
                  </a:lnTo>
                  <a:lnTo>
                    <a:pt x="338610" y="179496"/>
                  </a:lnTo>
                  <a:lnTo>
                    <a:pt x="338467" y="181471"/>
                  </a:lnTo>
                  <a:lnTo>
                    <a:pt x="337180" y="184831"/>
                  </a:lnTo>
                  <a:lnTo>
                    <a:pt x="336203" y="187384"/>
                  </a:lnTo>
                  <a:lnTo>
                    <a:pt x="335571" y="190345"/>
                  </a:lnTo>
                  <a:lnTo>
                    <a:pt x="335458" y="191885"/>
                  </a:lnTo>
                  <a:lnTo>
                    <a:pt x="337825" y="196249"/>
                  </a:lnTo>
                  <a:lnTo>
                    <a:pt x="337684" y="197121"/>
                  </a:lnTo>
                  <a:lnTo>
                    <a:pt x="335874" y="197391"/>
                  </a:lnTo>
                  <a:lnTo>
                    <a:pt x="334373" y="197466"/>
                  </a:lnTo>
                  <a:lnTo>
                    <a:pt x="328644" y="197466"/>
                  </a:lnTo>
                  <a:lnTo>
                    <a:pt x="320432" y="197466"/>
                  </a:lnTo>
                  <a:lnTo>
                    <a:pt x="312220" y="197466"/>
                  </a:lnTo>
                  <a:lnTo>
                    <a:pt x="304008" y="197466"/>
                  </a:lnTo>
                  <a:lnTo>
                    <a:pt x="296455" y="197466"/>
                  </a:lnTo>
                  <a:lnTo>
                    <a:pt x="289230" y="197466"/>
                  </a:lnTo>
                  <a:lnTo>
                    <a:pt x="282856" y="197466"/>
                  </a:lnTo>
                  <a:lnTo>
                    <a:pt x="282859" y="201773"/>
                  </a:lnTo>
                  <a:lnTo>
                    <a:pt x="282862" y="210641"/>
                  </a:lnTo>
                  <a:lnTo>
                    <a:pt x="282862" y="219511"/>
                  </a:lnTo>
                  <a:lnTo>
                    <a:pt x="282867" y="228379"/>
                  </a:lnTo>
                  <a:lnTo>
                    <a:pt x="282870" y="237247"/>
                  </a:lnTo>
                  <a:lnTo>
                    <a:pt x="282872" y="246114"/>
                  </a:lnTo>
                  <a:lnTo>
                    <a:pt x="282875" y="254982"/>
                  </a:lnTo>
                  <a:lnTo>
                    <a:pt x="282878" y="263850"/>
                  </a:lnTo>
                  <a:lnTo>
                    <a:pt x="282881" y="272718"/>
                  </a:lnTo>
                  <a:lnTo>
                    <a:pt x="282881" y="279113"/>
                  </a:lnTo>
                  <a:lnTo>
                    <a:pt x="284551" y="287603"/>
                  </a:lnTo>
                  <a:lnTo>
                    <a:pt x="287603" y="296843"/>
                  </a:lnTo>
                  <a:lnTo>
                    <a:pt x="288799" y="297699"/>
                  </a:lnTo>
                  <a:lnTo>
                    <a:pt x="291870" y="299396"/>
                  </a:lnTo>
                  <a:lnTo>
                    <a:pt x="296136" y="302867"/>
                  </a:lnTo>
                  <a:lnTo>
                    <a:pt x="298527" y="305495"/>
                  </a:lnTo>
                  <a:lnTo>
                    <a:pt x="303390" y="310056"/>
                  </a:lnTo>
                  <a:lnTo>
                    <a:pt x="309853" y="315871"/>
                  </a:lnTo>
                  <a:lnTo>
                    <a:pt x="316093" y="321085"/>
                  </a:lnTo>
                  <a:lnTo>
                    <a:pt x="321592" y="325678"/>
                  </a:lnTo>
                  <a:lnTo>
                    <a:pt x="312959" y="327286"/>
                  </a:lnTo>
                  <a:lnTo>
                    <a:pt x="300683" y="329575"/>
                  </a:lnTo>
                  <a:lnTo>
                    <a:pt x="292399" y="331119"/>
                  </a:lnTo>
                  <a:lnTo>
                    <a:pt x="282357" y="332989"/>
                  </a:lnTo>
                  <a:lnTo>
                    <a:pt x="275659" y="334165"/>
                  </a:lnTo>
                  <a:lnTo>
                    <a:pt x="267326" y="335628"/>
                  </a:lnTo>
                  <a:lnTo>
                    <a:pt x="265995" y="335596"/>
                  </a:lnTo>
                  <a:lnTo>
                    <a:pt x="263761" y="334586"/>
                  </a:lnTo>
                  <a:lnTo>
                    <a:pt x="258941" y="334387"/>
                  </a:lnTo>
                  <a:lnTo>
                    <a:pt x="253271" y="335776"/>
                  </a:lnTo>
                  <a:lnTo>
                    <a:pt x="248773" y="336154"/>
                  </a:lnTo>
                  <a:lnTo>
                    <a:pt x="245445" y="335517"/>
                  </a:lnTo>
                  <a:lnTo>
                    <a:pt x="242199" y="334298"/>
                  </a:lnTo>
                  <a:lnTo>
                    <a:pt x="239031" y="332498"/>
                  </a:lnTo>
                  <a:lnTo>
                    <a:pt x="233542" y="331842"/>
                  </a:lnTo>
                  <a:lnTo>
                    <a:pt x="225734" y="332330"/>
                  </a:lnTo>
                  <a:lnTo>
                    <a:pt x="218205" y="331979"/>
                  </a:lnTo>
                  <a:lnTo>
                    <a:pt x="210959" y="330787"/>
                  </a:lnTo>
                  <a:lnTo>
                    <a:pt x="205773" y="330317"/>
                  </a:lnTo>
                  <a:lnTo>
                    <a:pt x="202650" y="330571"/>
                  </a:lnTo>
                  <a:lnTo>
                    <a:pt x="199301" y="330179"/>
                  </a:lnTo>
                  <a:lnTo>
                    <a:pt x="195728" y="329151"/>
                  </a:lnTo>
                  <a:lnTo>
                    <a:pt x="192746" y="327408"/>
                  </a:lnTo>
                  <a:lnTo>
                    <a:pt x="189157" y="323727"/>
                  </a:lnTo>
                  <a:lnTo>
                    <a:pt x="186351" y="320211"/>
                  </a:lnTo>
                  <a:lnTo>
                    <a:pt x="185625" y="319709"/>
                  </a:lnTo>
                  <a:lnTo>
                    <a:pt x="184737" y="319172"/>
                  </a:lnTo>
                  <a:lnTo>
                    <a:pt x="183857" y="319012"/>
                  </a:lnTo>
                  <a:lnTo>
                    <a:pt x="175910" y="318918"/>
                  </a:lnTo>
                  <a:lnTo>
                    <a:pt x="168353" y="318829"/>
                  </a:lnTo>
                  <a:lnTo>
                    <a:pt x="164028" y="318824"/>
                  </a:lnTo>
                  <a:lnTo>
                    <a:pt x="153457" y="318807"/>
                  </a:lnTo>
                  <a:lnTo>
                    <a:pt x="142884" y="318791"/>
                  </a:lnTo>
                  <a:lnTo>
                    <a:pt x="132311" y="318775"/>
                  </a:lnTo>
                  <a:lnTo>
                    <a:pt x="121737" y="318759"/>
                  </a:lnTo>
                  <a:lnTo>
                    <a:pt x="111164" y="318743"/>
                  </a:lnTo>
                  <a:lnTo>
                    <a:pt x="100591" y="318729"/>
                  </a:lnTo>
                  <a:lnTo>
                    <a:pt x="90018" y="318713"/>
                  </a:lnTo>
                  <a:lnTo>
                    <a:pt x="79444" y="318697"/>
                  </a:lnTo>
                  <a:lnTo>
                    <a:pt x="73829" y="318689"/>
                  </a:lnTo>
                  <a:lnTo>
                    <a:pt x="68609" y="318967"/>
                  </a:lnTo>
                  <a:lnTo>
                    <a:pt x="62851" y="319274"/>
                  </a:lnTo>
                  <a:lnTo>
                    <a:pt x="62019" y="319145"/>
                  </a:lnTo>
                  <a:lnTo>
                    <a:pt x="60654" y="318718"/>
                  </a:lnTo>
                  <a:lnTo>
                    <a:pt x="59720" y="317944"/>
                  </a:lnTo>
                  <a:lnTo>
                    <a:pt x="56619" y="315944"/>
                  </a:lnTo>
                  <a:lnTo>
                    <a:pt x="53921" y="314428"/>
                  </a:lnTo>
                  <a:lnTo>
                    <a:pt x="50256" y="311877"/>
                  </a:lnTo>
                  <a:lnTo>
                    <a:pt x="47887" y="309082"/>
                  </a:lnTo>
                  <a:lnTo>
                    <a:pt x="45890" y="308191"/>
                  </a:lnTo>
                  <a:lnTo>
                    <a:pt x="42352" y="307686"/>
                  </a:lnTo>
                  <a:lnTo>
                    <a:pt x="39694" y="307193"/>
                  </a:lnTo>
                  <a:lnTo>
                    <a:pt x="37529" y="307082"/>
                  </a:lnTo>
                  <a:lnTo>
                    <a:pt x="33716" y="308402"/>
                  </a:lnTo>
                  <a:lnTo>
                    <a:pt x="30845" y="309705"/>
                  </a:lnTo>
                  <a:lnTo>
                    <a:pt x="28797" y="310965"/>
                  </a:lnTo>
                  <a:lnTo>
                    <a:pt x="25242" y="312412"/>
                  </a:lnTo>
                  <a:lnTo>
                    <a:pt x="22247" y="313853"/>
                  </a:lnTo>
                  <a:lnTo>
                    <a:pt x="17028" y="313664"/>
                  </a:lnTo>
                  <a:lnTo>
                    <a:pt x="15900" y="313872"/>
                  </a:lnTo>
                  <a:lnTo>
                    <a:pt x="12996" y="313777"/>
                  </a:lnTo>
                  <a:lnTo>
                    <a:pt x="10260" y="312522"/>
                  </a:lnTo>
                  <a:lnTo>
                    <a:pt x="7485" y="312633"/>
                  </a:lnTo>
                  <a:lnTo>
                    <a:pt x="4406" y="314236"/>
                  </a:lnTo>
                  <a:lnTo>
                    <a:pt x="0" y="314862"/>
                  </a:lnTo>
                  <a:lnTo>
                    <a:pt x="1022" y="304418"/>
                  </a:lnTo>
                  <a:lnTo>
                    <a:pt x="2096" y="299798"/>
                  </a:lnTo>
                  <a:lnTo>
                    <a:pt x="2123" y="294277"/>
                  </a:lnTo>
                  <a:lnTo>
                    <a:pt x="1489" y="279966"/>
                  </a:lnTo>
                  <a:lnTo>
                    <a:pt x="728" y="278001"/>
                  </a:lnTo>
                  <a:lnTo>
                    <a:pt x="215" y="275697"/>
                  </a:lnTo>
                  <a:lnTo>
                    <a:pt x="2946" y="273940"/>
                  </a:lnTo>
                  <a:lnTo>
                    <a:pt x="4333" y="272599"/>
                  </a:lnTo>
                  <a:lnTo>
                    <a:pt x="6212" y="270227"/>
                  </a:lnTo>
                  <a:lnTo>
                    <a:pt x="7545" y="266902"/>
                  </a:lnTo>
                  <a:lnTo>
                    <a:pt x="9124" y="259567"/>
                  </a:lnTo>
                  <a:lnTo>
                    <a:pt x="14850" y="242690"/>
                  </a:lnTo>
                  <a:lnTo>
                    <a:pt x="17570" y="226153"/>
                  </a:lnTo>
                  <a:lnTo>
                    <a:pt x="21019" y="218316"/>
                  </a:lnTo>
                  <a:lnTo>
                    <a:pt x="22312" y="209537"/>
                  </a:lnTo>
                  <a:lnTo>
                    <a:pt x="31905" y="198206"/>
                  </a:lnTo>
                  <a:lnTo>
                    <a:pt x="34269" y="191241"/>
                  </a:lnTo>
                  <a:lnTo>
                    <a:pt x="39229" y="187827"/>
                  </a:lnTo>
                  <a:lnTo>
                    <a:pt x="46257" y="184186"/>
                  </a:lnTo>
                  <a:lnTo>
                    <a:pt x="51257" y="177712"/>
                  </a:lnTo>
                  <a:lnTo>
                    <a:pt x="53678" y="173227"/>
                  </a:lnTo>
                  <a:lnTo>
                    <a:pt x="56436" y="164632"/>
                  </a:lnTo>
                  <a:lnTo>
                    <a:pt x="56406" y="155656"/>
                  </a:lnTo>
                  <a:lnTo>
                    <a:pt x="58152" y="143674"/>
                  </a:lnTo>
                  <a:lnTo>
                    <a:pt x="57769" y="140228"/>
                  </a:lnTo>
                  <a:lnTo>
                    <a:pt x="55154" y="135460"/>
                  </a:lnTo>
                  <a:lnTo>
                    <a:pt x="54668" y="132046"/>
                  </a:lnTo>
                  <a:lnTo>
                    <a:pt x="52240" y="128694"/>
                  </a:lnTo>
                  <a:lnTo>
                    <a:pt x="49641" y="126163"/>
                  </a:lnTo>
                  <a:lnTo>
                    <a:pt x="48424" y="121643"/>
                  </a:lnTo>
                  <a:lnTo>
                    <a:pt x="43914" y="114508"/>
                  </a:lnTo>
                  <a:lnTo>
                    <a:pt x="42678" y="109750"/>
                  </a:lnTo>
                  <a:lnTo>
                    <a:pt x="40519" y="106336"/>
                  </a:lnTo>
                  <a:lnTo>
                    <a:pt x="40174" y="102121"/>
                  </a:lnTo>
                  <a:lnTo>
                    <a:pt x="39035" y="97671"/>
                  </a:lnTo>
                  <a:lnTo>
                    <a:pt x="36833" y="93270"/>
                  </a:lnTo>
                  <a:lnTo>
                    <a:pt x="34693" y="88231"/>
                  </a:lnTo>
                  <a:lnTo>
                    <a:pt x="34693" y="86655"/>
                  </a:lnTo>
                  <a:lnTo>
                    <a:pt x="36026" y="84755"/>
                  </a:lnTo>
                  <a:lnTo>
                    <a:pt x="37297" y="84132"/>
                  </a:lnTo>
                  <a:lnTo>
                    <a:pt x="36868" y="85087"/>
                  </a:lnTo>
                  <a:lnTo>
                    <a:pt x="36021" y="86218"/>
                  </a:lnTo>
                  <a:lnTo>
                    <a:pt x="36221" y="87092"/>
                  </a:lnTo>
                  <a:lnTo>
                    <a:pt x="44654" y="78260"/>
                  </a:lnTo>
                  <a:lnTo>
                    <a:pt x="45188" y="76533"/>
                  </a:lnTo>
                  <a:lnTo>
                    <a:pt x="44905" y="74600"/>
                  </a:lnTo>
                  <a:lnTo>
                    <a:pt x="44859" y="72236"/>
                  </a:lnTo>
                  <a:lnTo>
                    <a:pt x="45193" y="69486"/>
                  </a:lnTo>
                  <a:lnTo>
                    <a:pt x="37243" y="53195"/>
                  </a:lnTo>
                  <a:lnTo>
                    <a:pt x="30928" y="38042"/>
                  </a:lnTo>
                  <a:lnTo>
                    <a:pt x="29854" y="30386"/>
                  </a:lnTo>
                  <a:lnTo>
                    <a:pt x="21505" y="20315"/>
                  </a:lnTo>
                  <a:lnTo>
                    <a:pt x="18213" y="13768"/>
                  </a:lnTo>
                  <a:lnTo>
                    <a:pt x="16337" y="9178"/>
                  </a:lnTo>
                  <a:lnTo>
                    <a:pt x="14928" y="7437"/>
                  </a:lnTo>
                  <a:lnTo>
                    <a:pt x="15460" y="6560"/>
                  </a:lnTo>
                  <a:lnTo>
                    <a:pt x="17611" y="6330"/>
                  </a:lnTo>
                  <a:lnTo>
                    <a:pt x="22395" y="5270"/>
                  </a:lnTo>
                  <a:lnTo>
                    <a:pt x="28948" y="4110"/>
                  </a:lnTo>
                  <a:lnTo>
                    <a:pt x="35003" y="1449"/>
                  </a:lnTo>
                  <a:lnTo>
                    <a:pt x="36617" y="267"/>
                  </a:lnTo>
                  <a:lnTo>
                    <a:pt x="39829" y="29"/>
                  </a:lnTo>
                  <a:lnTo>
                    <a:pt x="43097" y="736"/>
                  </a:lnTo>
                  <a:lnTo>
                    <a:pt x="44308" y="226"/>
                  </a:lnTo>
                  <a:lnTo>
                    <a:pt x="44999" y="183"/>
                  </a:lnTo>
                  <a:lnTo>
                    <a:pt x="52669" y="180"/>
                  </a:lnTo>
                  <a:lnTo>
                    <a:pt x="55861" y="0"/>
                  </a:lnTo>
                  <a:lnTo>
                    <a:pt x="61774" y="56"/>
                  </a:lnTo>
                  <a:lnTo>
                    <a:pt x="65511" y="275"/>
                  </a:lnTo>
                  <a:lnTo>
                    <a:pt x="67641" y="574"/>
                  </a:lnTo>
                  <a:lnTo>
                    <a:pt x="73383" y="1036"/>
                  </a:lnTo>
                  <a:lnTo>
                    <a:pt x="80548" y="931"/>
                  </a:lnTo>
                  <a:lnTo>
                    <a:pt x="83077" y="688"/>
                  </a:lnTo>
                  <a:lnTo>
                    <a:pt x="92471" y="534"/>
                  </a:lnTo>
                  <a:lnTo>
                    <a:pt x="101746" y="377"/>
                  </a:lnTo>
                  <a:lnTo>
                    <a:pt x="110090" y="240"/>
                  </a:lnTo>
                  <a:lnTo>
                    <a:pt x="119298" y="269"/>
                  </a:lnTo>
                  <a:lnTo>
                    <a:pt x="126347" y="288"/>
                  </a:lnTo>
                  <a:lnTo>
                    <a:pt x="129558" y="1244"/>
                  </a:lnTo>
                  <a:lnTo>
                    <a:pt x="132478" y="3057"/>
                  </a:lnTo>
                  <a:lnTo>
                    <a:pt x="133806" y="4701"/>
                  </a:lnTo>
                  <a:lnTo>
                    <a:pt x="134437" y="5426"/>
                  </a:lnTo>
                  <a:lnTo>
                    <a:pt x="135309" y="7167"/>
                  </a:lnTo>
                  <a:lnTo>
                    <a:pt x="136904" y="8541"/>
                  </a:lnTo>
                  <a:lnTo>
                    <a:pt x="137470" y="10673"/>
                  </a:lnTo>
                  <a:lnTo>
                    <a:pt x="137006" y="13563"/>
                  </a:lnTo>
                  <a:lnTo>
                    <a:pt x="137238" y="17036"/>
                  </a:lnTo>
                  <a:lnTo>
                    <a:pt x="138167" y="21092"/>
                  </a:lnTo>
                  <a:lnTo>
                    <a:pt x="140104" y="25350"/>
                  </a:lnTo>
                  <a:lnTo>
                    <a:pt x="143043" y="29811"/>
                  </a:lnTo>
                  <a:lnTo>
                    <a:pt x="144325" y="33352"/>
                  </a:lnTo>
                  <a:lnTo>
                    <a:pt x="143944" y="35975"/>
                  </a:lnTo>
                  <a:lnTo>
                    <a:pt x="144848" y="38749"/>
                  </a:lnTo>
                  <a:lnTo>
                    <a:pt x="147032" y="41669"/>
                  </a:lnTo>
                  <a:lnTo>
                    <a:pt x="148629" y="43215"/>
                  </a:lnTo>
                  <a:lnTo>
                    <a:pt x="149555" y="44384"/>
                  </a:lnTo>
                  <a:lnTo>
                    <a:pt x="152040" y="48861"/>
                  </a:lnTo>
                  <a:lnTo>
                    <a:pt x="156636" y="56007"/>
                  </a:lnTo>
                  <a:lnTo>
                    <a:pt x="160082" y="61366"/>
                  </a:lnTo>
                  <a:lnTo>
                    <a:pt x="161286" y="62006"/>
                  </a:lnTo>
                  <a:lnTo>
                    <a:pt x="163048" y="61777"/>
                  </a:lnTo>
                  <a:lnTo>
                    <a:pt x="166791" y="61242"/>
                  </a:lnTo>
                  <a:lnTo>
                    <a:pt x="170502" y="61140"/>
                  </a:lnTo>
                  <a:lnTo>
                    <a:pt x="173146" y="62243"/>
                  </a:lnTo>
                  <a:lnTo>
                    <a:pt x="174207" y="62054"/>
                  </a:lnTo>
                  <a:lnTo>
                    <a:pt x="178195" y="59928"/>
                  </a:lnTo>
                  <a:lnTo>
                    <a:pt x="182157" y="59278"/>
                  </a:lnTo>
                  <a:lnTo>
                    <a:pt x="186297" y="58401"/>
                  </a:lnTo>
                  <a:lnTo>
                    <a:pt x="188453" y="57499"/>
                  </a:lnTo>
                  <a:lnTo>
                    <a:pt x="190960" y="57502"/>
                  </a:lnTo>
                  <a:lnTo>
                    <a:pt x="197728" y="59218"/>
                  </a:lnTo>
                  <a:lnTo>
                    <a:pt x="199002" y="59310"/>
                  </a:lnTo>
                  <a:lnTo>
                    <a:pt x="204480" y="59310"/>
                  </a:lnTo>
                  <a:lnTo>
                    <a:pt x="209956" y="58347"/>
                  </a:lnTo>
                  <a:lnTo>
                    <a:pt x="210760" y="51160"/>
                  </a:lnTo>
                  <a:lnTo>
                    <a:pt x="210808" y="49738"/>
                  </a:lnTo>
                  <a:lnTo>
                    <a:pt x="212125" y="47037"/>
                  </a:lnTo>
                  <a:lnTo>
                    <a:pt x="213798" y="44683"/>
                  </a:lnTo>
                  <a:lnTo>
                    <a:pt x="214006" y="42433"/>
                  </a:lnTo>
                  <a:lnTo>
                    <a:pt x="213906" y="39359"/>
                  </a:lnTo>
                  <a:lnTo>
                    <a:pt x="215118" y="35627"/>
                  </a:lnTo>
                  <a:lnTo>
                    <a:pt x="218785" y="32661"/>
                  </a:lnTo>
                  <a:lnTo>
                    <a:pt x="224722" y="31258"/>
                  </a:lnTo>
                  <a:lnTo>
                    <a:pt x="228101" y="30985"/>
                  </a:lnTo>
                  <a:lnTo>
                    <a:pt x="233423" y="30151"/>
                  </a:lnTo>
                  <a:lnTo>
                    <a:pt x="241497" y="29309"/>
                  </a:lnTo>
                  <a:lnTo>
                    <a:pt x="244476" y="29423"/>
                  </a:lnTo>
                  <a:lnTo>
                    <a:pt x="244717" y="29844"/>
                  </a:lnTo>
                  <a:lnTo>
                    <a:pt x="243008" y="35001"/>
                  </a:lnTo>
                  <a:lnTo>
                    <a:pt x="242979" y="36687"/>
                  </a:lnTo>
                  <a:lnTo>
                    <a:pt x="243602" y="38390"/>
                  </a:lnTo>
                  <a:lnTo>
                    <a:pt x="244968" y="39310"/>
                  </a:lnTo>
                  <a:lnTo>
                    <a:pt x="253344" y="39413"/>
                  </a:lnTo>
                  <a:lnTo>
                    <a:pt x="261065" y="39510"/>
                  </a:lnTo>
                  <a:lnTo>
                    <a:pt x="269922" y="39834"/>
                  </a:lnTo>
                  <a:lnTo>
                    <a:pt x="276560" y="40077"/>
                  </a:lnTo>
                  <a:lnTo>
                    <a:pt x="277405" y="40331"/>
                  </a:lnTo>
                  <a:lnTo>
                    <a:pt x="278080" y="40716"/>
                  </a:lnTo>
                  <a:lnTo>
                    <a:pt x="279062" y="43269"/>
                  </a:lnTo>
                  <a:lnTo>
                    <a:pt x="278841" y="48262"/>
                  </a:lnTo>
                  <a:lnTo>
                    <a:pt x="277362" y="55551"/>
                  </a:lnTo>
                  <a:lnTo>
                    <a:pt x="277937" y="62362"/>
                  </a:lnTo>
                  <a:lnTo>
                    <a:pt x="280562" y="68696"/>
                  </a:lnTo>
                  <a:lnTo>
                    <a:pt x="280824" y="78430"/>
                  </a:lnTo>
                  <a:lnTo>
                    <a:pt x="279899" y="84237"/>
                  </a:lnTo>
                  <a:lnTo>
                    <a:pt x="278727" y="91559"/>
                  </a:lnTo>
                  <a:lnTo>
                    <a:pt x="278277" y="99857"/>
                  </a:lnTo>
                  <a:lnTo>
                    <a:pt x="279478" y="103325"/>
                  </a:lnTo>
                  <a:lnTo>
                    <a:pt x="282020" y="106954"/>
                  </a:lnTo>
                  <a:lnTo>
                    <a:pt x="285903" y="110746"/>
                  </a:lnTo>
                  <a:lnTo>
                    <a:pt x="288904" y="115660"/>
                  </a:lnTo>
                  <a:lnTo>
                    <a:pt x="291025" y="121697"/>
                  </a:lnTo>
                  <a:lnTo>
                    <a:pt x="291797" y="125499"/>
                  </a:lnTo>
                  <a:lnTo>
                    <a:pt x="291222" y="127064"/>
                  </a:lnTo>
                  <a:lnTo>
                    <a:pt x="291265" y="129779"/>
                  </a:lnTo>
                  <a:lnTo>
                    <a:pt x="291924" y="133641"/>
                  </a:lnTo>
                  <a:lnTo>
                    <a:pt x="291190" y="136202"/>
                  </a:lnTo>
                  <a:lnTo>
                    <a:pt x="289063" y="137460"/>
                  </a:lnTo>
                  <a:lnTo>
                    <a:pt x="288356" y="139195"/>
                  </a:lnTo>
                  <a:lnTo>
                    <a:pt x="289427" y="142522"/>
                  </a:lnTo>
                  <a:lnTo>
                    <a:pt x="289689" y="145542"/>
                  </a:lnTo>
                  <a:lnTo>
                    <a:pt x="290531" y="146694"/>
                  </a:lnTo>
                  <a:lnTo>
                    <a:pt x="291144" y="147536"/>
                  </a:lnTo>
                  <a:lnTo>
                    <a:pt x="292142" y="147660"/>
                  </a:lnTo>
                  <a:lnTo>
                    <a:pt x="294298" y="146578"/>
                  </a:lnTo>
                  <a:lnTo>
                    <a:pt x="296873" y="144568"/>
                  </a:lnTo>
                  <a:lnTo>
                    <a:pt x="298943" y="143715"/>
                  </a:lnTo>
                  <a:lnTo>
                    <a:pt x="301857" y="143823"/>
                  </a:lnTo>
                  <a:lnTo>
                    <a:pt x="305954" y="144390"/>
                  </a:lnTo>
                  <a:lnTo>
                    <a:pt x="313181" y="144600"/>
                  </a:lnTo>
                  <a:lnTo>
                    <a:pt x="315404" y="144239"/>
                  </a:lnTo>
                  <a:lnTo>
                    <a:pt x="322132" y="141521"/>
                  </a:lnTo>
                  <a:lnTo>
                    <a:pt x="323894" y="141324"/>
                  </a:lnTo>
                  <a:lnTo>
                    <a:pt x="326547" y="141580"/>
                  </a:lnTo>
                  <a:lnTo>
                    <a:pt x="330317" y="142382"/>
                  </a:lnTo>
                  <a:lnTo>
                    <a:pt x="334117" y="142549"/>
                  </a:lnTo>
                  <a:lnTo>
                    <a:pt x="335976" y="141707"/>
                  </a:lnTo>
                  <a:lnTo>
                    <a:pt x="336146" y="140609"/>
                  </a:lnTo>
                  <a:lnTo>
                    <a:pt x="336737" y="13917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6891789" y="3567811"/>
              <a:ext cx="29137" cy="36747"/>
            </a:xfrm>
            <a:custGeom>
              <a:avLst/>
              <a:pathLst>
                <a:path w="29137" h="36747">
                  <a:moveTo>
                    <a:pt x="5397" y="36747"/>
                  </a:moveTo>
                  <a:lnTo>
                    <a:pt x="4992" y="36007"/>
                  </a:lnTo>
                  <a:lnTo>
                    <a:pt x="3788" y="33265"/>
                  </a:lnTo>
                  <a:lnTo>
                    <a:pt x="4468" y="30667"/>
                  </a:lnTo>
                  <a:lnTo>
                    <a:pt x="5200" y="28721"/>
                  </a:lnTo>
                  <a:lnTo>
                    <a:pt x="4387" y="24757"/>
                  </a:lnTo>
                  <a:lnTo>
                    <a:pt x="2547" y="21230"/>
                  </a:lnTo>
                  <a:lnTo>
                    <a:pt x="596" y="16753"/>
                  </a:lnTo>
                  <a:lnTo>
                    <a:pt x="0" y="15900"/>
                  </a:lnTo>
                  <a:lnTo>
                    <a:pt x="1635" y="14459"/>
                  </a:lnTo>
                  <a:lnTo>
                    <a:pt x="4110" y="11296"/>
                  </a:lnTo>
                  <a:lnTo>
                    <a:pt x="5138" y="9663"/>
                  </a:lnTo>
                  <a:lnTo>
                    <a:pt x="8001" y="9302"/>
                  </a:lnTo>
                  <a:lnTo>
                    <a:pt x="9072" y="8157"/>
                  </a:lnTo>
                  <a:lnTo>
                    <a:pt x="9828" y="6322"/>
                  </a:lnTo>
                  <a:lnTo>
                    <a:pt x="10119" y="5256"/>
                  </a:lnTo>
                  <a:lnTo>
                    <a:pt x="13350" y="4382"/>
                  </a:lnTo>
                  <a:lnTo>
                    <a:pt x="17225" y="2825"/>
                  </a:lnTo>
                  <a:lnTo>
                    <a:pt x="19373" y="1128"/>
                  </a:lnTo>
                  <a:lnTo>
                    <a:pt x="21551" y="45"/>
                  </a:lnTo>
                  <a:lnTo>
                    <a:pt x="22930" y="0"/>
                  </a:lnTo>
                  <a:lnTo>
                    <a:pt x="23839" y="447"/>
                  </a:lnTo>
                  <a:lnTo>
                    <a:pt x="26335" y="3394"/>
                  </a:lnTo>
                  <a:lnTo>
                    <a:pt x="28454" y="5259"/>
                  </a:lnTo>
                  <a:lnTo>
                    <a:pt x="29137" y="5688"/>
                  </a:lnTo>
                  <a:lnTo>
                    <a:pt x="28710" y="6139"/>
                  </a:lnTo>
                  <a:lnTo>
                    <a:pt x="25674" y="7361"/>
                  </a:lnTo>
                  <a:lnTo>
                    <a:pt x="22420" y="8503"/>
                  </a:lnTo>
                  <a:lnTo>
                    <a:pt x="18140" y="13166"/>
                  </a:lnTo>
                  <a:lnTo>
                    <a:pt x="15967" y="15185"/>
                  </a:lnTo>
                  <a:lnTo>
                    <a:pt x="15341" y="15687"/>
                  </a:lnTo>
                  <a:lnTo>
                    <a:pt x="13385" y="16801"/>
                  </a:lnTo>
                  <a:lnTo>
                    <a:pt x="11968" y="17756"/>
                  </a:lnTo>
                  <a:lnTo>
                    <a:pt x="12016" y="18285"/>
                  </a:lnTo>
                  <a:lnTo>
                    <a:pt x="12961" y="18895"/>
                  </a:lnTo>
                  <a:lnTo>
                    <a:pt x="13927" y="19896"/>
                  </a:lnTo>
                  <a:lnTo>
                    <a:pt x="13833" y="27515"/>
                  </a:lnTo>
                  <a:lnTo>
                    <a:pt x="13412" y="35009"/>
                  </a:lnTo>
                  <a:lnTo>
                    <a:pt x="12883" y="35643"/>
                  </a:lnTo>
                  <a:lnTo>
                    <a:pt x="10160" y="35891"/>
                  </a:lnTo>
                  <a:lnTo>
                    <a:pt x="6546" y="3640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814313" y="2940558"/>
              <a:ext cx="4985" cy="2717"/>
            </a:xfrm>
            <a:custGeom>
              <a:avLst/>
              <a:pathLst>
                <a:path w="4985" h="2717">
                  <a:moveTo>
                    <a:pt x="4387" y="1325"/>
                  </a:moveTo>
                  <a:lnTo>
                    <a:pt x="0" y="2717"/>
                  </a:lnTo>
                  <a:lnTo>
                    <a:pt x="184" y="1918"/>
                  </a:lnTo>
                  <a:lnTo>
                    <a:pt x="3702" y="0"/>
                  </a:lnTo>
                  <a:lnTo>
                    <a:pt x="4985" y="1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7092475" y="2266891"/>
              <a:ext cx="48370" cy="82747"/>
            </a:xfrm>
            <a:custGeom>
              <a:avLst/>
              <a:pathLst>
                <a:path w="48370" h="82747">
                  <a:moveTo>
                    <a:pt x="21645" y="2782"/>
                  </a:moveTo>
                  <a:lnTo>
                    <a:pt x="22738" y="3407"/>
                  </a:lnTo>
                  <a:lnTo>
                    <a:pt x="25010" y="6136"/>
                  </a:lnTo>
                  <a:lnTo>
                    <a:pt x="26524" y="8538"/>
                  </a:lnTo>
                  <a:lnTo>
                    <a:pt x="29501" y="9372"/>
                  </a:lnTo>
                  <a:lnTo>
                    <a:pt x="31161" y="10307"/>
                  </a:lnTo>
                  <a:lnTo>
                    <a:pt x="33293" y="11732"/>
                  </a:lnTo>
                  <a:lnTo>
                    <a:pt x="34326" y="13166"/>
                  </a:lnTo>
                  <a:lnTo>
                    <a:pt x="35778" y="17543"/>
                  </a:lnTo>
                  <a:lnTo>
                    <a:pt x="35945" y="20187"/>
                  </a:lnTo>
                  <a:lnTo>
                    <a:pt x="35524" y="21396"/>
                  </a:lnTo>
                  <a:lnTo>
                    <a:pt x="35163" y="21709"/>
                  </a:lnTo>
                  <a:lnTo>
                    <a:pt x="33838" y="26016"/>
                  </a:lnTo>
                  <a:lnTo>
                    <a:pt x="34153" y="28211"/>
                  </a:lnTo>
                  <a:lnTo>
                    <a:pt x="34143" y="29656"/>
                  </a:lnTo>
                  <a:lnTo>
                    <a:pt x="33020" y="30227"/>
                  </a:lnTo>
                  <a:lnTo>
                    <a:pt x="32275" y="31134"/>
                  </a:lnTo>
                  <a:lnTo>
                    <a:pt x="33484" y="34723"/>
                  </a:lnTo>
                  <a:lnTo>
                    <a:pt x="33336" y="36252"/>
                  </a:lnTo>
                  <a:lnTo>
                    <a:pt x="33390" y="38006"/>
                  </a:lnTo>
                  <a:lnTo>
                    <a:pt x="35570" y="42006"/>
                  </a:lnTo>
                  <a:lnTo>
                    <a:pt x="36857" y="43244"/>
                  </a:lnTo>
                  <a:lnTo>
                    <a:pt x="38007" y="43835"/>
                  </a:lnTo>
                  <a:lnTo>
                    <a:pt x="39478" y="47518"/>
                  </a:lnTo>
                  <a:lnTo>
                    <a:pt x="40349" y="48157"/>
                  </a:lnTo>
                  <a:lnTo>
                    <a:pt x="43925" y="47807"/>
                  </a:lnTo>
                  <a:lnTo>
                    <a:pt x="45674" y="48216"/>
                  </a:lnTo>
                  <a:lnTo>
                    <a:pt x="46367" y="49089"/>
                  </a:lnTo>
                  <a:lnTo>
                    <a:pt x="46524" y="49687"/>
                  </a:lnTo>
                  <a:lnTo>
                    <a:pt x="46289" y="51748"/>
                  </a:lnTo>
                  <a:lnTo>
                    <a:pt x="47177" y="53338"/>
                  </a:lnTo>
                  <a:lnTo>
                    <a:pt x="48370" y="54972"/>
                  </a:lnTo>
                  <a:lnTo>
                    <a:pt x="48364" y="55972"/>
                  </a:lnTo>
                  <a:lnTo>
                    <a:pt x="47566" y="57604"/>
                  </a:lnTo>
                  <a:lnTo>
                    <a:pt x="46135" y="59511"/>
                  </a:lnTo>
                  <a:lnTo>
                    <a:pt x="44241" y="60242"/>
                  </a:lnTo>
                  <a:lnTo>
                    <a:pt x="42152" y="60863"/>
                  </a:lnTo>
                  <a:lnTo>
                    <a:pt x="41156" y="62343"/>
                  </a:lnTo>
                  <a:lnTo>
                    <a:pt x="40649" y="63918"/>
                  </a:lnTo>
                  <a:lnTo>
                    <a:pt x="39715" y="65085"/>
                  </a:lnTo>
                  <a:lnTo>
                    <a:pt x="39138" y="66364"/>
                  </a:lnTo>
                  <a:lnTo>
                    <a:pt x="38253" y="68979"/>
                  </a:lnTo>
                  <a:lnTo>
                    <a:pt x="38045" y="69929"/>
                  </a:lnTo>
                  <a:lnTo>
                    <a:pt x="36631" y="70888"/>
                  </a:lnTo>
                  <a:lnTo>
                    <a:pt x="34442" y="71280"/>
                  </a:lnTo>
                  <a:lnTo>
                    <a:pt x="32480" y="71361"/>
                  </a:lnTo>
                  <a:lnTo>
                    <a:pt x="31152" y="71806"/>
                  </a:lnTo>
                  <a:lnTo>
                    <a:pt x="30481" y="72698"/>
                  </a:lnTo>
                  <a:lnTo>
                    <a:pt x="29231" y="73420"/>
                  </a:lnTo>
                  <a:lnTo>
                    <a:pt x="28475" y="73741"/>
                  </a:lnTo>
                  <a:lnTo>
                    <a:pt x="28481" y="74533"/>
                  </a:lnTo>
                  <a:lnTo>
                    <a:pt x="29390" y="76195"/>
                  </a:lnTo>
                  <a:lnTo>
                    <a:pt x="30424" y="77545"/>
                  </a:lnTo>
                  <a:lnTo>
                    <a:pt x="30445" y="78627"/>
                  </a:lnTo>
                  <a:lnTo>
                    <a:pt x="29938" y="78928"/>
                  </a:lnTo>
                  <a:lnTo>
                    <a:pt x="28338" y="78791"/>
                  </a:lnTo>
                  <a:lnTo>
                    <a:pt x="27998" y="79191"/>
                  </a:lnTo>
                  <a:lnTo>
                    <a:pt x="27825" y="80397"/>
                  </a:lnTo>
                  <a:lnTo>
                    <a:pt x="27396" y="81431"/>
                  </a:lnTo>
                  <a:lnTo>
                    <a:pt x="26738" y="82061"/>
                  </a:lnTo>
                  <a:lnTo>
                    <a:pt x="25593" y="82747"/>
                  </a:lnTo>
                  <a:lnTo>
                    <a:pt x="23499" y="82524"/>
                  </a:lnTo>
                  <a:lnTo>
                    <a:pt x="21529" y="81487"/>
                  </a:lnTo>
                  <a:lnTo>
                    <a:pt x="20501" y="81168"/>
                  </a:lnTo>
                  <a:lnTo>
                    <a:pt x="19913" y="81203"/>
                  </a:lnTo>
                  <a:lnTo>
                    <a:pt x="19756" y="78671"/>
                  </a:lnTo>
                  <a:lnTo>
                    <a:pt x="18906" y="76703"/>
                  </a:lnTo>
                  <a:lnTo>
                    <a:pt x="15784" y="71969"/>
                  </a:lnTo>
                  <a:lnTo>
                    <a:pt x="5634" y="67371"/>
                  </a:lnTo>
                  <a:lnTo>
                    <a:pt x="3246" y="65301"/>
                  </a:lnTo>
                  <a:lnTo>
                    <a:pt x="2196" y="63564"/>
                  </a:lnTo>
                  <a:lnTo>
                    <a:pt x="1149" y="61924"/>
                  </a:lnTo>
                  <a:lnTo>
                    <a:pt x="2153" y="61878"/>
                  </a:lnTo>
                  <a:lnTo>
                    <a:pt x="3146" y="62293"/>
                  </a:lnTo>
                  <a:lnTo>
                    <a:pt x="4417" y="62791"/>
                  </a:lnTo>
                  <a:lnTo>
                    <a:pt x="4933" y="61971"/>
                  </a:lnTo>
                  <a:lnTo>
                    <a:pt x="4382" y="60178"/>
                  </a:lnTo>
                  <a:lnTo>
                    <a:pt x="1767" y="55983"/>
                  </a:lnTo>
                  <a:lnTo>
                    <a:pt x="1570" y="54829"/>
                  </a:lnTo>
                  <a:lnTo>
                    <a:pt x="2852" y="51322"/>
                  </a:lnTo>
                  <a:lnTo>
                    <a:pt x="4989" y="47382"/>
                  </a:lnTo>
                  <a:lnTo>
                    <a:pt x="4846" y="42608"/>
                  </a:lnTo>
                  <a:lnTo>
                    <a:pt x="5510" y="39007"/>
                  </a:lnTo>
                  <a:lnTo>
                    <a:pt x="4773" y="36668"/>
                  </a:lnTo>
                  <a:lnTo>
                    <a:pt x="4420" y="33801"/>
                  </a:lnTo>
                  <a:lnTo>
                    <a:pt x="5988" y="29989"/>
                  </a:lnTo>
                  <a:lnTo>
                    <a:pt x="7326" y="29046"/>
                  </a:lnTo>
                  <a:lnTo>
                    <a:pt x="8152" y="27841"/>
                  </a:lnTo>
                  <a:lnTo>
                    <a:pt x="8203" y="23777"/>
                  </a:lnTo>
                  <a:lnTo>
                    <a:pt x="5184" y="21880"/>
                  </a:lnTo>
                  <a:lnTo>
                    <a:pt x="1705" y="21522"/>
                  </a:lnTo>
                  <a:lnTo>
                    <a:pt x="1791" y="20147"/>
                  </a:lnTo>
                  <a:lnTo>
                    <a:pt x="2223" y="17967"/>
                  </a:lnTo>
                  <a:lnTo>
                    <a:pt x="1975" y="17241"/>
                  </a:lnTo>
                  <a:lnTo>
                    <a:pt x="2231" y="15996"/>
                  </a:lnTo>
                  <a:lnTo>
                    <a:pt x="1387" y="14332"/>
                  </a:lnTo>
                  <a:lnTo>
                    <a:pt x="0" y="13136"/>
                  </a:lnTo>
                  <a:lnTo>
                    <a:pt x="1335" y="11017"/>
                  </a:lnTo>
                  <a:lnTo>
                    <a:pt x="3286" y="8457"/>
                  </a:lnTo>
                  <a:lnTo>
                    <a:pt x="5097" y="6426"/>
                  </a:lnTo>
                  <a:lnTo>
                    <a:pt x="7291" y="4311"/>
                  </a:lnTo>
                  <a:lnTo>
                    <a:pt x="8754" y="2280"/>
                  </a:lnTo>
                  <a:lnTo>
                    <a:pt x="10330" y="535"/>
                  </a:lnTo>
                  <a:lnTo>
                    <a:pt x="11682" y="0"/>
                  </a:lnTo>
                  <a:lnTo>
                    <a:pt x="12356" y="371"/>
                  </a:lnTo>
                  <a:lnTo>
                    <a:pt x="12713" y="1133"/>
                  </a:lnTo>
                  <a:lnTo>
                    <a:pt x="12632" y="3393"/>
                  </a:lnTo>
                  <a:lnTo>
                    <a:pt x="13093" y="4173"/>
                  </a:lnTo>
                  <a:lnTo>
                    <a:pt x="14027" y="4746"/>
                  </a:lnTo>
                  <a:lnTo>
                    <a:pt x="16002" y="4466"/>
                  </a:lnTo>
                  <a:lnTo>
                    <a:pt x="18194" y="3903"/>
                  </a:lnTo>
                  <a:lnTo>
                    <a:pt x="21141" y="270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7123350" y="1785315"/>
              <a:ext cx="5896" cy="1747"/>
            </a:xfrm>
            <a:custGeom>
              <a:avLst/>
              <a:pathLst>
                <a:path w="5896" h="1747">
                  <a:moveTo>
                    <a:pt x="5896" y="945"/>
                  </a:moveTo>
                  <a:lnTo>
                    <a:pt x="5677" y="1601"/>
                  </a:lnTo>
                  <a:lnTo>
                    <a:pt x="3421" y="1747"/>
                  </a:lnTo>
                  <a:lnTo>
                    <a:pt x="2474" y="1164"/>
                  </a:lnTo>
                  <a:lnTo>
                    <a:pt x="367" y="1237"/>
                  </a:lnTo>
                  <a:lnTo>
                    <a:pt x="0" y="945"/>
                  </a:lnTo>
                  <a:lnTo>
                    <a:pt x="874" y="364"/>
                  </a:lnTo>
                  <a:lnTo>
                    <a:pt x="2547" y="0"/>
                  </a:lnTo>
                  <a:lnTo>
                    <a:pt x="4730" y="14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7099062" y="1780584"/>
              <a:ext cx="4101" cy="3068"/>
            </a:xfrm>
            <a:custGeom>
              <a:avLst/>
              <a:pathLst>
                <a:path w="4101" h="3068">
                  <a:moveTo>
                    <a:pt x="3958" y="1628"/>
                  </a:moveTo>
                  <a:lnTo>
                    <a:pt x="4101" y="2247"/>
                  </a:lnTo>
                  <a:lnTo>
                    <a:pt x="3044" y="2092"/>
                  </a:lnTo>
                  <a:lnTo>
                    <a:pt x="2231" y="2304"/>
                  </a:lnTo>
                  <a:lnTo>
                    <a:pt x="1681" y="3068"/>
                  </a:lnTo>
                  <a:lnTo>
                    <a:pt x="483" y="2794"/>
                  </a:lnTo>
                  <a:lnTo>
                    <a:pt x="0" y="1700"/>
                  </a:lnTo>
                  <a:lnTo>
                    <a:pt x="893" y="6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7103296" y="1776171"/>
              <a:ext cx="16210" cy="8955"/>
            </a:xfrm>
            <a:custGeom>
              <a:avLst/>
              <a:pathLst>
                <a:path w="16210" h="8955">
                  <a:moveTo>
                    <a:pt x="8767" y="1509"/>
                  </a:moveTo>
                  <a:lnTo>
                    <a:pt x="9615" y="1518"/>
                  </a:lnTo>
                  <a:lnTo>
                    <a:pt x="9993" y="1284"/>
                  </a:lnTo>
                  <a:lnTo>
                    <a:pt x="11471" y="1447"/>
                  </a:lnTo>
                  <a:lnTo>
                    <a:pt x="13695" y="2517"/>
                  </a:lnTo>
                  <a:lnTo>
                    <a:pt x="14143" y="3096"/>
                  </a:lnTo>
                  <a:lnTo>
                    <a:pt x="15676" y="3393"/>
                  </a:lnTo>
                  <a:lnTo>
                    <a:pt x="16210" y="3994"/>
                  </a:lnTo>
                  <a:lnTo>
                    <a:pt x="14437" y="5865"/>
                  </a:lnTo>
                  <a:lnTo>
                    <a:pt x="13341" y="5900"/>
                  </a:lnTo>
                  <a:lnTo>
                    <a:pt x="12524" y="5663"/>
                  </a:lnTo>
                  <a:lnTo>
                    <a:pt x="11080" y="5868"/>
                  </a:lnTo>
                  <a:lnTo>
                    <a:pt x="10233" y="6221"/>
                  </a:lnTo>
                  <a:lnTo>
                    <a:pt x="9949" y="7000"/>
                  </a:lnTo>
                  <a:lnTo>
                    <a:pt x="9995" y="8628"/>
                  </a:lnTo>
                  <a:lnTo>
                    <a:pt x="3524" y="8955"/>
                  </a:lnTo>
                  <a:lnTo>
                    <a:pt x="2037" y="8479"/>
                  </a:lnTo>
                  <a:lnTo>
                    <a:pt x="0" y="4775"/>
                  </a:lnTo>
                  <a:lnTo>
                    <a:pt x="404" y="3818"/>
                  </a:lnTo>
                  <a:lnTo>
                    <a:pt x="1775" y="3411"/>
                  </a:lnTo>
                  <a:lnTo>
                    <a:pt x="2949" y="3323"/>
                  </a:lnTo>
                  <a:lnTo>
                    <a:pt x="3122" y="5317"/>
                  </a:lnTo>
                  <a:lnTo>
                    <a:pt x="4846" y="5119"/>
                  </a:lnTo>
                  <a:lnTo>
                    <a:pt x="5386" y="3805"/>
                  </a:lnTo>
                  <a:lnTo>
                    <a:pt x="5507" y="2879"/>
                  </a:lnTo>
                  <a:lnTo>
                    <a:pt x="5041" y="2412"/>
                  </a:lnTo>
                  <a:lnTo>
                    <a:pt x="3869" y="2050"/>
                  </a:lnTo>
                  <a:lnTo>
                    <a:pt x="3192" y="1430"/>
                  </a:lnTo>
                  <a:lnTo>
                    <a:pt x="4166" y="431"/>
                  </a:lnTo>
                  <a:lnTo>
                    <a:pt x="5969" y="0"/>
                  </a:lnTo>
                  <a:lnTo>
                    <a:pt x="7523" y="13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6598772" y="2267035"/>
              <a:ext cx="8991" cy="5754"/>
            </a:xfrm>
            <a:custGeom>
              <a:avLst/>
              <a:pathLst>
                <a:path w="8991" h="5754">
                  <a:moveTo>
                    <a:pt x="8047" y="3852"/>
                  </a:moveTo>
                  <a:lnTo>
                    <a:pt x="7286" y="4035"/>
                  </a:lnTo>
                  <a:lnTo>
                    <a:pt x="4741" y="5161"/>
                  </a:lnTo>
                  <a:lnTo>
                    <a:pt x="3295" y="5555"/>
                  </a:lnTo>
                  <a:lnTo>
                    <a:pt x="1972" y="5754"/>
                  </a:lnTo>
                  <a:lnTo>
                    <a:pt x="939" y="5672"/>
                  </a:lnTo>
                  <a:lnTo>
                    <a:pt x="367" y="5012"/>
                  </a:lnTo>
                  <a:lnTo>
                    <a:pt x="426" y="4003"/>
                  </a:lnTo>
                  <a:lnTo>
                    <a:pt x="196" y="3092"/>
                  </a:lnTo>
                  <a:lnTo>
                    <a:pt x="0" y="2607"/>
                  </a:lnTo>
                  <a:lnTo>
                    <a:pt x="372" y="1294"/>
                  </a:lnTo>
                  <a:lnTo>
                    <a:pt x="1217" y="581"/>
                  </a:lnTo>
                  <a:lnTo>
                    <a:pt x="2390" y="0"/>
                  </a:lnTo>
                  <a:lnTo>
                    <a:pt x="4236" y="213"/>
                  </a:lnTo>
                  <a:lnTo>
                    <a:pt x="8152" y="1057"/>
                  </a:lnTo>
                  <a:lnTo>
                    <a:pt x="8970" y="1845"/>
                  </a:lnTo>
                  <a:lnTo>
                    <a:pt x="8991" y="2376"/>
                  </a:lnTo>
                  <a:lnTo>
                    <a:pt x="8265" y="323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8041807" y="2775052"/>
              <a:ext cx="8114" cy="3409"/>
            </a:xfrm>
            <a:custGeom>
              <a:avLst/>
              <a:pathLst>
                <a:path w="8114" h="3409">
                  <a:moveTo>
                    <a:pt x="8106" y="2258"/>
                  </a:moveTo>
                  <a:lnTo>
                    <a:pt x="8114" y="3193"/>
                  </a:lnTo>
                  <a:lnTo>
                    <a:pt x="5302" y="2923"/>
                  </a:lnTo>
                  <a:lnTo>
                    <a:pt x="4549" y="3409"/>
                  </a:lnTo>
                  <a:lnTo>
                    <a:pt x="2247" y="3139"/>
                  </a:lnTo>
                  <a:lnTo>
                    <a:pt x="0" y="2463"/>
                  </a:lnTo>
                  <a:lnTo>
                    <a:pt x="1524" y="1330"/>
                  </a:lnTo>
                  <a:lnTo>
                    <a:pt x="5507" y="0"/>
                  </a:lnTo>
                  <a:lnTo>
                    <a:pt x="7164" y="121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8012729" y="2771796"/>
              <a:ext cx="2083" cy="2637"/>
            </a:xfrm>
            <a:custGeom>
              <a:avLst/>
              <a:pathLst>
                <a:path w="2083" h="2637">
                  <a:moveTo>
                    <a:pt x="958" y="2436"/>
                  </a:moveTo>
                  <a:lnTo>
                    <a:pt x="491" y="2637"/>
                  </a:lnTo>
                  <a:lnTo>
                    <a:pt x="0" y="1146"/>
                  </a:lnTo>
                  <a:lnTo>
                    <a:pt x="37" y="674"/>
                  </a:lnTo>
                  <a:lnTo>
                    <a:pt x="1303" y="0"/>
                  </a:lnTo>
                  <a:lnTo>
                    <a:pt x="2083" y="121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8029549" y="2770849"/>
              <a:ext cx="7029" cy="4369"/>
            </a:xfrm>
            <a:custGeom>
              <a:avLst/>
              <a:pathLst>
                <a:path w="7029" h="4369">
                  <a:moveTo>
                    <a:pt x="3904" y="4212"/>
                  </a:moveTo>
                  <a:lnTo>
                    <a:pt x="1862" y="4369"/>
                  </a:lnTo>
                  <a:lnTo>
                    <a:pt x="0" y="3319"/>
                  </a:lnTo>
                  <a:lnTo>
                    <a:pt x="3913" y="1918"/>
                  </a:lnTo>
                  <a:lnTo>
                    <a:pt x="4973" y="1287"/>
                  </a:lnTo>
                  <a:lnTo>
                    <a:pt x="6120" y="0"/>
                  </a:lnTo>
                  <a:lnTo>
                    <a:pt x="7029" y="1101"/>
                  </a:lnTo>
                  <a:lnTo>
                    <a:pt x="6026" y="2849"/>
                  </a:lnTo>
                  <a:lnTo>
                    <a:pt x="5297" y="359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8061159" y="2768215"/>
              <a:ext cx="3610" cy="2293"/>
            </a:xfrm>
            <a:custGeom>
              <a:avLst/>
              <a:pathLst>
                <a:path w="3610" h="2293">
                  <a:moveTo>
                    <a:pt x="3610" y="1756"/>
                  </a:moveTo>
                  <a:lnTo>
                    <a:pt x="3367" y="2293"/>
                  </a:lnTo>
                  <a:lnTo>
                    <a:pt x="2587" y="2245"/>
                  </a:lnTo>
                  <a:lnTo>
                    <a:pt x="634" y="1756"/>
                  </a:lnTo>
                  <a:lnTo>
                    <a:pt x="0" y="975"/>
                  </a:lnTo>
                  <a:lnTo>
                    <a:pt x="1219" y="48"/>
                  </a:lnTo>
                  <a:lnTo>
                    <a:pt x="1756" y="0"/>
                  </a:lnTo>
                  <a:lnTo>
                    <a:pt x="2536" y="97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7984712" y="2725056"/>
              <a:ext cx="133185" cy="95245"/>
            </a:xfrm>
            <a:custGeom>
              <a:avLst/>
              <a:pathLst>
                <a:path w="133185" h="95245">
                  <a:moveTo>
                    <a:pt x="130694" y="11536"/>
                  </a:moveTo>
                  <a:lnTo>
                    <a:pt x="132508" y="13783"/>
                  </a:lnTo>
                  <a:lnTo>
                    <a:pt x="132767" y="29011"/>
                  </a:lnTo>
                  <a:lnTo>
                    <a:pt x="133185" y="30092"/>
                  </a:lnTo>
                  <a:lnTo>
                    <a:pt x="132216" y="30255"/>
                  </a:lnTo>
                  <a:lnTo>
                    <a:pt x="131129" y="31416"/>
                  </a:lnTo>
                  <a:lnTo>
                    <a:pt x="129866" y="33201"/>
                  </a:lnTo>
                  <a:lnTo>
                    <a:pt x="128120" y="34124"/>
                  </a:lnTo>
                  <a:lnTo>
                    <a:pt x="126732" y="35168"/>
                  </a:lnTo>
                  <a:lnTo>
                    <a:pt x="125408" y="36462"/>
                  </a:lnTo>
                  <a:lnTo>
                    <a:pt x="124228" y="36736"/>
                  </a:lnTo>
                  <a:lnTo>
                    <a:pt x="122695" y="35092"/>
                  </a:lnTo>
                  <a:lnTo>
                    <a:pt x="121643" y="33415"/>
                  </a:lnTo>
                  <a:lnTo>
                    <a:pt x="121902" y="33052"/>
                  </a:lnTo>
                  <a:lnTo>
                    <a:pt x="122639" y="32932"/>
                  </a:lnTo>
                  <a:lnTo>
                    <a:pt x="122925" y="32067"/>
                  </a:lnTo>
                  <a:lnTo>
                    <a:pt x="122479" y="30810"/>
                  </a:lnTo>
                  <a:lnTo>
                    <a:pt x="121443" y="30339"/>
                  </a:lnTo>
                  <a:lnTo>
                    <a:pt x="120137" y="30297"/>
                  </a:lnTo>
                  <a:lnTo>
                    <a:pt x="118890" y="30860"/>
                  </a:lnTo>
                  <a:lnTo>
                    <a:pt x="117568" y="31969"/>
                  </a:lnTo>
                  <a:lnTo>
                    <a:pt x="116818" y="33162"/>
                  </a:lnTo>
                  <a:lnTo>
                    <a:pt x="116704" y="35561"/>
                  </a:lnTo>
                  <a:lnTo>
                    <a:pt x="117053" y="38261"/>
                  </a:lnTo>
                  <a:lnTo>
                    <a:pt x="117044" y="39569"/>
                  </a:lnTo>
                  <a:lnTo>
                    <a:pt x="116316" y="41197"/>
                  </a:lnTo>
                  <a:lnTo>
                    <a:pt x="116057" y="43593"/>
                  </a:lnTo>
                  <a:lnTo>
                    <a:pt x="116572" y="45447"/>
                  </a:lnTo>
                  <a:lnTo>
                    <a:pt x="117047" y="46552"/>
                  </a:lnTo>
                  <a:lnTo>
                    <a:pt x="117093" y="47485"/>
                  </a:lnTo>
                  <a:lnTo>
                    <a:pt x="115854" y="50445"/>
                  </a:lnTo>
                  <a:lnTo>
                    <a:pt x="116928" y="50998"/>
                  </a:lnTo>
                  <a:lnTo>
                    <a:pt x="120491" y="51206"/>
                  </a:lnTo>
                  <a:lnTo>
                    <a:pt x="121532" y="53210"/>
                  </a:lnTo>
                  <a:lnTo>
                    <a:pt x="122247" y="54582"/>
                  </a:lnTo>
                  <a:lnTo>
                    <a:pt x="122053" y="55400"/>
                  </a:lnTo>
                  <a:lnTo>
                    <a:pt x="119538" y="56007"/>
                  </a:lnTo>
                  <a:lnTo>
                    <a:pt x="116359" y="56679"/>
                  </a:lnTo>
                  <a:lnTo>
                    <a:pt x="114079" y="56484"/>
                  </a:lnTo>
                  <a:lnTo>
                    <a:pt x="109969" y="57390"/>
                  </a:lnTo>
                  <a:lnTo>
                    <a:pt x="107775" y="58778"/>
                  </a:lnTo>
                  <a:lnTo>
                    <a:pt x="108420" y="59647"/>
                  </a:lnTo>
                  <a:lnTo>
                    <a:pt x="109181" y="60315"/>
                  </a:lnTo>
                  <a:lnTo>
                    <a:pt x="109521" y="62152"/>
                  </a:lnTo>
                  <a:lnTo>
                    <a:pt x="108881" y="64761"/>
                  </a:lnTo>
                  <a:lnTo>
                    <a:pt x="107715" y="67295"/>
                  </a:lnTo>
                  <a:lnTo>
                    <a:pt x="106266" y="70450"/>
                  </a:lnTo>
                  <a:lnTo>
                    <a:pt x="104590" y="74078"/>
                  </a:lnTo>
                  <a:lnTo>
                    <a:pt x="102296" y="79536"/>
                  </a:lnTo>
                  <a:lnTo>
                    <a:pt x="100353" y="83824"/>
                  </a:lnTo>
                  <a:lnTo>
                    <a:pt x="100140" y="86914"/>
                  </a:lnTo>
                  <a:lnTo>
                    <a:pt x="100191" y="88930"/>
                  </a:lnTo>
                  <a:lnTo>
                    <a:pt x="99965" y="92962"/>
                  </a:lnTo>
                  <a:lnTo>
                    <a:pt x="98130" y="95177"/>
                  </a:lnTo>
                  <a:lnTo>
                    <a:pt x="97711" y="95245"/>
                  </a:lnTo>
                  <a:lnTo>
                    <a:pt x="95520" y="94978"/>
                  </a:lnTo>
                  <a:lnTo>
                    <a:pt x="94781" y="94889"/>
                  </a:lnTo>
                  <a:lnTo>
                    <a:pt x="92687" y="94632"/>
                  </a:lnTo>
                  <a:lnTo>
                    <a:pt x="89437" y="94236"/>
                  </a:lnTo>
                  <a:lnTo>
                    <a:pt x="85220" y="93720"/>
                  </a:lnTo>
                  <a:lnTo>
                    <a:pt x="80230" y="93110"/>
                  </a:lnTo>
                  <a:lnTo>
                    <a:pt x="74660" y="92430"/>
                  </a:lnTo>
                  <a:lnTo>
                    <a:pt x="68704" y="91703"/>
                  </a:lnTo>
                  <a:lnTo>
                    <a:pt x="62556" y="90953"/>
                  </a:lnTo>
                  <a:lnTo>
                    <a:pt x="56406" y="90201"/>
                  </a:lnTo>
                  <a:lnTo>
                    <a:pt x="50450" y="89474"/>
                  </a:lnTo>
                  <a:lnTo>
                    <a:pt x="44878" y="88794"/>
                  </a:lnTo>
                  <a:lnTo>
                    <a:pt x="39891" y="88184"/>
                  </a:lnTo>
                  <a:lnTo>
                    <a:pt x="35673" y="87670"/>
                  </a:lnTo>
                  <a:lnTo>
                    <a:pt x="32421" y="87272"/>
                  </a:lnTo>
                  <a:lnTo>
                    <a:pt x="30329" y="87015"/>
                  </a:lnTo>
                  <a:lnTo>
                    <a:pt x="29590" y="86926"/>
                  </a:lnTo>
                  <a:lnTo>
                    <a:pt x="27266" y="86642"/>
                  </a:lnTo>
                  <a:lnTo>
                    <a:pt x="26009" y="85145"/>
                  </a:lnTo>
                  <a:lnTo>
                    <a:pt x="24490" y="83336"/>
                  </a:lnTo>
                  <a:lnTo>
                    <a:pt x="22970" y="81525"/>
                  </a:lnTo>
                  <a:lnTo>
                    <a:pt x="21448" y="79714"/>
                  </a:lnTo>
                  <a:lnTo>
                    <a:pt x="19929" y="77905"/>
                  </a:lnTo>
                  <a:lnTo>
                    <a:pt x="18410" y="76095"/>
                  </a:lnTo>
                  <a:lnTo>
                    <a:pt x="16888" y="74285"/>
                  </a:lnTo>
                  <a:lnTo>
                    <a:pt x="15368" y="72475"/>
                  </a:lnTo>
                  <a:lnTo>
                    <a:pt x="13846" y="70664"/>
                  </a:lnTo>
                  <a:lnTo>
                    <a:pt x="12327" y="68855"/>
                  </a:lnTo>
                  <a:lnTo>
                    <a:pt x="10808" y="67044"/>
                  </a:lnTo>
                  <a:lnTo>
                    <a:pt x="9285" y="65233"/>
                  </a:lnTo>
                  <a:lnTo>
                    <a:pt x="7766" y="63424"/>
                  </a:lnTo>
                  <a:lnTo>
                    <a:pt x="6244" y="61615"/>
                  </a:lnTo>
                  <a:lnTo>
                    <a:pt x="4725" y="59804"/>
                  </a:lnTo>
                  <a:lnTo>
                    <a:pt x="3205" y="57993"/>
                  </a:lnTo>
                  <a:lnTo>
                    <a:pt x="1684" y="56184"/>
                  </a:lnTo>
                  <a:lnTo>
                    <a:pt x="669" y="54972"/>
                  </a:lnTo>
                  <a:lnTo>
                    <a:pt x="105" y="53605"/>
                  </a:lnTo>
                  <a:lnTo>
                    <a:pt x="0" y="50024"/>
                  </a:lnTo>
                  <a:lnTo>
                    <a:pt x="0" y="49243"/>
                  </a:lnTo>
                  <a:lnTo>
                    <a:pt x="1025" y="47799"/>
                  </a:lnTo>
                  <a:lnTo>
                    <a:pt x="1513" y="48831"/>
                  </a:lnTo>
                  <a:lnTo>
                    <a:pt x="2658" y="50230"/>
                  </a:lnTo>
                  <a:lnTo>
                    <a:pt x="4598" y="49889"/>
                  </a:lnTo>
                  <a:lnTo>
                    <a:pt x="5505" y="50121"/>
                  </a:lnTo>
                  <a:lnTo>
                    <a:pt x="6171" y="55085"/>
                  </a:lnTo>
                  <a:lnTo>
                    <a:pt x="7593" y="56850"/>
                  </a:lnTo>
                  <a:lnTo>
                    <a:pt x="9331" y="57556"/>
                  </a:lnTo>
                  <a:lnTo>
                    <a:pt x="15204" y="57950"/>
                  </a:lnTo>
                  <a:lnTo>
                    <a:pt x="18860" y="57283"/>
                  </a:lnTo>
                  <a:lnTo>
                    <a:pt x="26060" y="54042"/>
                  </a:lnTo>
                  <a:lnTo>
                    <a:pt x="29841" y="52878"/>
                  </a:lnTo>
                  <a:lnTo>
                    <a:pt x="40290" y="53080"/>
                  </a:lnTo>
                  <a:lnTo>
                    <a:pt x="48669" y="54431"/>
                  </a:lnTo>
                  <a:lnTo>
                    <a:pt x="61717" y="55231"/>
                  </a:lnTo>
                  <a:lnTo>
                    <a:pt x="64248" y="55022"/>
                  </a:lnTo>
                  <a:lnTo>
                    <a:pt x="71284" y="52420"/>
                  </a:lnTo>
                  <a:lnTo>
                    <a:pt x="75604" y="50124"/>
                  </a:lnTo>
                  <a:lnTo>
                    <a:pt x="78168" y="49464"/>
                  </a:lnTo>
                  <a:lnTo>
                    <a:pt x="79863" y="47251"/>
                  </a:lnTo>
                  <a:lnTo>
                    <a:pt x="80980" y="44365"/>
                  </a:lnTo>
                  <a:lnTo>
                    <a:pt x="81970" y="42479"/>
                  </a:lnTo>
                  <a:lnTo>
                    <a:pt x="83236" y="41579"/>
                  </a:lnTo>
                  <a:lnTo>
                    <a:pt x="84442" y="39982"/>
                  </a:lnTo>
                  <a:lnTo>
                    <a:pt x="85406" y="37378"/>
                  </a:lnTo>
                  <a:lnTo>
                    <a:pt x="87832" y="34755"/>
                  </a:lnTo>
                  <a:lnTo>
                    <a:pt x="97541" y="28367"/>
                  </a:lnTo>
                  <a:lnTo>
                    <a:pt x="103217" y="22973"/>
                  </a:lnTo>
                  <a:lnTo>
                    <a:pt x="103719" y="21232"/>
                  </a:lnTo>
                  <a:lnTo>
                    <a:pt x="106806" y="18616"/>
                  </a:lnTo>
                  <a:lnTo>
                    <a:pt x="109278" y="15751"/>
                  </a:lnTo>
                  <a:lnTo>
                    <a:pt x="120839" y="7576"/>
                  </a:lnTo>
                  <a:lnTo>
                    <a:pt x="123159" y="4204"/>
                  </a:lnTo>
                  <a:lnTo>
                    <a:pt x="124525" y="424"/>
                  </a:lnTo>
                  <a:lnTo>
                    <a:pt x="124687" y="152"/>
                  </a:lnTo>
                  <a:lnTo>
                    <a:pt x="125683" y="0"/>
                  </a:lnTo>
                  <a:lnTo>
                    <a:pt x="127091" y="572"/>
                  </a:lnTo>
                  <a:lnTo>
                    <a:pt x="127232" y="3398"/>
                  </a:lnTo>
                  <a:lnTo>
                    <a:pt x="126722" y="6070"/>
                  </a:lnTo>
                  <a:lnTo>
                    <a:pt x="126662" y="8900"/>
                  </a:lnTo>
                  <a:lnTo>
                    <a:pt x="126460" y="10435"/>
                  </a:lnTo>
                  <a:lnTo>
                    <a:pt x="127537" y="11695"/>
                  </a:lnTo>
                  <a:lnTo>
                    <a:pt x="129358" y="12235"/>
                  </a:lnTo>
                  <a:lnTo>
                    <a:pt x="130160" y="121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8112994" y="2746178"/>
              <a:ext cx="2134" cy="2624"/>
            </a:xfrm>
            <a:custGeom>
              <a:avLst/>
              <a:pathLst>
                <a:path w="2134" h="2624">
                  <a:moveTo>
                    <a:pt x="0" y="2501"/>
                  </a:moveTo>
                  <a:lnTo>
                    <a:pt x="820" y="2624"/>
                  </a:lnTo>
                  <a:lnTo>
                    <a:pt x="1969" y="1886"/>
                  </a:lnTo>
                  <a:lnTo>
                    <a:pt x="2134" y="696"/>
                  </a:lnTo>
                  <a:lnTo>
                    <a:pt x="1845" y="80"/>
                  </a:lnTo>
                  <a:lnTo>
                    <a:pt x="655" y="0"/>
                  </a:lnTo>
                  <a:lnTo>
                    <a:pt x="164" y="102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4770173" y="4957448"/>
              <a:ext cx="26028" cy="5148"/>
            </a:xfrm>
            <a:custGeom>
              <a:avLst/>
              <a:pathLst>
                <a:path w="26028" h="5148">
                  <a:moveTo>
                    <a:pt x="5752" y="0"/>
                  </a:moveTo>
                  <a:lnTo>
                    <a:pt x="8801" y="639"/>
                  </a:lnTo>
                  <a:lnTo>
                    <a:pt x="14834" y="159"/>
                  </a:lnTo>
                  <a:lnTo>
                    <a:pt x="18017" y="151"/>
                  </a:lnTo>
                  <a:lnTo>
                    <a:pt x="19409" y="377"/>
                  </a:lnTo>
                  <a:lnTo>
                    <a:pt x="20031" y="723"/>
                  </a:lnTo>
                  <a:lnTo>
                    <a:pt x="24190" y="186"/>
                  </a:lnTo>
                  <a:lnTo>
                    <a:pt x="26028" y="245"/>
                  </a:lnTo>
                  <a:lnTo>
                    <a:pt x="25554" y="1430"/>
                  </a:lnTo>
                  <a:lnTo>
                    <a:pt x="21722" y="2609"/>
                  </a:lnTo>
                  <a:lnTo>
                    <a:pt x="20145" y="2110"/>
                  </a:lnTo>
                  <a:lnTo>
                    <a:pt x="12004" y="2218"/>
                  </a:lnTo>
                  <a:lnTo>
                    <a:pt x="8402" y="3429"/>
                  </a:lnTo>
                  <a:lnTo>
                    <a:pt x="6870" y="3419"/>
                  </a:lnTo>
                  <a:lnTo>
                    <a:pt x="3315" y="5148"/>
                  </a:lnTo>
                  <a:lnTo>
                    <a:pt x="715" y="4055"/>
                  </a:lnTo>
                  <a:lnTo>
                    <a:pt x="0" y="3049"/>
                  </a:lnTo>
                  <a:lnTo>
                    <a:pt x="1882" y="1616"/>
                  </a:lnTo>
                  <a:lnTo>
                    <a:pt x="3653" y="1586"/>
                  </a:lnTo>
                  <a:lnTo>
                    <a:pt x="4863" y="100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4662514" y="4900423"/>
              <a:ext cx="96006" cy="65754"/>
            </a:xfrm>
            <a:custGeom>
              <a:avLst/>
              <a:pathLst>
                <a:path w="96006" h="65754">
                  <a:moveTo>
                    <a:pt x="0" y="60821"/>
                  </a:moveTo>
                  <a:lnTo>
                    <a:pt x="157" y="54582"/>
                  </a:lnTo>
                  <a:lnTo>
                    <a:pt x="371" y="46186"/>
                  </a:lnTo>
                  <a:lnTo>
                    <a:pt x="414" y="38695"/>
                  </a:lnTo>
                  <a:lnTo>
                    <a:pt x="457" y="31398"/>
                  </a:lnTo>
                  <a:lnTo>
                    <a:pt x="501" y="23842"/>
                  </a:lnTo>
                  <a:lnTo>
                    <a:pt x="546" y="16283"/>
                  </a:lnTo>
                  <a:lnTo>
                    <a:pt x="594" y="8203"/>
                  </a:lnTo>
                  <a:lnTo>
                    <a:pt x="643" y="0"/>
                  </a:lnTo>
                  <a:lnTo>
                    <a:pt x="2266" y="1168"/>
                  </a:lnTo>
                  <a:lnTo>
                    <a:pt x="8689" y="6838"/>
                  </a:lnTo>
                  <a:lnTo>
                    <a:pt x="10362" y="9156"/>
                  </a:lnTo>
                  <a:lnTo>
                    <a:pt x="11414" y="11860"/>
                  </a:lnTo>
                  <a:lnTo>
                    <a:pt x="8848" y="10141"/>
                  </a:lnTo>
                  <a:lnTo>
                    <a:pt x="6136" y="11126"/>
                  </a:lnTo>
                  <a:lnTo>
                    <a:pt x="4800" y="12742"/>
                  </a:lnTo>
                  <a:lnTo>
                    <a:pt x="3659" y="14497"/>
                  </a:lnTo>
                  <a:lnTo>
                    <a:pt x="3667" y="15730"/>
                  </a:lnTo>
                  <a:lnTo>
                    <a:pt x="4551" y="16809"/>
                  </a:lnTo>
                  <a:lnTo>
                    <a:pt x="7187" y="17748"/>
                  </a:lnTo>
                  <a:lnTo>
                    <a:pt x="13598" y="18067"/>
                  </a:lnTo>
                  <a:lnTo>
                    <a:pt x="14069" y="18415"/>
                  </a:lnTo>
                  <a:lnTo>
                    <a:pt x="17816" y="25186"/>
                  </a:lnTo>
                  <a:lnTo>
                    <a:pt x="19701" y="26697"/>
                  </a:lnTo>
                  <a:lnTo>
                    <a:pt x="21889" y="27898"/>
                  </a:lnTo>
                  <a:lnTo>
                    <a:pt x="26945" y="31349"/>
                  </a:lnTo>
                  <a:lnTo>
                    <a:pt x="31796" y="35076"/>
                  </a:lnTo>
                  <a:lnTo>
                    <a:pt x="37553" y="38609"/>
                  </a:lnTo>
                  <a:lnTo>
                    <a:pt x="43765" y="41324"/>
                  </a:lnTo>
                  <a:lnTo>
                    <a:pt x="49411" y="43383"/>
                  </a:lnTo>
                  <a:lnTo>
                    <a:pt x="54802" y="45898"/>
                  </a:lnTo>
                  <a:lnTo>
                    <a:pt x="60551" y="49420"/>
                  </a:lnTo>
                  <a:lnTo>
                    <a:pt x="66807" y="51975"/>
                  </a:lnTo>
                  <a:lnTo>
                    <a:pt x="73524" y="53783"/>
                  </a:lnTo>
                  <a:lnTo>
                    <a:pt x="80308" y="55289"/>
                  </a:lnTo>
                  <a:lnTo>
                    <a:pt x="90748" y="54701"/>
                  </a:lnTo>
                  <a:lnTo>
                    <a:pt x="93990" y="54865"/>
                  </a:lnTo>
                  <a:lnTo>
                    <a:pt x="96006" y="55972"/>
                  </a:lnTo>
                  <a:lnTo>
                    <a:pt x="93979" y="59032"/>
                  </a:lnTo>
                  <a:lnTo>
                    <a:pt x="91391" y="61493"/>
                  </a:lnTo>
                  <a:lnTo>
                    <a:pt x="87933" y="62508"/>
                  </a:lnTo>
                  <a:lnTo>
                    <a:pt x="84280" y="62880"/>
                  </a:lnTo>
                  <a:lnTo>
                    <a:pt x="80980" y="62832"/>
                  </a:lnTo>
                  <a:lnTo>
                    <a:pt x="77685" y="62378"/>
                  </a:lnTo>
                  <a:lnTo>
                    <a:pt x="74596" y="62637"/>
                  </a:lnTo>
                  <a:lnTo>
                    <a:pt x="71643" y="63671"/>
                  </a:lnTo>
                  <a:lnTo>
                    <a:pt x="68565" y="64184"/>
                  </a:lnTo>
                  <a:lnTo>
                    <a:pt x="65394" y="64251"/>
                  </a:lnTo>
                  <a:lnTo>
                    <a:pt x="62301" y="65125"/>
                  </a:lnTo>
                  <a:lnTo>
                    <a:pt x="59194" y="65754"/>
                  </a:lnTo>
                  <a:lnTo>
                    <a:pt x="55973" y="65233"/>
                  </a:lnTo>
                  <a:lnTo>
                    <a:pt x="47606" y="62791"/>
                  </a:lnTo>
                  <a:lnTo>
                    <a:pt x="42172" y="62208"/>
                  </a:lnTo>
                  <a:lnTo>
                    <a:pt x="23764" y="61237"/>
                  </a:lnTo>
                  <a:lnTo>
                    <a:pt x="17854" y="60678"/>
                  </a:lnTo>
                  <a:lnTo>
                    <a:pt x="11968" y="59825"/>
                  </a:lnTo>
                  <a:lnTo>
                    <a:pt x="8885" y="59790"/>
                  </a:lnTo>
                  <a:lnTo>
                    <a:pt x="4482" y="60341"/>
                  </a:lnTo>
                  <a:lnTo>
                    <a:pt x="955" y="6027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4843798" y="4525530"/>
              <a:ext cx="6274" cy="4107"/>
            </a:xfrm>
            <a:custGeom>
              <a:avLst/>
              <a:pathLst>
                <a:path w="6274" h="4107">
                  <a:moveTo>
                    <a:pt x="6003" y="2366"/>
                  </a:moveTo>
                  <a:lnTo>
                    <a:pt x="6274" y="4107"/>
                  </a:lnTo>
                  <a:lnTo>
                    <a:pt x="4836" y="3902"/>
                  </a:lnTo>
                  <a:lnTo>
                    <a:pt x="1420" y="2229"/>
                  </a:lnTo>
                  <a:lnTo>
                    <a:pt x="268" y="661"/>
                  </a:lnTo>
                  <a:lnTo>
                    <a:pt x="0" y="0"/>
                  </a:lnTo>
                  <a:lnTo>
                    <a:pt x="3491" y="717"/>
                  </a:lnTo>
                  <a:lnTo>
                    <a:pt x="5136" y="136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4526470" y="4047913"/>
              <a:ext cx="550128" cy="844330"/>
            </a:xfrm>
            <a:custGeom>
              <a:avLst/>
              <a:pathLst>
                <a:path w="550128" h="844330">
                  <a:moveTo>
                    <a:pt x="301908" y="11914"/>
                  </a:moveTo>
                  <a:lnTo>
                    <a:pt x="302607" y="12683"/>
                  </a:lnTo>
                  <a:lnTo>
                    <a:pt x="302599" y="13482"/>
                  </a:lnTo>
                  <a:lnTo>
                    <a:pt x="304932" y="15117"/>
                  </a:lnTo>
                  <a:lnTo>
                    <a:pt x="309604" y="17592"/>
                  </a:lnTo>
                  <a:lnTo>
                    <a:pt x="313979" y="22379"/>
                  </a:lnTo>
                  <a:lnTo>
                    <a:pt x="318057" y="29482"/>
                  </a:lnTo>
                  <a:lnTo>
                    <a:pt x="321886" y="34728"/>
                  </a:lnTo>
                  <a:lnTo>
                    <a:pt x="325465" y="38120"/>
                  </a:lnTo>
                  <a:lnTo>
                    <a:pt x="328754" y="40517"/>
                  </a:lnTo>
                  <a:lnTo>
                    <a:pt x="331753" y="41917"/>
                  </a:lnTo>
                  <a:lnTo>
                    <a:pt x="333354" y="43051"/>
                  </a:lnTo>
                  <a:lnTo>
                    <a:pt x="333562" y="43922"/>
                  </a:lnTo>
                  <a:lnTo>
                    <a:pt x="336369" y="45733"/>
                  </a:lnTo>
                  <a:lnTo>
                    <a:pt x="341773" y="48483"/>
                  </a:lnTo>
                  <a:lnTo>
                    <a:pt x="345190" y="51230"/>
                  </a:lnTo>
                  <a:lnTo>
                    <a:pt x="346622" y="53972"/>
                  </a:lnTo>
                  <a:lnTo>
                    <a:pt x="351957" y="56803"/>
                  </a:lnTo>
                  <a:lnTo>
                    <a:pt x="361200" y="59717"/>
                  </a:lnTo>
                  <a:lnTo>
                    <a:pt x="367920" y="61110"/>
                  </a:lnTo>
                  <a:lnTo>
                    <a:pt x="372117" y="60978"/>
                  </a:lnTo>
                  <a:lnTo>
                    <a:pt x="378137" y="63309"/>
                  </a:lnTo>
                  <a:lnTo>
                    <a:pt x="385982" y="68097"/>
                  </a:lnTo>
                  <a:lnTo>
                    <a:pt x="390768" y="71419"/>
                  </a:lnTo>
                  <a:lnTo>
                    <a:pt x="392493" y="73267"/>
                  </a:lnTo>
                  <a:lnTo>
                    <a:pt x="397625" y="76263"/>
                  </a:lnTo>
                  <a:lnTo>
                    <a:pt x="410426" y="82461"/>
                  </a:lnTo>
                  <a:lnTo>
                    <a:pt x="416074" y="84016"/>
                  </a:lnTo>
                  <a:lnTo>
                    <a:pt x="418750" y="85433"/>
                  </a:lnTo>
                  <a:lnTo>
                    <a:pt x="420336" y="87233"/>
                  </a:lnTo>
                  <a:lnTo>
                    <a:pt x="421903" y="87780"/>
                  </a:lnTo>
                  <a:lnTo>
                    <a:pt x="423448" y="87082"/>
                  </a:lnTo>
                  <a:lnTo>
                    <a:pt x="426662" y="87726"/>
                  </a:lnTo>
                  <a:lnTo>
                    <a:pt x="431544" y="89718"/>
                  </a:lnTo>
                  <a:lnTo>
                    <a:pt x="435361" y="92128"/>
                  </a:lnTo>
                  <a:lnTo>
                    <a:pt x="440274" y="97433"/>
                  </a:lnTo>
                  <a:lnTo>
                    <a:pt x="441842" y="99552"/>
                  </a:lnTo>
                  <a:lnTo>
                    <a:pt x="442506" y="101449"/>
                  </a:lnTo>
                  <a:lnTo>
                    <a:pt x="442270" y="103120"/>
                  </a:lnTo>
                  <a:lnTo>
                    <a:pt x="440773" y="104903"/>
                  </a:lnTo>
                  <a:lnTo>
                    <a:pt x="438019" y="106795"/>
                  </a:lnTo>
                  <a:lnTo>
                    <a:pt x="437210" y="107621"/>
                  </a:lnTo>
                  <a:lnTo>
                    <a:pt x="437146" y="108420"/>
                  </a:lnTo>
                  <a:lnTo>
                    <a:pt x="436445" y="110014"/>
                  </a:lnTo>
                  <a:lnTo>
                    <a:pt x="434157" y="113420"/>
                  </a:lnTo>
                  <a:lnTo>
                    <a:pt x="433577" y="115004"/>
                  </a:lnTo>
                  <a:lnTo>
                    <a:pt x="433456" y="116173"/>
                  </a:lnTo>
                  <a:lnTo>
                    <a:pt x="432005" y="117455"/>
                  </a:lnTo>
                  <a:lnTo>
                    <a:pt x="428156" y="119821"/>
                  </a:lnTo>
                  <a:lnTo>
                    <a:pt x="427362" y="120971"/>
                  </a:lnTo>
                  <a:lnTo>
                    <a:pt x="427171" y="122207"/>
                  </a:lnTo>
                  <a:lnTo>
                    <a:pt x="426685" y="122941"/>
                  </a:lnTo>
                  <a:lnTo>
                    <a:pt x="426159" y="123249"/>
                  </a:lnTo>
                  <a:lnTo>
                    <a:pt x="425418" y="124487"/>
                  </a:lnTo>
                  <a:lnTo>
                    <a:pt x="424823" y="126533"/>
                  </a:lnTo>
                  <a:lnTo>
                    <a:pt x="424763" y="129161"/>
                  </a:lnTo>
                  <a:lnTo>
                    <a:pt x="425240" y="132367"/>
                  </a:lnTo>
                  <a:lnTo>
                    <a:pt x="425147" y="133401"/>
                  </a:lnTo>
                  <a:lnTo>
                    <a:pt x="424297" y="133954"/>
                  </a:lnTo>
                  <a:lnTo>
                    <a:pt x="423819" y="134696"/>
                  </a:lnTo>
                  <a:lnTo>
                    <a:pt x="423648" y="136194"/>
                  </a:lnTo>
                  <a:lnTo>
                    <a:pt x="422926" y="137289"/>
                  </a:lnTo>
                  <a:lnTo>
                    <a:pt x="421655" y="137986"/>
                  </a:lnTo>
                  <a:lnTo>
                    <a:pt x="421185" y="138787"/>
                  </a:lnTo>
                  <a:lnTo>
                    <a:pt x="421520" y="139691"/>
                  </a:lnTo>
                  <a:lnTo>
                    <a:pt x="420583" y="140587"/>
                  </a:lnTo>
                  <a:lnTo>
                    <a:pt x="418376" y="141470"/>
                  </a:lnTo>
                  <a:lnTo>
                    <a:pt x="417024" y="142754"/>
                  </a:lnTo>
                  <a:lnTo>
                    <a:pt x="416527" y="144441"/>
                  </a:lnTo>
                  <a:lnTo>
                    <a:pt x="415298" y="145947"/>
                  </a:lnTo>
                  <a:lnTo>
                    <a:pt x="413339" y="147277"/>
                  </a:lnTo>
                  <a:lnTo>
                    <a:pt x="412699" y="149045"/>
                  </a:lnTo>
                  <a:lnTo>
                    <a:pt x="413719" y="152313"/>
                  </a:lnTo>
                  <a:lnTo>
                    <a:pt x="425784" y="151182"/>
                  </a:lnTo>
                  <a:lnTo>
                    <a:pt x="435623" y="152375"/>
                  </a:lnTo>
                  <a:lnTo>
                    <a:pt x="447255" y="155521"/>
                  </a:lnTo>
                  <a:lnTo>
                    <a:pt x="454977" y="156617"/>
                  </a:lnTo>
                  <a:lnTo>
                    <a:pt x="458786" y="155667"/>
                  </a:lnTo>
                  <a:lnTo>
                    <a:pt x="461612" y="155802"/>
                  </a:lnTo>
                  <a:lnTo>
                    <a:pt x="463451" y="157019"/>
                  </a:lnTo>
                  <a:lnTo>
                    <a:pt x="465923" y="157270"/>
                  </a:lnTo>
                  <a:lnTo>
                    <a:pt x="469028" y="156555"/>
                  </a:lnTo>
                  <a:lnTo>
                    <a:pt x="471593" y="157108"/>
                  </a:lnTo>
                  <a:lnTo>
                    <a:pt x="473621" y="158930"/>
                  </a:lnTo>
                  <a:lnTo>
                    <a:pt x="475463" y="158476"/>
                  </a:lnTo>
                  <a:lnTo>
                    <a:pt x="477120" y="155751"/>
                  </a:lnTo>
                  <a:lnTo>
                    <a:pt x="479022" y="153762"/>
                  </a:lnTo>
                  <a:lnTo>
                    <a:pt x="481168" y="152510"/>
                  </a:lnTo>
                  <a:lnTo>
                    <a:pt x="483841" y="152129"/>
                  </a:lnTo>
                  <a:lnTo>
                    <a:pt x="487042" y="152626"/>
                  </a:lnTo>
                  <a:lnTo>
                    <a:pt x="489597" y="153627"/>
                  </a:lnTo>
                  <a:lnTo>
                    <a:pt x="491505" y="155133"/>
                  </a:lnTo>
                  <a:lnTo>
                    <a:pt x="493587" y="155090"/>
                  </a:lnTo>
                  <a:lnTo>
                    <a:pt x="495845" y="153495"/>
                  </a:lnTo>
                  <a:lnTo>
                    <a:pt x="496926" y="151587"/>
                  </a:lnTo>
                  <a:lnTo>
                    <a:pt x="496830" y="149363"/>
                  </a:lnTo>
                  <a:lnTo>
                    <a:pt x="497725" y="147771"/>
                  </a:lnTo>
                  <a:lnTo>
                    <a:pt x="499609" y="146813"/>
                  </a:lnTo>
                  <a:lnTo>
                    <a:pt x="500882" y="145515"/>
                  </a:lnTo>
                  <a:lnTo>
                    <a:pt x="501545" y="143882"/>
                  </a:lnTo>
                  <a:lnTo>
                    <a:pt x="503779" y="142884"/>
                  </a:lnTo>
                  <a:lnTo>
                    <a:pt x="507587" y="142525"/>
                  </a:lnTo>
                  <a:lnTo>
                    <a:pt x="509579" y="141723"/>
                  </a:lnTo>
                  <a:lnTo>
                    <a:pt x="509753" y="140477"/>
                  </a:lnTo>
                  <a:lnTo>
                    <a:pt x="510879" y="139330"/>
                  </a:lnTo>
                  <a:lnTo>
                    <a:pt x="512959" y="138283"/>
                  </a:lnTo>
                  <a:lnTo>
                    <a:pt x="514381" y="136976"/>
                  </a:lnTo>
                  <a:lnTo>
                    <a:pt x="515146" y="135406"/>
                  </a:lnTo>
                  <a:lnTo>
                    <a:pt x="516405" y="134418"/>
                  </a:lnTo>
                  <a:lnTo>
                    <a:pt x="518158" y="134016"/>
                  </a:lnTo>
                  <a:lnTo>
                    <a:pt x="520103" y="130718"/>
                  </a:lnTo>
                  <a:lnTo>
                    <a:pt x="522241" y="124525"/>
                  </a:lnTo>
                  <a:lnTo>
                    <a:pt x="523506" y="116151"/>
                  </a:lnTo>
                  <a:lnTo>
                    <a:pt x="523950" y="104277"/>
                  </a:lnTo>
                  <a:lnTo>
                    <a:pt x="526106" y="104288"/>
                  </a:lnTo>
                  <a:lnTo>
                    <a:pt x="527110" y="105168"/>
                  </a:lnTo>
                  <a:lnTo>
                    <a:pt x="528701" y="105629"/>
                  </a:lnTo>
                  <a:lnTo>
                    <a:pt x="530376" y="104625"/>
                  </a:lnTo>
                  <a:lnTo>
                    <a:pt x="531798" y="104161"/>
                  </a:lnTo>
                  <a:lnTo>
                    <a:pt x="534058" y="104121"/>
                  </a:lnTo>
                  <a:lnTo>
                    <a:pt x="535272" y="102993"/>
                  </a:lnTo>
                  <a:lnTo>
                    <a:pt x="536697" y="102812"/>
                  </a:lnTo>
                  <a:lnTo>
                    <a:pt x="537674" y="103424"/>
                  </a:lnTo>
                  <a:lnTo>
                    <a:pt x="538620" y="104161"/>
                  </a:lnTo>
                  <a:lnTo>
                    <a:pt x="540629" y="104328"/>
                  </a:lnTo>
                  <a:lnTo>
                    <a:pt x="542219" y="106255"/>
                  </a:lnTo>
                  <a:lnTo>
                    <a:pt x="543977" y="106841"/>
                  </a:lnTo>
                  <a:lnTo>
                    <a:pt x="544722" y="109051"/>
                  </a:lnTo>
                  <a:lnTo>
                    <a:pt x="545854" y="114875"/>
                  </a:lnTo>
                  <a:lnTo>
                    <a:pt x="547963" y="118305"/>
                  </a:lnTo>
                  <a:lnTo>
                    <a:pt x="550053" y="122212"/>
                  </a:lnTo>
                  <a:lnTo>
                    <a:pt x="550128" y="123956"/>
                  </a:lnTo>
                  <a:lnTo>
                    <a:pt x="548957" y="125715"/>
                  </a:lnTo>
                  <a:lnTo>
                    <a:pt x="548757" y="128238"/>
                  </a:lnTo>
                  <a:lnTo>
                    <a:pt x="548027" y="134410"/>
                  </a:lnTo>
                  <a:lnTo>
                    <a:pt x="547786" y="136680"/>
                  </a:lnTo>
                  <a:lnTo>
                    <a:pt x="548509" y="138229"/>
                  </a:lnTo>
                  <a:lnTo>
                    <a:pt x="548782" y="140388"/>
                  </a:lnTo>
                  <a:lnTo>
                    <a:pt x="547643" y="143027"/>
                  </a:lnTo>
                  <a:lnTo>
                    <a:pt x="545441" y="146972"/>
                  </a:lnTo>
                  <a:lnTo>
                    <a:pt x="543301" y="148035"/>
                  </a:lnTo>
                  <a:lnTo>
                    <a:pt x="542756" y="148079"/>
                  </a:lnTo>
                  <a:lnTo>
                    <a:pt x="539860" y="150362"/>
                  </a:lnTo>
                  <a:lnTo>
                    <a:pt x="537824" y="151217"/>
                  </a:lnTo>
                  <a:lnTo>
                    <a:pt x="536646" y="150640"/>
                  </a:lnTo>
                  <a:lnTo>
                    <a:pt x="535298" y="151630"/>
                  </a:lnTo>
                  <a:lnTo>
                    <a:pt x="533780" y="154183"/>
                  </a:lnTo>
                  <a:lnTo>
                    <a:pt x="531933" y="155330"/>
                  </a:lnTo>
                  <a:lnTo>
                    <a:pt x="528585" y="155964"/>
                  </a:lnTo>
                  <a:lnTo>
                    <a:pt x="527585" y="156264"/>
                  </a:lnTo>
                  <a:lnTo>
                    <a:pt x="525634" y="156175"/>
                  </a:lnTo>
                  <a:lnTo>
                    <a:pt x="523962" y="156811"/>
                  </a:lnTo>
                  <a:lnTo>
                    <a:pt x="522569" y="158177"/>
                  </a:lnTo>
                  <a:lnTo>
                    <a:pt x="521080" y="158684"/>
                  </a:lnTo>
                  <a:lnTo>
                    <a:pt x="519495" y="158342"/>
                  </a:lnTo>
                  <a:lnTo>
                    <a:pt x="518058" y="158841"/>
                  </a:lnTo>
                  <a:lnTo>
                    <a:pt x="516769" y="160185"/>
                  </a:lnTo>
                  <a:lnTo>
                    <a:pt x="516022" y="161642"/>
                  </a:lnTo>
                  <a:lnTo>
                    <a:pt x="515817" y="163207"/>
                  </a:lnTo>
                  <a:lnTo>
                    <a:pt x="514554" y="164273"/>
                  </a:lnTo>
                  <a:lnTo>
                    <a:pt x="512231" y="164843"/>
                  </a:lnTo>
                  <a:lnTo>
                    <a:pt x="511429" y="165630"/>
                  </a:lnTo>
                  <a:lnTo>
                    <a:pt x="511570" y="166726"/>
                  </a:lnTo>
                  <a:lnTo>
                    <a:pt x="510530" y="167579"/>
                  </a:lnTo>
                  <a:lnTo>
                    <a:pt x="506599" y="168464"/>
                  </a:lnTo>
                  <a:lnTo>
                    <a:pt x="503760" y="170043"/>
                  </a:lnTo>
                  <a:lnTo>
                    <a:pt x="502010" y="172304"/>
                  </a:lnTo>
                  <a:lnTo>
                    <a:pt x="500163" y="173729"/>
                  </a:lnTo>
                  <a:lnTo>
                    <a:pt x="497242" y="174603"/>
                  </a:lnTo>
                  <a:lnTo>
                    <a:pt x="493287" y="176900"/>
                  </a:lnTo>
                  <a:lnTo>
                    <a:pt x="492720" y="178319"/>
                  </a:lnTo>
                  <a:lnTo>
                    <a:pt x="494226" y="179628"/>
                  </a:lnTo>
                  <a:lnTo>
                    <a:pt x="494766" y="180791"/>
                  </a:lnTo>
                  <a:lnTo>
                    <a:pt x="494344" y="181806"/>
                  </a:lnTo>
                  <a:lnTo>
                    <a:pt x="493108" y="181944"/>
                  </a:lnTo>
                  <a:lnTo>
                    <a:pt x="491061" y="181202"/>
                  </a:lnTo>
                  <a:lnTo>
                    <a:pt x="489601" y="181048"/>
                  </a:lnTo>
                  <a:lnTo>
                    <a:pt x="488726" y="181485"/>
                  </a:lnTo>
                  <a:lnTo>
                    <a:pt x="488315" y="182303"/>
                  </a:lnTo>
                  <a:lnTo>
                    <a:pt x="488363" y="183509"/>
                  </a:lnTo>
                  <a:lnTo>
                    <a:pt x="487631" y="184327"/>
                  </a:lnTo>
                  <a:lnTo>
                    <a:pt x="486118" y="184761"/>
                  </a:lnTo>
                  <a:lnTo>
                    <a:pt x="485159" y="185757"/>
                  </a:lnTo>
                  <a:lnTo>
                    <a:pt x="484755" y="187311"/>
                  </a:lnTo>
                  <a:lnTo>
                    <a:pt x="482858" y="189271"/>
                  </a:lnTo>
                  <a:lnTo>
                    <a:pt x="479469" y="191632"/>
                  </a:lnTo>
                  <a:lnTo>
                    <a:pt x="476793" y="194816"/>
                  </a:lnTo>
                  <a:lnTo>
                    <a:pt x="474834" y="198818"/>
                  </a:lnTo>
                  <a:lnTo>
                    <a:pt x="472548" y="201449"/>
                  </a:lnTo>
                  <a:lnTo>
                    <a:pt x="469930" y="202710"/>
                  </a:lnTo>
                  <a:lnTo>
                    <a:pt x="468130" y="204504"/>
                  </a:lnTo>
                  <a:lnTo>
                    <a:pt x="467144" y="206833"/>
                  </a:lnTo>
                  <a:lnTo>
                    <a:pt x="464355" y="210441"/>
                  </a:lnTo>
                  <a:lnTo>
                    <a:pt x="459763" y="215331"/>
                  </a:lnTo>
                  <a:lnTo>
                    <a:pt x="455598" y="218686"/>
                  </a:lnTo>
                  <a:lnTo>
                    <a:pt x="451859" y="220507"/>
                  </a:lnTo>
                  <a:lnTo>
                    <a:pt x="449758" y="222563"/>
                  </a:lnTo>
                  <a:lnTo>
                    <a:pt x="449294" y="224855"/>
                  </a:lnTo>
                  <a:lnTo>
                    <a:pt x="446869" y="227464"/>
                  </a:lnTo>
                  <a:lnTo>
                    <a:pt x="442485" y="230395"/>
                  </a:lnTo>
                  <a:lnTo>
                    <a:pt x="441241" y="231717"/>
                  </a:lnTo>
                  <a:lnTo>
                    <a:pt x="440223" y="232799"/>
                  </a:lnTo>
                  <a:lnTo>
                    <a:pt x="440081" y="234680"/>
                  </a:lnTo>
                  <a:lnTo>
                    <a:pt x="438373" y="237152"/>
                  </a:lnTo>
                  <a:lnTo>
                    <a:pt x="435098" y="240212"/>
                  </a:lnTo>
                  <a:lnTo>
                    <a:pt x="433957" y="242860"/>
                  </a:lnTo>
                  <a:lnTo>
                    <a:pt x="435447" y="246203"/>
                  </a:lnTo>
                  <a:lnTo>
                    <a:pt x="435667" y="250254"/>
                  </a:lnTo>
                  <a:lnTo>
                    <a:pt x="435018" y="251881"/>
                  </a:lnTo>
                  <a:lnTo>
                    <a:pt x="433574" y="252432"/>
                  </a:lnTo>
                  <a:lnTo>
                    <a:pt x="433244" y="253476"/>
                  </a:lnTo>
                  <a:lnTo>
                    <a:pt x="434024" y="255020"/>
                  </a:lnTo>
                  <a:lnTo>
                    <a:pt x="434070" y="257047"/>
                  </a:lnTo>
                  <a:lnTo>
                    <a:pt x="433380" y="259559"/>
                  </a:lnTo>
                  <a:lnTo>
                    <a:pt x="431861" y="262436"/>
                  </a:lnTo>
                  <a:lnTo>
                    <a:pt x="429510" y="265674"/>
                  </a:lnTo>
                  <a:lnTo>
                    <a:pt x="428945" y="267838"/>
                  </a:lnTo>
                  <a:lnTo>
                    <a:pt x="430166" y="268929"/>
                  </a:lnTo>
                  <a:lnTo>
                    <a:pt x="430765" y="270084"/>
                  </a:lnTo>
                  <a:lnTo>
                    <a:pt x="430741" y="271312"/>
                  </a:lnTo>
                  <a:lnTo>
                    <a:pt x="430240" y="273090"/>
                  </a:lnTo>
                  <a:lnTo>
                    <a:pt x="429264" y="275419"/>
                  </a:lnTo>
                  <a:lnTo>
                    <a:pt x="427785" y="277149"/>
                  </a:lnTo>
                  <a:lnTo>
                    <a:pt x="425805" y="278277"/>
                  </a:lnTo>
                  <a:lnTo>
                    <a:pt x="425210" y="279702"/>
                  </a:lnTo>
                  <a:lnTo>
                    <a:pt x="426001" y="281423"/>
                  </a:lnTo>
                  <a:lnTo>
                    <a:pt x="426113" y="283221"/>
                  </a:lnTo>
                  <a:lnTo>
                    <a:pt x="425542" y="285085"/>
                  </a:lnTo>
                  <a:lnTo>
                    <a:pt x="425879" y="286904"/>
                  </a:lnTo>
                  <a:lnTo>
                    <a:pt x="427125" y="288674"/>
                  </a:lnTo>
                  <a:lnTo>
                    <a:pt x="427033" y="290690"/>
                  </a:lnTo>
                  <a:lnTo>
                    <a:pt x="424874" y="294830"/>
                  </a:lnTo>
                  <a:lnTo>
                    <a:pt x="424355" y="297380"/>
                  </a:lnTo>
                  <a:lnTo>
                    <a:pt x="425708" y="308304"/>
                  </a:lnTo>
                  <a:lnTo>
                    <a:pt x="424885" y="309834"/>
                  </a:lnTo>
                  <a:lnTo>
                    <a:pt x="423514" y="311594"/>
                  </a:lnTo>
                  <a:lnTo>
                    <a:pt x="421898" y="311721"/>
                  </a:lnTo>
                  <a:lnTo>
                    <a:pt x="420044" y="311416"/>
                  </a:lnTo>
                  <a:lnTo>
                    <a:pt x="418704" y="312511"/>
                  </a:lnTo>
                  <a:lnTo>
                    <a:pt x="417864" y="317331"/>
                  </a:lnTo>
                  <a:lnTo>
                    <a:pt x="415312" y="327764"/>
                  </a:lnTo>
                  <a:lnTo>
                    <a:pt x="415772" y="330239"/>
                  </a:lnTo>
                  <a:lnTo>
                    <a:pt x="417816" y="334254"/>
                  </a:lnTo>
                  <a:lnTo>
                    <a:pt x="418565" y="336813"/>
                  </a:lnTo>
                  <a:lnTo>
                    <a:pt x="419130" y="338742"/>
                  </a:lnTo>
                  <a:lnTo>
                    <a:pt x="419587" y="342396"/>
                  </a:lnTo>
                  <a:lnTo>
                    <a:pt x="418399" y="344042"/>
                  </a:lnTo>
                  <a:lnTo>
                    <a:pt x="417300" y="344331"/>
                  </a:lnTo>
                  <a:lnTo>
                    <a:pt x="415912" y="345248"/>
                  </a:lnTo>
                  <a:lnTo>
                    <a:pt x="417550" y="349704"/>
                  </a:lnTo>
                  <a:lnTo>
                    <a:pt x="418856" y="351755"/>
                  </a:lnTo>
                  <a:lnTo>
                    <a:pt x="422603" y="355951"/>
                  </a:lnTo>
                  <a:lnTo>
                    <a:pt x="436967" y="361783"/>
                  </a:lnTo>
                  <a:lnTo>
                    <a:pt x="442928" y="365221"/>
                  </a:lnTo>
                  <a:lnTo>
                    <a:pt x="449676" y="369906"/>
                  </a:lnTo>
                  <a:lnTo>
                    <a:pt x="453351" y="374715"/>
                  </a:lnTo>
                  <a:lnTo>
                    <a:pt x="453677" y="378679"/>
                  </a:lnTo>
                  <a:lnTo>
                    <a:pt x="448287" y="384603"/>
                  </a:lnTo>
                  <a:lnTo>
                    <a:pt x="447691" y="389576"/>
                  </a:lnTo>
                  <a:lnTo>
                    <a:pt x="448797" y="393071"/>
                  </a:lnTo>
                  <a:lnTo>
                    <a:pt x="450745" y="396315"/>
                  </a:lnTo>
                  <a:lnTo>
                    <a:pt x="455962" y="400533"/>
                  </a:lnTo>
                  <a:lnTo>
                    <a:pt x="459804" y="402074"/>
                  </a:lnTo>
                  <a:lnTo>
                    <a:pt x="464991" y="401906"/>
                  </a:lnTo>
                  <a:lnTo>
                    <a:pt x="465877" y="403083"/>
                  </a:lnTo>
                  <a:lnTo>
                    <a:pt x="466410" y="404116"/>
                  </a:lnTo>
                  <a:lnTo>
                    <a:pt x="467235" y="412649"/>
                  </a:lnTo>
                  <a:lnTo>
                    <a:pt x="467131" y="415856"/>
                  </a:lnTo>
                  <a:lnTo>
                    <a:pt x="465607" y="418797"/>
                  </a:lnTo>
                  <a:lnTo>
                    <a:pt x="455644" y="432301"/>
                  </a:lnTo>
                  <a:lnTo>
                    <a:pt x="447131" y="440543"/>
                  </a:lnTo>
                  <a:lnTo>
                    <a:pt x="444049" y="445092"/>
                  </a:lnTo>
                  <a:lnTo>
                    <a:pt x="442952" y="449966"/>
                  </a:lnTo>
                  <a:lnTo>
                    <a:pt x="440227" y="452287"/>
                  </a:lnTo>
                  <a:lnTo>
                    <a:pt x="425481" y="459643"/>
                  </a:lnTo>
                  <a:lnTo>
                    <a:pt x="402600" y="466206"/>
                  </a:lnTo>
                  <a:lnTo>
                    <a:pt x="384111" y="469615"/>
                  </a:lnTo>
                  <a:lnTo>
                    <a:pt x="379910" y="470762"/>
                  </a:lnTo>
                  <a:lnTo>
                    <a:pt x="350185" y="474513"/>
                  </a:lnTo>
                  <a:lnTo>
                    <a:pt x="344431" y="475039"/>
                  </a:lnTo>
                  <a:lnTo>
                    <a:pt x="336951" y="474704"/>
                  </a:lnTo>
                  <a:lnTo>
                    <a:pt x="330881" y="475201"/>
                  </a:lnTo>
                  <a:lnTo>
                    <a:pt x="324100" y="474178"/>
                  </a:lnTo>
                  <a:lnTo>
                    <a:pt x="318049" y="472999"/>
                  </a:lnTo>
                  <a:lnTo>
                    <a:pt x="314668" y="470074"/>
                  </a:lnTo>
                  <a:lnTo>
                    <a:pt x="310647" y="469709"/>
                  </a:lnTo>
                  <a:lnTo>
                    <a:pt x="309550" y="471169"/>
                  </a:lnTo>
                  <a:lnTo>
                    <a:pt x="311507" y="474904"/>
                  </a:lnTo>
                  <a:lnTo>
                    <a:pt x="310555" y="479395"/>
                  </a:lnTo>
                  <a:lnTo>
                    <a:pt x="311744" y="481956"/>
                  </a:lnTo>
                  <a:lnTo>
                    <a:pt x="314120" y="482468"/>
                  </a:lnTo>
                  <a:lnTo>
                    <a:pt x="316403" y="483794"/>
                  </a:lnTo>
                  <a:lnTo>
                    <a:pt x="318415" y="485564"/>
                  </a:lnTo>
                  <a:lnTo>
                    <a:pt x="314941" y="485747"/>
                  </a:lnTo>
                  <a:lnTo>
                    <a:pt x="316290" y="487159"/>
                  </a:lnTo>
                  <a:lnTo>
                    <a:pt x="317775" y="487987"/>
                  </a:lnTo>
                  <a:lnTo>
                    <a:pt x="317610" y="490939"/>
                  </a:lnTo>
                  <a:lnTo>
                    <a:pt x="316263" y="498042"/>
                  </a:lnTo>
                  <a:lnTo>
                    <a:pt x="312880" y="499564"/>
                  </a:lnTo>
                  <a:lnTo>
                    <a:pt x="311969" y="499974"/>
                  </a:lnTo>
                  <a:lnTo>
                    <a:pt x="310945" y="501505"/>
                  </a:lnTo>
                  <a:lnTo>
                    <a:pt x="308793" y="508300"/>
                  </a:lnTo>
                  <a:lnTo>
                    <a:pt x="308098" y="512704"/>
                  </a:lnTo>
                  <a:lnTo>
                    <a:pt x="309021" y="515546"/>
                  </a:lnTo>
                  <a:lnTo>
                    <a:pt x="313090" y="521510"/>
                  </a:lnTo>
                  <a:lnTo>
                    <a:pt x="311556" y="525379"/>
                  </a:lnTo>
                  <a:lnTo>
                    <a:pt x="308982" y="527484"/>
                  </a:lnTo>
                  <a:lnTo>
                    <a:pt x="297846" y="531805"/>
                  </a:lnTo>
                  <a:lnTo>
                    <a:pt x="293396" y="533532"/>
                  </a:lnTo>
                  <a:lnTo>
                    <a:pt x="286382" y="534714"/>
                  </a:lnTo>
                  <a:lnTo>
                    <a:pt x="275081" y="534916"/>
                  </a:lnTo>
                  <a:lnTo>
                    <a:pt x="270903" y="534646"/>
                  </a:lnTo>
                  <a:lnTo>
                    <a:pt x="261225" y="530717"/>
                  </a:lnTo>
                  <a:lnTo>
                    <a:pt x="254033" y="528359"/>
                  </a:lnTo>
                  <a:lnTo>
                    <a:pt x="247456" y="526480"/>
                  </a:lnTo>
                  <a:lnTo>
                    <a:pt x="241058" y="525355"/>
                  </a:lnTo>
                  <a:lnTo>
                    <a:pt x="241973" y="524788"/>
                  </a:lnTo>
                  <a:lnTo>
                    <a:pt x="242401" y="523774"/>
                  </a:lnTo>
                  <a:lnTo>
                    <a:pt x="240602" y="523202"/>
                  </a:lnTo>
                  <a:lnTo>
                    <a:pt x="239292" y="523077"/>
                  </a:lnTo>
                  <a:lnTo>
                    <a:pt x="235077" y="525120"/>
                  </a:lnTo>
                  <a:lnTo>
                    <a:pt x="233309" y="527204"/>
                  </a:lnTo>
                  <a:lnTo>
                    <a:pt x="232799" y="529036"/>
                  </a:lnTo>
                  <a:lnTo>
                    <a:pt x="232713" y="533421"/>
                  </a:lnTo>
                  <a:lnTo>
                    <a:pt x="233462" y="537099"/>
                  </a:lnTo>
                  <a:lnTo>
                    <a:pt x="236491" y="546167"/>
                  </a:lnTo>
                  <a:lnTo>
                    <a:pt x="236801" y="551092"/>
                  </a:lnTo>
                  <a:lnTo>
                    <a:pt x="235363" y="557304"/>
                  </a:lnTo>
                  <a:lnTo>
                    <a:pt x="237372" y="560955"/>
                  </a:lnTo>
                  <a:lnTo>
                    <a:pt x="239813" y="562607"/>
                  </a:lnTo>
                  <a:lnTo>
                    <a:pt x="245299" y="564237"/>
                  </a:lnTo>
                  <a:lnTo>
                    <a:pt x="247429" y="565349"/>
                  </a:lnTo>
                  <a:lnTo>
                    <a:pt x="249769" y="565171"/>
                  </a:lnTo>
                  <a:lnTo>
                    <a:pt x="250489" y="565602"/>
                  </a:lnTo>
                  <a:lnTo>
                    <a:pt x="250143" y="566404"/>
                  </a:lnTo>
                  <a:lnTo>
                    <a:pt x="248764" y="567972"/>
                  </a:lnTo>
                  <a:lnTo>
                    <a:pt x="248851" y="569631"/>
                  </a:lnTo>
                  <a:lnTo>
                    <a:pt x="253012" y="570123"/>
                  </a:lnTo>
                  <a:lnTo>
                    <a:pt x="257318" y="569788"/>
                  </a:lnTo>
                  <a:lnTo>
                    <a:pt x="261842" y="569054"/>
                  </a:lnTo>
                  <a:lnTo>
                    <a:pt x="262910" y="567902"/>
                  </a:lnTo>
                  <a:lnTo>
                    <a:pt x="262939" y="565489"/>
                  </a:lnTo>
                  <a:lnTo>
                    <a:pt x="257640" y="565065"/>
                  </a:lnTo>
                  <a:lnTo>
                    <a:pt x="258315" y="564167"/>
                  </a:lnTo>
                  <a:lnTo>
                    <a:pt x="262329" y="563187"/>
                  </a:lnTo>
                  <a:lnTo>
                    <a:pt x="267590" y="561579"/>
                  </a:lnTo>
                  <a:lnTo>
                    <a:pt x="270279" y="561282"/>
                  </a:lnTo>
                  <a:lnTo>
                    <a:pt x="272105" y="562361"/>
                  </a:lnTo>
                  <a:lnTo>
                    <a:pt x="273341" y="563349"/>
                  </a:lnTo>
                  <a:lnTo>
                    <a:pt x="274857" y="565948"/>
                  </a:lnTo>
                  <a:lnTo>
                    <a:pt x="275797" y="569370"/>
                  </a:lnTo>
                  <a:lnTo>
                    <a:pt x="275837" y="573488"/>
                  </a:lnTo>
                  <a:lnTo>
                    <a:pt x="275204" y="577363"/>
                  </a:lnTo>
                  <a:lnTo>
                    <a:pt x="274454" y="578742"/>
                  </a:lnTo>
                  <a:lnTo>
                    <a:pt x="273128" y="580388"/>
                  </a:lnTo>
                  <a:lnTo>
                    <a:pt x="263669" y="582488"/>
                  </a:lnTo>
                  <a:lnTo>
                    <a:pt x="261019" y="581940"/>
                  </a:lnTo>
                  <a:lnTo>
                    <a:pt x="258552" y="579015"/>
                  </a:lnTo>
                  <a:lnTo>
                    <a:pt x="257778" y="575989"/>
                  </a:lnTo>
                  <a:lnTo>
                    <a:pt x="255669" y="573949"/>
                  </a:lnTo>
                  <a:lnTo>
                    <a:pt x="251149" y="572325"/>
                  </a:lnTo>
                  <a:lnTo>
                    <a:pt x="246654" y="572821"/>
                  </a:lnTo>
                  <a:lnTo>
                    <a:pt x="242192" y="575633"/>
                  </a:lnTo>
                  <a:lnTo>
                    <a:pt x="237805" y="576548"/>
                  </a:lnTo>
                  <a:lnTo>
                    <a:pt x="236252" y="579106"/>
                  </a:lnTo>
                  <a:lnTo>
                    <a:pt x="247242" y="583254"/>
                  </a:lnTo>
                  <a:lnTo>
                    <a:pt x="252428" y="584406"/>
                  </a:lnTo>
                  <a:lnTo>
                    <a:pt x="254118" y="584366"/>
                  </a:lnTo>
                  <a:lnTo>
                    <a:pt x="255811" y="584911"/>
                  </a:lnTo>
                  <a:lnTo>
                    <a:pt x="254248" y="586449"/>
                  </a:lnTo>
                  <a:lnTo>
                    <a:pt x="252685" y="587405"/>
                  </a:lnTo>
                  <a:lnTo>
                    <a:pt x="244865" y="589515"/>
                  </a:lnTo>
                  <a:lnTo>
                    <a:pt x="241419" y="590988"/>
                  </a:lnTo>
                  <a:lnTo>
                    <a:pt x="237395" y="593881"/>
                  </a:lnTo>
                  <a:lnTo>
                    <a:pt x="231752" y="600196"/>
                  </a:lnTo>
                  <a:lnTo>
                    <a:pt x="230022" y="601572"/>
                  </a:lnTo>
                  <a:lnTo>
                    <a:pt x="229159" y="603178"/>
                  </a:lnTo>
                  <a:lnTo>
                    <a:pt x="228576" y="607531"/>
                  </a:lnTo>
                  <a:lnTo>
                    <a:pt x="230403" y="614750"/>
                  </a:lnTo>
                  <a:lnTo>
                    <a:pt x="228473" y="617775"/>
                  </a:lnTo>
                  <a:lnTo>
                    <a:pt x="229658" y="621132"/>
                  </a:lnTo>
                  <a:lnTo>
                    <a:pt x="228986" y="623372"/>
                  </a:lnTo>
                  <a:lnTo>
                    <a:pt x="227012" y="626594"/>
                  </a:lnTo>
                  <a:lnTo>
                    <a:pt x="219100" y="631681"/>
                  </a:lnTo>
                  <a:lnTo>
                    <a:pt x="217698" y="635405"/>
                  </a:lnTo>
                  <a:lnTo>
                    <a:pt x="220440" y="637599"/>
                  </a:lnTo>
                  <a:lnTo>
                    <a:pt x="220257" y="639518"/>
                  </a:lnTo>
                  <a:lnTo>
                    <a:pt x="219344" y="641253"/>
                  </a:lnTo>
                  <a:lnTo>
                    <a:pt x="216057" y="641234"/>
                  </a:lnTo>
                  <a:lnTo>
                    <a:pt x="204108" y="640063"/>
                  </a:lnTo>
                  <a:lnTo>
                    <a:pt x="199752" y="641965"/>
                  </a:lnTo>
                  <a:lnTo>
                    <a:pt x="195721" y="644286"/>
                  </a:lnTo>
                  <a:lnTo>
                    <a:pt x="194620" y="645398"/>
                  </a:lnTo>
                  <a:lnTo>
                    <a:pt x="193194" y="646092"/>
                  </a:lnTo>
                  <a:lnTo>
                    <a:pt x="184976" y="647328"/>
                  </a:lnTo>
                  <a:lnTo>
                    <a:pt x="183347" y="648148"/>
                  </a:lnTo>
                  <a:lnTo>
                    <a:pt x="174609" y="656989"/>
                  </a:lnTo>
                  <a:lnTo>
                    <a:pt x="170867" y="662470"/>
                  </a:lnTo>
                  <a:lnTo>
                    <a:pt x="166346" y="667845"/>
                  </a:lnTo>
                  <a:lnTo>
                    <a:pt x="165160" y="670123"/>
                  </a:lnTo>
                  <a:lnTo>
                    <a:pt x="164902" y="673280"/>
                  </a:lnTo>
                  <a:lnTo>
                    <a:pt x="165532" y="676119"/>
                  </a:lnTo>
                  <a:lnTo>
                    <a:pt x="166159" y="678216"/>
                  </a:lnTo>
                  <a:lnTo>
                    <a:pt x="167733" y="680907"/>
                  </a:lnTo>
                  <a:lnTo>
                    <a:pt x="171044" y="683975"/>
                  </a:lnTo>
                  <a:lnTo>
                    <a:pt x="187894" y="696467"/>
                  </a:lnTo>
                  <a:lnTo>
                    <a:pt x="191389" y="697557"/>
                  </a:lnTo>
                  <a:lnTo>
                    <a:pt x="209402" y="698896"/>
                  </a:lnTo>
                  <a:lnTo>
                    <a:pt x="213405" y="700636"/>
                  </a:lnTo>
                  <a:lnTo>
                    <a:pt x="215742" y="703400"/>
                  </a:lnTo>
                  <a:lnTo>
                    <a:pt x="216599" y="705837"/>
                  </a:lnTo>
                  <a:lnTo>
                    <a:pt x="215568" y="712011"/>
                  </a:lnTo>
                  <a:lnTo>
                    <a:pt x="214493" y="713941"/>
                  </a:lnTo>
                  <a:lnTo>
                    <a:pt x="212503" y="715692"/>
                  </a:lnTo>
                  <a:lnTo>
                    <a:pt x="208239" y="717951"/>
                  </a:lnTo>
                  <a:lnTo>
                    <a:pt x="203137" y="719152"/>
                  </a:lnTo>
                  <a:lnTo>
                    <a:pt x="204599" y="720004"/>
                  </a:lnTo>
                  <a:lnTo>
                    <a:pt x="206671" y="719883"/>
                  </a:lnTo>
                  <a:lnTo>
                    <a:pt x="211179" y="719152"/>
                  </a:lnTo>
                  <a:lnTo>
                    <a:pt x="213129" y="719883"/>
                  </a:lnTo>
                  <a:lnTo>
                    <a:pt x="214610" y="722312"/>
                  </a:lnTo>
                  <a:lnTo>
                    <a:pt x="211789" y="723297"/>
                  </a:lnTo>
                  <a:lnTo>
                    <a:pt x="210926" y="724473"/>
                  </a:lnTo>
                  <a:lnTo>
                    <a:pt x="208887" y="726268"/>
                  </a:lnTo>
                  <a:lnTo>
                    <a:pt x="198492" y="733400"/>
                  </a:lnTo>
                  <a:lnTo>
                    <a:pt x="192884" y="735532"/>
                  </a:lnTo>
                  <a:lnTo>
                    <a:pt x="187730" y="738390"/>
                  </a:lnTo>
                  <a:lnTo>
                    <a:pt x="180813" y="741286"/>
                  </a:lnTo>
                  <a:lnTo>
                    <a:pt x="178109" y="742948"/>
                  </a:lnTo>
                  <a:lnTo>
                    <a:pt x="174451" y="746440"/>
                  </a:lnTo>
                  <a:lnTo>
                    <a:pt x="168842" y="750240"/>
                  </a:lnTo>
                  <a:lnTo>
                    <a:pt x="162802" y="758390"/>
                  </a:lnTo>
                  <a:lnTo>
                    <a:pt x="162558" y="759974"/>
                  </a:lnTo>
                  <a:lnTo>
                    <a:pt x="163435" y="761029"/>
                  </a:lnTo>
                  <a:lnTo>
                    <a:pt x="160077" y="775307"/>
                  </a:lnTo>
                  <a:lnTo>
                    <a:pt x="158903" y="776986"/>
                  </a:lnTo>
                  <a:lnTo>
                    <a:pt x="156471" y="778778"/>
                  </a:lnTo>
                  <a:lnTo>
                    <a:pt x="150069" y="781733"/>
                  </a:lnTo>
                  <a:lnTo>
                    <a:pt x="146985" y="782097"/>
                  </a:lnTo>
                  <a:lnTo>
                    <a:pt x="142912" y="780386"/>
                  </a:lnTo>
                  <a:lnTo>
                    <a:pt x="140611" y="778597"/>
                  </a:lnTo>
                  <a:lnTo>
                    <a:pt x="138362" y="775531"/>
                  </a:lnTo>
                  <a:lnTo>
                    <a:pt x="135646" y="772369"/>
                  </a:lnTo>
                  <a:lnTo>
                    <a:pt x="135506" y="773499"/>
                  </a:lnTo>
                  <a:lnTo>
                    <a:pt x="136450" y="775421"/>
                  </a:lnTo>
                  <a:lnTo>
                    <a:pt x="135811" y="777431"/>
                  </a:lnTo>
                  <a:lnTo>
                    <a:pt x="128864" y="778343"/>
                  </a:lnTo>
                  <a:lnTo>
                    <a:pt x="127024" y="779291"/>
                  </a:lnTo>
                  <a:lnTo>
                    <a:pt x="133294" y="778867"/>
                  </a:lnTo>
                  <a:lnTo>
                    <a:pt x="137570" y="779469"/>
                  </a:lnTo>
                  <a:lnTo>
                    <a:pt x="139377" y="780205"/>
                  </a:lnTo>
                  <a:lnTo>
                    <a:pt x="141003" y="781733"/>
                  </a:lnTo>
                  <a:lnTo>
                    <a:pt x="142436" y="783571"/>
                  </a:lnTo>
                  <a:lnTo>
                    <a:pt x="141232" y="784588"/>
                  </a:lnTo>
                  <a:lnTo>
                    <a:pt x="137808" y="785430"/>
                  </a:lnTo>
                  <a:lnTo>
                    <a:pt x="133372" y="786976"/>
                  </a:lnTo>
                  <a:lnTo>
                    <a:pt x="128133" y="789772"/>
                  </a:lnTo>
                  <a:lnTo>
                    <a:pt x="125222" y="793000"/>
                  </a:lnTo>
                  <a:lnTo>
                    <a:pt x="123968" y="795321"/>
                  </a:lnTo>
                  <a:lnTo>
                    <a:pt x="122552" y="800003"/>
                  </a:lnTo>
                  <a:lnTo>
                    <a:pt x="122177" y="803095"/>
                  </a:lnTo>
                  <a:lnTo>
                    <a:pt x="119962" y="805475"/>
                  </a:lnTo>
                  <a:lnTo>
                    <a:pt x="116550" y="807618"/>
                  </a:lnTo>
                  <a:lnTo>
                    <a:pt x="116739" y="808107"/>
                  </a:lnTo>
                  <a:lnTo>
                    <a:pt x="119055" y="807011"/>
                  </a:lnTo>
                  <a:lnTo>
                    <a:pt x="120905" y="806665"/>
                  </a:lnTo>
                  <a:lnTo>
                    <a:pt x="122494" y="809521"/>
                  </a:lnTo>
                  <a:lnTo>
                    <a:pt x="124643" y="815228"/>
                  </a:lnTo>
                  <a:lnTo>
                    <a:pt x="125642" y="819179"/>
                  </a:lnTo>
                  <a:lnTo>
                    <a:pt x="125484" y="820353"/>
                  </a:lnTo>
                  <a:lnTo>
                    <a:pt x="124849" y="821961"/>
                  </a:lnTo>
                  <a:lnTo>
                    <a:pt x="120434" y="822350"/>
                  </a:lnTo>
                  <a:lnTo>
                    <a:pt x="116497" y="822301"/>
                  </a:lnTo>
                  <a:lnTo>
                    <a:pt x="113598" y="822992"/>
                  </a:lnTo>
                  <a:lnTo>
                    <a:pt x="115155" y="823705"/>
                  </a:lnTo>
                  <a:lnTo>
                    <a:pt x="117809" y="823451"/>
                  </a:lnTo>
                  <a:lnTo>
                    <a:pt x="121482" y="825143"/>
                  </a:lnTo>
                  <a:lnTo>
                    <a:pt x="125561" y="824422"/>
                  </a:lnTo>
                  <a:lnTo>
                    <a:pt x="127418" y="825553"/>
                  </a:lnTo>
                  <a:lnTo>
                    <a:pt x="128759" y="826589"/>
                  </a:lnTo>
                  <a:lnTo>
                    <a:pt x="135003" y="834836"/>
                  </a:lnTo>
                  <a:lnTo>
                    <a:pt x="140456" y="839934"/>
                  </a:lnTo>
                  <a:lnTo>
                    <a:pt x="143213" y="842959"/>
                  </a:lnTo>
                  <a:lnTo>
                    <a:pt x="141842" y="844330"/>
                  </a:lnTo>
                  <a:lnTo>
                    <a:pt x="141355" y="842501"/>
                  </a:lnTo>
                  <a:lnTo>
                    <a:pt x="137795" y="842028"/>
                  </a:lnTo>
                  <a:lnTo>
                    <a:pt x="134330" y="841535"/>
                  </a:lnTo>
                  <a:lnTo>
                    <a:pt x="128544" y="840226"/>
                  </a:lnTo>
                  <a:lnTo>
                    <a:pt x="120762" y="838237"/>
                  </a:lnTo>
                  <a:lnTo>
                    <a:pt x="112963" y="838237"/>
                  </a:lnTo>
                  <a:lnTo>
                    <a:pt x="106768" y="836558"/>
                  </a:lnTo>
                  <a:lnTo>
                    <a:pt x="99924" y="834702"/>
                  </a:lnTo>
                  <a:lnTo>
                    <a:pt x="85483" y="834537"/>
                  </a:lnTo>
                  <a:lnTo>
                    <a:pt x="72762" y="834424"/>
                  </a:lnTo>
                  <a:lnTo>
                    <a:pt x="59731" y="834308"/>
                  </a:lnTo>
                  <a:lnTo>
                    <a:pt x="51389" y="834235"/>
                  </a:lnTo>
                  <a:lnTo>
                    <a:pt x="45806" y="834186"/>
                  </a:lnTo>
                  <a:lnTo>
                    <a:pt x="44357" y="833484"/>
                  </a:lnTo>
                  <a:lnTo>
                    <a:pt x="44844" y="831169"/>
                  </a:lnTo>
                  <a:lnTo>
                    <a:pt x="42773" y="829463"/>
                  </a:lnTo>
                  <a:lnTo>
                    <a:pt x="39773" y="827402"/>
                  </a:lnTo>
                  <a:lnTo>
                    <a:pt x="36124" y="825939"/>
                  </a:lnTo>
                  <a:lnTo>
                    <a:pt x="34314" y="823983"/>
                  </a:lnTo>
                  <a:lnTo>
                    <a:pt x="32292" y="821786"/>
                  </a:lnTo>
                  <a:lnTo>
                    <a:pt x="33433" y="819837"/>
                  </a:lnTo>
                  <a:lnTo>
                    <a:pt x="35179" y="815101"/>
                  </a:lnTo>
                  <a:lnTo>
                    <a:pt x="35216" y="813013"/>
                  </a:lnTo>
                  <a:lnTo>
                    <a:pt x="33632" y="811550"/>
                  </a:lnTo>
                  <a:lnTo>
                    <a:pt x="33145" y="809477"/>
                  </a:lnTo>
                  <a:lnTo>
                    <a:pt x="33632" y="808503"/>
                  </a:lnTo>
                  <a:lnTo>
                    <a:pt x="35064" y="807764"/>
                  </a:lnTo>
                  <a:lnTo>
                    <a:pt x="35922" y="804361"/>
                  </a:lnTo>
                  <a:lnTo>
                    <a:pt x="35250" y="801025"/>
                  </a:lnTo>
                  <a:lnTo>
                    <a:pt x="34156" y="798049"/>
                  </a:lnTo>
                  <a:lnTo>
                    <a:pt x="32709" y="796735"/>
                  </a:lnTo>
                  <a:lnTo>
                    <a:pt x="30842" y="796111"/>
                  </a:lnTo>
                  <a:lnTo>
                    <a:pt x="29470" y="795995"/>
                  </a:lnTo>
                  <a:lnTo>
                    <a:pt x="26414" y="797104"/>
                  </a:lnTo>
                  <a:lnTo>
                    <a:pt x="21351" y="796829"/>
                  </a:lnTo>
                  <a:lnTo>
                    <a:pt x="19629" y="797255"/>
                  </a:lnTo>
                  <a:lnTo>
                    <a:pt x="17152" y="798454"/>
                  </a:lnTo>
                  <a:lnTo>
                    <a:pt x="13648" y="800218"/>
                  </a:lnTo>
                  <a:lnTo>
                    <a:pt x="11698" y="799609"/>
                  </a:lnTo>
                  <a:lnTo>
                    <a:pt x="11101" y="797722"/>
                  </a:lnTo>
                  <a:lnTo>
                    <a:pt x="9800" y="796084"/>
                  </a:lnTo>
                  <a:lnTo>
                    <a:pt x="8971" y="794640"/>
                  </a:lnTo>
                  <a:lnTo>
                    <a:pt x="8348" y="792266"/>
                  </a:lnTo>
                  <a:lnTo>
                    <a:pt x="7310" y="789208"/>
                  </a:lnTo>
                  <a:lnTo>
                    <a:pt x="5240" y="785595"/>
                  </a:lnTo>
                  <a:lnTo>
                    <a:pt x="2072" y="782669"/>
                  </a:lnTo>
                  <a:lnTo>
                    <a:pt x="1894" y="780044"/>
                  </a:lnTo>
                  <a:lnTo>
                    <a:pt x="1308" y="776746"/>
                  </a:lnTo>
                  <a:lnTo>
                    <a:pt x="2925" y="773529"/>
                  </a:lnTo>
                  <a:lnTo>
                    <a:pt x="1982" y="770863"/>
                  </a:lnTo>
                  <a:lnTo>
                    <a:pt x="0" y="767681"/>
                  </a:lnTo>
                  <a:lnTo>
                    <a:pt x="609" y="764391"/>
                  </a:lnTo>
                  <a:lnTo>
                    <a:pt x="2559" y="762562"/>
                  </a:lnTo>
                  <a:lnTo>
                    <a:pt x="3169" y="760246"/>
                  </a:lnTo>
                  <a:lnTo>
                    <a:pt x="12186" y="759882"/>
                  </a:lnTo>
                  <a:lnTo>
                    <a:pt x="11810" y="756768"/>
                  </a:lnTo>
                  <a:lnTo>
                    <a:pt x="13310" y="754250"/>
                  </a:lnTo>
                  <a:lnTo>
                    <a:pt x="14994" y="751970"/>
                  </a:lnTo>
                  <a:lnTo>
                    <a:pt x="16428" y="750931"/>
                  </a:lnTo>
                  <a:lnTo>
                    <a:pt x="19643" y="750024"/>
                  </a:lnTo>
                  <a:lnTo>
                    <a:pt x="23427" y="748707"/>
                  </a:lnTo>
                  <a:lnTo>
                    <a:pt x="25561" y="747196"/>
                  </a:lnTo>
                  <a:lnTo>
                    <a:pt x="26580" y="745849"/>
                  </a:lnTo>
                  <a:lnTo>
                    <a:pt x="27205" y="744103"/>
                  </a:lnTo>
                  <a:lnTo>
                    <a:pt x="27366" y="742246"/>
                  </a:lnTo>
                  <a:lnTo>
                    <a:pt x="26745" y="738290"/>
                  </a:lnTo>
                  <a:lnTo>
                    <a:pt x="27451" y="737076"/>
                  </a:lnTo>
                  <a:lnTo>
                    <a:pt x="29792" y="735473"/>
                  </a:lnTo>
                  <a:lnTo>
                    <a:pt x="33755" y="734048"/>
                  </a:lnTo>
                  <a:lnTo>
                    <a:pt x="35461" y="730270"/>
                  </a:lnTo>
                  <a:lnTo>
                    <a:pt x="34485" y="726980"/>
                  </a:lnTo>
                  <a:lnTo>
                    <a:pt x="32286" y="724379"/>
                  </a:lnTo>
                  <a:lnTo>
                    <a:pt x="29490" y="723202"/>
                  </a:lnTo>
                  <a:lnTo>
                    <a:pt x="29246" y="720523"/>
                  </a:lnTo>
                  <a:lnTo>
                    <a:pt x="30509" y="717975"/>
                  </a:lnTo>
                  <a:lnTo>
                    <a:pt x="32156" y="715249"/>
                  </a:lnTo>
                  <a:lnTo>
                    <a:pt x="34121" y="712114"/>
                  </a:lnTo>
                  <a:lnTo>
                    <a:pt x="33998" y="709920"/>
                  </a:lnTo>
                  <a:lnTo>
                    <a:pt x="35740" y="708638"/>
                  </a:lnTo>
                  <a:lnTo>
                    <a:pt x="40700" y="705777"/>
                  </a:lnTo>
                  <a:lnTo>
                    <a:pt x="42405" y="702976"/>
                  </a:lnTo>
                  <a:lnTo>
                    <a:pt x="44152" y="702215"/>
                  </a:lnTo>
                  <a:lnTo>
                    <a:pt x="46184" y="701878"/>
                  </a:lnTo>
                  <a:lnTo>
                    <a:pt x="46306" y="700294"/>
                  </a:lnTo>
                  <a:lnTo>
                    <a:pt x="44822" y="698723"/>
                  </a:lnTo>
                  <a:lnTo>
                    <a:pt x="44581" y="696748"/>
                  </a:lnTo>
                  <a:lnTo>
                    <a:pt x="44756" y="694559"/>
                  </a:lnTo>
                  <a:lnTo>
                    <a:pt x="45210" y="691642"/>
                  </a:lnTo>
                  <a:lnTo>
                    <a:pt x="47525" y="690546"/>
                  </a:lnTo>
                  <a:lnTo>
                    <a:pt x="50944" y="688177"/>
                  </a:lnTo>
                  <a:lnTo>
                    <a:pt x="51857" y="686671"/>
                  </a:lnTo>
                  <a:lnTo>
                    <a:pt x="51980" y="684655"/>
                  </a:lnTo>
                  <a:lnTo>
                    <a:pt x="50983" y="680494"/>
                  </a:lnTo>
                  <a:lnTo>
                    <a:pt x="50132" y="677509"/>
                  </a:lnTo>
                  <a:lnTo>
                    <a:pt x="49703" y="676408"/>
                  </a:lnTo>
                  <a:lnTo>
                    <a:pt x="48142" y="674384"/>
                  </a:lnTo>
                  <a:lnTo>
                    <a:pt x="46993" y="673108"/>
                  </a:lnTo>
                  <a:lnTo>
                    <a:pt x="48828" y="671510"/>
                  </a:lnTo>
                  <a:lnTo>
                    <a:pt x="52277" y="669829"/>
                  </a:lnTo>
                  <a:lnTo>
                    <a:pt x="53740" y="667392"/>
                  </a:lnTo>
                  <a:lnTo>
                    <a:pt x="52399" y="665319"/>
                  </a:lnTo>
                  <a:lnTo>
                    <a:pt x="50449" y="664224"/>
                  </a:lnTo>
                  <a:lnTo>
                    <a:pt x="49840" y="661056"/>
                  </a:lnTo>
                  <a:lnTo>
                    <a:pt x="50572" y="657035"/>
                  </a:lnTo>
                  <a:lnTo>
                    <a:pt x="52033" y="655815"/>
                  </a:lnTo>
                  <a:lnTo>
                    <a:pt x="57151" y="655205"/>
                  </a:lnTo>
                  <a:lnTo>
                    <a:pt x="57639" y="653132"/>
                  </a:lnTo>
                  <a:lnTo>
                    <a:pt x="61539" y="650210"/>
                  </a:lnTo>
                  <a:lnTo>
                    <a:pt x="61416" y="647406"/>
                  </a:lnTo>
                  <a:lnTo>
                    <a:pt x="58937" y="645687"/>
                  </a:lnTo>
                  <a:lnTo>
                    <a:pt x="56510" y="642913"/>
                  </a:lnTo>
                  <a:lnTo>
                    <a:pt x="54714" y="640462"/>
                  </a:lnTo>
                  <a:lnTo>
                    <a:pt x="48743" y="639121"/>
                  </a:lnTo>
                  <a:lnTo>
                    <a:pt x="42405" y="638390"/>
                  </a:lnTo>
                  <a:lnTo>
                    <a:pt x="41554" y="636074"/>
                  </a:lnTo>
                  <a:lnTo>
                    <a:pt x="41797" y="634733"/>
                  </a:lnTo>
                  <a:lnTo>
                    <a:pt x="44745" y="635276"/>
                  </a:lnTo>
                  <a:lnTo>
                    <a:pt x="49560" y="634803"/>
                  </a:lnTo>
                  <a:lnTo>
                    <a:pt x="53184" y="634693"/>
                  </a:lnTo>
                  <a:lnTo>
                    <a:pt x="55706" y="634461"/>
                  </a:lnTo>
                  <a:lnTo>
                    <a:pt x="58614" y="634123"/>
                  </a:lnTo>
                  <a:lnTo>
                    <a:pt x="61295" y="635100"/>
                  </a:lnTo>
                  <a:lnTo>
                    <a:pt x="63976" y="634490"/>
                  </a:lnTo>
                  <a:lnTo>
                    <a:pt x="65071" y="630834"/>
                  </a:lnTo>
                  <a:lnTo>
                    <a:pt x="66778" y="628885"/>
                  </a:lnTo>
                  <a:lnTo>
                    <a:pt x="67022" y="627056"/>
                  </a:lnTo>
                  <a:lnTo>
                    <a:pt x="65317" y="625596"/>
                  </a:lnTo>
                  <a:lnTo>
                    <a:pt x="62191" y="625145"/>
                  </a:lnTo>
                  <a:lnTo>
                    <a:pt x="48531" y="623990"/>
                  </a:lnTo>
                  <a:lnTo>
                    <a:pt x="48116" y="622527"/>
                  </a:lnTo>
                  <a:lnTo>
                    <a:pt x="48235" y="620074"/>
                  </a:lnTo>
                  <a:lnTo>
                    <a:pt x="48750" y="617570"/>
                  </a:lnTo>
                  <a:lnTo>
                    <a:pt x="48743" y="616334"/>
                  </a:lnTo>
                  <a:lnTo>
                    <a:pt x="49991" y="615246"/>
                  </a:lnTo>
                  <a:lnTo>
                    <a:pt x="51401" y="612974"/>
                  </a:lnTo>
                  <a:lnTo>
                    <a:pt x="52399" y="611458"/>
                  </a:lnTo>
                  <a:lnTo>
                    <a:pt x="51407" y="609490"/>
                  </a:lnTo>
                  <a:lnTo>
                    <a:pt x="49230" y="606584"/>
                  </a:lnTo>
                  <a:lnTo>
                    <a:pt x="50814" y="605242"/>
                  </a:lnTo>
                  <a:lnTo>
                    <a:pt x="50943" y="603642"/>
                  </a:lnTo>
                  <a:lnTo>
                    <a:pt x="50449" y="602077"/>
                  </a:lnTo>
                  <a:lnTo>
                    <a:pt x="48189" y="600336"/>
                  </a:lnTo>
                  <a:lnTo>
                    <a:pt x="46184" y="597932"/>
                  </a:lnTo>
                  <a:lnTo>
                    <a:pt x="46184" y="595374"/>
                  </a:lnTo>
                  <a:lnTo>
                    <a:pt x="48526" y="594694"/>
                  </a:lnTo>
                  <a:lnTo>
                    <a:pt x="50083" y="593911"/>
                  </a:lnTo>
                  <a:lnTo>
                    <a:pt x="50449" y="592327"/>
                  </a:lnTo>
                  <a:lnTo>
                    <a:pt x="49596" y="590378"/>
                  </a:lnTo>
                  <a:lnTo>
                    <a:pt x="46360" y="589785"/>
                  </a:lnTo>
                  <a:lnTo>
                    <a:pt x="42047" y="588587"/>
                  </a:lnTo>
                  <a:lnTo>
                    <a:pt x="40728" y="587583"/>
                  </a:lnTo>
                  <a:lnTo>
                    <a:pt x="39511" y="585494"/>
                  </a:lnTo>
                  <a:lnTo>
                    <a:pt x="40418" y="579600"/>
                  </a:lnTo>
                  <a:lnTo>
                    <a:pt x="39965" y="576049"/>
                  </a:lnTo>
                  <a:lnTo>
                    <a:pt x="39587" y="574084"/>
                  </a:lnTo>
                  <a:lnTo>
                    <a:pt x="40645" y="572573"/>
                  </a:lnTo>
                  <a:lnTo>
                    <a:pt x="42080" y="571213"/>
                  </a:lnTo>
                  <a:lnTo>
                    <a:pt x="41399" y="568042"/>
                  </a:lnTo>
                  <a:lnTo>
                    <a:pt x="40114" y="566380"/>
                  </a:lnTo>
                  <a:lnTo>
                    <a:pt x="40568" y="565095"/>
                  </a:lnTo>
                  <a:lnTo>
                    <a:pt x="41778" y="563811"/>
                  </a:lnTo>
                  <a:lnTo>
                    <a:pt x="42836" y="562224"/>
                  </a:lnTo>
                  <a:lnTo>
                    <a:pt x="43743" y="561846"/>
                  </a:lnTo>
                  <a:lnTo>
                    <a:pt x="45103" y="562753"/>
                  </a:lnTo>
                  <a:lnTo>
                    <a:pt x="47405" y="562221"/>
                  </a:lnTo>
                  <a:lnTo>
                    <a:pt x="50164" y="560939"/>
                  </a:lnTo>
                  <a:lnTo>
                    <a:pt x="50466" y="559428"/>
                  </a:lnTo>
                  <a:lnTo>
                    <a:pt x="49913" y="557266"/>
                  </a:lnTo>
                  <a:lnTo>
                    <a:pt x="47855" y="551834"/>
                  </a:lnTo>
                  <a:lnTo>
                    <a:pt x="46010" y="548474"/>
                  </a:lnTo>
                  <a:lnTo>
                    <a:pt x="46387" y="547265"/>
                  </a:lnTo>
                  <a:lnTo>
                    <a:pt x="47119" y="545991"/>
                  </a:lnTo>
                  <a:lnTo>
                    <a:pt x="46537" y="541371"/>
                  </a:lnTo>
                  <a:lnTo>
                    <a:pt x="46719" y="538581"/>
                  </a:lnTo>
                  <a:lnTo>
                    <a:pt x="46854" y="530353"/>
                  </a:lnTo>
                  <a:lnTo>
                    <a:pt x="47066" y="527544"/>
                  </a:lnTo>
                  <a:lnTo>
                    <a:pt x="45178" y="524675"/>
                  </a:lnTo>
                  <a:lnTo>
                    <a:pt x="45433" y="521982"/>
                  </a:lnTo>
                  <a:lnTo>
                    <a:pt x="46769" y="520017"/>
                  </a:lnTo>
                  <a:lnTo>
                    <a:pt x="48020" y="517359"/>
                  </a:lnTo>
                  <a:lnTo>
                    <a:pt x="48956" y="515003"/>
                  </a:lnTo>
                  <a:lnTo>
                    <a:pt x="49937" y="513945"/>
                  </a:lnTo>
                  <a:lnTo>
                    <a:pt x="51600" y="513416"/>
                  </a:lnTo>
                  <a:lnTo>
                    <a:pt x="51978" y="512132"/>
                  </a:lnTo>
                  <a:lnTo>
                    <a:pt x="51222" y="511150"/>
                  </a:lnTo>
                  <a:lnTo>
                    <a:pt x="49068" y="509619"/>
                  </a:lnTo>
                  <a:lnTo>
                    <a:pt x="48579" y="507749"/>
                  </a:lnTo>
                  <a:lnTo>
                    <a:pt x="49031" y="506313"/>
                  </a:lnTo>
                  <a:lnTo>
                    <a:pt x="50089" y="505482"/>
                  </a:lnTo>
                  <a:lnTo>
                    <a:pt x="51727" y="505490"/>
                  </a:lnTo>
                  <a:lnTo>
                    <a:pt x="52960" y="503442"/>
                  </a:lnTo>
                  <a:lnTo>
                    <a:pt x="53309" y="500911"/>
                  </a:lnTo>
                  <a:lnTo>
                    <a:pt x="53564" y="499740"/>
                  </a:lnTo>
                  <a:lnTo>
                    <a:pt x="52620" y="498261"/>
                  </a:lnTo>
                  <a:lnTo>
                    <a:pt x="51936" y="494771"/>
                  </a:lnTo>
                  <a:lnTo>
                    <a:pt x="51297" y="492788"/>
                  </a:lnTo>
                  <a:lnTo>
                    <a:pt x="52053" y="491957"/>
                  </a:lnTo>
                  <a:lnTo>
                    <a:pt x="53111" y="491655"/>
                  </a:lnTo>
                  <a:lnTo>
                    <a:pt x="54970" y="492121"/>
                  </a:lnTo>
                  <a:lnTo>
                    <a:pt x="56284" y="491881"/>
                  </a:lnTo>
                  <a:lnTo>
                    <a:pt x="56511" y="490823"/>
                  </a:lnTo>
                  <a:lnTo>
                    <a:pt x="56662" y="489690"/>
                  </a:lnTo>
                  <a:lnTo>
                    <a:pt x="57160" y="488918"/>
                  </a:lnTo>
                  <a:lnTo>
                    <a:pt x="58331" y="486352"/>
                  </a:lnTo>
                  <a:lnTo>
                    <a:pt x="59585" y="483170"/>
                  </a:lnTo>
                  <a:lnTo>
                    <a:pt x="59879" y="480925"/>
                  </a:lnTo>
                  <a:lnTo>
                    <a:pt x="59431" y="474837"/>
                  </a:lnTo>
                  <a:lnTo>
                    <a:pt x="60095" y="473439"/>
                  </a:lnTo>
                  <a:lnTo>
                    <a:pt x="61432" y="472162"/>
                  </a:lnTo>
                  <a:lnTo>
                    <a:pt x="63296" y="470961"/>
                  </a:lnTo>
                  <a:lnTo>
                    <a:pt x="65741" y="469966"/>
                  </a:lnTo>
                  <a:lnTo>
                    <a:pt x="68785" y="468533"/>
                  </a:lnTo>
                  <a:lnTo>
                    <a:pt x="72529" y="468006"/>
                  </a:lnTo>
                  <a:lnTo>
                    <a:pt x="74040" y="466420"/>
                  </a:lnTo>
                  <a:lnTo>
                    <a:pt x="75098" y="464304"/>
                  </a:lnTo>
                  <a:lnTo>
                    <a:pt x="75402" y="462566"/>
                  </a:lnTo>
                  <a:lnTo>
                    <a:pt x="73965" y="461357"/>
                  </a:lnTo>
                  <a:lnTo>
                    <a:pt x="72077" y="459921"/>
                  </a:lnTo>
                  <a:lnTo>
                    <a:pt x="71178" y="456300"/>
                  </a:lnTo>
                  <a:lnTo>
                    <a:pt x="70690" y="452959"/>
                  </a:lnTo>
                  <a:lnTo>
                    <a:pt x="70413" y="448738"/>
                  </a:lnTo>
                  <a:lnTo>
                    <a:pt x="68534" y="445111"/>
                  </a:lnTo>
                  <a:lnTo>
                    <a:pt x="66561" y="441031"/>
                  </a:lnTo>
                  <a:lnTo>
                    <a:pt x="66032" y="437404"/>
                  </a:lnTo>
                  <a:lnTo>
                    <a:pt x="66692" y="435418"/>
                  </a:lnTo>
                  <a:lnTo>
                    <a:pt x="67466" y="432266"/>
                  </a:lnTo>
                  <a:lnTo>
                    <a:pt x="66635" y="430833"/>
                  </a:lnTo>
                  <a:lnTo>
                    <a:pt x="65654" y="428264"/>
                  </a:lnTo>
                  <a:lnTo>
                    <a:pt x="66674" y="426251"/>
                  </a:lnTo>
                  <a:lnTo>
                    <a:pt x="67920" y="423126"/>
                  </a:lnTo>
                  <a:lnTo>
                    <a:pt x="67770" y="421539"/>
                  </a:lnTo>
                  <a:lnTo>
                    <a:pt x="66788" y="417761"/>
                  </a:lnTo>
                  <a:lnTo>
                    <a:pt x="65881" y="415645"/>
                  </a:lnTo>
                  <a:lnTo>
                    <a:pt x="66788" y="413378"/>
                  </a:lnTo>
                  <a:lnTo>
                    <a:pt x="68223" y="411262"/>
                  </a:lnTo>
                  <a:lnTo>
                    <a:pt x="69357" y="410129"/>
                  </a:lnTo>
                  <a:lnTo>
                    <a:pt x="69168" y="408305"/>
                  </a:lnTo>
                  <a:lnTo>
                    <a:pt x="69658" y="406804"/>
                  </a:lnTo>
                  <a:lnTo>
                    <a:pt x="71802" y="405798"/>
                  </a:lnTo>
                  <a:lnTo>
                    <a:pt x="73814" y="403936"/>
                  </a:lnTo>
                  <a:lnTo>
                    <a:pt x="75249" y="403709"/>
                  </a:lnTo>
                  <a:lnTo>
                    <a:pt x="76987" y="403709"/>
                  </a:lnTo>
                  <a:lnTo>
                    <a:pt x="78121" y="403180"/>
                  </a:lnTo>
                  <a:lnTo>
                    <a:pt x="78574" y="401744"/>
                  </a:lnTo>
                  <a:lnTo>
                    <a:pt x="78876" y="400158"/>
                  </a:lnTo>
                  <a:lnTo>
                    <a:pt x="81641" y="398188"/>
                  </a:lnTo>
                  <a:lnTo>
                    <a:pt x="83257" y="396377"/>
                  </a:lnTo>
                  <a:lnTo>
                    <a:pt x="86204" y="395999"/>
                  </a:lnTo>
                  <a:lnTo>
                    <a:pt x="87640" y="394037"/>
                  </a:lnTo>
                  <a:lnTo>
                    <a:pt x="87671" y="391517"/>
                  </a:lnTo>
                  <a:lnTo>
                    <a:pt x="87338" y="388974"/>
                  </a:lnTo>
                  <a:lnTo>
                    <a:pt x="88320" y="386028"/>
                  </a:lnTo>
                  <a:lnTo>
                    <a:pt x="87227" y="381532"/>
                  </a:lnTo>
                  <a:lnTo>
                    <a:pt x="87338" y="379151"/>
                  </a:lnTo>
                  <a:lnTo>
                    <a:pt x="86204" y="377187"/>
                  </a:lnTo>
                  <a:lnTo>
                    <a:pt x="86431" y="375071"/>
                  </a:lnTo>
                  <a:lnTo>
                    <a:pt x="85827" y="373711"/>
                  </a:lnTo>
                  <a:lnTo>
                    <a:pt x="84116" y="373206"/>
                  </a:lnTo>
                  <a:lnTo>
                    <a:pt x="83484" y="371520"/>
                  </a:lnTo>
                  <a:lnTo>
                    <a:pt x="84315" y="370689"/>
                  </a:lnTo>
                  <a:lnTo>
                    <a:pt x="85932" y="370049"/>
                  </a:lnTo>
                  <a:lnTo>
                    <a:pt x="87961" y="368756"/>
                  </a:lnTo>
                  <a:lnTo>
                    <a:pt x="89482" y="362536"/>
                  </a:lnTo>
                  <a:lnTo>
                    <a:pt x="90201" y="360690"/>
                  </a:lnTo>
                  <a:lnTo>
                    <a:pt x="90901" y="358466"/>
                  </a:lnTo>
                  <a:lnTo>
                    <a:pt x="90814" y="357314"/>
                  </a:lnTo>
                  <a:lnTo>
                    <a:pt x="91788" y="355652"/>
                  </a:lnTo>
                  <a:lnTo>
                    <a:pt x="93004" y="353126"/>
                  </a:lnTo>
                  <a:lnTo>
                    <a:pt x="94922" y="350684"/>
                  </a:lnTo>
                  <a:lnTo>
                    <a:pt x="96022" y="349002"/>
                  </a:lnTo>
                  <a:lnTo>
                    <a:pt x="97085" y="346736"/>
                  </a:lnTo>
                  <a:lnTo>
                    <a:pt x="97387" y="345375"/>
                  </a:lnTo>
                  <a:lnTo>
                    <a:pt x="98748" y="344698"/>
                  </a:lnTo>
                  <a:lnTo>
                    <a:pt x="100309" y="344523"/>
                  </a:lnTo>
                  <a:lnTo>
                    <a:pt x="102148" y="344094"/>
                  </a:lnTo>
                  <a:lnTo>
                    <a:pt x="102903" y="343262"/>
                  </a:lnTo>
                  <a:lnTo>
                    <a:pt x="102767" y="342051"/>
                  </a:lnTo>
                  <a:lnTo>
                    <a:pt x="102652" y="339374"/>
                  </a:lnTo>
                  <a:lnTo>
                    <a:pt x="102101" y="335123"/>
                  </a:lnTo>
                  <a:lnTo>
                    <a:pt x="101746" y="329640"/>
                  </a:lnTo>
                  <a:lnTo>
                    <a:pt x="102071" y="326037"/>
                  </a:lnTo>
                  <a:lnTo>
                    <a:pt x="103281" y="322410"/>
                  </a:lnTo>
                  <a:lnTo>
                    <a:pt x="104415" y="320445"/>
                  </a:lnTo>
                  <a:lnTo>
                    <a:pt x="104112" y="318934"/>
                  </a:lnTo>
                  <a:lnTo>
                    <a:pt x="103810" y="317272"/>
                  </a:lnTo>
                  <a:lnTo>
                    <a:pt x="101694" y="316365"/>
                  </a:lnTo>
                  <a:lnTo>
                    <a:pt x="99681" y="317150"/>
                  </a:lnTo>
                  <a:lnTo>
                    <a:pt x="98278" y="316932"/>
                  </a:lnTo>
                  <a:lnTo>
                    <a:pt x="96481" y="315005"/>
                  </a:lnTo>
                  <a:lnTo>
                    <a:pt x="95952" y="312965"/>
                  </a:lnTo>
                  <a:lnTo>
                    <a:pt x="96254" y="310169"/>
                  </a:lnTo>
                  <a:lnTo>
                    <a:pt x="97661" y="308426"/>
                  </a:lnTo>
                  <a:lnTo>
                    <a:pt x="98219" y="306240"/>
                  </a:lnTo>
                  <a:lnTo>
                    <a:pt x="97387" y="305560"/>
                  </a:lnTo>
                  <a:lnTo>
                    <a:pt x="95616" y="304108"/>
                  </a:lnTo>
                  <a:lnTo>
                    <a:pt x="93936" y="299097"/>
                  </a:lnTo>
                  <a:lnTo>
                    <a:pt x="94138" y="294830"/>
                  </a:lnTo>
                  <a:lnTo>
                    <a:pt x="92476" y="293697"/>
                  </a:lnTo>
                  <a:lnTo>
                    <a:pt x="91701" y="290361"/>
                  </a:lnTo>
                  <a:lnTo>
                    <a:pt x="89982" y="289166"/>
                  </a:lnTo>
                  <a:lnTo>
                    <a:pt x="89302" y="286672"/>
                  </a:lnTo>
                  <a:lnTo>
                    <a:pt x="88773" y="284103"/>
                  </a:lnTo>
                  <a:lnTo>
                    <a:pt x="89000" y="282967"/>
                  </a:lnTo>
                  <a:lnTo>
                    <a:pt x="90787" y="282654"/>
                  </a:lnTo>
                  <a:lnTo>
                    <a:pt x="91796" y="280627"/>
                  </a:lnTo>
                  <a:lnTo>
                    <a:pt x="91040" y="279491"/>
                  </a:lnTo>
                  <a:lnTo>
                    <a:pt x="89680" y="278509"/>
                  </a:lnTo>
                  <a:lnTo>
                    <a:pt x="87942" y="278584"/>
                  </a:lnTo>
                  <a:lnTo>
                    <a:pt x="86387" y="277427"/>
                  </a:lnTo>
                  <a:lnTo>
                    <a:pt x="84300" y="272577"/>
                  </a:lnTo>
                  <a:lnTo>
                    <a:pt x="82654" y="269897"/>
                  </a:lnTo>
                  <a:lnTo>
                    <a:pt x="83174" y="265987"/>
                  </a:lnTo>
                  <a:lnTo>
                    <a:pt x="83498" y="262932"/>
                  </a:lnTo>
                  <a:lnTo>
                    <a:pt x="84206" y="260320"/>
                  </a:lnTo>
                  <a:lnTo>
                    <a:pt x="84468" y="258264"/>
                  </a:lnTo>
                  <a:lnTo>
                    <a:pt x="85752" y="257279"/>
                  </a:lnTo>
                  <a:lnTo>
                    <a:pt x="86960" y="257735"/>
                  </a:lnTo>
                  <a:lnTo>
                    <a:pt x="88093" y="257508"/>
                  </a:lnTo>
                  <a:lnTo>
                    <a:pt x="89138" y="255832"/>
                  </a:lnTo>
                  <a:lnTo>
                    <a:pt x="90285" y="254788"/>
                  </a:lnTo>
                  <a:lnTo>
                    <a:pt x="90209" y="253957"/>
                  </a:lnTo>
                  <a:lnTo>
                    <a:pt x="89529" y="253050"/>
                  </a:lnTo>
                  <a:lnTo>
                    <a:pt x="89205" y="251463"/>
                  </a:lnTo>
                  <a:lnTo>
                    <a:pt x="90004" y="249574"/>
                  </a:lnTo>
                  <a:lnTo>
                    <a:pt x="91382" y="245243"/>
                  </a:lnTo>
                  <a:lnTo>
                    <a:pt x="93467" y="240474"/>
                  </a:lnTo>
                  <a:lnTo>
                    <a:pt x="94365" y="238693"/>
                  </a:lnTo>
                  <a:lnTo>
                    <a:pt x="94138" y="237182"/>
                  </a:lnTo>
                  <a:lnTo>
                    <a:pt x="94592" y="236502"/>
                  </a:lnTo>
                  <a:lnTo>
                    <a:pt x="96007" y="237258"/>
                  </a:lnTo>
                  <a:lnTo>
                    <a:pt x="100032" y="236426"/>
                  </a:lnTo>
                  <a:lnTo>
                    <a:pt x="101392" y="234311"/>
                  </a:lnTo>
                  <a:lnTo>
                    <a:pt x="101920" y="232422"/>
                  </a:lnTo>
                  <a:lnTo>
                    <a:pt x="103129" y="231364"/>
                  </a:lnTo>
                  <a:lnTo>
                    <a:pt x="102601" y="229852"/>
                  </a:lnTo>
                  <a:lnTo>
                    <a:pt x="100939" y="229399"/>
                  </a:lnTo>
                  <a:lnTo>
                    <a:pt x="99932" y="228692"/>
                  </a:lnTo>
                  <a:lnTo>
                    <a:pt x="100333" y="226981"/>
                  </a:lnTo>
                  <a:lnTo>
                    <a:pt x="100923" y="223047"/>
                  </a:lnTo>
                  <a:lnTo>
                    <a:pt x="100826" y="220148"/>
                  </a:lnTo>
                  <a:lnTo>
                    <a:pt x="99306" y="213966"/>
                  </a:lnTo>
                  <a:lnTo>
                    <a:pt x="98085" y="207848"/>
                  </a:lnTo>
                  <a:lnTo>
                    <a:pt x="98947" y="205802"/>
                  </a:lnTo>
                  <a:lnTo>
                    <a:pt x="101580" y="203007"/>
                  </a:lnTo>
                  <a:lnTo>
                    <a:pt x="103582" y="201746"/>
                  </a:lnTo>
                  <a:lnTo>
                    <a:pt x="103942" y="200151"/>
                  </a:lnTo>
                  <a:lnTo>
                    <a:pt x="105923" y="192922"/>
                  </a:lnTo>
                  <a:lnTo>
                    <a:pt x="106151" y="188976"/>
                  </a:lnTo>
                  <a:lnTo>
                    <a:pt x="107451" y="186790"/>
                  </a:lnTo>
                  <a:lnTo>
                    <a:pt x="108306" y="182689"/>
                  </a:lnTo>
                  <a:lnTo>
                    <a:pt x="111893" y="179153"/>
                  </a:lnTo>
                  <a:lnTo>
                    <a:pt x="112950" y="176811"/>
                  </a:lnTo>
                  <a:lnTo>
                    <a:pt x="114386" y="176584"/>
                  </a:lnTo>
                  <a:lnTo>
                    <a:pt x="115142" y="175829"/>
                  </a:lnTo>
                  <a:lnTo>
                    <a:pt x="117044" y="173216"/>
                  </a:lnTo>
                  <a:lnTo>
                    <a:pt x="119518" y="170531"/>
                  </a:lnTo>
                  <a:lnTo>
                    <a:pt x="121640" y="169179"/>
                  </a:lnTo>
                  <a:lnTo>
                    <a:pt x="122169" y="167063"/>
                  </a:lnTo>
                  <a:lnTo>
                    <a:pt x="123185" y="164173"/>
                  </a:lnTo>
                  <a:lnTo>
                    <a:pt x="125294" y="159378"/>
                  </a:lnTo>
                  <a:lnTo>
                    <a:pt x="126476" y="156034"/>
                  </a:lnTo>
                  <a:lnTo>
                    <a:pt x="128063" y="154823"/>
                  </a:lnTo>
                  <a:lnTo>
                    <a:pt x="129911" y="150443"/>
                  </a:lnTo>
                  <a:lnTo>
                    <a:pt x="130706" y="147874"/>
                  </a:lnTo>
                  <a:lnTo>
                    <a:pt x="132822" y="146816"/>
                  </a:lnTo>
                  <a:lnTo>
                    <a:pt x="134484" y="146513"/>
                  </a:lnTo>
                  <a:lnTo>
                    <a:pt x="136071" y="147725"/>
                  </a:lnTo>
                  <a:lnTo>
                    <a:pt x="137732" y="147496"/>
                  </a:lnTo>
                  <a:lnTo>
                    <a:pt x="139245" y="145984"/>
                  </a:lnTo>
                  <a:lnTo>
                    <a:pt x="142892" y="144956"/>
                  </a:lnTo>
                  <a:lnTo>
                    <a:pt x="144533" y="144398"/>
                  </a:lnTo>
                  <a:lnTo>
                    <a:pt x="145288" y="142886"/>
                  </a:lnTo>
                  <a:lnTo>
                    <a:pt x="145288" y="140242"/>
                  </a:lnTo>
                  <a:lnTo>
                    <a:pt x="143777" y="138277"/>
                  </a:lnTo>
                  <a:lnTo>
                    <a:pt x="140688" y="134515"/>
                  </a:lnTo>
                  <a:lnTo>
                    <a:pt x="138034" y="130316"/>
                  </a:lnTo>
                  <a:lnTo>
                    <a:pt x="137746" y="128991"/>
                  </a:lnTo>
                  <a:lnTo>
                    <a:pt x="137729" y="127545"/>
                  </a:lnTo>
                  <a:lnTo>
                    <a:pt x="138183" y="125718"/>
                  </a:lnTo>
                  <a:lnTo>
                    <a:pt x="139452" y="123645"/>
                  </a:lnTo>
                  <a:lnTo>
                    <a:pt x="142640" y="120240"/>
                  </a:lnTo>
                  <a:lnTo>
                    <a:pt x="142301" y="117800"/>
                  </a:lnTo>
                  <a:lnTo>
                    <a:pt x="139977" y="108835"/>
                  </a:lnTo>
                  <a:lnTo>
                    <a:pt x="139119" y="106363"/>
                  </a:lnTo>
                  <a:lnTo>
                    <a:pt x="137505" y="101778"/>
                  </a:lnTo>
                  <a:lnTo>
                    <a:pt x="137732" y="99965"/>
                  </a:lnTo>
                  <a:lnTo>
                    <a:pt x="139149" y="94899"/>
                  </a:lnTo>
                  <a:lnTo>
                    <a:pt x="140378" y="92862"/>
                  </a:lnTo>
                  <a:lnTo>
                    <a:pt x="142191" y="92484"/>
                  </a:lnTo>
                  <a:lnTo>
                    <a:pt x="143173" y="91804"/>
                  </a:lnTo>
                  <a:lnTo>
                    <a:pt x="143476" y="90897"/>
                  </a:lnTo>
                  <a:lnTo>
                    <a:pt x="142266" y="89767"/>
                  </a:lnTo>
                  <a:lnTo>
                    <a:pt x="141738" y="88328"/>
                  </a:lnTo>
                  <a:lnTo>
                    <a:pt x="141208" y="86291"/>
                  </a:lnTo>
                  <a:lnTo>
                    <a:pt x="139529" y="85573"/>
                  </a:lnTo>
                  <a:lnTo>
                    <a:pt x="138563" y="83873"/>
                  </a:lnTo>
                  <a:lnTo>
                    <a:pt x="138563" y="81377"/>
                  </a:lnTo>
                  <a:lnTo>
                    <a:pt x="140076" y="78127"/>
                  </a:lnTo>
                  <a:lnTo>
                    <a:pt x="141738" y="77221"/>
                  </a:lnTo>
                  <a:lnTo>
                    <a:pt x="142417" y="75788"/>
                  </a:lnTo>
                  <a:lnTo>
                    <a:pt x="144198" y="74465"/>
                  </a:lnTo>
                  <a:lnTo>
                    <a:pt x="145817" y="73445"/>
                  </a:lnTo>
                  <a:lnTo>
                    <a:pt x="147177" y="71556"/>
                  </a:lnTo>
                  <a:lnTo>
                    <a:pt x="152785" y="69244"/>
                  </a:lnTo>
                  <a:lnTo>
                    <a:pt x="157238" y="67449"/>
                  </a:lnTo>
                  <a:lnTo>
                    <a:pt x="165927" y="64011"/>
                  </a:lnTo>
                  <a:lnTo>
                    <a:pt x="171884" y="61658"/>
                  </a:lnTo>
                  <a:lnTo>
                    <a:pt x="172454" y="60028"/>
                  </a:lnTo>
                  <a:lnTo>
                    <a:pt x="172908" y="58919"/>
                  </a:lnTo>
                  <a:lnTo>
                    <a:pt x="175672" y="50610"/>
                  </a:lnTo>
                  <a:lnTo>
                    <a:pt x="179248" y="39864"/>
                  </a:lnTo>
                  <a:lnTo>
                    <a:pt x="181485" y="33128"/>
                  </a:lnTo>
                  <a:lnTo>
                    <a:pt x="176342" y="28162"/>
                  </a:lnTo>
                  <a:lnTo>
                    <a:pt x="177253" y="26840"/>
                  </a:lnTo>
                  <a:lnTo>
                    <a:pt x="180196" y="23442"/>
                  </a:lnTo>
                  <a:lnTo>
                    <a:pt x="180801" y="20717"/>
                  </a:lnTo>
                  <a:lnTo>
                    <a:pt x="181973" y="19546"/>
                  </a:lnTo>
                  <a:lnTo>
                    <a:pt x="187246" y="16777"/>
                  </a:lnTo>
                  <a:lnTo>
                    <a:pt x="188153" y="14936"/>
                  </a:lnTo>
                  <a:lnTo>
                    <a:pt x="188619" y="12899"/>
                  </a:lnTo>
                  <a:lnTo>
                    <a:pt x="189694" y="11434"/>
                  </a:lnTo>
                  <a:lnTo>
                    <a:pt x="191703" y="11131"/>
                  </a:lnTo>
                  <a:lnTo>
                    <a:pt x="195352" y="9833"/>
                  </a:lnTo>
                  <a:lnTo>
                    <a:pt x="199270" y="8600"/>
                  </a:lnTo>
                  <a:lnTo>
                    <a:pt x="200451" y="6924"/>
                  </a:lnTo>
                  <a:lnTo>
                    <a:pt x="201565" y="4004"/>
                  </a:lnTo>
                  <a:lnTo>
                    <a:pt x="202519" y="771"/>
                  </a:lnTo>
                  <a:lnTo>
                    <a:pt x="203278" y="0"/>
                  </a:lnTo>
                  <a:lnTo>
                    <a:pt x="204535" y="86"/>
                  </a:lnTo>
                  <a:lnTo>
                    <a:pt x="206638" y="898"/>
                  </a:lnTo>
                  <a:lnTo>
                    <a:pt x="207742" y="2126"/>
                  </a:lnTo>
                  <a:lnTo>
                    <a:pt x="213226" y="6001"/>
                  </a:lnTo>
                  <a:lnTo>
                    <a:pt x="215688" y="8209"/>
                  </a:lnTo>
                  <a:lnTo>
                    <a:pt x="218034" y="8503"/>
                  </a:lnTo>
                  <a:lnTo>
                    <a:pt x="222659" y="8068"/>
                  </a:lnTo>
                  <a:lnTo>
                    <a:pt x="223597" y="8168"/>
                  </a:lnTo>
                  <a:lnTo>
                    <a:pt x="235398" y="8295"/>
                  </a:lnTo>
                  <a:lnTo>
                    <a:pt x="237199" y="8487"/>
                  </a:lnTo>
                  <a:lnTo>
                    <a:pt x="241332" y="9434"/>
                  </a:lnTo>
                  <a:lnTo>
                    <a:pt x="243665" y="10190"/>
                  </a:lnTo>
                  <a:lnTo>
                    <a:pt x="245283" y="10584"/>
                  </a:lnTo>
                  <a:lnTo>
                    <a:pt x="247897" y="11779"/>
                  </a:lnTo>
                  <a:lnTo>
                    <a:pt x="250159" y="15724"/>
                  </a:lnTo>
                  <a:lnTo>
                    <a:pt x="251428" y="18868"/>
                  </a:lnTo>
                  <a:lnTo>
                    <a:pt x="252319" y="21632"/>
                  </a:lnTo>
                  <a:lnTo>
                    <a:pt x="254295" y="26487"/>
                  </a:lnTo>
                  <a:lnTo>
                    <a:pt x="255640" y="28327"/>
                  </a:lnTo>
                  <a:lnTo>
                    <a:pt x="256121" y="27434"/>
                  </a:lnTo>
                  <a:lnTo>
                    <a:pt x="257268" y="22128"/>
                  </a:lnTo>
                  <a:lnTo>
                    <a:pt x="258852" y="19033"/>
                  </a:lnTo>
                  <a:lnTo>
                    <a:pt x="260986" y="15565"/>
                  </a:lnTo>
                  <a:lnTo>
                    <a:pt x="265289" y="7461"/>
                  </a:lnTo>
                  <a:lnTo>
                    <a:pt x="266794" y="6247"/>
                  </a:lnTo>
                  <a:lnTo>
                    <a:pt x="268470" y="5656"/>
                  </a:lnTo>
                  <a:lnTo>
                    <a:pt x="269641" y="5607"/>
                  </a:lnTo>
                  <a:lnTo>
                    <a:pt x="270831" y="6209"/>
                  </a:lnTo>
                  <a:lnTo>
                    <a:pt x="272452" y="6217"/>
                  </a:lnTo>
                  <a:lnTo>
                    <a:pt x="273601" y="5575"/>
                  </a:lnTo>
                  <a:lnTo>
                    <a:pt x="284880" y="5472"/>
                  </a:lnTo>
                  <a:lnTo>
                    <a:pt x="296592" y="5381"/>
                  </a:lnTo>
                  <a:lnTo>
                    <a:pt x="296843" y="5432"/>
                  </a:lnTo>
                  <a:lnTo>
                    <a:pt x="297373" y="6827"/>
                  </a:lnTo>
                  <a:lnTo>
                    <a:pt x="299322" y="9874"/>
                  </a:lnTo>
                  <a:lnTo>
                    <a:pt x="301513" y="1147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7816433" y="2321692"/>
              <a:ext cx="2307" cy="1804"/>
            </a:xfrm>
            <a:custGeom>
              <a:avLst/>
              <a:pathLst>
                <a:path w="2307" h="1804">
                  <a:moveTo>
                    <a:pt x="2032" y="1347"/>
                  </a:moveTo>
                  <a:lnTo>
                    <a:pt x="982" y="1804"/>
                  </a:lnTo>
                  <a:lnTo>
                    <a:pt x="0" y="1599"/>
                  </a:lnTo>
                  <a:lnTo>
                    <a:pt x="0" y="456"/>
                  </a:lnTo>
                  <a:lnTo>
                    <a:pt x="709" y="0"/>
                  </a:lnTo>
                  <a:lnTo>
                    <a:pt x="1530" y="22"/>
                  </a:lnTo>
                  <a:lnTo>
                    <a:pt x="2307" y="43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7760078" y="2304390"/>
              <a:ext cx="86917" cy="66927"/>
            </a:xfrm>
            <a:custGeom>
              <a:avLst/>
              <a:pathLst>
                <a:path w="86917" h="66927">
                  <a:moveTo>
                    <a:pt x="84315" y="65887"/>
                  </a:moveTo>
                  <a:lnTo>
                    <a:pt x="79539" y="65722"/>
                  </a:lnTo>
                  <a:lnTo>
                    <a:pt x="75459" y="66927"/>
                  </a:lnTo>
                  <a:lnTo>
                    <a:pt x="73920" y="66685"/>
                  </a:lnTo>
                  <a:lnTo>
                    <a:pt x="72897" y="64555"/>
                  </a:lnTo>
                  <a:lnTo>
                    <a:pt x="72026" y="62823"/>
                  </a:lnTo>
                  <a:lnTo>
                    <a:pt x="69427" y="58386"/>
                  </a:lnTo>
                  <a:lnTo>
                    <a:pt x="70134" y="56568"/>
                  </a:lnTo>
                  <a:lnTo>
                    <a:pt x="68685" y="55517"/>
                  </a:lnTo>
                  <a:lnTo>
                    <a:pt x="65193" y="53631"/>
                  </a:lnTo>
                  <a:lnTo>
                    <a:pt x="64300" y="52850"/>
                  </a:lnTo>
                  <a:lnTo>
                    <a:pt x="64794" y="51778"/>
                  </a:lnTo>
                  <a:lnTo>
                    <a:pt x="65134" y="49819"/>
                  </a:lnTo>
                  <a:lnTo>
                    <a:pt x="64802" y="48231"/>
                  </a:lnTo>
                  <a:lnTo>
                    <a:pt x="63863" y="47752"/>
                  </a:lnTo>
                  <a:lnTo>
                    <a:pt x="62119" y="47721"/>
                  </a:lnTo>
                  <a:lnTo>
                    <a:pt x="60001" y="48115"/>
                  </a:lnTo>
                  <a:lnTo>
                    <a:pt x="55748" y="49643"/>
                  </a:lnTo>
                  <a:lnTo>
                    <a:pt x="52793" y="48665"/>
                  </a:lnTo>
                  <a:lnTo>
                    <a:pt x="51090" y="47679"/>
                  </a:lnTo>
                  <a:lnTo>
                    <a:pt x="50102" y="46853"/>
                  </a:lnTo>
                  <a:lnTo>
                    <a:pt x="47892" y="47540"/>
                  </a:lnTo>
                  <a:lnTo>
                    <a:pt x="47347" y="47207"/>
                  </a:lnTo>
                  <a:lnTo>
                    <a:pt x="47231" y="45164"/>
                  </a:lnTo>
                  <a:lnTo>
                    <a:pt x="46567" y="44065"/>
                  </a:lnTo>
                  <a:lnTo>
                    <a:pt x="45237" y="42781"/>
                  </a:lnTo>
                  <a:lnTo>
                    <a:pt x="43998" y="42164"/>
                  </a:lnTo>
                  <a:lnTo>
                    <a:pt x="39453" y="43435"/>
                  </a:lnTo>
                  <a:lnTo>
                    <a:pt x="36720" y="43867"/>
                  </a:lnTo>
                  <a:lnTo>
                    <a:pt x="35767" y="42680"/>
                  </a:lnTo>
                  <a:lnTo>
                    <a:pt x="30977" y="38780"/>
                  </a:lnTo>
                  <a:lnTo>
                    <a:pt x="26533" y="35791"/>
                  </a:lnTo>
                  <a:lnTo>
                    <a:pt x="23483" y="34558"/>
                  </a:lnTo>
                  <a:lnTo>
                    <a:pt x="20409" y="34686"/>
                  </a:lnTo>
                  <a:lnTo>
                    <a:pt x="15638" y="35284"/>
                  </a:lnTo>
                  <a:lnTo>
                    <a:pt x="13887" y="35034"/>
                  </a:lnTo>
                  <a:lnTo>
                    <a:pt x="9733" y="33732"/>
                  </a:lnTo>
                  <a:lnTo>
                    <a:pt x="6266" y="32182"/>
                  </a:lnTo>
                  <a:lnTo>
                    <a:pt x="6738" y="31538"/>
                  </a:lnTo>
                  <a:lnTo>
                    <a:pt x="7472" y="31073"/>
                  </a:lnTo>
                  <a:lnTo>
                    <a:pt x="6595" y="29061"/>
                  </a:lnTo>
                  <a:lnTo>
                    <a:pt x="4668" y="25820"/>
                  </a:lnTo>
                  <a:lnTo>
                    <a:pt x="4873" y="24805"/>
                  </a:lnTo>
                  <a:lnTo>
                    <a:pt x="4263" y="23403"/>
                  </a:lnTo>
                  <a:lnTo>
                    <a:pt x="3589" y="22344"/>
                  </a:lnTo>
                  <a:lnTo>
                    <a:pt x="6312" y="19810"/>
                  </a:lnTo>
                  <a:lnTo>
                    <a:pt x="7556" y="17774"/>
                  </a:lnTo>
                  <a:lnTo>
                    <a:pt x="7826" y="15790"/>
                  </a:lnTo>
                  <a:lnTo>
                    <a:pt x="7102" y="13729"/>
                  </a:lnTo>
                  <a:lnTo>
                    <a:pt x="5310" y="10002"/>
                  </a:lnTo>
                  <a:lnTo>
                    <a:pt x="4207" y="8918"/>
                  </a:lnTo>
                  <a:lnTo>
                    <a:pt x="2156" y="7906"/>
                  </a:lnTo>
                  <a:lnTo>
                    <a:pt x="437" y="6252"/>
                  </a:lnTo>
                  <a:lnTo>
                    <a:pt x="0" y="5080"/>
                  </a:lnTo>
                  <a:lnTo>
                    <a:pt x="1451" y="4848"/>
                  </a:lnTo>
                  <a:lnTo>
                    <a:pt x="5680" y="4817"/>
                  </a:lnTo>
                  <a:lnTo>
                    <a:pt x="9774" y="4417"/>
                  </a:lnTo>
                  <a:lnTo>
                    <a:pt x="12980" y="3647"/>
                  </a:lnTo>
                  <a:lnTo>
                    <a:pt x="17624" y="2996"/>
                  </a:lnTo>
                  <a:lnTo>
                    <a:pt x="19538" y="2420"/>
                  </a:lnTo>
                  <a:lnTo>
                    <a:pt x="21772" y="2145"/>
                  </a:lnTo>
                  <a:lnTo>
                    <a:pt x="28562" y="2761"/>
                  </a:lnTo>
                  <a:lnTo>
                    <a:pt x="31098" y="2287"/>
                  </a:lnTo>
                  <a:lnTo>
                    <a:pt x="38741" y="2199"/>
                  </a:lnTo>
                  <a:lnTo>
                    <a:pt x="38938" y="1956"/>
                  </a:lnTo>
                  <a:lnTo>
                    <a:pt x="37899" y="1171"/>
                  </a:lnTo>
                  <a:lnTo>
                    <a:pt x="37910" y="872"/>
                  </a:lnTo>
                  <a:lnTo>
                    <a:pt x="42457" y="372"/>
                  </a:lnTo>
                  <a:lnTo>
                    <a:pt x="43161" y="0"/>
                  </a:lnTo>
                  <a:lnTo>
                    <a:pt x="43758" y="1250"/>
                  </a:lnTo>
                  <a:lnTo>
                    <a:pt x="45466" y="2639"/>
                  </a:lnTo>
                  <a:lnTo>
                    <a:pt x="47333" y="3200"/>
                  </a:lnTo>
                  <a:lnTo>
                    <a:pt x="48335" y="3966"/>
                  </a:lnTo>
                  <a:lnTo>
                    <a:pt x="48381" y="4548"/>
                  </a:lnTo>
                  <a:lnTo>
                    <a:pt x="45077" y="5254"/>
                  </a:lnTo>
                  <a:lnTo>
                    <a:pt x="44853" y="5605"/>
                  </a:lnTo>
                  <a:lnTo>
                    <a:pt x="45072" y="5951"/>
                  </a:lnTo>
                  <a:lnTo>
                    <a:pt x="46054" y="6124"/>
                  </a:lnTo>
                  <a:lnTo>
                    <a:pt x="50680" y="7867"/>
                  </a:lnTo>
                  <a:lnTo>
                    <a:pt x="53319" y="7905"/>
                  </a:lnTo>
                  <a:lnTo>
                    <a:pt x="54706" y="8435"/>
                  </a:lnTo>
                  <a:lnTo>
                    <a:pt x="55400" y="9477"/>
                  </a:lnTo>
                  <a:lnTo>
                    <a:pt x="57604" y="10894"/>
                  </a:lnTo>
                  <a:lnTo>
                    <a:pt x="59359" y="12270"/>
                  </a:lnTo>
                  <a:lnTo>
                    <a:pt x="59467" y="12745"/>
                  </a:lnTo>
                  <a:lnTo>
                    <a:pt x="59135" y="13443"/>
                  </a:lnTo>
                  <a:lnTo>
                    <a:pt x="54215" y="16133"/>
                  </a:lnTo>
                  <a:lnTo>
                    <a:pt x="53594" y="17060"/>
                  </a:lnTo>
                  <a:lnTo>
                    <a:pt x="53519" y="18041"/>
                  </a:lnTo>
                  <a:lnTo>
                    <a:pt x="55680" y="20962"/>
                  </a:lnTo>
                  <a:lnTo>
                    <a:pt x="58862" y="24155"/>
                  </a:lnTo>
                  <a:lnTo>
                    <a:pt x="63455" y="26580"/>
                  </a:lnTo>
                  <a:lnTo>
                    <a:pt x="69781" y="29214"/>
                  </a:lnTo>
                  <a:lnTo>
                    <a:pt x="69862" y="30843"/>
                  </a:lnTo>
                  <a:lnTo>
                    <a:pt x="68858" y="32781"/>
                  </a:lnTo>
                  <a:lnTo>
                    <a:pt x="67997" y="34097"/>
                  </a:lnTo>
                  <a:lnTo>
                    <a:pt x="67606" y="34987"/>
                  </a:lnTo>
                  <a:lnTo>
                    <a:pt x="66836" y="35362"/>
                  </a:lnTo>
                  <a:lnTo>
                    <a:pt x="60538" y="35281"/>
                  </a:lnTo>
                  <a:lnTo>
                    <a:pt x="59593" y="35596"/>
                  </a:lnTo>
                  <a:lnTo>
                    <a:pt x="59178" y="35978"/>
                  </a:lnTo>
                  <a:lnTo>
                    <a:pt x="59145" y="36295"/>
                  </a:lnTo>
                  <a:lnTo>
                    <a:pt x="61412" y="36884"/>
                  </a:lnTo>
                  <a:lnTo>
                    <a:pt x="64945" y="38960"/>
                  </a:lnTo>
                  <a:lnTo>
                    <a:pt x="66977" y="40970"/>
                  </a:lnTo>
                  <a:lnTo>
                    <a:pt x="69098" y="41848"/>
                  </a:lnTo>
                  <a:lnTo>
                    <a:pt x="71473" y="43451"/>
                  </a:lnTo>
                  <a:lnTo>
                    <a:pt x="73378" y="44947"/>
                  </a:lnTo>
                  <a:lnTo>
                    <a:pt x="76341" y="46880"/>
                  </a:lnTo>
                  <a:lnTo>
                    <a:pt x="79647" y="46246"/>
                  </a:lnTo>
                  <a:lnTo>
                    <a:pt x="84062" y="47966"/>
                  </a:lnTo>
                  <a:lnTo>
                    <a:pt x="84245" y="49136"/>
                  </a:lnTo>
                  <a:lnTo>
                    <a:pt x="83970" y="50179"/>
                  </a:lnTo>
                  <a:lnTo>
                    <a:pt x="81193" y="51318"/>
                  </a:lnTo>
                  <a:lnTo>
                    <a:pt x="80848" y="51790"/>
                  </a:lnTo>
                  <a:lnTo>
                    <a:pt x="80850" y="52186"/>
                  </a:lnTo>
                  <a:lnTo>
                    <a:pt x="81215" y="52744"/>
                  </a:lnTo>
                  <a:lnTo>
                    <a:pt x="82842" y="53677"/>
                  </a:lnTo>
                  <a:lnTo>
                    <a:pt x="84758" y="55058"/>
                  </a:lnTo>
                  <a:lnTo>
                    <a:pt x="86917" y="57127"/>
                  </a:lnTo>
                  <a:lnTo>
                    <a:pt x="85956" y="57742"/>
                  </a:lnTo>
                  <a:lnTo>
                    <a:pt x="83943" y="57831"/>
                  </a:lnTo>
                  <a:lnTo>
                    <a:pt x="82372" y="57577"/>
                  </a:lnTo>
                  <a:lnTo>
                    <a:pt x="81819" y="57997"/>
                  </a:lnTo>
                  <a:lnTo>
                    <a:pt x="81852" y="58674"/>
                  </a:lnTo>
                  <a:lnTo>
                    <a:pt x="83894" y="60244"/>
                  </a:lnTo>
                  <a:lnTo>
                    <a:pt x="84294" y="61389"/>
                  </a:lnTo>
                  <a:lnTo>
                    <a:pt x="84207" y="6337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7802066" y="2310065"/>
              <a:ext cx="1929" cy="1928"/>
            </a:xfrm>
            <a:custGeom>
              <a:avLst/>
              <a:pathLst>
                <a:path w="1929" h="1928">
                  <a:moveTo>
                    <a:pt x="280" y="1612"/>
                  </a:moveTo>
                  <a:lnTo>
                    <a:pt x="1192" y="1928"/>
                  </a:lnTo>
                  <a:lnTo>
                    <a:pt x="1789" y="1612"/>
                  </a:lnTo>
                  <a:lnTo>
                    <a:pt x="1929" y="877"/>
                  </a:lnTo>
                  <a:lnTo>
                    <a:pt x="1719" y="210"/>
                  </a:lnTo>
                  <a:lnTo>
                    <a:pt x="979" y="0"/>
                  </a:lnTo>
                  <a:lnTo>
                    <a:pt x="70" y="175"/>
                  </a:lnTo>
                  <a:lnTo>
                    <a:pt x="0" y="91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1839227" y="3839411"/>
              <a:ext cx="6974" cy="2828"/>
            </a:xfrm>
            <a:custGeom>
              <a:avLst/>
              <a:pathLst>
                <a:path w="6974" h="2828">
                  <a:moveTo>
                    <a:pt x="2604" y="2590"/>
                  </a:moveTo>
                  <a:lnTo>
                    <a:pt x="1416" y="2828"/>
                  </a:lnTo>
                  <a:lnTo>
                    <a:pt x="0" y="1511"/>
                  </a:lnTo>
                  <a:lnTo>
                    <a:pt x="2753" y="512"/>
                  </a:lnTo>
                  <a:lnTo>
                    <a:pt x="3629" y="0"/>
                  </a:lnTo>
                  <a:lnTo>
                    <a:pt x="6974" y="259"/>
                  </a:lnTo>
                  <a:lnTo>
                    <a:pt x="4975" y="68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9974470" y="3788745"/>
              <a:ext cx="628" cy="331"/>
            </a:xfrm>
            <a:custGeom>
              <a:avLst/>
              <a:pathLst>
                <a:path w="628" h="331">
                  <a:moveTo>
                    <a:pt x="609" y="48"/>
                  </a:moveTo>
                  <a:lnTo>
                    <a:pt x="628" y="331"/>
                  </a:lnTo>
                  <a:lnTo>
                    <a:pt x="18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8470565" y="4796137"/>
              <a:ext cx="6760" cy="5194"/>
            </a:xfrm>
            <a:custGeom>
              <a:avLst/>
              <a:pathLst>
                <a:path w="6760" h="5194">
                  <a:moveTo>
                    <a:pt x="3656" y="4976"/>
                  </a:moveTo>
                  <a:lnTo>
                    <a:pt x="1948" y="5194"/>
                  </a:lnTo>
                  <a:lnTo>
                    <a:pt x="1422" y="4296"/>
                  </a:lnTo>
                  <a:lnTo>
                    <a:pt x="1486" y="3106"/>
                  </a:lnTo>
                  <a:lnTo>
                    <a:pt x="536" y="2161"/>
                  </a:lnTo>
                  <a:lnTo>
                    <a:pt x="0" y="1111"/>
                  </a:lnTo>
                  <a:lnTo>
                    <a:pt x="472" y="113"/>
                  </a:lnTo>
                  <a:lnTo>
                    <a:pt x="3213" y="0"/>
                  </a:lnTo>
                  <a:lnTo>
                    <a:pt x="6042" y="321"/>
                  </a:lnTo>
                  <a:lnTo>
                    <a:pt x="6760" y="1999"/>
                  </a:lnTo>
                  <a:lnTo>
                    <a:pt x="4727" y="429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8460048" y="4789993"/>
              <a:ext cx="49352" cy="29110"/>
            </a:xfrm>
            <a:custGeom>
              <a:avLst/>
              <a:pathLst>
                <a:path w="49352" h="29110">
                  <a:moveTo>
                    <a:pt x="11477" y="12521"/>
                  </a:moveTo>
                  <a:lnTo>
                    <a:pt x="13695" y="12683"/>
                  </a:lnTo>
                  <a:lnTo>
                    <a:pt x="15052" y="12429"/>
                  </a:lnTo>
                  <a:lnTo>
                    <a:pt x="21151" y="8784"/>
                  </a:lnTo>
                  <a:lnTo>
                    <a:pt x="22749" y="8692"/>
                  </a:lnTo>
                  <a:lnTo>
                    <a:pt x="22598" y="11482"/>
                  </a:lnTo>
                  <a:lnTo>
                    <a:pt x="24166" y="12737"/>
                  </a:lnTo>
                  <a:lnTo>
                    <a:pt x="22182" y="13058"/>
                  </a:lnTo>
                  <a:lnTo>
                    <a:pt x="18423" y="12921"/>
                  </a:lnTo>
                  <a:lnTo>
                    <a:pt x="17562" y="14515"/>
                  </a:lnTo>
                  <a:lnTo>
                    <a:pt x="21356" y="16558"/>
                  </a:lnTo>
                  <a:lnTo>
                    <a:pt x="23245" y="16839"/>
                  </a:lnTo>
                  <a:lnTo>
                    <a:pt x="24789" y="16815"/>
                  </a:lnTo>
                  <a:lnTo>
                    <a:pt x="27666" y="16350"/>
                  </a:lnTo>
                  <a:lnTo>
                    <a:pt x="29979" y="15616"/>
                  </a:lnTo>
                  <a:lnTo>
                    <a:pt x="33560" y="13911"/>
                  </a:lnTo>
                  <a:lnTo>
                    <a:pt x="35697" y="13253"/>
                  </a:lnTo>
                  <a:lnTo>
                    <a:pt x="39761" y="13223"/>
                  </a:lnTo>
                  <a:lnTo>
                    <a:pt x="41877" y="11606"/>
                  </a:lnTo>
                  <a:lnTo>
                    <a:pt x="42851" y="11112"/>
                  </a:lnTo>
                  <a:lnTo>
                    <a:pt x="45229" y="11183"/>
                  </a:lnTo>
                  <a:lnTo>
                    <a:pt x="47385" y="11811"/>
                  </a:lnTo>
                  <a:lnTo>
                    <a:pt x="48672" y="13277"/>
                  </a:lnTo>
                  <a:lnTo>
                    <a:pt x="49352" y="15061"/>
                  </a:lnTo>
                  <a:lnTo>
                    <a:pt x="48837" y="16831"/>
                  </a:lnTo>
                  <a:lnTo>
                    <a:pt x="47406" y="18547"/>
                  </a:lnTo>
                  <a:lnTo>
                    <a:pt x="44775" y="19597"/>
                  </a:lnTo>
                  <a:lnTo>
                    <a:pt x="45371" y="20849"/>
                  </a:lnTo>
                  <a:lnTo>
                    <a:pt x="44673" y="21486"/>
                  </a:lnTo>
                  <a:lnTo>
                    <a:pt x="43353" y="21521"/>
                  </a:lnTo>
                  <a:lnTo>
                    <a:pt x="42228" y="21232"/>
                  </a:lnTo>
                  <a:lnTo>
                    <a:pt x="40573" y="19762"/>
                  </a:lnTo>
                  <a:lnTo>
                    <a:pt x="38585" y="18971"/>
                  </a:lnTo>
                  <a:lnTo>
                    <a:pt x="33813" y="19025"/>
                  </a:lnTo>
                  <a:lnTo>
                    <a:pt x="31671" y="19125"/>
                  </a:lnTo>
                  <a:lnTo>
                    <a:pt x="31298" y="20250"/>
                  </a:lnTo>
                  <a:lnTo>
                    <a:pt x="30165" y="21114"/>
                  </a:lnTo>
                  <a:lnTo>
                    <a:pt x="28983" y="21589"/>
                  </a:lnTo>
                  <a:lnTo>
                    <a:pt x="27369" y="21381"/>
                  </a:lnTo>
                  <a:lnTo>
                    <a:pt x="27072" y="21861"/>
                  </a:lnTo>
                  <a:lnTo>
                    <a:pt x="27930" y="23038"/>
                  </a:lnTo>
                  <a:lnTo>
                    <a:pt x="30022" y="24527"/>
                  </a:lnTo>
                  <a:lnTo>
                    <a:pt x="33627" y="25566"/>
                  </a:lnTo>
                  <a:lnTo>
                    <a:pt x="35740" y="25780"/>
                  </a:lnTo>
                  <a:lnTo>
                    <a:pt x="36032" y="23801"/>
                  </a:lnTo>
                  <a:lnTo>
                    <a:pt x="38585" y="23569"/>
                  </a:lnTo>
                  <a:lnTo>
                    <a:pt x="40849" y="24158"/>
                  </a:lnTo>
                  <a:lnTo>
                    <a:pt x="42489" y="25618"/>
                  </a:lnTo>
                  <a:lnTo>
                    <a:pt x="41154" y="26095"/>
                  </a:lnTo>
                  <a:lnTo>
                    <a:pt x="39977" y="26870"/>
                  </a:lnTo>
                  <a:lnTo>
                    <a:pt x="39734" y="27871"/>
                  </a:lnTo>
                  <a:lnTo>
                    <a:pt x="37437" y="28958"/>
                  </a:lnTo>
                  <a:lnTo>
                    <a:pt x="36077" y="29075"/>
                  </a:lnTo>
                  <a:lnTo>
                    <a:pt x="31762" y="28543"/>
                  </a:lnTo>
                  <a:lnTo>
                    <a:pt x="29196" y="27315"/>
                  </a:lnTo>
                  <a:lnTo>
                    <a:pt x="28583" y="26449"/>
                  </a:lnTo>
                  <a:lnTo>
                    <a:pt x="27002" y="26122"/>
                  </a:lnTo>
                  <a:lnTo>
                    <a:pt x="25216" y="27240"/>
                  </a:lnTo>
                  <a:lnTo>
                    <a:pt x="23305" y="27482"/>
                  </a:lnTo>
                  <a:lnTo>
                    <a:pt x="19567" y="26554"/>
                  </a:lnTo>
                  <a:lnTo>
                    <a:pt x="16116" y="25056"/>
                  </a:lnTo>
                  <a:lnTo>
                    <a:pt x="13957" y="24492"/>
                  </a:lnTo>
                  <a:lnTo>
                    <a:pt x="10600" y="24131"/>
                  </a:lnTo>
                  <a:lnTo>
                    <a:pt x="8743" y="27536"/>
                  </a:lnTo>
                  <a:lnTo>
                    <a:pt x="6174" y="28975"/>
                  </a:lnTo>
                  <a:lnTo>
                    <a:pt x="2849" y="29110"/>
                  </a:lnTo>
                  <a:lnTo>
                    <a:pt x="1249" y="28826"/>
                  </a:lnTo>
                  <a:lnTo>
                    <a:pt x="367" y="27490"/>
                  </a:lnTo>
                  <a:lnTo>
                    <a:pt x="599" y="26063"/>
                  </a:lnTo>
                  <a:lnTo>
                    <a:pt x="1133" y="24697"/>
                  </a:lnTo>
                  <a:lnTo>
                    <a:pt x="2177" y="23300"/>
                  </a:lnTo>
                  <a:lnTo>
                    <a:pt x="2833" y="21772"/>
                  </a:lnTo>
                  <a:lnTo>
                    <a:pt x="2552" y="20331"/>
                  </a:lnTo>
                  <a:lnTo>
                    <a:pt x="1352" y="19273"/>
                  </a:lnTo>
                  <a:lnTo>
                    <a:pt x="1986" y="17379"/>
                  </a:lnTo>
                  <a:lnTo>
                    <a:pt x="809" y="15894"/>
                  </a:lnTo>
                  <a:lnTo>
                    <a:pt x="1217" y="14802"/>
                  </a:lnTo>
                  <a:lnTo>
                    <a:pt x="3146" y="14051"/>
                  </a:lnTo>
                  <a:lnTo>
                    <a:pt x="2328" y="13398"/>
                  </a:lnTo>
                  <a:lnTo>
                    <a:pt x="1303" y="13226"/>
                  </a:lnTo>
                  <a:lnTo>
                    <a:pt x="569" y="12359"/>
                  </a:lnTo>
                  <a:lnTo>
                    <a:pt x="0" y="11315"/>
                  </a:lnTo>
                  <a:lnTo>
                    <a:pt x="747" y="9348"/>
                  </a:lnTo>
                  <a:lnTo>
                    <a:pt x="1862" y="7453"/>
                  </a:lnTo>
                  <a:lnTo>
                    <a:pt x="1727" y="5313"/>
                  </a:lnTo>
                  <a:lnTo>
                    <a:pt x="3613" y="3292"/>
                  </a:lnTo>
                  <a:lnTo>
                    <a:pt x="5227" y="1033"/>
                  </a:lnTo>
                  <a:lnTo>
                    <a:pt x="6436" y="132"/>
                  </a:lnTo>
                  <a:lnTo>
                    <a:pt x="7950" y="0"/>
                  </a:lnTo>
                  <a:lnTo>
                    <a:pt x="8614" y="631"/>
                  </a:lnTo>
                  <a:lnTo>
                    <a:pt x="8940" y="1864"/>
                  </a:lnTo>
                  <a:lnTo>
                    <a:pt x="8346" y="2663"/>
                  </a:lnTo>
                  <a:lnTo>
                    <a:pt x="9760" y="3027"/>
                  </a:lnTo>
                  <a:lnTo>
                    <a:pt x="10130" y="5653"/>
                  </a:lnTo>
                  <a:lnTo>
                    <a:pt x="9245" y="6727"/>
                  </a:lnTo>
                  <a:lnTo>
                    <a:pt x="9115" y="7769"/>
                  </a:lnTo>
                  <a:lnTo>
                    <a:pt x="7272" y="9979"/>
                  </a:lnTo>
                  <a:lnTo>
                    <a:pt x="7809" y="117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7987224" y="4725617"/>
              <a:ext cx="4844" cy="3367"/>
            </a:xfrm>
            <a:custGeom>
              <a:avLst/>
              <a:pathLst>
                <a:path w="4844" h="3367">
                  <a:moveTo>
                    <a:pt x="4844" y="3125"/>
                  </a:moveTo>
                  <a:lnTo>
                    <a:pt x="2830" y="3367"/>
                  </a:lnTo>
                  <a:lnTo>
                    <a:pt x="1030" y="2798"/>
                  </a:lnTo>
                  <a:lnTo>
                    <a:pt x="0" y="1292"/>
                  </a:lnTo>
                  <a:lnTo>
                    <a:pt x="2282" y="0"/>
                  </a:lnTo>
                  <a:lnTo>
                    <a:pt x="3451" y="885"/>
                  </a:lnTo>
                  <a:lnTo>
                    <a:pt x="4315" y="187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4849488" y="2970977"/>
              <a:ext cx="5556" cy="4746"/>
            </a:xfrm>
            <a:custGeom>
              <a:avLst/>
              <a:pathLst>
                <a:path w="5556" h="4746">
                  <a:moveTo>
                    <a:pt x="4726" y="3645"/>
                  </a:moveTo>
                  <a:lnTo>
                    <a:pt x="3840" y="4746"/>
                  </a:lnTo>
                  <a:lnTo>
                    <a:pt x="758" y="4300"/>
                  </a:lnTo>
                  <a:lnTo>
                    <a:pt x="140" y="2924"/>
                  </a:lnTo>
                  <a:lnTo>
                    <a:pt x="0" y="1956"/>
                  </a:lnTo>
                  <a:lnTo>
                    <a:pt x="1929" y="0"/>
                  </a:lnTo>
                  <a:lnTo>
                    <a:pt x="4104" y="842"/>
                  </a:lnTo>
                  <a:lnTo>
                    <a:pt x="4943" y="1764"/>
                  </a:lnTo>
                  <a:lnTo>
                    <a:pt x="5556" y="1948"/>
                  </a:lnTo>
                  <a:lnTo>
                    <a:pt x="5544" y="2739"/>
                  </a:lnTo>
                  <a:lnTo>
                    <a:pt x="5309" y="331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4849995" y="2955913"/>
              <a:ext cx="3361" cy="4570"/>
            </a:xfrm>
            <a:custGeom>
              <a:avLst/>
              <a:pathLst>
                <a:path w="3361" h="4570">
                  <a:moveTo>
                    <a:pt x="3361" y="3844"/>
                  </a:moveTo>
                  <a:lnTo>
                    <a:pt x="2949" y="4570"/>
                  </a:lnTo>
                  <a:lnTo>
                    <a:pt x="689" y="3258"/>
                  </a:lnTo>
                  <a:lnTo>
                    <a:pt x="0" y="790"/>
                  </a:lnTo>
                  <a:lnTo>
                    <a:pt x="71" y="269"/>
                  </a:lnTo>
                  <a:lnTo>
                    <a:pt x="450" y="0"/>
                  </a:lnTo>
                  <a:lnTo>
                    <a:pt x="1349" y="474"/>
                  </a:lnTo>
                  <a:lnTo>
                    <a:pt x="2541" y="651"/>
                  </a:lnTo>
                  <a:lnTo>
                    <a:pt x="3292" y="145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0948940" y="4950710"/>
              <a:ext cx="3397" cy="7650"/>
            </a:xfrm>
            <a:custGeom>
              <a:avLst/>
              <a:pathLst>
                <a:path w="3397" h="7650">
                  <a:moveTo>
                    <a:pt x="1184" y="6560"/>
                  </a:moveTo>
                  <a:lnTo>
                    <a:pt x="256" y="7650"/>
                  </a:lnTo>
                  <a:lnTo>
                    <a:pt x="0" y="6401"/>
                  </a:lnTo>
                  <a:lnTo>
                    <a:pt x="1686" y="931"/>
                  </a:lnTo>
                  <a:lnTo>
                    <a:pt x="3397" y="0"/>
                  </a:lnTo>
                  <a:lnTo>
                    <a:pt x="3030" y="28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10624759" y="4641390"/>
              <a:ext cx="6946" cy="6131"/>
            </a:xfrm>
            <a:custGeom>
              <a:avLst/>
              <a:pathLst>
                <a:path w="6946" h="6131">
                  <a:moveTo>
                    <a:pt x="6946" y="3262"/>
                  </a:moveTo>
                  <a:lnTo>
                    <a:pt x="5642" y="6131"/>
                  </a:lnTo>
                  <a:lnTo>
                    <a:pt x="3502" y="5642"/>
                  </a:lnTo>
                  <a:lnTo>
                    <a:pt x="1357" y="6115"/>
                  </a:lnTo>
                  <a:lnTo>
                    <a:pt x="8" y="4207"/>
                  </a:lnTo>
                  <a:lnTo>
                    <a:pt x="0" y="3702"/>
                  </a:lnTo>
                  <a:lnTo>
                    <a:pt x="1613" y="4182"/>
                  </a:lnTo>
                  <a:lnTo>
                    <a:pt x="2209" y="3562"/>
                  </a:lnTo>
                  <a:lnTo>
                    <a:pt x="2590" y="2771"/>
                  </a:lnTo>
                  <a:lnTo>
                    <a:pt x="3178" y="2555"/>
                  </a:lnTo>
                  <a:lnTo>
                    <a:pt x="3573" y="1424"/>
                  </a:lnTo>
                  <a:lnTo>
                    <a:pt x="4951" y="0"/>
                  </a:lnTo>
                  <a:lnTo>
                    <a:pt x="5742" y="37"/>
                  </a:lnTo>
                  <a:lnTo>
                    <a:pt x="6571" y="18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0630048" y="4635901"/>
              <a:ext cx="3826" cy="4436"/>
            </a:xfrm>
            <a:custGeom>
              <a:avLst/>
              <a:pathLst>
                <a:path w="3826" h="4436">
                  <a:moveTo>
                    <a:pt x="3826" y="4433"/>
                  </a:moveTo>
                  <a:lnTo>
                    <a:pt x="2093" y="4436"/>
                  </a:lnTo>
                  <a:lnTo>
                    <a:pt x="1457" y="4204"/>
                  </a:lnTo>
                  <a:lnTo>
                    <a:pt x="1146" y="2847"/>
                  </a:lnTo>
                  <a:lnTo>
                    <a:pt x="0" y="2250"/>
                  </a:lnTo>
                  <a:lnTo>
                    <a:pt x="636" y="1797"/>
                  </a:lnTo>
                  <a:lnTo>
                    <a:pt x="863" y="949"/>
                  </a:lnTo>
                  <a:lnTo>
                    <a:pt x="1559" y="0"/>
                  </a:lnTo>
                  <a:lnTo>
                    <a:pt x="2796" y="104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0650128" y="4622440"/>
              <a:ext cx="4056" cy="3483"/>
            </a:xfrm>
            <a:custGeom>
              <a:avLst/>
              <a:pathLst>
                <a:path w="4056" h="3483">
                  <a:moveTo>
                    <a:pt x="2253" y="3240"/>
                  </a:moveTo>
                  <a:lnTo>
                    <a:pt x="701" y="3483"/>
                  </a:lnTo>
                  <a:lnTo>
                    <a:pt x="191" y="3362"/>
                  </a:lnTo>
                  <a:lnTo>
                    <a:pt x="223" y="1940"/>
                  </a:lnTo>
                  <a:lnTo>
                    <a:pt x="0" y="1306"/>
                  </a:lnTo>
                  <a:lnTo>
                    <a:pt x="1376" y="0"/>
                  </a:lnTo>
                  <a:lnTo>
                    <a:pt x="3316" y="628"/>
                  </a:lnTo>
                  <a:lnTo>
                    <a:pt x="4056" y="1619"/>
                  </a:lnTo>
                  <a:lnTo>
                    <a:pt x="2150" y="241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0556818" y="4569358"/>
              <a:ext cx="102148" cy="81439"/>
            </a:xfrm>
            <a:custGeom>
              <a:avLst/>
              <a:pathLst>
                <a:path w="102148" h="81439">
                  <a:moveTo>
                    <a:pt x="10966" y="3162"/>
                  </a:moveTo>
                  <a:lnTo>
                    <a:pt x="14164" y="3270"/>
                  </a:lnTo>
                  <a:lnTo>
                    <a:pt x="15978" y="2566"/>
                  </a:lnTo>
                  <a:lnTo>
                    <a:pt x="17600" y="2698"/>
                  </a:lnTo>
                  <a:lnTo>
                    <a:pt x="19435" y="4258"/>
                  </a:lnTo>
                  <a:lnTo>
                    <a:pt x="21645" y="5138"/>
                  </a:lnTo>
                  <a:lnTo>
                    <a:pt x="23186" y="4976"/>
                  </a:lnTo>
                  <a:lnTo>
                    <a:pt x="24522" y="5297"/>
                  </a:lnTo>
                  <a:lnTo>
                    <a:pt x="25709" y="6406"/>
                  </a:lnTo>
                  <a:lnTo>
                    <a:pt x="28737" y="7372"/>
                  </a:lnTo>
                  <a:lnTo>
                    <a:pt x="30057" y="8006"/>
                  </a:lnTo>
                  <a:lnTo>
                    <a:pt x="31206" y="8978"/>
                  </a:lnTo>
                  <a:lnTo>
                    <a:pt x="32480" y="9736"/>
                  </a:lnTo>
                  <a:lnTo>
                    <a:pt x="40484" y="12319"/>
                  </a:lnTo>
                  <a:lnTo>
                    <a:pt x="46187" y="13574"/>
                  </a:lnTo>
                  <a:lnTo>
                    <a:pt x="53286" y="12991"/>
                  </a:lnTo>
                  <a:lnTo>
                    <a:pt x="55391" y="12267"/>
                  </a:lnTo>
                  <a:lnTo>
                    <a:pt x="57404" y="11212"/>
                  </a:lnTo>
                  <a:lnTo>
                    <a:pt x="59134" y="12197"/>
                  </a:lnTo>
                  <a:lnTo>
                    <a:pt x="60851" y="13700"/>
                  </a:lnTo>
                  <a:lnTo>
                    <a:pt x="60516" y="12078"/>
                  </a:lnTo>
                  <a:lnTo>
                    <a:pt x="61085" y="10667"/>
                  </a:lnTo>
                  <a:lnTo>
                    <a:pt x="62821" y="9547"/>
                  </a:lnTo>
                  <a:lnTo>
                    <a:pt x="64766" y="8846"/>
                  </a:lnTo>
                  <a:lnTo>
                    <a:pt x="67970" y="8897"/>
                  </a:lnTo>
                  <a:lnTo>
                    <a:pt x="71095" y="8597"/>
                  </a:lnTo>
                  <a:lnTo>
                    <a:pt x="72479" y="7944"/>
                  </a:lnTo>
                  <a:lnTo>
                    <a:pt x="73904" y="7852"/>
                  </a:lnTo>
                  <a:lnTo>
                    <a:pt x="75761" y="8657"/>
                  </a:lnTo>
                  <a:lnTo>
                    <a:pt x="77615" y="9102"/>
                  </a:lnTo>
                  <a:lnTo>
                    <a:pt x="78885" y="8066"/>
                  </a:lnTo>
                  <a:lnTo>
                    <a:pt x="81055" y="5618"/>
                  </a:lnTo>
                  <a:lnTo>
                    <a:pt x="82227" y="4765"/>
                  </a:lnTo>
                  <a:lnTo>
                    <a:pt x="87643" y="5510"/>
                  </a:lnTo>
                  <a:lnTo>
                    <a:pt x="89170" y="5534"/>
                  </a:lnTo>
                  <a:lnTo>
                    <a:pt x="91817" y="2965"/>
                  </a:lnTo>
                  <a:lnTo>
                    <a:pt x="93588" y="3003"/>
                  </a:lnTo>
                  <a:lnTo>
                    <a:pt x="98628" y="5046"/>
                  </a:lnTo>
                  <a:lnTo>
                    <a:pt x="100774" y="7593"/>
                  </a:lnTo>
                  <a:lnTo>
                    <a:pt x="100569" y="12243"/>
                  </a:lnTo>
                  <a:lnTo>
                    <a:pt x="100739" y="13881"/>
                  </a:lnTo>
                  <a:lnTo>
                    <a:pt x="101144" y="15498"/>
                  </a:lnTo>
                  <a:lnTo>
                    <a:pt x="101309" y="18720"/>
                  </a:lnTo>
                  <a:lnTo>
                    <a:pt x="100690" y="21907"/>
                  </a:lnTo>
                  <a:lnTo>
                    <a:pt x="100609" y="24392"/>
                  </a:lnTo>
                  <a:lnTo>
                    <a:pt x="100876" y="26913"/>
                  </a:lnTo>
                  <a:lnTo>
                    <a:pt x="100628" y="31598"/>
                  </a:lnTo>
                  <a:lnTo>
                    <a:pt x="101406" y="34693"/>
                  </a:lnTo>
                  <a:lnTo>
                    <a:pt x="101017" y="36806"/>
                  </a:lnTo>
                  <a:lnTo>
                    <a:pt x="101012" y="37794"/>
                  </a:lnTo>
                  <a:lnTo>
                    <a:pt x="101745" y="38727"/>
                  </a:lnTo>
                  <a:lnTo>
                    <a:pt x="102099" y="39761"/>
                  </a:lnTo>
                  <a:lnTo>
                    <a:pt x="101829" y="41089"/>
                  </a:lnTo>
                  <a:lnTo>
                    <a:pt x="102148" y="42640"/>
                  </a:lnTo>
                  <a:lnTo>
                    <a:pt x="101835" y="43920"/>
                  </a:lnTo>
                  <a:lnTo>
                    <a:pt x="100704" y="43736"/>
                  </a:lnTo>
                  <a:lnTo>
                    <a:pt x="100335" y="42754"/>
                  </a:lnTo>
                  <a:lnTo>
                    <a:pt x="100545" y="41483"/>
                  </a:lnTo>
                  <a:lnTo>
                    <a:pt x="100340" y="40460"/>
                  </a:lnTo>
                  <a:lnTo>
                    <a:pt x="99748" y="39526"/>
                  </a:lnTo>
                  <a:lnTo>
                    <a:pt x="97741" y="38479"/>
                  </a:lnTo>
                  <a:lnTo>
                    <a:pt x="98329" y="37850"/>
                  </a:lnTo>
                  <a:lnTo>
                    <a:pt x="99358" y="37294"/>
                  </a:lnTo>
                  <a:lnTo>
                    <a:pt x="98585" y="35862"/>
                  </a:lnTo>
                  <a:lnTo>
                    <a:pt x="97301" y="37030"/>
                  </a:lnTo>
                  <a:lnTo>
                    <a:pt x="96583" y="38620"/>
                  </a:lnTo>
                  <a:lnTo>
                    <a:pt x="96999" y="39130"/>
                  </a:lnTo>
                  <a:lnTo>
                    <a:pt x="96206" y="39556"/>
                  </a:lnTo>
                  <a:lnTo>
                    <a:pt x="94522" y="41396"/>
                  </a:lnTo>
                  <a:lnTo>
                    <a:pt x="93310" y="43860"/>
                  </a:lnTo>
                  <a:lnTo>
                    <a:pt x="92816" y="46227"/>
                  </a:lnTo>
                  <a:lnTo>
                    <a:pt x="92940" y="48737"/>
                  </a:lnTo>
                  <a:lnTo>
                    <a:pt x="91950" y="50669"/>
                  </a:lnTo>
                  <a:lnTo>
                    <a:pt x="90592" y="52509"/>
                  </a:lnTo>
                  <a:lnTo>
                    <a:pt x="90252" y="54887"/>
                  </a:lnTo>
                  <a:lnTo>
                    <a:pt x="90333" y="59251"/>
                  </a:lnTo>
                  <a:lnTo>
                    <a:pt x="91513" y="63231"/>
                  </a:lnTo>
                  <a:lnTo>
                    <a:pt x="92152" y="68663"/>
                  </a:lnTo>
                  <a:lnTo>
                    <a:pt x="91172" y="69349"/>
                  </a:lnTo>
                  <a:lnTo>
                    <a:pt x="88220" y="69716"/>
                  </a:lnTo>
                  <a:lnTo>
                    <a:pt x="86763" y="70404"/>
                  </a:lnTo>
                  <a:lnTo>
                    <a:pt x="84361" y="67711"/>
                  </a:lnTo>
                  <a:lnTo>
                    <a:pt x="82952" y="64893"/>
                  </a:lnTo>
                  <a:lnTo>
                    <a:pt x="84040" y="63768"/>
                  </a:lnTo>
                  <a:lnTo>
                    <a:pt x="86434" y="64418"/>
                  </a:lnTo>
                  <a:lnTo>
                    <a:pt x="87165" y="63779"/>
                  </a:lnTo>
                  <a:lnTo>
                    <a:pt x="87359" y="63056"/>
                  </a:lnTo>
                  <a:lnTo>
                    <a:pt x="87154" y="62338"/>
                  </a:lnTo>
                  <a:lnTo>
                    <a:pt x="84210" y="60786"/>
                  </a:lnTo>
                  <a:lnTo>
                    <a:pt x="80904" y="60060"/>
                  </a:lnTo>
                  <a:lnTo>
                    <a:pt x="79854" y="60953"/>
                  </a:lnTo>
                  <a:lnTo>
                    <a:pt x="80219" y="63620"/>
                  </a:lnTo>
                  <a:lnTo>
                    <a:pt x="79878" y="64227"/>
                  </a:lnTo>
                  <a:lnTo>
                    <a:pt x="77547" y="65247"/>
                  </a:lnTo>
                  <a:lnTo>
                    <a:pt x="76322" y="61391"/>
                  </a:lnTo>
                  <a:lnTo>
                    <a:pt x="73280" y="58546"/>
                  </a:lnTo>
                  <a:lnTo>
                    <a:pt x="73391" y="59917"/>
                  </a:lnTo>
                  <a:lnTo>
                    <a:pt x="74654" y="62294"/>
                  </a:lnTo>
                  <a:lnTo>
                    <a:pt x="74516" y="63342"/>
                  </a:lnTo>
                  <a:lnTo>
                    <a:pt x="74028" y="64696"/>
                  </a:lnTo>
                  <a:lnTo>
                    <a:pt x="72806" y="65201"/>
                  </a:lnTo>
                  <a:lnTo>
                    <a:pt x="72225" y="66289"/>
                  </a:lnTo>
                  <a:lnTo>
                    <a:pt x="72225" y="67819"/>
                  </a:lnTo>
                  <a:lnTo>
                    <a:pt x="71818" y="70291"/>
                  </a:lnTo>
                  <a:lnTo>
                    <a:pt x="69824" y="71394"/>
                  </a:lnTo>
                  <a:lnTo>
                    <a:pt x="64963" y="68644"/>
                  </a:lnTo>
                  <a:lnTo>
                    <a:pt x="64629" y="69570"/>
                  </a:lnTo>
                  <a:lnTo>
                    <a:pt x="64702" y="70369"/>
                  </a:lnTo>
                  <a:lnTo>
                    <a:pt x="67184" y="71948"/>
                  </a:lnTo>
                  <a:lnTo>
                    <a:pt x="66040" y="73140"/>
                  </a:lnTo>
                  <a:lnTo>
                    <a:pt x="65176" y="74538"/>
                  </a:lnTo>
                  <a:lnTo>
                    <a:pt x="63795" y="78208"/>
                  </a:lnTo>
                  <a:lnTo>
                    <a:pt x="61563" y="81250"/>
                  </a:lnTo>
                  <a:lnTo>
                    <a:pt x="60467" y="81439"/>
                  </a:lnTo>
                  <a:lnTo>
                    <a:pt x="56735" y="80958"/>
                  </a:lnTo>
                  <a:lnTo>
                    <a:pt x="52571" y="78386"/>
                  </a:lnTo>
                  <a:lnTo>
                    <a:pt x="48831" y="78681"/>
                  </a:lnTo>
                  <a:lnTo>
                    <a:pt x="42573" y="78494"/>
                  </a:lnTo>
                  <a:lnTo>
                    <a:pt x="38605" y="79444"/>
                  </a:lnTo>
                  <a:lnTo>
                    <a:pt x="37774" y="76616"/>
                  </a:lnTo>
                  <a:lnTo>
                    <a:pt x="36908" y="75610"/>
                  </a:lnTo>
                  <a:lnTo>
                    <a:pt x="37259" y="74716"/>
                  </a:lnTo>
                  <a:lnTo>
                    <a:pt x="40419" y="74117"/>
                  </a:lnTo>
                  <a:lnTo>
                    <a:pt x="43669" y="74142"/>
                  </a:lnTo>
                  <a:lnTo>
                    <a:pt x="43161" y="73062"/>
                  </a:lnTo>
                  <a:lnTo>
                    <a:pt x="42290" y="72663"/>
                  </a:lnTo>
                  <a:lnTo>
                    <a:pt x="40870" y="72924"/>
                  </a:lnTo>
                  <a:lnTo>
                    <a:pt x="36730" y="71983"/>
                  </a:lnTo>
                  <a:lnTo>
                    <a:pt x="33910" y="72404"/>
                  </a:lnTo>
                  <a:lnTo>
                    <a:pt x="31962" y="71068"/>
                  </a:lnTo>
                  <a:lnTo>
                    <a:pt x="28613" y="66424"/>
                  </a:lnTo>
                  <a:lnTo>
                    <a:pt x="26635" y="64275"/>
                  </a:lnTo>
                  <a:lnTo>
                    <a:pt x="25458" y="63439"/>
                  </a:lnTo>
                  <a:lnTo>
                    <a:pt x="24082" y="62980"/>
                  </a:lnTo>
                  <a:lnTo>
                    <a:pt x="23253" y="62297"/>
                  </a:lnTo>
                  <a:lnTo>
                    <a:pt x="17189" y="51732"/>
                  </a:lnTo>
                  <a:lnTo>
                    <a:pt x="16332" y="49279"/>
                  </a:lnTo>
                  <a:lnTo>
                    <a:pt x="15273" y="43070"/>
                  </a:lnTo>
                  <a:lnTo>
                    <a:pt x="20085" y="46043"/>
                  </a:lnTo>
                  <a:lnTo>
                    <a:pt x="21796" y="47924"/>
                  </a:lnTo>
                  <a:lnTo>
                    <a:pt x="22719" y="50310"/>
                  </a:lnTo>
                  <a:lnTo>
                    <a:pt x="24349" y="47417"/>
                  </a:lnTo>
                  <a:lnTo>
                    <a:pt x="24055" y="46486"/>
                  </a:lnTo>
                  <a:lnTo>
                    <a:pt x="19737" y="42978"/>
                  </a:lnTo>
                  <a:lnTo>
                    <a:pt x="19165" y="41960"/>
                  </a:lnTo>
                  <a:lnTo>
                    <a:pt x="18927" y="40754"/>
                  </a:lnTo>
                  <a:lnTo>
                    <a:pt x="17915" y="41968"/>
                  </a:lnTo>
                  <a:lnTo>
                    <a:pt x="16269" y="42133"/>
                  </a:lnTo>
                  <a:lnTo>
                    <a:pt x="16936" y="39656"/>
                  </a:lnTo>
                  <a:lnTo>
                    <a:pt x="16361" y="37232"/>
                  </a:lnTo>
                  <a:lnTo>
                    <a:pt x="11309" y="31903"/>
                  </a:lnTo>
                  <a:lnTo>
                    <a:pt x="7445" y="26853"/>
                  </a:lnTo>
                  <a:lnTo>
                    <a:pt x="3643" y="20630"/>
                  </a:lnTo>
                  <a:lnTo>
                    <a:pt x="3316" y="19834"/>
                  </a:lnTo>
                  <a:lnTo>
                    <a:pt x="3267" y="18493"/>
                  </a:lnTo>
                  <a:lnTo>
                    <a:pt x="1427" y="14326"/>
                  </a:lnTo>
                  <a:lnTo>
                    <a:pt x="450" y="11237"/>
                  </a:lnTo>
                  <a:lnTo>
                    <a:pt x="0" y="8527"/>
                  </a:lnTo>
                  <a:lnTo>
                    <a:pt x="1756" y="3057"/>
                  </a:lnTo>
                  <a:lnTo>
                    <a:pt x="2002" y="0"/>
                  </a:lnTo>
                  <a:lnTo>
                    <a:pt x="4765" y="136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0652741" y="4564684"/>
              <a:ext cx="3306" cy="2471"/>
            </a:xfrm>
            <a:custGeom>
              <a:avLst/>
              <a:pathLst>
                <a:path w="3306" h="2471">
                  <a:moveTo>
                    <a:pt x="3306" y="331"/>
                  </a:moveTo>
                  <a:lnTo>
                    <a:pt x="1948" y="2471"/>
                  </a:lnTo>
                  <a:lnTo>
                    <a:pt x="267" y="1128"/>
                  </a:lnTo>
                  <a:lnTo>
                    <a:pt x="0" y="507"/>
                  </a:lnTo>
                  <a:lnTo>
                    <a:pt x="2096" y="0"/>
                  </a:lnTo>
                  <a:lnTo>
                    <a:pt x="2793" y="5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10558588" y="4562798"/>
              <a:ext cx="2228" cy="4271"/>
            </a:xfrm>
            <a:custGeom>
              <a:avLst/>
              <a:pathLst>
                <a:path w="2228" h="4271">
                  <a:moveTo>
                    <a:pt x="2050" y="1986"/>
                  </a:moveTo>
                  <a:lnTo>
                    <a:pt x="1046" y="4271"/>
                  </a:lnTo>
                  <a:lnTo>
                    <a:pt x="0" y="1392"/>
                  </a:lnTo>
                  <a:lnTo>
                    <a:pt x="1133" y="976"/>
                  </a:lnTo>
                  <a:lnTo>
                    <a:pt x="2023" y="0"/>
                  </a:lnTo>
                  <a:lnTo>
                    <a:pt x="2228" y="15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10649789" y="4559263"/>
              <a:ext cx="12815" cy="5259"/>
            </a:xfrm>
            <a:custGeom>
              <a:avLst/>
              <a:pathLst>
                <a:path w="12815" h="5259">
                  <a:moveTo>
                    <a:pt x="8727" y="0"/>
                  </a:moveTo>
                  <a:lnTo>
                    <a:pt x="11336" y="1665"/>
                  </a:lnTo>
                  <a:lnTo>
                    <a:pt x="12815" y="3467"/>
                  </a:lnTo>
                  <a:lnTo>
                    <a:pt x="10875" y="4962"/>
                  </a:lnTo>
                  <a:lnTo>
                    <a:pt x="9458" y="5259"/>
                  </a:lnTo>
                  <a:lnTo>
                    <a:pt x="8538" y="3527"/>
                  </a:lnTo>
                  <a:lnTo>
                    <a:pt x="5626" y="4161"/>
                  </a:lnTo>
                  <a:lnTo>
                    <a:pt x="2544" y="3999"/>
                  </a:lnTo>
                  <a:lnTo>
                    <a:pt x="266" y="2687"/>
                  </a:lnTo>
                  <a:lnTo>
                    <a:pt x="0" y="2034"/>
                  </a:lnTo>
                  <a:lnTo>
                    <a:pt x="1335" y="1378"/>
                  </a:lnTo>
                  <a:lnTo>
                    <a:pt x="5186" y="140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10643066" y="4543208"/>
              <a:ext cx="15366" cy="14815"/>
            </a:xfrm>
            <a:custGeom>
              <a:avLst/>
              <a:pathLst>
                <a:path w="15366" h="14815">
                  <a:moveTo>
                    <a:pt x="6444" y="874"/>
                  </a:moveTo>
                  <a:lnTo>
                    <a:pt x="11350" y="5872"/>
                  </a:lnTo>
                  <a:lnTo>
                    <a:pt x="13895" y="6652"/>
                  </a:lnTo>
                  <a:lnTo>
                    <a:pt x="14651" y="7178"/>
                  </a:lnTo>
                  <a:lnTo>
                    <a:pt x="14443" y="9380"/>
                  </a:lnTo>
                  <a:lnTo>
                    <a:pt x="13364" y="10322"/>
                  </a:lnTo>
                  <a:lnTo>
                    <a:pt x="15366" y="11563"/>
                  </a:lnTo>
                  <a:lnTo>
                    <a:pt x="15098" y="12367"/>
                  </a:lnTo>
                  <a:lnTo>
                    <a:pt x="14707" y="12338"/>
                  </a:lnTo>
                  <a:lnTo>
                    <a:pt x="12246" y="14030"/>
                  </a:lnTo>
                  <a:lnTo>
                    <a:pt x="9353" y="14815"/>
                  </a:lnTo>
                  <a:lnTo>
                    <a:pt x="8468" y="14227"/>
                  </a:lnTo>
                  <a:lnTo>
                    <a:pt x="7729" y="13452"/>
                  </a:lnTo>
                  <a:lnTo>
                    <a:pt x="7118" y="12324"/>
                  </a:lnTo>
                  <a:lnTo>
                    <a:pt x="3408" y="7974"/>
                  </a:lnTo>
                  <a:lnTo>
                    <a:pt x="3835" y="6781"/>
                  </a:lnTo>
                  <a:lnTo>
                    <a:pt x="3014" y="4960"/>
                  </a:lnTo>
                  <a:lnTo>
                    <a:pt x="1246" y="5097"/>
                  </a:lnTo>
                  <a:lnTo>
                    <a:pt x="0" y="3988"/>
                  </a:lnTo>
                  <a:lnTo>
                    <a:pt x="1988" y="2917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0534503" y="4539179"/>
              <a:ext cx="8357" cy="14923"/>
            </a:xfrm>
            <a:custGeom>
              <a:avLst/>
              <a:pathLst>
                <a:path w="8357" h="14923">
                  <a:moveTo>
                    <a:pt x="2469" y="14810"/>
                  </a:moveTo>
                  <a:lnTo>
                    <a:pt x="1662" y="14923"/>
                  </a:lnTo>
                  <a:lnTo>
                    <a:pt x="1028" y="13369"/>
                  </a:lnTo>
                  <a:lnTo>
                    <a:pt x="1354" y="11148"/>
                  </a:lnTo>
                  <a:lnTo>
                    <a:pt x="0" y="8951"/>
                  </a:lnTo>
                  <a:lnTo>
                    <a:pt x="736" y="6743"/>
                  </a:lnTo>
                  <a:lnTo>
                    <a:pt x="642" y="4361"/>
                  </a:lnTo>
                  <a:lnTo>
                    <a:pt x="1127" y="3311"/>
                  </a:lnTo>
                  <a:lnTo>
                    <a:pt x="2784" y="2153"/>
                  </a:lnTo>
                  <a:lnTo>
                    <a:pt x="3046" y="97"/>
                  </a:lnTo>
                  <a:lnTo>
                    <a:pt x="4482" y="0"/>
                  </a:lnTo>
                  <a:lnTo>
                    <a:pt x="6983" y="1600"/>
                  </a:lnTo>
                  <a:lnTo>
                    <a:pt x="7801" y="5667"/>
                  </a:lnTo>
                  <a:lnTo>
                    <a:pt x="7391" y="8120"/>
                  </a:lnTo>
                  <a:lnTo>
                    <a:pt x="8357" y="10324"/>
                  </a:lnTo>
                  <a:lnTo>
                    <a:pt x="7553" y="12211"/>
                  </a:lnTo>
                  <a:lnTo>
                    <a:pt x="5429" y="1376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10570147" y="4508186"/>
              <a:ext cx="6263" cy="2720"/>
            </a:xfrm>
            <a:custGeom>
              <a:avLst/>
              <a:pathLst>
                <a:path w="6263" h="2720">
                  <a:moveTo>
                    <a:pt x="5140" y="890"/>
                  </a:moveTo>
                  <a:lnTo>
                    <a:pt x="6101" y="2199"/>
                  </a:lnTo>
                  <a:lnTo>
                    <a:pt x="6263" y="2720"/>
                  </a:lnTo>
                  <a:lnTo>
                    <a:pt x="3937" y="1689"/>
                  </a:lnTo>
                  <a:lnTo>
                    <a:pt x="0" y="1907"/>
                  </a:lnTo>
                  <a:lnTo>
                    <a:pt x="2469" y="0"/>
                  </a:lnTo>
                  <a:lnTo>
                    <a:pt x="4406" y="37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10574343" y="4504194"/>
              <a:ext cx="5699" cy="2952"/>
            </a:xfrm>
            <a:custGeom>
              <a:avLst/>
              <a:pathLst>
                <a:path w="5699" h="2952">
                  <a:moveTo>
                    <a:pt x="5699" y="1125"/>
                  </a:moveTo>
                  <a:lnTo>
                    <a:pt x="1535" y="2952"/>
                  </a:lnTo>
                  <a:lnTo>
                    <a:pt x="0" y="2113"/>
                  </a:lnTo>
                  <a:lnTo>
                    <a:pt x="153" y="742"/>
                  </a:lnTo>
                  <a:lnTo>
                    <a:pt x="415" y="132"/>
                  </a:lnTo>
                  <a:lnTo>
                    <a:pt x="4042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10332832" y="4428984"/>
              <a:ext cx="43738" cy="13328"/>
            </a:xfrm>
            <a:custGeom>
              <a:avLst/>
              <a:pathLst>
                <a:path w="43738" h="13328">
                  <a:moveTo>
                    <a:pt x="29177" y="4039"/>
                  </a:moveTo>
                  <a:lnTo>
                    <a:pt x="35794" y="4687"/>
                  </a:lnTo>
                  <a:lnTo>
                    <a:pt x="38363" y="3691"/>
                  </a:lnTo>
                  <a:lnTo>
                    <a:pt x="41615" y="4495"/>
                  </a:lnTo>
                  <a:lnTo>
                    <a:pt x="43738" y="7180"/>
                  </a:lnTo>
                  <a:lnTo>
                    <a:pt x="42166" y="8514"/>
                  </a:lnTo>
                  <a:lnTo>
                    <a:pt x="40656" y="8708"/>
                  </a:lnTo>
                  <a:lnTo>
                    <a:pt x="35783" y="7607"/>
                  </a:lnTo>
                  <a:lnTo>
                    <a:pt x="31233" y="8441"/>
                  </a:lnTo>
                  <a:lnTo>
                    <a:pt x="29889" y="9550"/>
                  </a:lnTo>
                  <a:lnTo>
                    <a:pt x="29004" y="12011"/>
                  </a:lnTo>
                  <a:lnTo>
                    <a:pt x="25085" y="13328"/>
                  </a:lnTo>
                  <a:lnTo>
                    <a:pt x="23256" y="11838"/>
                  </a:lnTo>
                  <a:lnTo>
                    <a:pt x="18485" y="10775"/>
                  </a:lnTo>
                  <a:lnTo>
                    <a:pt x="16777" y="12340"/>
                  </a:lnTo>
                  <a:lnTo>
                    <a:pt x="13409" y="11922"/>
                  </a:lnTo>
                  <a:lnTo>
                    <a:pt x="10281" y="12551"/>
                  </a:lnTo>
                  <a:lnTo>
                    <a:pt x="5925" y="12176"/>
                  </a:lnTo>
                  <a:lnTo>
                    <a:pt x="1343" y="9474"/>
                  </a:lnTo>
                  <a:lnTo>
                    <a:pt x="0" y="8225"/>
                  </a:lnTo>
                  <a:lnTo>
                    <a:pt x="1063" y="5974"/>
                  </a:lnTo>
                  <a:lnTo>
                    <a:pt x="2709" y="4320"/>
                  </a:lnTo>
                  <a:lnTo>
                    <a:pt x="15230" y="1972"/>
                  </a:lnTo>
                  <a:lnTo>
                    <a:pt x="21925" y="0"/>
                  </a:lnTo>
                  <a:lnTo>
                    <a:pt x="27352" y="348"/>
                  </a:lnTo>
                  <a:lnTo>
                    <a:pt x="28858" y="766"/>
                  </a:lnTo>
                  <a:lnTo>
                    <a:pt x="30254" y="1767"/>
                  </a:lnTo>
                  <a:lnTo>
                    <a:pt x="29223" y="358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0798607" y="4202741"/>
              <a:ext cx="3950" cy="8465"/>
            </a:xfrm>
            <a:custGeom>
              <a:avLst/>
              <a:pathLst>
                <a:path w="3950" h="8465">
                  <a:moveTo>
                    <a:pt x="3950" y="858"/>
                  </a:moveTo>
                  <a:lnTo>
                    <a:pt x="1573" y="8465"/>
                  </a:lnTo>
                  <a:lnTo>
                    <a:pt x="850" y="8319"/>
                  </a:lnTo>
                  <a:lnTo>
                    <a:pt x="0" y="7175"/>
                  </a:lnTo>
                  <a:lnTo>
                    <a:pt x="140" y="2771"/>
                  </a:lnTo>
                  <a:lnTo>
                    <a:pt x="1095" y="0"/>
                  </a:lnTo>
                  <a:lnTo>
                    <a:pt x="3484" y="47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0797757" y="4192365"/>
              <a:ext cx="2812" cy="8319"/>
            </a:xfrm>
            <a:custGeom>
              <a:avLst/>
              <a:pathLst>
                <a:path w="2812" h="8319">
                  <a:moveTo>
                    <a:pt x="2139" y="7906"/>
                  </a:moveTo>
                  <a:lnTo>
                    <a:pt x="1543" y="8319"/>
                  </a:lnTo>
                  <a:lnTo>
                    <a:pt x="318" y="5677"/>
                  </a:lnTo>
                  <a:lnTo>
                    <a:pt x="0" y="3011"/>
                  </a:lnTo>
                  <a:lnTo>
                    <a:pt x="410" y="539"/>
                  </a:lnTo>
                  <a:lnTo>
                    <a:pt x="1859" y="0"/>
                  </a:lnTo>
                  <a:lnTo>
                    <a:pt x="2812" y="226"/>
                  </a:lnTo>
                  <a:lnTo>
                    <a:pt x="1694" y="474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9679774" y="4150647"/>
              <a:ext cx="7593" cy="15870"/>
            </a:xfrm>
            <a:custGeom>
              <a:avLst/>
              <a:pathLst>
                <a:path w="7593" h="15870">
                  <a:moveTo>
                    <a:pt x="7593" y="14726"/>
                  </a:moveTo>
                  <a:lnTo>
                    <a:pt x="6859" y="15870"/>
                  </a:lnTo>
                  <a:lnTo>
                    <a:pt x="1548" y="7264"/>
                  </a:lnTo>
                  <a:lnTo>
                    <a:pt x="0" y="1370"/>
                  </a:lnTo>
                  <a:lnTo>
                    <a:pt x="1073" y="313"/>
                  </a:lnTo>
                  <a:lnTo>
                    <a:pt x="2050" y="0"/>
                  </a:lnTo>
                  <a:lnTo>
                    <a:pt x="5197" y="8147"/>
                  </a:lnTo>
                  <a:lnTo>
                    <a:pt x="6171" y="10014"/>
                  </a:lnTo>
                  <a:lnTo>
                    <a:pt x="6179" y="11930"/>
                  </a:lnTo>
                  <a:lnTo>
                    <a:pt x="6635" y="1253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10787025" y="4128780"/>
              <a:ext cx="10572" cy="28999"/>
            </a:xfrm>
            <a:custGeom>
              <a:avLst/>
              <a:pathLst>
                <a:path w="10572" h="28999">
                  <a:moveTo>
                    <a:pt x="2784" y="28238"/>
                  </a:moveTo>
                  <a:lnTo>
                    <a:pt x="2080" y="28999"/>
                  </a:lnTo>
                  <a:lnTo>
                    <a:pt x="836" y="27633"/>
                  </a:lnTo>
                  <a:lnTo>
                    <a:pt x="0" y="22727"/>
                  </a:lnTo>
                  <a:lnTo>
                    <a:pt x="617" y="19883"/>
                  </a:lnTo>
                  <a:lnTo>
                    <a:pt x="2069" y="17282"/>
                  </a:lnTo>
                  <a:lnTo>
                    <a:pt x="2323" y="15843"/>
                  </a:lnTo>
                  <a:lnTo>
                    <a:pt x="1697" y="12829"/>
                  </a:lnTo>
                  <a:lnTo>
                    <a:pt x="5874" y="9439"/>
                  </a:lnTo>
                  <a:lnTo>
                    <a:pt x="6932" y="7650"/>
                  </a:lnTo>
                  <a:lnTo>
                    <a:pt x="7331" y="5351"/>
                  </a:lnTo>
                  <a:lnTo>
                    <a:pt x="5793" y="2865"/>
                  </a:lnTo>
                  <a:lnTo>
                    <a:pt x="4617" y="2374"/>
                  </a:lnTo>
                  <a:lnTo>
                    <a:pt x="5645" y="993"/>
                  </a:lnTo>
                  <a:lnTo>
                    <a:pt x="6811" y="294"/>
                  </a:lnTo>
                  <a:lnTo>
                    <a:pt x="7744" y="0"/>
                  </a:lnTo>
                  <a:lnTo>
                    <a:pt x="8441" y="259"/>
                  </a:lnTo>
                  <a:lnTo>
                    <a:pt x="8878" y="5148"/>
                  </a:lnTo>
                  <a:lnTo>
                    <a:pt x="10572" y="6876"/>
                  </a:lnTo>
                  <a:lnTo>
                    <a:pt x="10321" y="9234"/>
                  </a:lnTo>
                  <a:lnTo>
                    <a:pt x="4552" y="21661"/>
                  </a:lnTo>
                  <a:lnTo>
                    <a:pt x="2960" y="2635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10733322" y="4093730"/>
              <a:ext cx="7254" cy="8711"/>
            </a:xfrm>
            <a:custGeom>
              <a:avLst/>
              <a:pathLst>
                <a:path w="7254" h="8711">
                  <a:moveTo>
                    <a:pt x="3130" y="836"/>
                  </a:moveTo>
                  <a:lnTo>
                    <a:pt x="4074" y="1538"/>
                  </a:lnTo>
                  <a:lnTo>
                    <a:pt x="4938" y="1451"/>
                  </a:lnTo>
                  <a:lnTo>
                    <a:pt x="5716" y="1910"/>
                  </a:lnTo>
                  <a:lnTo>
                    <a:pt x="5402" y="3713"/>
                  </a:lnTo>
                  <a:lnTo>
                    <a:pt x="6660" y="5745"/>
                  </a:lnTo>
                  <a:lnTo>
                    <a:pt x="7254" y="7178"/>
                  </a:lnTo>
                  <a:lnTo>
                    <a:pt x="6306" y="8338"/>
                  </a:lnTo>
                  <a:lnTo>
                    <a:pt x="5664" y="8711"/>
                  </a:lnTo>
                  <a:lnTo>
                    <a:pt x="4169" y="7742"/>
                  </a:lnTo>
                  <a:lnTo>
                    <a:pt x="0" y="1924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0717546" y="4059193"/>
              <a:ext cx="2388" cy="3149"/>
            </a:xfrm>
            <a:custGeom>
              <a:avLst/>
              <a:pathLst>
                <a:path w="2388" h="3149">
                  <a:moveTo>
                    <a:pt x="1500" y="3089"/>
                  </a:moveTo>
                  <a:lnTo>
                    <a:pt x="720" y="3149"/>
                  </a:lnTo>
                  <a:lnTo>
                    <a:pt x="0" y="2679"/>
                  </a:lnTo>
                  <a:lnTo>
                    <a:pt x="615" y="1578"/>
                  </a:lnTo>
                  <a:lnTo>
                    <a:pt x="720" y="0"/>
                  </a:lnTo>
                  <a:lnTo>
                    <a:pt x="1632" y="485"/>
                  </a:lnTo>
                  <a:lnTo>
                    <a:pt x="2388" y="26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0701162" y="4054716"/>
              <a:ext cx="1624" cy="4822"/>
            </a:xfrm>
            <a:custGeom>
              <a:avLst/>
              <a:pathLst>
                <a:path w="1624" h="4822">
                  <a:moveTo>
                    <a:pt x="1624" y="3988"/>
                  </a:moveTo>
                  <a:lnTo>
                    <a:pt x="666" y="4822"/>
                  </a:lnTo>
                  <a:lnTo>
                    <a:pt x="0" y="2809"/>
                  </a:lnTo>
                  <a:lnTo>
                    <a:pt x="161" y="698"/>
                  </a:lnTo>
                  <a:lnTo>
                    <a:pt x="1182" y="0"/>
                  </a:lnTo>
                  <a:lnTo>
                    <a:pt x="1614" y="277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9746107" y="4016560"/>
              <a:ext cx="4117" cy="5472"/>
            </a:xfrm>
            <a:custGeom>
              <a:avLst/>
              <a:pathLst>
                <a:path w="4117" h="5472">
                  <a:moveTo>
                    <a:pt x="3802" y="3311"/>
                  </a:moveTo>
                  <a:lnTo>
                    <a:pt x="2196" y="5472"/>
                  </a:lnTo>
                  <a:lnTo>
                    <a:pt x="261" y="5046"/>
                  </a:lnTo>
                  <a:lnTo>
                    <a:pt x="0" y="3956"/>
                  </a:lnTo>
                  <a:lnTo>
                    <a:pt x="1263" y="2164"/>
                  </a:lnTo>
                  <a:lnTo>
                    <a:pt x="3481" y="0"/>
                  </a:lnTo>
                  <a:lnTo>
                    <a:pt x="4117" y="133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10675444" y="4002344"/>
              <a:ext cx="2941" cy="4118"/>
            </a:xfrm>
            <a:custGeom>
              <a:avLst/>
              <a:pathLst>
                <a:path w="2941" h="4118">
                  <a:moveTo>
                    <a:pt x="2898" y="3813"/>
                  </a:moveTo>
                  <a:lnTo>
                    <a:pt x="2239" y="4118"/>
                  </a:lnTo>
                  <a:lnTo>
                    <a:pt x="1341" y="4096"/>
                  </a:lnTo>
                  <a:lnTo>
                    <a:pt x="0" y="3597"/>
                  </a:lnTo>
                  <a:lnTo>
                    <a:pt x="1165" y="0"/>
                  </a:lnTo>
                  <a:lnTo>
                    <a:pt x="1810" y="1878"/>
                  </a:lnTo>
                  <a:lnTo>
                    <a:pt x="2941" y="342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0674008" y="3999327"/>
              <a:ext cx="2237" cy="3038"/>
            </a:xfrm>
            <a:custGeom>
              <a:avLst/>
              <a:pathLst>
                <a:path w="2237" h="3038">
                  <a:moveTo>
                    <a:pt x="1344" y="2917"/>
                  </a:moveTo>
                  <a:lnTo>
                    <a:pt x="734" y="3038"/>
                  </a:lnTo>
                  <a:lnTo>
                    <a:pt x="0" y="2741"/>
                  </a:lnTo>
                  <a:lnTo>
                    <a:pt x="540" y="1592"/>
                  </a:lnTo>
                  <a:lnTo>
                    <a:pt x="1236" y="680"/>
                  </a:lnTo>
                  <a:lnTo>
                    <a:pt x="2237" y="0"/>
                  </a:lnTo>
                  <a:lnTo>
                    <a:pt x="1916" y="249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0596963" y="3949076"/>
              <a:ext cx="6719" cy="7154"/>
            </a:xfrm>
            <a:custGeom>
              <a:avLst/>
              <a:pathLst>
                <a:path w="6719" h="7154">
                  <a:moveTo>
                    <a:pt x="4959" y="148"/>
                  </a:moveTo>
                  <a:lnTo>
                    <a:pt x="5526" y="2768"/>
                  </a:lnTo>
                  <a:lnTo>
                    <a:pt x="6719" y="4814"/>
                  </a:lnTo>
                  <a:lnTo>
                    <a:pt x="6306" y="6155"/>
                  </a:lnTo>
                  <a:lnTo>
                    <a:pt x="5526" y="7154"/>
                  </a:lnTo>
                  <a:lnTo>
                    <a:pt x="3780" y="6214"/>
                  </a:lnTo>
                  <a:lnTo>
                    <a:pt x="2555" y="3786"/>
                  </a:lnTo>
                  <a:lnTo>
                    <a:pt x="480" y="1837"/>
                  </a:lnTo>
                  <a:lnTo>
                    <a:pt x="0" y="715"/>
                  </a:lnTo>
                  <a:lnTo>
                    <a:pt x="2428" y="809"/>
                  </a:lnTo>
                  <a:lnTo>
                    <a:pt x="3648" y="429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10412074" y="3914935"/>
              <a:ext cx="4495" cy="3902"/>
            </a:xfrm>
            <a:custGeom>
              <a:avLst/>
              <a:pathLst>
                <a:path w="4495" h="3902">
                  <a:moveTo>
                    <a:pt x="1408" y="3429"/>
                  </a:moveTo>
                  <a:lnTo>
                    <a:pt x="372" y="3902"/>
                  </a:lnTo>
                  <a:lnTo>
                    <a:pt x="0" y="2768"/>
                  </a:lnTo>
                  <a:lnTo>
                    <a:pt x="1408" y="1621"/>
                  </a:lnTo>
                  <a:lnTo>
                    <a:pt x="2337" y="0"/>
                  </a:lnTo>
                  <a:lnTo>
                    <a:pt x="4196" y="1424"/>
                  </a:lnTo>
                  <a:lnTo>
                    <a:pt x="4495" y="287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0404874" y="3898487"/>
              <a:ext cx="15201" cy="9574"/>
            </a:xfrm>
            <a:custGeom>
              <a:avLst/>
              <a:pathLst>
                <a:path w="15201" h="9574">
                  <a:moveTo>
                    <a:pt x="9952" y="4914"/>
                  </a:moveTo>
                  <a:lnTo>
                    <a:pt x="7818" y="7345"/>
                  </a:lnTo>
                  <a:lnTo>
                    <a:pt x="6738" y="7002"/>
                  </a:lnTo>
                  <a:lnTo>
                    <a:pt x="5710" y="8327"/>
                  </a:lnTo>
                  <a:lnTo>
                    <a:pt x="3740" y="8959"/>
                  </a:lnTo>
                  <a:lnTo>
                    <a:pt x="2525" y="8937"/>
                  </a:lnTo>
                  <a:lnTo>
                    <a:pt x="329" y="9574"/>
                  </a:lnTo>
                  <a:lnTo>
                    <a:pt x="0" y="8805"/>
                  </a:lnTo>
                  <a:lnTo>
                    <a:pt x="415" y="6374"/>
                  </a:lnTo>
                  <a:lnTo>
                    <a:pt x="2239" y="3656"/>
                  </a:lnTo>
                  <a:lnTo>
                    <a:pt x="4015" y="1991"/>
                  </a:lnTo>
                  <a:lnTo>
                    <a:pt x="8600" y="1195"/>
                  </a:lnTo>
                  <a:lnTo>
                    <a:pt x="12165" y="0"/>
                  </a:lnTo>
                  <a:lnTo>
                    <a:pt x="12624" y="221"/>
                  </a:lnTo>
                  <a:lnTo>
                    <a:pt x="15201" y="3308"/>
                  </a:lnTo>
                  <a:lnTo>
                    <a:pt x="11385" y="371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0343942" y="3876369"/>
              <a:ext cx="4172" cy="6344"/>
            </a:xfrm>
            <a:custGeom>
              <a:avLst/>
              <a:pathLst>
                <a:path w="4172" h="6344">
                  <a:moveTo>
                    <a:pt x="4172" y="5065"/>
                  </a:moveTo>
                  <a:lnTo>
                    <a:pt x="2989" y="6344"/>
                  </a:lnTo>
                  <a:lnTo>
                    <a:pt x="1486" y="5000"/>
                  </a:lnTo>
                  <a:lnTo>
                    <a:pt x="1171" y="3624"/>
                  </a:lnTo>
                  <a:lnTo>
                    <a:pt x="0" y="3230"/>
                  </a:lnTo>
                  <a:lnTo>
                    <a:pt x="572" y="1959"/>
                  </a:lnTo>
                  <a:lnTo>
                    <a:pt x="1190" y="1592"/>
                  </a:lnTo>
                  <a:lnTo>
                    <a:pt x="1848" y="0"/>
                  </a:lnTo>
                  <a:lnTo>
                    <a:pt x="3367" y="1880"/>
                  </a:lnTo>
                  <a:lnTo>
                    <a:pt x="3548" y="39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0331785" y="3874680"/>
              <a:ext cx="3027" cy="2728"/>
            </a:xfrm>
            <a:custGeom>
              <a:avLst/>
              <a:pathLst>
                <a:path w="3027" h="2728">
                  <a:moveTo>
                    <a:pt x="2439" y="2612"/>
                  </a:moveTo>
                  <a:lnTo>
                    <a:pt x="785" y="2728"/>
                  </a:lnTo>
                  <a:lnTo>
                    <a:pt x="318" y="2587"/>
                  </a:lnTo>
                  <a:lnTo>
                    <a:pt x="0" y="1365"/>
                  </a:lnTo>
                  <a:lnTo>
                    <a:pt x="547" y="261"/>
                  </a:lnTo>
                  <a:lnTo>
                    <a:pt x="2302" y="0"/>
                  </a:lnTo>
                  <a:lnTo>
                    <a:pt x="3027" y="28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10341259" y="3873819"/>
              <a:ext cx="1233" cy="3448"/>
            </a:xfrm>
            <a:custGeom>
              <a:avLst/>
              <a:pathLst>
                <a:path w="1233" h="3448">
                  <a:moveTo>
                    <a:pt x="472" y="3243"/>
                  </a:moveTo>
                  <a:lnTo>
                    <a:pt x="32" y="3448"/>
                  </a:lnTo>
                  <a:lnTo>
                    <a:pt x="0" y="1146"/>
                  </a:lnTo>
                  <a:lnTo>
                    <a:pt x="863" y="0"/>
                  </a:lnTo>
                  <a:lnTo>
                    <a:pt x="1233" y="238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9999626" y="3867323"/>
              <a:ext cx="3378" cy="4495"/>
            </a:xfrm>
            <a:custGeom>
              <a:avLst/>
              <a:pathLst>
                <a:path w="3378" h="4495">
                  <a:moveTo>
                    <a:pt x="3163" y="3716"/>
                  </a:moveTo>
                  <a:lnTo>
                    <a:pt x="2121" y="4495"/>
                  </a:lnTo>
                  <a:lnTo>
                    <a:pt x="1144" y="4255"/>
                  </a:lnTo>
                  <a:lnTo>
                    <a:pt x="1131" y="3176"/>
                  </a:lnTo>
                  <a:lnTo>
                    <a:pt x="0" y="2013"/>
                  </a:lnTo>
                  <a:lnTo>
                    <a:pt x="588" y="690"/>
                  </a:lnTo>
                  <a:lnTo>
                    <a:pt x="1009" y="0"/>
                  </a:lnTo>
                  <a:lnTo>
                    <a:pt x="1881" y="78"/>
                  </a:lnTo>
                  <a:lnTo>
                    <a:pt x="2259" y="1198"/>
                  </a:lnTo>
                  <a:lnTo>
                    <a:pt x="3378" y="246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0016439" y="3844901"/>
              <a:ext cx="2973" cy="5130"/>
            </a:xfrm>
            <a:custGeom>
              <a:avLst/>
              <a:pathLst>
                <a:path w="2973" h="5130">
                  <a:moveTo>
                    <a:pt x="2973" y="3411"/>
                  </a:moveTo>
                  <a:lnTo>
                    <a:pt x="1203" y="5130"/>
                  </a:lnTo>
                  <a:lnTo>
                    <a:pt x="0" y="3748"/>
                  </a:lnTo>
                  <a:lnTo>
                    <a:pt x="723" y="993"/>
                  </a:lnTo>
                  <a:lnTo>
                    <a:pt x="1900" y="0"/>
                  </a:lnTo>
                  <a:lnTo>
                    <a:pt x="2954" y="518"/>
                  </a:lnTo>
                  <a:lnTo>
                    <a:pt x="2828" y="266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0327162" y="3823341"/>
              <a:ext cx="17004" cy="17055"/>
            </a:xfrm>
            <a:custGeom>
              <a:avLst/>
              <a:pathLst>
                <a:path w="17004" h="17055">
                  <a:moveTo>
                    <a:pt x="10478" y="3537"/>
                  </a:moveTo>
                  <a:lnTo>
                    <a:pt x="11677" y="4684"/>
                  </a:lnTo>
                  <a:lnTo>
                    <a:pt x="12961" y="4603"/>
                  </a:lnTo>
                  <a:lnTo>
                    <a:pt x="14089" y="2075"/>
                  </a:lnTo>
                  <a:lnTo>
                    <a:pt x="14791" y="2426"/>
                  </a:lnTo>
                  <a:lnTo>
                    <a:pt x="15346" y="3060"/>
                  </a:lnTo>
                  <a:lnTo>
                    <a:pt x="15754" y="4174"/>
                  </a:lnTo>
                  <a:lnTo>
                    <a:pt x="14024" y="6098"/>
                  </a:lnTo>
                  <a:lnTo>
                    <a:pt x="13250" y="6395"/>
                  </a:lnTo>
                  <a:lnTo>
                    <a:pt x="12510" y="7458"/>
                  </a:lnTo>
                  <a:lnTo>
                    <a:pt x="11326" y="10964"/>
                  </a:lnTo>
                  <a:lnTo>
                    <a:pt x="11453" y="12141"/>
                  </a:lnTo>
                  <a:lnTo>
                    <a:pt x="12478" y="13317"/>
                  </a:lnTo>
                  <a:lnTo>
                    <a:pt x="15198" y="14407"/>
                  </a:lnTo>
                  <a:lnTo>
                    <a:pt x="16537" y="13903"/>
                  </a:lnTo>
                  <a:lnTo>
                    <a:pt x="17004" y="14049"/>
                  </a:lnTo>
                  <a:lnTo>
                    <a:pt x="16467" y="15754"/>
                  </a:lnTo>
                  <a:lnTo>
                    <a:pt x="15444" y="17055"/>
                  </a:lnTo>
                  <a:lnTo>
                    <a:pt x="11819" y="16512"/>
                  </a:lnTo>
                  <a:lnTo>
                    <a:pt x="8684" y="16707"/>
                  </a:lnTo>
                  <a:lnTo>
                    <a:pt x="3456" y="15438"/>
                  </a:lnTo>
                  <a:lnTo>
                    <a:pt x="769" y="15282"/>
                  </a:lnTo>
                  <a:lnTo>
                    <a:pt x="0" y="14810"/>
                  </a:lnTo>
                  <a:lnTo>
                    <a:pt x="1567" y="13806"/>
                  </a:lnTo>
                  <a:lnTo>
                    <a:pt x="2550" y="12451"/>
                  </a:lnTo>
                  <a:lnTo>
                    <a:pt x="2091" y="9264"/>
                  </a:lnTo>
                  <a:lnTo>
                    <a:pt x="2466" y="5221"/>
                  </a:lnTo>
                  <a:lnTo>
                    <a:pt x="5480" y="3257"/>
                  </a:lnTo>
                  <a:lnTo>
                    <a:pt x="6835" y="1249"/>
                  </a:lnTo>
                  <a:lnTo>
                    <a:pt x="8848" y="0"/>
                  </a:lnTo>
                  <a:lnTo>
                    <a:pt x="10127" y="159"/>
                  </a:lnTo>
                  <a:lnTo>
                    <a:pt x="9963" y="13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0321271" y="3823034"/>
              <a:ext cx="4231" cy="4730"/>
            </a:xfrm>
            <a:custGeom>
              <a:avLst/>
              <a:pathLst>
                <a:path w="4231" h="4730">
                  <a:moveTo>
                    <a:pt x="3181" y="4414"/>
                  </a:moveTo>
                  <a:lnTo>
                    <a:pt x="2525" y="4730"/>
                  </a:lnTo>
                  <a:lnTo>
                    <a:pt x="10" y="4196"/>
                  </a:lnTo>
                  <a:lnTo>
                    <a:pt x="0" y="3200"/>
                  </a:lnTo>
                  <a:lnTo>
                    <a:pt x="334" y="2442"/>
                  </a:lnTo>
                  <a:lnTo>
                    <a:pt x="1030" y="1988"/>
                  </a:lnTo>
                  <a:lnTo>
                    <a:pt x="2574" y="0"/>
                  </a:lnTo>
                  <a:lnTo>
                    <a:pt x="3735" y="1157"/>
                  </a:lnTo>
                  <a:lnTo>
                    <a:pt x="4231" y="349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0322874" y="3762271"/>
              <a:ext cx="8263" cy="5826"/>
            </a:xfrm>
            <a:custGeom>
              <a:avLst/>
              <a:pathLst>
                <a:path w="8263" h="5826">
                  <a:moveTo>
                    <a:pt x="4377" y="3770"/>
                  </a:moveTo>
                  <a:lnTo>
                    <a:pt x="0" y="5826"/>
                  </a:lnTo>
                  <a:lnTo>
                    <a:pt x="2407" y="3054"/>
                  </a:lnTo>
                  <a:lnTo>
                    <a:pt x="7432" y="585"/>
                  </a:lnTo>
                  <a:lnTo>
                    <a:pt x="8263" y="0"/>
                  </a:lnTo>
                  <a:lnTo>
                    <a:pt x="8020" y="1198"/>
                  </a:lnTo>
                  <a:lnTo>
                    <a:pt x="5502" y="324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0153284" y="3758704"/>
              <a:ext cx="15557" cy="13784"/>
            </a:xfrm>
            <a:custGeom>
              <a:avLst/>
              <a:pathLst>
                <a:path w="15557" h="13784">
                  <a:moveTo>
                    <a:pt x="11496" y="9464"/>
                  </a:moveTo>
                  <a:lnTo>
                    <a:pt x="13776" y="10122"/>
                  </a:lnTo>
                  <a:lnTo>
                    <a:pt x="14828" y="11061"/>
                  </a:lnTo>
                  <a:lnTo>
                    <a:pt x="15460" y="12060"/>
                  </a:lnTo>
                  <a:lnTo>
                    <a:pt x="15557" y="13258"/>
                  </a:lnTo>
                  <a:lnTo>
                    <a:pt x="12691" y="13784"/>
                  </a:lnTo>
                  <a:lnTo>
                    <a:pt x="7578" y="12019"/>
                  </a:lnTo>
                  <a:lnTo>
                    <a:pt x="2431" y="13476"/>
                  </a:lnTo>
                  <a:lnTo>
                    <a:pt x="920" y="13503"/>
                  </a:lnTo>
                  <a:lnTo>
                    <a:pt x="0" y="12448"/>
                  </a:lnTo>
                  <a:lnTo>
                    <a:pt x="796" y="9504"/>
                  </a:lnTo>
                  <a:lnTo>
                    <a:pt x="2647" y="9955"/>
                  </a:lnTo>
                  <a:lnTo>
                    <a:pt x="4263" y="8881"/>
                  </a:lnTo>
                  <a:lnTo>
                    <a:pt x="3974" y="5648"/>
                  </a:lnTo>
                  <a:lnTo>
                    <a:pt x="3027" y="3888"/>
                  </a:lnTo>
                  <a:lnTo>
                    <a:pt x="5745" y="655"/>
                  </a:lnTo>
                  <a:lnTo>
                    <a:pt x="6954" y="0"/>
                  </a:lnTo>
                  <a:lnTo>
                    <a:pt x="8179" y="5"/>
                  </a:lnTo>
                  <a:lnTo>
                    <a:pt x="9215" y="2301"/>
                  </a:lnTo>
                  <a:lnTo>
                    <a:pt x="9461" y="4782"/>
                  </a:lnTo>
                  <a:lnTo>
                    <a:pt x="10764" y="705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0162273" y="3754383"/>
              <a:ext cx="32332" cy="20614"/>
            </a:xfrm>
            <a:custGeom>
              <a:avLst/>
              <a:pathLst>
                <a:path w="32332" h="20614">
                  <a:moveTo>
                    <a:pt x="6916" y="5405"/>
                  </a:moveTo>
                  <a:lnTo>
                    <a:pt x="10603" y="5634"/>
                  </a:lnTo>
                  <a:lnTo>
                    <a:pt x="15038" y="3559"/>
                  </a:lnTo>
                  <a:lnTo>
                    <a:pt x="17100" y="4404"/>
                  </a:lnTo>
                  <a:lnTo>
                    <a:pt x="18085" y="4253"/>
                  </a:lnTo>
                  <a:lnTo>
                    <a:pt x="21335" y="2283"/>
                  </a:lnTo>
                  <a:lnTo>
                    <a:pt x="23450" y="1716"/>
                  </a:lnTo>
                  <a:lnTo>
                    <a:pt x="24862" y="259"/>
                  </a:lnTo>
                  <a:lnTo>
                    <a:pt x="26306" y="1835"/>
                  </a:lnTo>
                  <a:lnTo>
                    <a:pt x="29522" y="3667"/>
                  </a:lnTo>
                  <a:lnTo>
                    <a:pt x="30529" y="5583"/>
                  </a:lnTo>
                  <a:lnTo>
                    <a:pt x="31881" y="6487"/>
                  </a:lnTo>
                  <a:lnTo>
                    <a:pt x="32332" y="7086"/>
                  </a:lnTo>
                  <a:lnTo>
                    <a:pt x="30378" y="9094"/>
                  </a:lnTo>
                  <a:lnTo>
                    <a:pt x="30121" y="11258"/>
                  </a:lnTo>
                  <a:lnTo>
                    <a:pt x="28027" y="11110"/>
                  </a:lnTo>
                  <a:lnTo>
                    <a:pt x="25521" y="14658"/>
                  </a:lnTo>
                  <a:lnTo>
                    <a:pt x="16094" y="20614"/>
                  </a:lnTo>
                  <a:lnTo>
                    <a:pt x="7637" y="15527"/>
                  </a:lnTo>
                  <a:lnTo>
                    <a:pt x="3961" y="12087"/>
                  </a:lnTo>
                  <a:lnTo>
                    <a:pt x="1497" y="7332"/>
                  </a:lnTo>
                  <a:lnTo>
                    <a:pt x="1001" y="3440"/>
                  </a:lnTo>
                  <a:lnTo>
                    <a:pt x="0" y="952"/>
                  </a:lnTo>
                  <a:lnTo>
                    <a:pt x="442" y="323"/>
                  </a:lnTo>
                  <a:lnTo>
                    <a:pt x="949" y="0"/>
                  </a:lnTo>
                  <a:lnTo>
                    <a:pt x="1605" y="72"/>
                  </a:lnTo>
                  <a:lnTo>
                    <a:pt x="4160" y="2736"/>
                  </a:lnTo>
                  <a:lnTo>
                    <a:pt x="5283" y="346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10332308" y="3749741"/>
              <a:ext cx="7145" cy="11782"/>
            </a:xfrm>
            <a:custGeom>
              <a:avLst/>
              <a:pathLst>
                <a:path w="7145" h="11782">
                  <a:moveTo>
                    <a:pt x="2123" y="10125"/>
                  </a:moveTo>
                  <a:lnTo>
                    <a:pt x="134" y="11782"/>
                  </a:lnTo>
                  <a:lnTo>
                    <a:pt x="0" y="10538"/>
                  </a:lnTo>
                  <a:lnTo>
                    <a:pt x="1052" y="9545"/>
                  </a:lnTo>
                  <a:lnTo>
                    <a:pt x="3519" y="5502"/>
                  </a:lnTo>
                  <a:lnTo>
                    <a:pt x="4595" y="4563"/>
                  </a:lnTo>
                  <a:lnTo>
                    <a:pt x="5219" y="4031"/>
                  </a:lnTo>
                  <a:lnTo>
                    <a:pt x="5683" y="2550"/>
                  </a:lnTo>
                  <a:lnTo>
                    <a:pt x="5804" y="334"/>
                  </a:lnTo>
                  <a:lnTo>
                    <a:pt x="7145" y="0"/>
                  </a:lnTo>
                  <a:lnTo>
                    <a:pt x="6071" y="503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10220725" y="3748535"/>
              <a:ext cx="4015" cy="9658"/>
            </a:xfrm>
            <a:custGeom>
              <a:avLst/>
              <a:pathLst>
                <a:path w="4015" h="9658">
                  <a:moveTo>
                    <a:pt x="3027" y="9229"/>
                  </a:moveTo>
                  <a:lnTo>
                    <a:pt x="2482" y="9658"/>
                  </a:lnTo>
                  <a:lnTo>
                    <a:pt x="275" y="5383"/>
                  </a:lnTo>
                  <a:lnTo>
                    <a:pt x="898" y="4066"/>
                  </a:lnTo>
                  <a:lnTo>
                    <a:pt x="0" y="1891"/>
                  </a:lnTo>
                  <a:lnTo>
                    <a:pt x="1492" y="1646"/>
                  </a:lnTo>
                  <a:lnTo>
                    <a:pt x="2626" y="0"/>
                  </a:lnTo>
                  <a:lnTo>
                    <a:pt x="3025" y="796"/>
                  </a:lnTo>
                  <a:lnTo>
                    <a:pt x="3125" y="3802"/>
                  </a:lnTo>
                  <a:lnTo>
                    <a:pt x="4015" y="55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9687417" y="3741308"/>
              <a:ext cx="1117299" cy="785859"/>
            </a:xfrm>
            <a:custGeom>
              <a:avLst/>
              <a:pathLst>
                <a:path w="1117299" h="785859">
                  <a:moveTo>
                    <a:pt x="828856" y="34464"/>
                  </a:moveTo>
                  <a:lnTo>
                    <a:pt x="828138" y="37818"/>
                  </a:lnTo>
                  <a:lnTo>
                    <a:pt x="826805" y="40409"/>
                  </a:lnTo>
                  <a:lnTo>
                    <a:pt x="826649" y="41966"/>
                  </a:lnTo>
                  <a:lnTo>
                    <a:pt x="826959" y="44109"/>
                  </a:lnTo>
                  <a:lnTo>
                    <a:pt x="829180" y="45703"/>
                  </a:lnTo>
                  <a:lnTo>
                    <a:pt x="830934" y="46710"/>
                  </a:lnTo>
                  <a:lnTo>
                    <a:pt x="831917" y="49506"/>
                  </a:lnTo>
                  <a:lnTo>
                    <a:pt x="835009" y="53405"/>
                  </a:lnTo>
                  <a:lnTo>
                    <a:pt x="834898" y="56064"/>
                  </a:lnTo>
                  <a:lnTo>
                    <a:pt x="836561" y="59369"/>
                  </a:lnTo>
                  <a:lnTo>
                    <a:pt x="838061" y="65967"/>
                  </a:lnTo>
                  <a:lnTo>
                    <a:pt x="838544" y="71751"/>
                  </a:lnTo>
                  <a:lnTo>
                    <a:pt x="840123" y="75615"/>
                  </a:lnTo>
                  <a:lnTo>
                    <a:pt x="839068" y="83832"/>
                  </a:lnTo>
                  <a:lnTo>
                    <a:pt x="840196" y="87198"/>
                  </a:lnTo>
                  <a:lnTo>
                    <a:pt x="841691" y="89985"/>
                  </a:lnTo>
                  <a:lnTo>
                    <a:pt x="843456" y="95536"/>
                  </a:lnTo>
                  <a:lnTo>
                    <a:pt x="844813" y="100629"/>
                  </a:lnTo>
                  <a:lnTo>
                    <a:pt x="846637" y="102072"/>
                  </a:lnTo>
                  <a:lnTo>
                    <a:pt x="850491" y="103781"/>
                  </a:lnTo>
                  <a:lnTo>
                    <a:pt x="854472" y="101892"/>
                  </a:lnTo>
                  <a:lnTo>
                    <a:pt x="857346" y="99333"/>
                  </a:lnTo>
                  <a:lnTo>
                    <a:pt x="860436" y="98710"/>
                  </a:lnTo>
                  <a:lnTo>
                    <a:pt x="864619" y="97396"/>
                  </a:lnTo>
                  <a:lnTo>
                    <a:pt x="867752" y="100791"/>
                  </a:lnTo>
                  <a:lnTo>
                    <a:pt x="869455" y="104598"/>
                  </a:lnTo>
                  <a:lnTo>
                    <a:pt x="876851" y="109623"/>
                  </a:lnTo>
                  <a:lnTo>
                    <a:pt x="880961" y="112848"/>
                  </a:lnTo>
                  <a:lnTo>
                    <a:pt x="884154" y="114670"/>
                  </a:lnTo>
                  <a:lnTo>
                    <a:pt x="887131" y="117053"/>
                  </a:lnTo>
                  <a:lnTo>
                    <a:pt x="886833" y="119435"/>
                  </a:lnTo>
                  <a:lnTo>
                    <a:pt x="886135" y="121316"/>
                  </a:lnTo>
                  <a:lnTo>
                    <a:pt x="886812" y="124258"/>
                  </a:lnTo>
                  <a:lnTo>
                    <a:pt x="887279" y="127666"/>
                  </a:lnTo>
                  <a:lnTo>
                    <a:pt x="886685" y="131795"/>
                  </a:lnTo>
                  <a:lnTo>
                    <a:pt x="888839" y="138010"/>
                  </a:lnTo>
                  <a:lnTo>
                    <a:pt x="889554" y="142970"/>
                  </a:lnTo>
                  <a:lnTo>
                    <a:pt x="891837" y="147817"/>
                  </a:lnTo>
                  <a:lnTo>
                    <a:pt x="891667" y="152804"/>
                  </a:lnTo>
                  <a:lnTo>
                    <a:pt x="891240" y="154685"/>
                  </a:lnTo>
                  <a:lnTo>
                    <a:pt x="890955" y="157481"/>
                  </a:lnTo>
                  <a:lnTo>
                    <a:pt x="892733" y="160962"/>
                  </a:lnTo>
                  <a:lnTo>
                    <a:pt x="894376" y="163531"/>
                  </a:lnTo>
                  <a:lnTo>
                    <a:pt x="896818" y="166321"/>
                  </a:lnTo>
                  <a:lnTo>
                    <a:pt x="900038" y="170561"/>
                  </a:lnTo>
                  <a:lnTo>
                    <a:pt x="902335" y="171414"/>
                  </a:lnTo>
                  <a:lnTo>
                    <a:pt x="904385" y="171473"/>
                  </a:lnTo>
                  <a:lnTo>
                    <a:pt x="904105" y="175831"/>
                  </a:lnTo>
                  <a:lnTo>
                    <a:pt x="908191" y="184421"/>
                  </a:lnTo>
                  <a:lnTo>
                    <a:pt x="910293" y="191446"/>
                  </a:lnTo>
                  <a:lnTo>
                    <a:pt x="908860" y="200899"/>
                  </a:lnTo>
                  <a:lnTo>
                    <a:pt x="907445" y="206383"/>
                  </a:lnTo>
                  <a:lnTo>
                    <a:pt x="907705" y="209065"/>
                  </a:lnTo>
                  <a:lnTo>
                    <a:pt x="912978" y="215615"/>
                  </a:lnTo>
                  <a:lnTo>
                    <a:pt x="916022" y="216826"/>
                  </a:lnTo>
                  <a:lnTo>
                    <a:pt x="915428" y="219949"/>
                  </a:lnTo>
                  <a:lnTo>
                    <a:pt x="915018" y="224771"/>
                  </a:lnTo>
                  <a:lnTo>
                    <a:pt x="917409" y="228525"/>
                  </a:lnTo>
                  <a:lnTo>
                    <a:pt x="920110" y="231334"/>
                  </a:lnTo>
                  <a:lnTo>
                    <a:pt x="923044" y="233013"/>
                  </a:lnTo>
                  <a:lnTo>
                    <a:pt x="925937" y="234338"/>
                  </a:lnTo>
                  <a:lnTo>
                    <a:pt x="929723" y="235673"/>
                  </a:lnTo>
                  <a:lnTo>
                    <a:pt x="934521" y="236235"/>
                  </a:lnTo>
                  <a:lnTo>
                    <a:pt x="937012" y="238350"/>
                  </a:lnTo>
                  <a:lnTo>
                    <a:pt x="938283" y="240024"/>
                  </a:lnTo>
                  <a:lnTo>
                    <a:pt x="942134" y="240604"/>
                  </a:lnTo>
                  <a:lnTo>
                    <a:pt x="943885" y="240293"/>
                  </a:lnTo>
                  <a:lnTo>
                    <a:pt x="946014" y="239608"/>
                  </a:lnTo>
                  <a:lnTo>
                    <a:pt x="947461" y="240747"/>
                  </a:lnTo>
                  <a:lnTo>
                    <a:pt x="948535" y="242261"/>
                  </a:lnTo>
                  <a:lnTo>
                    <a:pt x="950643" y="246368"/>
                  </a:lnTo>
                  <a:lnTo>
                    <a:pt x="954963" y="250440"/>
                  </a:lnTo>
                  <a:lnTo>
                    <a:pt x="958026" y="251120"/>
                  </a:lnTo>
                  <a:lnTo>
                    <a:pt x="959751" y="253180"/>
                  </a:lnTo>
                  <a:lnTo>
                    <a:pt x="962206" y="253741"/>
                  </a:lnTo>
                  <a:lnTo>
                    <a:pt x="964322" y="253992"/>
                  </a:lnTo>
                  <a:lnTo>
                    <a:pt x="967323" y="255573"/>
                  </a:lnTo>
                  <a:lnTo>
                    <a:pt x="972221" y="259211"/>
                  </a:lnTo>
                  <a:lnTo>
                    <a:pt x="976638" y="259802"/>
                  </a:lnTo>
                  <a:lnTo>
                    <a:pt x="978676" y="260806"/>
                  </a:lnTo>
                  <a:lnTo>
                    <a:pt x="983067" y="264794"/>
                  </a:lnTo>
                  <a:lnTo>
                    <a:pt x="984770" y="266918"/>
                  </a:lnTo>
                  <a:lnTo>
                    <a:pt x="986532" y="270081"/>
                  </a:lnTo>
                  <a:lnTo>
                    <a:pt x="984330" y="270381"/>
                  </a:lnTo>
                  <a:lnTo>
                    <a:pt x="982254" y="269719"/>
                  </a:lnTo>
                  <a:lnTo>
                    <a:pt x="980976" y="272825"/>
                  </a:lnTo>
                  <a:lnTo>
                    <a:pt x="983898" y="277122"/>
                  </a:lnTo>
                  <a:lnTo>
                    <a:pt x="987295" y="280150"/>
                  </a:lnTo>
                  <a:lnTo>
                    <a:pt x="991389" y="283353"/>
                  </a:lnTo>
                  <a:lnTo>
                    <a:pt x="995378" y="287884"/>
                  </a:lnTo>
                  <a:lnTo>
                    <a:pt x="996387" y="291341"/>
                  </a:lnTo>
                  <a:lnTo>
                    <a:pt x="997461" y="292704"/>
                  </a:lnTo>
                  <a:lnTo>
                    <a:pt x="998816" y="297583"/>
                  </a:lnTo>
                  <a:lnTo>
                    <a:pt x="1002265" y="300419"/>
                  </a:lnTo>
                  <a:lnTo>
                    <a:pt x="1002429" y="305579"/>
                  </a:lnTo>
                  <a:lnTo>
                    <a:pt x="1004197" y="312714"/>
                  </a:lnTo>
                  <a:lnTo>
                    <a:pt x="1006178" y="319180"/>
                  </a:lnTo>
                  <a:lnTo>
                    <a:pt x="1007549" y="321134"/>
                  </a:lnTo>
                  <a:lnTo>
                    <a:pt x="1009168" y="324234"/>
                  </a:lnTo>
                  <a:lnTo>
                    <a:pt x="1011038" y="323840"/>
                  </a:lnTo>
                  <a:lnTo>
                    <a:pt x="1012444" y="322834"/>
                  </a:lnTo>
                  <a:lnTo>
                    <a:pt x="1015148" y="325916"/>
                  </a:lnTo>
                  <a:lnTo>
                    <a:pt x="1016643" y="327278"/>
                  </a:lnTo>
                  <a:lnTo>
                    <a:pt x="1017504" y="326474"/>
                  </a:lnTo>
                  <a:lnTo>
                    <a:pt x="1015744" y="320575"/>
                  </a:lnTo>
                  <a:lnTo>
                    <a:pt x="1016832" y="317153"/>
                  </a:lnTo>
                  <a:lnTo>
                    <a:pt x="1017920" y="316713"/>
                  </a:lnTo>
                  <a:lnTo>
                    <a:pt x="1019455" y="316605"/>
                  </a:lnTo>
                  <a:lnTo>
                    <a:pt x="1021301" y="319396"/>
                  </a:lnTo>
                  <a:lnTo>
                    <a:pt x="1023840" y="322367"/>
                  </a:lnTo>
                  <a:lnTo>
                    <a:pt x="1028544" y="325020"/>
                  </a:lnTo>
                  <a:lnTo>
                    <a:pt x="1032308" y="327510"/>
                  </a:lnTo>
                  <a:lnTo>
                    <a:pt x="1033366" y="327419"/>
                  </a:lnTo>
                  <a:lnTo>
                    <a:pt x="1032946" y="325495"/>
                  </a:lnTo>
                  <a:lnTo>
                    <a:pt x="1033062" y="322672"/>
                  </a:lnTo>
                  <a:lnTo>
                    <a:pt x="1034562" y="322210"/>
                  </a:lnTo>
                  <a:lnTo>
                    <a:pt x="1035933" y="323616"/>
                  </a:lnTo>
                  <a:lnTo>
                    <a:pt x="1038459" y="327983"/>
                  </a:lnTo>
                  <a:lnTo>
                    <a:pt x="1038983" y="337012"/>
                  </a:lnTo>
                  <a:lnTo>
                    <a:pt x="1038988" y="344574"/>
                  </a:lnTo>
                  <a:lnTo>
                    <a:pt x="1040650" y="352351"/>
                  </a:lnTo>
                  <a:lnTo>
                    <a:pt x="1043079" y="354394"/>
                  </a:lnTo>
                  <a:lnTo>
                    <a:pt x="1044674" y="356324"/>
                  </a:lnTo>
                  <a:lnTo>
                    <a:pt x="1047407" y="358931"/>
                  </a:lnTo>
                  <a:lnTo>
                    <a:pt x="1049234" y="361362"/>
                  </a:lnTo>
                  <a:lnTo>
                    <a:pt x="1051515" y="362493"/>
                  </a:lnTo>
                  <a:lnTo>
                    <a:pt x="1058823" y="367672"/>
                  </a:lnTo>
                  <a:lnTo>
                    <a:pt x="1060884" y="368257"/>
                  </a:lnTo>
                  <a:lnTo>
                    <a:pt x="1064077" y="368389"/>
                  </a:lnTo>
                  <a:lnTo>
                    <a:pt x="1067965" y="370726"/>
                  </a:lnTo>
                  <a:lnTo>
                    <a:pt x="1069930" y="372883"/>
                  </a:lnTo>
                  <a:lnTo>
                    <a:pt x="1074148" y="380992"/>
                  </a:lnTo>
                  <a:lnTo>
                    <a:pt x="1076207" y="383842"/>
                  </a:lnTo>
                  <a:lnTo>
                    <a:pt x="1080412" y="386654"/>
                  </a:lnTo>
                  <a:lnTo>
                    <a:pt x="1082376" y="387571"/>
                  </a:lnTo>
                  <a:lnTo>
                    <a:pt x="1085229" y="389503"/>
                  </a:lnTo>
                  <a:lnTo>
                    <a:pt x="1086246" y="392310"/>
                  </a:lnTo>
                  <a:lnTo>
                    <a:pt x="1086491" y="393967"/>
                  </a:lnTo>
                  <a:lnTo>
                    <a:pt x="1088184" y="396954"/>
                  </a:lnTo>
                  <a:lnTo>
                    <a:pt x="1090699" y="400544"/>
                  </a:lnTo>
                  <a:lnTo>
                    <a:pt x="1094425" y="402538"/>
                  </a:lnTo>
                  <a:lnTo>
                    <a:pt x="1097861" y="406904"/>
                  </a:lnTo>
                  <a:lnTo>
                    <a:pt x="1098055" y="413991"/>
                  </a:lnTo>
                  <a:lnTo>
                    <a:pt x="1099836" y="417518"/>
                  </a:lnTo>
                  <a:lnTo>
                    <a:pt x="1101032" y="419013"/>
                  </a:lnTo>
                  <a:lnTo>
                    <a:pt x="1103720" y="420459"/>
                  </a:lnTo>
                  <a:lnTo>
                    <a:pt x="1104810" y="421606"/>
                  </a:lnTo>
                  <a:lnTo>
                    <a:pt x="1102578" y="430992"/>
                  </a:lnTo>
                  <a:lnTo>
                    <a:pt x="1104732" y="449753"/>
                  </a:lnTo>
                  <a:lnTo>
                    <a:pt x="1103480" y="455604"/>
                  </a:lnTo>
                  <a:lnTo>
                    <a:pt x="1105722" y="461414"/>
                  </a:lnTo>
                  <a:lnTo>
                    <a:pt x="1110912" y="471469"/>
                  </a:lnTo>
                  <a:lnTo>
                    <a:pt x="1112091" y="475036"/>
                  </a:lnTo>
                  <a:lnTo>
                    <a:pt x="1112822" y="479200"/>
                  </a:lnTo>
                  <a:lnTo>
                    <a:pt x="1116160" y="484511"/>
                  </a:lnTo>
                  <a:lnTo>
                    <a:pt x="1115979" y="492605"/>
                  </a:lnTo>
                  <a:lnTo>
                    <a:pt x="1117299" y="496464"/>
                  </a:lnTo>
                  <a:lnTo>
                    <a:pt x="1116959" y="501478"/>
                  </a:lnTo>
                  <a:lnTo>
                    <a:pt x="1113024" y="506886"/>
                  </a:lnTo>
                  <a:lnTo>
                    <a:pt x="1109870" y="513524"/>
                  </a:lnTo>
                  <a:lnTo>
                    <a:pt x="1109840" y="519221"/>
                  </a:lnTo>
                  <a:lnTo>
                    <a:pt x="1107779" y="530161"/>
                  </a:lnTo>
                  <a:lnTo>
                    <a:pt x="1106437" y="533095"/>
                  </a:lnTo>
                  <a:lnTo>
                    <a:pt x="1105452" y="537661"/>
                  </a:lnTo>
                  <a:lnTo>
                    <a:pt x="1101097" y="548701"/>
                  </a:lnTo>
                  <a:lnTo>
                    <a:pt x="1100908" y="553032"/>
                  </a:lnTo>
                  <a:lnTo>
                    <a:pt x="1101574" y="558200"/>
                  </a:lnTo>
                  <a:lnTo>
                    <a:pt x="1100848" y="563160"/>
                  </a:lnTo>
                  <a:lnTo>
                    <a:pt x="1099761" y="566536"/>
                  </a:lnTo>
                  <a:lnTo>
                    <a:pt x="1098703" y="572783"/>
                  </a:lnTo>
                  <a:lnTo>
                    <a:pt x="1094334" y="582496"/>
                  </a:lnTo>
                  <a:lnTo>
                    <a:pt x="1088073" y="589663"/>
                  </a:lnTo>
                  <a:lnTo>
                    <a:pt x="1087687" y="595117"/>
                  </a:lnTo>
                  <a:lnTo>
                    <a:pt x="1086894" y="597524"/>
                  </a:lnTo>
                  <a:lnTo>
                    <a:pt x="1085617" y="600533"/>
                  </a:lnTo>
                  <a:lnTo>
                    <a:pt x="1081772" y="603807"/>
                  </a:lnTo>
                  <a:lnTo>
                    <a:pt x="1079456" y="605221"/>
                  </a:lnTo>
                  <a:lnTo>
                    <a:pt x="1078579" y="607140"/>
                  </a:lnTo>
                  <a:lnTo>
                    <a:pt x="1076391" y="607140"/>
                  </a:lnTo>
                  <a:lnTo>
                    <a:pt x="1076337" y="607741"/>
                  </a:lnTo>
                  <a:lnTo>
                    <a:pt x="1077816" y="608343"/>
                  </a:lnTo>
                  <a:lnTo>
                    <a:pt x="1077157" y="609331"/>
                  </a:lnTo>
                  <a:lnTo>
                    <a:pt x="1071355" y="611069"/>
                  </a:lnTo>
                  <a:lnTo>
                    <a:pt x="1067448" y="613301"/>
                  </a:lnTo>
                  <a:lnTo>
                    <a:pt x="1063453" y="618760"/>
                  </a:lnTo>
                  <a:lnTo>
                    <a:pt x="1061778" y="621613"/>
                  </a:lnTo>
                  <a:lnTo>
                    <a:pt x="1059632" y="624352"/>
                  </a:lnTo>
                  <a:lnTo>
                    <a:pt x="1058353" y="625636"/>
                  </a:lnTo>
                  <a:lnTo>
                    <a:pt x="1057789" y="627015"/>
                  </a:lnTo>
                  <a:lnTo>
                    <a:pt x="1056923" y="630448"/>
                  </a:lnTo>
                  <a:lnTo>
                    <a:pt x="1054864" y="631066"/>
                  </a:lnTo>
                  <a:lnTo>
                    <a:pt x="1053056" y="632088"/>
                  </a:lnTo>
                  <a:lnTo>
                    <a:pt x="1053903" y="635359"/>
                  </a:lnTo>
                  <a:lnTo>
                    <a:pt x="1052953" y="639105"/>
                  </a:lnTo>
                  <a:lnTo>
                    <a:pt x="1052729" y="641642"/>
                  </a:lnTo>
                  <a:lnTo>
                    <a:pt x="1051744" y="643255"/>
                  </a:lnTo>
                  <a:lnTo>
                    <a:pt x="1050557" y="642675"/>
                  </a:lnTo>
                  <a:lnTo>
                    <a:pt x="1049623" y="642934"/>
                  </a:lnTo>
                  <a:lnTo>
                    <a:pt x="1048433" y="643814"/>
                  </a:lnTo>
                  <a:lnTo>
                    <a:pt x="1050268" y="644089"/>
                  </a:lnTo>
                  <a:lnTo>
                    <a:pt x="1051383" y="644489"/>
                  </a:lnTo>
                  <a:lnTo>
                    <a:pt x="1047470" y="648159"/>
                  </a:lnTo>
                  <a:lnTo>
                    <a:pt x="1043888" y="651878"/>
                  </a:lnTo>
                  <a:lnTo>
                    <a:pt x="1042979" y="654352"/>
                  </a:lnTo>
                  <a:lnTo>
                    <a:pt x="1041427" y="657461"/>
                  </a:lnTo>
                  <a:lnTo>
                    <a:pt x="1040062" y="664372"/>
                  </a:lnTo>
                  <a:lnTo>
                    <a:pt x="1038934" y="668323"/>
                  </a:lnTo>
                  <a:lnTo>
                    <a:pt x="1039711" y="671132"/>
                  </a:lnTo>
                  <a:lnTo>
                    <a:pt x="1039584" y="671659"/>
                  </a:lnTo>
                  <a:lnTo>
                    <a:pt x="1038756" y="671866"/>
                  </a:lnTo>
                  <a:lnTo>
                    <a:pt x="1038243" y="671499"/>
                  </a:lnTo>
                  <a:lnTo>
                    <a:pt x="1036621" y="672460"/>
                  </a:lnTo>
                  <a:lnTo>
                    <a:pt x="1036168" y="673421"/>
                  </a:lnTo>
                  <a:lnTo>
                    <a:pt x="1036850" y="674611"/>
                  </a:lnTo>
                  <a:lnTo>
                    <a:pt x="1037306" y="675021"/>
                  </a:lnTo>
                  <a:lnTo>
                    <a:pt x="1037099" y="675590"/>
                  </a:lnTo>
                  <a:lnTo>
                    <a:pt x="1036427" y="676214"/>
                  </a:lnTo>
                  <a:lnTo>
                    <a:pt x="1034883" y="676211"/>
                  </a:lnTo>
                  <a:lnTo>
                    <a:pt x="1033032" y="677223"/>
                  </a:lnTo>
                  <a:lnTo>
                    <a:pt x="1027688" y="687445"/>
                  </a:lnTo>
                  <a:lnTo>
                    <a:pt x="1025424" y="690158"/>
                  </a:lnTo>
                  <a:lnTo>
                    <a:pt x="1022747" y="694338"/>
                  </a:lnTo>
                  <a:lnTo>
                    <a:pt x="1021730" y="698124"/>
                  </a:lnTo>
                  <a:lnTo>
                    <a:pt x="1020912" y="702264"/>
                  </a:lnTo>
                  <a:lnTo>
                    <a:pt x="1019984" y="709234"/>
                  </a:lnTo>
                  <a:lnTo>
                    <a:pt x="1019085" y="714146"/>
                  </a:lnTo>
                  <a:lnTo>
                    <a:pt x="1017023" y="718909"/>
                  </a:lnTo>
                  <a:lnTo>
                    <a:pt x="1016252" y="722301"/>
                  </a:lnTo>
                  <a:lnTo>
                    <a:pt x="1015985" y="728788"/>
                  </a:lnTo>
                  <a:lnTo>
                    <a:pt x="1016972" y="733711"/>
                  </a:lnTo>
                  <a:lnTo>
                    <a:pt x="1016325" y="736326"/>
                  </a:lnTo>
                  <a:lnTo>
                    <a:pt x="1016309" y="738835"/>
                  </a:lnTo>
                  <a:lnTo>
                    <a:pt x="1015491" y="741175"/>
                  </a:lnTo>
                  <a:lnTo>
                    <a:pt x="1012083" y="741710"/>
                  </a:lnTo>
                  <a:lnTo>
                    <a:pt x="1009308" y="743620"/>
                  </a:lnTo>
                  <a:lnTo>
                    <a:pt x="1005341" y="746742"/>
                  </a:lnTo>
                  <a:lnTo>
                    <a:pt x="1003004" y="747881"/>
                  </a:lnTo>
                  <a:lnTo>
                    <a:pt x="997963" y="748737"/>
                  </a:lnTo>
                  <a:lnTo>
                    <a:pt x="988167" y="748359"/>
                  </a:lnTo>
                  <a:lnTo>
                    <a:pt x="969336" y="749525"/>
                  </a:lnTo>
                  <a:lnTo>
                    <a:pt x="965693" y="750226"/>
                  </a:lnTo>
                  <a:lnTo>
                    <a:pt x="958676" y="752385"/>
                  </a:lnTo>
                  <a:lnTo>
                    <a:pt x="951898" y="755742"/>
                  </a:lnTo>
                  <a:lnTo>
                    <a:pt x="945380" y="760260"/>
                  </a:lnTo>
                  <a:lnTo>
                    <a:pt x="930492" y="772539"/>
                  </a:lnTo>
                  <a:lnTo>
                    <a:pt x="918856" y="773875"/>
                  </a:lnTo>
                  <a:lnTo>
                    <a:pt x="916659" y="773875"/>
                  </a:lnTo>
                  <a:lnTo>
                    <a:pt x="914900" y="773542"/>
                  </a:lnTo>
                  <a:lnTo>
                    <a:pt x="912824" y="774306"/>
                  </a:lnTo>
                  <a:lnTo>
                    <a:pt x="912789" y="775834"/>
                  </a:lnTo>
                  <a:lnTo>
                    <a:pt x="914705" y="777423"/>
                  </a:lnTo>
                  <a:lnTo>
                    <a:pt x="916117" y="778916"/>
                  </a:lnTo>
                  <a:lnTo>
                    <a:pt x="918612" y="776854"/>
                  </a:lnTo>
                  <a:lnTo>
                    <a:pt x="919708" y="777426"/>
                  </a:lnTo>
                  <a:lnTo>
                    <a:pt x="920124" y="781228"/>
                  </a:lnTo>
                  <a:lnTo>
                    <a:pt x="920183" y="783635"/>
                  </a:lnTo>
                  <a:lnTo>
                    <a:pt x="919433" y="784942"/>
                  </a:lnTo>
                  <a:lnTo>
                    <a:pt x="917868" y="785859"/>
                  </a:lnTo>
                  <a:lnTo>
                    <a:pt x="916211" y="785260"/>
                  </a:lnTo>
                  <a:lnTo>
                    <a:pt x="915990" y="783957"/>
                  </a:lnTo>
                  <a:lnTo>
                    <a:pt x="913841" y="780856"/>
                  </a:lnTo>
                  <a:lnTo>
                    <a:pt x="911192" y="778128"/>
                  </a:lnTo>
                  <a:lnTo>
                    <a:pt x="908746" y="777253"/>
                  </a:lnTo>
                  <a:lnTo>
                    <a:pt x="907316" y="778165"/>
                  </a:lnTo>
                  <a:lnTo>
                    <a:pt x="905028" y="779123"/>
                  </a:lnTo>
                  <a:lnTo>
                    <a:pt x="903099" y="775648"/>
                  </a:lnTo>
                  <a:lnTo>
                    <a:pt x="901034" y="772636"/>
                  </a:lnTo>
                  <a:lnTo>
                    <a:pt x="898300" y="772323"/>
                  </a:lnTo>
                  <a:lnTo>
                    <a:pt x="895936" y="772355"/>
                  </a:lnTo>
                  <a:lnTo>
                    <a:pt x="893974" y="771052"/>
                  </a:lnTo>
                  <a:lnTo>
                    <a:pt x="890158" y="768998"/>
                  </a:lnTo>
                  <a:lnTo>
                    <a:pt x="890903" y="767395"/>
                  </a:lnTo>
                  <a:lnTo>
                    <a:pt x="891969" y="765708"/>
                  </a:lnTo>
                  <a:lnTo>
                    <a:pt x="894163" y="765088"/>
                  </a:lnTo>
                  <a:lnTo>
                    <a:pt x="893505" y="762810"/>
                  </a:lnTo>
                  <a:lnTo>
                    <a:pt x="892328" y="760940"/>
                  </a:lnTo>
                  <a:lnTo>
                    <a:pt x="889306" y="760441"/>
                  </a:lnTo>
                  <a:lnTo>
                    <a:pt x="887271" y="760770"/>
                  </a:lnTo>
                  <a:lnTo>
                    <a:pt x="886059" y="762251"/>
                  </a:lnTo>
                  <a:lnTo>
                    <a:pt x="884465" y="764804"/>
                  </a:lnTo>
                  <a:lnTo>
                    <a:pt x="878063" y="768043"/>
                  </a:lnTo>
                  <a:lnTo>
                    <a:pt x="874959" y="766262"/>
                  </a:lnTo>
                  <a:lnTo>
                    <a:pt x="871381" y="763609"/>
                  </a:lnTo>
                  <a:lnTo>
                    <a:pt x="873108" y="763803"/>
                  </a:lnTo>
                  <a:lnTo>
                    <a:pt x="876733" y="763711"/>
                  </a:lnTo>
                  <a:lnTo>
                    <a:pt x="879736" y="761345"/>
                  </a:lnTo>
                  <a:lnTo>
                    <a:pt x="881031" y="759866"/>
                  </a:lnTo>
                  <a:lnTo>
                    <a:pt x="882494" y="756727"/>
                  </a:lnTo>
                  <a:lnTo>
                    <a:pt x="880551" y="754506"/>
                  </a:lnTo>
                  <a:lnTo>
                    <a:pt x="878762" y="752885"/>
                  </a:lnTo>
                  <a:lnTo>
                    <a:pt x="876176" y="751435"/>
                  </a:lnTo>
                  <a:lnTo>
                    <a:pt x="866427" y="756336"/>
                  </a:lnTo>
                  <a:lnTo>
                    <a:pt x="864405" y="757038"/>
                  </a:lnTo>
                  <a:lnTo>
                    <a:pt x="862476" y="757988"/>
                  </a:lnTo>
                  <a:lnTo>
                    <a:pt x="865855" y="758803"/>
                  </a:lnTo>
                  <a:lnTo>
                    <a:pt x="867835" y="758560"/>
                  </a:lnTo>
                  <a:lnTo>
                    <a:pt x="869929" y="760006"/>
                  </a:lnTo>
                  <a:lnTo>
                    <a:pt x="866569" y="762054"/>
                  </a:lnTo>
                  <a:lnTo>
                    <a:pt x="863922" y="762597"/>
                  </a:lnTo>
                  <a:lnTo>
                    <a:pt x="860630" y="763828"/>
                  </a:lnTo>
                  <a:lnTo>
                    <a:pt x="854353" y="766979"/>
                  </a:lnTo>
                  <a:lnTo>
                    <a:pt x="846343" y="773516"/>
                  </a:lnTo>
                  <a:lnTo>
                    <a:pt x="842889" y="775397"/>
                  </a:lnTo>
                  <a:lnTo>
                    <a:pt x="838806" y="776889"/>
                  </a:lnTo>
                  <a:lnTo>
                    <a:pt x="833266" y="775146"/>
                  </a:lnTo>
                  <a:lnTo>
                    <a:pt x="830171" y="774741"/>
                  </a:lnTo>
                  <a:lnTo>
                    <a:pt x="826195" y="772053"/>
                  </a:lnTo>
                  <a:lnTo>
                    <a:pt x="819498" y="770256"/>
                  </a:lnTo>
                  <a:lnTo>
                    <a:pt x="813193" y="766685"/>
                  </a:lnTo>
                  <a:lnTo>
                    <a:pt x="808876" y="764880"/>
                  </a:lnTo>
                  <a:lnTo>
                    <a:pt x="805799" y="764489"/>
                  </a:lnTo>
                  <a:lnTo>
                    <a:pt x="801465" y="765242"/>
                  </a:lnTo>
                  <a:lnTo>
                    <a:pt x="794198" y="762046"/>
                  </a:lnTo>
                  <a:lnTo>
                    <a:pt x="788679" y="761704"/>
                  </a:lnTo>
                  <a:lnTo>
                    <a:pt x="785058" y="764920"/>
                  </a:lnTo>
                  <a:lnTo>
                    <a:pt x="782235" y="764699"/>
                  </a:lnTo>
                  <a:lnTo>
                    <a:pt x="780367" y="764248"/>
                  </a:lnTo>
                  <a:lnTo>
                    <a:pt x="774554" y="758957"/>
                  </a:lnTo>
                  <a:lnTo>
                    <a:pt x="768947" y="756331"/>
                  </a:lnTo>
                  <a:lnTo>
                    <a:pt x="758344" y="754989"/>
                  </a:lnTo>
                  <a:lnTo>
                    <a:pt x="751800" y="751349"/>
                  </a:lnTo>
                  <a:lnTo>
                    <a:pt x="746872" y="744316"/>
                  </a:lnTo>
                  <a:lnTo>
                    <a:pt x="737551" y="736299"/>
                  </a:lnTo>
                  <a:lnTo>
                    <a:pt x="735049" y="733363"/>
                  </a:lnTo>
                  <a:lnTo>
                    <a:pt x="733889" y="730486"/>
                  </a:lnTo>
                  <a:lnTo>
                    <a:pt x="733783" y="728216"/>
                  </a:lnTo>
                  <a:lnTo>
                    <a:pt x="735039" y="723880"/>
                  </a:lnTo>
                  <a:lnTo>
                    <a:pt x="736771" y="719608"/>
                  </a:lnTo>
                  <a:lnTo>
                    <a:pt x="737068" y="717233"/>
                  </a:lnTo>
                  <a:lnTo>
                    <a:pt x="733522" y="709199"/>
                  </a:lnTo>
                  <a:lnTo>
                    <a:pt x="728540" y="701608"/>
                  </a:lnTo>
                  <a:lnTo>
                    <a:pt x="726252" y="699222"/>
                  </a:lnTo>
                  <a:lnTo>
                    <a:pt x="720145" y="694165"/>
                  </a:lnTo>
                  <a:lnTo>
                    <a:pt x="714418" y="690349"/>
                  </a:lnTo>
                  <a:lnTo>
                    <a:pt x="712964" y="688368"/>
                  </a:lnTo>
                  <a:lnTo>
                    <a:pt x="712518" y="687351"/>
                  </a:lnTo>
                  <a:lnTo>
                    <a:pt x="715225" y="687840"/>
                  </a:lnTo>
                  <a:lnTo>
                    <a:pt x="716485" y="686288"/>
                  </a:lnTo>
                  <a:lnTo>
                    <a:pt x="718296" y="685756"/>
                  </a:lnTo>
                  <a:lnTo>
                    <a:pt x="719748" y="687818"/>
                  </a:lnTo>
                  <a:lnTo>
                    <a:pt x="721375" y="688196"/>
                  </a:lnTo>
                  <a:lnTo>
                    <a:pt x="721448" y="684731"/>
                  </a:lnTo>
                  <a:lnTo>
                    <a:pt x="722360" y="683093"/>
                  </a:lnTo>
                  <a:lnTo>
                    <a:pt x="721737" y="682340"/>
                  </a:lnTo>
                  <a:lnTo>
                    <a:pt x="721184" y="681676"/>
                  </a:lnTo>
                  <a:lnTo>
                    <a:pt x="718703" y="680899"/>
                  </a:lnTo>
                  <a:lnTo>
                    <a:pt x="715967" y="682067"/>
                  </a:lnTo>
                  <a:lnTo>
                    <a:pt x="713865" y="683551"/>
                  </a:lnTo>
                  <a:lnTo>
                    <a:pt x="711034" y="684812"/>
                  </a:lnTo>
                  <a:lnTo>
                    <a:pt x="709931" y="686137"/>
                  </a:lnTo>
                  <a:lnTo>
                    <a:pt x="707048" y="686180"/>
                  </a:lnTo>
                  <a:lnTo>
                    <a:pt x="705907" y="686523"/>
                  </a:lnTo>
                  <a:lnTo>
                    <a:pt x="700164" y="689054"/>
                  </a:lnTo>
                  <a:lnTo>
                    <a:pt x="696500" y="689119"/>
                  </a:lnTo>
                  <a:lnTo>
                    <a:pt x="690838" y="688233"/>
                  </a:lnTo>
                  <a:lnTo>
                    <a:pt x="692711" y="684747"/>
                  </a:lnTo>
                  <a:lnTo>
                    <a:pt x="694942" y="682680"/>
                  </a:lnTo>
                  <a:lnTo>
                    <a:pt x="696791" y="680305"/>
                  </a:lnTo>
                  <a:lnTo>
                    <a:pt x="699867" y="671977"/>
                  </a:lnTo>
                  <a:lnTo>
                    <a:pt x="699282" y="664769"/>
                  </a:lnTo>
                  <a:lnTo>
                    <a:pt x="697797" y="661803"/>
                  </a:lnTo>
                  <a:lnTo>
                    <a:pt x="693048" y="655836"/>
                  </a:lnTo>
                  <a:lnTo>
                    <a:pt x="690889" y="652158"/>
                  </a:lnTo>
                  <a:lnTo>
                    <a:pt x="688209" y="648361"/>
                  </a:lnTo>
                  <a:lnTo>
                    <a:pt x="686884" y="650571"/>
                  </a:lnTo>
                  <a:lnTo>
                    <a:pt x="686082" y="652900"/>
                  </a:lnTo>
                  <a:lnTo>
                    <a:pt x="683511" y="656271"/>
                  </a:lnTo>
                  <a:lnTo>
                    <a:pt x="682264" y="663770"/>
                  </a:lnTo>
                  <a:lnTo>
                    <a:pt x="677223" y="675253"/>
                  </a:lnTo>
                  <a:lnTo>
                    <a:pt x="673761" y="675393"/>
                  </a:lnTo>
                  <a:lnTo>
                    <a:pt x="670808" y="674932"/>
                  </a:lnTo>
                  <a:lnTo>
                    <a:pt x="665635" y="676241"/>
                  </a:lnTo>
                  <a:lnTo>
                    <a:pt x="662100" y="677836"/>
                  </a:lnTo>
                  <a:lnTo>
                    <a:pt x="658934" y="677838"/>
                  </a:lnTo>
                  <a:lnTo>
                    <a:pt x="657186" y="678346"/>
                  </a:lnTo>
                  <a:lnTo>
                    <a:pt x="654892" y="677927"/>
                  </a:lnTo>
                  <a:lnTo>
                    <a:pt x="658503" y="668976"/>
                  </a:lnTo>
                  <a:lnTo>
                    <a:pt x="661657" y="669222"/>
                  </a:lnTo>
                  <a:lnTo>
                    <a:pt x="665074" y="668857"/>
                  </a:lnTo>
                  <a:lnTo>
                    <a:pt x="666631" y="669008"/>
                  </a:lnTo>
                  <a:lnTo>
                    <a:pt x="668914" y="668906"/>
                  </a:lnTo>
                  <a:lnTo>
                    <a:pt x="670662" y="664793"/>
                  </a:lnTo>
                  <a:lnTo>
                    <a:pt x="671731" y="660187"/>
                  </a:lnTo>
                  <a:lnTo>
                    <a:pt x="671057" y="657215"/>
                  </a:lnTo>
                  <a:lnTo>
                    <a:pt x="670792" y="654139"/>
                  </a:lnTo>
                  <a:lnTo>
                    <a:pt x="671472" y="650636"/>
                  </a:lnTo>
                  <a:lnTo>
                    <a:pt x="671756" y="648121"/>
                  </a:lnTo>
                  <a:lnTo>
                    <a:pt x="676081" y="639774"/>
                  </a:lnTo>
                  <a:lnTo>
                    <a:pt x="679687" y="635465"/>
                  </a:lnTo>
                  <a:lnTo>
                    <a:pt x="683859" y="632037"/>
                  </a:lnTo>
                  <a:lnTo>
                    <a:pt x="683365" y="628783"/>
                  </a:lnTo>
                  <a:lnTo>
                    <a:pt x="682040" y="624713"/>
                  </a:lnTo>
                  <a:lnTo>
                    <a:pt x="681662" y="621583"/>
                  </a:lnTo>
                  <a:lnTo>
                    <a:pt x="683651" y="620598"/>
                  </a:lnTo>
                  <a:lnTo>
                    <a:pt x="685538" y="618639"/>
                  </a:lnTo>
                  <a:lnTo>
                    <a:pt x="683344" y="609698"/>
                  </a:lnTo>
                  <a:lnTo>
                    <a:pt x="681959" y="607018"/>
                  </a:lnTo>
                  <a:lnTo>
                    <a:pt x="679752" y="604376"/>
                  </a:lnTo>
                  <a:lnTo>
                    <a:pt x="679714" y="607798"/>
                  </a:lnTo>
                  <a:lnTo>
                    <a:pt x="679965" y="611150"/>
                  </a:lnTo>
                  <a:lnTo>
                    <a:pt x="676905" y="615427"/>
                  </a:lnTo>
                  <a:lnTo>
                    <a:pt x="672927" y="618498"/>
                  </a:lnTo>
                  <a:lnTo>
                    <a:pt x="670331" y="621383"/>
                  </a:lnTo>
                  <a:lnTo>
                    <a:pt x="667897" y="627922"/>
                  </a:lnTo>
                  <a:lnTo>
                    <a:pt x="664666" y="633430"/>
                  </a:lnTo>
                  <a:lnTo>
                    <a:pt x="661708" y="635462"/>
                  </a:lnTo>
                  <a:lnTo>
                    <a:pt x="659061" y="635918"/>
                  </a:lnTo>
                  <a:lnTo>
                    <a:pt x="656355" y="636765"/>
                  </a:lnTo>
                  <a:lnTo>
                    <a:pt x="652126" y="638962"/>
                  </a:lnTo>
                  <a:lnTo>
                    <a:pt x="648037" y="640811"/>
                  </a:lnTo>
                  <a:lnTo>
                    <a:pt x="645007" y="643231"/>
                  </a:lnTo>
                  <a:lnTo>
                    <a:pt x="642376" y="644497"/>
                  </a:lnTo>
                  <a:lnTo>
                    <a:pt x="633821" y="655515"/>
                  </a:lnTo>
                  <a:lnTo>
                    <a:pt x="629913" y="659196"/>
                  </a:lnTo>
                  <a:lnTo>
                    <a:pt x="629109" y="660683"/>
                  </a:lnTo>
                  <a:lnTo>
                    <a:pt x="627463" y="661933"/>
                  </a:lnTo>
                  <a:lnTo>
                    <a:pt x="627784" y="663671"/>
                  </a:lnTo>
                  <a:lnTo>
                    <a:pt x="629109" y="664858"/>
                  </a:lnTo>
                  <a:lnTo>
                    <a:pt x="630434" y="669748"/>
                  </a:lnTo>
                  <a:lnTo>
                    <a:pt x="629638" y="670800"/>
                  </a:lnTo>
                  <a:lnTo>
                    <a:pt x="628240" y="670250"/>
                  </a:lnTo>
                  <a:lnTo>
                    <a:pt x="624738" y="667524"/>
                  </a:lnTo>
                  <a:lnTo>
                    <a:pt x="622530" y="668517"/>
                  </a:lnTo>
                  <a:lnTo>
                    <a:pt x="620735" y="669635"/>
                  </a:lnTo>
                  <a:lnTo>
                    <a:pt x="616129" y="664621"/>
                  </a:lnTo>
                  <a:lnTo>
                    <a:pt x="614218" y="663441"/>
                  </a:lnTo>
                  <a:lnTo>
                    <a:pt x="611800" y="661428"/>
                  </a:lnTo>
                  <a:lnTo>
                    <a:pt x="609215" y="659690"/>
                  </a:lnTo>
                  <a:lnTo>
                    <a:pt x="608114" y="659493"/>
                  </a:lnTo>
                  <a:lnTo>
                    <a:pt x="606241" y="659855"/>
                  </a:lnTo>
                  <a:lnTo>
                    <a:pt x="606422" y="658495"/>
                  </a:lnTo>
                  <a:lnTo>
                    <a:pt x="607704" y="657391"/>
                  </a:lnTo>
                  <a:lnTo>
                    <a:pt x="608832" y="657135"/>
                  </a:lnTo>
                  <a:lnTo>
                    <a:pt x="610923" y="658746"/>
                  </a:lnTo>
                  <a:lnTo>
                    <a:pt x="613306" y="660184"/>
                  </a:lnTo>
                  <a:lnTo>
                    <a:pt x="614650" y="660303"/>
                  </a:lnTo>
                  <a:lnTo>
                    <a:pt x="615276" y="659725"/>
                  </a:lnTo>
                  <a:lnTo>
                    <a:pt x="613009" y="654047"/>
                  </a:lnTo>
                  <a:lnTo>
                    <a:pt x="611463" y="649071"/>
                  </a:lnTo>
                  <a:lnTo>
                    <a:pt x="610753" y="647600"/>
                  </a:lnTo>
                  <a:lnTo>
                    <a:pt x="608891" y="642557"/>
                  </a:lnTo>
                  <a:lnTo>
                    <a:pt x="607966" y="641091"/>
                  </a:lnTo>
                  <a:lnTo>
                    <a:pt x="604004" y="637526"/>
                  </a:lnTo>
                  <a:lnTo>
                    <a:pt x="599767" y="633343"/>
                  </a:lnTo>
                  <a:lnTo>
                    <a:pt x="598604" y="628321"/>
                  </a:lnTo>
                  <a:lnTo>
                    <a:pt x="597066" y="625107"/>
                  </a:lnTo>
                  <a:lnTo>
                    <a:pt x="595077" y="623086"/>
                  </a:lnTo>
                  <a:lnTo>
                    <a:pt x="592000" y="621289"/>
                  </a:lnTo>
                  <a:lnTo>
                    <a:pt x="583532" y="620595"/>
                  </a:lnTo>
                  <a:lnTo>
                    <a:pt x="580002" y="615457"/>
                  </a:lnTo>
                  <a:lnTo>
                    <a:pt x="577981" y="609088"/>
                  </a:lnTo>
                  <a:lnTo>
                    <a:pt x="579584" y="608667"/>
                  </a:lnTo>
                  <a:lnTo>
                    <a:pt x="581484" y="608589"/>
                  </a:lnTo>
                  <a:lnTo>
                    <a:pt x="582093" y="606603"/>
                  </a:lnTo>
                  <a:lnTo>
                    <a:pt x="581678" y="603559"/>
                  </a:lnTo>
                  <a:lnTo>
                    <a:pt x="573277" y="599778"/>
                  </a:lnTo>
                  <a:lnTo>
                    <a:pt x="569313" y="595830"/>
                  </a:lnTo>
                  <a:lnTo>
                    <a:pt x="565958" y="594127"/>
                  </a:lnTo>
                  <a:lnTo>
                    <a:pt x="562809" y="593455"/>
                  </a:lnTo>
                  <a:lnTo>
                    <a:pt x="558643" y="593609"/>
                  </a:lnTo>
                  <a:lnTo>
                    <a:pt x="553434" y="593479"/>
                  </a:lnTo>
                  <a:lnTo>
                    <a:pt x="540869" y="587191"/>
                  </a:lnTo>
                  <a:lnTo>
                    <a:pt x="537863" y="587000"/>
                  </a:lnTo>
                  <a:lnTo>
                    <a:pt x="528882" y="588954"/>
                  </a:lnTo>
                  <a:lnTo>
                    <a:pt x="525870" y="588597"/>
                  </a:lnTo>
                  <a:lnTo>
                    <a:pt x="512234" y="580008"/>
                  </a:lnTo>
                  <a:lnTo>
                    <a:pt x="503170" y="575925"/>
                  </a:lnTo>
                  <a:lnTo>
                    <a:pt x="500179" y="575164"/>
                  </a:lnTo>
                  <a:lnTo>
                    <a:pt x="496274" y="574465"/>
                  </a:lnTo>
                  <a:lnTo>
                    <a:pt x="493114" y="575463"/>
                  </a:lnTo>
                  <a:lnTo>
                    <a:pt x="490872" y="576402"/>
                  </a:lnTo>
                  <a:lnTo>
                    <a:pt x="486309" y="577457"/>
                  </a:lnTo>
                  <a:lnTo>
                    <a:pt x="468258" y="576769"/>
                  </a:lnTo>
                  <a:lnTo>
                    <a:pt x="452756" y="578100"/>
                  </a:lnTo>
                  <a:lnTo>
                    <a:pt x="442224" y="579004"/>
                  </a:lnTo>
                  <a:lnTo>
                    <a:pt x="435550" y="580183"/>
                  </a:lnTo>
                  <a:lnTo>
                    <a:pt x="424494" y="585297"/>
                  </a:lnTo>
                  <a:lnTo>
                    <a:pt x="411273" y="590238"/>
                  </a:lnTo>
                  <a:lnTo>
                    <a:pt x="400506" y="592581"/>
                  </a:lnTo>
                  <a:lnTo>
                    <a:pt x="390607" y="595697"/>
                  </a:lnTo>
                  <a:lnTo>
                    <a:pt x="384093" y="596604"/>
                  </a:lnTo>
                  <a:lnTo>
                    <a:pt x="375670" y="596993"/>
                  </a:lnTo>
                  <a:lnTo>
                    <a:pt x="357908" y="595498"/>
                  </a:lnTo>
                  <a:lnTo>
                    <a:pt x="351847" y="596607"/>
                  </a:lnTo>
                  <a:lnTo>
                    <a:pt x="342183" y="602379"/>
                  </a:lnTo>
                  <a:lnTo>
                    <a:pt x="339314" y="603780"/>
                  </a:lnTo>
                  <a:lnTo>
                    <a:pt x="333868" y="605380"/>
                  </a:lnTo>
                  <a:lnTo>
                    <a:pt x="319836" y="612793"/>
                  </a:lnTo>
                  <a:lnTo>
                    <a:pt x="313364" y="614380"/>
                  </a:lnTo>
                  <a:lnTo>
                    <a:pt x="309181" y="614885"/>
                  </a:lnTo>
                  <a:lnTo>
                    <a:pt x="305603" y="616455"/>
                  </a:lnTo>
                  <a:lnTo>
                    <a:pt x="302351" y="619610"/>
                  </a:lnTo>
                  <a:lnTo>
                    <a:pt x="297960" y="628367"/>
                  </a:lnTo>
                  <a:lnTo>
                    <a:pt x="295229" y="632515"/>
                  </a:lnTo>
                  <a:lnTo>
                    <a:pt x="289206" y="639145"/>
                  </a:lnTo>
                  <a:lnTo>
                    <a:pt x="285239" y="641353"/>
                  </a:lnTo>
                  <a:lnTo>
                    <a:pt x="281331" y="641053"/>
                  </a:lnTo>
                  <a:lnTo>
                    <a:pt x="276970" y="643345"/>
                  </a:lnTo>
                  <a:lnTo>
                    <a:pt x="273101" y="640921"/>
                  </a:lnTo>
                  <a:lnTo>
                    <a:pt x="270008" y="640457"/>
                  </a:lnTo>
                  <a:lnTo>
                    <a:pt x="265086" y="640651"/>
                  </a:lnTo>
                  <a:lnTo>
                    <a:pt x="247771" y="643442"/>
                  </a:lnTo>
                  <a:lnTo>
                    <a:pt x="245289" y="640198"/>
                  </a:lnTo>
                  <a:lnTo>
                    <a:pt x="242118" y="639709"/>
                  </a:lnTo>
                  <a:lnTo>
                    <a:pt x="236129" y="639869"/>
                  </a:lnTo>
                  <a:lnTo>
                    <a:pt x="227159" y="638881"/>
                  </a:lnTo>
                  <a:lnTo>
                    <a:pt x="210840" y="640112"/>
                  </a:lnTo>
                  <a:lnTo>
                    <a:pt x="202993" y="641450"/>
                  </a:lnTo>
                  <a:lnTo>
                    <a:pt x="199892" y="642648"/>
                  </a:lnTo>
                  <a:lnTo>
                    <a:pt x="194117" y="641885"/>
                  </a:lnTo>
                  <a:lnTo>
                    <a:pt x="184299" y="642969"/>
                  </a:lnTo>
                  <a:lnTo>
                    <a:pt x="180845" y="644815"/>
                  </a:lnTo>
                  <a:lnTo>
                    <a:pt x="178249" y="646464"/>
                  </a:lnTo>
                  <a:lnTo>
                    <a:pt x="173149" y="653845"/>
                  </a:lnTo>
                  <a:lnTo>
                    <a:pt x="167541" y="656282"/>
                  </a:lnTo>
                  <a:lnTo>
                    <a:pt x="162945" y="656363"/>
                  </a:lnTo>
                  <a:lnTo>
                    <a:pt x="157805" y="656929"/>
                  </a:lnTo>
                  <a:lnTo>
                    <a:pt x="147436" y="664038"/>
                  </a:lnTo>
                  <a:lnTo>
                    <a:pt x="136809" y="670933"/>
                  </a:lnTo>
                  <a:lnTo>
                    <a:pt x="133242" y="671669"/>
                  </a:lnTo>
                  <a:lnTo>
                    <a:pt x="129280" y="672822"/>
                  </a:lnTo>
                  <a:lnTo>
                    <a:pt x="124093" y="673372"/>
                  </a:lnTo>
                  <a:lnTo>
                    <a:pt x="121511" y="674004"/>
                  </a:lnTo>
                  <a:lnTo>
                    <a:pt x="109407" y="672233"/>
                  </a:lnTo>
                  <a:lnTo>
                    <a:pt x="101711" y="672036"/>
                  </a:lnTo>
                  <a:lnTo>
                    <a:pt x="92088" y="670968"/>
                  </a:lnTo>
                  <a:lnTo>
                    <a:pt x="83794" y="667594"/>
                  </a:lnTo>
                  <a:lnTo>
                    <a:pt x="77428" y="665638"/>
                  </a:lnTo>
                  <a:lnTo>
                    <a:pt x="70231" y="658206"/>
                  </a:lnTo>
                  <a:lnTo>
                    <a:pt x="65776" y="655434"/>
                  </a:lnTo>
                  <a:lnTo>
                    <a:pt x="57834" y="652067"/>
                  </a:lnTo>
                  <a:lnTo>
                    <a:pt x="55546" y="652193"/>
                  </a:lnTo>
                  <a:lnTo>
                    <a:pt x="53697" y="653114"/>
                  </a:lnTo>
                  <a:lnTo>
                    <a:pt x="50404" y="650739"/>
                  </a:lnTo>
                  <a:lnTo>
                    <a:pt x="50318" y="647678"/>
                  </a:lnTo>
                  <a:lnTo>
                    <a:pt x="49427" y="645082"/>
                  </a:lnTo>
                  <a:lnTo>
                    <a:pt x="49490" y="638258"/>
                  </a:lnTo>
                  <a:lnTo>
                    <a:pt x="49991" y="630275"/>
                  </a:lnTo>
                  <a:lnTo>
                    <a:pt x="52895" y="632070"/>
                  </a:lnTo>
                  <a:lnTo>
                    <a:pt x="55181" y="633816"/>
                  </a:lnTo>
                  <a:lnTo>
                    <a:pt x="60076" y="633719"/>
                  </a:lnTo>
                  <a:lnTo>
                    <a:pt x="64402" y="630718"/>
                  </a:lnTo>
                  <a:lnTo>
                    <a:pt x="66866" y="626322"/>
                  </a:lnTo>
                  <a:lnTo>
                    <a:pt x="69036" y="621364"/>
                  </a:lnTo>
                  <a:lnTo>
                    <a:pt x="68701" y="616094"/>
                  </a:lnTo>
                  <a:lnTo>
                    <a:pt x="67255" y="606832"/>
                  </a:lnTo>
                  <a:lnTo>
                    <a:pt x="68242" y="604886"/>
                  </a:lnTo>
                  <a:lnTo>
                    <a:pt x="69724" y="604096"/>
                  </a:lnTo>
                  <a:lnTo>
                    <a:pt x="70207" y="599484"/>
                  </a:lnTo>
                  <a:lnTo>
                    <a:pt x="70558" y="585302"/>
                  </a:lnTo>
                  <a:lnTo>
                    <a:pt x="69462" y="579959"/>
                  </a:lnTo>
                  <a:lnTo>
                    <a:pt x="62724" y="569127"/>
                  </a:lnTo>
                  <a:lnTo>
                    <a:pt x="58295" y="559711"/>
                  </a:lnTo>
                  <a:lnTo>
                    <a:pt x="55049" y="555461"/>
                  </a:lnTo>
                  <a:lnTo>
                    <a:pt x="52315" y="548620"/>
                  </a:lnTo>
                  <a:lnTo>
                    <a:pt x="50010" y="539107"/>
                  </a:lnTo>
                  <a:lnTo>
                    <a:pt x="49300" y="534301"/>
                  </a:lnTo>
                  <a:lnTo>
                    <a:pt x="48561" y="525439"/>
                  </a:lnTo>
                  <a:lnTo>
                    <a:pt x="49371" y="520414"/>
                  </a:lnTo>
                  <a:lnTo>
                    <a:pt x="49028" y="517480"/>
                  </a:lnTo>
                  <a:lnTo>
                    <a:pt x="46205" y="509449"/>
                  </a:lnTo>
                  <a:lnTo>
                    <a:pt x="39893" y="501955"/>
                  </a:lnTo>
                  <a:lnTo>
                    <a:pt x="38849" y="499189"/>
                  </a:lnTo>
                  <a:lnTo>
                    <a:pt x="38881" y="496275"/>
                  </a:lnTo>
                  <a:lnTo>
                    <a:pt x="37378" y="492866"/>
                  </a:lnTo>
                  <a:lnTo>
                    <a:pt x="32297" y="486014"/>
                  </a:lnTo>
                  <a:lnTo>
                    <a:pt x="27091" y="480094"/>
                  </a:lnTo>
                  <a:lnTo>
                    <a:pt x="26217" y="477214"/>
                  </a:lnTo>
                  <a:lnTo>
                    <a:pt x="25248" y="465270"/>
                  </a:lnTo>
                  <a:lnTo>
                    <a:pt x="23305" y="459827"/>
                  </a:lnTo>
                  <a:lnTo>
                    <a:pt x="14496" y="446023"/>
                  </a:lnTo>
                  <a:lnTo>
                    <a:pt x="4096" y="434131"/>
                  </a:lnTo>
                  <a:lnTo>
                    <a:pt x="1279" y="429268"/>
                  </a:lnTo>
                  <a:lnTo>
                    <a:pt x="0" y="427632"/>
                  </a:lnTo>
                  <a:lnTo>
                    <a:pt x="717" y="427411"/>
                  </a:lnTo>
                  <a:lnTo>
                    <a:pt x="1888" y="428048"/>
                  </a:lnTo>
                  <a:lnTo>
                    <a:pt x="3187" y="429235"/>
                  </a:lnTo>
                  <a:lnTo>
                    <a:pt x="3826" y="429335"/>
                  </a:lnTo>
                  <a:lnTo>
                    <a:pt x="4436" y="428353"/>
                  </a:lnTo>
                  <a:lnTo>
                    <a:pt x="4369" y="426081"/>
                  </a:lnTo>
                  <a:lnTo>
                    <a:pt x="4733" y="424820"/>
                  </a:lnTo>
                  <a:lnTo>
                    <a:pt x="5642" y="425514"/>
                  </a:lnTo>
                  <a:lnTo>
                    <a:pt x="6706" y="428070"/>
                  </a:lnTo>
                  <a:lnTo>
                    <a:pt x="9998" y="434665"/>
                  </a:lnTo>
                  <a:lnTo>
                    <a:pt x="10967" y="438019"/>
                  </a:lnTo>
                  <a:lnTo>
                    <a:pt x="15169" y="439042"/>
                  </a:lnTo>
                  <a:lnTo>
                    <a:pt x="16458" y="438162"/>
                  </a:lnTo>
                  <a:lnTo>
                    <a:pt x="18007" y="436430"/>
                  </a:lnTo>
                  <a:lnTo>
                    <a:pt x="18461" y="431775"/>
                  </a:lnTo>
                  <a:lnTo>
                    <a:pt x="16331" y="429670"/>
                  </a:lnTo>
                  <a:lnTo>
                    <a:pt x="14416" y="428777"/>
                  </a:lnTo>
                  <a:lnTo>
                    <a:pt x="11172" y="425322"/>
                  </a:lnTo>
                  <a:lnTo>
                    <a:pt x="9080" y="419787"/>
                  </a:lnTo>
                  <a:lnTo>
                    <a:pt x="5818" y="414674"/>
                  </a:lnTo>
                  <a:lnTo>
                    <a:pt x="5874" y="412847"/>
                  </a:lnTo>
                  <a:lnTo>
                    <a:pt x="7367" y="411519"/>
                  </a:lnTo>
                  <a:lnTo>
                    <a:pt x="9801" y="412239"/>
                  </a:lnTo>
                  <a:lnTo>
                    <a:pt x="12060" y="415181"/>
                  </a:lnTo>
                  <a:lnTo>
                    <a:pt x="14599" y="417920"/>
                  </a:lnTo>
                  <a:lnTo>
                    <a:pt x="14178" y="422713"/>
                  </a:lnTo>
                  <a:lnTo>
                    <a:pt x="13784" y="424024"/>
                  </a:lnTo>
                  <a:lnTo>
                    <a:pt x="14008" y="425131"/>
                  </a:lnTo>
                  <a:lnTo>
                    <a:pt x="14893" y="426183"/>
                  </a:lnTo>
                  <a:lnTo>
                    <a:pt x="16056" y="427012"/>
                  </a:lnTo>
                  <a:lnTo>
                    <a:pt x="17327" y="425797"/>
                  </a:lnTo>
                  <a:lnTo>
                    <a:pt x="18490" y="422996"/>
                  </a:lnTo>
                  <a:lnTo>
                    <a:pt x="19208" y="423360"/>
                  </a:lnTo>
                  <a:lnTo>
                    <a:pt x="20935" y="429745"/>
                  </a:lnTo>
                  <a:lnTo>
                    <a:pt x="22306" y="431481"/>
                  </a:lnTo>
                  <a:lnTo>
                    <a:pt x="25024" y="433475"/>
                  </a:lnTo>
                  <a:lnTo>
                    <a:pt x="27391" y="431923"/>
                  </a:lnTo>
                  <a:lnTo>
                    <a:pt x="28489" y="430595"/>
                  </a:lnTo>
                  <a:lnTo>
                    <a:pt x="28146" y="426089"/>
                  </a:lnTo>
                  <a:lnTo>
                    <a:pt x="28842" y="421733"/>
                  </a:lnTo>
                  <a:lnTo>
                    <a:pt x="28448" y="418495"/>
                  </a:lnTo>
                  <a:lnTo>
                    <a:pt x="22328" y="410018"/>
                  </a:lnTo>
                  <a:lnTo>
                    <a:pt x="16790" y="399542"/>
                  </a:lnTo>
                  <a:lnTo>
                    <a:pt x="13430" y="394329"/>
                  </a:lnTo>
                  <a:lnTo>
                    <a:pt x="10624" y="386478"/>
                  </a:lnTo>
                  <a:lnTo>
                    <a:pt x="8808" y="383761"/>
                  </a:lnTo>
                  <a:lnTo>
                    <a:pt x="6436" y="379367"/>
                  </a:lnTo>
                  <a:lnTo>
                    <a:pt x="6306" y="374348"/>
                  </a:lnTo>
                  <a:lnTo>
                    <a:pt x="6535" y="370985"/>
                  </a:lnTo>
                  <a:lnTo>
                    <a:pt x="8430" y="363726"/>
                  </a:lnTo>
                  <a:lnTo>
                    <a:pt x="10173" y="359945"/>
                  </a:lnTo>
                  <a:lnTo>
                    <a:pt x="15813" y="351250"/>
                  </a:lnTo>
                  <a:lnTo>
                    <a:pt x="16089" y="347502"/>
                  </a:lnTo>
                  <a:lnTo>
                    <a:pt x="16029" y="344682"/>
                  </a:lnTo>
                  <a:lnTo>
                    <a:pt x="16860" y="340348"/>
                  </a:lnTo>
                  <a:lnTo>
                    <a:pt x="16866" y="337334"/>
                  </a:lnTo>
                  <a:lnTo>
                    <a:pt x="16113" y="334524"/>
                  </a:lnTo>
                  <a:lnTo>
                    <a:pt x="13762" y="329686"/>
                  </a:lnTo>
                  <a:lnTo>
                    <a:pt x="16863" y="321239"/>
                  </a:lnTo>
                  <a:lnTo>
                    <a:pt x="21378" y="310380"/>
                  </a:lnTo>
                  <a:lnTo>
                    <a:pt x="23159" y="308785"/>
                  </a:lnTo>
                  <a:lnTo>
                    <a:pt x="25952" y="307325"/>
                  </a:lnTo>
                  <a:lnTo>
                    <a:pt x="26468" y="309567"/>
                  </a:lnTo>
                  <a:lnTo>
                    <a:pt x="25091" y="317072"/>
                  </a:lnTo>
                  <a:lnTo>
                    <a:pt x="27056" y="320996"/>
                  </a:lnTo>
                  <a:lnTo>
                    <a:pt x="26441" y="325411"/>
                  </a:lnTo>
                  <a:lnTo>
                    <a:pt x="28197" y="324658"/>
                  </a:lnTo>
                  <a:lnTo>
                    <a:pt x="30915" y="323816"/>
                  </a:lnTo>
                  <a:lnTo>
                    <a:pt x="32966" y="321498"/>
                  </a:lnTo>
                  <a:lnTo>
                    <a:pt x="34051" y="319274"/>
                  </a:lnTo>
                  <a:lnTo>
                    <a:pt x="39186" y="310463"/>
                  </a:lnTo>
                  <a:lnTo>
                    <a:pt x="42128" y="307182"/>
                  </a:lnTo>
                  <a:lnTo>
                    <a:pt x="46267" y="304764"/>
                  </a:lnTo>
                  <a:lnTo>
                    <a:pt x="54630" y="301852"/>
                  </a:lnTo>
                  <a:lnTo>
                    <a:pt x="62767" y="298014"/>
                  </a:lnTo>
                  <a:lnTo>
                    <a:pt x="66634" y="294323"/>
                  </a:lnTo>
                  <a:lnTo>
                    <a:pt x="71481" y="291122"/>
                  </a:lnTo>
                  <a:lnTo>
                    <a:pt x="74854" y="287652"/>
                  </a:lnTo>
                  <a:lnTo>
                    <a:pt x="78098" y="285266"/>
                  </a:lnTo>
                  <a:lnTo>
                    <a:pt x="94538" y="276506"/>
                  </a:lnTo>
                  <a:lnTo>
                    <a:pt x="97325" y="274860"/>
                  </a:lnTo>
                  <a:lnTo>
                    <a:pt x="100907" y="274674"/>
                  </a:lnTo>
                  <a:lnTo>
                    <a:pt x="105300" y="274966"/>
                  </a:lnTo>
                  <a:lnTo>
                    <a:pt x="109272" y="274504"/>
                  </a:lnTo>
                  <a:lnTo>
                    <a:pt x="113520" y="276498"/>
                  </a:lnTo>
                  <a:lnTo>
                    <a:pt x="116656" y="276722"/>
                  </a:lnTo>
                  <a:lnTo>
                    <a:pt x="124328" y="274555"/>
                  </a:lnTo>
                  <a:lnTo>
                    <a:pt x="128430" y="272615"/>
                  </a:lnTo>
                  <a:lnTo>
                    <a:pt x="135476" y="268373"/>
                  </a:lnTo>
                  <a:lnTo>
                    <a:pt x="138569" y="267161"/>
                  </a:lnTo>
                  <a:lnTo>
                    <a:pt x="145728" y="265820"/>
                  </a:lnTo>
                  <a:lnTo>
                    <a:pt x="153829" y="264031"/>
                  </a:lnTo>
                  <a:lnTo>
                    <a:pt x="163585" y="256663"/>
                  </a:lnTo>
                  <a:lnTo>
                    <a:pt x="170612" y="257133"/>
                  </a:lnTo>
                  <a:lnTo>
                    <a:pt x="176889" y="257851"/>
                  </a:lnTo>
                  <a:lnTo>
                    <a:pt x="181914" y="255643"/>
                  </a:lnTo>
                  <a:lnTo>
                    <a:pt x="193756" y="254291"/>
                  </a:lnTo>
                  <a:lnTo>
                    <a:pt x="200316" y="252427"/>
                  </a:lnTo>
                  <a:lnTo>
                    <a:pt x="212605" y="247537"/>
                  </a:lnTo>
                  <a:lnTo>
                    <a:pt x="215909" y="245861"/>
                  </a:lnTo>
                  <a:lnTo>
                    <a:pt x="220933" y="242366"/>
                  </a:lnTo>
                  <a:lnTo>
                    <a:pt x="225297" y="238000"/>
                  </a:lnTo>
                  <a:lnTo>
                    <a:pt x="229604" y="232100"/>
                  </a:lnTo>
                  <a:lnTo>
                    <a:pt x="232254" y="226814"/>
                  </a:lnTo>
                  <a:lnTo>
                    <a:pt x="233393" y="224091"/>
                  </a:lnTo>
                  <a:lnTo>
                    <a:pt x="235916" y="219762"/>
                  </a:lnTo>
                  <a:lnTo>
                    <a:pt x="237654" y="216335"/>
                  </a:lnTo>
                  <a:lnTo>
                    <a:pt x="239006" y="214708"/>
                  </a:lnTo>
                  <a:lnTo>
                    <a:pt x="243772" y="212403"/>
                  </a:lnTo>
                  <a:lnTo>
                    <a:pt x="250842" y="205921"/>
                  </a:lnTo>
                  <a:lnTo>
                    <a:pt x="253144" y="204618"/>
                  </a:lnTo>
                  <a:lnTo>
                    <a:pt x="253573" y="202545"/>
                  </a:lnTo>
                  <a:lnTo>
                    <a:pt x="252049" y="201385"/>
                  </a:lnTo>
                  <a:lnTo>
                    <a:pt x="250159" y="200656"/>
                  </a:lnTo>
                  <a:lnTo>
                    <a:pt x="248886" y="193796"/>
                  </a:lnTo>
                  <a:lnTo>
                    <a:pt x="247674" y="189063"/>
                  </a:lnTo>
                  <a:lnTo>
                    <a:pt x="247555" y="185730"/>
                  </a:lnTo>
                  <a:lnTo>
                    <a:pt x="248028" y="182559"/>
                  </a:lnTo>
                  <a:lnTo>
                    <a:pt x="250810" y="177642"/>
                  </a:lnTo>
                  <a:lnTo>
                    <a:pt x="252794" y="175532"/>
                  </a:lnTo>
                  <a:lnTo>
                    <a:pt x="255538" y="173073"/>
                  </a:lnTo>
                  <a:lnTo>
                    <a:pt x="258039" y="172312"/>
                  </a:lnTo>
                  <a:lnTo>
                    <a:pt x="260123" y="170159"/>
                  </a:lnTo>
                  <a:lnTo>
                    <a:pt x="263507" y="168024"/>
                  </a:lnTo>
                  <a:lnTo>
                    <a:pt x="264935" y="165882"/>
                  </a:lnTo>
                  <a:lnTo>
                    <a:pt x="267034" y="161523"/>
                  </a:lnTo>
                  <a:lnTo>
                    <a:pt x="268934" y="158212"/>
                  </a:lnTo>
                  <a:lnTo>
                    <a:pt x="270423" y="158328"/>
                  </a:lnTo>
                  <a:lnTo>
                    <a:pt x="273289" y="166025"/>
                  </a:lnTo>
                  <a:lnTo>
                    <a:pt x="275160" y="170108"/>
                  </a:lnTo>
                  <a:lnTo>
                    <a:pt x="278581" y="174908"/>
                  </a:lnTo>
                  <a:lnTo>
                    <a:pt x="281823" y="181982"/>
                  </a:lnTo>
                  <a:lnTo>
                    <a:pt x="284465" y="185220"/>
                  </a:lnTo>
                  <a:lnTo>
                    <a:pt x="285747" y="187314"/>
                  </a:lnTo>
                  <a:lnTo>
                    <a:pt x="286793" y="188286"/>
                  </a:lnTo>
                  <a:lnTo>
                    <a:pt x="287025" y="186942"/>
                  </a:lnTo>
                  <a:lnTo>
                    <a:pt x="286758" y="185371"/>
                  </a:lnTo>
                  <a:lnTo>
                    <a:pt x="288032" y="179968"/>
                  </a:lnTo>
                  <a:lnTo>
                    <a:pt x="287436" y="176177"/>
                  </a:lnTo>
                  <a:lnTo>
                    <a:pt x="287636" y="174730"/>
                  </a:lnTo>
                  <a:lnTo>
                    <a:pt x="288302" y="174120"/>
                  </a:lnTo>
                  <a:lnTo>
                    <a:pt x="289584" y="174533"/>
                  </a:lnTo>
                  <a:lnTo>
                    <a:pt x="292064" y="176649"/>
                  </a:lnTo>
                  <a:lnTo>
                    <a:pt x="293313" y="177405"/>
                  </a:lnTo>
                  <a:lnTo>
                    <a:pt x="294199" y="177229"/>
                  </a:lnTo>
                  <a:lnTo>
                    <a:pt x="294155" y="173805"/>
                  </a:lnTo>
                  <a:lnTo>
                    <a:pt x="295397" y="171643"/>
                  </a:lnTo>
                  <a:lnTo>
                    <a:pt x="294897" y="170153"/>
                  </a:lnTo>
                  <a:lnTo>
                    <a:pt x="292736" y="170237"/>
                  </a:lnTo>
                  <a:lnTo>
                    <a:pt x="291821" y="168391"/>
                  </a:lnTo>
                  <a:lnTo>
                    <a:pt x="290037" y="166254"/>
                  </a:lnTo>
                  <a:lnTo>
                    <a:pt x="288011" y="164718"/>
                  </a:lnTo>
                  <a:lnTo>
                    <a:pt x="285547" y="161199"/>
                  </a:lnTo>
                  <a:lnTo>
                    <a:pt x="284786" y="159818"/>
                  </a:lnTo>
                  <a:lnTo>
                    <a:pt x="285744" y="159178"/>
                  </a:lnTo>
                  <a:lnTo>
                    <a:pt x="287298" y="159270"/>
                  </a:lnTo>
                  <a:lnTo>
                    <a:pt x="288531" y="157761"/>
                  </a:lnTo>
                  <a:lnTo>
                    <a:pt x="289098" y="155737"/>
                  </a:lnTo>
                  <a:lnTo>
                    <a:pt x="288008" y="152448"/>
                  </a:lnTo>
                  <a:lnTo>
                    <a:pt x="289125" y="151228"/>
                  </a:lnTo>
                  <a:lnTo>
                    <a:pt x="291376" y="151576"/>
                  </a:lnTo>
                  <a:lnTo>
                    <a:pt x="294976" y="156822"/>
                  </a:lnTo>
                  <a:lnTo>
                    <a:pt x="296525" y="156304"/>
                  </a:lnTo>
                  <a:lnTo>
                    <a:pt x="297798" y="154186"/>
                  </a:lnTo>
                  <a:lnTo>
                    <a:pt x="300095" y="153578"/>
                  </a:lnTo>
                  <a:lnTo>
                    <a:pt x="302454" y="153962"/>
                  </a:lnTo>
                  <a:lnTo>
                    <a:pt x="304008" y="155476"/>
                  </a:lnTo>
                  <a:lnTo>
                    <a:pt x="307168" y="156987"/>
                  </a:lnTo>
                  <a:lnTo>
                    <a:pt x="311378" y="156814"/>
                  </a:lnTo>
                  <a:lnTo>
                    <a:pt x="313512" y="157178"/>
                  </a:lnTo>
                  <a:lnTo>
                    <a:pt x="318000" y="156927"/>
                  </a:lnTo>
                  <a:lnTo>
                    <a:pt x="320200" y="157384"/>
                  </a:lnTo>
                  <a:lnTo>
                    <a:pt x="319787" y="156574"/>
                  </a:lnTo>
                  <a:lnTo>
                    <a:pt x="317361" y="155619"/>
                  </a:lnTo>
                  <a:lnTo>
                    <a:pt x="314627" y="155427"/>
                  </a:lnTo>
                  <a:lnTo>
                    <a:pt x="311427" y="155521"/>
                  </a:lnTo>
                  <a:lnTo>
                    <a:pt x="310056" y="154518"/>
                  </a:lnTo>
                  <a:lnTo>
                    <a:pt x="309597" y="151868"/>
                  </a:lnTo>
                  <a:lnTo>
                    <a:pt x="310374" y="149946"/>
                  </a:lnTo>
                  <a:lnTo>
                    <a:pt x="310876" y="149126"/>
                  </a:lnTo>
                  <a:lnTo>
                    <a:pt x="312959" y="149471"/>
                  </a:lnTo>
                  <a:lnTo>
                    <a:pt x="314808" y="149398"/>
                  </a:lnTo>
                  <a:lnTo>
                    <a:pt x="315034" y="146813"/>
                  </a:lnTo>
                  <a:lnTo>
                    <a:pt x="315685" y="144530"/>
                  </a:lnTo>
                  <a:lnTo>
                    <a:pt x="316789" y="142671"/>
                  </a:lnTo>
                  <a:lnTo>
                    <a:pt x="316784" y="140881"/>
                  </a:lnTo>
                  <a:lnTo>
                    <a:pt x="315631" y="141356"/>
                  </a:lnTo>
                  <a:lnTo>
                    <a:pt x="312803" y="145496"/>
                  </a:lnTo>
                  <a:lnTo>
                    <a:pt x="311448" y="142128"/>
                  </a:lnTo>
                  <a:lnTo>
                    <a:pt x="309413" y="139575"/>
                  </a:lnTo>
                  <a:lnTo>
                    <a:pt x="309826" y="135919"/>
                  </a:lnTo>
                  <a:lnTo>
                    <a:pt x="311014" y="132262"/>
                  </a:lnTo>
                  <a:lnTo>
                    <a:pt x="312841" y="131760"/>
                  </a:lnTo>
                  <a:lnTo>
                    <a:pt x="314387" y="132338"/>
                  </a:lnTo>
                  <a:lnTo>
                    <a:pt x="316673" y="130198"/>
                  </a:lnTo>
                  <a:lnTo>
                    <a:pt x="317960" y="128562"/>
                  </a:lnTo>
                  <a:lnTo>
                    <a:pt x="317663" y="127218"/>
                  </a:lnTo>
                  <a:lnTo>
                    <a:pt x="318006" y="126185"/>
                  </a:lnTo>
                  <a:lnTo>
                    <a:pt x="319606" y="126506"/>
                  </a:lnTo>
                  <a:lnTo>
                    <a:pt x="325729" y="129795"/>
                  </a:lnTo>
                  <a:lnTo>
                    <a:pt x="326955" y="131514"/>
                  </a:lnTo>
                  <a:lnTo>
                    <a:pt x="328242" y="130845"/>
                  </a:lnTo>
                  <a:lnTo>
                    <a:pt x="328655" y="128972"/>
                  </a:lnTo>
                  <a:lnTo>
                    <a:pt x="328517" y="127100"/>
                  </a:lnTo>
                  <a:lnTo>
                    <a:pt x="327165" y="127383"/>
                  </a:lnTo>
                  <a:lnTo>
                    <a:pt x="323991" y="127191"/>
                  </a:lnTo>
                  <a:lnTo>
                    <a:pt x="323260" y="126139"/>
                  </a:lnTo>
                  <a:lnTo>
                    <a:pt x="323535" y="125270"/>
                  </a:lnTo>
                  <a:lnTo>
                    <a:pt x="322054" y="123065"/>
                  </a:lnTo>
                  <a:lnTo>
                    <a:pt x="324129" y="121662"/>
                  </a:lnTo>
                  <a:lnTo>
                    <a:pt x="325913" y="121570"/>
                  </a:lnTo>
                  <a:lnTo>
                    <a:pt x="327146" y="120609"/>
                  </a:lnTo>
                  <a:lnTo>
                    <a:pt x="327165" y="119298"/>
                  </a:lnTo>
                  <a:lnTo>
                    <a:pt x="327556" y="118736"/>
                  </a:lnTo>
                  <a:lnTo>
                    <a:pt x="328517" y="119516"/>
                  </a:lnTo>
                  <a:lnTo>
                    <a:pt x="331715" y="119878"/>
                  </a:lnTo>
                  <a:lnTo>
                    <a:pt x="334856" y="121575"/>
                  </a:lnTo>
                  <a:lnTo>
                    <a:pt x="336330" y="121934"/>
                  </a:lnTo>
                  <a:lnTo>
                    <a:pt x="336880" y="121022"/>
                  </a:lnTo>
                  <a:lnTo>
                    <a:pt x="337107" y="119055"/>
                  </a:lnTo>
                  <a:lnTo>
                    <a:pt x="333223" y="117090"/>
                  </a:lnTo>
                  <a:lnTo>
                    <a:pt x="333118" y="115158"/>
                  </a:lnTo>
                  <a:lnTo>
                    <a:pt x="331486" y="112932"/>
                  </a:lnTo>
                  <a:lnTo>
                    <a:pt x="331440" y="110740"/>
                  </a:lnTo>
                  <a:lnTo>
                    <a:pt x="333866" y="108908"/>
                  </a:lnTo>
                  <a:lnTo>
                    <a:pt x="334365" y="107130"/>
                  </a:lnTo>
                  <a:lnTo>
                    <a:pt x="335771" y="106406"/>
                  </a:lnTo>
                  <a:lnTo>
                    <a:pt x="338548" y="106377"/>
                  </a:lnTo>
                  <a:lnTo>
                    <a:pt x="340421" y="104868"/>
                  </a:lnTo>
                  <a:lnTo>
                    <a:pt x="342523" y="104342"/>
                  </a:lnTo>
                  <a:lnTo>
                    <a:pt x="343036" y="100982"/>
                  </a:lnTo>
                  <a:lnTo>
                    <a:pt x="343000" y="98675"/>
                  </a:lnTo>
                  <a:lnTo>
                    <a:pt x="343848" y="98081"/>
                  </a:lnTo>
                  <a:lnTo>
                    <a:pt x="345972" y="99042"/>
                  </a:lnTo>
                  <a:lnTo>
                    <a:pt x="345327" y="101711"/>
                  </a:lnTo>
                  <a:lnTo>
                    <a:pt x="345319" y="104258"/>
                  </a:lnTo>
                  <a:lnTo>
                    <a:pt x="344784" y="105621"/>
                  </a:lnTo>
                  <a:lnTo>
                    <a:pt x="345583" y="105508"/>
                  </a:lnTo>
                  <a:lnTo>
                    <a:pt x="346077" y="104941"/>
                  </a:lnTo>
                  <a:lnTo>
                    <a:pt x="346908" y="103268"/>
                  </a:lnTo>
                  <a:lnTo>
                    <a:pt x="349148" y="103953"/>
                  </a:lnTo>
                  <a:lnTo>
                    <a:pt x="349701" y="105743"/>
                  </a:lnTo>
                  <a:lnTo>
                    <a:pt x="349993" y="107494"/>
                  </a:lnTo>
                  <a:lnTo>
                    <a:pt x="351112" y="108066"/>
                  </a:lnTo>
                  <a:lnTo>
                    <a:pt x="352645" y="105370"/>
                  </a:lnTo>
                  <a:lnTo>
                    <a:pt x="354707" y="104655"/>
                  </a:lnTo>
                  <a:lnTo>
                    <a:pt x="354594" y="101249"/>
                  </a:lnTo>
                  <a:lnTo>
                    <a:pt x="355374" y="98810"/>
                  </a:lnTo>
                  <a:lnTo>
                    <a:pt x="355617" y="96977"/>
                  </a:lnTo>
                  <a:lnTo>
                    <a:pt x="356923" y="96084"/>
                  </a:lnTo>
                  <a:lnTo>
                    <a:pt x="357212" y="94141"/>
                  </a:lnTo>
                  <a:lnTo>
                    <a:pt x="356164" y="92800"/>
                  </a:lnTo>
                  <a:lnTo>
                    <a:pt x="355625" y="90360"/>
                  </a:lnTo>
                  <a:lnTo>
                    <a:pt x="357425" y="89821"/>
                  </a:lnTo>
                  <a:lnTo>
                    <a:pt x="359227" y="91046"/>
                  </a:lnTo>
                  <a:lnTo>
                    <a:pt x="360442" y="94122"/>
                  </a:lnTo>
                  <a:lnTo>
                    <a:pt x="361278" y="95509"/>
                  </a:lnTo>
                  <a:lnTo>
                    <a:pt x="362393" y="94754"/>
                  </a:lnTo>
                  <a:lnTo>
                    <a:pt x="363062" y="92706"/>
                  </a:lnTo>
                  <a:lnTo>
                    <a:pt x="365275" y="91513"/>
                  </a:lnTo>
                  <a:lnTo>
                    <a:pt x="367467" y="93170"/>
                  </a:lnTo>
                  <a:lnTo>
                    <a:pt x="369879" y="95437"/>
                  </a:lnTo>
                  <a:lnTo>
                    <a:pt x="372901" y="93458"/>
                  </a:lnTo>
                  <a:lnTo>
                    <a:pt x="375708" y="89751"/>
                  </a:lnTo>
                  <a:lnTo>
                    <a:pt x="375260" y="87481"/>
                  </a:lnTo>
                  <a:lnTo>
                    <a:pt x="375568" y="85144"/>
                  </a:lnTo>
                  <a:lnTo>
                    <a:pt x="379095" y="83919"/>
                  </a:lnTo>
                  <a:lnTo>
                    <a:pt x="381936" y="84820"/>
                  </a:lnTo>
                  <a:lnTo>
                    <a:pt x="384511" y="87324"/>
                  </a:lnTo>
                  <a:lnTo>
                    <a:pt x="389867" y="89186"/>
                  </a:lnTo>
                  <a:lnTo>
                    <a:pt x="394415" y="91858"/>
                  </a:lnTo>
                  <a:lnTo>
                    <a:pt x="396444" y="93604"/>
                  </a:lnTo>
                  <a:lnTo>
                    <a:pt x="400362" y="96381"/>
                  </a:lnTo>
                  <a:lnTo>
                    <a:pt x="402867" y="99263"/>
                  </a:lnTo>
                  <a:lnTo>
                    <a:pt x="406297" y="104396"/>
                  </a:lnTo>
                  <a:lnTo>
                    <a:pt x="414390" y="110654"/>
                  </a:lnTo>
                  <a:lnTo>
                    <a:pt x="414914" y="111763"/>
                  </a:lnTo>
                  <a:lnTo>
                    <a:pt x="413821" y="113852"/>
                  </a:lnTo>
                  <a:lnTo>
                    <a:pt x="412841" y="116526"/>
                  </a:lnTo>
                  <a:lnTo>
                    <a:pt x="411627" y="121055"/>
                  </a:lnTo>
                  <a:lnTo>
                    <a:pt x="411322" y="127723"/>
                  </a:lnTo>
                  <a:lnTo>
                    <a:pt x="412490" y="127245"/>
                  </a:lnTo>
                  <a:lnTo>
                    <a:pt x="413699" y="124857"/>
                  </a:lnTo>
                  <a:lnTo>
                    <a:pt x="414979" y="125348"/>
                  </a:lnTo>
                  <a:lnTo>
                    <a:pt x="416441" y="126873"/>
                  </a:lnTo>
                  <a:lnTo>
                    <a:pt x="416560" y="125410"/>
                  </a:lnTo>
                  <a:lnTo>
                    <a:pt x="415683" y="124525"/>
                  </a:lnTo>
                  <a:lnTo>
                    <a:pt x="414183" y="121449"/>
                  </a:lnTo>
                  <a:lnTo>
                    <a:pt x="414239" y="119816"/>
                  </a:lnTo>
                  <a:lnTo>
                    <a:pt x="415437" y="118504"/>
                  </a:lnTo>
                  <a:lnTo>
                    <a:pt x="417283" y="116934"/>
                  </a:lnTo>
                  <a:lnTo>
                    <a:pt x="419301" y="115906"/>
                  </a:lnTo>
                  <a:lnTo>
                    <a:pt x="420546" y="115007"/>
                  </a:lnTo>
                  <a:lnTo>
                    <a:pt x="420729" y="113895"/>
                  </a:lnTo>
                  <a:lnTo>
                    <a:pt x="422597" y="112764"/>
                  </a:lnTo>
                  <a:lnTo>
                    <a:pt x="425314" y="112392"/>
                  </a:lnTo>
                  <a:lnTo>
                    <a:pt x="426966" y="112570"/>
                  </a:lnTo>
                  <a:lnTo>
                    <a:pt x="438645" y="115428"/>
                  </a:lnTo>
                  <a:lnTo>
                    <a:pt x="441600" y="118280"/>
                  </a:lnTo>
                  <a:lnTo>
                    <a:pt x="441878" y="121802"/>
                  </a:lnTo>
                  <a:lnTo>
                    <a:pt x="443001" y="123052"/>
                  </a:lnTo>
                  <a:lnTo>
                    <a:pt x="443611" y="120839"/>
                  </a:lnTo>
                  <a:lnTo>
                    <a:pt x="443492" y="116027"/>
                  </a:lnTo>
                  <a:lnTo>
                    <a:pt x="444431" y="115072"/>
                  </a:lnTo>
                  <a:lnTo>
                    <a:pt x="447573" y="115817"/>
                  </a:lnTo>
                  <a:lnTo>
                    <a:pt x="449721" y="116777"/>
                  </a:lnTo>
                  <a:lnTo>
                    <a:pt x="452708" y="119932"/>
                  </a:lnTo>
                  <a:lnTo>
                    <a:pt x="453277" y="121478"/>
                  </a:lnTo>
                  <a:lnTo>
                    <a:pt x="454578" y="122485"/>
                  </a:lnTo>
                  <a:lnTo>
                    <a:pt x="455007" y="121022"/>
                  </a:lnTo>
                  <a:lnTo>
                    <a:pt x="454397" y="118950"/>
                  </a:lnTo>
                  <a:lnTo>
                    <a:pt x="453968" y="116575"/>
                  </a:lnTo>
                  <a:lnTo>
                    <a:pt x="454643" y="114505"/>
                  </a:lnTo>
                  <a:lnTo>
                    <a:pt x="458135" y="114340"/>
                  </a:lnTo>
                  <a:lnTo>
                    <a:pt x="460491" y="113895"/>
                  </a:lnTo>
                  <a:lnTo>
                    <a:pt x="459376" y="113088"/>
                  </a:lnTo>
                  <a:lnTo>
                    <a:pt x="457859" y="112808"/>
                  </a:lnTo>
                  <a:lnTo>
                    <a:pt x="455358" y="110910"/>
                  </a:lnTo>
                  <a:lnTo>
                    <a:pt x="453747" y="108870"/>
                  </a:lnTo>
                  <a:lnTo>
                    <a:pt x="456343" y="106887"/>
                  </a:lnTo>
                  <a:lnTo>
                    <a:pt x="456324" y="106393"/>
                  </a:lnTo>
                  <a:lnTo>
                    <a:pt x="453836" y="106455"/>
                  </a:lnTo>
                  <a:lnTo>
                    <a:pt x="450409" y="104523"/>
                  </a:lnTo>
                  <a:lnTo>
                    <a:pt x="447502" y="101835"/>
                  </a:lnTo>
                  <a:lnTo>
                    <a:pt x="449726" y="96888"/>
                  </a:lnTo>
                  <a:lnTo>
                    <a:pt x="454160" y="92050"/>
                  </a:lnTo>
                  <a:lnTo>
                    <a:pt x="456653" y="90436"/>
                  </a:lnTo>
                  <a:lnTo>
                    <a:pt x="456888" y="88803"/>
                  </a:lnTo>
                  <a:lnTo>
                    <a:pt x="458086" y="85792"/>
                  </a:lnTo>
                  <a:lnTo>
                    <a:pt x="458847" y="83250"/>
                  </a:lnTo>
                  <a:lnTo>
                    <a:pt x="459066" y="81274"/>
                  </a:lnTo>
                  <a:lnTo>
                    <a:pt x="460218" y="79188"/>
                  </a:lnTo>
                  <a:lnTo>
                    <a:pt x="462954" y="77218"/>
                  </a:lnTo>
                  <a:lnTo>
                    <a:pt x="466679" y="76514"/>
                  </a:lnTo>
                  <a:lnTo>
                    <a:pt x="468427" y="75745"/>
                  </a:lnTo>
                  <a:lnTo>
                    <a:pt x="470179" y="73928"/>
                  </a:lnTo>
                  <a:lnTo>
                    <a:pt x="471849" y="71707"/>
                  </a:lnTo>
                  <a:lnTo>
                    <a:pt x="468400" y="67376"/>
                  </a:lnTo>
                  <a:lnTo>
                    <a:pt x="468686" y="64991"/>
                  </a:lnTo>
                  <a:lnTo>
                    <a:pt x="469318" y="62179"/>
                  </a:lnTo>
                  <a:lnTo>
                    <a:pt x="473458" y="60120"/>
                  </a:lnTo>
                  <a:lnTo>
                    <a:pt x="475722" y="54730"/>
                  </a:lnTo>
                  <a:lnTo>
                    <a:pt x="477222" y="53921"/>
                  </a:lnTo>
                  <a:lnTo>
                    <a:pt x="480474" y="54080"/>
                  </a:lnTo>
                  <a:lnTo>
                    <a:pt x="481734" y="53597"/>
                  </a:lnTo>
                  <a:lnTo>
                    <a:pt x="481516" y="49298"/>
                  </a:lnTo>
                  <a:lnTo>
                    <a:pt x="481877" y="47633"/>
                  </a:lnTo>
                  <a:lnTo>
                    <a:pt x="483251" y="46966"/>
                  </a:lnTo>
                  <a:lnTo>
                    <a:pt x="485013" y="47541"/>
                  </a:lnTo>
                  <a:lnTo>
                    <a:pt x="486130" y="49409"/>
                  </a:lnTo>
                  <a:lnTo>
                    <a:pt x="488640" y="51136"/>
                  </a:lnTo>
                  <a:lnTo>
                    <a:pt x="489493" y="50191"/>
                  </a:lnTo>
                  <a:lnTo>
                    <a:pt x="489069" y="48297"/>
                  </a:lnTo>
                  <a:lnTo>
                    <a:pt x="488818" y="45868"/>
                  </a:lnTo>
                  <a:lnTo>
                    <a:pt x="491107" y="45345"/>
                  </a:lnTo>
                  <a:lnTo>
                    <a:pt x="492953" y="45196"/>
                  </a:lnTo>
                  <a:lnTo>
                    <a:pt x="493136" y="43213"/>
                  </a:lnTo>
                  <a:lnTo>
                    <a:pt x="492845" y="41631"/>
                  </a:lnTo>
                  <a:lnTo>
                    <a:pt x="493568" y="40962"/>
                  </a:lnTo>
                  <a:lnTo>
                    <a:pt x="498382" y="40638"/>
                  </a:lnTo>
                  <a:lnTo>
                    <a:pt x="499640" y="39011"/>
                  </a:lnTo>
                  <a:lnTo>
                    <a:pt x="500363" y="37597"/>
                  </a:lnTo>
                  <a:lnTo>
                    <a:pt x="500976" y="38371"/>
                  </a:lnTo>
                  <a:lnTo>
                    <a:pt x="501758" y="41526"/>
                  </a:lnTo>
                  <a:lnTo>
                    <a:pt x="504416" y="43375"/>
                  </a:lnTo>
                  <a:lnTo>
                    <a:pt x="512374" y="43407"/>
                  </a:lnTo>
                  <a:lnTo>
                    <a:pt x="516843" y="42130"/>
                  </a:lnTo>
                  <a:lnTo>
                    <a:pt x="518743" y="42886"/>
                  </a:lnTo>
                  <a:lnTo>
                    <a:pt x="521709" y="43480"/>
                  </a:lnTo>
                  <a:lnTo>
                    <a:pt x="524977" y="41993"/>
                  </a:lnTo>
                  <a:lnTo>
                    <a:pt x="526936" y="40862"/>
                  </a:lnTo>
                  <a:lnTo>
                    <a:pt x="530221" y="42330"/>
                  </a:lnTo>
                  <a:lnTo>
                    <a:pt x="531297" y="43877"/>
                  </a:lnTo>
                  <a:lnTo>
                    <a:pt x="532142" y="40595"/>
                  </a:lnTo>
                  <a:lnTo>
                    <a:pt x="534047" y="39448"/>
                  </a:lnTo>
                  <a:lnTo>
                    <a:pt x="536071" y="38768"/>
                  </a:lnTo>
                  <a:lnTo>
                    <a:pt x="538630" y="39316"/>
                  </a:lnTo>
                  <a:lnTo>
                    <a:pt x="539636" y="39132"/>
                  </a:lnTo>
                  <a:lnTo>
                    <a:pt x="537361" y="36693"/>
                  </a:lnTo>
                  <a:lnTo>
                    <a:pt x="537493" y="34469"/>
                  </a:lnTo>
                  <a:lnTo>
                    <a:pt x="537345" y="31185"/>
                  </a:lnTo>
                  <a:lnTo>
                    <a:pt x="537755" y="28181"/>
                  </a:lnTo>
                  <a:lnTo>
                    <a:pt x="538570" y="26022"/>
                  </a:lnTo>
                  <a:lnTo>
                    <a:pt x="533070" y="21669"/>
                  </a:lnTo>
                  <a:lnTo>
                    <a:pt x="527619" y="21011"/>
                  </a:lnTo>
                  <a:lnTo>
                    <a:pt x="523630" y="21923"/>
                  </a:lnTo>
                  <a:lnTo>
                    <a:pt x="521952" y="21205"/>
                  </a:lnTo>
                  <a:lnTo>
                    <a:pt x="518409" y="17719"/>
                  </a:lnTo>
                  <a:lnTo>
                    <a:pt x="515033" y="16445"/>
                  </a:lnTo>
                  <a:lnTo>
                    <a:pt x="514738" y="15587"/>
                  </a:lnTo>
                  <a:lnTo>
                    <a:pt x="518875" y="13085"/>
                  </a:lnTo>
                  <a:lnTo>
                    <a:pt x="520452" y="13514"/>
                  </a:lnTo>
                  <a:lnTo>
                    <a:pt x="522861" y="15857"/>
                  </a:lnTo>
                  <a:lnTo>
                    <a:pt x="524235" y="16685"/>
                  </a:lnTo>
                  <a:lnTo>
                    <a:pt x="525404" y="16515"/>
                  </a:lnTo>
                  <a:lnTo>
                    <a:pt x="526157" y="14685"/>
                  </a:lnTo>
                  <a:lnTo>
                    <a:pt x="527198" y="13725"/>
                  </a:lnTo>
                  <a:lnTo>
                    <a:pt x="529168" y="14264"/>
                  </a:lnTo>
                  <a:lnTo>
                    <a:pt x="535340" y="18226"/>
                  </a:lnTo>
                  <a:lnTo>
                    <a:pt x="538808" y="22058"/>
                  </a:lnTo>
                  <a:lnTo>
                    <a:pt x="540583" y="21046"/>
                  </a:lnTo>
                  <a:lnTo>
                    <a:pt x="543624" y="18895"/>
                  </a:lnTo>
                  <a:lnTo>
                    <a:pt x="546496" y="19343"/>
                  </a:lnTo>
                  <a:lnTo>
                    <a:pt x="548261" y="20601"/>
                  </a:lnTo>
                  <a:lnTo>
                    <a:pt x="550733" y="25269"/>
                  </a:lnTo>
                  <a:lnTo>
                    <a:pt x="552692" y="27588"/>
                  </a:lnTo>
                  <a:lnTo>
                    <a:pt x="557415" y="28211"/>
                  </a:lnTo>
                  <a:lnTo>
                    <a:pt x="559819" y="29099"/>
                  </a:lnTo>
                  <a:lnTo>
                    <a:pt x="562307" y="30642"/>
                  </a:lnTo>
                  <a:lnTo>
                    <a:pt x="565659" y="30507"/>
                  </a:lnTo>
                  <a:lnTo>
                    <a:pt x="572560" y="31080"/>
                  </a:lnTo>
                  <a:lnTo>
                    <a:pt x="579060" y="34067"/>
                  </a:lnTo>
                  <a:lnTo>
                    <a:pt x="581759" y="35934"/>
                  </a:lnTo>
                  <a:lnTo>
                    <a:pt x="584908" y="36434"/>
                  </a:lnTo>
                  <a:lnTo>
                    <a:pt x="586741" y="37179"/>
                  </a:lnTo>
                  <a:lnTo>
                    <a:pt x="590076" y="37403"/>
                  </a:lnTo>
                  <a:lnTo>
                    <a:pt x="595387" y="35289"/>
                  </a:lnTo>
                  <a:lnTo>
                    <a:pt x="597767" y="37232"/>
                  </a:lnTo>
                  <a:lnTo>
                    <a:pt x="598825" y="38555"/>
                  </a:lnTo>
                  <a:lnTo>
                    <a:pt x="603661" y="41075"/>
                  </a:lnTo>
                  <a:lnTo>
                    <a:pt x="608864" y="41847"/>
                  </a:lnTo>
                  <a:lnTo>
                    <a:pt x="612577" y="39292"/>
                  </a:lnTo>
                  <a:lnTo>
                    <a:pt x="618004" y="37397"/>
                  </a:lnTo>
                  <a:lnTo>
                    <a:pt x="621785" y="34510"/>
                  </a:lnTo>
                  <a:lnTo>
                    <a:pt x="624630" y="33152"/>
                  </a:lnTo>
                  <a:lnTo>
                    <a:pt x="627304" y="30794"/>
                  </a:lnTo>
                  <a:lnTo>
                    <a:pt x="628332" y="30907"/>
                  </a:lnTo>
                  <a:lnTo>
                    <a:pt x="626151" y="33109"/>
                  </a:lnTo>
                  <a:lnTo>
                    <a:pt x="625887" y="34358"/>
                  </a:lnTo>
                  <a:lnTo>
                    <a:pt x="627596" y="34879"/>
                  </a:lnTo>
                  <a:lnTo>
                    <a:pt x="627420" y="35522"/>
                  </a:lnTo>
                  <a:lnTo>
                    <a:pt x="625066" y="37235"/>
                  </a:lnTo>
                  <a:lnTo>
                    <a:pt x="622255" y="39910"/>
                  </a:lnTo>
                  <a:lnTo>
                    <a:pt x="622306" y="41521"/>
                  </a:lnTo>
                  <a:lnTo>
                    <a:pt x="623399" y="42400"/>
                  </a:lnTo>
                  <a:lnTo>
                    <a:pt x="624695" y="42009"/>
                  </a:lnTo>
                  <a:lnTo>
                    <a:pt x="626535" y="40654"/>
                  </a:lnTo>
                  <a:lnTo>
                    <a:pt x="628756" y="39926"/>
                  </a:lnTo>
                  <a:lnTo>
                    <a:pt x="630709" y="41011"/>
                  </a:lnTo>
                  <a:lnTo>
                    <a:pt x="631344" y="44864"/>
                  </a:lnTo>
                  <a:lnTo>
                    <a:pt x="632736" y="47396"/>
                  </a:lnTo>
                  <a:lnTo>
                    <a:pt x="635799" y="47746"/>
                  </a:lnTo>
                  <a:lnTo>
                    <a:pt x="637677" y="47709"/>
                  </a:lnTo>
                  <a:lnTo>
                    <a:pt x="639553" y="44165"/>
                  </a:lnTo>
                  <a:lnTo>
                    <a:pt x="638541" y="41148"/>
                  </a:lnTo>
                  <a:lnTo>
                    <a:pt x="637380" y="40503"/>
                  </a:lnTo>
                  <a:lnTo>
                    <a:pt x="637939" y="39359"/>
                  </a:lnTo>
                  <a:lnTo>
                    <a:pt x="642726" y="34380"/>
                  </a:lnTo>
                  <a:lnTo>
                    <a:pt x="645404" y="34550"/>
                  </a:lnTo>
                  <a:lnTo>
                    <a:pt x="647325" y="39413"/>
                  </a:lnTo>
                  <a:lnTo>
                    <a:pt x="650356" y="41979"/>
                  </a:lnTo>
                  <a:lnTo>
                    <a:pt x="653588" y="41777"/>
                  </a:lnTo>
                  <a:lnTo>
                    <a:pt x="655275" y="42452"/>
                  </a:lnTo>
                  <a:lnTo>
                    <a:pt x="656657" y="45390"/>
                  </a:lnTo>
                  <a:lnTo>
                    <a:pt x="645315" y="57394"/>
                  </a:lnTo>
                  <a:lnTo>
                    <a:pt x="644783" y="58735"/>
                  </a:lnTo>
                  <a:lnTo>
                    <a:pt x="646310" y="60913"/>
                  </a:lnTo>
                  <a:lnTo>
                    <a:pt x="646898" y="63460"/>
                  </a:lnTo>
                  <a:lnTo>
                    <a:pt x="643215" y="69578"/>
                  </a:lnTo>
                  <a:lnTo>
                    <a:pt x="641857" y="69880"/>
                  </a:lnTo>
                  <a:lnTo>
                    <a:pt x="640549" y="68229"/>
                  </a:lnTo>
                  <a:lnTo>
                    <a:pt x="638603" y="67168"/>
                  </a:lnTo>
                  <a:lnTo>
                    <a:pt x="636895" y="67913"/>
                  </a:lnTo>
                  <a:lnTo>
                    <a:pt x="635065" y="68358"/>
                  </a:lnTo>
                  <a:lnTo>
                    <a:pt x="628467" y="71764"/>
                  </a:lnTo>
                  <a:lnTo>
                    <a:pt x="628518" y="80532"/>
                  </a:lnTo>
                  <a:lnTo>
                    <a:pt x="630186" y="85743"/>
                  </a:lnTo>
                  <a:lnTo>
                    <a:pt x="629217" y="89189"/>
                  </a:lnTo>
                  <a:lnTo>
                    <a:pt x="627253" y="95221"/>
                  </a:lnTo>
                  <a:lnTo>
                    <a:pt x="625123" y="97460"/>
                  </a:lnTo>
                  <a:lnTo>
                    <a:pt x="623415" y="98910"/>
                  </a:lnTo>
                  <a:lnTo>
                    <a:pt x="617732" y="107154"/>
                  </a:lnTo>
                  <a:lnTo>
                    <a:pt x="615918" y="109135"/>
                  </a:lnTo>
                  <a:lnTo>
                    <a:pt x="614037" y="111941"/>
                  </a:lnTo>
                  <a:lnTo>
                    <a:pt x="614669" y="114635"/>
                  </a:lnTo>
                  <a:lnTo>
                    <a:pt x="615368" y="116499"/>
                  </a:lnTo>
                  <a:lnTo>
                    <a:pt x="617508" y="118634"/>
                  </a:lnTo>
                  <a:lnTo>
                    <a:pt x="625849" y="123049"/>
                  </a:lnTo>
                  <a:lnTo>
                    <a:pt x="629633" y="126090"/>
                  </a:lnTo>
                  <a:lnTo>
                    <a:pt x="636150" y="129771"/>
                  </a:lnTo>
                  <a:lnTo>
                    <a:pt x="637640" y="132308"/>
                  </a:lnTo>
                  <a:lnTo>
                    <a:pt x="638528" y="134378"/>
                  </a:lnTo>
                  <a:lnTo>
                    <a:pt x="643239" y="136731"/>
                  </a:lnTo>
                  <a:lnTo>
                    <a:pt x="646601" y="138148"/>
                  </a:lnTo>
                  <a:lnTo>
                    <a:pt x="647573" y="137783"/>
                  </a:lnTo>
                  <a:lnTo>
                    <a:pt x="648275" y="137292"/>
                  </a:lnTo>
                  <a:lnTo>
                    <a:pt x="649117" y="137287"/>
                  </a:lnTo>
                  <a:lnTo>
                    <a:pt x="649953" y="137559"/>
                  </a:lnTo>
                  <a:lnTo>
                    <a:pt x="649821" y="139403"/>
                  </a:lnTo>
                  <a:lnTo>
                    <a:pt x="649452" y="140412"/>
                  </a:lnTo>
                  <a:lnTo>
                    <a:pt x="649767" y="141696"/>
                  </a:lnTo>
                  <a:lnTo>
                    <a:pt x="652158" y="143334"/>
                  </a:lnTo>
                  <a:lnTo>
                    <a:pt x="655971" y="143283"/>
                  </a:lnTo>
                  <a:lnTo>
                    <a:pt x="658168" y="142895"/>
                  </a:lnTo>
                  <a:lnTo>
                    <a:pt x="660591" y="144635"/>
                  </a:lnTo>
                  <a:lnTo>
                    <a:pt x="662777" y="145763"/>
                  </a:lnTo>
                  <a:lnTo>
                    <a:pt x="666380" y="148089"/>
                  </a:lnTo>
                  <a:lnTo>
                    <a:pt x="672654" y="150874"/>
                  </a:lnTo>
                  <a:lnTo>
                    <a:pt x="677555" y="152696"/>
                  </a:lnTo>
                  <a:lnTo>
                    <a:pt x="683335" y="159426"/>
                  </a:lnTo>
                  <a:lnTo>
                    <a:pt x="687721" y="163307"/>
                  </a:lnTo>
                  <a:lnTo>
                    <a:pt x="692514" y="166108"/>
                  </a:lnTo>
                  <a:lnTo>
                    <a:pt x="699716" y="168076"/>
                  </a:lnTo>
                  <a:lnTo>
                    <a:pt x="703033" y="167752"/>
                  </a:lnTo>
                  <a:lnTo>
                    <a:pt x="708411" y="170040"/>
                  </a:lnTo>
                  <a:lnTo>
                    <a:pt x="713649" y="171109"/>
                  </a:lnTo>
                  <a:lnTo>
                    <a:pt x="716426" y="174280"/>
                  </a:lnTo>
                  <a:lnTo>
                    <a:pt x="717371" y="176684"/>
                  </a:lnTo>
                  <a:lnTo>
                    <a:pt x="717635" y="178527"/>
                  </a:lnTo>
                  <a:lnTo>
                    <a:pt x="720242" y="182972"/>
                  </a:lnTo>
                  <a:lnTo>
                    <a:pt x="725550" y="184408"/>
                  </a:lnTo>
                  <a:lnTo>
                    <a:pt x="732434" y="188833"/>
                  </a:lnTo>
                  <a:lnTo>
                    <a:pt x="738096" y="190784"/>
                  </a:lnTo>
                  <a:lnTo>
                    <a:pt x="739518" y="191953"/>
                  </a:lnTo>
                  <a:lnTo>
                    <a:pt x="742001" y="193308"/>
                  </a:lnTo>
                  <a:lnTo>
                    <a:pt x="746805" y="193356"/>
                  </a:lnTo>
                  <a:lnTo>
                    <a:pt x="755135" y="191149"/>
                  </a:lnTo>
                  <a:lnTo>
                    <a:pt x="758929" y="188917"/>
                  </a:lnTo>
                  <a:lnTo>
                    <a:pt x="763960" y="185344"/>
                  </a:lnTo>
                  <a:lnTo>
                    <a:pt x="766318" y="179213"/>
                  </a:lnTo>
                  <a:lnTo>
                    <a:pt x="767705" y="174293"/>
                  </a:lnTo>
                  <a:lnTo>
                    <a:pt x="774700" y="164114"/>
                  </a:lnTo>
                  <a:lnTo>
                    <a:pt x="776697" y="159065"/>
                  </a:lnTo>
                  <a:lnTo>
                    <a:pt x="778473" y="152367"/>
                  </a:lnTo>
                  <a:lnTo>
                    <a:pt x="780027" y="148178"/>
                  </a:lnTo>
                  <a:lnTo>
                    <a:pt x="779509" y="143623"/>
                  </a:lnTo>
                  <a:lnTo>
                    <a:pt x="781123" y="135349"/>
                  </a:lnTo>
                  <a:lnTo>
                    <a:pt x="784712" y="124023"/>
                  </a:lnTo>
                  <a:lnTo>
                    <a:pt x="785929" y="120188"/>
                  </a:lnTo>
                  <a:lnTo>
                    <a:pt x="785322" y="114554"/>
                  </a:lnTo>
                  <a:lnTo>
                    <a:pt x="783096" y="103980"/>
                  </a:lnTo>
                  <a:lnTo>
                    <a:pt x="784092" y="100326"/>
                  </a:lnTo>
                  <a:lnTo>
                    <a:pt x="785068" y="95213"/>
                  </a:lnTo>
                  <a:lnTo>
                    <a:pt x="783441" y="91505"/>
                  </a:lnTo>
                  <a:lnTo>
                    <a:pt x="781927" y="88965"/>
                  </a:lnTo>
                  <a:lnTo>
                    <a:pt x="781703" y="85395"/>
                  </a:lnTo>
                  <a:lnTo>
                    <a:pt x="783406" y="78659"/>
                  </a:lnTo>
                  <a:lnTo>
                    <a:pt x="784915" y="75102"/>
                  </a:lnTo>
                  <a:lnTo>
                    <a:pt x="786479" y="70515"/>
                  </a:lnTo>
                  <a:lnTo>
                    <a:pt x="785600" y="61793"/>
                  </a:lnTo>
                  <a:lnTo>
                    <a:pt x="788944" y="58754"/>
                  </a:lnTo>
                  <a:lnTo>
                    <a:pt x="790260" y="57240"/>
                  </a:lnTo>
                  <a:lnTo>
                    <a:pt x="792846" y="57227"/>
                  </a:lnTo>
                  <a:lnTo>
                    <a:pt x="794076" y="57909"/>
                  </a:lnTo>
                  <a:lnTo>
                    <a:pt x="794338" y="56166"/>
                  </a:lnTo>
                  <a:lnTo>
                    <a:pt x="793318" y="54550"/>
                  </a:lnTo>
                  <a:lnTo>
                    <a:pt x="792916" y="52669"/>
                  </a:lnTo>
                  <a:lnTo>
                    <a:pt x="792193" y="51713"/>
                  </a:lnTo>
                  <a:lnTo>
                    <a:pt x="790601" y="51379"/>
                  </a:lnTo>
                  <a:lnTo>
                    <a:pt x="789278" y="50351"/>
                  </a:lnTo>
                  <a:lnTo>
                    <a:pt x="787373" y="49301"/>
                  </a:lnTo>
                  <a:lnTo>
                    <a:pt x="787672" y="45423"/>
                  </a:lnTo>
                  <a:lnTo>
                    <a:pt x="790911" y="37934"/>
                  </a:lnTo>
                  <a:lnTo>
                    <a:pt x="792700" y="35047"/>
                  </a:lnTo>
                  <a:lnTo>
                    <a:pt x="793874" y="36253"/>
                  </a:lnTo>
                  <a:lnTo>
                    <a:pt x="795204" y="37222"/>
                  </a:lnTo>
                  <a:lnTo>
                    <a:pt x="795388" y="35065"/>
                  </a:lnTo>
                  <a:lnTo>
                    <a:pt x="794940" y="32853"/>
                  </a:lnTo>
                  <a:lnTo>
                    <a:pt x="797398" y="25545"/>
                  </a:lnTo>
                  <a:lnTo>
                    <a:pt x="800118" y="15638"/>
                  </a:lnTo>
                  <a:lnTo>
                    <a:pt x="800931" y="6611"/>
                  </a:lnTo>
                  <a:lnTo>
                    <a:pt x="805300" y="4887"/>
                  </a:lnTo>
                  <a:lnTo>
                    <a:pt x="807521" y="2623"/>
                  </a:lnTo>
                  <a:lnTo>
                    <a:pt x="808892" y="0"/>
                  </a:lnTo>
                  <a:lnTo>
                    <a:pt x="811334" y="0"/>
                  </a:lnTo>
                  <a:lnTo>
                    <a:pt x="812999" y="1130"/>
                  </a:lnTo>
                  <a:lnTo>
                    <a:pt x="811903" y="3098"/>
                  </a:lnTo>
                  <a:lnTo>
                    <a:pt x="811553" y="4617"/>
                  </a:lnTo>
                  <a:lnTo>
                    <a:pt x="816259" y="8376"/>
                  </a:lnTo>
                  <a:lnTo>
                    <a:pt x="817824" y="11274"/>
                  </a:lnTo>
                  <a:lnTo>
                    <a:pt x="818477" y="14000"/>
                  </a:lnTo>
                  <a:lnTo>
                    <a:pt x="819403" y="16569"/>
                  </a:lnTo>
                  <a:lnTo>
                    <a:pt x="819848" y="20031"/>
                  </a:lnTo>
                  <a:lnTo>
                    <a:pt x="819783" y="25561"/>
                  </a:lnTo>
                  <a:lnTo>
                    <a:pt x="820391" y="30785"/>
                  </a:lnTo>
                  <a:lnTo>
                    <a:pt x="822088" y="32426"/>
                  </a:lnTo>
                  <a:lnTo>
                    <a:pt x="823594" y="33484"/>
                  </a:lnTo>
                  <a:lnTo>
                    <a:pt x="825747" y="3362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0487164" y="3738121"/>
              <a:ext cx="4126" cy="4698"/>
            </a:xfrm>
            <a:custGeom>
              <a:avLst/>
              <a:pathLst>
                <a:path w="4126" h="4698">
                  <a:moveTo>
                    <a:pt x="4126" y="3116"/>
                  </a:moveTo>
                  <a:lnTo>
                    <a:pt x="1821" y="4698"/>
                  </a:lnTo>
                  <a:lnTo>
                    <a:pt x="323" y="3867"/>
                  </a:lnTo>
                  <a:lnTo>
                    <a:pt x="0" y="2113"/>
                  </a:lnTo>
                  <a:lnTo>
                    <a:pt x="153" y="1343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0489088" y="3725643"/>
              <a:ext cx="3975" cy="3143"/>
            </a:xfrm>
            <a:custGeom>
              <a:avLst/>
              <a:pathLst>
                <a:path w="3975" h="3143">
                  <a:moveTo>
                    <a:pt x="3975" y="1430"/>
                  </a:moveTo>
                  <a:lnTo>
                    <a:pt x="2329" y="3143"/>
                  </a:lnTo>
                  <a:lnTo>
                    <a:pt x="582" y="2631"/>
                  </a:lnTo>
                  <a:lnTo>
                    <a:pt x="0" y="1627"/>
                  </a:lnTo>
                  <a:lnTo>
                    <a:pt x="653" y="248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0486395" y="3723192"/>
              <a:ext cx="2607" cy="3578"/>
            </a:xfrm>
            <a:custGeom>
              <a:avLst/>
              <a:pathLst>
                <a:path w="2607" h="3578">
                  <a:moveTo>
                    <a:pt x="1932" y="2828"/>
                  </a:moveTo>
                  <a:lnTo>
                    <a:pt x="1224" y="3578"/>
                  </a:lnTo>
                  <a:lnTo>
                    <a:pt x="0" y="1934"/>
                  </a:lnTo>
                  <a:lnTo>
                    <a:pt x="1414" y="0"/>
                  </a:lnTo>
                  <a:lnTo>
                    <a:pt x="2607" y="92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6822860" y="2091328"/>
              <a:ext cx="210663" cy="71887"/>
            </a:xfrm>
            <a:custGeom>
              <a:avLst/>
              <a:pathLst>
                <a:path w="210663" h="71887">
                  <a:moveTo>
                    <a:pt x="205295" y="11116"/>
                  </a:moveTo>
                  <a:lnTo>
                    <a:pt x="205176" y="11400"/>
                  </a:lnTo>
                  <a:lnTo>
                    <a:pt x="205025" y="12440"/>
                  </a:lnTo>
                  <a:lnTo>
                    <a:pt x="203951" y="13750"/>
                  </a:lnTo>
                  <a:lnTo>
                    <a:pt x="202796" y="15467"/>
                  </a:lnTo>
                  <a:lnTo>
                    <a:pt x="202872" y="16973"/>
                  </a:lnTo>
                  <a:lnTo>
                    <a:pt x="205835" y="22190"/>
                  </a:lnTo>
                  <a:lnTo>
                    <a:pt x="208466" y="25364"/>
                  </a:lnTo>
                  <a:lnTo>
                    <a:pt x="208965" y="26572"/>
                  </a:lnTo>
                  <a:lnTo>
                    <a:pt x="210663" y="27500"/>
                  </a:lnTo>
                  <a:lnTo>
                    <a:pt x="209052" y="28670"/>
                  </a:lnTo>
                  <a:lnTo>
                    <a:pt x="208738" y="30404"/>
                  </a:lnTo>
                  <a:lnTo>
                    <a:pt x="207694" y="31175"/>
                  </a:lnTo>
                  <a:lnTo>
                    <a:pt x="207421" y="32166"/>
                  </a:lnTo>
                  <a:lnTo>
                    <a:pt x="207859" y="33066"/>
                  </a:lnTo>
                  <a:lnTo>
                    <a:pt x="207851" y="34192"/>
                  </a:lnTo>
                  <a:lnTo>
                    <a:pt x="208431" y="35745"/>
                  </a:lnTo>
                  <a:lnTo>
                    <a:pt x="205856" y="36084"/>
                  </a:lnTo>
                  <a:lnTo>
                    <a:pt x="202796" y="36030"/>
                  </a:lnTo>
                  <a:lnTo>
                    <a:pt x="201700" y="36121"/>
                  </a:lnTo>
                  <a:lnTo>
                    <a:pt x="200675" y="36544"/>
                  </a:lnTo>
                  <a:lnTo>
                    <a:pt x="199614" y="36334"/>
                  </a:lnTo>
                  <a:lnTo>
                    <a:pt x="196848" y="34877"/>
                  </a:lnTo>
                  <a:lnTo>
                    <a:pt x="195286" y="34558"/>
                  </a:lnTo>
                  <a:lnTo>
                    <a:pt x="194182" y="34646"/>
                  </a:lnTo>
                  <a:lnTo>
                    <a:pt x="193356" y="35279"/>
                  </a:lnTo>
                  <a:lnTo>
                    <a:pt x="191934" y="36091"/>
                  </a:lnTo>
                  <a:lnTo>
                    <a:pt x="190598" y="36660"/>
                  </a:lnTo>
                  <a:lnTo>
                    <a:pt x="190898" y="37162"/>
                  </a:lnTo>
                  <a:lnTo>
                    <a:pt x="196635" y="38472"/>
                  </a:lnTo>
                  <a:lnTo>
                    <a:pt x="197653" y="40486"/>
                  </a:lnTo>
                  <a:lnTo>
                    <a:pt x="196549" y="42128"/>
                  </a:lnTo>
                  <a:lnTo>
                    <a:pt x="196174" y="42931"/>
                  </a:lnTo>
                  <a:lnTo>
                    <a:pt x="194830" y="43563"/>
                  </a:lnTo>
                  <a:lnTo>
                    <a:pt x="193181" y="44119"/>
                  </a:lnTo>
                  <a:lnTo>
                    <a:pt x="191195" y="44258"/>
                  </a:lnTo>
                  <a:lnTo>
                    <a:pt x="190960" y="45145"/>
                  </a:lnTo>
                  <a:lnTo>
                    <a:pt x="191740" y="47750"/>
                  </a:lnTo>
                  <a:lnTo>
                    <a:pt x="191108" y="48314"/>
                  </a:lnTo>
                  <a:lnTo>
                    <a:pt x="190477" y="49124"/>
                  </a:lnTo>
                  <a:lnTo>
                    <a:pt x="191071" y="51267"/>
                  </a:lnTo>
                  <a:lnTo>
                    <a:pt x="192298" y="51419"/>
                  </a:lnTo>
                  <a:lnTo>
                    <a:pt x="192571" y="51909"/>
                  </a:lnTo>
                  <a:lnTo>
                    <a:pt x="192352" y="52777"/>
                  </a:lnTo>
                  <a:lnTo>
                    <a:pt x="192136" y="53699"/>
                  </a:lnTo>
                  <a:lnTo>
                    <a:pt x="191702" y="54678"/>
                  </a:lnTo>
                  <a:lnTo>
                    <a:pt x="191486" y="55111"/>
                  </a:lnTo>
                  <a:lnTo>
                    <a:pt x="190671" y="55382"/>
                  </a:lnTo>
                  <a:lnTo>
                    <a:pt x="188126" y="55238"/>
                  </a:lnTo>
                  <a:lnTo>
                    <a:pt x="185935" y="56074"/>
                  </a:lnTo>
                  <a:lnTo>
                    <a:pt x="181528" y="59076"/>
                  </a:lnTo>
                  <a:lnTo>
                    <a:pt x="179985" y="59586"/>
                  </a:lnTo>
                  <a:lnTo>
                    <a:pt x="178317" y="60787"/>
                  </a:lnTo>
                  <a:lnTo>
                    <a:pt x="178417" y="63427"/>
                  </a:lnTo>
                  <a:lnTo>
                    <a:pt x="178190" y="63666"/>
                  </a:lnTo>
                  <a:lnTo>
                    <a:pt x="177785" y="64207"/>
                  </a:lnTo>
                  <a:lnTo>
                    <a:pt x="172515" y="63277"/>
                  </a:lnTo>
                  <a:lnTo>
                    <a:pt x="172331" y="63292"/>
                  </a:lnTo>
                  <a:lnTo>
                    <a:pt x="168804" y="63632"/>
                  </a:lnTo>
                  <a:lnTo>
                    <a:pt x="166392" y="64842"/>
                  </a:lnTo>
                  <a:lnTo>
                    <a:pt x="163461" y="65533"/>
                  </a:lnTo>
                  <a:lnTo>
                    <a:pt x="157319" y="65165"/>
                  </a:lnTo>
                  <a:lnTo>
                    <a:pt x="151341" y="65634"/>
                  </a:lnTo>
                  <a:lnTo>
                    <a:pt x="149925" y="65986"/>
                  </a:lnTo>
                  <a:lnTo>
                    <a:pt x="148373" y="66189"/>
                  </a:lnTo>
                  <a:lnTo>
                    <a:pt x="146918" y="66892"/>
                  </a:lnTo>
                  <a:lnTo>
                    <a:pt x="146087" y="67884"/>
                  </a:lnTo>
                  <a:lnTo>
                    <a:pt x="144600" y="69140"/>
                  </a:lnTo>
                  <a:lnTo>
                    <a:pt x="142484" y="70126"/>
                  </a:lnTo>
                  <a:lnTo>
                    <a:pt x="140185" y="70882"/>
                  </a:lnTo>
                  <a:lnTo>
                    <a:pt x="139637" y="71521"/>
                  </a:lnTo>
                  <a:lnTo>
                    <a:pt x="138882" y="71887"/>
                  </a:lnTo>
                  <a:lnTo>
                    <a:pt x="137603" y="71408"/>
                  </a:lnTo>
                  <a:lnTo>
                    <a:pt x="136564" y="71433"/>
                  </a:lnTo>
                  <a:lnTo>
                    <a:pt x="135293" y="71107"/>
                  </a:lnTo>
                  <a:lnTo>
                    <a:pt x="131075" y="70753"/>
                  </a:lnTo>
                  <a:lnTo>
                    <a:pt x="126438" y="70168"/>
                  </a:lnTo>
                  <a:lnTo>
                    <a:pt x="124231" y="69608"/>
                  </a:lnTo>
                  <a:lnTo>
                    <a:pt x="121721" y="69165"/>
                  </a:lnTo>
                  <a:lnTo>
                    <a:pt x="119028" y="68805"/>
                  </a:lnTo>
                  <a:lnTo>
                    <a:pt x="116613" y="68720"/>
                  </a:lnTo>
                  <a:lnTo>
                    <a:pt x="115398" y="68555"/>
                  </a:lnTo>
                  <a:lnTo>
                    <a:pt x="109596" y="67580"/>
                  </a:lnTo>
                  <a:lnTo>
                    <a:pt x="105770" y="67515"/>
                  </a:lnTo>
                  <a:lnTo>
                    <a:pt x="100718" y="67108"/>
                  </a:lnTo>
                  <a:lnTo>
                    <a:pt x="90682" y="65637"/>
                  </a:lnTo>
                  <a:lnTo>
                    <a:pt x="87759" y="65040"/>
                  </a:lnTo>
                  <a:lnTo>
                    <a:pt x="84963" y="64857"/>
                  </a:lnTo>
                  <a:lnTo>
                    <a:pt x="81663" y="64348"/>
                  </a:lnTo>
                  <a:lnTo>
                    <a:pt x="79150" y="63516"/>
                  </a:lnTo>
                  <a:lnTo>
                    <a:pt x="77542" y="61936"/>
                  </a:lnTo>
                  <a:lnTo>
                    <a:pt x="75826" y="59833"/>
                  </a:lnTo>
                  <a:lnTo>
                    <a:pt x="72679" y="57088"/>
                  </a:lnTo>
                  <a:lnTo>
                    <a:pt x="72034" y="55719"/>
                  </a:lnTo>
                  <a:lnTo>
                    <a:pt x="72995" y="54520"/>
                  </a:lnTo>
                  <a:lnTo>
                    <a:pt x="73982" y="53616"/>
                  </a:lnTo>
                  <a:lnTo>
                    <a:pt x="73869" y="53226"/>
                  </a:lnTo>
                  <a:lnTo>
                    <a:pt x="73103" y="53029"/>
                  </a:lnTo>
                  <a:lnTo>
                    <a:pt x="67579" y="54201"/>
                  </a:lnTo>
                  <a:lnTo>
                    <a:pt x="62222" y="55683"/>
                  </a:lnTo>
                  <a:lnTo>
                    <a:pt x="60114" y="55722"/>
                  </a:lnTo>
                  <a:lnTo>
                    <a:pt x="58071" y="55393"/>
                  </a:lnTo>
                  <a:lnTo>
                    <a:pt x="55365" y="55370"/>
                  </a:lnTo>
                  <a:lnTo>
                    <a:pt x="52758" y="55767"/>
                  </a:lnTo>
                  <a:lnTo>
                    <a:pt x="47541" y="55970"/>
                  </a:lnTo>
                  <a:lnTo>
                    <a:pt x="44486" y="57062"/>
                  </a:lnTo>
                  <a:lnTo>
                    <a:pt x="42541" y="59191"/>
                  </a:lnTo>
                  <a:lnTo>
                    <a:pt x="41480" y="60909"/>
                  </a:lnTo>
                  <a:lnTo>
                    <a:pt x="40600" y="61461"/>
                  </a:lnTo>
                  <a:lnTo>
                    <a:pt x="38779" y="61669"/>
                  </a:lnTo>
                  <a:lnTo>
                    <a:pt x="36059" y="61509"/>
                  </a:lnTo>
                  <a:lnTo>
                    <a:pt x="34148" y="61010"/>
                  </a:lnTo>
                  <a:lnTo>
                    <a:pt x="32200" y="59543"/>
                  </a:lnTo>
                  <a:lnTo>
                    <a:pt x="29174" y="59341"/>
                  </a:lnTo>
                  <a:lnTo>
                    <a:pt x="26400" y="59302"/>
                  </a:lnTo>
                  <a:lnTo>
                    <a:pt x="25666" y="59031"/>
                  </a:lnTo>
                  <a:lnTo>
                    <a:pt x="25715" y="58078"/>
                  </a:lnTo>
                  <a:lnTo>
                    <a:pt x="24619" y="56282"/>
                  </a:lnTo>
                  <a:lnTo>
                    <a:pt x="22808" y="55719"/>
                  </a:lnTo>
                  <a:lnTo>
                    <a:pt x="18121" y="59102"/>
                  </a:lnTo>
                  <a:lnTo>
                    <a:pt x="16842" y="59402"/>
                  </a:lnTo>
                  <a:lnTo>
                    <a:pt x="13066" y="58467"/>
                  </a:lnTo>
                  <a:lnTo>
                    <a:pt x="9774" y="57020"/>
                  </a:lnTo>
                  <a:lnTo>
                    <a:pt x="9412" y="55962"/>
                  </a:lnTo>
                  <a:lnTo>
                    <a:pt x="8878" y="55095"/>
                  </a:lnTo>
                  <a:lnTo>
                    <a:pt x="6106" y="54273"/>
                  </a:lnTo>
                  <a:lnTo>
                    <a:pt x="2650" y="53710"/>
                  </a:lnTo>
                  <a:lnTo>
                    <a:pt x="1554" y="53713"/>
                  </a:lnTo>
                  <a:lnTo>
                    <a:pt x="1980" y="53203"/>
                  </a:lnTo>
                  <a:lnTo>
                    <a:pt x="2391" y="52338"/>
                  </a:lnTo>
                  <a:lnTo>
                    <a:pt x="2131" y="51649"/>
                  </a:lnTo>
                  <a:lnTo>
                    <a:pt x="1322" y="50935"/>
                  </a:lnTo>
                  <a:lnTo>
                    <a:pt x="877" y="50172"/>
                  </a:lnTo>
                  <a:lnTo>
                    <a:pt x="747" y="49433"/>
                  </a:lnTo>
                  <a:lnTo>
                    <a:pt x="501" y="48828"/>
                  </a:lnTo>
                  <a:lnTo>
                    <a:pt x="353" y="48262"/>
                  </a:lnTo>
                  <a:lnTo>
                    <a:pt x="97" y="47816"/>
                  </a:lnTo>
                  <a:lnTo>
                    <a:pt x="2350" y="44472"/>
                  </a:lnTo>
                  <a:lnTo>
                    <a:pt x="2814" y="42392"/>
                  </a:lnTo>
                  <a:lnTo>
                    <a:pt x="839" y="41174"/>
                  </a:lnTo>
                  <a:lnTo>
                    <a:pt x="0" y="40812"/>
                  </a:lnTo>
                  <a:lnTo>
                    <a:pt x="688" y="40541"/>
                  </a:lnTo>
                  <a:lnTo>
                    <a:pt x="3497" y="40766"/>
                  </a:lnTo>
                  <a:lnTo>
                    <a:pt x="5281" y="40078"/>
                  </a:lnTo>
                  <a:lnTo>
                    <a:pt x="6214" y="39394"/>
                  </a:lnTo>
                  <a:lnTo>
                    <a:pt x="8708" y="40036"/>
                  </a:lnTo>
                  <a:lnTo>
                    <a:pt x="12367" y="41334"/>
                  </a:lnTo>
                  <a:lnTo>
                    <a:pt x="14094" y="42211"/>
                  </a:lnTo>
                  <a:lnTo>
                    <a:pt x="14807" y="42889"/>
                  </a:lnTo>
                  <a:lnTo>
                    <a:pt x="15204" y="43457"/>
                  </a:lnTo>
                  <a:lnTo>
                    <a:pt x="14985" y="44428"/>
                  </a:lnTo>
                  <a:lnTo>
                    <a:pt x="15819" y="44809"/>
                  </a:lnTo>
                  <a:lnTo>
                    <a:pt x="17541" y="44956"/>
                  </a:lnTo>
                  <a:lnTo>
                    <a:pt x="18688" y="45256"/>
                  </a:lnTo>
                  <a:lnTo>
                    <a:pt x="18285" y="46533"/>
                  </a:lnTo>
                  <a:lnTo>
                    <a:pt x="18210" y="47594"/>
                  </a:lnTo>
                  <a:lnTo>
                    <a:pt x="19802" y="47447"/>
                  </a:lnTo>
                  <a:lnTo>
                    <a:pt x="21796" y="46637"/>
                  </a:lnTo>
                  <a:lnTo>
                    <a:pt x="23353" y="45183"/>
                  </a:lnTo>
                  <a:lnTo>
                    <a:pt x="24314" y="43775"/>
                  </a:lnTo>
                  <a:lnTo>
                    <a:pt x="25045" y="40347"/>
                  </a:lnTo>
                  <a:lnTo>
                    <a:pt x="25296" y="40057"/>
                  </a:lnTo>
                  <a:lnTo>
                    <a:pt x="26495" y="40326"/>
                  </a:lnTo>
                  <a:lnTo>
                    <a:pt x="31355" y="40177"/>
                  </a:lnTo>
                  <a:lnTo>
                    <a:pt x="33646" y="40815"/>
                  </a:lnTo>
                  <a:lnTo>
                    <a:pt x="37278" y="40923"/>
                  </a:lnTo>
                  <a:lnTo>
                    <a:pt x="37211" y="41460"/>
                  </a:lnTo>
                  <a:lnTo>
                    <a:pt x="37856" y="42298"/>
                  </a:lnTo>
                  <a:lnTo>
                    <a:pt x="39464" y="43507"/>
                  </a:lnTo>
                  <a:lnTo>
                    <a:pt x="40258" y="44296"/>
                  </a:lnTo>
                  <a:lnTo>
                    <a:pt x="41947" y="44435"/>
                  </a:lnTo>
                  <a:lnTo>
                    <a:pt x="44546" y="43999"/>
                  </a:lnTo>
                  <a:lnTo>
                    <a:pt x="46070" y="43549"/>
                  </a:lnTo>
                  <a:lnTo>
                    <a:pt x="46643" y="43868"/>
                  </a:lnTo>
                  <a:lnTo>
                    <a:pt x="49020" y="43557"/>
                  </a:lnTo>
                  <a:lnTo>
                    <a:pt x="51125" y="42580"/>
                  </a:lnTo>
                  <a:lnTo>
                    <a:pt x="51646" y="41836"/>
                  </a:lnTo>
                  <a:lnTo>
                    <a:pt x="53772" y="41313"/>
                  </a:lnTo>
                  <a:lnTo>
                    <a:pt x="56646" y="40106"/>
                  </a:lnTo>
                  <a:lnTo>
                    <a:pt x="60595" y="39174"/>
                  </a:lnTo>
                  <a:lnTo>
                    <a:pt x="73551" y="38178"/>
                  </a:lnTo>
                  <a:lnTo>
                    <a:pt x="74053" y="37427"/>
                  </a:lnTo>
                  <a:lnTo>
                    <a:pt x="73861" y="35704"/>
                  </a:lnTo>
                  <a:lnTo>
                    <a:pt x="74204" y="35450"/>
                  </a:lnTo>
                  <a:lnTo>
                    <a:pt x="75836" y="35879"/>
                  </a:lnTo>
                  <a:lnTo>
                    <a:pt x="78457" y="36281"/>
                  </a:lnTo>
                  <a:lnTo>
                    <a:pt x="80462" y="36891"/>
                  </a:lnTo>
                  <a:lnTo>
                    <a:pt x="81765" y="37687"/>
                  </a:lnTo>
                  <a:lnTo>
                    <a:pt x="82972" y="37719"/>
                  </a:lnTo>
                  <a:lnTo>
                    <a:pt x="84842" y="37162"/>
                  </a:lnTo>
                  <a:lnTo>
                    <a:pt x="87373" y="36802"/>
                  </a:lnTo>
                  <a:lnTo>
                    <a:pt x="89737" y="37629"/>
                  </a:lnTo>
                  <a:lnTo>
                    <a:pt x="90422" y="38524"/>
                  </a:lnTo>
                  <a:lnTo>
                    <a:pt x="90007" y="38983"/>
                  </a:lnTo>
                  <a:lnTo>
                    <a:pt x="90053" y="39708"/>
                  </a:lnTo>
                  <a:lnTo>
                    <a:pt x="90787" y="40316"/>
                  </a:lnTo>
                  <a:lnTo>
                    <a:pt x="92708" y="41303"/>
                  </a:lnTo>
                  <a:lnTo>
                    <a:pt x="95172" y="42153"/>
                  </a:lnTo>
                  <a:lnTo>
                    <a:pt x="96451" y="42087"/>
                  </a:lnTo>
                  <a:lnTo>
                    <a:pt x="96926" y="41260"/>
                  </a:lnTo>
                  <a:lnTo>
                    <a:pt x="97380" y="39294"/>
                  </a:lnTo>
                  <a:lnTo>
                    <a:pt x="97550" y="37195"/>
                  </a:lnTo>
                  <a:lnTo>
                    <a:pt x="96983" y="35990"/>
                  </a:lnTo>
                  <a:lnTo>
                    <a:pt x="95655" y="35694"/>
                  </a:lnTo>
                  <a:lnTo>
                    <a:pt x="94068" y="35600"/>
                  </a:lnTo>
                  <a:lnTo>
                    <a:pt x="93226" y="35350"/>
                  </a:lnTo>
                  <a:lnTo>
                    <a:pt x="93521" y="34689"/>
                  </a:lnTo>
                  <a:lnTo>
                    <a:pt x="94789" y="32977"/>
                  </a:lnTo>
                  <a:lnTo>
                    <a:pt x="94770" y="30687"/>
                  </a:lnTo>
                  <a:lnTo>
                    <a:pt x="91907" y="28084"/>
                  </a:lnTo>
                  <a:lnTo>
                    <a:pt x="89424" y="25565"/>
                  </a:lnTo>
                  <a:lnTo>
                    <a:pt x="89432" y="24708"/>
                  </a:lnTo>
                  <a:lnTo>
                    <a:pt x="90922" y="23220"/>
                  </a:lnTo>
                  <a:lnTo>
                    <a:pt x="93221" y="22035"/>
                  </a:lnTo>
                  <a:lnTo>
                    <a:pt x="98324" y="20062"/>
                  </a:lnTo>
                  <a:lnTo>
                    <a:pt x="99935" y="19652"/>
                  </a:lnTo>
                  <a:lnTo>
                    <a:pt x="102002" y="19322"/>
                  </a:lnTo>
                  <a:lnTo>
                    <a:pt x="104976" y="18511"/>
                  </a:lnTo>
                  <a:lnTo>
                    <a:pt x="106406" y="17678"/>
                  </a:lnTo>
                  <a:lnTo>
                    <a:pt x="107367" y="16773"/>
                  </a:lnTo>
                  <a:lnTo>
                    <a:pt x="108762" y="12064"/>
                  </a:lnTo>
                  <a:lnTo>
                    <a:pt x="109089" y="11863"/>
                  </a:lnTo>
                  <a:lnTo>
                    <a:pt x="109502" y="11586"/>
                  </a:lnTo>
                  <a:lnTo>
                    <a:pt x="114713" y="13211"/>
                  </a:lnTo>
                  <a:lnTo>
                    <a:pt x="115182" y="12942"/>
                  </a:lnTo>
                  <a:lnTo>
                    <a:pt x="116059" y="12676"/>
                  </a:lnTo>
                  <a:lnTo>
                    <a:pt x="117757" y="11431"/>
                  </a:lnTo>
                  <a:lnTo>
                    <a:pt x="118129" y="10485"/>
                  </a:lnTo>
                  <a:lnTo>
                    <a:pt x="118092" y="8696"/>
                  </a:lnTo>
                  <a:lnTo>
                    <a:pt x="118243" y="7008"/>
                  </a:lnTo>
                  <a:lnTo>
                    <a:pt x="118569" y="6471"/>
                  </a:lnTo>
                  <a:lnTo>
                    <a:pt x="119354" y="6666"/>
                  </a:lnTo>
                  <a:lnTo>
                    <a:pt x="121597" y="7546"/>
                  </a:lnTo>
                  <a:lnTo>
                    <a:pt x="123378" y="8530"/>
                  </a:lnTo>
                  <a:lnTo>
                    <a:pt x="125046" y="11015"/>
                  </a:lnTo>
                  <a:lnTo>
                    <a:pt x="128935" y="11676"/>
                  </a:lnTo>
                  <a:lnTo>
                    <a:pt x="133846" y="11741"/>
                  </a:lnTo>
                  <a:lnTo>
                    <a:pt x="135600" y="10635"/>
                  </a:lnTo>
                  <a:lnTo>
                    <a:pt x="137192" y="10378"/>
                  </a:lnTo>
                  <a:lnTo>
                    <a:pt x="138995" y="10716"/>
                  </a:lnTo>
                  <a:lnTo>
                    <a:pt x="142792" y="11106"/>
                  </a:lnTo>
                  <a:lnTo>
                    <a:pt x="143216" y="9097"/>
                  </a:lnTo>
                  <a:lnTo>
                    <a:pt x="145407" y="7012"/>
                  </a:lnTo>
                  <a:lnTo>
                    <a:pt x="146400" y="6275"/>
                  </a:lnTo>
                  <a:lnTo>
                    <a:pt x="149182" y="6348"/>
                  </a:lnTo>
                  <a:lnTo>
                    <a:pt x="149868" y="4791"/>
                  </a:lnTo>
                  <a:lnTo>
                    <a:pt x="150553" y="474"/>
                  </a:lnTo>
                  <a:lnTo>
                    <a:pt x="151142" y="0"/>
                  </a:lnTo>
                  <a:lnTo>
                    <a:pt x="153168" y="90"/>
                  </a:lnTo>
                  <a:lnTo>
                    <a:pt x="155184" y="878"/>
                  </a:lnTo>
                  <a:lnTo>
                    <a:pt x="155791" y="1515"/>
                  </a:lnTo>
                  <a:lnTo>
                    <a:pt x="156838" y="1464"/>
                  </a:lnTo>
                  <a:lnTo>
                    <a:pt x="158306" y="1029"/>
                  </a:lnTo>
                  <a:lnTo>
                    <a:pt x="159915" y="748"/>
                  </a:lnTo>
                  <a:lnTo>
                    <a:pt x="162457" y="1209"/>
                  </a:lnTo>
                  <a:lnTo>
                    <a:pt x="167887" y="3170"/>
                  </a:lnTo>
                  <a:lnTo>
                    <a:pt x="170688" y="3887"/>
                  </a:lnTo>
                  <a:lnTo>
                    <a:pt x="172463" y="3749"/>
                  </a:lnTo>
                  <a:lnTo>
                    <a:pt x="174126" y="3776"/>
                  </a:lnTo>
                  <a:lnTo>
                    <a:pt x="180538" y="6807"/>
                  </a:lnTo>
                  <a:lnTo>
                    <a:pt x="185017" y="7232"/>
                  </a:lnTo>
                  <a:lnTo>
                    <a:pt x="189106" y="7244"/>
                  </a:lnTo>
                  <a:lnTo>
                    <a:pt x="190420" y="6329"/>
                  </a:lnTo>
                  <a:lnTo>
                    <a:pt x="192163" y="5555"/>
                  </a:lnTo>
                  <a:lnTo>
                    <a:pt x="193977" y="5661"/>
                  </a:lnTo>
                  <a:lnTo>
                    <a:pt x="195564" y="6058"/>
                  </a:lnTo>
                  <a:lnTo>
                    <a:pt x="198651" y="7375"/>
                  </a:lnTo>
                  <a:lnTo>
                    <a:pt x="200081" y="7712"/>
                  </a:lnTo>
                  <a:lnTo>
                    <a:pt x="201981" y="7925"/>
                  </a:lnTo>
                  <a:lnTo>
                    <a:pt x="203376" y="8218"/>
                  </a:lnTo>
                  <a:lnTo>
                    <a:pt x="204610" y="1050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7796798" y="2346554"/>
              <a:ext cx="37200" cy="24521"/>
            </a:xfrm>
            <a:custGeom>
              <a:avLst/>
              <a:pathLst>
                <a:path w="37200" h="24521">
                  <a:moveTo>
                    <a:pt x="37200" y="24521"/>
                  </a:moveTo>
                  <a:lnTo>
                    <a:pt x="31878" y="23688"/>
                  </a:lnTo>
                  <a:lnTo>
                    <a:pt x="22293" y="21895"/>
                  </a:lnTo>
                  <a:lnTo>
                    <a:pt x="19659" y="20970"/>
                  </a:lnTo>
                  <a:lnTo>
                    <a:pt x="17160" y="18493"/>
                  </a:lnTo>
                  <a:lnTo>
                    <a:pt x="15676" y="17298"/>
                  </a:lnTo>
                  <a:lnTo>
                    <a:pt x="13476" y="15763"/>
                  </a:lnTo>
                  <a:lnTo>
                    <a:pt x="11671" y="15185"/>
                  </a:lnTo>
                  <a:lnTo>
                    <a:pt x="10306" y="14116"/>
                  </a:lnTo>
                  <a:lnTo>
                    <a:pt x="9528" y="12533"/>
                  </a:lnTo>
                  <a:lnTo>
                    <a:pt x="8384" y="11115"/>
                  </a:lnTo>
                  <a:lnTo>
                    <a:pt x="6409" y="9439"/>
                  </a:lnTo>
                  <a:lnTo>
                    <a:pt x="1932" y="3759"/>
                  </a:lnTo>
                  <a:lnTo>
                    <a:pt x="1351" y="3169"/>
                  </a:lnTo>
                  <a:lnTo>
                    <a:pt x="418" y="2223"/>
                  </a:lnTo>
                  <a:lnTo>
                    <a:pt x="0" y="1702"/>
                  </a:lnTo>
                  <a:lnTo>
                    <a:pt x="2733" y="1270"/>
                  </a:lnTo>
                  <a:lnTo>
                    <a:pt x="7278" y="0"/>
                  </a:lnTo>
                  <a:lnTo>
                    <a:pt x="8516" y="616"/>
                  </a:lnTo>
                  <a:lnTo>
                    <a:pt x="9847" y="1901"/>
                  </a:lnTo>
                  <a:lnTo>
                    <a:pt x="10511" y="2999"/>
                  </a:lnTo>
                  <a:lnTo>
                    <a:pt x="10627" y="5042"/>
                  </a:lnTo>
                  <a:lnTo>
                    <a:pt x="11172" y="5375"/>
                  </a:lnTo>
                  <a:lnTo>
                    <a:pt x="13382" y="4688"/>
                  </a:lnTo>
                  <a:lnTo>
                    <a:pt x="14370" y="5514"/>
                  </a:lnTo>
                  <a:lnTo>
                    <a:pt x="16072" y="6500"/>
                  </a:lnTo>
                  <a:lnTo>
                    <a:pt x="19027" y="7479"/>
                  </a:lnTo>
                  <a:lnTo>
                    <a:pt x="23281" y="5950"/>
                  </a:lnTo>
                  <a:lnTo>
                    <a:pt x="25399" y="5556"/>
                  </a:lnTo>
                  <a:lnTo>
                    <a:pt x="27142" y="5587"/>
                  </a:lnTo>
                  <a:lnTo>
                    <a:pt x="28081" y="6066"/>
                  </a:lnTo>
                  <a:lnTo>
                    <a:pt x="28413" y="7654"/>
                  </a:lnTo>
                  <a:lnTo>
                    <a:pt x="28073" y="9613"/>
                  </a:lnTo>
                  <a:lnTo>
                    <a:pt x="27579" y="10685"/>
                  </a:lnTo>
                  <a:lnTo>
                    <a:pt x="28473" y="11466"/>
                  </a:lnTo>
                  <a:lnTo>
                    <a:pt x="31965" y="13352"/>
                  </a:lnTo>
                  <a:lnTo>
                    <a:pt x="33414" y="14403"/>
                  </a:lnTo>
                  <a:lnTo>
                    <a:pt x="32707" y="16221"/>
                  </a:lnTo>
                  <a:lnTo>
                    <a:pt x="35306" y="20659"/>
                  </a:lnTo>
                  <a:lnTo>
                    <a:pt x="36177" y="2239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7802066" y="2310065"/>
              <a:ext cx="1929" cy="1928"/>
            </a:xfrm>
            <a:custGeom>
              <a:avLst/>
              <a:pathLst>
                <a:path w="1929" h="1928">
                  <a:moveTo>
                    <a:pt x="280" y="1612"/>
                  </a:moveTo>
                  <a:lnTo>
                    <a:pt x="0" y="910"/>
                  </a:lnTo>
                  <a:lnTo>
                    <a:pt x="70" y="175"/>
                  </a:lnTo>
                  <a:lnTo>
                    <a:pt x="979" y="0"/>
                  </a:lnTo>
                  <a:lnTo>
                    <a:pt x="1719" y="210"/>
                  </a:lnTo>
                  <a:lnTo>
                    <a:pt x="1929" y="877"/>
                  </a:lnTo>
                  <a:lnTo>
                    <a:pt x="1789" y="1612"/>
                  </a:lnTo>
                  <a:lnTo>
                    <a:pt x="1192" y="192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7803240" y="2287809"/>
              <a:ext cx="148243" cy="96504"/>
            </a:xfrm>
            <a:custGeom>
              <a:avLst/>
              <a:pathLst>
                <a:path w="148243" h="96504">
                  <a:moveTo>
                    <a:pt x="98694" y="1284"/>
                  </a:moveTo>
                  <a:lnTo>
                    <a:pt x="101230" y="2883"/>
                  </a:lnTo>
                  <a:lnTo>
                    <a:pt x="105632" y="7222"/>
                  </a:lnTo>
                  <a:lnTo>
                    <a:pt x="111904" y="14286"/>
                  </a:lnTo>
                  <a:lnTo>
                    <a:pt x="113444" y="16283"/>
                  </a:lnTo>
                  <a:lnTo>
                    <a:pt x="114456" y="18603"/>
                  </a:lnTo>
                  <a:lnTo>
                    <a:pt x="115326" y="21412"/>
                  </a:lnTo>
                  <a:lnTo>
                    <a:pt x="116756" y="23896"/>
                  </a:lnTo>
                  <a:lnTo>
                    <a:pt x="123119" y="30151"/>
                  </a:lnTo>
                  <a:lnTo>
                    <a:pt x="125866" y="32460"/>
                  </a:lnTo>
                  <a:lnTo>
                    <a:pt x="130349" y="35450"/>
                  </a:lnTo>
                  <a:lnTo>
                    <a:pt x="131941" y="36117"/>
                  </a:lnTo>
                  <a:lnTo>
                    <a:pt x="134035" y="36304"/>
                  </a:lnTo>
                  <a:lnTo>
                    <a:pt x="137873" y="36315"/>
                  </a:lnTo>
                  <a:lnTo>
                    <a:pt x="141424" y="37483"/>
                  </a:lnTo>
                  <a:lnTo>
                    <a:pt x="143175" y="38305"/>
                  </a:lnTo>
                  <a:lnTo>
                    <a:pt x="144986" y="39494"/>
                  </a:lnTo>
                  <a:lnTo>
                    <a:pt x="146611" y="40863"/>
                  </a:lnTo>
                  <a:lnTo>
                    <a:pt x="148243" y="44531"/>
                  </a:lnTo>
                  <a:lnTo>
                    <a:pt x="142088" y="43322"/>
                  </a:lnTo>
                  <a:lnTo>
                    <a:pt x="135889" y="43511"/>
                  </a:lnTo>
                  <a:lnTo>
                    <a:pt x="132383" y="44299"/>
                  </a:lnTo>
                  <a:lnTo>
                    <a:pt x="128986" y="45373"/>
                  </a:lnTo>
                  <a:lnTo>
                    <a:pt x="125729" y="46890"/>
                  </a:lnTo>
                  <a:lnTo>
                    <a:pt x="123689" y="49843"/>
                  </a:lnTo>
                  <a:lnTo>
                    <a:pt x="121970" y="56680"/>
                  </a:lnTo>
                  <a:lnTo>
                    <a:pt x="119462" y="63077"/>
                  </a:lnTo>
                  <a:lnTo>
                    <a:pt x="119549" y="66038"/>
                  </a:lnTo>
                  <a:lnTo>
                    <a:pt x="120650" y="68879"/>
                  </a:lnTo>
                  <a:lnTo>
                    <a:pt x="120523" y="70229"/>
                  </a:lnTo>
                  <a:lnTo>
                    <a:pt x="119373" y="70799"/>
                  </a:lnTo>
                  <a:lnTo>
                    <a:pt x="117940" y="72008"/>
                  </a:lnTo>
                  <a:lnTo>
                    <a:pt x="116019" y="77881"/>
                  </a:lnTo>
                  <a:lnTo>
                    <a:pt x="115066" y="79052"/>
                  </a:lnTo>
                  <a:lnTo>
                    <a:pt x="113841" y="79780"/>
                  </a:lnTo>
                  <a:lnTo>
                    <a:pt x="113501" y="79086"/>
                  </a:lnTo>
                  <a:lnTo>
                    <a:pt x="113574" y="77547"/>
                  </a:lnTo>
                  <a:lnTo>
                    <a:pt x="110870" y="76186"/>
                  </a:lnTo>
                  <a:lnTo>
                    <a:pt x="109440" y="77712"/>
                  </a:lnTo>
                  <a:lnTo>
                    <a:pt x="108457" y="80945"/>
                  </a:lnTo>
                  <a:lnTo>
                    <a:pt x="106477" y="84343"/>
                  </a:lnTo>
                  <a:lnTo>
                    <a:pt x="106377" y="84991"/>
                  </a:lnTo>
                  <a:lnTo>
                    <a:pt x="106871" y="95488"/>
                  </a:lnTo>
                  <a:lnTo>
                    <a:pt x="106085" y="95439"/>
                  </a:lnTo>
                  <a:lnTo>
                    <a:pt x="100426" y="96504"/>
                  </a:lnTo>
                  <a:lnTo>
                    <a:pt x="99242" y="96163"/>
                  </a:lnTo>
                  <a:lnTo>
                    <a:pt x="94398" y="91322"/>
                  </a:lnTo>
                  <a:lnTo>
                    <a:pt x="93399" y="90787"/>
                  </a:lnTo>
                  <a:lnTo>
                    <a:pt x="91308" y="90570"/>
                  </a:lnTo>
                  <a:lnTo>
                    <a:pt x="90085" y="89773"/>
                  </a:lnTo>
                  <a:lnTo>
                    <a:pt x="89087" y="88477"/>
                  </a:lnTo>
                  <a:lnTo>
                    <a:pt x="88520" y="87512"/>
                  </a:lnTo>
                  <a:lnTo>
                    <a:pt x="83506" y="84889"/>
                  </a:lnTo>
                  <a:lnTo>
                    <a:pt x="82766" y="83930"/>
                  </a:lnTo>
                  <a:lnTo>
                    <a:pt x="82661" y="83086"/>
                  </a:lnTo>
                  <a:lnTo>
                    <a:pt x="83398" y="82325"/>
                  </a:lnTo>
                  <a:lnTo>
                    <a:pt x="84248" y="81684"/>
                  </a:lnTo>
                  <a:lnTo>
                    <a:pt x="86693" y="81031"/>
                  </a:lnTo>
                  <a:lnTo>
                    <a:pt x="89551" y="80470"/>
                  </a:lnTo>
                  <a:lnTo>
                    <a:pt x="90466" y="80065"/>
                  </a:lnTo>
                  <a:lnTo>
                    <a:pt x="90935" y="79368"/>
                  </a:lnTo>
                  <a:lnTo>
                    <a:pt x="90906" y="78250"/>
                  </a:lnTo>
                  <a:lnTo>
                    <a:pt x="90439" y="77149"/>
                  </a:lnTo>
                  <a:lnTo>
                    <a:pt x="86331" y="75146"/>
                  </a:lnTo>
                  <a:lnTo>
                    <a:pt x="85881" y="74283"/>
                  </a:lnTo>
                  <a:lnTo>
                    <a:pt x="85748" y="73226"/>
                  </a:lnTo>
                  <a:lnTo>
                    <a:pt x="85983" y="72120"/>
                  </a:lnTo>
                  <a:lnTo>
                    <a:pt x="86623" y="71257"/>
                  </a:lnTo>
                  <a:lnTo>
                    <a:pt x="89972" y="70079"/>
                  </a:lnTo>
                  <a:lnTo>
                    <a:pt x="91766" y="68860"/>
                  </a:lnTo>
                  <a:lnTo>
                    <a:pt x="90649" y="67499"/>
                  </a:lnTo>
                  <a:lnTo>
                    <a:pt x="87038" y="64398"/>
                  </a:lnTo>
                  <a:lnTo>
                    <a:pt x="82750" y="60989"/>
                  </a:lnTo>
                  <a:lnTo>
                    <a:pt x="79887" y="60958"/>
                  </a:lnTo>
                  <a:lnTo>
                    <a:pt x="76587" y="61965"/>
                  </a:lnTo>
                  <a:lnTo>
                    <a:pt x="71308" y="64873"/>
                  </a:lnTo>
                  <a:lnTo>
                    <a:pt x="68388" y="66117"/>
                  </a:lnTo>
                  <a:lnTo>
                    <a:pt x="64583" y="68175"/>
                  </a:lnTo>
                  <a:lnTo>
                    <a:pt x="60435" y="70466"/>
                  </a:lnTo>
                  <a:lnTo>
                    <a:pt x="57038" y="72900"/>
                  </a:lnTo>
                  <a:lnTo>
                    <a:pt x="54922" y="74909"/>
                  </a:lnTo>
                  <a:lnTo>
                    <a:pt x="51155" y="75786"/>
                  </a:lnTo>
                  <a:lnTo>
                    <a:pt x="49239" y="77473"/>
                  </a:lnTo>
                  <a:lnTo>
                    <a:pt x="42927" y="82530"/>
                  </a:lnTo>
                  <a:lnTo>
                    <a:pt x="41154" y="82467"/>
                  </a:lnTo>
                  <a:lnTo>
                    <a:pt x="41046" y="79959"/>
                  </a:lnTo>
                  <a:lnTo>
                    <a:pt x="41132" y="77970"/>
                  </a:lnTo>
                  <a:lnTo>
                    <a:pt x="40733" y="76824"/>
                  </a:lnTo>
                  <a:lnTo>
                    <a:pt x="38690" y="75255"/>
                  </a:lnTo>
                  <a:lnTo>
                    <a:pt x="38657" y="74577"/>
                  </a:lnTo>
                  <a:lnTo>
                    <a:pt x="39211" y="74158"/>
                  </a:lnTo>
                  <a:lnTo>
                    <a:pt x="40781" y="74412"/>
                  </a:lnTo>
                  <a:lnTo>
                    <a:pt x="42794" y="74322"/>
                  </a:lnTo>
                  <a:lnTo>
                    <a:pt x="43755" y="73707"/>
                  </a:lnTo>
                  <a:lnTo>
                    <a:pt x="41596" y="71639"/>
                  </a:lnTo>
                  <a:lnTo>
                    <a:pt x="39680" y="70257"/>
                  </a:lnTo>
                  <a:lnTo>
                    <a:pt x="38053" y="69325"/>
                  </a:lnTo>
                  <a:lnTo>
                    <a:pt x="37689" y="68766"/>
                  </a:lnTo>
                  <a:lnTo>
                    <a:pt x="37686" y="68371"/>
                  </a:lnTo>
                  <a:lnTo>
                    <a:pt x="38031" y="67898"/>
                  </a:lnTo>
                  <a:lnTo>
                    <a:pt x="40808" y="66760"/>
                  </a:lnTo>
                  <a:lnTo>
                    <a:pt x="41083" y="65716"/>
                  </a:lnTo>
                  <a:lnTo>
                    <a:pt x="40900" y="64547"/>
                  </a:lnTo>
                  <a:lnTo>
                    <a:pt x="36485" y="62826"/>
                  </a:lnTo>
                  <a:lnTo>
                    <a:pt x="33179" y="63460"/>
                  </a:lnTo>
                  <a:lnTo>
                    <a:pt x="30216" y="61527"/>
                  </a:lnTo>
                  <a:lnTo>
                    <a:pt x="28311" y="60032"/>
                  </a:lnTo>
                  <a:lnTo>
                    <a:pt x="25936" y="58429"/>
                  </a:lnTo>
                  <a:lnTo>
                    <a:pt x="23815" y="57550"/>
                  </a:lnTo>
                  <a:lnTo>
                    <a:pt x="21783" y="55540"/>
                  </a:lnTo>
                  <a:lnTo>
                    <a:pt x="18250" y="53465"/>
                  </a:lnTo>
                  <a:lnTo>
                    <a:pt x="15983" y="52875"/>
                  </a:lnTo>
                  <a:lnTo>
                    <a:pt x="16016" y="52558"/>
                  </a:lnTo>
                  <a:lnTo>
                    <a:pt x="16432" y="52176"/>
                  </a:lnTo>
                  <a:lnTo>
                    <a:pt x="17376" y="51862"/>
                  </a:lnTo>
                  <a:lnTo>
                    <a:pt x="23675" y="51943"/>
                  </a:lnTo>
                  <a:lnTo>
                    <a:pt x="24444" y="51568"/>
                  </a:lnTo>
                  <a:lnTo>
                    <a:pt x="24835" y="50677"/>
                  </a:lnTo>
                  <a:lnTo>
                    <a:pt x="25696" y="49362"/>
                  </a:lnTo>
                  <a:lnTo>
                    <a:pt x="26700" y="47424"/>
                  </a:lnTo>
                  <a:lnTo>
                    <a:pt x="26619" y="45794"/>
                  </a:lnTo>
                  <a:lnTo>
                    <a:pt x="20293" y="43160"/>
                  </a:lnTo>
                  <a:lnTo>
                    <a:pt x="15700" y="40735"/>
                  </a:lnTo>
                  <a:lnTo>
                    <a:pt x="12518" y="37543"/>
                  </a:lnTo>
                  <a:lnTo>
                    <a:pt x="10357" y="34622"/>
                  </a:lnTo>
                  <a:lnTo>
                    <a:pt x="10432" y="33641"/>
                  </a:lnTo>
                  <a:lnTo>
                    <a:pt x="11053" y="32714"/>
                  </a:lnTo>
                  <a:lnTo>
                    <a:pt x="15973" y="30023"/>
                  </a:lnTo>
                  <a:lnTo>
                    <a:pt x="16305" y="29325"/>
                  </a:lnTo>
                  <a:lnTo>
                    <a:pt x="16197" y="28851"/>
                  </a:lnTo>
                  <a:lnTo>
                    <a:pt x="14443" y="27474"/>
                  </a:lnTo>
                  <a:lnTo>
                    <a:pt x="12238" y="26058"/>
                  </a:lnTo>
                  <a:lnTo>
                    <a:pt x="11544" y="25016"/>
                  </a:lnTo>
                  <a:lnTo>
                    <a:pt x="10157" y="24486"/>
                  </a:lnTo>
                  <a:lnTo>
                    <a:pt x="7518" y="24448"/>
                  </a:lnTo>
                  <a:lnTo>
                    <a:pt x="2892" y="22704"/>
                  </a:lnTo>
                  <a:lnTo>
                    <a:pt x="1910" y="22532"/>
                  </a:lnTo>
                  <a:lnTo>
                    <a:pt x="1692" y="22185"/>
                  </a:lnTo>
                  <a:lnTo>
                    <a:pt x="1916" y="21834"/>
                  </a:lnTo>
                  <a:lnTo>
                    <a:pt x="5219" y="21128"/>
                  </a:lnTo>
                  <a:lnTo>
                    <a:pt x="5173" y="20547"/>
                  </a:lnTo>
                  <a:lnTo>
                    <a:pt x="4172" y="19780"/>
                  </a:lnTo>
                  <a:lnTo>
                    <a:pt x="2304" y="19219"/>
                  </a:lnTo>
                  <a:lnTo>
                    <a:pt x="596" y="17831"/>
                  </a:lnTo>
                  <a:lnTo>
                    <a:pt x="0" y="16580"/>
                  </a:lnTo>
                  <a:lnTo>
                    <a:pt x="5963" y="12926"/>
                  </a:lnTo>
                  <a:lnTo>
                    <a:pt x="7726" y="12197"/>
                  </a:lnTo>
                  <a:lnTo>
                    <a:pt x="11631" y="12868"/>
                  </a:lnTo>
                  <a:lnTo>
                    <a:pt x="19737" y="15290"/>
                  </a:lnTo>
                  <a:lnTo>
                    <a:pt x="19187" y="16634"/>
                  </a:lnTo>
                  <a:lnTo>
                    <a:pt x="20010" y="17391"/>
                  </a:lnTo>
                  <a:lnTo>
                    <a:pt x="21869" y="18419"/>
                  </a:lnTo>
                  <a:lnTo>
                    <a:pt x="25439" y="19461"/>
                  </a:lnTo>
                  <a:lnTo>
                    <a:pt x="28459" y="19998"/>
                  </a:lnTo>
                  <a:lnTo>
                    <a:pt x="29987" y="19540"/>
                  </a:lnTo>
                  <a:lnTo>
                    <a:pt x="32313" y="19153"/>
                  </a:lnTo>
                  <a:lnTo>
                    <a:pt x="35333" y="20353"/>
                  </a:lnTo>
                  <a:lnTo>
                    <a:pt x="38118" y="21876"/>
                  </a:lnTo>
                  <a:lnTo>
                    <a:pt x="39505" y="22491"/>
                  </a:lnTo>
                  <a:lnTo>
                    <a:pt x="40250" y="22680"/>
                  </a:lnTo>
                  <a:lnTo>
                    <a:pt x="42363" y="22173"/>
                  </a:lnTo>
                  <a:lnTo>
                    <a:pt x="44905" y="20208"/>
                  </a:lnTo>
                  <a:lnTo>
                    <a:pt x="45900" y="17836"/>
                  </a:lnTo>
                  <a:lnTo>
                    <a:pt x="46181" y="16695"/>
                  </a:lnTo>
                  <a:lnTo>
                    <a:pt x="44700" y="15121"/>
                  </a:lnTo>
                  <a:lnTo>
                    <a:pt x="41656" y="13413"/>
                  </a:lnTo>
                  <a:lnTo>
                    <a:pt x="38234" y="11913"/>
                  </a:lnTo>
                  <a:lnTo>
                    <a:pt x="36037" y="10590"/>
                  </a:lnTo>
                  <a:lnTo>
                    <a:pt x="34634" y="7981"/>
                  </a:lnTo>
                  <a:lnTo>
                    <a:pt x="33220" y="7692"/>
                  </a:lnTo>
                  <a:lnTo>
                    <a:pt x="32861" y="7353"/>
                  </a:lnTo>
                  <a:lnTo>
                    <a:pt x="32629" y="6463"/>
                  </a:lnTo>
                  <a:lnTo>
                    <a:pt x="32688" y="5217"/>
                  </a:lnTo>
                  <a:lnTo>
                    <a:pt x="33174" y="4258"/>
                  </a:lnTo>
                  <a:lnTo>
                    <a:pt x="34555" y="3846"/>
                  </a:lnTo>
                  <a:lnTo>
                    <a:pt x="35956" y="3699"/>
                  </a:lnTo>
                  <a:lnTo>
                    <a:pt x="37219" y="2785"/>
                  </a:lnTo>
                  <a:lnTo>
                    <a:pt x="38800" y="991"/>
                  </a:lnTo>
                  <a:lnTo>
                    <a:pt x="39475" y="0"/>
                  </a:lnTo>
                  <a:lnTo>
                    <a:pt x="42454" y="568"/>
                  </a:lnTo>
                  <a:lnTo>
                    <a:pt x="42854" y="2173"/>
                  </a:lnTo>
                  <a:lnTo>
                    <a:pt x="43383" y="2511"/>
                  </a:lnTo>
                  <a:lnTo>
                    <a:pt x="44619" y="2322"/>
                  </a:lnTo>
                  <a:lnTo>
                    <a:pt x="46672" y="1647"/>
                  </a:lnTo>
                  <a:lnTo>
                    <a:pt x="48302" y="2165"/>
                  </a:lnTo>
                  <a:lnTo>
                    <a:pt x="50410" y="4077"/>
                  </a:lnTo>
                  <a:lnTo>
                    <a:pt x="53319" y="6094"/>
                  </a:lnTo>
                  <a:lnTo>
                    <a:pt x="54892" y="7449"/>
                  </a:lnTo>
                  <a:lnTo>
                    <a:pt x="55510" y="8386"/>
                  </a:lnTo>
                  <a:lnTo>
                    <a:pt x="56997" y="9292"/>
                  </a:lnTo>
                  <a:lnTo>
                    <a:pt x="59170" y="10360"/>
                  </a:lnTo>
                  <a:lnTo>
                    <a:pt x="60902" y="12030"/>
                  </a:lnTo>
                  <a:lnTo>
                    <a:pt x="62446" y="15913"/>
                  </a:lnTo>
                  <a:lnTo>
                    <a:pt x="64008" y="16816"/>
                  </a:lnTo>
                  <a:lnTo>
                    <a:pt x="69616" y="18291"/>
                  </a:lnTo>
                  <a:lnTo>
                    <a:pt x="71583" y="18593"/>
                  </a:lnTo>
                  <a:lnTo>
                    <a:pt x="77089" y="19114"/>
                  </a:lnTo>
                  <a:lnTo>
                    <a:pt x="79026" y="18742"/>
                  </a:lnTo>
                  <a:lnTo>
                    <a:pt x="81860" y="15391"/>
                  </a:lnTo>
                  <a:lnTo>
                    <a:pt x="84413" y="11945"/>
                  </a:lnTo>
                  <a:lnTo>
                    <a:pt x="86796" y="11225"/>
                  </a:lnTo>
                  <a:lnTo>
                    <a:pt x="91103" y="9559"/>
                  </a:lnTo>
                  <a:lnTo>
                    <a:pt x="93680" y="7988"/>
                  </a:lnTo>
                  <a:lnTo>
                    <a:pt x="94765" y="6290"/>
                  </a:lnTo>
                  <a:lnTo>
                    <a:pt x="97196" y="308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7816433" y="2321692"/>
              <a:ext cx="2307" cy="1804"/>
            </a:xfrm>
            <a:custGeom>
              <a:avLst/>
              <a:pathLst>
                <a:path w="2307" h="1804">
                  <a:moveTo>
                    <a:pt x="2032" y="1347"/>
                  </a:moveTo>
                  <a:lnTo>
                    <a:pt x="2307" y="433"/>
                  </a:lnTo>
                  <a:lnTo>
                    <a:pt x="1530" y="22"/>
                  </a:lnTo>
                  <a:lnTo>
                    <a:pt x="709" y="0"/>
                  </a:lnTo>
                  <a:lnTo>
                    <a:pt x="0" y="456"/>
                  </a:lnTo>
                  <a:lnTo>
                    <a:pt x="0" y="1599"/>
                  </a:lnTo>
                  <a:lnTo>
                    <a:pt x="982" y="180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7361450" y="3509340"/>
              <a:ext cx="49665" cy="59216"/>
            </a:xfrm>
            <a:custGeom>
              <a:avLst/>
              <a:pathLst>
                <a:path w="49665" h="59216">
                  <a:moveTo>
                    <a:pt x="42541" y="2407"/>
                  </a:moveTo>
                  <a:lnTo>
                    <a:pt x="41990" y="3130"/>
                  </a:lnTo>
                  <a:lnTo>
                    <a:pt x="39456" y="8303"/>
                  </a:lnTo>
                  <a:lnTo>
                    <a:pt x="38965" y="9080"/>
                  </a:lnTo>
                  <a:lnTo>
                    <a:pt x="39246" y="9558"/>
                  </a:lnTo>
                  <a:lnTo>
                    <a:pt x="40322" y="10538"/>
                  </a:lnTo>
                  <a:lnTo>
                    <a:pt x="39691" y="12165"/>
                  </a:lnTo>
                  <a:lnTo>
                    <a:pt x="39437" y="12602"/>
                  </a:lnTo>
                  <a:lnTo>
                    <a:pt x="38960" y="14121"/>
                  </a:lnTo>
                  <a:lnTo>
                    <a:pt x="39221" y="15517"/>
                  </a:lnTo>
                  <a:lnTo>
                    <a:pt x="39831" y="16032"/>
                  </a:lnTo>
                  <a:lnTo>
                    <a:pt x="41475" y="16707"/>
                  </a:lnTo>
                  <a:lnTo>
                    <a:pt x="43941" y="17195"/>
                  </a:lnTo>
                  <a:lnTo>
                    <a:pt x="46848" y="18356"/>
                  </a:lnTo>
                  <a:lnTo>
                    <a:pt x="48804" y="18566"/>
                  </a:lnTo>
                  <a:lnTo>
                    <a:pt x="49263" y="19403"/>
                  </a:lnTo>
                  <a:lnTo>
                    <a:pt x="49171" y="20900"/>
                  </a:lnTo>
                  <a:lnTo>
                    <a:pt x="49657" y="22201"/>
                  </a:lnTo>
                  <a:lnTo>
                    <a:pt x="49665" y="24527"/>
                  </a:lnTo>
                  <a:lnTo>
                    <a:pt x="49079" y="26573"/>
                  </a:lnTo>
                  <a:lnTo>
                    <a:pt x="46084" y="27534"/>
                  </a:lnTo>
                  <a:lnTo>
                    <a:pt x="44543" y="28583"/>
                  </a:lnTo>
                  <a:lnTo>
                    <a:pt x="44125" y="29110"/>
                  </a:lnTo>
                  <a:lnTo>
                    <a:pt x="44503" y="29725"/>
                  </a:lnTo>
                  <a:lnTo>
                    <a:pt x="44705" y="30553"/>
                  </a:lnTo>
                  <a:lnTo>
                    <a:pt x="41885" y="32594"/>
                  </a:lnTo>
                  <a:lnTo>
                    <a:pt x="38987" y="35257"/>
                  </a:lnTo>
                  <a:lnTo>
                    <a:pt x="38296" y="37054"/>
                  </a:lnTo>
                  <a:lnTo>
                    <a:pt x="37718" y="39178"/>
                  </a:lnTo>
                  <a:lnTo>
                    <a:pt x="36871" y="40533"/>
                  </a:lnTo>
                  <a:lnTo>
                    <a:pt x="34663" y="42487"/>
                  </a:lnTo>
                  <a:lnTo>
                    <a:pt x="32413" y="46421"/>
                  </a:lnTo>
                  <a:lnTo>
                    <a:pt x="31309" y="48977"/>
                  </a:lnTo>
                  <a:lnTo>
                    <a:pt x="25785" y="55111"/>
                  </a:lnTo>
                  <a:lnTo>
                    <a:pt x="20873" y="58171"/>
                  </a:lnTo>
                  <a:lnTo>
                    <a:pt x="19443" y="59216"/>
                  </a:lnTo>
                  <a:lnTo>
                    <a:pt x="10751" y="59035"/>
                  </a:lnTo>
                  <a:lnTo>
                    <a:pt x="10087" y="54900"/>
                  </a:lnTo>
                  <a:lnTo>
                    <a:pt x="8765" y="49255"/>
                  </a:lnTo>
                  <a:lnTo>
                    <a:pt x="5777" y="44154"/>
                  </a:lnTo>
                  <a:lnTo>
                    <a:pt x="5462" y="42025"/>
                  </a:lnTo>
                  <a:lnTo>
                    <a:pt x="5599" y="37913"/>
                  </a:lnTo>
                  <a:lnTo>
                    <a:pt x="5610" y="32129"/>
                  </a:lnTo>
                  <a:lnTo>
                    <a:pt x="5413" y="29023"/>
                  </a:lnTo>
                  <a:lnTo>
                    <a:pt x="5475" y="26756"/>
                  </a:lnTo>
                  <a:lnTo>
                    <a:pt x="5856" y="22816"/>
                  </a:lnTo>
                  <a:lnTo>
                    <a:pt x="5810" y="20463"/>
                  </a:lnTo>
                  <a:lnTo>
                    <a:pt x="3842" y="17748"/>
                  </a:lnTo>
                  <a:lnTo>
                    <a:pt x="1397" y="14861"/>
                  </a:lnTo>
                  <a:lnTo>
                    <a:pt x="67" y="13447"/>
                  </a:lnTo>
                  <a:lnTo>
                    <a:pt x="0" y="12305"/>
                  </a:lnTo>
                  <a:lnTo>
                    <a:pt x="5" y="11253"/>
                  </a:lnTo>
                  <a:lnTo>
                    <a:pt x="399" y="9715"/>
                  </a:lnTo>
                  <a:lnTo>
                    <a:pt x="1354" y="8001"/>
                  </a:lnTo>
                  <a:lnTo>
                    <a:pt x="2428" y="7812"/>
                  </a:lnTo>
                  <a:lnTo>
                    <a:pt x="5068" y="8492"/>
                  </a:lnTo>
                  <a:lnTo>
                    <a:pt x="7818" y="9949"/>
                  </a:lnTo>
                  <a:lnTo>
                    <a:pt x="9275" y="13223"/>
                  </a:lnTo>
                  <a:lnTo>
                    <a:pt x="10392" y="13695"/>
                  </a:lnTo>
                  <a:lnTo>
                    <a:pt x="12421" y="13690"/>
                  </a:lnTo>
                  <a:lnTo>
                    <a:pt x="17608" y="13258"/>
                  </a:lnTo>
                  <a:lnTo>
                    <a:pt x="18898" y="13312"/>
                  </a:lnTo>
                  <a:lnTo>
                    <a:pt x="21257" y="12529"/>
                  </a:lnTo>
                  <a:lnTo>
                    <a:pt x="23599" y="11148"/>
                  </a:lnTo>
                  <a:lnTo>
                    <a:pt x="24274" y="9717"/>
                  </a:lnTo>
                  <a:lnTo>
                    <a:pt x="24822" y="6511"/>
                  </a:lnTo>
                  <a:lnTo>
                    <a:pt x="25313" y="734"/>
                  </a:lnTo>
                  <a:lnTo>
                    <a:pt x="26508" y="666"/>
                  </a:lnTo>
                  <a:lnTo>
                    <a:pt x="29782" y="2722"/>
                  </a:lnTo>
                  <a:lnTo>
                    <a:pt x="30483" y="2863"/>
                  </a:lnTo>
                  <a:lnTo>
                    <a:pt x="31174" y="2790"/>
                  </a:lnTo>
                  <a:lnTo>
                    <a:pt x="32308" y="1770"/>
                  </a:lnTo>
                  <a:lnTo>
                    <a:pt x="33703" y="941"/>
                  </a:lnTo>
                  <a:lnTo>
                    <a:pt x="34731" y="963"/>
                  </a:lnTo>
                  <a:lnTo>
                    <a:pt x="38531" y="0"/>
                  </a:lnTo>
                  <a:lnTo>
                    <a:pt x="40568" y="1743"/>
                  </a:lnTo>
                  <a:lnTo>
                    <a:pt x="41858" y="22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6629447" y="2022519"/>
              <a:ext cx="106101" cy="54721"/>
            </a:xfrm>
            <a:custGeom>
              <a:avLst/>
              <a:pathLst>
                <a:path w="106101" h="54721">
                  <a:moveTo>
                    <a:pt x="95863" y="20467"/>
                  </a:moveTo>
                  <a:lnTo>
                    <a:pt x="96195" y="20970"/>
                  </a:lnTo>
                  <a:lnTo>
                    <a:pt x="99331" y="22434"/>
                  </a:lnTo>
                  <a:lnTo>
                    <a:pt x="100299" y="23595"/>
                  </a:lnTo>
                  <a:lnTo>
                    <a:pt x="102550" y="24716"/>
                  </a:lnTo>
                  <a:lnTo>
                    <a:pt x="100685" y="26134"/>
                  </a:lnTo>
                  <a:lnTo>
                    <a:pt x="100969" y="26766"/>
                  </a:lnTo>
                  <a:lnTo>
                    <a:pt x="101641" y="27412"/>
                  </a:lnTo>
                  <a:lnTo>
                    <a:pt x="104180" y="27789"/>
                  </a:lnTo>
                  <a:lnTo>
                    <a:pt x="105451" y="28721"/>
                  </a:lnTo>
                  <a:lnTo>
                    <a:pt x="105527" y="30145"/>
                  </a:lnTo>
                  <a:lnTo>
                    <a:pt x="106101" y="32468"/>
                  </a:lnTo>
                  <a:lnTo>
                    <a:pt x="100869" y="34775"/>
                  </a:lnTo>
                  <a:lnTo>
                    <a:pt x="99382" y="37354"/>
                  </a:lnTo>
                  <a:lnTo>
                    <a:pt x="99250" y="37861"/>
                  </a:lnTo>
                  <a:lnTo>
                    <a:pt x="99072" y="37784"/>
                  </a:lnTo>
                  <a:lnTo>
                    <a:pt x="98491" y="36933"/>
                  </a:lnTo>
                  <a:lnTo>
                    <a:pt x="97544" y="36941"/>
                  </a:lnTo>
                  <a:lnTo>
                    <a:pt x="95374" y="36585"/>
                  </a:lnTo>
                  <a:lnTo>
                    <a:pt x="92352" y="38916"/>
                  </a:lnTo>
                  <a:lnTo>
                    <a:pt x="90984" y="40854"/>
                  </a:lnTo>
                  <a:lnTo>
                    <a:pt x="90174" y="42276"/>
                  </a:lnTo>
                  <a:lnTo>
                    <a:pt x="88957" y="43426"/>
                  </a:lnTo>
                  <a:lnTo>
                    <a:pt x="88714" y="44641"/>
                  </a:lnTo>
                  <a:lnTo>
                    <a:pt x="88868" y="45152"/>
                  </a:lnTo>
                  <a:lnTo>
                    <a:pt x="88452" y="45810"/>
                  </a:lnTo>
                  <a:lnTo>
                    <a:pt x="88431" y="46502"/>
                  </a:lnTo>
                  <a:lnTo>
                    <a:pt x="90171" y="47868"/>
                  </a:lnTo>
                  <a:lnTo>
                    <a:pt x="90606" y="48606"/>
                  </a:lnTo>
                  <a:lnTo>
                    <a:pt x="92724" y="51021"/>
                  </a:lnTo>
                  <a:lnTo>
                    <a:pt x="92066" y="51904"/>
                  </a:lnTo>
                  <a:lnTo>
                    <a:pt x="91542" y="52858"/>
                  </a:lnTo>
                  <a:lnTo>
                    <a:pt x="90930" y="53535"/>
                  </a:lnTo>
                  <a:lnTo>
                    <a:pt x="90220" y="53964"/>
                  </a:lnTo>
                  <a:lnTo>
                    <a:pt x="88029" y="53938"/>
                  </a:lnTo>
                  <a:lnTo>
                    <a:pt x="85255" y="54242"/>
                  </a:lnTo>
                  <a:lnTo>
                    <a:pt x="83384" y="54717"/>
                  </a:lnTo>
                  <a:lnTo>
                    <a:pt x="82416" y="54721"/>
                  </a:lnTo>
                  <a:lnTo>
                    <a:pt x="80408" y="53516"/>
                  </a:lnTo>
                  <a:lnTo>
                    <a:pt x="78165" y="51711"/>
                  </a:lnTo>
                  <a:lnTo>
                    <a:pt x="76740" y="50850"/>
                  </a:lnTo>
                  <a:lnTo>
                    <a:pt x="76101" y="50105"/>
                  </a:lnTo>
                  <a:lnTo>
                    <a:pt x="74339" y="49792"/>
                  </a:lnTo>
                  <a:lnTo>
                    <a:pt x="71826" y="48901"/>
                  </a:lnTo>
                  <a:lnTo>
                    <a:pt x="70083" y="47933"/>
                  </a:lnTo>
                  <a:lnTo>
                    <a:pt x="68588" y="47329"/>
                  </a:lnTo>
                  <a:lnTo>
                    <a:pt x="66478" y="47028"/>
                  </a:lnTo>
                  <a:lnTo>
                    <a:pt x="64737" y="47059"/>
                  </a:lnTo>
                  <a:lnTo>
                    <a:pt x="64227" y="45430"/>
                  </a:lnTo>
                  <a:lnTo>
                    <a:pt x="64016" y="43567"/>
                  </a:lnTo>
                  <a:lnTo>
                    <a:pt x="62594" y="42322"/>
                  </a:lnTo>
                  <a:lnTo>
                    <a:pt x="64543" y="37450"/>
                  </a:lnTo>
                  <a:lnTo>
                    <a:pt x="63385" y="36972"/>
                  </a:lnTo>
                  <a:lnTo>
                    <a:pt x="62119" y="37362"/>
                  </a:lnTo>
                  <a:lnTo>
                    <a:pt x="60290" y="38522"/>
                  </a:lnTo>
                  <a:lnTo>
                    <a:pt x="59418" y="39909"/>
                  </a:lnTo>
                  <a:lnTo>
                    <a:pt x="58894" y="41137"/>
                  </a:lnTo>
                  <a:lnTo>
                    <a:pt x="55823" y="42303"/>
                  </a:lnTo>
                  <a:lnTo>
                    <a:pt x="50952" y="42726"/>
                  </a:lnTo>
                  <a:lnTo>
                    <a:pt x="45628" y="42303"/>
                  </a:lnTo>
                  <a:lnTo>
                    <a:pt x="44888" y="41990"/>
                  </a:lnTo>
                  <a:lnTo>
                    <a:pt x="44548" y="41634"/>
                  </a:lnTo>
                  <a:lnTo>
                    <a:pt x="44543" y="41205"/>
                  </a:lnTo>
                  <a:lnTo>
                    <a:pt x="44915" y="40545"/>
                  </a:lnTo>
                  <a:lnTo>
                    <a:pt x="45844" y="39745"/>
                  </a:lnTo>
                  <a:lnTo>
                    <a:pt x="46073" y="38603"/>
                  </a:lnTo>
                  <a:lnTo>
                    <a:pt x="45121" y="37616"/>
                  </a:lnTo>
                  <a:lnTo>
                    <a:pt x="44500" y="37231"/>
                  </a:lnTo>
                  <a:lnTo>
                    <a:pt x="44745" y="36274"/>
                  </a:lnTo>
                  <a:lnTo>
                    <a:pt x="45450" y="35076"/>
                  </a:lnTo>
                  <a:lnTo>
                    <a:pt x="45587" y="34394"/>
                  </a:lnTo>
                  <a:lnTo>
                    <a:pt x="41982" y="32325"/>
                  </a:lnTo>
                  <a:lnTo>
                    <a:pt x="39372" y="31922"/>
                  </a:lnTo>
                  <a:lnTo>
                    <a:pt x="36841" y="31849"/>
                  </a:lnTo>
                  <a:lnTo>
                    <a:pt x="34920" y="31617"/>
                  </a:lnTo>
                  <a:lnTo>
                    <a:pt x="33800" y="31712"/>
                  </a:lnTo>
                  <a:lnTo>
                    <a:pt x="32993" y="32316"/>
                  </a:lnTo>
                  <a:lnTo>
                    <a:pt x="32178" y="32747"/>
                  </a:lnTo>
                  <a:lnTo>
                    <a:pt x="31568" y="32229"/>
                  </a:lnTo>
                  <a:lnTo>
                    <a:pt x="30448" y="28567"/>
                  </a:lnTo>
                  <a:lnTo>
                    <a:pt x="29582" y="28014"/>
                  </a:lnTo>
                  <a:lnTo>
                    <a:pt x="26308" y="27403"/>
                  </a:lnTo>
                  <a:lnTo>
                    <a:pt x="21866" y="27184"/>
                  </a:lnTo>
                  <a:lnTo>
                    <a:pt x="20682" y="26516"/>
                  </a:lnTo>
                  <a:lnTo>
                    <a:pt x="20031" y="24869"/>
                  </a:lnTo>
                  <a:lnTo>
                    <a:pt x="19621" y="22885"/>
                  </a:lnTo>
                  <a:lnTo>
                    <a:pt x="18159" y="20985"/>
                  </a:lnTo>
                  <a:lnTo>
                    <a:pt x="17408" y="20509"/>
                  </a:lnTo>
                  <a:lnTo>
                    <a:pt x="16081" y="19666"/>
                  </a:lnTo>
                  <a:lnTo>
                    <a:pt x="13760" y="20012"/>
                  </a:lnTo>
                  <a:lnTo>
                    <a:pt x="10972" y="21114"/>
                  </a:lnTo>
                  <a:lnTo>
                    <a:pt x="9326" y="21418"/>
                  </a:lnTo>
                  <a:lnTo>
                    <a:pt x="8700" y="21536"/>
                  </a:lnTo>
                  <a:lnTo>
                    <a:pt x="6479" y="20462"/>
                  </a:lnTo>
                  <a:lnTo>
                    <a:pt x="3985" y="18782"/>
                  </a:lnTo>
                  <a:lnTo>
                    <a:pt x="1986" y="16999"/>
                  </a:lnTo>
                  <a:lnTo>
                    <a:pt x="1503" y="16009"/>
                  </a:lnTo>
                  <a:lnTo>
                    <a:pt x="2115" y="14807"/>
                  </a:lnTo>
                  <a:lnTo>
                    <a:pt x="1379" y="13887"/>
                  </a:lnTo>
                  <a:lnTo>
                    <a:pt x="307" y="12203"/>
                  </a:lnTo>
                  <a:lnTo>
                    <a:pt x="0" y="10887"/>
                  </a:lnTo>
                  <a:lnTo>
                    <a:pt x="12027" y="6236"/>
                  </a:lnTo>
                  <a:lnTo>
                    <a:pt x="19351" y="3854"/>
                  </a:lnTo>
                  <a:lnTo>
                    <a:pt x="22803" y="3134"/>
                  </a:lnTo>
                  <a:lnTo>
                    <a:pt x="23631" y="5526"/>
                  </a:lnTo>
                  <a:lnTo>
                    <a:pt x="24260" y="6286"/>
                  </a:lnTo>
                  <a:lnTo>
                    <a:pt x="25081" y="6780"/>
                  </a:lnTo>
                  <a:lnTo>
                    <a:pt x="26171" y="6877"/>
                  </a:lnTo>
                  <a:lnTo>
                    <a:pt x="27418" y="6286"/>
                  </a:lnTo>
                  <a:lnTo>
                    <a:pt x="29164" y="5663"/>
                  </a:lnTo>
                  <a:lnTo>
                    <a:pt x="31970" y="5953"/>
                  </a:lnTo>
                  <a:lnTo>
                    <a:pt x="34010" y="6529"/>
                  </a:lnTo>
                  <a:lnTo>
                    <a:pt x="34736" y="7127"/>
                  </a:lnTo>
                  <a:lnTo>
                    <a:pt x="36086" y="7696"/>
                  </a:lnTo>
                  <a:lnTo>
                    <a:pt x="38056" y="7832"/>
                  </a:lnTo>
                  <a:lnTo>
                    <a:pt x="41869" y="6743"/>
                  </a:lnTo>
                  <a:lnTo>
                    <a:pt x="45531" y="5085"/>
                  </a:lnTo>
                  <a:lnTo>
                    <a:pt x="46605" y="3934"/>
                  </a:lnTo>
                  <a:lnTo>
                    <a:pt x="47012" y="2891"/>
                  </a:lnTo>
                  <a:lnTo>
                    <a:pt x="49177" y="3581"/>
                  </a:lnTo>
                  <a:lnTo>
                    <a:pt x="51090" y="3733"/>
                  </a:lnTo>
                  <a:lnTo>
                    <a:pt x="51927" y="3427"/>
                  </a:lnTo>
                  <a:lnTo>
                    <a:pt x="51395" y="1755"/>
                  </a:lnTo>
                  <a:lnTo>
                    <a:pt x="52947" y="864"/>
                  </a:lnTo>
                  <a:lnTo>
                    <a:pt x="54674" y="453"/>
                  </a:lnTo>
                  <a:lnTo>
                    <a:pt x="55454" y="1175"/>
                  </a:lnTo>
                  <a:lnTo>
                    <a:pt x="57032" y="1911"/>
                  </a:lnTo>
                  <a:lnTo>
                    <a:pt x="58282" y="1917"/>
                  </a:lnTo>
                  <a:lnTo>
                    <a:pt x="61644" y="0"/>
                  </a:lnTo>
                  <a:lnTo>
                    <a:pt x="62432" y="379"/>
                  </a:lnTo>
                  <a:lnTo>
                    <a:pt x="63161" y="1060"/>
                  </a:lnTo>
                  <a:lnTo>
                    <a:pt x="63312" y="1611"/>
                  </a:lnTo>
                  <a:lnTo>
                    <a:pt x="63442" y="2184"/>
                  </a:lnTo>
                  <a:lnTo>
                    <a:pt x="64197" y="2427"/>
                  </a:lnTo>
                  <a:lnTo>
                    <a:pt x="66847" y="2303"/>
                  </a:lnTo>
                  <a:lnTo>
                    <a:pt x="68191" y="1264"/>
                  </a:lnTo>
                  <a:lnTo>
                    <a:pt x="69252" y="608"/>
                  </a:lnTo>
                  <a:lnTo>
                    <a:pt x="70040" y="1049"/>
                  </a:lnTo>
                  <a:lnTo>
                    <a:pt x="70426" y="2328"/>
                  </a:lnTo>
                  <a:lnTo>
                    <a:pt x="71157" y="3996"/>
                  </a:lnTo>
                  <a:lnTo>
                    <a:pt x="74314" y="5862"/>
                  </a:lnTo>
                  <a:lnTo>
                    <a:pt x="76986" y="6394"/>
                  </a:lnTo>
                  <a:lnTo>
                    <a:pt x="80273" y="6027"/>
                  </a:lnTo>
                  <a:lnTo>
                    <a:pt x="81574" y="5694"/>
                  </a:lnTo>
                  <a:lnTo>
                    <a:pt x="82456" y="5972"/>
                  </a:lnTo>
                  <a:lnTo>
                    <a:pt x="83330" y="6958"/>
                  </a:lnTo>
                  <a:lnTo>
                    <a:pt x="85219" y="8087"/>
                  </a:lnTo>
                  <a:lnTo>
                    <a:pt x="89186" y="8887"/>
                  </a:lnTo>
                  <a:lnTo>
                    <a:pt x="90406" y="9341"/>
                  </a:lnTo>
                  <a:lnTo>
                    <a:pt x="91254" y="10099"/>
                  </a:lnTo>
                  <a:lnTo>
                    <a:pt x="91008" y="11183"/>
                  </a:lnTo>
                  <a:lnTo>
                    <a:pt x="89116" y="13881"/>
                  </a:lnTo>
                  <a:lnTo>
                    <a:pt x="88868" y="14679"/>
                  </a:lnTo>
                  <a:lnTo>
                    <a:pt x="89122" y="14946"/>
                  </a:lnTo>
                  <a:lnTo>
                    <a:pt x="88752" y="15446"/>
                  </a:lnTo>
                  <a:lnTo>
                    <a:pt x="86291" y="17256"/>
                  </a:lnTo>
                  <a:lnTo>
                    <a:pt x="86067" y="17893"/>
                  </a:lnTo>
                  <a:lnTo>
                    <a:pt x="86887" y="18933"/>
                  </a:lnTo>
                  <a:lnTo>
                    <a:pt x="87562" y="19795"/>
                  </a:lnTo>
                  <a:lnTo>
                    <a:pt x="89041" y="20215"/>
                  </a:lnTo>
                  <a:lnTo>
                    <a:pt x="90431" y="20354"/>
                  </a:lnTo>
                  <a:lnTo>
                    <a:pt x="93058" y="2040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6580769" y="3103208"/>
              <a:ext cx="84866" cy="170419"/>
            </a:xfrm>
            <a:custGeom>
              <a:avLst/>
              <a:pathLst>
                <a:path w="84866" h="170419">
                  <a:moveTo>
                    <a:pt x="78260" y="18999"/>
                  </a:moveTo>
                  <a:lnTo>
                    <a:pt x="77113" y="20779"/>
                  </a:lnTo>
                  <a:lnTo>
                    <a:pt x="75361" y="24445"/>
                  </a:lnTo>
                  <a:lnTo>
                    <a:pt x="75286" y="27314"/>
                  </a:lnTo>
                  <a:lnTo>
                    <a:pt x="79461" y="33353"/>
                  </a:lnTo>
                  <a:lnTo>
                    <a:pt x="79941" y="33968"/>
                  </a:lnTo>
                  <a:lnTo>
                    <a:pt x="81020" y="34916"/>
                  </a:lnTo>
                  <a:lnTo>
                    <a:pt x="81603" y="36041"/>
                  </a:lnTo>
                  <a:lnTo>
                    <a:pt x="82094" y="39016"/>
                  </a:lnTo>
                  <a:lnTo>
                    <a:pt x="82391" y="42373"/>
                  </a:lnTo>
                  <a:lnTo>
                    <a:pt x="82721" y="44631"/>
                  </a:lnTo>
                  <a:lnTo>
                    <a:pt x="84734" y="47808"/>
                  </a:lnTo>
                  <a:lnTo>
                    <a:pt x="84866" y="49089"/>
                  </a:lnTo>
                  <a:lnTo>
                    <a:pt x="83465" y="53829"/>
                  </a:lnTo>
                  <a:lnTo>
                    <a:pt x="83133" y="54334"/>
                  </a:lnTo>
                  <a:lnTo>
                    <a:pt x="82766" y="54470"/>
                  </a:lnTo>
                  <a:lnTo>
                    <a:pt x="80605" y="54053"/>
                  </a:lnTo>
                  <a:lnTo>
                    <a:pt x="79674" y="54573"/>
                  </a:lnTo>
                  <a:lnTo>
                    <a:pt x="78500" y="56184"/>
                  </a:lnTo>
                  <a:lnTo>
                    <a:pt x="77777" y="57792"/>
                  </a:lnTo>
                  <a:lnTo>
                    <a:pt x="77739" y="58459"/>
                  </a:lnTo>
                  <a:lnTo>
                    <a:pt x="79655" y="61449"/>
                  </a:lnTo>
                  <a:lnTo>
                    <a:pt x="78443" y="65749"/>
                  </a:lnTo>
                  <a:lnTo>
                    <a:pt x="77205" y="68435"/>
                  </a:lnTo>
                  <a:lnTo>
                    <a:pt x="74981" y="69967"/>
                  </a:lnTo>
                  <a:lnTo>
                    <a:pt x="72992" y="70334"/>
                  </a:lnTo>
                  <a:lnTo>
                    <a:pt x="71602" y="71048"/>
                  </a:lnTo>
                  <a:lnTo>
                    <a:pt x="70793" y="71996"/>
                  </a:lnTo>
                  <a:lnTo>
                    <a:pt x="70911" y="75075"/>
                  </a:lnTo>
                  <a:lnTo>
                    <a:pt x="67981" y="77878"/>
                  </a:lnTo>
                  <a:lnTo>
                    <a:pt x="66356" y="79838"/>
                  </a:lnTo>
                  <a:lnTo>
                    <a:pt x="65568" y="81029"/>
                  </a:lnTo>
                  <a:lnTo>
                    <a:pt x="65897" y="84649"/>
                  </a:lnTo>
                  <a:lnTo>
                    <a:pt x="64858" y="88305"/>
                  </a:lnTo>
                  <a:lnTo>
                    <a:pt x="63048" y="91192"/>
                  </a:lnTo>
                  <a:lnTo>
                    <a:pt x="58989" y="91812"/>
                  </a:lnTo>
                  <a:lnTo>
                    <a:pt x="55583" y="92167"/>
                  </a:lnTo>
                  <a:lnTo>
                    <a:pt x="54425" y="99518"/>
                  </a:lnTo>
                  <a:lnTo>
                    <a:pt x="54474" y="104175"/>
                  </a:lnTo>
                  <a:lnTo>
                    <a:pt x="54169" y="108931"/>
                  </a:lnTo>
                  <a:lnTo>
                    <a:pt x="53602" y="110867"/>
                  </a:lnTo>
                  <a:lnTo>
                    <a:pt x="53834" y="113598"/>
                  </a:lnTo>
                  <a:lnTo>
                    <a:pt x="53581" y="119766"/>
                  </a:lnTo>
                  <a:lnTo>
                    <a:pt x="53130" y="124632"/>
                  </a:lnTo>
                  <a:lnTo>
                    <a:pt x="53729" y="125934"/>
                  </a:lnTo>
                  <a:lnTo>
                    <a:pt x="54080" y="128794"/>
                  </a:lnTo>
                  <a:lnTo>
                    <a:pt x="54050" y="131747"/>
                  </a:lnTo>
                  <a:lnTo>
                    <a:pt x="54925" y="133802"/>
                  </a:lnTo>
                  <a:lnTo>
                    <a:pt x="55869" y="135599"/>
                  </a:lnTo>
                  <a:lnTo>
                    <a:pt x="55837" y="136523"/>
                  </a:lnTo>
                  <a:lnTo>
                    <a:pt x="55335" y="137101"/>
                  </a:lnTo>
                  <a:lnTo>
                    <a:pt x="54911" y="137859"/>
                  </a:lnTo>
                  <a:lnTo>
                    <a:pt x="54914" y="144819"/>
                  </a:lnTo>
                  <a:lnTo>
                    <a:pt x="55084" y="146899"/>
                  </a:lnTo>
                  <a:lnTo>
                    <a:pt x="54836" y="148228"/>
                  </a:lnTo>
                  <a:lnTo>
                    <a:pt x="54107" y="149321"/>
                  </a:lnTo>
                  <a:lnTo>
                    <a:pt x="54393" y="152843"/>
                  </a:lnTo>
                  <a:lnTo>
                    <a:pt x="54979" y="155087"/>
                  </a:lnTo>
                  <a:lnTo>
                    <a:pt x="55578" y="156743"/>
                  </a:lnTo>
                  <a:lnTo>
                    <a:pt x="55000" y="158123"/>
                  </a:lnTo>
                  <a:lnTo>
                    <a:pt x="54501" y="159949"/>
                  </a:lnTo>
                  <a:lnTo>
                    <a:pt x="53737" y="164592"/>
                  </a:lnTo>
                  <a:lnTo>
                    <a:pt x="53694" y="166207"/>
                  </a:lnTo>
                  <a:lnTo>
                    <a:pt x="42101" y="167344"/>
                  </a:lnTo>
                  <a:lnTo>
                    <a:pt x="29147" y="169208"/>
                  </a:lnTo>
                  <a:lnTo>
                    <a:pt x="23745" y="170419"/>
                  </a:lnTo>
                  <a:lnTo>
                    <a:pt x="23421" y="169479"/>
                  </a:lnTo>
                  <a:lnTo>
                    <a:pt x="28036" y="168268"/>
                  </a:lnTo>
                  <a:lnTo>
                    <a:pt x="27075" y="164631"/>
                  </a:lnTo>
                  <a:lnTo>
                    <a:pt x="24203" y="160340"/>
                  </a:lnTo>
                  <a:lnTo>
                    <a:pt x="23078" y="159548"/>
                  </a:lnTo>
                  <a:lnTo>
                    <a:pt x="22498" y="157415"/>
                  </a:lnTo>
                  <a:lnTo>
                    <a:pt x="23200" y="156014"/>
                  </a:lnTo>
                  <a:lnTo>
                    <a:pt x="22865" y="155069"/>
                  </a:lnTo>
                  <a:lnTo>
                    <a:pt x="22622" y="152175"/>
                  </a:lnTo>
                  <a:lnTo>
                    <a:pt x="21211" y="148985"/>
                  </a:lnTo>
                  <a:lnTo>
                    <a:pt x="23801" y="148850"/>
                  </a:lnTo>
                  <a:lnTo>
                    <a:pt x="23801" y="138574"/>
                  </a:lnTo>
                  <a:lnTo>
                    <a:pt x="23799" y="128717"/>
                  </a:lnTo>
                  <a:lnTo>
                    <a:pt x="23799" y="120307"/>
                  </a:lnTo>
                  <a:lnTo>
                    <a:pt x="23799" y="113654"/>
                  </a:lnTo>
                  <a:lnTo>
                    <a:pt x="23302" y="105687"/>
                  </a:lnTo>
                  <a:lnTo>
                    <a:pt x="23224" y="99837"/>
                  </a:lnTo>
                  <a:lnTo>
                    <a:pt x="23124" y="92125"/>
                  </a:lnTo>
                  <a:lnTo>
                    <a:pt x="22188" y="89715"/>
                  </a:lnTo>
                  <a:lnTo>
                    <a:pt x="18264" y="85632"/>
                  </a:lnTo>
                  <a:lnTo>
                    <a:pt x="17198" y="83514"/>
                  </a:lnTo>
                  <a:lnTo>
                    <a:pt x="17009" y="80714"/>
                  </a:lnTo>
                  <a:lnTo>
                    <a:pt x="16129" y="77825"/>
                  </a:lnTo>
                  <a:lnTo>
                    <a:pt x="16075" y="72778"/>
                  </a:lnTo>
                  <a:lnTo>
                    <a:pt x="16013" y="66899"/>
                  </a:lnTo>
                  <a:lnTo>
                    <a:pt x="15660" y="65958"/>
                  </a:lnTo>
                  <a:lnTo>
                    <a:pt x="11407" y="63156"/>
                  </a:lnTo>
                  <a:lnTo>
                    <a:pt x="5386" y="59186"/>
                  </a:lnTo>
                  <a:lnTo>
                    <a:pt x="796" y="56159"/>
                  </a:lnTo>
                  <a:lnTo>
                    <a:pt x="458" y="55938"/>
                  </a:lnTo>
                  <a:lnTo>
                    <a:pt x="0" y="55189"/>
                  </a:lnTo>
                  <a:lnTo>
                    <a:pt x="666" y="46247"/>
                  </a:lnTo>
                  <a:lnTo>
                    <a:pt x="1616" y="45077"/>
                  </a:lnTo>
                  <a:lnTo>
                    <a:pt x="3079" y="41398"/>
                  </a:lnTo>
                  <a:lnTo>
                    <a:pt x="3788" y="38427"/>
                  </a:lnTo>
                  <a:lnTo>
                    <a:pt x="4455" y="38439"/>
                  </a:lnTo>
                  <a:lnTo>
                    <a:pt x="5378" y="37473"/>
                  </a:lnTo>
                  <a:lnTo>
                    <a:pt x="6125" y="36057"/>
                  </a:lnTo>
                  <a:lnTo>
                    <a:pt x="6921" y="36358"/>
                  </a:lnTo>
                  <a:lnTo>
                    <a:pt x="8260" y="36632"/>
                  </a:lnTo>
                  <a:lnTo>
                    <a:pt x="8875" y="36130"/>
                  </a:lnTo>
                  <a:lnTo>
                    <a:pt x="8792" y="35034"/>
                  </a:lnTo>
                  <a:lnTo>
                    <a:pt x="9234" y="33920"/>
                  </a:lnTo>
                  <a:lnTo>
                    <a:pt x="10284" y="33422"/>
                  </a:lnTo>
                  <a:lnTo>
                    <a:pt x="10559" y="32426"/>
                  </a:lnTo>
                  <a:lnTo>
                    <a:pt x="10567" y="31279"/>
                  </a:lnTo>
                  <a:lnTo>
                    <a:pt x="11477" y="30980"/>
                  </a:lnTo>
                  <a:lnTo>
                    <a:pt x="13023" y="31027"/>
                  </a:lnTo>
                  <a:lnTo>
                    <a:pt x="14289" y="30669"/>
                  </a:lnTo>
                  <a:lnTo>
                    <a:pt x="15309" y="30081"/>
                  </a:lnTo>
                  <a:lnTo>
                    <a:pt x="16620" y="27770"/>
                  </a:lnTo>
                  <a:lnTo>
                    <a:pt x="17357" y="26966"/>
                  </a:lnTo>
                  <a:lnTo>
                    <a:pt x="17584" y="26393"/>
                  </a:lnTo>
                  <a:lnTo>
                    <a:pt x="18331" y="25885"/>
                  </a:lnTo>
                  <a:lnTo>
                    <a:pt x="20393" y="25651"/>
                  </a:lnTo>
                  <a:lnTo>
                    <a:pt x="22053" y="25829"/>
                  </a:lnTo>
                  <a:lnTo>
                    <a:pt x="23119" y="27169"/>
                  </a:lnTo>
                  <a:lnTo>
                    <a:pt x="30238" y="25989"/>
                  </a:lnTo>
                  <a:lnTo>
                    <a:pt x="33630" y="26678"/>
                  </a:lnTo>
                  <a:lnTo>
                    <a:pt x="40552" y="20855"/>
                  </a:lnTo>
                  <a:lnTo>
                    <a:pt x="42109" y="19138"/>
                  </a:lnTo>
                  <a:lnTo>
                    <a:pt x="44211" y="15025"/>
                  </a:lnTo>
                  <a:lnTo>
                    <a:pt x="44926" y="13451"/>
                  </a:lnTo>
                  <a:lnTo>
                    <a:pt x="45577" y="10625"/>
                  </a:lnTo>
                  <a:lnTo>
                    <a:pt x="44211" y="5399"/>
                  </a:lnTo>
                  <a:lnTo>
                    <a:pt x="44287" y="4474"/>
                  </a:lnTo>
                  <a:lnTo>
                    <a:pt x="47142" y="3344"/>
                  </a:lnTo>
                  <a:lnTo>
                    <a:pt x="50709" y="2473"/>
                  </a:lnTo>
                  <a:lnTo>
                    <a:pt x="52091" y="2405"/>
                  </a:lnTo>
                  <a:lnTo>
                    <a:pt x="53001" y="1963"/>
                  </a:lnTo>
                  <a:lnTo>
                    <a:pt x="54304" y="835"/>
                  </a:lnTo>
                  <a:lnTo>
                    <a:pt x="56425" y="0"/>
                  </a:lnTo>
                  <a:lnTo>
                    <a:pt x="57666" y="280"/>
                  </a:lnTo>
                  <a:lnTo>
                    <a:pt x="58438" y="445"/>
                  </a:lnTo>
                  <a:lnTo>
                    <a:pt x="65940" y="7344"/>
                  </a:lnTo>
                  <a:lnTo>
                    <a:pt x="69195" y="10830"/>
                  </a:lnTo>
                  <a:lnTo>
                    <a:pt x="70072" y="12620"/>
                  </a:lnTo>
                  <a:lnTo>
                    <a:pt x="71753" y="13910"/>
                  </a:lnTo>
                  <a:lnTo>
                    <a:pt x="74236" y="14698"/>
                  </a:lnTo>
                  <a:lnTo>
                    <a:pt x="76500" y="16480"/>
                  </a:lnTo>
                  <a:close/>
                </a:path>
              </a:pathLst>
            </a:custGeom>
            <a:solidFill>
              <a:srgbClr val="FCE5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6407037" y="3028761"/>
              <a:ext cx="218659" cy="156219"/>
            </a:xfrm>
            <a:custGeom>
              <a:avLst/>
              <a:pathLst>
                <a:path w="218659" h="156219">
                  <a:moveTo>
                    <a:pt x="158646" y="4598"/>
                  </a:moveTo>
                  <a:lnTo>
                    <a:pt x="158269" y="5881"/>
                  </a:lnTo>
                  <a:lnTo>
                    <a:pt x="158239" y="8153"/>
                  </a:lnTo>
                  <a:lnTo>
                    <a:pt x="157751" y="11743"/>
                  </a:lnTo>
                  <a:lnTo>
                    <a:pt x="157165" y="16046"/>
                  </a:lnTo>
                  <a:lnTo>
                    <a:pt x="159561" y="18831"/>
                  </a:lnTo>
                  <a:lnTo>
                    <a:pt x="162435" y="21826"/>
                  </a:lnTo>
                  <a:lnTo>
                    <a:pt x="163207" y="22993"/>
                  </a:lnTo>
                  <a:lnTo>
                    <a:pt x="162443" y="25944"/>
                  </a:lnTo>
                  <a:lnTo>
                    <a:pt x="162972" y="27675"/>
                  </a:lnTo>
                  <a:lnTo>
                    <a:pt x="164497" y="30556"/>
                  </a:lnTo>
                  <a:lnTo>
                    <a:pt x="167072" y="34214"/>
                  </a:lnTo>
                  <a:lnTo>
                    <a:pt x="169719" y="37981"/>
                  </a:lnTo>
                  <a:lnTo>
                    <a:pt x="171554" y="38479"/>
                  </a:lnTo>
                  <a:lnTo>
                    <a:pt x="173300" y="38780"/>
                  </a:lnTo>
                  <a:lnTo>
                    <a:pt x="174358" y="39456"/>
                  </a:lnTo>
                  <a:lnTo>
                    <a:pt x="175912" y="40109"/>
                  </a:lnTo>
                  <a:lnTo>
                    <a:pt x="177451" y="40537"/>
                  </a:lnTo>
                  <a:lnTo>
                    <a:pt x="178794" y="41360"/>
                  </a:lnTo>
                  <a:lnTo>
                    <a:pt x="179655" y="42167"/>
                  </a:lnTo>
                  <a:lnTo>
                    <a:pt x="180764" y="44490"/>
                  </a:lnTo>
                  <a:lnTo>
                    <a:pt x="183752" y="46025"/>
                  </a:lnTo>
                  <a:lnTo>
                    <a:pt x="185830" y="47540"/>
                  </a:lnTo>
                  <a:lnTo>
                    <a:pt x="184993" y="48312"/>
                  </a:lnTo>
                  <a:lnTo>
                    <a:pt x="182394" y="48003"/>
                  </a:lnTo>
                  <a:lnTo>
                    <a:pt x="179952" y="47338"/>
                  </a:lnTo>
                  <a:lnTo>
                    <a:pt x="179628" y="48452"/>
                  </a:lnTo>
                  <a:lnTo>
                    <a:pt x="179526" y="52712"/>
                  </a:lnTo>
                  <a:lnTo>
                    <a:pt x="179920" y="56262"/>
                  </a:lnTo>
                  <a:lnTo>
                    <a:pt x="180489" y="56734"/>
                  </a:lnTo>
                  <a:lnTo>
                    <a:pt x="182945" y="57389"/>
                  </a:lnTo>
                  <a:lnTo>
                    <a:pt x="188801" y="61999"/>
                  </a:lnTo>
                  <a:lnTo>
                    <a:pt x="194101" y="66360"/>
                  </a:lnTo>
                  <a:lnTo>
                    <a:pt x="195882" y="67495"/>
                  </a:lnTo>
                  <a:lnTo>
                    <a:pt x="198816" y="67925"/>
                  </a:lnTo>
                  <a:lnTo>
                    <a:pt x="202097" y="68106"/>
                  </a:lnTo>
                  <a:lnTo>
                    <a:pt x="203508" y="67703"/>
                  </a:lnTo>
                  <a:lnTo>
                    <a:pt x="206693" y="65505"/>
                  </a:lnTo>
                  <a:lnTo>
                    <a:pt x="208385" y="65262"/>
                  </a:lnTo>
                  <a:lnTo>
                    <a:pt x="209945" y="65324"/>
                  </a:lnTo>
                  <a:lnTo>
                    <a:pt x="210795" y="65675"/>
                  </a:lnTo>
                  <a:lnTo>
                    <a:pt x="212320" y="67467"/>
                  </a:lnTo>
                  <a:lnTo>
                    <a:pt x="213750" y="70175"/>
                  </a:lnTo>
                  <a:lnTo>
                    <a:pt x="214157" y="72174"/>
                  </a:lnTo>
                  <a:lnTo>
                    <a:pt x="214022" y="73247"/>
                  </a:lnTo>
                  <a:lnTo>
                    <a:pt x="213537" y="73652"/>
                  </a:lnTo>
                  <a:lnTo>
                    <a:pt x="210927" y="74170"/>
                  </a:lnTo>
                  <a:lnTo>
                    <a:pt x="209799" y="74576"/>
                  </a:lnTo>
                  <a:lnTo>
                    <a:pt x="209518" y="75162"/>
                  </a:lnTo>
                  <a:lnTo>
                    <a:pt x="209920" y="76504"/>
                  </a:lnTo>
                  <a:lnTo>
                    <a:pt x="210430" y="77372"/>
                  </a:lnTo>
                  <a:lnTo>
                    <a:pt x="213278" y="81282"/>
                  </a:lnTo>
                  <a:lnTo>
                    <a:pt x="217393" y="86546"/>
                  </a:lnTo>
                  <a:lnTo>
                    <a:pt x="218659" y="87898"/>
                  </a:lnTo>
                  <a:lnTo>
                    <a:pt x="217943" y="89473"/>
                  </a:lnTo>
                  <a:lnTo>
                    <a:pt x="215841" y="93585"/>
                  </a:lnTo>
                  <a:lnTo>
                    <a:pt x="214284" y="95302"/>
                  </a:lnTo>
                  <a:lnTo>
                    <a:pt x="207362" y="101125"/>
                  </a:lnTo>
                  <a:lnTo>
                    <a:pt x="203970" y="100436"/>
                  </a:lnTo>
                  <a:lnTo>
                    <a:pt x="196851" y="101616"/>
                  </a:lnTo>
                  <a:lnTo>
                    <a:pt x="195785" y="100277"/>
                  </a:lnTo>
                  <a:lnTo>
                    <a:pt x="194125" y="100098"/>
                  </a:lnTo>
                  <a:lnTo>
                    <a:pt x="192064" y="100332"/>
                  </a:lnTo>
                  <a:lnTo>
                    <a:pt x="191316" y="100841"/>
                  </a:lnTo>
                  <a:lnTo>
                    <a:pt x="191089" y="101413"/>
                  </a:lnTo>
                  <a:lnTo>
                    <a:pt x="190353" y="102217"/>
                  </a:lnTo>
                  <a:lnTo>
                    <a:pt x="189041" y="104528"/>
                  </a:lnTo>
                  <a:lnTo>
                    <a:pt x="188021" y="105116"/>
                  </a:lnTo>
                  <a:lnTo>
                    <a:pt x="186755" y="105474"/>
                  </a:lnTo>
                  <a:lnTo>
                    <a:pt x="185209" y="105427"/>
                  </a:lnTo>
                  <a:lnTo>
                    <a:pt x="184300" y="105726"/>
                  </a:lnTo>
                  <a:lnTo>
                    <a:pt x="184292" y="106873"/>
                  </a:lnTo>
                  <a:lnTo>
                    <a:pt x="184016" y="107869"/>
                  </a:lnTo>
                  <a:lnTo>
                    <a:pt x="182967" y="108367"/>
                  </a:lnTo>
                  <a:lnTo>
                    <a:pt x="182524" y="109482"/>
                  </a:lnTo>
                  <a:lnTo>
                    <a:pt x="182608" y="110577"/>
                  </a:lnTo>
                  <a:lnTo>
                    <a:pt x="181992" y="111079"/>
                  </a:lnTo>
                  <a:lnTo>
                    <a:pt x="180654" y="110805"/>
                  </a:lnTo>
                  <a:lnTo>
                    <a:pt x="179858" y="110504"/>
                  </a:lnTo>
                  <a:lnTo>
                    <a:pt x="179110" y="111920"/>
                  </a:lnTo>
                  <a:lnTo>
                    <a:pt x="178187" y="112886"/>
                  </a:lnTo>
                  <a:lnTo>
                    <a:pt x="177521" y="112874"/>
                  </a:lnTo>
                  <a:lnTo>
                    <a:pt x="170404" y="113156"/>
                  </a:lnTo>
                  <a:lnTo>
                    <a:pt x="167811" y="113919"/>
                  </a:lnTo>
                  <a:lnTo>
                    <a:pt x="166251" y="113932"/>
                  </a:lnTo>
                  <a:lnTo>
                    <a:pt x="166197" y="113291"/>
                  </a:lnTo>
                  <a:lnTo>
                    <a:pt x="166016" y="112909"/>
                  </a:lnTo>
                  <a:lnTo>
                    <a:pt x="157038" y="110763"/>
                  </a:lnTo>
                  <a:lnTo>
                    <a:pt x="152637" y="109875"/>
                  </a:lnTo>
                  <a:lnTo>
                    <a:pt x="150741" y="109492"/>
                  </a:lnTo>
                  <a:lnTo>
                    <a:pt x="144361" y="108076"/>
                  </a:lnTo>
                  <a:lnTo>
                    <a:pt x="144000" y="109402"/>
                  </a:lnTo>
                  <a:lnTo>
                    <a:pt x="143082" y="110257"/>
                  </a:lnTo>
                  <a:lnTo>
                    <a:pt x="141704" y="110319"/>
                  </a:lnTo>
                  <a:lnTo>
                    <a:pt x="140745" y="110110"/>
                  </a:lnTo>
                  <a:lnTo>
                    <a:pt x="140104" y="111132"/>
                  </a:lnTo>
                  <a:lnTo>
                    <a:pt x="139049" y="112477"/>
                  </a:lnTo>
                  <a:lnTo>
                    <a:pt x="137570" y="113138"/>
                  </a:lnTo>
                  <a:lnTo>
                    <a:pt x="136121" y="113968"/>
                  </a:lnTo>
                  <a:lnTo>
                    <a:pt x="135306" y="114694"/>
                  </a:lnTo>
                  <a:lnTo>
                    <a:pt x="134715" y="114711"/>
                  </a:lnTo>
                  <a:lnTo>
                    <a:pt x="133254" y="112992"/>
                  </a:lnTo>
                  <a:lnTo>
                    <a:pt x="131315" y="112818"/>
                  </a:lnTo>
                  <a:lnTo>
                    <a:pt x="127685" y="113110"/>
                  </a:lnTo>
                  <a:lnTo>
                    <a:pt x="126058" y="112640"/>
                  </a:lnTo>
                  <a:lnTo>
                    <a:pt x="123829" y="112410"/>
                  </a:lnTo>
                  <a:lnTo>
                    <a:pt x="118575" y="112764"/>
                  </a:lnTo>
                  <a:lnTo>
                    <a:pt x="110170" y="112061"/>
                  </a:lnTo>
                  <a:lnTo>
                    <a:pt x="108796" y="112442"/>
                  </a:lnTo>
                  <a:lnTo>
                    <a:pt x="108432" y="112752"/>
                  </a:lnTo>
                  <a:lnTo>
                    <a:pt x="100115" y="112835"/>
                  </a:lnTo>
                  <a:lnTo>
                    <a:pt x="90959" y="112925"/>
                  </a:lnTo>
                  <a:lnTo>
                    <a:pt x="83298" y="112999"/>
                  </a:lnTo>
                  <a:lnTo>
                    <a:pt x="76597" y="113064"/>
                  </a:lnTo>
                  <a:lnTo>
                    <a:pt x="76585" y="112771"/>
                  </a:lnTo>
                  <a:lnTo>
                    <a:pt x="74434" y="112732"/>
                  </a:lnTo>
                  <a:lnTo>
                    <a:pt x="74196" y="113310"/>
                  </a:lnTo>
                  <a:lnTo>
                    <a:pt x="72296" y="120205"/>
                  </a:lnTo>
                  <a:lnTo>
                    <a:pt x="72087" y="123953"/>
                  </a:lnTo>
                  <a:lnTo>
                    <a:pt x="73095" y="126285"/>
                  </a:lnTo>
                  <a:lnTo>
                    <a:pt x="74233" y="127758"/>
                  </a:lnTo>
                  <a:lnTo>
                    <a:pt x="75506" y="128372"/>
                  </a:lnTo>
                  <a:lnTo>
                    <a:pt x="75631" y="129215"/>
                  </a:lnTo>
                  <a:lnTo>
                    <a:pt x="74614" y="130292"/>
                  </a:lnTo>
                  <a:lnTo>
                    <a:pt x="74700" y="131400"/>
                  </a:lnTo>
                  <a:lnTo>
                    <a:pt x="75894" y="132540"/>
                  </a:lnTo>
                  <a:lnTo>
                    <a:pt x="76187" y="133740"/>
                  </a:lnTo>
                  <a:lnTo>
                    <a:pt x="75580" y="135000"/>
                  </a:lnTo>
                  <a:lnTo>
                    <a:pt x="75726" y="138025"/>
                  </a:lnTo>
                  <a:lnTo>
                    <a:pt x="76623" y="142818"/>
                  </a:lnTo>
                  <a:lnTo>
                    <a:pt x="76649" y="145925"/>
                  </a:lnTo>
                  <a:lnTo>
                    <a:pt x="75800" y="147345"/>
                  </a:lnTo>
                  <a:lnTo>
                    <a:pt x="76202" y="149771"/>
                  </a:lnTo>
                  <a:lnTo>
                    <a:pt x="77854" y="153201"/>
                  </a:lnTo>
                  <a:lnTo>
                    <a:pt x="78140" y="154654"/>
                  </a:lnTo>
                  <a:lnTo>
                    <a:pt x="77550" y="155323"/>
                  </a:lnTo>
                  <a:lnTo>
                    <a:pt x="76184" y="156219"/>
                  </a:lnTo>
                  <a:lnTo>
                    <a:pt x="74799" y="156188"/>
                  </a:lnTo>
                  <a:lnTo>
                    <a:pt x="73185" y="154113"/>
                  </a:lnTo>
                  <a:lnTo>
                    <a:pt x="72474" y="153182"/>
                  </a:lnTo>
                  <a:lnTo>
                    <a:pt x="71168" y="151078"/>
                  </a:lnTo>
                  <a:lnTo>
                    <a:pt x="70059" y="148961"/>
                  </a:lnTo>
                  <a:lnTo>
                    <a:pt x="68557" y="148034"/>
                  </a:lnTo>
                  <a:lnTo>
                    <a:pt x="67087" y="147172"/>
                  </a:lnTo>
                  <a:lnTo>
                    <a:pt x="65294" y="144490"/>
                  </a:lnTo>
                  <a:lnTo>
                    <a:pt x="63558" y="143210"/>
                  </a:lnTo>
                  <a:lnTo>
                    <a:pt x="61729" y="143576"/>
                  </a:lnTo>
                  <a:lnTo>
                    <a:pt x="59060" y="143077"/>
                  </a:lnTo>
                  <a:lnTo>
                    <a:pt x="53675" y="142413"/>
                  </a:lnTo>
                  <a:lnTo>
                    <a:pt x="47887" y="142610"/>
                  </a:lnTo>
                  <a:lnTo>
                    <a:pt x="45482" y="143225"/>
                  </a:lnTo>
                  <a:lnTo>
                    <a:pt x="43110" y="144201"/>
                  </a:lnTo>
                  <a:lnTo>
                    <a:pt x="37095" y="146353"/>
                  </a:lnTo>
                  <a:lnTo>
                    <a:pt x="34717" y="147416"/>
                  </a:lnTo>
                  <a:lnTo>
                    <a:pt x="32920" y="150112"/>
                  </a:lnTo>
                  <a:lnTo>
                    <a:pt x="30876" y="150049"/>
                  </a:lnTo>
                  <a:lnTo>
                    <a:pt x="28829" y="149185"/>
                  </a:lnTo>
                  <a:lnTo>
                    <a:pt x="27548" y="147963"/>
                  </a:lnTo>
                  <a:lnTo>
                    <a:pt x="24807" y="148237"/>
                  </a:lnTo>
                  <a:lnTo>
                    <a:pt x="22155" y="147049"/>
                  </a:lnTo>
                  <a:lnTo>
                    <a:pt x="19594" y="144711"/>
                  </a:lnTo>
                  <a:lnTo>
                    <a:pt x="17708" y="143943"/>
                  </a:lnTo>
                  <a:lnTo>
                    <a:pt x="15298" y="142254"/>
                  </a:lnTo>
                  <a:lnTo>
                    <a:pt x="14631" y="139037"/>
                  </a:lnTo>
                  <a:lnTo>
                    <a:pt x="13104" y="136775"/>
                  </a:lnTo>
                  <a:lnTo>
                    <a:pt x="11707" y="133645"/>
                  </a:lnTo>
                  <a:lnTo>
                    <a:pt x="9623" y="132235"/>
                  </a:lnTo>
                  <a:lnTo>
                    <a:pt x="7218" y="131488"/>
                  </a:lnTo>
                  <a:lnTo>
                    <a:pt x="3903" y="131644"/>
                  </a:lnTo>
                  <a:lnTo>
                    <a:pt x="1720" y="130385"/>
                  </a:lnTo>
                  <a:lnTo>
                    <a:pt x="0" y="128549"/>
                  </a:lnTo>
                  <a:lnTo>
                    <a:pt x="456" y="126962"/>
                  </a:lnTo>
                  <a:lnTo>
                    <a:pt x="1230" y="124706"/>
                  </a:lnTo>
                  <a:lnTo>
                    <a:pt x="1322" y="122527"/>
                  </a:lnTo>
                  <a:lnTo>
                    <a:pt x="1836" y="119005"/>
                  </a:lnTo>
                  <a:lnTo>
                    <a:pt x="1519" y="114593"/>
                  </a:lnTo>
                  <a:lnTo>
                    <a:pt x="913" y="111516"/>
                  </a:lnTo>
                  <a:lnTo>
                    <a:pt x="2744" y="110236"/>
                  </a:lnTo>
                  <a:lnTo>
                    <a:pt x="4866" y="109088"/>
                  </a:lnTo>
                  <a:lnTo>
                    <a:pt x="6181" y="106996"/>
                  </a:lnTo>
                  <a:lnTo>
                    <a:pt x="7552" y="102303"/>
                  </a:lnTo>
                  <a:lnTo>
                    <a:pt x="8128" y="98250"/>
                  </a:lnTo>
                  <a:lnTo>
                    <a:pt x="7703" y="96749"/>
                  </a:lnTo>
                  <a:lnTo>
                    <a:pt x="6997" y="95558"/>
                  </a:lnTo>
                  <a:lnTo>
                    <a:pt x="6438" y="93805"/>
                  </a:lnTo>
                  <a:lnTo>
                    <a:pt x="6121" y="91673"/>
                  </a:lnTo>
                  <a:lnTo>
                    <a:pt x="6505" y="89809"/>
                  </a:lnTo>
                  <a:lnTo>
                    <a:pt x="8106" y="88085"/>
                  </a:lnTo>
                  <a:lnTo>
                    <a:pt x="10114" y="86646"/>
                  </a:lnTo>
                  <a:lnTo>
                    <a:pt x="11540" y="85951"/>
                  </a:lnTo>
                  <a:lnTo>
                    <a:pt x="15324" y="85238"/>
                  </a:lnTo>
                  <a:lnTo>
                    <a:pt x="20050" y="84166"/>
                  </a:lnTo>
                  <a:lnTo>
                    <a:pt x="22776" y="82949"/>
                  </a:lnTo>
                  <a:lnTo>
                    <a:pt x="24768" y="81732"/>
                  </a:lnTo>
                  <a:lnTo>
                    <a:pt x="25882" y="80769"/>
                  </a:lnTo>
                  <a:lnTo>
                    <a:pt x="27011" y="78795"/>
                  </a:lnTo>
                  <a:lnTo>
                    <a:pt x="28840" y="77267"/>
                  </a:lnTo>
                  <a:lnTo>
                    <a:pt x="30254" y="75724"/>
                  </a:lnTo>
                  <a:lnTo>
                    <a:pt x="30451" y="71428"/>
                  </a:lnTo>
                  <a:lnTo>
                    <a:pt x="30441" y="68982"/>
                  </a:lnTo>
                  <a:lnTo>
                    <a:pt x="29393" y="67634"/>
                  </a:lnTo>
                  <a:lnTo>
                    <a:pt x="28819" y="66478"/>
                  </a:lnTo>
                  <a:lnTo>
                    <a:pt x="35825" y="63120"/>
                  </a:lnTo>
                  <a:lnTo>
                    <a:pt x="35876" y="60750"/>
                  </a:lnTo>
                  <a:lnTo>
                    <a:pt x="34898" y="58101"/>
                  </a:lnTo>
                  <a:lnTo>
                    <a:pt x="33527" y="55969"/>
                  </a:lnTo>
                  <a:lnTo>
                    <a:pt x="33017" y="54130"/>
                  </a:lnTo>
                  <a:lnTo>
                    <a:pt x="34952" y="51967"/>
                  </a:lnTo>
                  <a:lnTo>
                    <a:pt x="36679" y="50341"/>
                  </a:lnTo>
                  <a:lnTo>
                    <a:pt x="37927" y="48958"/>
                  </a:lnTo>
                  <a:lnTo>
                    <a:pt x="40687" y="46852"/>
                  </a:lnTo>
                  <a:lnTo>
                    <a:pt x="43557" y="46305"/>
                  </a:lnTo>
                  <a:lnTo>
                    <a:pt x="46150" y="47097"/>
                  </a:lnTo>
                  <a:lnTo>
                    <a:pt x="53824" y="52053"/>
                  </a:lnTo>
                  <a:lnTo>
                    <a:pt x="55154" y="52370"/>
                  </a:lnTo>
                  <a:lnTo>
                    <a:pt x="56749" y="51993"/>
                  </a:lnTo>
                  <a:lnTo>
                    <a:pt x="58772" y="50685"/>
                  </a:lnTo>
                  <a:lnTo>
                    <a:pt x="61396" y="49661"/>
                  </a:lnTo>
                  <a:lnTo>
                    <a:pt x="62363" y="46344"/>
                  </a:lnTo>
                  <a:lnTo>
                    <a:pt x="62269" y="41463"/>
                  </a:lnTo>
                  <a:lnTo>
                    <a:pt x="62864" y="39227"/>
                  </a:lnTo>
                  <a:lnTo>
                    <a:pt x="64251" y="38826"/>
                  </a:lnTo>
                  <a:lnTo>
                    <a:pt x="68666" y="39758"/>
                  </a:lnTo>
                  <a:lnTo>
                    <a:pt x="69812" y="39814"/>
                  </a:lnTo>
                  <a:lnTo>
                    <a:pt x="71094" y="39501"/>
                  </a:lnTo>
                  <a:lnTo>
                    <a:pt x="72026" y="38643"/>
                  </a:lnTo>
                  <a:lnTo>
                    <a:pt x="71987" y="37071"/>
                  </a:lnTo>
                  <a:lnTo>
                    <a:pt x="71783" y="35678"/>
                  </a:lnTo>
                  <a:lnTo>
                    <a:pt x="73219" y="31147"/>
                  </a:lnTo>
                  <a:lnTo>
                    <a:pt x="75846" y="27748"/>
                  </a:lnTo>
                  <a:lnTo>
                    <a:pt x="81155" y="23496"/>
                  </a:lnTo>
                  <a:lnTo>
                    <a:pt x="82808" y="22648"/>
                  </a:lnTo>
                  <a:lnTo>
                    <a:pt x="84734" y="22211"/>
                  </a:lnTo>
                  <a:lnTo>
                    <a:pt x="94240" y="25131"/>
                  </a:lnTo>
                  <a:lnTo>
                    <a:pt x="95790" y="24407"/>
                  </a:lnTo>
                  <a:lnTo>
                    <a:pt x="98114" y="17170"/>
                  </a:lnTo>
                  <a:lnTo>
                    <a:pt x="100691" y="16480"/>
                  </a:lnTo>
                  <a:lnTo>
                    <a:pt x="103786" y="16355"/>
                  </a:lnTo>
                  <a:lnTo>
                    <a:pt x="105795" y="15734"/>
                  </a:lnTo>
                  <a:lnTo>
                    <a:pt x="106838" y="15228"/>
                  </a:lnTo>
                  <a:lnTo>
                    <a:pt x="111361" y="12485"/>
                  </a:lnTo>
                  <a:lnTo>
                    <a:pt x="119338" y="8742"/>
                  </a:lnTo>
                  <a:lnTo>
                    <a:pt x="123633" y="7139"/>
                  </a:lnTo>
                  <a:lnTo>
                    <a:pt x="124472" y="6536"/>
                  </a:lnTo>
                  <a:lnTo>
                    <a:pt x="127546" y="3882"/>
                  </a:lnTo>
                  <a:lnTo>
                    <a:pt x="131622" y="832"/>
                  </a:lnTo>
                  <a:lnTo>
                    <a:pt x="134220" y="224"/>
                  </a:lnTo>
                  <a:lnTo>
                    <a:pt x="137810" y="0"/>
                  </a:lnTo>
                  <a:lnTo>
                    <a:pt x="140077" y="503"/>
                  </a:lnTo>
                  <a:lnTo>
                    <a:pt x="140691" y="1364"/>
                  </a:lnTo>
                  <a:lnTo>
                    <a:pt x="141433" y="1806"/>
                  </a:lnTo>
                  <a:lnTo>
                    <a:pt x="146118" y="510"/>
                  </a:lnTo>
                  <a:lnTo>
                    <a:pt x="152637" y="2509"/>
                  </a:lnTo>
                  <a:lnTo>
                    <a:pt x="152839" y="257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9098047" y="2845131"/>
              <a:ext cx="2898" cy="6069"/>
            </a:xfrm>
            <a:custGeom>
              <a:avLst/>
              <a:pathLst>
                <a:path w="2898" h="6069">
                  <a:moveTo>
                    <a:pt x="2547" y="5938"/>
                  </a:moveTo>
                  <a:lnTo>
                    <a:pt x="879" y="6069"/>
                  </a:lnTo>
                  <a:lnTo>
                    <a:pt x="67" y="5250"/>
                  </a:lnTo>
                  <a:lnTo>
                    <a:pt x="448" y="4104"/>
                  </a:lnTo>
                  <a:lnTo>
                    <a:pt x="0" y="391"/>
                  </a:lnTo>
                  <a:lnTo>
                    <a:pt x="1400" y="0"/>
                  </a:lnTo>
                  <a:lnTo>
                    <a:pt x="2126" y="21"/>
                  </a:lnTo>
                  <a:lnTo>
                    <a:pt x="2531" y="1115"/>
                  </a:lnTo>
                  <a:lnTo>
                    <a:pt x="2898" y="312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9097016" y="2839491"/>
              <a:ext cx="1735" cy="4885"/>
            </a:xfrm>
            <a:custGeom>
              <a:avLst/>
              <a:pathLst>
                <a:path w="1735" h="4885">
                  <a:moveTo>
                    <a:pt x="1495" y="2623"/>
                  </a:moveTo>
                  <a:lnTo>
                    <a:pt x="493" y="4885"/>
                  </a:lnTo>
                  <a:lnTo>
                    <a:pt x="0" y="3239"/>
                  </a:lnTo>
                  <a:lnTo>
                    <a:pt x="426" y="1152"/>
                  </a:lnTo>
                  <a:lnTo>
                    <a:pt x="855" y="0"/>
                  </a:lnTo>
                  <a:lnTo>
                    <a:pt x="1149" y="10"/>
                  </a:lnTo>
                  <a:lnTo>
                    <a:pt x="1735" y="119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9075600" y="2823113"/>
              <a:ext cx="3688" cy="11455"/>
            </a:xfrm>
            <a:custGeom>
              <a:avLst/>
              <a:pathLst>
                <a:path w="3688" h="11455">
                  <a:moveTo>
                    <a:pt x="2930" y="9520"/>
                  </a:moveTo>
                  <a:lnTo>
                    <a:pt x="0" y="11455"/>
                  </a:lnTo>
                  <a:lnTo>
                    <a:pt x="960" y="0"/>
                  </a:lnTo>
                  <a:lnTo>
                    <a:pt x="3138" y="4263"/>
                  </a:lnTo>
                  <a:lnTo>
                    <a:pt x="3688" y="654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9085731" y="2820439"/>
              <a:ext cx="4018" cy="7287"/>
            </a:xfrm>
            <a:custGeom>
              <a:avLst/>
              <a:pathLst>
                <a:path w="4018" h="7287">
                  <a:moveTo>
                    <a:pt x="4018" y="6474"/>
                  </a:moveTo>
                  <a:lnTo>
                    <a:pt x="2739" y="7287"/>
                  </a:lnTo>
                  <a:lnTo>
                    <a:pt x="1535" y="6579"/>
                  </a:lnTo>
                  <a:lnTo>
                    <a:pt x="0" y="3891"/>
                  </a:lnTo>
                  <a:lnTo>
                    <a:pt x="761" y="488"/>
                  </a:lnTo>
                  <a:lnTo>
                    <a:pt x="1235" y="0"/>
                  </a:lnTo>
                  <a:lnTo>
                    <a:pt x="2007" y="1103"/>
                  </a:lnTo>
                  <a:lnTo>
                    <a:pt x="3087" y="3475"/>
                  </a:lnTo>
                  <a:lnTo>
                    <a:pt x="3786" y="528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9060628" y="2813613"/>
              <a:ext cx="10092" cy="22364"/>
            </a:xfrm>
            <a:custGeom>
              <a:avLst/>
              <a:pathLst>
                <a:path w="10092" h="22364">
                  <a:moveTo>
                    <a:pt x="7591" y="21394"/>
                  </a:moveTo>
                  <a:lnTo>
                    <a:pt x="2782" y="22364"/>
                  </a:lnTo>
                  <a:lnTo>
                    <a:pt x="334" y="22062"/>
                  </a:lnTo>
                  <a:lnTo>
                    <a:pt x="4906" y="14812"/>
                  </a:lnTo>
                  <a:lnTo>
                    <a:pt x="4752" y="11566"/>
                  </a:lnTo>
                  <a:lnTo>
                    <a:pt x="4042" y="8921"/>
                  </a:lnTo>
                  <a:lnTo>
                    <a:pt x="1713" y="6795"/>
                  </a:lnTo>
                  <a:lnTo>
                    <a:pt x="1586" y="5277"/>
                  </a:lnTo>
                  <a:lnTo>
                    <a:pt x="542" y="3205"/>
                  </a:lnTo>
                  <a:lnTo>
                    <a:pt x="0" y="778"/>
                  </a:lnTo>
                  <a:lnTo>
                    <a:pt x="2585" y="0"/>
                  </a:lnTo>
                  <a:lnTo>
                    <a:pt x="4679" y="1391"/>
                  </a:lnTo>
                  <a:lnTo>
                    <a:pt x="4976" y="2161"/>
                  </a:lnTo>
                  <a:lnTo>
                    <a:pt x="5424" y="4145"/>
                  </a:lnTo>
                  <a:lnTo>
                    <a:pt x="6465" y="6212"/>
                  </a:lnTo>
                  <a:lnTo>
                    <a:pt x="10092" y="10463"/>
                  </a:lnTo>
                  <a:lnTo>
                    <a:pt x="10027" y="13069"/>
                  </a:lnTo>
                  <a:lnTo>
                    <a:pt x="9035" y="1944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9061551" y="2808862"/>
              <a:ext cx="3405" cy="3189"/>
            </a:xfrm>
            <a:custGeom>
              <a:avLst/>
              <a:pathLst>
                <a:path w="3405" h="3189">
                  <a:moveTo>
                    <a:pt x="2914" y="2002"/>
                  </a:moveTo>
                  <a:lnTo>
                    <a:pt x="3405" y="3189"/>
                  </a:lnTo>
                  <a:lnTo>
                    <a:pt x="1867" y="2484"/>
                  </a:lnTo>
                  <a:lnTo>
                    <a:pt x="717" y="1658"/>
                  </a:lnTo>
                  <a:lnTo>
                    <a:pt x="0" y="568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8992110" y="2711146"/>
              <a:ext cx="127342" cy="159754"/>
            </a:xfrm>
            <a:custGeom>
              <a:avLst/>
              <a:pathLst>
                <a:path w="127342" h="159754">
                  <a:moveTo>
                    <a:pt x="125775" y="126935"/>
                  </a:moveTo>
                  <a:lnTo>
                    <a:pt x="125993" y="127978"/>
                  </a:lnTo>
                  <a:lnTo>
                    <a:pt x="126034" y="137133"/>
                  </a:lnTo>
                  <a:lnTo>
                    <a:pt x="126287" y="141049"/>
                  </a:lnTo>
                  <a:lnTo>
                    <a:pt x="127167" y="144271"/>
                  </a:lnTo>
                  <a:lnTo>
                    <a:pt x="127342" y="145501"/>
                  </a:lnTo>
                  <a:lnTo>
                    <a:pt x="126463" y="146497"/>
                  </a:lnTo>
                  <a:lnTo>
                    <a:pt x="125599" y="146686"/>
                  </a:lnTo>
                  <a:lnTo>
                    <a:pt x="124787" y="145125"/>
                  </a:lnTo>
                  <a:lnTo>
                    <a:pt x="122928" y="143932"/>
                  </a:lnTo>
                  <a:lnTo>
                    <a:pt x="120185" y="142660"/>
                  </a:lnTo>
                  <a:lnTo>
                    <a:pt x="119023" y="141810"/>
                  </a:lnTo>
                  <a:lnTo>
                    <a:pt x="117616" y="142147"/>
                  </a:lnTo>
                  <a:lnTo>
                    <a:pt x="115641" y="144074"/>
                  </a:lnTo>
                  <a:lnTo>
                    <a:pt x="114850" y="145863"/>
                  </a:lnTo>
                  <a:lnTo>
                    <a:pt x="115193" y="148374"/>
                  </a:lnTo>
                  <a:lnTo>
                    <a:pt x="115822" y="150849"/>
                  </a:lnTo>
                  <a:lnTo>
                    <a:pt x="117196" y="152264"/>
                  </a:lnTo>
                  <a:lnTo>
                    <a:pt x="117306" y="153833"/>
                  </a:lnTo>
                  <a:lnTo>
                    <a:pt x="117797" y="155853"/>
                  </a:lnTo>
                  <a:lnTo>
                    <a:pt x="118507" y="157709"/>
                  </a:lnTo>
                  <a:lnTo>
                    <a:pt x="118844" y="159715"/>
                  </a:lnTo>
                  <a:lnTo>
                    <a:pt x="118394" y="159754"/>
                  </a:lnTo>
                  <a:lnTo>
                    <a:pt x="116745" y="157180"/>
                  </a:lnTo>
                  <a:lnTo>
                    <a:pt x="115266" y="154397"/>
                  </a:lnTo>
                  <a:lnTo>
                    <a:pt x="111437" y="149132"/>
                  </a:lnTo>
                  <a:lnTo>
                    <a:pt x="110190" y="139697"/>
                  </a:lnTo>
                  <a:lnTo>
                    <a:pt x="110109" y="135040"/>
                  </a:lnTo>
                  <a:lnTo>
                    <a:pt x="107489" y="129561"/>
                  </a:lnTo>
                  <a:lnTo>
                    <a:pt x="105743" y="121980"/>
                  </a:lnTo>
                  <a:lnTo>
                    <a:pt x="105046" y="120010"/>
                  </a:lnTo>
                  <a:lnTo>
                    <a:pt x="105958" y="117560"/>
                  </a:lnTo>
                  <a:lnTo>
                    <a:pt x="106112" y="116644"/>
                  </a:lnTo>
                  <a:lnTo>
                    <a:pt x="105616" y="116847"/>
                  </a:lnTo>
                  <a:lnTo>
                    <a:pt x="104280" y="118109"/>
                  </a:lnTo>
                  <a:lnTo>
                    <a:pt x="102539" y="115091"/>
                  </a:lnTo>
                  <a:lnTo>
                    <a:pt x="101403" y="112380"/>
                  </a:lnTo>
                  <a:lnTo>
                    <a:pt x="96891" y="106773"/>
                  </a:lnTo>
                  <a:lnTo>
                    <a:pt x="95577" y="104293"/>
                  </a:lnTo>
                  <a:lnTo>
                    <a:pt x="95520" y="101878"/>
                  </a:lnTo>
                  <a:lnTo>
                    <a:pt x="93572" y="104304"/>
                  </a:lnTo>
                  <a:lnTo>
                    <a:pt x="90924" y="106014"/>
                  </a:lnTo>
                  <a:lnTo>
                    <a:pt x="88229" y="108582"/>
                  </a:lnTo>
                  <a:lnTo>
                    <a:pt x="86437" y="109360"/>
                  </a:lnTo>
                  <a:lnTo>
                    <a:pt x="80751" y="109831"/>
                  </a:lnTo>
                  <a:lnTo>
                    <a:pt x="77466" y="106394"/>
                  </a:lnTo>
                  <a:lnTo>
                    <a:pt x="72755" y="97991"/>
                  </a:lnTo>
                  <a:lnTo>
                    <a:pt x="72128" y="96091"/>
                  </a:lnTo>
                  <a:lnTo>
                    <a:pt x="72749" y="91150"/>
                  </a:lnTo>
                  <a:lnTo>
                    <a:pt x="71632" y="86472"/>
                  </a:lnTo>
                  <a:lnTo>
                    <a:pt x="71645" y="84004"/>
                  </a:lnTo>
                  <a:lnTo>
                    <a:pt x="71311" y="82354"/>
                  </a:lnTo>
                  <a:lnTo>
                    <a:pt x="70466" y="82719"/>
                  </a:lnTo>
                  <a:lnTo>
                    <a:pt x="70140" y="83853"/>
                  </a:lnTo>
                  <a:lnTo>
                    <a:pt x="70318" y="85589"/>
                  </a:lnTo>
                  <a:lnTo>
                    <a:pt x="69975" y="87046"/>
                  </a:lnTo>
                  <a:lnTo>
                    <a:pt x="65895" y="86760"/>
                  </a:lnTo>
                  <a:lnTo>
                    <a:pt x="62057" y="86098"/>
                  </a:lnTo>
                  <a:lnTo>
                    <a:pt x="65439" y="88555"/>
                  </a:lnTo>
                  <a:lnTo>
                    <a:pt x="69065" y="89130"/>
                  </a:lnTo>
                  <a:lnTo>
                    <a:pt x="70949" y="91333"/>
                  </a:lnTo>
                  <a:lnTo>
                    <a:pt x="71179" y="93054"/>
                  </a:lnTo>
                  <a:lnTo>
                    <a:pt x="71065" y="94994"/>
                  </a:lnTo>
                  <a:lnTo>
                    <a:pt x="69203" y="96347"/>
                  </a:lnTo>
                  <a:lnTo>
                    <a:pt x="67497" y="97205"/>
                  </a:lnTo>
                  <a:lnTo>
                    <a:pt x="67816" y="99061"/>
                  </a:lnTo>
                  <a:lnTo>
                    <a:pt x="69880" y="101324"/>
                  </a:lnTo>
                  <a:lnTo>
                    <a:pt x="67376" y="101962"/>
                  </a:lnTo>
                  <a:lnTo>
                    <a:pt x="66693" y="103443"/>
                  </a:lnTo>
                  <a:lnTo>
                    <a:pt x="66642" y="105551"/>
                  </a:lnTo>
                  <a:lnTo>
                    <a:pt x="67902" y="107409"/>
                  </a:lnTo>
                  <a:lnTo>
                    <a:pt x="68394" y="108787"/>
                  </a:lnTo>
                  <a:lnTo>
                    <a:pt x="68089" y="110060"/>
                  </a:lnTo>
                  <a:lnTo>
                    <a:pt x="69314" y="111426"/>
                  </a:lnTo>
                  <a:lnTo>
                    <a:pt x="71076" y="114285"/>
                  </a:lnTo>
                  <a:lnTo>
                    <a:pt x="71645" y="116321"/>
                  </a:lnTo>
                  <a:lnTo>
                    <a:pt x="70909" y="119187"/>
                  </a:lnTo>
                  <a:lnTo>
                    <a:pt x="69897" y="120300"/>
                  </a:lnTo>
                  <a:lnTo>
                    <a:pt x="68275" y="121385"/>
                  </a:lnTo>
                  <a:lnTo>
                    <a:pt x="64451" y="124996"/>
                  </a:lnTo>
                  <a:lnTo>
                    <a:pt x="62583" y="129109"/>
                  </a:lnTo>
                  <a:lnTo>
                    <a:pt x="60991" y="131033"/>
                  </a:lnTo>
                  <a:lnTo>
                    <a:pt x="59008" y="131390"/>
                  </a:lnTo>
                  <a:lnTo>
                    <a:pt x="58233" y="130546"/>
                  </a:lnTo>
                  <a:lnTo>
                    <a:pt x="56587" y="129445"/>
                  </a:lnTo>
                  <a:lnTo>
                    <a:pt x="56555" y="127437"/>
                  </a:lnTo>
                  <a:lnTo>
                    <a:pt x="57049" y="125846"/>
                  </a:lnTo>
                  <a:lnTo>
                    <a:pt x="60411" y="122002"/>
                  </a:lnTo>
                  <a:lnTo>
                    <a:pt x="58584" y="122519"/>
                  </a:lnTo>
                  <a:lnTo>
                    <a:pt x="56514" y="123616"/>
                  </a:lnTo>
                  <a:lnTo>
                    <a:pt x="53354" y="125698"/>
                  </a:lnTo>
                  <a:lnTo>
                    <a:pt x="52356" y="123119"/>
                  </a:lnTo>
                  <a:lnTo>
                    <a:pt x="51692" y="120731"/>
                  </a:lnTo>
                  <a:lnTo>
                    <a:pt x="51686" y="117807"/>
                  </a:lnTo>
                  <a:lnTo>
                    <a:pt x="54209" y="113440"/>
                  </a:lnTo>
                  <a:lnTo>
                    <a:pt x="51354" y="115618"/>
                  </a:lnTo>
                  <a:lnTo>
                    <a:pt x="50564" y="118344"/>
                  </a:lnTo>
                  <a:lnTo>
                    <a:pt x="50912" y="121547"/>
                  </a:lnTo>
                  <a:lnTo>
                    <a:pt x="50545" y="123817"/>
                  </a:lnTo>
                  <a:lnTo>
                    <a:pt x="49422" y="126785"/>
                  </a:lnTo>
                  <a:lnTo>
                    <a:pt x="47900" y="128566"/>
                  </a:lnTo>
                  <a:lnTo>
                    <a:pt x="45439" y="129709"/>
                  </a:lnTo>
                  <a:lnTo>
                    <a:pt x="44343" y="131465"/>
                  </a:lnTo>
                  <a:lnTo>
                    <a:pt x="42697" y="132756"/>
                  </a:lnTo>
                  <a:lnTo>
                    <a:pt x="42643" y="130181"/>
                  </a:lnTo>
                  <a:lnTo>
                    <a:pt x="42114" y="126780"/>
                  </a:lnTo>
                  <a:lnTo>
                    <a:pt x="40339" y="118715"/>
                  </a:lnTo>
                  <a:lnTo>
                    <a:pt x="39955" y="120445"/>
                  </a:lnTo>
                  <a:lnTo>
                    <a:pt x="40873" y="125448"/>
                  </a:lnTo>
                  <a:lnTo>
                    <a:pt x="40819" y="128696"/>
                  </a:lnTo>
                  <a:lnTo>
                    <a:pt x="39475" y="131273"/>
                  </a:lnTo>
                  <a:lnTo>
                    <a:pt x="36760" y="134036"/>
                  </a:lnTo>
                  <a:lnTo>
                    <a:pt x="34685" y="134426"/>
                  </a:lnTo>
                  <a:lnTo>
                    <a:pt x="33460" y="134001"/>
                  </a:lnTo>
                  <a:lnTo>
                    <a:pt x="31603" y="132290"/>
                  </a:lnTo>
                  <a:lnTo>
                    <a:pt x="29582" y="129845"/>
                  </a:lnTo>
                  <a:lnTo>
                    <a:pt x="29242" y="125916"/>
                  </a:lnTo>
                  <a:lnTo>
                    <a:pt x="28408" y="123755"/>
                  </a:lnTo>
                  <a:lnTo>
                    <a:pt x="28529" y="121183"/>
                  </a:lnTo>
                  <a:lnTo>
                    <a:pt x="28367" y="118741"/>
                  </a:lnTo>
                  <a:lnTo>
                    <a:pt x="26198" y="112210"/>
                  </a:lnTo>
                  <a:lnTo>
                    <a:pt x="24794" y="108864"/>
                  </a:lnTo>
                  <a:lnTo>
                    <a:pt x="24967" y="107783"/>
                  </a:lnTo>
                  <a:lnTo>
                    <a:pt x="24870" y="107329"/>
                  </a:lnTo>
                  <a:lnTo>
                    <a:pt x="24214" y="103020"/>
                  </a:lnTo>
                  <a:lnTo>
                    <a:pt x="23310" y="100384"/>
                  </a:lnTo>
                  <a:lnTo>
                    <a:pt x="22857" y="97575"/>
                  </a:lnTo>
                  <a:lnTo>
                    <a:pt x="25000" y="93538"/>
                  </a:lnTo>
                  <a:lnTo>
                    <a:pt x="24141" y="92881"/>
                  </a:lnTo>
                  <a:lnTo>
                    <a:pt x="21669" y="92348"/>
                  </a:lnTo>
                  <a:lnTo>
                    <a:pt x="19370" y="91649"/>
                  </a:lnTo>
                  <a:lnTo>
                    <a:pt x="18806" y="90603"/>
                  </a:lnTo>
                  <a:lnTo>
                    <a:pt x="19824" y="86630"/>
                  </a:lnTo>
                  <a:lnTo>
                    <a:pt x="18631" y="85071"/>
                  </a:lnTo>
                  <a:lnTo>
                    <a:pt x="16920" y="83496"/>
                  </a:lnTo>
                  <a:lnTo>
                    <a:pt x="16385" y="82868"/>
                  </a:lnTo>
                  <a:lnTo>
                    <a:pt x="15821" y="82054"/>
                  </a:lnTo>
                  <a:lnTo>
                    <a:pt x="15031" y="80058"/>
                  </a:lnTo>
                  <a:lnTo>
                    <a:pt x="16556" y="75859"/>
                  </a:lnTo>
                  <a:lnTo>
                    <a:pt x="18690" y="70991"/>
                  </a:lnTo>
                  <a:lnTo>
                    <a:pt x="19076" y="69137"/>
                  </a:lnTo>
                  <a:lnTo>
                    <a:pt x="19430" y="65915"/>
                  </a:lnTo>
                  <a:lnTo>
                    <a:pt x="19624" y="64680"/>
                  </a:lnTo>
                  <a:lnTo>
                    <a:pt x="19346" y="63465"/>
                  </a:lnTo>
                  <a:lnTo>
                    <a:pt x="17101" y="62053"/>
                  </a:lnTo>
                  <a:lnTo>
                    <a:pt x="13128" y="61482"/>
                  </a:lnTo>
                  <a:lnTo>
                    <a:pt x="10322" y="60304"/>
                  </a:lnTo>
                  <a:lnTo>
                    <a:pt x="8678" y="58519"/>
                  </a:lnTo>
                  <a:lnTo>
                    <a:pt x="7286" y="57804"/>
                  </a:lnTo>
                  <a:lnTo>
                    <a:pt x="5569" y="58332"/>
                  </a:lnTo>
                  <a:lnTo>
                    <a:pt x="3373" y="57637"/>
                  </a:lnTo>
                  <a:lnTo>
                    <a:pt x="1538" y="55865"/>
                  </a:lnTo>
                  <a:lnTo>
                    <a:pt x="0" y="53712"/>
                  </a:lnTo>
                  <a:lnTo>
                    <a:pt x="188" y="52700"/>
                  </a:lnTo>
                  <a:lnTo>
                    <a:pt x="599" y="51357"/>
                  </a:lnTo>
                  <a:lnTo>
                    <a:pt x="3491" y="45786"/>
                  </a:lnTo>
                  <a:lnTo>
                    <a:pt x="4571" y="45621"/>
                  </a:lnTo>
                  <a:lnTo>
                    <a:pt x="7075" y="46690"/>
                  </a:lnTo>
                  <a:lnTo>
                    <a:pt x="8012" y="46693"/>
                  </a:lnTo>
                  <a:lnTo>
                    <a:pt x="9658" y="44490"/>
                  </a:lnTo>
                  <a:lnTo>
                    <a:pt x="11960" y="38220"/>
                  </a:lnTo>
                  <a:lnTo>
                    <a:pt x="15209" y="38235"/>
                  </a:lnTo>
                  <a:lnTo>
                    <a:pt x="18075" y="38440"/>
                  </a:lnTo>
                  <a:lnTo>
                    <a:pt x="20010" y="38759"/>
                  </a:lnTo>
                  <a:lnTo>
                    <a:pt x="21937" y="38558"/>
                  </a:lnTo>
                  <a:lnTo>
                    <a:pt x="23950" y="38056"/>
                  </a:lnTo>
                  <a:lnTo>
                    <a:pt x="25046" y="37265"/>
                  </a:lnTo>
                  <a:lnTo>
                    <a:pt x="25650" y="36262"/>
                  </a:lnTo>
                  <a:lnTo>
                    <a:pt x="25442" y="35392"/>
                  </a:lnTo>
                  <a:lnTo>
                    <a:pt x="22973" y="34210"/>
                  </a:lnTo>
                  <a:lnTo>
                    <a:pt x="22020" y="33326"/>
                  </a:lnTo>
                  <a:lnTo>
                    <a:pt x="21332" y="30819"/>
                  </a:lnTo>
                  <a:lnTo>
                    <a:pt x="20606" y="29873"/>
                  </a:lnTo>
                  <a:lnTo>
                    <a:pt x="15751" y="29740"/>
                  </a:lnTo>
                  <a:lnTo>
                    <a:pt x="13236" y="28587"/>
                  </a:lnTo>
                  <a:lnTo>
                    <a:pt x="11852" y="27554"/>
                  </a:lnTo>
                  <a:lnTo>
                    <a:pt x="9385" y="24133"/>
                  </a:lnTo>
                  <a:lnTo>
                    <a:pt x="6341" y="21602"/>
                  </a:lnTo>
                  <a:lnTo>
                    <a:pt x="3427" y="21004"/>
                  </a:lnTo>
                  <a:lnTo>
                    <a:pt x="2299" y="20184"/>
                  </a:lnTo>
                  <a:lnTo>
                    <a:pt x="1689" y="18882"/>
                  </a:lnTo>
                  <a:lnTo>
                    <a:pt x="2042" y="16999"/>
                  </a:lnTo>
                  <a:lnTo>
                    <a:pt x="2917" y="15290"/>
                  </a:lnTo>
                  <a:lnTo>
                    <a:pt x="3518" y="13385"/>
                  </a:lnTo>
                  <a:lnTo>
                    <a:pt x="5850" y="10872"/>
                  </a:lnTo>
                  <a:lnTo>
                    <a:pt x="8581" y="8677"/>
                  </a:lnTo>
                  <a:lnTo>
                    <a:pt x="9798" y="7171"/>
                  </a:lnTo>
                  <a:lnTo>
                    <a:pt x="11523" y="5583"/>
                  </a:lnTo>
                  <a:lnTo>
                    <a:pt x="11728" y="4711"/>
                  </a:lnTo>
                  <a:lnTo>
                    <a:pt x="11420" y="3714"/>
                  </a:lnTo>
                  <a:lnTo>
                    <a:pt x="10025" y="2763"/>
                  </a:lnTo>
                  <a:lnTo>
                    <a:pt x="9064" y="2458"/>
                  </a:lnTo>
                  <a:lnTo>
                    <a:pt x="8910" y="1844"/>
                  </a:lnTo>
                  <a:lnTo>
                    <a:pt x="9574" y="205"/>
                  </a:lnTo>
                  <a:lnTo>
                    <a:pt x="10907" y="0"/>
                  </a:lnTo>
                  <a:lnTo>
                    <a:pt x="13674" y="1485"/>
                  </a:lnTo>
                  <a:lnTo>
                    <a:pt x="16488" y="3892"/>
                  </a:lnTo>
                  <a:lnTo>
                    <a:pt x="18161" y="6039"/>
                  </a:lnTo>
                  <a:lnTo>
                    <a:pt x="18221" y="7732"/>
                  </a:lnTo>
                  <a:lnTo>
                    <a:pt x="19308" y="8005"/>
                  </a:lnTo>
                  <a:lnTo>
                    <a:pt x="20407" y="8072"/>
                  </a:lnTo>
                  <a:lnTo>
                    <a:pt x="22234" y="8824"/>
                  </a:lnTo>
                  <a:lnTo>
                    <a:pt x="24125" y="8595"/>
                  </a:lnTo>
                  <a:lnTo>
                    <a:pt x="25348" y="9013"/>
                  </a:lnTo>
                  <a:lnTo>
                    <a:pt x="26168" y="8860"/>
                  </a:lnTo>
                  <a:lnTo>
                    <a:pt x="26476" y="7886"/>
                  </a:lnTo>
                  <a:lnTo>
                    <a:pt x="25556" y="6453"/>
                  </a:lnTo>
                  <a:lnTo>
                    <a:pt x="24889" y="5428"/>
                  </a:lnTo>
                  <a:lnTo>
                    <a:pt x="25658" y="4405"/>
                  </a:lnTo>
                  <a:lnTo>
                    <a:pt x="26527" y="4200"/>
                  </a:lnTo>
                  <a:lnTo>
                    <a:pt x="27501" y="4456"/>
                  </a:lnTo>
                  <a:lnTo>
                    <a:pt x="28832" y="5378"/>
                  </a:lnTo>
                  <a:lnTo>
                    <a:pt x="29803" y="7272"/>
                  </a:lnTo>
                  <a:lnTo>
                    <a:pt x="29979" y="10204"/>
                  </a:lnTo>
                  <a:lnTo>
                    <a:pt x="32137" y="12865"/>
                  </a:lnTo>
                  <a:lnTo>
                    <a:pt x="34979" y="14754"/>
                  </a:lnTo>
                  <a:lnTo>
                    <a:pt x="37203" y="15625"/>
                  </a:lnTo>
                  <a:lnTo>
                    <a:pt x="39888" y="16248"/>
                  </a:lnTo>
                  <a:lnTo>
                    <a:pt x="42182" y="15648"/>
                  </a:lnTo>
                  <a:lnTo>
                    <a:pt x="43329" y="13792"/>
                  </a:lnTo>
                  <a:lnTo>
                    <a:pt x="42813" y="12137"/>
                  </a:lnTo>
                  <a:lnTo>
                    <a:pt x="43172" y="10652"/>
                  </a:lnTo>
                  <a:lnTo>
                    <a:pt x="44092" y="9833"/>
                  </a:lnTo>
                  <a:lnTo>
                    <a:pt x="45525" y="9885"/>
                  </a:lnTo>
                  <a:lnTo>
                    <a:pt x="46602" y="11061"/>
                  </a:lnTo>
                  <a:lnTo>
                    <a:pt x="49727" y="17412"/>
                  </a:lnTo>
                  <a:lnTo>
                    <a:pt x="49082" y="20226"/>
                  </a:lnTo>
                  <a:lnTo>
                    <a:pt x="49781" y="27948"/>
                  </a:lnTo>
                  <a:lnTo>
                    <a:pt x="48991" y="33042"/>
                  </a:lnTo>
                  <a:lnTo>
                    <a:pt x="49117" y="34139"/>
                  </a:lnTo>
                  <a:lnTo>
                    <a:pt x="49482" y="34989"/>
                  </a:lnTo>
                  <a:lnTo>
                    <a:pt x="50013" y="35337"/>
                  </a:lnTo>
                  <a:lnTo>
                    <a:pt x="50925" y="35326"/>
                  </a:lnTo>
                  <a:lnTo>
                    <a:pt x="54725" y="36288"/>
                  </a:lnTo>
                  <a:lnTo>
                    <a:pt x="57926" y="37349"/>
                  </a:lnTo>
                  <a:lnTo>
                    <a:pt x="61539" y="38316"/>
                  </a:lnTo>
                  <a:lnTo>
                    <a:pt x="66761" y="39069"/>
                  </a:lnTo>
                  <a:lnTo>
                    <a:pt x="69964" y="38823"/>
                  </a:lnTo>
                  <a:lnTo>
                    <a:pt x="71562" y="38792"/>
                  </a:lnTo>
                  <a:lnTo>
                    <a:pt x="74797" y="39020"/>
                  </a:lnTo>
                  <a:lnTo>
                    <a:pt x="83311" y="38617"/>
                  </a:lnTo>
                  <a:lnTo>
                    <a:pt x="90355" y="38509"/>
                  </a:lnTo>
                  <a:lnTo>
                    <a:pt x="93216" y="39238"/>
                  </a:lnTo>
                  <a:lnTo>
                    <a:pt x="95509" y="39499"/>
                  </a:lnTo>
                  <a:lnTo>
                    <a:pt x="103352" y="38988"/>
                  </a:lnTo>
                  <a:lnTo>
                    <a:pt x="111261" y="38744"/>
                  </a:lnTo>
                  <a:lnTo>
                    <a:pt x="115544" y="40362"/>
                  </a:lnTo>
                  <a:lnTo>
                    <a:pt x="120207" y="43009"/>
                  </a:lnTo>
                  <a:lnTo>
                    <a:pt x="122830" y="44971"/>
                  </a:lnTo>
                  <a:lnTo>
                    <a:pt x="123302" y="46099"/>
                  </a:lnTo>
                  <a:lnTo>
                    <a:pt x="123014" y="47061"/>
                  </a:lnTo>
                  <a:lnTo>
                    <a:pt x="122134" y="47589"/>
                  </a:lnTo>
                  <a:lnTo>
                    <a:pt x="120526" y="47606"/>
                  </a:lnTo>
                  <a:lnTo>
                    <a:pt x="116831" y="46327"/>
                  </a:lnTo>
                  <a:lnTo>
                    <a:pt x="116197" y="46706"/>
                  </a:lnTo>
                  <a:lnTo>
                    <a:pt x="116259" y="49334"/>
                  </a:lnTo>
                  <a:lnTo>
                    <a:pt x="116151" y="49755"/>
                  </a:lnTo>
                  <a:lnTo>
                    <a:pt x="115360" y="52111"/>
                  </a:lnTo>
                  <a:lnTo>
                    <a:pt x="113134" y="57412"/>
                  </a:lnTo>
                  <a:lnTo>
                    <a:pt x="112705" y="59785"/>
                  </a:lnTo>
                  <a:lnTo>
                    <a:pt x="112238" y="60389"/>
                  </a:lnTo>
                  <a:lnTo>
                    <a:pt x="111661" y="60716"/>
                  </a:lnTo>
                  <a:lnTo>
                    <a:pt x="109917" y="60812"/>
                  </a:lnTo>
                  <a:lnTo>
                    <a:pt x="108552" y="61203"/>
                  </a:lnTo>
                  <a:lnTo>
                    <a:pt x="107982" y="62065"/>
                  </a:lnTo>
                  <a:lnTo>
                    <a:pt x="107097" y="63857"/>
                  </a:lnTo>
                  <a:lnTo>
                    <a:pt x="106487" y="65664"/>
                  </a:lnTo>
                  <a:lnTo>
                    <a:pt x="105637" y="66217"/>
                  </a:lnTo>
                  <a:lnTo>
                    <a:pt x="103600" y="65240"/>
                  </a:lnTo>
                  <a:lnTo>
                    <a:pt x="102332" y="65394"/>
                  </a:lnTo>
                  <a:lnTo>
                    <a:pt x="100734" y="65808"/>
                  </a:lnTo>
                  <a:lnTo>
                    <a:pt x="99142" y="66838"/>
                  </a:lnTo>
                  <a:lnTo>
                    <a:pt x="98043" y="68116"/>
                  </a:lnTo>
                  <a:lnTo>
                    <a:pt x="96799" y="68553"/>
                  </a:lnTo>
                  <a:lnTo>
                    <a:pt x="93105" y="68295"/>
                  </a:lnTo>
                  <a:lnTo>
                    <a:pt x="92398" y="68477"/>
                  </a:lnTo>
                  <a:lnTo>
                    <a:pt x="91931" y="69389"/>
                  </a:lnTo>
                  <a:lnTo>
                    <a:pt x="91550" y="70542"/>
                  </a:lnTo>
                  <a:lnTo>
                    <a:pt x="88666" y="73259"/>
                  </a:lnTo>
                  <a:lnTo>
                    <a:pt x="87573" y="77613"/>
                  </a:lnTo>
                  <a:lnTo>
                    <a:pt x="86688" y="80439"/>
                  </a:lnTo>
                  <a:lnTo>
                    <a:pt x="86828" y="82638"/>
                  </a:lnTo>
                  <a:lnTo>
                    <a:pt x="89267" y="88370"/>
                  </a:lnTo>
                  <a:lnTo>
                    <a:pt x="90965" y="95810"/>
                  </a:lnTo>
                  <a:lnTo>
                    <a:pt x="91618" y="96567"/>
                  </a:lnTo>
                  <a:lnTo>
                    <a:pt x="92185" y="96806"/>
                  </a:lnTo>
                  <a:lnTo>
                    <a:pt x="92441" y="96635"/>
                  </a:lnTo>
                  <a:lnTo>
                    <a:pt x="92390" y="95090"/>
                  </a:lnTo>
                  <a:lnTo>
                    <a:pt x="92495" y="93224"/>
                  </a:lnTo>
                  <a:lnTo>
                    <a:pt x="93291" y="92785"/>
                  </a:lnTo>
                  <a:lnTo>
                    <a:pt x="94308" y="93171"/>
                  </a:lnTo>
                  <a:lnTo>
                    <a:pt x="95280" y="94792"/>
                  </a:lnTo>
                  <a:lnTo>
                    <a:pt x="96381" y="97764"/>
                  </a:lnTo>
                  <a:lnTo>
                    <a:pt x="97549" y="98929"/>
                  </a:lnTo>
                  <a:lnTo>
                    <a:pt x="99374" y="99256"/>
                  </a:lnTo>
                  <a:lnTo>
                    <a:pt x="101457" y="98562"/>
                  </a:lnTo>
                  <a:lnTo>
                    <a:pt x="103006" y="97216"/>
                  </a:lnTo>
                  <a:lnTo>
                    <a:pt x="103638" y="95763"/>
                  </a:lnTo>
                  <a:lnTo>
                    <a:pt x="103198" y="92897"/>
                  </a:lnTo>
                  <a:lnTo>
                    <a:pt x="103095" y="90756"/>
                  </a:lnTo>
                  <a:lnTo>
                    <a:pt x="104086" y="88718"/>
                  </a:lnTo>
                  <a:lnTo>
                    <a:pt x="107653" y="85678"/>
                  </a:lnTo>
                  <a:lnTo>
                    <a:pt x="108171" y="84749"/>
                  </a:lnTo>
                  <a:lnTo>
                    <a:pt x="107939" y="82163"/>
                  </a:lnTo>
                  <a:lnTo>
                    <a:pt x="107942" y="79739"/>
                  </a:lnTo>
                  <a:lnTo>
                    <a:pt x="109294" y="79573"/>
                  </a:lnTo>
                  <a:lnTo>
                    <a:pt x="111105" y="79965"/>
                  </a:lnTo>
                  <a:lnTo>
                    <a:pt x="113399" y="78771"/>
                  </a:lnTo>
                  <a:lnTo>
                    <a:pt x="114098" y="78747"/>
                  </a:lnTo>
                  <a:lnTo>
                    <a:pt x="115058" y="80027"/>
                  </a:lnTo>
                  <a:lnTo>
                    <a:pt x="116688" y="79805"/>
                  </a:lnTo>
                  <a:lnTo>
                    <a:pt x="117884" y="85086"/>
                  </a:lnTo>
                  <a:lnTo>
                    <a:pt x="119122" y="89746"/>
                  </a:lnTo>
                  <a:lnTo>
                    <a:pt x="119111" y="91997"/>
                  </a:lnTo>
                  <a:lnTo>
                    <a:pt x="119317" y="96766"/>
                  </a:lnTo>
                  <a:lnTo>
                    <a:pt x="119881" y="100657"/>
                  </a:lnTo>
                  <a:lnTo>
                    <a:pt x="120752" y="101541"/>
                  </a:lnTo>
                  <a:lnTo>
                    <a:pt x="121783" y="103619"/>
                  </a:lnTo>
                  <a:lnTo>
                    <a:pt x="122722" y="106034"/>
                  </a:lnTo>
                  <a:lnTo>
                    <a:pt x="123467" y="107389"/>
                  </a:lnTo>
                  <a:lnTo>
                    <a:pt x="123969" y="111802"/>
                  </a:lnTo>
                  <a:lnTo>
                    <a:pt x="124584" y="114991"/>
                  </a:lnTo>
                  <a:lnTo>
                    <a:pt x="125397" y="1250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7177128" y="2222957"/>
              <a:ext cx="172472" cy="82742"/>
            </a:xfrm>
            <a:custGeom>
              <a:avLst/>
              <a:pathLst>
                <a:path w="172472" h="82742">
                  <a:moveTo>
                    <a:pt x="172472" y="13694"/>
                  </a:moveTo>
                  <a:lnTo>
                    <a:pt x="171821" y="20351"/>
                  </a:lnTo>
                  <a:lnTo>
                    <a:pt x="169158" y="23447"/>
                  </a:lnTo>
                  <a:lnTo>
                    <a:pt x="165129" y="22409"/>
                  </a:lnTo>
                  <a:lnTo>
                    <a:pt x="159990" y="23272"/>
                  </a:lnTo>
                  <a:lnTo>
                    <a:pt x="157267" y="26792"/>
                  </a:lnTo>
                  <a:lnTo>
                    <a:pt x="155724" y="27834"/>
                  </a:lnTo>
                  <a:lnTo>
                    <a:pt x="154331" y="29061"/>
                  </a:lnTo>
                  <a:lnTo>
                    <a:pt x="153435" y="33632"/>
                  </a:lnTo>
                  <a:lnTo>
                    <a:pt x="153225" y="41121"/>
                  </a:lnTo>
                  <a:lnTo>
                    <a:pt x="151277" y="42035"/>
                  </a:lnTo>
                  <a:lnTo>
                    <a:pt x="149490" y="42314"/>
                  </a:lnTo>
                  <a:lnTo>
                    <a:pt x="142058" y="48904"/>
                  </a:lnTo>
                  <a:lnTo>
                    <a:pt x="146335" y="50758"/>
                  </a:lnTo>
                  <a:lnTo>
                    <a:pt x="148232" y="52168"/>
                  </a:lnTo>
                  <a:lnTo>
                    <a:pt x="151360" y="56090"/>
                  </a:lnTo>
                  <a:lnTo>
                    <a:pt x="155818" y="60528"/>
                  </a:lnTo>
                  <a:lnTo>
                    <a:pt x="156695" y="62694"/>
                  </a:lnTo>
                  <a:lnTo>
                    <a:pt x="152958" y="62208"/>
                  </a:lnTo>
                  <a:lnTo>
                    <a:pt x="151652" y="62355"/>
                  </a:lnTo>
                  <a:lnTo>
                    <a:pt x="150815" y="63039"/>
                  </a:lnTo>
                  <a:lnTo>
                    <a:pt x="149080" y="62902"/>
                  </a:lnTo>
                  <a:lnTo>
                    <a:pt x="146932" y="62907"/>
                  </a:lnTo>
                  <a:lnTo>
                    <a:pt x="144686" y="63693"/>
                  </a:lnTo>
                  <a:lnTo>
                    <a:pt x="143442" y="64027"/>
                  </a:lnTo>
                  <a:lnTo>
                    <a:pt x="141783" y="63307"/>
                  </a:lnTo>
                  <a:lnTo>
                    <a:pt x="138690" y="61146"/>
                  </a:lnTo>
                  <a:lnTo>
                    <a:pt x="136812" y="59641"/>
                  </a:lnTo>
                  <a:lnTo>
                    <a:pt x="135414" y="59261"/>
                  </a:lnTo>
                  <a:lnTo>
                    <a:pt x="134005" y="59708"/>
                  </a:lnTo>
                  <a:lnTo>
                    <a:pt x="128986" y="60218"/>
                  </a:lnTo>
                  <a:lnTo>
                    <a:pt x="127798" y="61096"/>
                  </a:lnTo>
                  <a:lnTo>
                    <a:pt x="125480" y="62064"/>
                  </a:lnTo>
                  <a:lnTo>
                    <a:pt x="123146" y="62525"/>
                  </a:lnTo>
                  <a:lnTo>
                    <a:pt x="119797" y="62852"/>
                  </a:lnTo>
                  <a:lnTo>
                    <a:pt x="118032" y="62809"/>
                  </a:lnTo>
                  <a:lnTo>
                    <a:pt x="117047" y="63277"/>
                  </a:lnTo>
                  <a:lnTo>
                    <a:pt x="116219" y="64692"/>
                  </a:lnTo>
                  <a:lnTo>
                    <a:pt x="115655" y="66075"/>
                  </a:lnTo>
                  <a:lnTo>
                    <a:pt x="115161" y="66637"/>
                  </a:lnTo>
                  <a:lnTo>
                    <a:pt x="110986" y="67322"/>
                  </a:lnTo>
                  <a:lnTo>
                    <a:pt x="110071" y="68117"/>
                  </a:lnTo>
                  <a:lnTo>
                    <a:pt x="109815" y="68894"/>
                  </a:lnTo>
                  <a:lnTo>
                    <a:pt x="109896" y="69671"/>
                  </a:lnTo>
                  <a:lnTo>
                    <a:pt x="106571" y="68918"/>
                  </a:lnTo>
                  <a:lnTo>
                    <a:pt x="103997" y="69419"/>
                  </a:lnTo>
                  <a:lnTo>
                    <a:pt x="103392" y="70014"/>
                  </a:lnTo>
                  <a:lnTo>
                    <a:pt x="102852" y="70868"/>
                  </a:lnTo>
                  <a:lnTo>
                    <a:pt x="103155" y="71782"/>
                  </a:lnTo>
                  <a:lnTo>
                    <a:pt x="104102" y="72665"/>
                  </a:lnTo>
                  <a:lnTo>
                    <a:pt x="104995" y="75060"/>
                  </a:lnTo>
                  <a:lnTo>
                    <a:pt x="105316" y="77456"/>
                  </a:lnTo>
                  <a:lnTo>
                    <a:pt x="104768" y="78813"/>
                  </a:lnTo>
                  <a:lnTo>
                    <a:pt x="102863" y="79782"/>
                  </a:lnTo>
                  <a:lnTo>
                    <a:pt x="98910" y="80853"/>
                  </a:lnTo>
                  <a:lnTo>
                    <a:pt x="95086" y="80342"/>
                  </a:lnTo>
                  <a:lnTo>
                    <a:pt x="93399" y="80767"/>
                  </a:lnTo>
                  <a:lnTo>
                    <a:pt x="90568" y="80903"/>
                  </a:lnTo>
                  <a:lnTo>
                    <a:pt x="87959" y="81188"/>
                  </a:lnTo>
                  <a:lnTo>
                    <a:pt x="83948" y="82167"/>
                  </a:lnTo>
                  <a:lnTo>
                    <a:pt x="80335" y="82742"/>
                  </a:lnTo>
                  <a:lnTo>
                    <a:pt x="77080" y="80746"/>
                  </a:lnTo>
                  <a:lnTo>
                    <a:pt x="73216" y="79386"/>
                  </a:lnTo>
                  <a:lnTo>
                    <a:pt x="69163" y="78578"/>
                  </a:lnTo>
                  <a:lnTo>
                    <a:pt x="67751" y="79168"/>
                  </a:lnTo>
                  <a:lnTo>
                    <a:pt x="67141" y="79632"/>
                  </a:lnTo>
                  <a:lnTo>
                    <a:pt x="63752" y="77867"/>
                  </a:lnTo>
                  <a:lnTo>
                    <a:pt x="62230" y="77238"/>
                  </a:lnTo>
                  <a:lnTo>
                    <a:pt x="61493" y="76557"/>
                  </a:lnTo>
                  <a:lnTo>
                    <a:pt x="60082" y="74204"/>
                  </a:lnTo>
                  <a:lnTo>
                    <a:pt x="59243" y="74129"/>
                  </a:lnTo>
                  <a:lnTo>
                    <a:pt x="56447" y="75005"/>
                  </a:lnTo>
                  <a:lnTo>
                    <a:pt x="53759" y="74963"/>
                  </a:lnTo>
                  <a:lnTo>
                    <a:pt x="52126" y="74804"/>
                  </a:lnTo>
                  <a:lnTo>
                    <a:pt x="47309" y="74903"/>
                  </a:lnTo>
                  <a:lnTo>
                    <a:pt x="46670" y="76510"/>
                  </a:lnTo>
                  <a:lnTo>
                    <a:pt x="46073" y="76759"/>
                  </a:lnTo>
                  <a:lnTo>
                    <a:pt x="45029" y="76974"/>
                  </a:lnTo>
                  <a:lnTo>
                    <a:pt x="42468" y="76873"/>
                  </a:lnTo>
                  <a:lnTo>
                    <a:pt x="39192" y="78060"/>
                  </a:lnTo>
                  <a:lnTo>
                    <a:pt x="35678" y="78785"/>
                  </a:lnTo>
                  <a:lnTo>
                    <a:pt x="32934" y="78805"/>
                  </a:lnTo>
                  <a:lnTo>
                    <a:pt x="30103" y="78454"/>
                  </a:lnTo>
                  <a:lnTo>
                    <a:pt x="28408" y="78705"/>
                  </a:lnTo>
                  <a:lnTo>
                    <a:pt x="24754" y="78835"/>
                  </a:lnTo>
                  <a:lnTo>
                    <a:pt x="22436" y="80572"/>
                  </a:lnTo>
                  <a:lnTo>
                    <a:pt x="18833" y="80474"/>
                  </a:lnTo>
                  <a:lnTo>
                    <a:pt x="15805" y="80180"/>
                  </a:lnTo>
                  <a:lnTo>
                    <a:pt x="16183" y="79632"/>
                  </a:lnTo>
                  <a:lnTo>
                    <a:pt x="16785" y="72737"/>
                  </a:lnTo>
                  <a:lnTo>
                    <a:pt x="18283" y="69660"/>
                  </a:lnTo>
                  <a:lnTo>
                    <a:pt x="18226" y="69028"/>
                  </a:lnTo>
                  <a:lnTo>
                    <a:pt x="17905" y="68549"/>
                  </a:lnTo>
                  <a:lnTo>
                    <a:pt x="16577" y="68054"/>
                  </a:lnTo>
                  <a:lnTo>
                    <a:pt x="15616" y="66393"/>
                  </a:lnTo>
                  <a:lnTo>
                    <a:pt x="13617" y="62015"/>
                  </a:lnTo>
                  <a:lnTo>
                    <a:pt x="12491" y="61129"/>
                  </a:lnTo>
                  <a:lnTo>
                    <a:pt x="9348" y="60205"/>
                  </a:lnTo>
                  <a:lnTo>
                    <a:pt x="6595" y="58942"/>
                  </a:lnTo>
                  <a:lnTo>
                    <a:pt x="4261" y="57277"/>
                  </a:lnTo>
                  <a:lnTo>
                    <a:pt x="0" y="53162"/>
                  </a:lnTo>
                  <a:lnTo>
                    <a:pt x="2156" y="52751"/>
                  </a:lnTo>
                  <a:lnTo>
                    <a:pt x="2809" y="51914"/>
                  </a:lnTo>
                  <a:lnTo>
                    <a:pt x="4960" y="49653"/>
                  </a:lnTo>
                  <a:lnTo>
                    <a:pt x="5205" y="48541"/>
                  </a:lnTo>
                  <a:lnTo>
                    <a:pt x="4978" y="47914"/>
                  </a:lnTo>
                  <a:lnTo>
                    <a:pt x="3537" y="46825"/>
                  </a:lnTo>
                  <a:lnTo>
                    <a:pt x="2547" y="44454"/>
                  </a:lnTo>
                  <a:lnTo>
                    <a:pt x="3295" y="42233"/>
                  </a:lnTo>
                  <a:lnTo>
                    <a:pt x="3359" y="41091"/>
                  </a:lnTo>
                  <a:lnTo>
                    <a:pt x="2631" y="39962"/>
                  </a:lnTo>
                  <a:lnTo>
                    <a:pt x="3392" y="38558"/>
                  </a:lnTo>
                  <a:lnTo>
                    <a:pt x="4938" y="37788"/>
                  </a:lnTo>
                  <a:lnTo>
                    <a:pt x="5915" y="37563"/>
                  </a:lnTo>
                  <a:lnTo>
                    <a:pt x="10006" y="37412"/>
                  </a:lnTo>
                  <a:lnTo>
                    <a:pt x="12597" y="34599"/>
                  </a:lnTo>
                  <a:lnTo>
                    <a:pt x="14170" y="33700"/>
                  </a:lnTo>
                  <a:lnTo>
                    <a:pt x="15784" y="32105"/>
                  </a:lnTo>
                  <a:lnTo>
                    <a:pt x="16531" y="31522"/>
                  </a:lnTo>
                  <a:lnTo>
                    <a:pt x="17241" y="30279"/>
                  </a:lnTo>
                  <a:lnTo>
                    <a:pt x="17487" y="29010"/>
                  </a:lnTo>
                  <a:lnTo>
                    <a:pt x="14246" y="27231"/>
                  </a:lnTo>
                  <a:lnTo>
                    <a:pt x="13145" y="25894"/>
                  </a:lnTo>
                  <a:lnTo>
                    <a:pt x="11703" y="24418"/>
                  </a:lnTo>
                  <a:lnTo>
                    <a:pt x="9752" y="23398"/>
                  </a:lnTo>
                  <a:lnTo>
                    <a:pt x="5818" y="21645"/>
                  </a:lnTo>
                  <a:lnTo>
                    <a:pt x="4285" y="19867"/>
                  </a:lnTo>
                  <a:lnTo>
                    <a:pt x="3594" y="17562"/>
                  </a:lnTo>
                  <a:lnTo>
                    <a:pt x="2550" y="15815"/>
                  </a:lnTo>
                  <a:lnTo>
                    <a:pt x="1403" y="14677"/>
                  </a:lnTo>
                  <a:lnTo>
                    <a:pt x="1184" y="13752"/>
                  </a:lnTo>
                  <a:lnTo>
                    <a:pt x="707" y="12614"/>
                  </a:lnTo>
                  <a:lnTo>
                    <a:pt x="591" y="10381"/>
                  </a:lnTo>
                  <a:lnTo>
                    <a:pt x="1519" y="7413"/>
                  </a:lnTo>
                  <a:lnTo>
                    <a:pt x="2121" y="6366"/>
                  </a:lnTo>
                  <a:lnTo>
                    <a:pt x="3454" y="6073"/>
                  </a:lnTo>
                  <a:lnTo>
                    <a:pt x="7002" y="4490"/>
                  </a:lnTo>
                  <a:lnTo>
                    <a:pt x="7167" y="2465"/>
                  </a:lnTo>
                  <a:lnTo>
                    <a:pt x="7807" y="1207"/>
                  </a:lnTo>
                  <a:lnTo>
                    <a:pt x="8937" y="485"/>
                  </a:lnTo>
                  <a:lnTo>
                    <a:pt x="9976" y="0"/>
                  </a:lnTo>
                  <a:lnTo>
                    <a:pt x="11914" y="1176"/>
                  </a:lnTo>
                  <a:lnTo>
                    <a:pt x="16618" y="3053"/>
                  </a:lnTo>
                  <a:lnTo>
                    <a:pt x="18914" y="4416"/>
                  </a:lnTo>
                  <a:lnTo>
                    <a:pt x="18801" y="5266"/>
                  </a:lnTo>
                  <a:lnTo>
                    <a:pt x="17721" y="6101"/>
                  </a:lnTo>
                  <a:lnTo>
                    <a:pt x="15676" y="6924"/>
                  </a:lnTo>
                  <a:lnTo>
                    <a:pt x="14486" y="8010"/>
                  </a:lnTo>
                  <a:lnTo>
                    <a:pt x="14159" y="9361"/>
                  </a:lnTo>
                  <a:lnTo>
                    <a:pt x="14470" y="10314"/>
                  </a:lnTo>
                  <a:lnTo>
                    <a:pt x="15889" y="11145"/>
                  </a:lnTo>
                  <a:lnTo>
                    <a:pt x="24333" y="10056"/>
                  </a:lnTo>
                  <a:lnTo>
                    <a:pt x="32898" y="10617"/>
                  </a:lnTo>
                  <a:lnTo>
                    <a:pt x="44400" y="12466"/>
                  </a:lnTo>
                  <a:lnTo>
                    <a:pt x="52026" y="13107"/>
                  </a:lnTo>
                  <a:lnTo>
                    <a:pt x="57658" y="12253"/>
                  </a:lnTo>
                  <a:lnTo>
                    <a:pt x="68094" y="13799"/>
                  </a:lnTo>
                  <a:lnTo>
                    <a:pt x="77806" y="15239"/>
                  </a:lnTo>
                  <a:lnTo>
                    <a:pt x="87130" y="15668"/>
                  </a:lnTo>
                  <a:lnTo>
                    <a:pt x="92355" y="14536"/>
                  </a:lnTo>
                  <a:lnTo>
                    <a:pt x="96022" y="13014"/>
                  </a:lnTo>
                  <a:lnTo>
                    <a:pt x="99188" y="10148"/>
                  </a:lnTo>
                  <a:lnTo>
                    <a:pt x="106992" y="6370"/>
                  </a:lnTo>
                  <a:lnTo>
                    <a:pt x="114548" y="4250"/>
                  </a:lnTo>
                  <a:lnTo>
                    <a:pt x="124455" y="2531"/>
                  </a:lnTo>
                  <a:lnTo>
                    <a:pt x="131064" y="1945"/>
                  </a:lnTo>
                  <a:lnTo>
                    <a:pt x="131997" y="2532"/>
                  </a:lnTo>
                  <a:lnTo>
                    <a:pt x="140417" y="6004"/>
                  </a:lnTo>
                  <a:lnTo>
                    <a:pt x="144166" y="6016"/>
                  </a:lnTo>
                  <a:lnTo>
                    <a:pt x="147202" y="6631"/>
                  </a:lnTo>
                  <a:lnTo>
                    <a:pt x="148303" y="7549"/>
                  </a:lnTo>
                  <a:lnTo>
                    <a:pt x="149072" y="7778"/>
                  </a:lnTo>
                  <a:lnTo>
                    <a:pt x="153098" y="6920"/>
                  </a:lnTo>
                  <a:lnTo>
                    <a:pt x="154885" y="8820"/>
                  </a:lnTo>
                  <a:lnTo>
                    <a:pt x="157678" y="11478"/>
                  </a:lnTo>
                  <a:lnTo>
                    <a:pt x="162430" y="12848"/>
                  </a:lnTo>
                  <a:lnTo>
                    <a:pt x="166664" y="13623"/>
                  </a:lnTo>
                  <a:lnTo>
                    <a:pt x="167997" y="13742"/>
                  </a:lnTo>
                  <a:close/>
                </a:path>
              </a:pathLst>
            </a:custGeom>
            <a:solidFill>
              <a:srgbClr val="FBE6E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7953875" y="2720130"/>
              <a:ext cx="4560" cy="12149"/>
            </a:xfrm>
            <a:custGeom>
              <a:avLst/>
              <a:pathLst>
                <a:path w="4560" h="12149">
                  <a:moveTo>
                    <a:pt x="4277" y="10040"/>
                  </a:moveTo>
                  <a:lnTo>
                    <a:pt x="3384" y="12149"/>
                  </a:lnTo>
                  <a:lnTo>
                    <a:pt x="2531" y="11411"/>
                  </a:lnTo>
                  <a:lnTo>
                    <a:pt x="372" y="7762"/>
                  </a:lnTo>
                  <a:lnTo>
                    <a:pt x="1022" y="5194"/>
                  </a:lnTo>
                  <a:lnTo>
                    <a:pt x="0" y="1536"/>
                  </a:lnTo>
                  <a:lnTo>
                    <a:pt x="483" y="483"/>
                  </a:lnTo>
                  <a:lnTo>
                    <a:pt x="3084" y="0"/>
                  </a:lnTo>
                  <a:lnTo>
                    <a:pt x="3689" y="157"/>
                  </a:lnTo>
                  <a:lnTo>
                    <a:pt x="2911" y="1330"/>
                  </a:lnTo>
                  <a:lnTo>
                    <a:pt x="4347" y="3370"/>
                  </a:lnTo>
                  <a:lnTo>
                    <a:pt x="4560" y="674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4523415" y="2856449"/>
              <a:ext cx="18657" cy="10389"/>
            </a:xfrm>
            <a:custGeom>
              <a:avLst/>
              <a:pathLst>
                <a:path w="18657" h="10389">
                  <a:moveTo>
                    <a:pt x="18237" y="3343"/>
                  </a:moveTo>
                  <a:lnTo>
                    <a:pt x="17356" y="5370"/>
                  </a:lnTo>
                  <a:lnTo>
                    <a:pt x="14432" y="9236"/>
                  </a:lnTo>
                  <a:lnTo>
                    <a:pt x="7904" y="10210"/>
                  </a:lnTo>
                  <a:lnTo>
                    <a:pt x="712" y="10389"/>
                  </a:lnTo>
                  <a:lnTo>
                    <a:pt x="156" y="9334"/>
                  </a:lnTo>
                  <a:lnTo>
                    <a:pt x="0" y="8407"/>
                  </a:lnTo>
                  <a:lnTo>
                    <a:pt x="524" y="6958"/>
                  </a:lnTo>
                  <a:lnTo>
                    <a:pt x="476" y="6387"/>
                  </a:lnTo>
                  <a:lnTo>
                    <a:pt x="178" y="5804"/>
                  </a:lnTo>
                  <a:lnTo>
                    <a:pt x="2812" y="5179"/>
                  </a:lnTo>
                  <a:lnTo>
                    <a:pt x="4524" y="3386"/>
                  </a:lnTo>
                  <a:lnTo>
                    <a:pt x="7248" y="3084"/>
                  </a:lnTo>
                  <a:lnTo>
                    <a:pt x="10646" y="4344"/>
                  </a:lnTo>
                  <a:lnTo>
                    <a:pt x="12475" y="4390"/>
                  </a:lnTo>
                  <a:lnTo>
                    <a:pt x="15185" y="3000"/>
                  </a:lnTo>
                  <a:lnTo>
                    <a:pt x="17363" y="0"/>
                  </a:lnTo>
                  <a:lnTo>
                    <a:pt x="18657" y="38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4540662" y="2849590"/>
              <a:ext cx="4050" cy="2874"/>
            </a:xfrm>
            <a:custGeom>
              <a:avLst/>
              <a:pathLst>
                <a:path w="4050" h="2874">
                  <a:moveTo>
                    <a:pt x="4050" y="1517"/>
                  </a:moveTo>
                  <a:lnTo>
                    <a:pt x="369" y="2874"/>
                  </a:lnTo>
                  <a:lnTo>
                    <a:pt x="0" y="1279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4537921" y="2824893"/>
              <a:ext cx="11458" cy="4551"/>
            </a:xfrm>
            <a:custGeom>
              <a:avLst/>
              <a:pathLst>
                <a:path w="11458" h="4551">
                  <a:moveTo>
                    <a:pt x="3340" y="725"/>
                  </a:moveTo>
                  <a:lnTo>
                    <a:pt x="5055" y="1125"/>
                  </a:lnTo>
                  <a:lnTo>
                    <a:pt x="5988" y="1096"/>
                  </a:lnTo>
                  <a:lnTo>
                    <a:pt x="9150" y="1926"/>
                  </a:lnTo>
                  <a:lnTo>
                    <a:pt x="11034" y="3065"/>
                  </a:lnTo>
                  <a:lnTo>
                    <a:pt x="11458" y="3535"/>
                  </a:lnTo>
                  <a:lnTo>
                    <a:pt x="10446" y="4551"/>
                  </a:lnTo>
                  <a:lnTo>
                    <a:pt x="7537" y="2627"/>
                  </a:lnTo>
                  <a:lnTo>
                    <a:pt x="4997" y="2378"/>
                  </a:lnTo>
                  <a:lnTo>
                    <a:pt x="1428" y="2424"/>
                  </a:lnTo>
                  <a:lnTo>
                    <a:pt x="0" y="20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4507109" y="2817273"/>
              <a:ext cx="12169" cy="15125"/>
            </a:xfrm>
            <a:custGeom>
              <a:avLst/>
              <a:pathLst>
                <a:path w="12169" h="15125">
                  <a:moveTo>
                    <a:pt x="1939" y="14294"/>
                  </a:moveTo>
                  <a:lnTo>
                    <a:pt x="0" y="15125"/>
                  </a:lnTo>
                  <a:lnTo>
                    <a:pt x="430" y="13692"/>
                  </a:lnTo>
                  <a:lnTo>
                    <a:pt x="4149" y="11265"/>
                  </a:lnTo>
                  <a:lnTo>
                    <a:pt x="6205" y="9130"/>
                  </a:lnTo>
                  <a:lnTo>
                    <a:pt x="7374" y="8375"/>
                  </a:lnTo>
                  <a:lnTo>
                    <a:pt x="7791" y="7788"/>
                  </a:lnTo>
                  <a:lnTo>
                    <a:pt x="9421" y="7000"/>
                  </a:lnTo>
                  <a:lnTo>
                    <a:pt x="10238" y="5626"/>
                  </a:lnTo>
                  <a:lnTo>
                    <a:pt x="10013" y="4505"/>
                  </a:lnTo>
                  <a:lnTo>
                    <a:pt x="8305" y="2652"/>
                  </a:lnTo>
                  <a:lnTo>
                    <a:pt x="8329" y="1347"/>
                  </a:lnTo>
                  <a:lnTo>
                    <a:pt x="8917" y="429"/>
                  </a:lnTo>
                  <a:lnTo>
                    <a:pt x="11798" y="0"/>
                  </a:lnTo>
                  <a:lnTo>
                    <a:pt x="11037" y="1389"/>
                  </a:lnTo>
                  <a:lnTo>
                    <a:pt x="12169" y="5323"/>
                  </a:lnTo>
                  <a:lnTo>
                    <a:pt x="8353" y="10221"/>
                  </a:lnTo>
                  <a:lnTo>
                    <a:pt x="5084" y="1173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4506085" y="2814274"/>
              <a:ext cx="7715" cy="4812"/>
            </a:xfrm>
            <a:custGeom>
              <a:avLst/>
              <a:pathLst>
                <a:path w="7715" h="4812">
                  <a:moveTo>
                    <a:pt x="7086" y="3208"/>
                  </a:moveTo>
                  <a:lnTo>
                    <a:pt x="7715" y="3703"/>
                  </a:lnTo>
                  <a:lnTo>
                    <a:pt x="5951" y="4812"/>
                  </a:lnTo>
                  <a:lnTo>
                    <a:pt x="1982" y="3440"/>
                  </a:lnTo>
                  <a:lnTo>
                    <a:pt x="1087" y="3535"/>
                  </a:lnTo>
                  <a:lnTo>
                    <a:pt x="299" y="2076"/>
                  </a:lnTo>
                  <a:lnTo>
                    <a:pt x="0" y="995"/>
                  </a:lnTo>
                  <a:lnTo>
                    <a:pt x="191" y="0"/>
                  </a:lnTo>
                  <a:lnTo>
                    <a:pt x="2555" y="774"/>
                  </a:lnTo>
                  <a:lnTo>
                    <a:pt x="3829" y="220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4478395" y="2791372"/>
              <a:ext cx="13139" cy="22097"/>
            </a:xfrm>
            <a:custGeom>
              <a:avLst/>
              <a:pathLst>
                <a:path w="13139" h="22097">
                  <a:moveTo>
                    <a:pt x="13139" y="21389"/>
                  </a:moveTo>
                  <a:lnTo>
                    <a:pt x="12963" y="22097"/>
                  </a:lnTo>
                  <a:lnTo>
                    <a:pt x="9468" y="16575"/>
                  </a:lnTo>
                  <a:lnTo>
                    <a:pt x="5080" y="15233"/>
                  </a:lnTo>
                  <a:lnTo>
                    <a:pt x="2559" y="13900"/>
                  </a:lnTo>
                  <a:lnTo>
                    <a:pt x="3083" y="13143"/>
                  </a:lnTo>
                  <a:lnTo>
                    <a:pt x="4832" y="12814"/>
                  </a:lnTo>
                  <a:lnTo>
                    <a:pt x="5123" y="11065"/>
                  </a:lnTo>
                  <a:lnTo>
                    <a:pt x="4377" y="9174"/>
                  </a:lnTo>
                  <a:lnTo>
                    <a:pt x="2064" y="5354"/>
                  </a:lnTo>
                  <a:lnTo>
                    <a:pt x="766" y="2766"/>
                  </a:lnTo>
                  <a:lnTo>
                    <a:pt x="170" y="2169"/>
                  </a:lnTo>
                  <a:lnTo>
                    <a:pt x="0" y="0"/>
                  </a:lnTo>
                  <a:lnTo>
                    <a:pt x="2745" y="3359"/>
                  </a:lnTo>
                  <a:lnTo>
                    <a:pt x="3887" y="6347"/>
                  </a:lnTo>
                  <a:lnTo>
                    <a:pt x="5725" y="9272"/>
                  </a:lnTo>
                  <a:lnTo>
                    <a:pt x="6957" y="14318"/>
                  </a:lnTo>
                  <a:lnTo>
                    <a:pt x="10469" y="16033"/>
                  </a:lnTo>
                  <a:lnTo>
                    <a:pt x="12997" y="1847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4458467" y="2791288"/>
              <a:ext cx="10295" cy="6277"/>
            </a:xfrm>
            <a:custGeom>
              <a:avLst/>
              <a:pathLst>
                <a:path w="10295" h="6277">
                  <a:moveTo>
                    <a:pt x="10295" y="6113"/>
                  </a:moveTo>
                  <a:lnTo>
                    <a:pt x="9140" y="6277"/>
                  </a:lnTo>
                  <a:lnTo>
                    <a:pt x="7077" y="5547"/>
                  </a:lnTo>
                  <a:lnTo>
                    <a:pt x="2242" y="2185"/>
                  </a:lnTo>
                  <a:lnTo>
                    <a:pt x="0" y="1895"/>
                  </a:lnTo>
                  <a:lnTo>
                    <a:pt x="736" y="0"/>
                  </a:lnTo>
                  <a:lnTo>
                    <a:pt x="2444" y="662"/>
                  </a:lnTo>
                  <a:lnTo>
                    <a:pt x="6344" y="3560"/>
                  </a:lnTo>
                  <a:lnTo>
                    <a:pt x="7816" y="501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4499537" y="2778707"/>
              <a:ext cx="3357" cy="4613"/>
            </a:xfrm>
            <a:custGeom>
              <a:avLst/>
              <a:pathLst>
                <a:path w="3357" h="4613">
                  <a:moveTo>
                    <a:pt x="3357" y="1619"/>
                  </a:moveTo>
                  <a:lnTo>
                    <a:pt x="1167" y="4613"/>
                  </a:lnTo>
                  <a:lnTo>
                    <a:pt x="0" y="4358"/>
                  </a:lnTo>
                  <a:lnTo>
                    <a:pt x="663" y="596"/>
                  </a:lnTo>
                  <a:lnTo>
                    <a:pt x="2180" y="0"/>
                  </a:lnTo>
                  <a:lnTo>
                    <a:pt x="2775" y="3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4404228" y="2774261"/>
              <a:ext cx="13296" cy="15154"/>
            </a:xfrm>
            <a:custGeom>
              <a:avLst/>
              <a:pathLst>
                <a:path w="13296" h="15154">
                  <a:moveTo>
                    <a:pt x="9455" y="1052"/>
                  </a:moveTo>
                  <a:lnTo>
                    <a:pt x="9499" y="1685"/>
                  </a:lnTo>
                  <a:lnTo>
                    <a:pt x="6759" y="3428"/>
                  </a:lnTo>
                  <a:lnTo>
                    <a:pt x="8750" y="4672"/>
                  </a:lnTo>
                  <a:lnTo>
                    <a:pt x="10625" y="1967"/>
                  </a:lnTo>
                  <a:lnTo>
                    <a:pt x="12114" y="4165"/>
                  </a:lnTo>
                  <a:lnTo>
                    <a:pt x="12929" y="8287"/>
                  </a:lnTo>
                  <a:lnTo>
                    <a:pt x="12796" y="9005"/>
                  </a:lnTo>
                  <a:lnTo>
                    <a:pt x="12933" y="9620"/>
                  </a:lnTo>
                  <a:lnTo>
                    <a:pt x="13224" y="10409"/>
                  </a:lnTo>
                  <a:lnTo>
                    <a:pt x="13296" y="11554"/>
                  </a:lnTo>
                  <a:lnTo>
                    <a:pt x="11776" y="15154"/>
                  </a:lnTo>
                  <a:lnTo>
                    <a:pt x="6317" y="14784"/>
                  </a:lnTo>
                  <a:lnTo>
                    <a:pt x="6193" y="11749"/>
                  </a:lnTo>
                  <a:lnTo>
                    <a:pt x="5350" y="11164"/>
                  </a:lnTo>
                  <a:lnTo>
                    <a:pt x="4080" y="6830"/>
                  </a:lnTo>
                  <a:lnTo>
                    <a:pt x="2372" y="5433"/>
                  </a:lnTo>
                  <a:lnTo>
                    <a:pt x="0" y="1871"/>
                  </a:lnTo>
                  <a:lnTo>
                    <a:pt x="1377" y="952"/>
                  </a:lnTo>
                  <a:lnTo>
                    <a:pt x="3213" y="1258"/>
                  </a:lnTo>
                  <a:lnTo>
                    <a:pt x="4154" y="829"/>
                  </a:lnTo>
                  <a:lnTo>
                    <a:pt x="6700" y="487"/>
                  </a:lnTo>
                  <a:lnTo>
                    <a:pt x="8246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4466567" y="2762933"/>
              <a:ext cx="12220" cy="15432"/>
            </a:xfrm>
            <a:custGeom>
              <a:avLst/>
              <a:pathLst>
                <a:path w="12220" h="15432">
                  <a:moveTo>
                    <a:pt x="12037" y="13748"/>
                  </a:moveTo>
                  <a:lnTo>
                    <a:pt x="12220" y="15152"/>
                  </a:lnTo>
                  <a:lnTo>
                    <a:pt x="10369" y="14868"/>
                  </a:lnTo>
                  <a:lnTo>
                    <a:pt x="7637" y="15417"/>
                  </a:lnTo>
                  <a:lnTo>
                    <a:pt x="6653" y="15432"/>
                  </a:lnTo>
                  <a:lnTo>
                    <a:pt x="7266" y="14470"/>
                  </a:lnTo>
                  <a:lnTo>
                    <a:pt x="9163" y="13169"/>
                  </a:lnTo>
                  <a:lnTo>
                    <a:pt x="9259" y="11930"/>
                  </a:lnTo>
                  <a:lnTo>
                    <a:pt x="6911" y="10144"/>
                  </a:lnTo>
                  <a:lnTo>
                    <a:pt x="4178" y="5699"/>
                  </a:lnTo>
                  <a:lnTo>
                    <a:pt x="2899" y="4645"/>
                  </a:lnTo>
                  <a:lnTo>
                    <a:pt x="2292" y="2975"/>
                  </a:lnTo>
                  <a:lnTo>
                    <a:pt x="0" y="1183"/>
                  </a:lnTo>
                  <a:lnTo>
                    <a:pt x="479" y="225"/>
                  </a:lnTo>
                  <a:lnTo>
                    <a:pt x="950" y="0"/>
                  </a:lnTo>
                  <a:lnTo>
                    <a:pt x="2500" y="460"/>
                  </a:lnTo>
                  <a:lnTo>
                    <a:pt x="6011" y="6853"/>
                  </a:lnTo>
                  <a:lnTo>
                    <a:pt x="6240" y="746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4416331" y="2752280"/>
              <a:ext cx="8090" cy="2484"/>
            </a:xfrm>
            <a:custGeom>
              <a:avLst/>
              <a:pathLst>
                <a:path w="8090" h="2484">
                  <a:moveTo>
                    <a:pt x="5923" y="1910"/>
                  </a:moveTo>
                  <a:lnTo>
                    <a:pt x="2802" y="2484"/>
                  </a:lnTo>
                  <a:lnTo>
                    <a:pt x="571" y="1918"/>
                  </a:lnTo>
                  <a:lnTo>
                    <a:pt x="0" y="1464"/>
                  </a:lnTo>
                  <a:lnTo>
                    <a:pt x="955" y="700"/>
                  </a:lnTo>
                  <a:lnTo>
                    <a:pt x="3057" y="63"/>
                  </a:lnTo>
                  <a:lnTo>
                    <a:pt x="6433" y="0"/>
                  </a:lnTo>
                  <a:lnTo>
                    <a:pt x="7912" y="752"/>
                  </a:lnTo>
                  <a:lnTo>
                    <a:pt x="8090" y="108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4392196" y="2748982"/>
              <a:ext cx="19349" cy="25282"/>
            </a:xfrm>
            <a:custGeom>
              <a:avLst/>
              <a:pathLst>
                <a:path w="19349" h="25282">
                  <a:moveTo>
                    <a:pt x="19107" y="13676"/>
                  </a:moveTo>
                  <a:lnTo>
                    <a:pt x="19047" y="17022"/>
                  </a:lnTo>
                  <a:lnTo>
                    <a:pt x="19349" y="19526"/>
                  </a:lnTo>
                  <a:lnTo>
                    <a:pt x="19069" y="20417"/>
                  </a:lnTo>
                  <a:lnTo>
                    <a:pt x="16079" y="22091"/>
                  </a:lnTo>
                  <a:lnTo>
                    <a:pt x="15311" y="23026"/>
                  </a:lnTo>
                  <a:lnTo>
                    <a:pt x="12493" y="23969"/>
                  </a:lnTo>
                  <a:lnTo>
                    <a:pt x="10787" y="25282"/>
                  </a:lnTo>
                  <a:lnTo>
                    <a:pt x="9933" y="23148"/>
                  </a:lnTo>
                  <a:lnTo>
                    <a:pt x="8278" y="21830"/>
                  </a:lnTo>
                  <a:lnTo>
                    <a:pt x="8000" y="19589"/>
                  </a:lnTo>
                  <a:lnTo>
                    <a:pt x="6734" y="20346"/>
                  </a:lnTo>
                  <a:lnTo>
                    <a:pt x="4910" y="19884"/>
                  </a:lnTo>
                  <a:lnTo>
                    <a:pt x="1901" y="18187"/>
                  </a:lnTo>
                  <a:lnTo>
                    <a:pt x="0" y="15882"/>
                  </a:lnTo>
                  <a:lnTo>
                    <a:pt x="2663" y="15483"/>
                  </a:lnTo>
                  <a:lnTo>
                    <a:pt x="3214" y="16915"/>
                  </a:lnTo>
                  <a:lnTo>
                    <a:pt x="5321" y="15158"/>
                  </a:lnTo>
                  <a:lnTo>
                    <a:pt x="4842" y="14232"/>
                  </a:lnTo>
                  <a:lnTo>
                    <a:pt x="4462" y="14113"/>
                  </a:lnTo>
                  <a:lnTo>
                    <a:pt x="3771" y="12392"/>
                  </a:lnTo>
                  <a:lnTo>
                    <a:pt x="6942" y="7882"/>
                  </a:lnTo>
                  <a:lnTo>
                    <a:pt x="7626" y="4973"/>
                  </a:lnTo>
                  <a:lnTo>
                    <a:pt x="6188" y="306"/>
                  </a:lnTo>
                  <a:lnTo>
                    <a:pt x="7530" y="0"/>
                  </a:lnTo>
                  <a:lnTo>
                    <a:pt x="11108" y="1636"/>
                  </a:lnTo>
                  <a:lnTo>
                    <a:pt x="12712" y="3247"/>
                  </a:lnTo>
                  <a:lnTo>
                    <a:pt x="12764" y="5459"/>
                  </a:lnTo>
                  <a:lnTo>
                    <a:pt x="14268" y="7171"/>
                  </a:lnTo>
                  <a:lnTo>
                    <a:pt x="16446" y="1127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437920" y="2738963"/>
              <a:ext cx="18396" cy="25298"/>
            </a:xfrm>
            <a:custGeom>
              <a:avLst/>
              <a:pathLst>
                <a:path w="18396" h="25298">
                  <a:moveTo>
                    <a:pt x="3643" y="2141"/>
                  </a:moveTo>
                  <a:lnTo>
                    <a:pt x="8191" y="5258"/>
                  </a:lnTo>
                  <a:lnTo>
                    <a:pt x="12072" y="6434"/>
                  </a:lnTo>
                  <a:lnTo>
                    <a:pt x="16267" y="10337"/>
                  </a:lnTo>
                  <a:lnTo>
                    <a:pt x="18074" y="11726"/>
                  </a:lnTo>
                  <a:lnTo>
                    <a:pt x="18396" y="12992"/>
                  </a:lnTo>
                  <a:lnTo>
                    <a:pt x="17689" y="18770"/>
                  </a:lnTo>
                  <a:lnTo>
                    <a:pt x="16746" y="22248"/>
                  </a:lnTo>
                  <a:lnTo>
                    <a:pt x="16887" y="25298"/>
                  </a:lnTo>
                  <a:lnTo>
                    <a:pt x="15902" y="24395"/>
                  </a:lnTo>
                  <a:lnTo>
                    <a:pt x="14907" y="22398"/>
                  </a:lnTo>
                  <a:lnTo>
                    <a:pt x="13274" y="21250"/>
                  </a:lnTo>
                  <a:lnTo>
                    <a:pt x="12730" y="20648"/>
                  </a:lnTo>
                  <a:lnTo>
                    <a:pt x="15665" y="20516"/>
                  </a:lnTo>
                  <a:lnTo>
                    <a:pt x="15925" y="17372"/>
                  </a:lnTo>
                  <a:lnTo>
                    <a:pt x="17357" y="14892"/>
                  </a:lnTo>
                  <a:lnTo>
                    <a:pt x="17140" y="12312"/>
                  </a:lnTo>
                  <a:lnTo>
                    <a:pt x="13715" y="9472"/>
                  </a:lnTo>
                  <a:lnTo>
                    <a:pt x="11367" y="6971"/>
                  </a:lnTo>
                  <a:lnTo>
                    <a:pt x="7758" y="6171"/>
                  </a:lnTo>
                  <a:lnTo>
                    <a:pt x="4420" y="3682"/>
                  </a:lnTo>
                  <a:lnTo>
                    <a:pt x="2428" y="3375"/>
                  </a:lnTo>
                  <a:lnTo>
                    <a:pt x="0" y="3814"/>
                  </a:lnTo>
                  <a:lnTo>
                    <a:pt x="877" y="2330"/>
                  </a:lnTo>
                  <a:lnTo>
                    <a:pt x="1484" y="367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4376988" y="2704889"/>
              <a:ext cx="29380" cy="8214"/>
            </a:xfrm>
            <a:custGeom>
              <a:avLst/>
              <a:pathLst>
                <a:path w="29380" h="8214">
                  <a:moveTo>
                    <a:pt x="13617" y="1903"/>
                  </a:moveTo>
                  <a:lnTo>
                    <a:pt x="16965" y="2763"/>
                  </a:lnTo>
                  <a:lnTo>
                    <a:pt x="18758" y="2646"/>
                  </a:lnTo>
                  <a:lnTo>
                    <a:pt x="19833" y="2080"/>
                  </a:lnTo>
                  <a:lnTo>
                    <a:pt x="24787" y="2311"/>
                  </a:lnTo>
                  <a:lnTo>
                    <a:pt x="28786" y="1484"/>
                  </a:lnTo>
                  <a:lnTo>
                    <a:pt x="29380" y="2952"/>
                  </a:lnTo>
                  <a:lnTo>
                    <a:pt x="29279" y="3718"/>
                  </a:lnTo>
                  <a:lnTo>
                    <a:pt x="20774" y="4437"/>
                  </a:lnTo>
                  <a:lnTo>
                    <a:pt x="12972" y="6592"/>
                  </a:lnTo>
                  <a:lnTo>
                    <a:pt x="8696" y="8052"/>
                  </a:lnTo>
                  <a:lnTo>
                    <a:pt x="6687" y="8214"/>
                  </a:lnTo>
                  <a:lnTo>
                    <a:pt x="5151" y="7446"/>
                  </a:lnTo>
                  <a:lnTo>
                    <a:pt x="0" y="2996"/>
                  </a:lnTo>
                  <a:lnTo>
                    <a:pt x="1377" y="3440"/>
                  </a:lnTo>
                  <a:lnTo>
                    <a:pt x="5184" y="5955"/>
                  </a:lnTo>
                  <a:lnTo>
                    <a:pt x="7548" y="5497"/>
                  </a:lnTo>
                  <a:lnTo>
                    <a:pt x="9738" y="3834"/>
                  </a:lnTo>
                  <a:lnTo>
                    <a:pt x="10072" y="2578"/>
                  </a:lnTo>
                  <a:lnTo>
                    <a:pt x="9746" y="1983"/>
                  </a:lnTo>
                  <a:lnTo>
                    <a:pt x="10736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405779" y="2700961"/>
              <a:ext cx="25021" cy="28867"/>
            </a:xfrm>
            <a:custGeom>
              <a:avLst/>
              <a:pathLst>
                <a:path w="25021" h="28867">
                  <a:moveTo>
                    <a:pt x="19844" y="28625"/>
                  </a:moveTo>
                  <a:lnTo>
                    <a:pt x="19269" y="28867"/>
                  </a:lnTo>
                  <a:lnTo>
                    <a:pt x="16870" y="26099"/>
                  </a:lnTo>
                  <a:lnTo>
                    <a:pt x="14938" y="25295"/>
                  </a:lnTo>
                  <a:lnTo>
                    <a:pt x="17956" y="23339"/>
                  </a:lnTo>
                  <a:lnTo>
                    <a:pt x="19260" y="21657"/>
                  </a:lnTo>
                  <a:lnTo>
                    <a:pt x="19233" y="17990"/>
                  </a:lnTo>
                  <a:lnTo>
                    <a:pt x="19969" y="15981"/>
                  </a:lnTo>
                  <a:lnTo>
                    <a:pt x="19720" y="14242"/>
                  </a:lnTo>
                  <a:lnTo>
                    <a:pt x="20385" y="12466"/>
                  </a:lnTo>
                  <a:lnTo>
                    <a:pt x="19485" y="10472"/>
                  </a:lnTo>
                  <a:lnTo>
                    <a:pt x="16962" y="8890"/>
                  </a:lnTo>
                  <a:lnTo>
                    <a:pt x="11969" y="2600"/>
                  </a:lnTo>
                  <a:lnTo>
                    <a:pt x="4082" y="1072"/>
                  </a:lnTo>
                  <a:lnTo>
                    <a:pt x="0" y="1009"/>
                  </a:lnTo>
                  <a:lnTo>
                    <a:pt x="2243" y="0"/>
                  </a:lnTo>
                  <a:lnTo>
                    <a:pt x="4316" y="122"/>
                  </a:lnTo>
                  <a:lnTo>
                    <a:pt x="7506" y="723"/>
                  </a:lnTo>
                  <a:lnTo>
                    <a:pt x="11326" y="1013"/>
                  </a:lnTo>
                  <a:lnTo>
                    <a:pt x="13660" y="2864"/>
                  </a:lnTo>
                  <a:lnTo>
                    <a:pt x="15889" y="5318"/>
                  </a:lnTo>
                  <a:lnTo>
                    <a:pt x="17902" y="6312"/>
                  </a:lnTo>
                  <a:lnTo>
                    <a:pt x="18731" y="6943"/>
                  </a:lnTo>
                  <a:lnTo>
                    <a:pt x="18638" y="7656"/>
                  </a:lnTo>
                  <a:lnTo>
                    <a:pt x="18972" y="8325"/>
                  </a:lnTo>
                  <a:lnTo>
                    <a:pt x="21599" y="9473"/>
                  </a:lnTo>
                  <a:lnTo>
                    <a:pt x="24245" y="11327"/>
                  </a:lnTo>
                  <a:lnTo>
                    <a:pt x="25021" y="16763"/>
                  </a:lnTo>
                  <a:lnTo>
                    <a:pt x="21456" y="19337"/>
                  </a:lnTo>
                  <a:lnTo>
                    <a:pt x="20800" y="2720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6994539" y="2194252"/>
              <a:ext cx="106312" cy="75077"/>
            </a:xfrm>
            <a:custGeom>
              <a:avLst/>
              <a:pathLst>
                <a:path w="106312" h="75077">
                  <a:moveTo>
                    <a:pt x="90377" y="11257"/>
                  </a:moveTo>
                  <a:lnTo>
                    <a:pt x="91343" y="11197"/>
                  </a:lnTo>
                  <a:lnTo>
                    <a:pt x="93815" y="10416"/>
                  </a:lnTo>
                  <a:lnTo>
                    <a:pt x="96724" y="10011"/>
                  </a:lnTo>
                  <a:lnTo>
                    <a:pt x="98821" y="10476"/>
                  </a:lnTo>
                  <a:lnTo>
                    <a:pt x="99814" y="10933"/>
                  </a:lnTo>
                  <a:lnTo>
                    <a:pt x="100040" y="11551"/>
                  </a:lnTo>
                  <a:lnTo>
                    <a:pt x="99422" y="13703"/>
                  </a:lnTo>
                  <a:lnTo>
                    <a:pt x="98246" y="16021"/>
                  </a:lnTo>
                  <a:lnTo>
                    <a:pt x="96346" y="18431"/>
                  </a:lnTo>
                  <a:lnTo>
                    <a:pt x="94362" y="20703"/>
                  </a:lnTo>
                  <a:lnTo>
                    <a:pt x="93839" y="21907"/>
                  </a:lnTo>
                  <a:lnTo>
                    <a:pt x="93699" y="23820"/>
                  </a:lnTo>
                  <a:lnTo>
                    <a:pt x="93453" y="25329"/>
                  </a:lnTo>
                  <a:lnTo>
                    <a:pt x="93726" y="26149"/>
                  </a:lnTo>
                  <a:lnTo>
                    <a:pt x="94376" y="26916"/>
                  </a:lnTo>
                  <a:lnTo>
                    <a:pt x="96578" y="27523"/>
                  </a:lnTo>
                  <a:lnTo>
                    <a:pt x="99544" y="29035"/>
                  </a:lnTo>
                  <a:lnTo>
                    <a:pt x="102067" y="31007"/>
                  </a:lnTo>
                  <a:lnTo>
                    <a:pt x="105300" y="33245"/>
                  </a:lnTo>
                  <a:lnTo>
                    <a:pt x="106312" y="34075"/>
                  </a:lnTo>
                  <a:lnTo>
                    <a:pt x="106309" y="34970"/>
                  </a:lnTo>
                  <a:lnTo>
                    <a:pt x="105365" y="35632"/>
                  </a:lnTo>
                  <a:lnTo>
                    <a:pt x="102599" y="35883"/>
                  </a:lnTo>
                  <a:lnTo>
                    <a:pt x="99719" y="35687"/>
                  </a:lnTo>
                  <a:lnTo>
                    <a:pt x="98615" y="35459"/>
                  </a:lnTo>
                  <a:lnTo>
                    <a:pt x="97587" y="35733"/>
                  </a:lnTo>
                  <a:lnTo>
                    <a:pt x="96950" y="36242"/>
                  </a:lnTo>
                  <a:lnTo>
                    <a:pt x="97288" y="36843"/>
                  </a:lnTo>
                  <a:lnTo>
                    <a:pt x="100240" y="39566"/>
                  </a:lnTo>
                  <a:lnTo>
                    <a:pt x="103670" y="43468"/>
                  </a:lnTo>
                  <a:lnTo>
                    <a:pt x="103862" y="45145"/>
                  </a:lnTo>
                  <a:lnTo>
                    <a:pt x="103443" y="46463"/>
                  </a:lnTo>
                  <a:lnTo>
                    <a:pt x="102650" y="47378"/>
                  </a:lnTo>
                  <a:lnTo>
                    <a:pt x="101222" y="47226"/>
                  </a:lnTo>
                  <a:lnTo>
                    <a:pt x="100138" y="46510"/>
                  </a:lnTo>
                  <a:lnTo>
                    <a:pt x="98491" y="46556"/>
                  </a:lnTo>
                  <a:lnTo>
                    <a:pt x="97212" y="46761"/>
                  </a:lnTo>
                  <a:lnTo>
                    <a:pt x="95550" y="48173"/>
                  </a:lnTo>
                  <a:lnTo>
                    <a:pt x="94721" y="48113"/>
                  </a:lnTo>
                  <a:lnTo>
                    <a:pt x="93296" y="48327"/>
                  </a:lnTo>
                  <a:lnTo>
                    <a:pt x="92392" y="48603"/>
                  </a:lnTo>
                  <a:lnTo>
                    <a:pt x="90962" y="48194"/>
                  </a:lnTo>
                  <a:lnTo>
                    <a:pt x="89467" y="47923"/>
                  </a:lnTo>
                  <a:lnTo>
                    <a:pt x="88817" y="48356"/>
                  </a:lnTo>
                  <a:lnTo>
                    <a:pt x="88528" y="49183"/>
                  </a:lnTo>
                  <a:lnTo>
                    <a:pt x="89456" y="50685"/>
                  </a:lnTo>
                  <a:lnTo>
                    <a:pt x="91194" y="53036"/>
                  </a:lnTo>
                  <a:lnTo>
                    <a:pt x="90916" y="54829"/>
                  </a:lnTo>
                  <a:lnTo>
                    <a:pt x="89591" y="55023"/>
                  </a:lnTo>
                  <a:lnTo>
                    <a:pt x="88374" y="53530"/>
                  </a:lnTo>
                  <a:lnTo>
                    <a:pt x="87295" y="53288"/>
                  </a:lnTo>
                  <a:lnTo>
                    <a:pt x="86064" y="53339"/>
                  </a:lnTo>
                  <a:lnTo>
                    <a:pt x="83250" y="55075"/>
                  </a:lnTo>
                  <a:lnTo>
                    <a:pt x="81177" y="56532"/>
                  </a:lnTo>
                  <a:lnTo>
                    <a:pt x="80697" y="57550"/>
                  </a:lnTo>
                  <a:lnTo>
                    <a:pt x="79955" y="58664"/>
                  </a:lnTo>
                  <a:lnTo>
                    <a:pt x="79731" y="59467"/>
                  </a:lnTo>
                  <a:lnTo>
                    <a:pt x="79779" y="62145"/>
                  </a:lnTo>
                  <a:lnTo>
                    <a:pt x="76044" y="62574"/>
                  </a:lnTo>
                  <a:lnTo>
                    <a:pt x="75262" y="62968"/>
                  </a:lnTo>
                  <a:lnTo>
                    <a:pt x="74811" y="63782"/>
                  </a:lnTo>
                  <a:lnTo>
                    <a:pt x="75121" y="67218"/>
                  </a:lnTo>
                  <a:lnTo>
                    <a:pt x="75423" y="69066"/>
                  </a:lnTo>
                  <a:lnTo>
                    <a:pt x="77558" y="71914"/>
                  </a:lnTo>
                  <a:lnTo>
                    <a:pt x="77631" y="72814"/>
                  </a:lnTo>
                  <a:lnTo>
                    <a:pt x="77329" y="73408"/>
                  </a:lnTo>
                  <a:lnTo>
                    <a:pt x="75812" y="74538"/>
                  </a:lnTo>
                  <a:lnTo>
                    <a:pt x="75089" y="74944"/>
                  </a:lnTo>
                  <a:lnTo>
                    <a:pt x="74603" y="75077"/>
                  </a:lnTo>
                  <a:lnTo>
                    <a:pt x="72123" y="74332"/>
                  </a:lnTo>
                  <a:lnTo>
                    <a:pt x="70946" y="73980"/>
                  </a:lnTo>
                  <a:lnTo>
                    <a:pt x="65970" y="71461"/>
                  </a:lnTo>
                  <a:lnTo>
                    <a:pt x="63776" y="70060"/>
                  </a:lnTo>
                  <a:lnTo>
                    <a:pt x="60303" y="68232"/>
                  </a:lnTo>
                  <a:lnTo>
                    <a:pt x="58160" y="67191"/>
                  </a:lnTo>
                  <a:lnTo>
                    <a:pt x="57073" y="65611"/>
                  </a:lnTo>
                  <a:lnTo>
                    <a:pt x="55367" y="65246"/>
                  </a:lnTo>
                  <a:lnTo>
                    <a:pt x="53359" y="65753"/>
                  </a:lnTo>
                  <a:lnTo>
                    <a:pt x="51082" y="64613"/>
                  </a:lnTo>
                  <a:lnTo>
                    <a:pt x="52693" y="64022"/>
                  </a:lnTo>
                  <a:lnTo>
                    <a:pt x="53090" y="63460"/>
                  </a:lnTo>
                  <a:lnTo>
                    <a:pt x="52887" y="62728"/>
                  </a:lnTo>
                  <a:lnTo>
                    <a:pt x="52178" y="61728"/>
                  </a:lnTo>
                  <a:lnTo>
                    <a:pt x="46027" y="57413"/>
                  </a:lnTo>
                  <a:lnTo>
                    <a:pt x="43010" y="54465"/>
                  </a:lnTo>
                  <a:lnTo>
                    <a:pt x="42519" y="53408"/>
                  </a:lnTo>
                  <a:lnTo>
                    <a:pt x="42479" y="50592"/>
                  </a:lnTo>
                  <a:lnTo>
                    <a:pt x="41766" y="49916"/>
                  </a:lnTo>
                  <a:lnTo>
                    <a:pt x="37249" y="48636"/>
                  </a:lnTo>
                  <a:lnTo>
                    <a:pt x="32200" y="44975"/>
                  </a:lnTo>
                  <a:lnTo>
                    <a:pt x="26994" y="41388"/>
                  </a:lnTo>
                  <a:lnTo>
                    <a:pt x="26281" y="40387"/>
                  </a:lnTo>
                  <a:lnTo>
                    <a:pt x="23596" y="37675"/>
                  </a:lnTo>
                  <a:lnTo>
                    <a:pt x="20323" y="35204"/>
                  </a:lnTo>
                  <a:lnTo>
                    <a:pt x="17711" y="33629"/>
                  </a:lnTo>
                  <a:lnTo>
                    <a:pt x="15571" y="31835"/>
                  </a:lnTo>
                  <a:lnTo>
                    <a:pt x="13199" y="29331"/>
                  </a:lnTo>
                  <a:lnTo>
                    <a:pt x="11971" y="25549"/>
                  </a:lnTo>
                  <a:lnTo>
                    <a:pt x="10878" y="22185"/>
                  </a:lnTo>
                  <a:lnTo>
                    <a:pt x="10136" y="20879"/>
                  </a:lnTo>
                  <a:lnTo>
                    <a:pt x="8632" y="20420"/>
                  </a:lnTo>
                  <a:lnTo>
                    <a:pt x="3964" y="16431"/>
                  </a:lnTo>
                  <a:lnTo>
                    <a:pt x="0" y="14113"/>
                  </a:lnTo>
                  <a:lnTo>
                    <a:pt x="37" y="11610"/>
                  </a:lnTo>
                  <a:lnTo>
                    <a:pt x="688" y="7434"/>
                  </a:lnTo>
                  <a:lnTo>
                    <a:pt x="1422" y="2697"/>
                  </a:lnTo>
                  <a:lnTo>
                    <a:pt x="2382" y="2038"/>
                  </a:lnTo>
                  <a:lnTo>
                    <a:pt x="4190" y="1681"/>
                  </a:lnTo>
                  <a:lnTo>
                    <a:pt x="6260" y="1817"/>
                  </a:lnTo>
                  <a:lnTo>
                    <a:pt x="8060" y="2403"/>
                  </a:lnTo>
                  <a:lnTo>
                    <a:pt x="11625" y="5646"/>
                  </a:lnTo>
                  <a:lnTo>
                    <a:pt x="13663" y="6907"/>
                  </a:lnTo>
                  <a:lnTo>
                    <a:pt x="15384" y="7398"/>
                  </a:lnTo>
                  <a:lnTo>
                    <a:pt x="17365" y="6030"/>
                  </a:lnTo>
                  <a:lnTo>
                    <a:pt x="19810" y="3165"/>
                  </a:lnTo>
                  <a:lnTo>
                    <a:pt x="21942" y="1654"/>
                  </a:lnTo>
                  <a:lnTo>
                    <a:pt x="29131" y="2202"/>
                  </a:lnTo>
                  <a:lnTo>
                    <a:pt x="32664" y="0"/>
                  </a:lnTo>
                  <a:lnTo>
                    <a:pt x="38377" y="2895"/>
                  </a:lnTo>
                  <a:lnTo>
                    <a:pt x="40733" y="3330"/>
                  </a:lnTo>
                  <a:lnTo>
                    <a:pt x="42060" y="2929"/>
                  </a:lnTo>
                  <a:lnTo>
                    <a:pt x="43868" y="3111"/>
                  </a:lnTo>
                  <a:lnTo>
                    <a:pt x="47876" y="3958"/>
                  </a:lnTo>
                  <a:lnTo>
                    <a:pt x="48801" y="4316"/>
                  </a:lnTo>
                  <a:lnTo>
                    <a:pt x="50008" y="4255"/>
                  </a:lnTo>
                  <a:lnTo>
                    <a:pt x="52971" y="3125"/>
                  </a:lnTo>
                  <a:lnTo>
                    <a:pt x="53983" y="3265"/>
                  </a:lnTo>
                  <a:lnTo>
                    <a:pt x="57372" y="5483"/>
                  </a:lnTo>
                  <a:lnTo>
                    <a:pt x="59075" y="5507"/>
                  </a:lnTo>
                  <a:lnTo>
                    <a:pt x="61126" y="4551"/>
                  </a:lnTo>
                  <a:lnTo>
                    <a:pt x="62443" y="3724"/>
                  </a:lnTo>
                  <a:lnTo>
                    <a:pt x="66337" y="4343"/>
                  </a:lnTo>
                  <a:lnTo>
                    <a:pt x="68569" y="3969"/>
                  </a:lnTo>
                  <a:lnTo>
                    <a:pt x="70420" y="3931"/>
                  </a:lnTo>
                  <a:lnTo>
                    <a:pt x="72428" y="4311"/>
                  </a:lnTo>
                  <a:lnTo>
                    <a:pt x="74260" y="4823"/>
                  </a:lnTo>
                  <a:lnTo>
                    <a:pt x="76039" y="5270"/>
                  </a:lnTo>
                  <a:lnTo>
                    <a:pt x="80856" y="5502"/>
                  </a:lnTo>
                  <a:lnTo>
                    <a:pt x="83163" y="6909"/>
                  </a:lnTo>
                  <a:lnTo>
                    <a:pt x="84083" y="8271"/>
                  </a:lnTo>
                  <a:lnTo>
                    <a:pt x="84105" y="9101"/>
                  </a:lnTo>
                  <a:lnTo>
                    <a:pt x="84332" y="9994"/>
                  </a:lnTo>
                  <a:lnTo>
                    <a:pt x="85659" y="10868"/>
                  </a:lnTo>
                  <a:lnTo>
                    <a:pt x="88558" y="1136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822176" y="2950159"/>
              <a:ext cx="2092" cy="1300"/>
            </a:xfrm>
            <a:custGeom>
              <a:avLst/>
              <a:pathLst>
                <a:path w="2092" h="1300">
                  <a:moveTo>
                    <a:pt x="1202" y="1265"/>
                  </a:moveTo>
                  <a:lnTo>
                    <a:pt x="787" y="1300"/>
                  </a:lnTo>
                  <a:lnTo>
                    <a:pt x="456" y="1067"/>
                  </a:lnTo>
                  <a:lnTo>
                    <a:pt x="167" y="654"/>
                  </a:lnTo>
                  <a:lnTo>
                    <a:pt x="0" y="240"/>
                  </a:lnTo>
                  <a:lnTo>
                    <a:pt x="33" y="0"/>
                  </a:lnTo>
                  <a:lnTo>
                    <a:pt x="276" y="110"/>
                  </a:lnTo>
                  <a:lnTo>
                    <a:pt x="2092" y="375"/>
                  </a:lnTo>
                  <a:lnTo>
                    <a:pt x="1890" y="680"/>
                  </a:lnTo>
                  <a:lnTo>
                    <a:pt x="1582" y="101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7200094" y="1893892"/>
              <a:ext cx="263494" cy="134874"/>
            </a:xfrm>
            <a:custGeom>
              <a:avLst/>
              <a:pathLst>
                <a:path w="263494" h="134874">
                  <a:moveTo>
                    <a:pt x="137419" y="79"/>
                  </a:moveTo>
                  <a:lnTo>
                    <a:pt x="141186" y="2484"/>
                  </a:lnTo>
                  <a:lnTo>
                    <a:pt x="142071" y="2577"/>
                  </a:lnTo>
                  <a:lnTo>
                    <a:pt x="144166" y="1632"/>
                  </a:lnTo>
                  <a:lnTo>
                    <a:pt x="144579" y="1569"/>
                  </a:lnTo>
                  <a:lnTo>
                    <a:pt x="148915" y="1486"/>
                  </a:lnTo>
                  <a:lnTo>
                    <a:pt x="150931" y="2322"/>
                  </a:lnTo>
                  <a:lnTo>
                    <a:pt x="152421" y="3956"/>
                  </a:lnTo>
                  <a:lnTo>
                    <a:pt x="153802" y="5262"/>
                  </a:lnTo>
                  <a:lnTo>
                    <a:pt x="155292" y="5615"/>
                  </a:lnTo>
                  <a:lnTo>
                    <a:pt x="159513" y="3970"/>
                  </a:lnTo>
                  <a:lnTo>
                    <a:pt x="161842" y="3427"/>
                  </a:lnTo>
                  <a:lnTo>
                    <a:pt x="163380" y="3444"/>
                  </a:lnTo>
                  <a:lnTo>
                    <a:pt x="168785" y="4916"/>
                  </a:lnTo>
                  <a:lnTo>
                    <a:pt x="171327" y="5722"/>
                  </a:lnTo>
                  <a:lnTo>
                    <a:pt x="171910" y="6455"/>
                  </a:lnTo>
                  <a:lnTo>
                    <a:pt x="171962" y="7315"/>
                  </a:lnTo>
                  <a:lnTo>
                    <a:pt x="171276" y="8596"/>
                  </a:lnTo>
                  <a:lnTo>
                    <a:pt x="170731" y="9987"/>
                  </a:lnTo>
                  <a:lnTo>
                    <a:pt x="172377" y="11632"/>
                  </a:lnTo>
                  <a:lnTo>
                    <a:pt x="174290" y="12745"/>
                  </a:lnTo>
                  <a:lnTo>
                    <a:pt x="178376" y="10905"/>
                  </a:lnTo>
                  <a:lnTo>
                    <a:pt x="179882" y="10392"/>
                  </a:lnTo>
                  <a:lnTo>
                    <a:pt x="181528" y="10373"/>
                  </a:lnTo>
                  <a:lnTo>
                    <a:pt x="183733" y="9690"/>
                  </a:lnTo>
                  <a:lnTo>
                    <a:pt x="185328" y="8662"/>
                  </a:lnTo>
                  <a:lnTo>
                    <a:pt x="186858" y="8305"/>
                  </a:lnTo>
                  <a:lnTo>
                    <a:pt x="189778" y="8549"/>
                  </a:lnTo>
                  <a:lnTo>
                    <a:pt x="195054" y="8306"/>
                  </a:lnTo>
                  <a:lnTo>
                    <a:pt x="201207" y="9920"/>
                  </a:lnTo>
                  <a:lnTo>
                    <a:pt x="201735" y="10418"/>
                  </a:lnTo>
                  <a:lnTo>
                    <a:pt x="204812" y="12311"/>
                  </a:lnTo>
                  <a:lnTo>
                    <a:pt x="205886" y="13251"/>
                  </a:lnTo>
                  <a:lnTo>
                    <a:pt x="206901" y="13549"/>
                  </a:lnTo>
                  <a:lnTo>
                    <a:pt x="208541" y="14471"/>
                  </a:lnTo>
                  <a:lnTo>
                    <a:pt x="210727" y="15051"/>
                  </a:lnTo>
                  <a:lnTo>
                    <a:pt x="212252" y="14874"/>
                  </a:lnTo>
                  <a:lnTo>
                    <a:pt x="212978" y="15182"/>
                  </a:lnTo>
                  <a:lnTo>
                    <a:pt x="213658" y="15911"/>
                  </a:lnTo>
                  <a:lnTo>
                    <a:pt x="213712" y="17145"/>
                  </a:lnTo>
                  <a:lnTo>
                    <a:pt x="213485" y="20680"/>
                  </a:lnTo>
                  <a:lnTo>
                    <a:pt x="212414" y="21703"/>
                  </a:lnTo>
                  <a:lnTo>
                    <a:pt x="211286" y="22536"/>
                  </a:lnTo>
                  <a:lnTo>
                    <a:pt x="210997" y="23179"/>
                  </a:lnTo>
                  <a:lnTo>
                    <a:pt x="211105" y="23961"/>
                  </a:lnTo>
                  <a:lnTo>
                    <a:pt x="212846" y="25488"/>
                  </a:lnTo>
                  <a:lnTo>
                    <a:pt x="215096" y="27860"/>
                  </a:lnTo>
                  <a:lnTo>
                    <a:pt x="215617" y="29237"/>
                  </a:lnTo>
                  <a:lnTo>
                    <a:pt x="215617" y="30267"/>
                  </a:lnTo>
                  <a:lnTo>
                    <a:pt x="212552" y="33301"/>
                  </a:lnTo>
                  <a:lnTo>
                    <a:pt x="211531" y="34012"/>
                  </a:lnTo>
                  <a:lnTo>
                    <a:pt x="210830" y="35505"/>
                  </a:lnTo>
                  <a:lnTo>
                    <a:pt x="210457" y="37023"/>
                  </a:lnTo>
                  <a:lnTo>
                    <a:pt x="210673" y="37652"/>
                  </a:lnTo>
                  <a:lnTo>
                    <a:pt x="215795" y="40066"/>
                  </a:lnTo>
                  <a:lnTo>
                    <a:pt x="219584" y="41376"/>
                  </a:lnTo>
                  <a:lnTo>
                    <a:pt x="220437" y="42016"/>
                  </a:lnTo>
                  <a:lnTo>
                    <a:pt x="220513" y="42414"/>
                  </a:lnTo>
                  <a:lnTo>
                    <a:pt x="218497" y="45007"/>
                  </a:lnTo>
                  <a:lnTo>
                    <a:pt x="218300" y="45706"/>
                  </a:lnTo>
                  <a:lnTo>
                    <a:pt x="221338" y="46779"/>
                  </a:lnTo>
                  <a:lnTo>
                    <a:pt x="223017" y="48474"/>
                  </a:lnTo>
                  <a:lnTo>
                    <a:pt x="224498" y="51236"/>
                  </a:lnTo>
                  <a:lnTo>
                    <a:pt x="227386" y="53882"/>
                  </a:lnTo>
                  <a:lnTo>
                    <a:pt x="233598" y="56224"/>
                  </a:lnTo>
                  <a:lnTo>
                    <a:pt x="238118" y="57752"/>
                  </a:lnTo>
                  <a:lnTo>
                    <a:pt x="239058" y="58448"/>
                  </a:lnTo>
                  <a:lnTo>
                    <a:pt x="239384" y="59275"/>
                  </a:lnTo>
                  <a:lnTo>
                    <a:pt x="239039" y="61092"/>
                  </a:lnTo>
                  <a:lnTo>
                    <a:pt x="237870" y="63304"/>
                  </a:lnTo>
                  <a:lnTo>
                    <a:pt x="237074" y="64534"/>
                  </a:lnTo>
                  <a:lnTo>
                    <a:pt x="238914" y="65046"/>
                  </a:lnTo>
                  <a:lnTo>
                    <a:pt x="243651" y="64910"/>
                  </a:lnTo>
                  <a:lnTo>
                    <a:pt x="249404" y="65341"/>
                  </a:lnTo>
                  <a:lnTo>
                    <a:pt x="256307" y="67782"/>
                  </a:lnTo>
                  <a:lnTo>
                    <a:pt x="256329" y="68877"/>
                  </a:lnTo>
                  <a:lnTo>
                    <a:pt x="255616" y="69872"/>
                  </a:lnTo>
                  <a:lnTo>
                    <a:pt x="256091" y="70924"/>
                  </a:lnTo>
                  <a:lnTo>
                    <a:pt x="256844" y="71815"/>
                  </a:lnTo>
                  <a:lnTo>
                    <a:pt x="262816" y="74546"/>
                  </a:lnTo>
                  <a:lnTo>
                    <a:pt x="263388" y="75340"/>
                  </a:lnTo>
                  <a:lnTo>
                    <a:pt x="263494" y="76666"/>
                  </a:lnTo>
                  <a:lnTo>
                    <a:pt x="263329" y="77636"/>
                  </a:lnTo>
                  <a:lnTo>
                    <a:pt x="261675" y="77842"/>
                  </a:lnTo>
                  <a:lnTo>
                    <a:pt x="259840" y="78297"/>
                  </a:lnTo>
                  <a:lnTo>
                    <a:pt x="256836" y="79461"/>
                  </a:lnTo>
                  <a:lnTo>
                    <a:pt x="255646" y="81111"/>
                  </a:lnTo>
                  <a:lnTo>
                    <a:pt x="250794" y="83383"/>
                  </a:lnTo>
                  <a:lnTo>
                    <a:pt x="247790" y="84411"/>
                  </a:lnTo>
                  <a:lnTo>
                    <a:pt x="245399" y="84459"/>
                  </a:lnTo>
                  <a:lnTo>
                    <a:pt x="239713" y="83996"/>
                  </a:lnTo>
                  <a:lnTo>
                    <a:pt x="237716" y="82872"/>
                  </a:lnTo>
                  <a:lnTo>
                    <a:pt x="236888" y="81841"/>
                  </a:lnTo>
                  <a:lnTo>
                    <a:pt x="234699" y="81378"/>
                  </a:lnTo>
                  <a:lnTo>
                    <a:pt x="231790" y="81335"/>
                  </a:lnTo>
                  <a:lnTo>
                    <a:pt x="227780" y="81513"/>
                  </a:lnTo>
                  <a:lnTo>
                    <a:pt x="226965" y="81823"/>
                  </a:lnTo>
                  <a:lnTo>
                    <a:pt x="226306" y="83090"/>
                  </a:lnTo>
                  <a:lnTo>
                    <a:pt x="224604" y="85248"/>
                  </a:lnTo>
                  <a:lnTo>
                    <a:pt x="223384" y="86469"/>
                  </a:lnTo>
                  <a:lnTo>
                    <a:pt x="224388" y="87212"/>
                  </a:lnTo>
                  <a:lnTo>
                    <a:pt x="225988" y="88770"/>
                  </a:lnTo>
                  <a:lnTo>
                    <a:pt x="228468" y="90749"/>
                  </a:lnTo>
                  <a:lnTo>
                    <a:pt x="231021" y="92506"/>
                  </a:lnTo>
                  <a:lnTo>
                    <a:pt x="231841" y="93584"/>
                  </a:lnTo>
                  <a:lnTo>
                    <a:pt x="231804" y="94352"/>
                  </a:lnTo>
                  <a:lnTo>
                    <a:pt x="230587" y="95256"/>
                  </a:lnTo>
                  <a:lnTo>
                    <a:pt x="230773" y="97072"/>
                  </a:lnTo>
                  <a:lnTo>
                    <a:pt x="233253" y="99471"/>
                  </a:lnTo>
                  <a:lnTo>
                    <a:pt x="232413" y="99850"/>
                  </a:lnTo>
                  <a:lnTo>
                    <a:pt x="232165" y="102792"/>
                  </a:lnTo>
                  <a:lnTo>
                    <a:pt x="232187" y="105934"/>
                  </a:lnTo>
                  <a:lnTo>
                    <a:pt x="232856" y="106694"/>
                  </a:lnTo>
                  <a:lnTo>
                    <a:pt x="234192" y="107319"/>
                  </a:lnTo>
                  <a:lnTo>
                    <a:pt x="235317" y="108467"/>
                  </a:lnTo>
                  <a:lnTo>
                    <a:pt x="237195" y="111087"/>
                  </a:lnTo>
                  <a:lnTo>
                    <a:pt x="237328" y="111771"/>
                  </a:lnTo>
                  <a:lnTo>
                    <a:pt x="232087" y="111577"/>
                  </a:lnTo>
                  <a:lnTo>
                    <a:pt x="225794" y="111653"/>
                  </a:lnTo>
                  <a:lnTo>
                    <a:pt x="222256" y="113176"/>
                  </a:lnTo>
                  <a:lnTo>
                    <a:pt x="220888" y="112825"/>
                  </a:lnTo>
                  <a:lnTo>
                    <a:pt x="218424" y="112438"/>
                  </a:lnTo>
                  <a:lnTo>
                    <a:pt x="215698" y="113288"/>
                  </a:lnTo>
                  <a:lnTo>
                    <a:pt x="211969" y="115861"/>
                  </a:lnTo>
                  <a:lnTo>
                    <a:pt x="209470" y="117461"/>
                  </a:lnTo>
                  <a:lnTo>
                    <a:pt x="207038" y="119701"/>
                  </a:lnTo>
                  <a:lnTo>
                    <a:pt x="206269" y="120918"/>
                  </a:lnTo>
                  <a:lnTo>
                    <a:pt x="204734" y="123160"/>
                  </a:lnTo>
                  <a:lnTo>
                    <a:pt x="203328" y="125719"/>
                  </a:lnTo>
                  <a:lnTo>
                    <a:pt x="204094" y="127511"/>
                  </a:lnTo>
                  <a:lnTo>
                    <a:pt x="205244" y="129176"/>
                  </a:lnTo>
                  <a:lnTo>
                    <a:pt x="205503" y="130969"/>
                  </a:lnTo>
                  <a:lnTo>
                    <a:pt x="206078" y="132377"/>
                  </a:lnTo>
                  <a:lnTo>
                    <a:pt x="204542" y="133401"/>
                  </a:lnTo>
                  <a:lnTo>
                    <a:pt x="203646" y="134874"/>
                  </a:lnTo>
                  <a:lnTo>
                    <a:pt x="201020" y="134618"/>
                  </a:lnTo>
                  <a:lnTo>
                    <a:pt x="197812" y="133202"/>
                  </a:lnTo>
                  <a:lnTo>
                    <a:pt x="197137" y="131156"/>
                  </a:lnTo>
                  <a:lnTo>
                    <a:pt x="194665" y="129729"/>
                  </a:lnTo>
                  <a:lnTo>
                    <a:pt x="193040" y="128993"/>
                  </a:lnTo>
                  <a:lnTo>
                    <a:pt x="190361" y="128878"/>
                  </a:lnTo>
                  <a:lnTo>
                    <a:pt x="186078" y="129542"/>
                  </a:lnTo>
                  <a:lnTo>
                    <a:pt x="180476" y="130052"/>
                  </a:lnTo>
                  <a:lnTo>
                    <a:pt x="176250" y="130189"/>
                  </a:lnTo>
                  <a:lnTo>
                    <a:pt x="173942" y="130914"/>
                  </a:lnTo>
                  <a:lnTo>
                    <a:pt x="170539" y="131626"/>
                  </a:lnTo>
                  <a:lnTo>
                    <a:pt x="169222" y="130785"/>
                  </a:lnTo>
                  <a:lnTo>
                    <a:pt x="167333" y="128464"/>
                  </a:lnTo>
                  <a:lnTo>
                    <a:pt x="165779" y="126154"/>
                  </a:lnTo>
                  <a:lnTo>
                    <a:pt x="164713" y="125140"/>
                  </a:lnTo>
                  <a:lnTo>
                    <a:pt x="163785" y="124857"/>
                  </a:lnTo>
                  <a:lnTo>
                    <a:pt x="162643" y="124915"/>
                  </a:lnTo>
                  <a:lnTo>
                    <a:pt x="161326" y="125648"/>
                  </a:lnTo>
                  <a:lnTo>
                    <a:pt x="160349" y="126398"/>
                  </a:lnTo>
                  <a:lnTo>
                    <a:pt x="158962" y="126664"/>
                  </a:lnTo>
                  <a:lnTo>
                    <a:pt x="156806" y="127271"/>
                  </a:lnTo>
                  <a:lnTo>
                    <a:pt x="155252" y="128095"/>
                  </a:lnTo>
                  <a:lnTo>
                    <a:pt x="153538" y="130222"/>
                  </a:lnTo>
                  <a:lnTo>
                    <a:pt x="152405" y="130071"/>
                  </a:lnTo>
                  <a:lnTo>
                    <a:pt x="151231" y="129582"/>
                  </a:lnTo>
                  <a:lnTo>
                    <a:pt x="149884" y="127203"/>
                  </a:lnTo>
                  <a:lnTo>
                    <a:pt x="148033" y="126656"/>
                  </a:lnTo>
                  <a:lnTo>
                    <a:pt x="145064" y="126623"/>
                  </a:lnTo>
                  <a:lnTo>
                    <a:pt x="141389" y="126120"/>
                  </a:lnTo>
                  <a:lnTo>
                    <a:pt x="138409" y="125401"/>
                  </a:lnTo>
                  <a:lnTo>
                    <a:pt x="137322" y="125572"/>
                  </a:lnTo>
                  <a:lnTo>
                    <a:pt x="135549" y="126584"/>
                  </a:lnTo>
                  <a:lnTo>
                    <a:pt x="133627" y="126730"/>
                  </a:lnTo>
                  <a:lnTo>
                    <a:pt x="129423" y="125828"/>
                  </a:lnTo>
                  <a:lnTo>
                    <a:pt x="128600" y="126241"/>
                  </a:lnTo>
                  <a:lnTo>
                    <a:pt x="127496" y="127576"/>
                  </a:lnTo>
                  <a:lnTo>
                    <a:pt x="126182" y="128863"/>
                  </a:lnTo>
                  <a:lnTo>
                    <a:pt x="125040" y="128990"/>
                  </a:lnTo>
                  <a:lnTo>
                    <a:pt x="124398" y="128659"/>
                  </a:lnTo>
                  <a:lnTo>
                    <a:pt x="124757" y="126380"/>
                  </a:lnTo>
                  <a:lnTo>
                    <a:pt x="122315" y="125573"/>
                  </a:lnTo>
                  <a:lnTo>
                    <a:pt x="118197" y="125449"/>
                  </a:lnTo>
                  <a:lnTo>
                    <a:pt x="115304" y="125780"/>
                  </a:lnTo>
                  <a:lnTo>
                    <a:pt x="113884" y="125690"/>
                  </a:lnTo>
                  <a:lnTo>
                    <a:pt x="113161" y="125243"/>
                  </a:lnTo>
                  <a:lnTo>
                    <a:pt x="109620" y="121416"/>
                  </a:lnTo>
                  <a:lnTo>
                    <a:pt x="107745" y="121173"/>
                  </a:lnTo>
                  <a:lnTo>
                    <a:pt x="104393" y="121362"/>
                  </a:lnTo>
                  <a:lnTo>
                    <a:pt x="99436" y="120901"/>
                  </a:lnTo>
                  <a:lnTo>
                    <a:pt x="93728" y="120039"/>
                  </a:lnTo>
                  <a:lnTo>
                    <a:pt x="90592" y="119720"/>
                  </a:lnTo>
                  <a:lnTo>
                    <a:pt x="88960" y="118863"/>
                  </a:lnTo>
                  <a:lnTo>
                    <a:pt x="85443" y="118571"/>
                  </a:lnTo>
                  <a:lnTo>
                    <a:pt x="75998" y="116954"/>
                  </a:lnTo>
                  <a:lnTo>
                    <a:pt x="72142" y="116669"/>
                  </a:lnTo>
                  <a:lnTo>
                    <a:pt x="66464" y="116644"/>
                  </a:lnTo>
                  <a:lnTo>
                    <a:pt x="57812" y="116285"/>
                  </a:lnTo>
                  <a:lnTo>
                    <a:pt x="52272" y="116485"/>
                  </a:lnTo>
                  <a:lnTo>
                    <a:pt x="49706" y="117020"/>
                  </a:lnTo>
                  <a:lnTo>
                    <a:pt x="46737" y="117352"/>
                  </a:lnTo>
                  <a:lnTo>
                    <a:pt x="41728" y="117652"/>
                  </a:lnTo>
                  <a:lnTo>
                    <a:pt x="39688" y="117618"/>
                  </a:lnTo>
                  <a:lnTo>
                    <a:pt x="36480" y="117796"/>
                  </a:lnTo>
                  <a:lnTo>
                    <a:pt x="32796" y="118225"/>
                  </a:lnTo>
                  <a:lnTo>
                    <a:pt x="31741" y="119029"/>
                  </a:lnTo>
                  <a:lnTo>
                    <a:pt x="30534" y="120790"/>
                  </a:lnTo>
                  <a:lnTo>
                    <a:pt x="26300" y="123832"/>
                  </a:lnTo>
                  <a:lnTo>
                    <a:pt x="22196" y="125858"/>
                  </a:lnTo>
                  <a:lnTo>
                    <a:pt x="21445" y="126031"/>
                  </a:lnTo>
                  <a:lnTo>
                    <a:pt x="19044" y="124956"/>
                  </a:lnTo>
                  <a:lnTo>
                    <a:pt x="17039" y="124593"/>
                  </a:lnTo>
                  <a:lnTo>
                    <a:pt x="14693" y="124476"/>
                  </a:lnTo>
                  <a:lnTo>
                    <a:pt x="13031" y="124821"/>
                  </a:lnTo>
                  <a:lnTo>
                    <a:pt x="11979" y="125328"/>
                  </a:lnTo>
                  <a:lnTo>
                    <a:pt x="12122" y="127680"/>
                  </a:lnTo>
                  <a:lnTo>
                    <a:pt x="11887" y="127886"/>
                  </a:lnTo>
                  <a:lnTo>
                    <a:pt x="10073" y="125096"/>
                  </a:lnTo>
                  <a:lnTo>
                    <a:pt x="10216" y="122571"/>
                  </a:lnTo>
                  <a:lnTo>
                    <a:pt x="11226" y="121130"/>
                  </a:lnTo>
                  <a:lnTo>
                    <a:pt x="12451" y="119834"/>
                  </a:lnTo>
                  <a:lnTo>
                    <a:pt x="11946" y="117886"/>
                  </a:lnTo>
                  <a:lnTo>
                    <a:pt x="13153" y="115311"/>
                  </a:lnTo>
                  <a:lnTo>
                    <a:pt x="13190" y="113449"/>
                  </a:lnTo>
                  <a:lnTo>
                    <a:pt x="12661" y="112642"/>
                  </a:lnTo>
                  <a:lnTo>
                    <a:pt x="11685" y="111716"/>
                  </a:lnTo>
                  <a:lnTo>
                    <a:pt x="9010" y="110685"/>
                  </a:lnTo>
                  <a:lnTo>
                    <a:pt x="7828" y="109880"/>
                  </a:lnTo>
                  <a:lnTo>
                    <a:pt x="4201" y="108804"/>
                  </a:lnTo>
                  <a:lnTo>
                    <a:pt x="604" y="107464"/>
                  </a:lnTo>
                  <a:lnTo>
                    <a:pt x="0" y="106644"/>
                  </a:lnTo>
                  <a:lnTo>
                    <a:pt x="169" y="106081"/>
                  </a:lnTo>
                  <a:lnTo>
                    <a:pt x="801" y="105227"/>
                  </a:lnTo>
                  <a:lnTo>
                    <a:pt x="3543" y="102727"/>
                  </a:lnTo>
                  <a:lnTo>
                    <a:pt x="6517" y="100299"/>
                  </a:lnTo>
                  <a:lnTo>
                    <a:pt x="8414" y="99323"/>
                  </a:lnTo>
                  <a:lnTo>
                    <a:pt x="18504" y="96210"/>
                  </a:lnTo>
                  <a:lnTo>
                    <a:pt x="20066" y="95121"/>
                  </a:lnTo>
                  <a:lnTo>
                    <a:pt x="20458" y="93279"/>
                  </a:lnTo>
                  <a:lnTo>
                    <a:pt x="20482" y="91939"/>
                  </a:lnTo>
                  <a:lnTo>
                    <a:pt x="20291" y="89559"/>
                  </a:lnTo>
                  <a:lnTo>
                    <a:pt x="19675" y="86169"/>
                  </a:lnTo>
                  <a:lnTo>
                    <a:pt x="18903" y="83833"/>
                  </a:lnTo>
                  <a:lnTo>
                    <a:pt x="16971" y="79443"/>
                  </a:lnTo>
                  <a:lnTo>
                    <a:pt x="11711" y="70372"/>
                  </a:lnTo>
                  <a:lnTo>
                    <a:pt x="8554" y="60960"/>
                  </a:lnTo>
                  <a:lnTo>
                    <a:pt x="10610" y="61512"/>
                  </a:lnTo>
                  <a:lnTo>
                    <a:pt x="15436" y="61721"/>
                  </a:lnTo>
                  <a:lnTo>
                    <a:pt x="19273" y="61074"/>
                  </a:lnTo>
                  <a:lnTo>
                    <a:pt x="21259" y="60983"/>
                  </a:lnTo>
                  <a:lnTo>
                    <a:pt x="23030" y="61186"/>
                  </a:lnTo>
                  <a:lnTo>
                    <a:pt x="25666" y="60816"/>
                  </a:lnTo>
                  <a:lnTo>
                    <a:pt x="28081" y="60666"/>
                  </a:lnTo>
                  <a:lnTo>
                    <a:pt x="29334" y="61508"/>
                  </a:lnTo>
                  <a:lnTo>
                    <a:pt x="31582" y="62254"/>
                  </a:lnTo>
                  <a:lnTo>
                    <a:pt x="36018" y="61180"/>
                  </a:lnTo>
                  <a:lnTo>
                    <a:pt x="39947" y="59854"/>
                  </a:lnTo>
                  <a:lnTo>
                    <a:pt x="44022" y="59997"/>
                  </a:lnTo>
                  <a:lnTo>
                    <a:pt x="44605" y="59345"/>
                  </a:lnTo>
                  <a:lnTo>
                    <a:pt x="45612" y="56008"/>
                  </a:lnTo>
                  <a:lnTo>
                    <a:pt x="46823" y="55285"/>
                  </a:lnTo>
                  <a:lnTo>
                    <a:pt x="51702" y="55620"/>
                  </a:lnTo>
                  <a:lnTo>
                    <a:pt x="53508" y="55015"/>
                  </a:lnTo>
                  <a:lnTo>
                    <a:pt x="55389" y="53376"/>
                  </a:lnTo>
                  <a:lnTo>
                    <a:pt x="58268" y="52353"/>
                  </a:lnTo>
                  <a:lnTo>
                    <a:pt x="60670" y="52354"/>
                  </a:lnTo>
                  <a:lnTo>
                    <a:pt x="63172" y="51206"/>
                  </a:lnTo>
                  <a:lnTo>
                    <a:pt x="64402" y="51975"/>
                  </a:lnTo>
                  <a:lnTo>
                    <a:pt x="65001" y="53351"/>
                  </a:lnTo>
                  <a:lnTo>
                    <a:pt x="64173" y="54454"/>
                  </a:lnTo>
                  <a:lnTo>
                    <a:pt x="64532" y="54886"/>
                  </a:lnTo>
                  <a:lnTo>
                    <a:pt x="66264" y="55431"/>
                  </a:lnTo>
                  <a:lnTo>
                    <a:pt x="69236" y="55415"/>
                  </a:lnTo>
                  <a:lnTo>
                    <a:pt x="71133" y="54958"/>
                  </a:lnTo>
                  <a:lnTo>
                    <a:pt x="71575" y="54328"/>
                  </a:lnTo>
                  <a:lnTo>
                    <a:pt x="71570" y="53184"/>
                  </a:lnTo>
                  <a:lnTo>
                    <a:pt x="71103" y="52121"/>
                  </a:lnTo>
                  <a:lnTo>
                    <a:pt x="69843" y="51201"/>
                  </a:lnTo>
                  <a:lnTo>
                    <a:pt x="67476" y="50727"/>
                  </a:lnTo>
                  <a:lnTo>
                    <a:pt x="65835" y="50711"/>
                  </a:lnTo>
                  <a:lnTo>
                    <a:pt x="65555" y="50127"/>
                  </a:lnTo>
                  <a:lnTo>
                    <a:pt x="66113" y="48877"/>
                  </a:lnTo>
                  <a:lnTo>
                    <a:pt x="67570" y="46574"/>
                  </a:lnTo>
                  <a:lnTo>
                    <a:pt x="69362" y="44490"/>
                  </a:lnTo>
                  <a:lnTo>
                    <a:pt x="70458" y="43704"/>
                  </a:lnTo>
                  <a:lnTo>
                    <a:pt x="70647" y="42982"/>
                  </a:lnTo>
                  <a:lnTo>
                    <a:pt x="70434" y="41720"/>
                  </a:lnTo>
                  <a:lnTo>
                    <a:pt x="70393" y="39459"/>
                  </a:lnTo>
                  <a:lnTo>
                    <a:pt x="72007" y="36270"/>
                  </a:lnTo>
                  <a:lnTo>
                    <a:pt x="74174" y="33893"/>
                  </a:lnTo>
                  <a:lnTo>
                    <a:pt x="77080" y="33123"/>
                  </a:lnTo>
                  <a:lnTo>
                    <a:pt x="80632" y="32704"/>
                  </a:lnTo>
                  <a:lnTo>
                    <a:pt x="82904" y="31572"/>
                  </a:lnTo>
                  <a:lnTo>
                    <a:pt x="84027" y="30270"/>
                  </a:lnTo>
                  <a:lnTo>
                    <a:pt x="84453" y="29172"/>
                  </a:lnTo>
                  <a:lnTo>
                    <a:pt x="84993" y="28222"/>
                  </a:lnTo>
                  <a:lnTo>
                    <a:pt x="86126" y="27805"/>
                  </a:lnTo>
                  <a:lnTo>
                    <a:pt x="94675" y="28065"/>
                  </a:lnTo>
                  <a:lnTo>
                    <a:pt x="95982" y="26020"/>
                  </a:lnTo>
                  <a:lnTo>
                    <a:pt x="96716" y="25448"/>
                  </a:lnTo>
                  <a:lnTo>
                    <a:pt x="98356" y="24843"/>
                  </a:lnTo>
                  <a:lnTo>
                    <a:pt x="99498" y="24116"/>
                  </a:lnTo>
                  <a:lnTo>
                    <a:pt x="99069" y="23556"/>
                  </a:lnTo>
                  <a:lnTo>
                    <a:pt x="96888" y="23194"/>
                  </a:lnTo>
                  <a:lnTo>
                    <a:pt x="91750" y="22874"/>
                  </a:lnTo>
                  <a:lnTo>
                    <a:pt x="90708" y="22198"/>
                  </a:lnTo>
                  <a:lnTo>
                    <a:pt x="91038" y="21385"/>
                  </a:lnTo>
                  <a:lnTo>
                    <a:pt x="92411" y="19278"/>
                  </a:lnTo>
                  <a:lnTo>
                    <a:pt x="93720" y="16561"/>
                  </a:lnTo>
                  <a:lnTo>
                    <a:pt x="94389" y="14456"/>
                  </a:lnTo>
                  <a:lnTo>
                    <a:pt x="94465" y="13216"/>
                  </a:lnTo>
                  <a:lnTo>
                    <a:pt x="95202" y="12881"/>
                  </a:lnTo>
                  <a:lnTo>
                    <a:pt x="99393" y="12485"/>
                  </a:lnTo>
                  <a:lnTo>
                    <a:pt x="100791" y="12064"/>
                  </a:lnTo>
                  <a:lnTo>
                    <a:pt x="104399" y="9198"/>
                  </a:lnTo>
                  <a:lnTo>
                    <a:pt x="107149" y="8711"/>
                  </a:lnTo>
                  <a:lnTo>
                    <a:pt x="114241" y="9447"/>
                  </a:lnTo>
                  <a:lnTo>
                    <a:pt x="117500" y="9391"/>
                  </a:lnTo>
                  <a:lnTo>
                    <a:pt x="118386" y="9458"/>
                  </a:lnTo>
                  <a:lnTo>
                    <a:pt x="121635" y="9589"/>
                  </a:lnTo>
                  <a:lnTo>
                    <a:pt x="121986" y="9302"/>
                  </a:lnTo>
                  <a:lnTo>
                    <a:pt x="123446" y="6468"/>
                  </a:lnTo>
                  <a:lnTo>
                    <a:pt x="124881" y="5644"/>
                  </a:lnTo>
                  <a:lnTo>
                    <a:pt x="130465" y="1924"/>
                  </a:lnTo>
                  <a:lnTo>
                    <a:pt x="134216" y="345"/>
                  </a:lnTo>
                  <a:lnTo>
                    <a:pt x="136588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4129686" y="2960549"/>
              <a:ext cx="4040" cy="7275"/>
            </a:xfrm>
            <a:custGeom>
              <a:avLst/>
              <a:pathLst>
                <a:path w="4040" h="7275">
                  <a:moveTo>
                    <a:pt x="2263" y="3411"/>
                  </a:moveTo>
                  <a:lnTo>
                    <a:pt x="134" y="7275"/>
                  </a:lnTo>
                  <a:lnTo>
                    <a:pt x="0" y="6171"/>
                  </a:lnTo>
                  <a:lnTo>
                    <a:pt x="885" y="3311"/>
                  </a:lnTo>
                  <a:lnTo>
                    <a:pt x="2084" y="2307"/>
                  </a:lnTo>
                  <a:lnTo>
                    <a:pt x="2828" y="1249"/>
                  </a:lnTo>
                  <a:lnTo>
                    <a:pt x="2996" y="0"/>
                  </a:lnTo>
                  <a:lnTo>
                    <a:pt x="4040" y="609"/>
                  </a:lnTo>
                  <a:lnTo>
                    <a:pt x="3777" y="1843"/>
                  </a:lnTo>
                  <a:close/>
                </a:path>
              </a:pathLst>
            </a:custGeom>
            <a:solidFill>
              <a:srgbClr val="FED4C7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127938" y="2943730"/>
              <a:ext cx="4132" cy="6869"/>
            </a:xfrm>
            <a:custGeom>
              <a:avLst/>
              <a:pathLst>
                <a:path w="4132" h="6869">
                  <a:moveTo>
                    <a:pt x="1312" y="6355"/>
                  </a:moveTo>
                  <a:lnTo>
                    <a:pt x="0" y="6869"/>
                  </a:lnTo>
                  <a:lnTo>
                    <a:pt x="1079" y="5275"/>
                  </a:lnTo>
                  <a:lnTo>
                    <a:pt x="1237" y="4251"/>
                  </a:lnTo>
                  <a:lnTo>
                    <a:pt x="2756" y="0"/>
                  </a:lnTo>
                  <a:lnTo>
                    <a:pt x="3845" y="24"/>
                  </a:lnTo>
                  <a:lnTo>
                    <a:pt x="4132" y="402"/>
                  </a:lnTo>
                  <a:close/>
                </a:path>
              </a:pathLst>
            </a:custGeom>
            <a:solidFill>
              <a:srgbClr val="FED4C7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093688" y="2934683"/>
              <a:ext cx="31841" cy="71672"/>
            </a:xfrm>
            <a:custGeom>
              <a:avLst/>
              <a:pathLst>
                <a:path w="31841" h="71672">
                  <a:moveTo>
                    <a:pt x="9491" y="71618"/>
                  </a:moveTo>
                  <a:lnTo>
                    <a:pt x="8299" y="71640"/>
                  </a:lnTo>
                  <a:lnTo>
                    <a:pt x="3424" y="71340"/>
                  </a:lnTo>
                  <a:lnTo>
                    <a:pt x="129" y="71672"/>
                  </a:lnTo>
                  <a:lnTo>
                    <a:pt x="0" y="71513"/>
                  </a:lnTo>
                  <a:lnTo>
                    <a:pt x="272" y="64649"/>
                  </a:lnTo>
                  <a:lnTo>
                    <a:pt x="692" y="54029"/>
                  </a:lnTo>
                  <a:lnTo>
                    <a:pt x="1001" y="46241"/>
                  </a:lnTo>
                  <a:lnTo>
                    <a:pt x="1302" y="38622"/>
                  </a:lnTo>
                  <a:lnTo>
                    <a:pt x="1528" y="32915"/>
                  </a:lnTo>
                  <a:lnTo>
                    <a:pt x="1835" y="25148"/>
                  </a:lnTo>
                  <a:lnTo>
                    <a:pt x="2100" y="18445"/>
                  </a:lnTo>
                  <a:lnTo>
                    <a:pt x="2076" y="16037"/>
                  </a:lnTo>
                  <a:lnTo>
                    <a:pt x="2872" y="14135"/>
                  </a:lnTo>
                  <a:lnTo>
                    <a:pt x="5169" y="13336"/>
                  </a:lnTo>
                  <a:lnTo>
                    <a:pt x="8148" y="14996"/>
                  </a:lnTo>
                  <a:lnTo>
                    <a:pt x="9387" y="15689"/>
                  </a:lnTo>
                  <a:lnTo>
                    <a:pt x="10504" y="15295"/>
                  </a:lnTo>
                  <a:lnTo>
                    <a:pt x="11914" y="14281"/>
                  </a:lnTo>
                  <a:lnTo>
                    <a:pt x="13648" y="11349"/>
                  </a:lnTo>
                  <a:lnTo>
                    <a:pt x="17998" y="5300"/>
                  </a:lnTo>
                  <a:lnTo>
                    <a:pt x="19744" y="1006"/>
                  </a:lnTo>
                  <a:lnTo>
                    <a:pt x="21450" y="153"/>
                  </a:lnTo>
                  <a:lnTo>
                    <a:pt x="23906" y="0"/>
                  </a:lnTo>
                  <a:lnTo>
                    <a:pt x="26027" y="273"/>
                  </a:lnTo>
                  <a:lnTo>
                    <a:pt x="24545" y="3412"/>
                  </a:lnTo>
                  <a:lnTo>
                    <a:pt x="26027" y="3819"/>
                  </a:lnTo>
                  <a:lnTo>
                    <a:pt x="27364" y="3527"/>
                  </a:lnTo>
                  <a:lnTo>
                    <a:pt x="30597" y="3636"/>
                  </a:lnTo>
                  <a:lnTo>
                    <a:pt x="31841" y="7079"/>
                  </a:lnTo>
                  <a:lnTo>
                    <a:pt x="31510" y="9967"/>
                  </a:lnTo>
                  <a:lnTo>
                    <a:pt x="28463" y="17581"/>
                  </a:lnTo>
                  <a:lnTo>
                    <a:pt x="28077" y="20199"/>
                  </a:lnTo>
                  <a:lnTo>
                    <a:pt x="26688" y="24109"/>
                  </a:lnTo>
                  <a:lnTo>
                    <a:pt x="28574" y="26686"/>
                  </a:lnTo>
                  <a:lnTo>
                    <a:pt x="26813" y="30114"/>
                  </a:lnTo>
                  <a:lnTo>
                    <a:pt x="26215" y="32321"/>
                  </a:lnTo>
                  <a:lnTo>
                    <a:pt x="26072" y="35652"/>
                  </a:lnTo>
                  <a:lnTo>
                    <a:pt x="26962" y="41983"/>
                  </a:lnTo>
                  <a:lnTo>
                    <a:pt x="25535" y="51110"/>
                  </a:lnTo>
                  <a:lnTo>
                    <a:pt x="23018" y="55093"/>
                  </a:lnTo>
                  <a:lnTo>
                    <a:pt x="21454" y="56609"/>
                  </a:lnTo>
                  <a:lnTo>
                    <a:pt x="18658" y="60570"/>
                  </a:lnTo>
                  <a:lnTo>
                    <a:pt x="14987" y="61752"/>
                  </a:lnTo>
                  <a:lnTo>
                    <a:pt x="9904" y="68136"/>
                  </a:lnTo>
                  <a:lnTo>
                    <a:pt x="9002" y="69812"/>
                  </a:lnTo>
                  <a:close/>
                </a:path>
              </a:pathLst>
            </a:custGeom>
            <a:solidFill>
              <a:srgbClr val="FED4C7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767257" y="2550444"/>
              <a:ext cx="5375" cy="3517"/>
            </a:xfrm>
            <a:custGeom>
              <a:avLst/>
              <a:pathLst>
                <a:path w="5375" h="3517">
                  <a:moveTo>
                    <a:pt x="3663" y="2582"/>
                  </a:moveTo>
                  <a:lnTo>
                    <a:pt x="1180" y="3517"/>
                  </a:lnTo>
                  <a:lnTo>
                    <a:pt x="491" y="3443"/>
                  </a:lnTo>
                  <a:lnTo>
                    <a:pt x="0" y="3123"/>
                  </a:lnTo>
                  <a:lnTo>
                    <a:pt x="2532" y="2188"/>
                  </a:lnTo>
                  <a:lnTo>
                    <a:pt x="4648" y="0"/>
                  </a:lnTo>
                  <a:lnTo>
                    <a:pt x="5375" y="13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635087" y="3713761"/>
              <a:ext cx="335754" cy="364250"/>
            </a:xfrm>
            <a:custGeom>
              <a:avLst/>
              <a:pathLst>
                <a:path w="335754" h="364250">
                  <a:moveTo>
                    <a:pt x="317402" y="288890"/>
                  </a:moveTo>
                  <a:lnTo>
                    <a:pt x="317949" y="284308"/>
                  </a:lnTo>
                  <a:lnTo>
                    <a:pt x="317393" y="280330"/>
                  </a:lnTo>
                  <a:lnTo>
                    <a:pt x="316838" y="279308"/>
                  </a:lnTo>
                  <a:lnTo>
                    <a:pt x="308712" y="274561"/>
                  </a:lnTo>
                  <a:lnTo>
                    <a:pt x="301337" y="270254"/>
                  </a:lnTo>
                  <a:lnTo>
                    <a:pt x="291681" y="264616"/>
                  </a:lnTo>
                  <a:lnTo>
                    <a:pt x="279236" y="264770"/>
                  </a:lnTo>
                  <a:lnTo>
                    <a:pt x="266345" y="264929"/>
                  </a:lnTo>
                  <a:lnTo>
                    <a:pt x="254069" y="267450"/>
                  </a:lnTo>
                  <a:lnTo>
                    <a:pt x="241988" y="269930"/>
                  </a:lnTo>
                  <a:lnTo>
                    <a:pt x="236262" y="271104"/>
                  </a:lnTo>
                  <a:lnTo>
                    <a:pt x="224771" y="273465"/>
                  </a:lnTo>
                  <a:lnTo>
                    <a:pt x="218000" y="274539"/>
                  </a:lnTo>
                  <a:lnTo>
                    <a:pt x="216230" y="279076"/>
                  </a:lnTo>
                  <a:lnTo>
                    <a:pt x="213576" y="285871"/>
                  </a:lnTo>
                  <a:lnTo>
                    <a:pt x="210954" y="289840"/>
                  </a:lnTo>
                  <a:lnTo>
                    <a:pt x="207920" y="294010"/>
                  </a:lnTo>
                  <a:lnTo>
                    <a:pt x="203645" y="299885"/>
                  </a:lnTo>
                  <a:lnTo>
                    <a:pt x="203640" y="307022"/>
                  </a:lnTo>
                  <a:lnTo>
                    <a:pt x="203635" y="313799"/>
                  </a:lnTo>
                  <a:lnTo>
                    <a:pt x="200629" y="323352"/>
                  </a:lnTo>
                  <a:lnTo>
                    <a:pt x="198076" y="331464"/>
                  </a:lnTo>
                  <a:lnTo>
                    <a:pt x="195614" y="339295"/>
                  </a:lnTo>
                  <a:lnTo>
                    <a:pt x="193912" y="344693"/>
                  </a:lnTo>
                  <a:lnTo>
                    <a:pt x="193292" y="346066"/>
                  </a:lnTo>
                  <a:lnTo>
                    <a:pt x="192896" y="345632"/>
                  </a:lnTo>
                  <a:lnTo>
                    <a:pt x="190705" y="344026"/>
                  </a:lnTo>
                  <a:lnTo>
                    <a:pt x="188757" y="340979"/>
                  </a:lnTo>
                  <a:lnTo>
                    <a:pt x="188226" y="339584"/>
                  </a:lnTo>
                  <a:lnTo>
                    <a:pt x="187975" y="339533"/>
                  </a:lnTo>
                  <a:lnTo>
                    <a:pt x="176263" y="339625"/>
                  </a:lnTo>
                  <a:lnTo>
                    <a:pt x="164984" y="339727"/>
                  </a:lnTo>
                  <a:lnTo>
                    <a:pt x="163835" y="340369"/>
                  </a:lnTo>
                  <a:lnTo>
                    <a:pt x="162214" y="340361"/>
                  </a:lnTo>
                  <a:lnTo>
                    <a:pt x="161024" y="339760"/>
                  </a:lnTo>
                  <a:lnTo>
                    <a:pt x="159853" y="339808"/>
                  </a:lnTo>
                  <a:lnTo>
                    <a:pt x="158177" y="340399"/>
                  </a:lnTo>
                  <a:lnTo>
                    <a:pt x="156673" y="341614"/>
                  </a:lnTo>
                  <a:lnTo>
                    <a:pt x="152370" y="349717"/>
                  </a:lnTo>
                  <a:lnTo>
                    <a:pt x="150235" y="353185"/>
                  </a:lnTo>
                  <a:lnTo>
                    <a:pt x="148651" y="356281"/>
                  </a:lnTo>
                  <a:lnTo>
                    <a:pt x="147504" y="361586"/>
                  </a:lnTo>
                  <a:lnTo>
                    <a:pt x="147024" y="362479"/>
                  </a:lnTo>
                  <a:lnTo>
                    <a:pt x="145678" y="360639"/>
                  </a:lnTo>
                  <a:lnTo>
                    <a:pt x="143702" y="355784"/>
                  </a:lnTo>
                  <a:lnTo>
                    <a:pt x="142811" y="353021"/>
                  </a:lnTo>
                  <a:lnTo>
                    <a:pt x="141543" y="349877"/>
                  </a:lnTo>
                  <a:lnTo>
                    <a:pt x="139280" y="345931"/>
                  </a:lnTo>
                  <a:lnTo>
                    <a:pt x="136666" y="344736"/>
                  </a:lnTo>
                  <a:lnTo>
                    <a:pt x="135048" y="344342"/>
                  </a:lnTo>
                  <a:lnTo>
                    <a:pt x="132716" y="343586"/>
                  </a:lnTo>
                  <a:lnTo>
                    <a:pt x="128583" y="342639"/>
                  </a:lnTo>
                  <a:lnTo>
                    <a:pt x="126781" y="342447"/>
                  </a:lnTo>
                  <a:lnTo>
                    <a:pt x="114980" y="342321"/>
                  </a:lnTo>
                  <a:lnTo>
                    <a:pt x="114042" y="342221"/>
                  </a:lnTo>
                  <a:lnTo>
                    <a:pt x="109417" y="342655"/>
                  </a:lnTo>
                  <a:lnTo>
                    <a:pt x="107072" y="342361"/>
                  </a:lnTo>
                  <a:lnTo>
                    <a:pt x="104609" y="340154"/>
                  </a:lnTo>
                  <a:lnTo>
                    <a:pt x="99126" y="336278"/>
                  </a:lnTo>
                  <a:lnTo>
                    <a:pt x="98021" y="335050"/>
                  </a:lnTo>
                  <a:lnTo>
                    <a:pt x="95918" y="334238"/>
                  </a:lnTo>
                  <a:lnTo>
                    <a:pt x="94661" y="334152"/>
                  </a:lnTo>
                  <a:lnTo>
                    <a:pt x="93902" y="334924"/>
                  </a:lnTo>
                  <a:lnTo>
                    <a:pt x="92948" y="338157"/>
                  </a:lnTo>
                  <a:lnTo>
                    <a:pt x="91834" y="341077"/>
                  </a:lnTo>
                  <a:lnTo>
                    <a:pt x="90653" y="342752"/>
                  </a:lnTo>
                  <a:lnTo>
                    <a:pt x="86735" y="343986"/>
                  </a:lnTo>
                  <a:lnTo>
                    <a:pt x="83086" y="345284"/>
                  </a:lnTo>
                  <a:lnTo>
                    <a:pt x="81077" y="345586"/>
                  </a:lnTo>
                  <a:lnTo>
                    <a:pt x="80002" y="347051"/>
                  </a:lnTo>
                  <a:lnTo>
                    <a:pt x="79536" y="349089"/>
                  </a:lnTo>
                  <a:lnTo>
                    <a:pt x="78630" y="350929"/>
                  </a:lnTo>
                  <a:lnTo>
                    <a:pt x="73356" y="353698"/>
                  </a:lnTo>
                  <a:lnTo>
                    <a:pt x="72184" y="354869"/>
                  </a:lnTo>
                  <a:lnTo>
                    <a:pt x="71579" y="357595"/>
                  </a:lnTo>
                  <a:lnTo>
                    <a:pt x="68637" y="360992"/>
                  </a:lnTo>
                  <a:lnTo>
                    <a:pt x="67726" y="362315"/>
                  </a:lnTo>
                  <a:lnTo>
                    <a:pt x="63100" y="363240"/>
                  </a:lnTo>
                  <a:lnTo>
                    <a:pt x="57085" y="364250"/>
                  </a:lnTo>
                  <a:lnTo>
                    <a:pt x="53565" y="364179"/>
                  </a:lnTo>
                  <a:lnTo>
                    <a:pt x="51157" y="363912"/>
                  </a:lnTo>
                  <a:lnTo>
                    <a:pt x="50437" y="363311"/>
                  </a:lnTo>
                  <a:lnTo>
                    <a:pt x="48808" y="362350"/>
                  </a:lnTo>
                  <a:lnTo>
                    <a:pt x="48540" y="361278"/>
                  </a:lnTo>
                  <a:lnTo>
                    <a:pt x="48517" y="359759"/>
                  </a:lnTo>
                  <a:lnTo>
                    <a:pt x="48966" y="357033"/>
                  </a:lnTo>
                  <a:lnTo>
                    <a:pt x="48745" y="353242"/>
                  </a:lnTo>
                  <a:lnTo>
                    <a:pt x="46848" y="348830"/>
                  </a:lnTo>
                  <a:lnTo>
                    <a:pt x="46999" y="347407"/>
                  </a:lnTo>
                  <a:lnTo>
                    <a:pt x="46751" y="345246"/>
                  </a:lnTo>
                  <a:lnTo>
                    <a:pt x="45798" y="341187"/>
                  </a:lnTo>
                  <a:lnTo>
                    <a:pt x="43356" y="339133"/>
                  </a:lnTo>
                  <a:lnTo>
                    <a:pt x="42664" y="335757"/>
                  </a:lnTo>
                  <a:lnTo>
                    <a:pt x="42378" y="332784"/>
                  </a:lnTo>
                  <a:lnTo>
                    <a:pt x="40325" y="329068"/>
                  </a:lnTo>
                  <a:lnTo>
                    <a:pt x="39990" y="324334"/>
                  </a:lnTo>
                  <a:lnTo>
                    <a:pt x="40032" y="320273"/>
                  </a:lnTo>
                  <a:lnTo>
                    <a:pt x="36804" y="315558"/>
                  </a:lnTo>
                  <a:lnTo>
                    <a:pt x="33442" y="310544"/>
                  </a:lnTo>
                  <a:lnTo>
                    <a:pt x="30725" y="309864"/>
                  </a:lnTo>
                  <a:lnTo>
                    <a:pt x="30050" y="309265"/>
                  </a:lnTo>
                  <a:lnTo>
                    <a:pt x="29755" y="307824"/>
                  </a:lnTo>
                  <a:lnTo>
                    <a:pt x="29697" y="305595"/>
                  </a:lnTo>
                  <a:lnTo>
                    <a:pt x="29914" y="304240"/>
                  </a:lnTo>
                  <a:lnTo>
                    <a:pt x="32008" y="302046"/>
                  </a:lnTo>
                  <a:lnTo>
                    <a:pt x="32093" y="301706"/>
                  </a:lnTo>
                  <a:lnTo>
                    <a:pt x="31664" y="301253"/>
                  </a:lnTo>
                  <a:lnTo>
                    <a:pt x="26249" y="297963"/>
                  </a:lnTo>
                  <a:lnTo>
                    <a:pt x="24885" y="297013"/>
                  </a:lnTo>
                  <a:lnTo>
                    <a:pt x="24460" y="295842"/>
                  </a:lnTo>
                  <a:lnTo>
                    <a:pt x="24497" y="294787"/>
                  </a:lnTo>
                  <a:lnTo>
                    <a:pt x="25793" y="293707"/>
                  </a:lnTo>
                  <a:lnTo>
                    <a:pt x="26449" y="292909"/>
                  </a:lnTo>
                  <a:lnTo>
                    <a:pt x="25178" y="290564"/>
                  </a:lnTo>
                  <a:lnTo>
                    <a:pt x="25303" y="288442"/>
                  </a:lnTo>
                  <a:lnTo>
                    <a:pt x="24494" y="287533"/>
                  </a:lnTo>
                  <a:lnTo>
                    <a:pt x="24591" y="286850"/>
                  </a:lnTo>
                  <a:lnTo>
                    <a:pt x="25374" y="286265"/>
                  </a:lnTo>
                  <a:lnTo>
                    <a:pt x="28891" y="285582"/>
                  </a:lnTo>
                  <a:lnTo>
                    <a:pt x="29983" y="283431"/>
                  </a:lnTo>
                  <a:lnTo>
                    <a:pt x="30019" y="281642"/>
                  </a:lnTo>
                  <a:lnTo>
                    <a:pt x="29497" y="280376"/>
                  </a:lnTo>
                  <a:lnTo>
                    <a:pt x="26238" y="277176"/>
                  </a:lnTo>
                  <a:lnTo>
                    <a:pt x="26180" y="276633"/>
                  </a:lnTo>
                  <a:lnTo>
                    <a:pt x="29579" y="272186"/>
                  </a:lnTo>
                  <a:lnTo>
                    <a:pt x="32019" y="269263"/>
                  </a:lnTo>
                  <a:lnTo>
                    <a:pt x="32685" y="268667"/>
                  </a:lnTo>
                  <a:lnTo>
                    <a:pt x="32484" y="268035"/>
                  </a:lnTo>
                  <a:lnTo>
                    <a:pt x="31881" y="267261"/>
                  </a:lnTo>
                  <a:lnTo>
                    <a:pt x="30338" y="266133"/>
                  </a:lnTo>
                  <a:lnTo>
                    <a:pt x="28329" y="264905"/>
                  </a:lnTo>
                  <a:lnTo>
                    <a:pt x="26667" y="263405"/>
                  </a:lnTo>
                  <a:lnTo>
                    <a:pt x="24500" y="261189"/>
                  </a:lnTo>
                  <a:lnTo>
                    <a:pt x="21768" y="259286"/>
                  </a:lnTo>
                  <a:lnTo>
                    <a:pt x="19749" y="257403"/>
                  </a:lnTo>
                  <a:lnTo>
                    <a:pt x="18718" y="255821"/>
                  </a:lnTo>
                  <a:lnTo>
                    <a:pt x="18697" y="254210"/>
                  </a:lnTo>
                  <a:lnTo>
                    <a:pt x="18427" y="251539"/>
                  </a:lnTo>
                  <a:lnTo>
                    <a:pt x="17102" y="247207"/>
                  </a:lnTo>
                  <a:lnTo>
                    <a:pt x="16754" y="244274"/>
                  </a:lnTo>
                  <a:lnTo>
                    <a:pt x="16181" y="241038"/>
                  </a:lnTo>
                  <a:lnTo>
                    <a:pt x="15606" y="238928"/>
                  </a:lnTo>
                  <a:lnTo>
                    <a:pt x="15293" y="236877"/>
                  </a:lnTo>
                  <a:lnTo>
                    <a:pt x="14351" y="234667"/>
                  </a:lnTo>
                  <a:lnTo>
                    <a:pt x="13823" y="233053"/>
                  </a:lnTo>
                  <a:lnTo>
                    <a:pt x="14580" y="231912"/>
                  </a:lnTo>
                  <a:lnTo>
                    <a:pt x="15344" y="231026"/>
                  </a:lnTo>
                  <a:lnTo>
                    <a:pt x="15247" y="230468"/>
                  </a:lnTo>
                  <a:lnTo>
                    <a:pt x="10041" y="228101"/>
                  </a:lnTo>
                  <a:lnTo>
                    <a:pt x="9183" y="227502"/>
                  </a:lnTo>
                  <a:lnTo>
                    <a:pt x="7950" y="222763"/>
                  </a:lnTo>
                  <a:lnTo>
                    <a:pt x="4164" y="218559"/>
                  </a:lnTo>
                  <a:lnTo>
                    <a:pt x="3720" y="215391"/>
                  </a:lnTo>
                  <a:lnTo>
                    <a:pt x="3722" y="214160"/>
                  </a:lnTo>
                  <a:lnTo>
                    <a:pt x="3420" y="212187"/>
                  </a:lnTo>
                  <a:lnTo>
                    <a:pt x="2262" y="210638"/>
                  </a:lnTo>
                  <a:lnTo>
                    <a:pt x="547" y="209575"/>
                  </a:lnTo>
                  <a:lnTo>
                    <a:pt x="0" y="208307"/>
                  </a:lnTo>
                  <a:lnTo>
                    <a:pt x="576" y="206971"/>
                  </a:lnTo>
                  <a:lnTo>
                    <a:pt x="3934" y="204334"/>
                  </a:lnTo>
                  <a:lnTo>
                    <a:pt x="5730" y="203881"/>
                  </a:lnTo>
                  <a:lnTo>
                    <a:pt x="6206" y="202545"/>
                  </a:lnTo>
                  <a:lnTo>
                    <a:pt x="7300" y="201476"/>
                  </a:lnTo>
                  <a:lnTo>
                    <a:pt x="10458" y="197596"/>
                  </a:lnTo>
                  <a:lnTo>
                    <a:pt x="12322" y="195040"/>
                  </a:lnTo>
                  <a:lnTo>
                    <a:pt x="14181" y="193510"/>
                  </a:lnTo>
                  <a:lnTo>
                    <a:pt x="16336" y="192439"/>
                  </a:lnTo>
                  <a:lnTo>
                    <a:pt x="17271" y="191551"/>
                  </a:lnTo>
                  <a:lnTo>
                    <a:pt x="16782" y="188801"/>
                  </a:lnTo>
                  <a:lnTo>
                    <a:pt x="16933" y="186958"/>
                  </a:lnTo>
                  <a:lnTo>
                    <a:pt x="17670" y="185789"/>
                  </a:lnTo>
                  <a:lnTo>
                    <a:pt x="19832" y="184556"/>
                  </a:lnTo>
                  <a:lnTo>
                    <a:pt x="21772" y="183609"/>
                  </a:lnTo>
                  <a:lnTo>
                    <a:pt x="22188" y="183142"/>
                  </a:lnTo>
                  <a:lnTo>
                    <a:pt x="22021" y="182448"/>
                  </a:lnTo>
                  <a:lnTo>
                    <a:pt x="20234" y="181042"/>
                  </a:lnTo>
                  <a:lnTo>
                    <a:pt x="16565" y="179820"/>
                  </a:lnTo>
                  <a:lnTo>
                    <a:pt x="14135" y="179939"/>
                  </a:lnTo>
                  <a:lnTo>
                    <a:pt x="12648" y="178857"/>
                  </a:lnTo>
                  <a:lnTo>
                    <a:pt x="11830" y="177926"/>
                  </a:lnTo>
                  <a:lnTo>
                    <a:pt x="7013" y="166535"/>
                  </a:lnTo>
                  <a:lnTo>
                    <a:pt x="6212" y="163874"/>
                  </a:lnTo>
                  <a:lnTo>
                    <a:pt x="6278" y="162846"/>
                  </a:lnTo>
                  <a:lnTo>
                    <a:pt x="9500" y="157208"/>
                  </a:lnTo>
                  <a:lnTo>
                    <a:pt x="10816" y="155370"/>
                  </a:lnTo>
                  <a:lnTo>
                    <a:pt x="13077" y="152709"/>
                  </a:lnTo>
                  <a:lnTo>
                    <a:pt x="12672" y="151662"/>
                  </a:lnTo>
                  <a:lnTo>
                    <a:pt x="8704" y="147247"/>
                  </a:lnTo>
                  <a:lnTo>
                    <a:pt x="7488" y="145148"/>
                  </a:lnTo>
                  <a:lnTo>
                    <a:pt x="7515" y="143062"/>
                  </a:lnTo>
                  <a:lnTo>
                    <a:pt x="7909" y="140514"/>
                  </a:lnTo>
                  <a:lnTo>
                    <a:pt x="10215" y="139149"/>
                  </a:lnTo>
                  <a:lnTo>
                    <a:pt x="10869" y="137082"/>
                  </a:lnTo>
                  <a:lnTo>
                    <a:pt x="11351" y="135036"/>
                  </a:lnTo>
                  <a:lnTo>
                    <a:pt x="12336" y="134359"/>
                  </a:lnTo>
                  <a:lnTo>
                    <a:pt x="13347" y="133209"/>
                  </a:lnTo>
                  <a:lnTo>
                    <a:pt x="14534" y="131533"/>
                  </a:lnTo>
                  <a:lnTo>
                    <a:pt x="16384" y="130076"/>
                  </a:lnTo>
                  <a:lnTo>
                    <a:pt x="17480" y="128962"/>
                  </a:lnTo>
                  <a:lnTo>
                    <a:pt x="17719" y="125861"/>
                  </a:lnTo>
                  <a:lnTo>
                    <a:pt x="18623" y="125013"/>
                  </a:lnTo>
                  <a:lnTo>
                    <a:pt x="21150" y="124031"/>
                  </a:lnTo>
                  <a:lnTo>
                    <a:pt x="21410" y="123227"/>
                  </a:lnTo>
                  <a:lnTo>
                    <a:pt x="20836" y="121144"/>
                  </a:lnTo>
                  <a:lnTo>
                    <a:pt x="19571" y="118942"/>
                  </a:lnTo>
                  <a:lnTo>
                    <a:pt x="18554" y="117873"/>
                  </a:lnTo>
                  <a:lnTo>
                    <a:pt x="17206" y="112465"/>
                  </a:lnTo>
                  <a:lnTo>
                    <a:pt x="15795" y="109772"/>
                  </a:lnTo>
                  <a:lnTo>
                    <a:pt x="16383" y="108698"/>
                  </a:lnTo>
                  <a:lnTo>
                    <a:pt x="17358" y="107329"/>
                  </a:lnTo>
                  <a:lnTo>
                    <a:pt x="18300" y="104620"/>
                  </a:lnTo>
                  <a:lnTo>
                    <a:pt x="18609" y="101468"/>
                  </a:lnTo>
                  <a:lnTo>
                    <a:pt x="18381" y="89869"/>
                  </a:lnTo>
                  <a:lnTo>
                    <a:pt x="18434" y="87589"/>
                  </a:lnTo>
                  <a:lnTo>
                    <a:pt x="19674" y="85986"/>
                  </a:lnTo>
                  <a:lnTo>
                    <a:pt x="21500" y="84137"/>
                  </a:lnTo>
                  <a:lnTo>
                    <a:pt x="23043" y="83430"/>
                  </a:lnTo>
                  <a:lnTo>
                    <a:pt x="24500" y="82259"/>
                  </a:lnTo>
                  <a:lnTo>
                    <a:pt x="24395" y="80062"/>
                  </a:lnTo>
                  <a:lnTo>
                    <a:pt x="25356" y="78764"/>
                  </a:lnTo>
                  <a:lnTo>
                    <a:pt x="26541" y="77140"/>
                  </a:lnTo>
                  <a:lnTo>
                    <a:pt x="22853" y="70741"/>
                  </a:lnTo>
                  <a:lnTo>
                    <a:pt x="19611" y="65115"/>
                  </a:lnTo>
                  <a:lnTo>
                    <a:pt x="16567" y="59833"/>
                  </a:lnTo>
                  <a:lnTo>
                    <a:pt x="13042" y="53716"/>
                  </a:lnTo>
                  <a:lnTo>
                    <a:pt x="10721" y="49689"/>
                  </a:lnTo>
                  <a:lnTo>
                    <a:pt x="7839" y="44686"/>
                  </a:lnTo>
                  <a:lnTo>
                    <a:pt x="5308" y="40298"/>
                  </a:lnTo>
                  <a:lnTo>
                    <a:pt x="1854" y="34302"/>
                  </a:lnTo>
                  <a:lnTo>
                    <a:pt x="5061" y="34202"/>
                  </a:lnTo>
                  <a:lnTo>
                    <a:pt x="11528" y="34410"/>
                  </a:lnTo>
                  <a:lnTo>
                    <a:pt x="17797" y="35478"/>
                  </a:lnTo>
                  <a:lnTo>
                    <a:pt x="22034" y="35943"/>
                  </a:lnTo>
                  <a:lnTo>
                    <a:pt x="23810" y="36868"/>
                  </a:lnTo>
                  <a:lnTo>
                    <a:pt x="24201" y="38334"/>
                  </a:lnTo>
                  <a:lnTo>
                    <a:pt x="25374" y="39019"/>
                  </a:lnTo>
                  <a:lnTo>
                    <a:pt x="26731" y="38752"/>
                  </a:lnTo>
                  <a:lnTo>
                    <a:pt x="28270" y="38652"/>
                  </a:lnTo>
                  <a:lnTo>
                    <a:pt x="31706" y="37149"/>
                  </a:lnTo>
                  <a:lnTo>
                    <a:pt x="34478" y="36153"/>
                  </a:lnTo>
                  <a:lnTo>
                    <a:pt x="36879" y="34949"/>
                  </a:lnTo>
                  <a:lnTo>
                    <a:pt x="38110" y="33786"/>
                  </a:lnTo>
                  <a:lnTo>
                    <a:pt x="41093" y="29695"/>
                  </a:lnTo>
                  <a:lnTo>
                    <a:pt x="43496" y="27431"/>
                  </a:lnTo>
                  <a:lnTo>
                    <a:pt x="45706" y="26638"/>
                  </a:lnTo>
                  <a:lnTo>
                    <a:pt x="50036" y="26317"/>
                  </a:lnTo>
                  <a:lnTo>
                    <a:pt x="51399" y="26959"/>
                  </a:lnTo>
                  <a:lnTo>
                    <a:pt x="53165" y="26878"/>
                  </a:lnTo>
                  <a:lnTo>
                    <a:pt x="54689" y="24552"/>
                  </a:lnTo>
                  <a:lnTo>
                    <a:pt x="57016" y="21983"/>
                  </a:lnTo>
                  <a:lnTo>
                    <a:pt x="61589" y="18774"/>
                  </a:lnTo>
                  <a:lnTo>
                    <a:pt x="63917" y="17891"/>
                  </a:lnTo>
                  <a:lnTo>
                    <a:pt x="65360" y="16769"/>
                  </a:lnTo>
                  <a:lnTo>
                    <a:pt x="67847" y="16607"/>
                  </a:lnTo>
                  <a:lnTo>
                    <a:pt x="70029" y="15433"/>
                  </a:lnTo>
                  <a:lnTo>
                    <a:pt x="80573" y="7324"/>
                  </a:lnTo>
                  <a:lnTo>
                    <a:pt x="84846" y="5235"/>
                  </a:lnTo>
                  <a:lnTo>
                    <a:pt x="87511" y="4854"/>
                  </a:lnTo>
                  <a:lnTo>
                    <a:pt x="89713" y="4358"/>
                  </a:lnTo>
                  <a:lnTo>
                    <a:pt x="93461" y="3195"/>
                  </a:lnTo>
                  <a:lnTo>
                    <a:pt x="102825" y="2072"/>
                  </a:lnTo>
                  <a:lnTo>
                    <a:pt x="108847" y="1602"/>
                  </a:lnTo>
                  <a:lnTo>
                    <a:pt x="110773" y="2725"/>
                  </a:lnTo>
                  <a:lnTo>
                    <a:pt x="112940" y="2404"/>
                  </a:lnTo>
                  <a:lnTo>
                    <a:pt x="114783" y="588"/>
                  </a:lnTo>
                  <a:lnTo>
                    <a:pt x="116309" y="0"/>
                  </a:lnTo>
                  <a:lnTo>
                    <a:pt x="117432" y="53"/>
                  </a:lnTo>
                  <a:lnTo>
                    <a:pt x="119041" y="2204"/>
                  </a:lnTo>
                  <a:lnTo>
                    <a:pt x="119831" y="4482"/>
                  </a:lnTo>
                  <a:lnTo>
                    <a:pt x="119311" y="6220"/>
                  </a:lnTo>
                  <a:lnTo>
                    <a:pt x="119410" y="8746"/>
                  </a:lnTo>
                  <a:lnTo>
                    <a:pt x="120128" y="12057"/>
                  </a:lnTo>
                  <a:lnTo>
                    <a:pt x="119727" y="14993"/>
                  </a:lnTo>
                  <a:lnTo>
                    <a:pt x="117451" y="18841"/>
                  </a:lnTo>
                  <a:lnTo>
                    <a:pt x="116305" y="20409"/>
                  </a:lnTo>
                  <a:lnTo>
                    <a:pt x="116023" y="22023"/>
                  </a:lnTo>
                  <a:lnTo>
                    <a:pt x="116220" y="24201"/>
                  </a:lnTo>
                  <a:lnTo>
                    <a:pt x="117262" y="27752"/>
                  </a:lnTo>
                  <a:lnTo>
                    <a:pt x="119148" y="32672"/>
                  </a:lnTo>
                  <a:lnTo>
                    <a:pt x="119432" y="36320"/>
                  </a:lnTo>
                  <a:lnTo>
                    <a:pt x="118110" y="38684"/>
                  </a:lnTo>
                  <a:lnTo>
                    <a:pt x="117502" y="40727"/>
                  </a:lnTo>
                  <a:lnTo>
                    <a:pt x="117604" y="42441"/>
                  </a:lnTo>
                  <a:lnTo>
                    <a:pt x="118075" y="43647"/>
                  </a:lnTo>
                  <a:lnTo>
                    <a:pt x="118917" y="44341"/>
                  </a:lnTo>
                  <a:lnTo>
                    <a:pt x="119384" y="45714"/>
                  </a:lnTo>
                  <a:lnTo>
                    <a:pt x="119480" y="47771"/>
                  </a:lnTo>
                  <a:lnTo>
                    <a:pt x="120578" y="49757"/>
                  </a:lnTo>
                  <a:lnTo>
                    <a:pt x="122680" y="51678"/>
                  </a:lnTo>
                  <a:lnTo>
                    <a:pt x="123532" y="53511"/>
                  </a:lnTo>
                  <a:lnTo>
                    <a:pt x="123135" y="55257"/>
                  </a:lnTo>
                  <a:lnTo>
                    <a:pt x="123246" y="56347"/>
                  </a:lnTo>
                  <a:lnTo>
                    <a:pt x="123864" y="56779"/>
                  </a:lnTo>
                  <a:lnTo>
                    <a:pt x="124436" y="56425"/>
                  </a:lnTo>
                  <a:lnTo>
                    <a:pt x="125197" y="55947"/>
                  </a:lnTo>
                  <a:lnTo>
                    <a:pt x="125884" y="56117"/>
                  </a:lnTo>
                  <a:lnTo>
                    <a:pt x="127353" y="58554"/>
                  </a:lnTo>
                  <a:lnTo>
                    <a:pt x="127542" y="59051"/>
                  </a:lnTo>
                  <a:lnTo>
                    <a:pt x="128345" y="61059"/>
                  </a:lnTo>
                  <a:lnTo>
                    <a:pt x="128585" y="62583"/>
                  </a:lnTo>
                  <a:lnTo>
                    <a:pt x="130745" y="63433"/>
                  </a:lnTo>
                  <a:lnTo>
                    <a:pt x="133080" y="64105"/>
                  </a:lnTo>
                  <a:lnTo>
                    <a:pt x="134363" y="64910"/>
                  </a:lnTo>
                  <a:lnTo>
                    <a:pt x="136944" y="67317"/>
                  </a:lnTo>
                  <a:lnTo>
                    <a:pt x="139110" y="68904"/>
                  </a:lnTo>
                  <a:lnTo>
                    <a:pt x="141825" y="70204"/>
                  </a:lnTo>
                  <a:lnTo>
                    <a:pt x="142727" y="72282"/>
                  </a:lnTo>
                  <a:lnTo>
                    <a:pt x="144392" y="75421"/>
                  </a:lnTo>
                  <a:lnTo>
                    <a:pt x="148965" y="76624"/>
                  </a:lnTo>
                  <a:lnTo>
                    <a:pt x="154310" y="77226"/>
                  </a:lnTo>
                  <a:lnTo>
                    <a:pt x="157710" y="77906"/>
                  </a:lnTo>
                  <a:lnTo>
                    <a:pt x="161869" y="76241"/>
                  </a:lnTo>
                  <a:lnTo>
                    <a:pt x="164619" y="76479"/>
                  </a:lnTo>
                  <a:lnTo>
                    <a:pt x="167463" y="77609"/>
                  </a:lnTo>
                  <a:lnTo>
                    <a:pt x="168672" y="78376"/>
                  </a:lnTo>
                  <a:lnTo>
                    <a:pt x="170790" y="79992"/>
                  </a:lnTo>
                  <a:lnTo>
                    <a:pt x="174067" y="82062"/>
                  </a:lnTo>
                  <a:lnTo>
                    <a:pt x="176745" y="82831"/>
                  </a:lnTo>
                  <a:lnTo>
                    <a:pt x="178654" y="81679"/>
                  </a:lnTo>
                  <a:lnTo>
                    <a:pt x="180419" y="81277"/>
                  </a:lnTo>
                  <a:lnTo>
                    <a:pt x="181782" y="81760"/>
                  </a:lnTo>
                  <a:lnTo>
                    <a:pt x="182504" y="84005"/>
                  </a:lnTo>
                  <a:lnTo>
                    <a:pt x="183227" y="85530"/>
                  </a:lnTo>
                  <a:lnTo>
                    <a:pt x="184810" y="86677"/>
                  </a:lnTo>
                  <a:lnTo>
                    <a:pt x="188202" y="89624"/>
                  </a:lnTo>
                  <a:lnTo>
                    <a:pt x="190127" y="90827"/>
                  </a:lnTo>
                  <a:lnTo>
                    <a:pt x="192294" y="90746"/>
                  </a:lnTo>
                  <a:lnTo>
                    <a:pt x="196758" y="92679"/>
                  </a:lnTo>
                  <a:lnTo>
                    <a:pt x="201530" y="94562"/>
                  </a:lnTo>
                  <a:lnTo>
                    <a:pt x="203988" y="94872"/>
                  </a:lnTo>
                  <a:lnTo>
                    <a:pt x="206415" y="94597"/>
                  </a:lnTo>
                  <a:lnTo>
                    <a:pt x="208019" y="95318"/>
                  </a:lnTo>
                  <a:lnTo>
                    <a:pt x="208662" y="97590"/>
                  </a:lnTo>
                  <a:lnTo>
                    <a:pt x="212808" y="102129"/>
                  </a:lnTo>
                  <a:lnTo>
                    <a:pt x="214759" y="103902"/>
                  </a:lnTo>
                  <a:lnTo>
                    <a:pt x="217085" y="105427"/>
                  </a:lnTo>
                  <a:lnTo>
                    <a:pt x="223006" y="105405"/>
                  </a:lnTo>
                  <a:lnTo>
                    <a:pt x="224778" y="105859"/>
                  </a:lnTo>
                  <a:lnTo>
                    <a:pt x="227417" y="105454"/>
                  </a:lnTo>
                  <a:lnTo>
                    <a:pt x="235346" y="104679"/>
                  </a:lnTo>
                  <a:lnTo>
                    <a:pt x="236787" y="104436"/>
                  </a:lnTo>
                  <a:lnTo>
                    <a:pt x="241277" y="106417"/>
                  </a:lnTo>
                  <a:lnTo>
                    <a:pt x="246587" y="109262"/>
                  </a:lnTo>
                  <a:lnTo>
                    <a:pt x="250098" y="111499"/>
                  </a:lnTo>
                  <a:lnTo>
                    <a:pt x="252549" y="112729"/>
                  </a:lnTo>
                  <a:lnTo>
                    <a:pt x="253833" y="114734"/>
                  </a:lnTo>
                  <a:lnTo>
                    <a:pt x="254877" y="116823"/>
                  </a:lnTo>
                  <a:lnTo>
                    <a:pt x="255357" y="119068"/>
                  </a:lnTo>
                  <a:lnTo>
                    <a:pt x="254719" y="121300"/>
                  </a:lnTo>
                  <a:lnTo>
                    <a:pt x="253754" y="122196"/>
                  </a:lnTo>
                  <a:lnTo>
                    <a:pt x="253432" y="123643"/>
                  </a:lnTo>
                  <a:lnTo>
                    <a:pt x="253833" y="125807"/>
                  </a:lnTo>
                  <a:lnTo>
                    <a:pt x="255599" y="127734"/>
                  </a:lnTo>
                  <a:lnTo>
                    <a:pt x="256249" y="130108"/>
                  </a:lnTo>
                  <a:lnTo>
                    <a:pt x="257207" y="134302"/>
                  </a:lnTo>
                  <a:lnTo>
                    <a:pt x="258289" y="135630"/>
                  </a:lnTo>
                  <a:lnTo>
                    <a:pt x="258995" y="148624"/>
                  </a:lnTo>
                  <a:lnTo>
                    <a:pt x="255440" y="148734"/>
                  </a:lnTo>
                  <a:lnTo>
                    <a:pt x="250432" y="148888"/>
                  </a:lnTo>
                  <a:lnTo>
                    <a:pt x="251890" y="150127"/>
                  </a:lnTo>
                  <a:lnTo>
                    <a:pt x="256035" y="154966"/>
                  </a:lnTo>
                  <a:lnTo>
                    <a:pt x="259852" y="159424"/>
                  </a:lnTo>
                  <a:lnTo>
                    <a:pt x="260458" y="166583"/>
                  </a:lnTo>
                  <a:lnTo>
                    <a:pt x="260838" y="171095"/>
                  </a:lnTo>
                  <a:lnTo>
                    <a:pt x="261375" y="177456"/>
                  </a:lnTo>
                  <a:lnTo>
                    <a:pt x="261696" y="181248"/>
                  </a:lnTo>
                  <a:lnTo>
                    <a:pt x="271214" y="181590"/>
                  </a:lnTo>
                  <a:lnTo>
                    <a:pt x="282182" y="181984"/>
                  </a:lnTo>
                  <a:lnTo>
                    <a:pt x="295363" y="182459"/>
                  </a:lnTo>
                  <a:lnTo>
                    <a:pt x="306951" y="182875"/>
                  </a:lnTo>
                  <a:lnTo>
                    <a:pt x="308094" y="182832"/>
                  </a:lnTo>
                  <a:lnTo>
                    <a:pt x="310108" y="182313"/>
                  </a:lnTo>
                  <a:lnTo>
                    <a:pt x="311443" y="181641"/>
                  </a:lnTo>
                  <a:lnTo>
                    <a:pt x="312266" y="181663"/>
                  </a:lnTo>
                  <a:lnTo>
                    <a:pt x="312405" y="183199"/>
                  </a:lnTo>
                  <a:lnTo>
                    <a:pt x="312123" y="185142"/>
                  </a:lnTo>
                  <a:lnTo>
                    <a:pt x="312134" y="187368"/>
                  </a:lnTo>
                  <a:lnTo>
                    <a:pt x="308812" y="191772"/>
                  </a:lnTo>
                  <a:lnTo>
                    <a:pt x="308604" y="193167"/>
                  </a:lnTo>
                  <a:lnTo>
                    <a:pt x="309110" y="198972"/>
                  </a:lnTo>
                  <a:lnTo>
                    <a:pt x="310282" y="203665"/>
                  </a:lnTo>
                  <a:lnTo>
                    <a:pt x="310874" y="207913"/>
                  </a:lnTo>
                  <a:lnTo>
                    <a:pt x="312207" y="209235"/>
                  </a:lnTo>
                  <a:lnTo>
                    <a:pt x="316136" y="211472"/>
                  </a:lnTo>
                  <a:lnTo>
                    <a:pt x="322068" y="215612"/>
                  </a:lnTo>
                  <a:lnTo>
                    <a:pt x="324441" y="216149"/>
                  </a:lnTo>
                  <a:lnTo>
                    <a:pt x="326446" y="215590"/>
                  </a:lnTo>
                  <a:lnTo>
                    <a:pt x="327651" y="217274"/>
                  </a:lnTo>
                  <a:lnTo>
                    <a:pt x="327891" y="220003"/>
                  </a:lnTo>
                  <a:lnTo>
                    <a:pt x="331166" y="227618"/>
                  </a:lnTo>
                  <a:lnTo>
                    <a:pt x="333244" y="232451"/>
                  </a:lnTo>
                  <a:lnTo>
                    <a:pt x="334195" y="234133"/>
                  </a:lnTo>
                  <a:lnTo>
                    <a:pt x="335754" y="235004"/>
                  </a:lnTo>
                  <a:lnTo>
                    <a:pt x="335464" y="235630"/>
                  </a:lnTo>
                  <a:lnTo>
                    <a:pt x="334165" y="235884"/>
                  </a:lnTo>
                  <a:lnTo>
                    <a:pt x="333588" y="236791"/>
                  </a:lnTo>
                  <a:lnTo>
                    <a:pt x="331788" y="242199"/>
                  </a:lnTo>
                  <a:lnTo>
                    <a:pt x="329416" y="249334"/>
                  </a:lnTo>
                  <a:lnTo>
                    <a:pt x="327810" y="254337"/>
                  </a:lnTo>
                  <a:lnTo>
                    <a:pt x="329254" y="254418"/>
                  </a:lnTo>
                  <a:lnTo>
                    <a:pt x="329316" y="255805"/>
                  </a:lnTo>
                  <a:lnTo>
                    <a:pt x="329642" y="257924"/>
                  </a:lnTo>
                  <a:lnTo>
                    <a:pt x="327856" y="258185"/>
                  </a:lnTo>
                  <a:lnTo>
                    <a:pt x="327332" y="258944"/>
                  </a:lnTo>
                  <a:lnTo>
                    <a:pt x="325284" y="263048"/>
                  </a:lnTo>
                  <a:lnTo>
                    <a:pt x="322599" y="268429"/>
                  </a:lnTo>
                  <a:lnTo>
                    <a:pt x="319826" y="273986"/>
                  </a:lnTo>
                  <a:lnTo>
                    <a:pt x="318183" y="277281"/>
                  </a:lnTo>
                  <a:lnTo>
                    <a:pt x="320989" y="279718"/>
                  </a:lnTo>
                  <a:lnTo>
                    <a:pt x="325665" y="283777"/>
                  </a:lnTo>
                  <a:lnTo>
                    <a:pt x="324923" y="284905"/>
                  </a:lnTo>
                  <a:lnTo>
                    <a:pt x="322917" y="285466"/>
                  </a:lnTo>
                  <a:lnTo>
                    <a:pt x="321232" y="285865"/>
                  </a:lnTo>
                  <a:lnTo>
                    <a:pt x="319948" y="287390"/>
                  </a:lnTo>
                  <a:lnTo>
                    <a:pt x="319226" y="28851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5217918" y="4202582"/>
              <a:ext cx="4881" cy="11401"/>
            </a:xfrm>
            <a:custGeom>
              <a:avLst/>
              <a:pathLst>
                <a:path w="4881" h="11401">
                  <a:moveTo>
                    <a:pt x="1898" y="10152"/>
                  </a:moveTo>
                  <a:lnTo>
                    <a:pt x="0" y="11401"/>
                  </a:lnTo>
                  <a:lnTo>
                    <a:pt x="342" y="4841"/>
                  </a:lnTo>
                  <a:lnTo>
                    <a:pt x="1365" y="2650"/>
                  </a:lnTo>
                  <a:lnTo>
                    <a:pt x="2482" y="1014"/>
                  </a:lnTo>
                  <a:lnTo>
                    <a:pt x="3860" y="0"/>
                  </a:lnTo>
                  <a:lnTo>
                    <a:pt x="4881" y="1432"/>
                  </a:lnTo>
                  <a:lnTo>
                    <a:pt x="4007" y="4606"/>
                  </a:lnTo>
                  <a:lnTo>
                    <a:pt x="1597" y="849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5214846" y="4168612"/>
              <a:ext cx="4647" cy="6727"/>
            </a:xfrm>
            <a:custGeom>
              <a:avLst/>
              <a:pathLst>
                <a:path w="4647" h="6727">
                  <a:moveTo>
                    <a:pt x="2247" y="6390"/>
                  </a:moveTo>
                  <a:lnTo>
                    <a:pt x="1732" y="6727"/>
                  </a:lnTo>
                  <a:lnTo>
                    <a:pt x="0" y="3297"/>
                  </a:lnTo>
                  <a:lnTo>
                    <a:pt x="3482" y="0"/>
                  </a:lnTo>
                  <a:lnTo>
                    <a:pt x="4647" y="1338"/>
                  </a:lnTo>
                  <a:lnTo>
                    <a:pt x="3721" y="3948"/>
                  </a:lnTo>
                  <a:lnTo>
                    <a:pt x="2699" y="578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5303671" y="4101108"/>
              <a:ext cx="6032" cy="5907"/>
            </a:xfrm>
            <a:custGeom>
              <a:avLst/>
              <a:pathLst>
                <a:path w="6032" h="5907">
                  <a:moveTo>
                    <a:pt x="5282" y="4466"/>
                  </a:moveTo>
                  <a:lnTo>
                    <a:pt x="5265" y="5907"/>
                  </a:lnTo>
                  <a:lnTo>
                    <a:pt x="4114" y="5173"/>
                  </a:lnTo>
                  <a:lnTo>
                    <a:pt x="1065" y="5731"/>
                  </a:lnTo>
                  <a:lnTo>
                    <a:pt x="0" y="4644"/>
                  </a:lnTo>
                  <a:lnTo>
                    <a:pt x="4119" y="0"/>
                  </a:lnTo>
                  <a:lnTo>
                    <a:pt x="4950" y="674"/>
                  </a:lnTo>
                  <a:lnTo>
                    <a:pt x="5591" y="1521"/>
                  </a:lnTo>
                  <a:lnTo>
                    <a:pt x="6032" y="2704"/>
                  </a:lnTo>
                  <a:lnTo>
                    <a:pt x="5557" y="346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5333827" y="4083052"/>
              <a:ext cx="7243" cy="3818"/>
            </a:xfrm>
            <a:custGeom>
              <a:avLst/>
              <a:pathLst>
                <a:path w="7243" h="3818">
                  <a:moveTo>
                    <a:pt x="6379" y="1872"/>
                  </a:moveTo>
                  <a:lnTo>
                    <a:pt x="7243" y="2631"/>
                  </a:lnTo>
                  <a:lnTo>
                    <a:pt x="5648" y="2555"/>
                  </a:lnTo>
                  <a:lnTo>
                    <a:pt x="3859" y="3224"/>
                  </a:lnTo>
                  <a:lnTo>
                    <a:pt x="1107" y="3818"/>
                  </a:lnTo>
                  <a:lnTo>
                    <a:pt x="0" y="2706"/>
                  </a:lnTo>
                  <a:lnTo>
                    <a:pt x="2377" y="1163"/>
                  </a:lnTo>
                  <a:lnTo>
                    <a:pt x="3241" y="0"/>
                  </a:lnTo>
                  <a:lnTo>
                    <a:pt x="3861" y="242"/>
                  </a:lnTo>
                  <a:lnTo>
                    <a:pt x="4657" y="108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5481337" y="3815674"/>
              <a:ext cx="3277" cy="3699"/>
            </a:xfrm>
            <a:custGeom>
              <a:avLst/>
              <a:pathLst>
                <a:path w="3277" h="3699">
                  <a:moveTo>
                    <a:pt x="3277" y="2072"/>
                  </a:moveTo>
                  <a:lnTo>
                    <a:pt x="2328" y="3699"/>
                  </a:lnTo>
                  <a:lnTo>
                    <a:pt x="1231" y="3456"/>
                  </a:lnTo>
                  <a:lnTo>
                    <a:pt x="800" y="2366"/>
                  </a:lnTo>
                  <a:lnTo>
                    <a:pt x="0" y="1303"/>
                  </a:lnTo>
                  <a:lnTo>
                    <a:pt x="430" y="472"/>
                  </a:lnTo>
                  <a:lnTo>
                    <a:pt x="1161" y="0"/>
                  </a:lnTo>
                  <a:lnTo>
                    <a:pt x="3179" y="7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5487836" y="3801353"/>
              <a:ext cx="5158" cy="6590"/>
            </a:xfrm>
            <a:custGeom>
              <a:avLst/>
              <a:pathLst>
                <a:path w="5158" h="6590">
                  <a:moveTo>
                    <a:pt x="1191" y="5993"/>
                  </a:moveTo>
                  <a:lnTo>
                    <a:pt x="109" y="6590"/>
                  </a:lnTo>
                  <a:lnTo>
                    <a:pt x="0" y="4833"/>
                  </a:lnTo>
                  <a:lnTo>
                    <a:pt x="2821" y="2617"/>
                  </a:lnTo>
                  <a:lnTo>
                    <a:pt x="3284" y="0"/>
                  </a:lnTo>
                  <a:lnTo>
                    <a:pt x="4764" y="1211"/>
                  </a:lnTo>
                  <a:lnTo>
                    <a:pt x="5158" y="2550"/>
                  </a:lnTo>
                  <a:lnTo>
                    <a:pt x="5134" y="310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5327261" y="3520520"/>
              <a:ext cx="3214" cy="8843"/>
            </a:xfrm>
            <a:custGeom>
              <a:avLst/>
              <a:pathLst>
                <a:path w="3214" h="8843">
                  <a:moveTo>
                    <a:pt x="2720" y="6136"/>
                  </a:moveTo>
                  <a:lnTo>
                    <a:pt x="0" y="8843"/>
                  </a:lnTo>
                  <a:lnTo>
                    <a:pt x="896" y="5702"/>
                  </a:lnTo>
                  <a:lnTo>
                    <a:pt x="438" y="3537"/>
                  </a:lnTo>
                  <a:lnTo>
                    <a:pt x="792" y="1862"/>
                  </a:lnTo>
                  <a:lnTo>
                    <a:pt x="2647" y="240"/>
                  </a:lnTo>
                  <a:lnTo>
                    <a:pt x="3214" y="0"/>
                  </a:lnTo>
                  <a:lnTo>
                    <a:pt x="3052" y="1994"/>
                  </a:lnTo>
                  <a:lnTo>
                    <a:pt x="3183" y="260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315569" y="3480443"/>
              <a:ext cx="3806" cy="3413"/>
            </a:xfrm>
            <a:custGeom>
              <a:avLst/>
              <a:pathLst>
                <a:path w="3806" h="3413">
                  <a:moveTo>
                    <a:pt x="3806" y="1397"/>
                  </a:moveTo>
                  <a:lnTo>
                    <a:pt x="2037" y="2728"/>
                  </a:lnTo>
                  <a:lnTo>
                    <a:pt x="1464" y="3413"/>
                  </a:lnTo>
                  <a:lnTo>
                    <a:pt x="0" y="2903"/>
                  </a:lnTo>
                  <a:lnTo>
                    <a:pt x="265" y="2140"/>
                  </a:lnTo>
                  <a:lnTo>
                    <a:pt x="697" y="2218"/>
                  </a:lnTo>
                  <a:lnTo>
                    <a:pt x="1165" y="0"/>
                  </a:lnTo>
                  <a:lnTo>
                    <a:pt x="3663" y="26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5124411" y="3460384"/>
              <a:ext cx="21489" cy="25180"/>
            </a:xfrm>
            <a:custGeom>
              <a:avLst/>
              <a:pathLst>
                <a:path w="21489" h="25180">
                  <a:moveTo>
                    <a:pt x="2925" y="24660"/>
                  </a:moveTo>
                  <a:lnTo>
                    <a:pt x="0" y="25180"/>
                  </a:lnTo>
                  <a:lnTo>
                    <a:pt x="3767" y="18269"/>
                  </a:lnTo>
                  <a:lnTo>
                    <a:pt x="7139" y="15052"/>
                  </a:lnTo>
                  <a:lnTo>
                    <a:pt x="7187" y="8668"/>
                  </a:lnTo>
                  <a:lnTo>
                    <a:pt x="10841" y="2990"/>
                  </a:lnTo>
                  <a:lnTo>
                    <a:pt x="14201" y="677"/>
                  </a:lnTo>
                  <a:lnTo>
                    <a:pt x="18912" y="0"/>
                  </a:lnTo>
                  <a:lnTo>
                    <a:pt x="21489" y="3462"/>
                  </a:lnTo>
                  <a:lnTo>
                    <a:pt x="18295" y="13274"/>
                  </a:lnTo>
                  <a:lnTo>
                    <a:pt x="17361" y="13331"/>
                  </a:lnTo>
                  <a:lnTo>
                    <a:pt x="13077" y="18507"/>
                  </a:lnTo>
                  <a:lnTo>
                    <a:pt x="8309" y="2212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5155977" y="3448639"/>
              <a:ext cx="66774" cy="46543"/>
            </a:xfrm>
            <a:custGeom>
              <a:avLst/>
              <a:pathLst>
                <a:path w="66774" h="46543">
                  <a:moveTo>
                    <a:pt x="32260" y="3116"/>
                  </a:moveTo>
                  <a:lnTo>
                    <a:pt x="34843" y="3238"/>
                  </a:lnTo>
                  <a:lnTo>
                    <a:pt x="38499" y="2714"/>
                  </a:lnTo>
                  <a:lnTo>
                    <a:pt x="40948" y="1422"/>
                  </a:lnTo>
                  <a:lnTo>
                    <a:pt x="43689" y="1168"/>
                  </a:lnTo>
                  <a:lnTo>
                    <a:pt x="46400" y="1303"/>
                  </a:lnTo>
                  <a:lnTo>
                    <a:pt x="55531" y="2739"/>
                  </a:lnTo>
                  <a:lnTo>
                    <a:pt x="61017" y="3184"/>
                  </a:lnTo>
                  <a:lnTo>
                    <a:pt x="63023" y="3643"/>
                  </a:lnTo>
                  <a:lnTo>
                    <a:pt x="64984" y="4296"/>
                  </a:lnTo>
                  <a:lnTo>
                    <a:pt x="66415" y="5000"/>
                  </a:lnTo>
                  <a:lnTo>
                    <a:pt x="66774" y="6533"/>
                  </a:lnTo>
                  <a:lnTo>
                    <a:pt x="65439" y="8983"/>
                  </a:lnTo>
                  <a:lnTo>
                    <a:pt x="64445" y="11560"/>
                  </a:lnTo>
                  <a:lnTo>
                    <a:pt x="63520" y="15158"/>
                  </a:lnTo>
                  <a:lnTo>
                    <a:pt x="62805" y="15889"/>
                  </a:lnTo>
                  <a:lnTo>
                    <a:pt x="61608" y="15697"/>
                  </a:lnTo>
                  <a:lnTo>
                    <a:pt x="62353" y="18917"/>
                  </a:lnTo>
                  <a:lnTo>
                    <a:pt x="62081" y="20204"/>
                  </a:lnTo>
                  <a:lnTo>
                    <a:pt x="61489" y="21456"/>
                  </a:lnTo>
                  <a:lnTo>
                    <a:pt x="60021" y="24055"/>
                  </a:lnTo>
                  <a:lnTo>
                    <a:pt x="57796" y="27364"/>
                  </a:lnTo>
                  <a:lnTo>
                    <a:pt x="57135" y="28057"/>
                  </a:lnTo>
                  <a:lnTo>
                    <a:pt x="55440" y="29207"/>
                  </a:lnTo>
                  <a:lnTo>
                    <a:pt x="54062" y="30678"/>
                  </a:lnTo>
                  <a:lnTo>
                    <a:pt x="54358" y="32059"/>
                  </a:lnTo>
                  <a:lnTo>
                    <a:pt x="55048" y="33452"/>
                  </a:lnTo>
                  <a:lnTo>
                    <a:pt x="54231" y="35195"/>
                  </a:lnTo>
                  <a:lnTo>
                    <a:pt x="51597" y="37745"/>
                  </a:lnTo>
                  <a:lnTo>
                    <a:pt x="50021" y="38363"/>
                  </a:lnTo>
                  <a:lnTo>
                    <a:pt x="48569" y="38622"/>
                  </a:lnTo>
                  <a:lnTo>
                    <a:pt x="47232" y="38374"/>
                  </a:lnTo>
                  <a:lnTo>
                    <a:pt x="44860" y="35818"/>
                  </a:lnTo>
                  <a:lnTo>
                    <a:pt x="44612" y="37818"/>
                  </a:lnTo>
                  <a:lnTo>
                    <a:pt x="43974" y="39864"/>
                  </a:lnTo>
                  <a:lnTo>
                    <a:pt x="43167" y="40984"/>
                  </a:lnTo>
                  <a:lnTo>
                    <a:pt x="40104" y="40865"/>
                  </a:lnTo>
                  <a:lnTo>
                    <a:pt x="38397" y="39769"/>
                  </a:lnTo>
                  <a:lnTo>
                    <a:pt x="35632" y="38555"/>
                  </a:lnTo>
                  <a:lnTo>
                    <a:pt x="35106" y="41839"/>
                  </a:lnTo>
                  <a:lnTo>
                    <a:pt x="33387" y="44103"/>
                  </a:lnTo>
                  <a:lnTo>
                    <a:pt x="31654" y="44813"/>
                  </a:lnTo>
                  <a:lnTo>
                    <a:pt x="28941" y="45291"/>
                  </a:lnTo>
                  <a:lnTo>
                    <a:pt x="27384" y="46254"/>
                  </a:lnTo>
                  <a:lnTo>
                    <a:pt x="24449" y="45501"/>
                  </a:lnTo>
                  <a:lnTo>
                    <a:pt x="21723" y="43995"/>
                  </a:lnTo>
                  <a:lnTo>
                    <a:pt x="20183" y="43866"/>
                  </a:lnTo>
                  <a:lnTo>
                    <a:pt x="18979" y="45083"/>
                  </a:lnTo>
                  <a:lnTo>
                    <a:pt x="12647" y="45307"/>
                  </a:lnTo>
                  <a:lnTo>
                    <a:pt x="9744" y="46543"/>
                  </a:lnTo>
                  <a:lnTo>
                    <a:pt x="7971" y="46192"/>
                  </a:lnTo>
                  <a:lnTo>
                    <a:pt x="5362" y="43698"/>
                  </a:lnTo>
                  <a:lnTo>
                    <a:pt x="4943" y="42039"/>
                  </a:lnTo>
                  <a:lnTo>
                    <a:pt x="3390" y="38676"/>
                  </a:lnTo>
                  <a:lnTo>
                    <a:pt x="1996" y="34682"/>
                  </a:lnTo>
                  <a:lnTo>
                    <a:pt x="1003" y="31055"/>
                  </a:lnTo>
                  <a:lnTo>
                    <a:pt x="1840" y="27920"/>
                  </a:lnTo>
                  <a:lnTo>
                    <a:pt x="3531" y="28025"/>
                  </a:lnTo>
                  <a:lnTo>
                    <a:pt x="5532" y="28492"/>
                  </a:lnTo>
                  <a:lnTo>
                    <a:pt x="5957" y="28270"/>
                  </a:lnTo>
                  <a:lnTo>
                    <a:pt x="6055" y="27266"/>
                  </a:lnTo>
                  <a:lnTo>
                    <a:pt x="5614" y="26433"/>
                  </a:lnTo>
                  <a:lnTo>
                    <a:pt x="2389" y="26565"/>
                  </a:lnTo>
                  <a:lnTo>
                    <a:pt x="353" y="24703"/>
                  </a:lnTo>
                  <a:lnTo>
                    <a:pt x="0" y="21826"/>
                  </a:lnTo>
                  <a:lnTo>
                    <a:pt x="418" y="15846"/>
                  </a:lnTo>
                  <a:lnTo>
                    <a:pt x="682" y="14618"/>
                  </a:lnTo>
                  <a:lnTo>
                    <a:pt x="2104" y="12904"/>
                  </a:lnTo>
                  <a:lnTo>
                    <a:pt x="2570" y="11388"/>
                  </a:lnTo>
                  <a:lnTo>
                    <a:pt x="2218" y="9777"/>
                  </a:lnTo>
                  <a:lnTo>
                    <a:pt x="2829" y="6854"/>
                  </a:lnTo>
                  <a:lnTo>
                    <a:pt x="4161" y="4323"/>
                  </a:lnTo>
                  <a:lnTo>
                    <a:pt x="9244" y="1133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5149289" y="3446552"/>
              <a:ext cx="10708" cy="7916"/>
            </a:xfrm>
            <a:custGeom>
              <a:avLst/>
              <a:pathLst>
                <a:path w="10708" h="7916">
                  <a:moveTo>
                    <a:pt x="10644" y="2508"/>
                  </a:moveTo>
                  <a:lnTo>
                    <a:pt x="3087" y="7916"/>
                  </a:lnTo>
                  <a:lnTo>
                    <a:pt x="527" y="6140"/>
                  </a:lnTo>
                  <a:lnTo>
                    <a:pt x="0" y="5112"/>
                  </a:lnTo>
                  <a:lnTo>
                    <a:pt x="434" y="4076"/>
                  </a:lnTo>
                  <a:lnTo>
                    <a:pt x="341" y="3633"/>
                  </a:lnTo>
                  <a:lnTo>
                    <a:pt x="1188" y="1779"/>
                  </a:lnTo>
                  <a:lnTo>
                    <a:pt x="5413" y="257"/>
                  </a:lnTo>
                  <a:lnTo>
                    <a:pt x="7538" y="0"/>
                  </a:lnTo>
                  <a:lnTo>
                    <a:pt x="10254" y="473"/>
                  </a:lnTo>
                  <a:lnTo>
                    <a:pt x="10708" y="179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182671" y="3443110"/>
              <a:ext cx="12649" cy="6285"/>
            </a:xfrm>
            <a:custGeom>
              <a:avLst/>
              <a:pathLst>
                <a:path w="12649" h="6285">
                  <a:moveTo>
                    <a:pt x="10671" y="5418"/>
                  </a:moveTo>
                  <a:lnTo>
                    <a:pt x="3350" y="6285"/>
                  </a:lnTo>
                  <a:lnTo>
                    <a:pt x="0" y="4907"/>
                  </a:lnTo>
                  <a:lnTo>
                    <a:pt x="756" y="3745"/>
                  </a:lnTo>
                  <a:lnTo>
                    <a:pt x="3254" y="1894"/>
                  </a:lnTo>
                  <a:lnTo>
                    <a:pt x="6297" y="580"/>
                  </a:lnTo>
                  <a:lnTo>
                    <a:pt x="9025" y="0"/>
                  </a:lnTo>
                  <a:lnTo>
                    <a:pt x="11871" y="731"/>
                  </a:lnTo>
                  <a:lnTo>
                    <a:pt x="12649" y="2283"/>
                  </a:lnTo>
                  <a:lnTo>
                    <a:pt x="12413" y="384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5168439" y="3437007"/>
              <a:ext cx="17902" cy="9225"/>
            </a:xfrm>
            <a:custGeom>
              <a:avLst/>
              <a:pathLst>
                <a:path w="17902" h="9225">
                  <a:moveTo>
                    <a:pt x="16770" y="1005"/>
                  </a:moveTo>
                  <a:lnTo>
                    <a:pt x="17902" y="2447"/>
                  </a:lnTo>
                  <a:lnTo>
                    <a:pt x="13986" y="8225"/>
                  </a:lnTo>
                  <a:lnTo>
                    <a:pt x="11828" y="9056"/>
                  </a:lnTo>
                  <a:lnTo>
                    <a:pt x="9468" y="9225"/>
                  </a:lnTo>
                  <a:lnTo>
                    <a:pt x="6410" y="7503"/>
                  </a:lnTo>
                  <a:lnTo>
                    <a:pt x="1644" y="7626"/>
                  </a:lnTo>
                  <a:lnTo>
                    <a:pt x="156" y="7217"/>
                  </a:lnTo>
                  <a:lnTo>
                    <a:pt x="0" y="4699"/>
                  </a:lnTo>
                  <a:lnTo>
                    <a:pt x="2002" y="2011"/>
                  </a:lnTo>
                  <a:lnTo>
                    <a:pt x="6000" y="2156"/>
                  </a:lnTo>
                  <a:lnTo>
                    <a:pt x="1288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5160734" y="3429094"/>
              <a:ext cx="8059" cy="16539"/>
            </a:xfrm>
            <a:custGeom>
              <a:avLst/>
              <a:pathLst>
                <a:path w="8059" h="16539">
                  <a:moveTo>
                    <a:pt x="5466" y="12479"/>
                  </a:moveTo>
                  <a:lnTo>
                    <a:pt x="4973" y="16539"/>
                  </a:lnTo>
                  <a:lnTo>
                    <a:pt x="0" y="14824"/>
                  </a:lnTo>
                  <a:lnTo>
                    <a:pt x="372" y="10669"/>
                  </a:lnTo>
                  <a:lnTo>
                    <a:pt x="2699" y="9504"/>
                  </a:lnTo>
                  <a:lnTo>
                    <a:pt x="4763" y="7294"/>
                  </a:lnTo>
                  <a:lnTo>
                    <a:pt x="5467" y="4584"/>
                  </a:lnTo>
                  <a:lnTo>
                    <a:pt x="5509" y="901"/>
                  </a:lnTo>
                  <a:lnTo>
                    <a:pt x="6274" y="261"/>
                  </a:lnTo>
                  <a:lnTo>
                    <a:pt x="6940" y="0"/>
                  </a:lnTo>
                  <a:lnTo>
                    <a:pt x="7542" y="252"/>
                  </a:lnTo>
                  <a:lnTo>
                    <a:pt x="7776" y="5783"/>
                  </a:lnTo>
                  <a:lnTo>
                    <a:pt x="8059" y="916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5170192" y="3427791"/>
              <a:ext cx="6766" cy="7705"/>
            </a:xfrm>
            <a:custGeom>
              <a:avLst/>
              <a:pathLst>
                <a:path w="6766" h="7705">
                  <a:moveTo>
                    <a:pt x="3558" y="6770"/>
                  </a:moveTo>
                  <a:lnTo>
                    <a:pt x="562" y="7705"/>
                  </a:lnTo>
                  <a:lnTo>
                    <a:pt x="4" y="6831"/>
                  </a:lnTo>
                  <a:lnTo>
                    <a:pt x="0" y="3358"/>
                  </a:lnTo>
                  <a:lnTo>
                    <a:pt x="843" y="1453"/>
                  </a:lnTo>
                  <a:lnTo>
                    <a:pt x="4667" y="920"/>
                  </a:lnTo>
                  <a:lnTo>
                    <a:pt x="5058" y="360"/>
                  </a:lnTo>
                  <a:lnTo>
                    <a:pt x="6158" y="0"/>
                  </a:lnTo>
                  <a:lnTo>
                    <a:pt x="6766" y="1194"/>
                  </a:lnTo>
                  <a:lnTo>
                    <a:pt x="6677" y="318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5163911" y="3385692"/>
              <a:ext cx="5993" cy="7422"/>
            </a:xfrm>
            <a:custGeom>
              <a:avLst/>
              <a:pathLst>
                <a:path w="5993" h="7422">
                  <a:moveTo>
                    <a:pt x="5803" y="6160"/>
                  </a:moveTo>
                  <a:lnTo>
                    <a:pt x="3045" y="7422"/>
                  </a:lnTo>
                  <a:lnTo>
                    <a:pt x="1461" y="6935"/>
                  </a:lnTo>
                  <a:lnTo>
                    <a:pt x="0" y="3645"/>
                  </a:lnTo>
                  <a:lnTo>
                    <a:pt x="496" y="908"/>
                  </a:lnTo>
                  <a:lnTo>
                    <a:pt x="2493" y="0"/>
                  </a:lnTo>
                  <a:lnTo>
                    <a:pt x="4044" y="194"/>
                  </a:lnTo>
                  <a:lnTo>
                    <a:pt x="4614" y="545"/>
                  </a:lnTo>
                  <a:lnTo>
                    <a:pt x="5993" y="502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4514704" y="3300124"/>
              <a:ext cx="1083156" cy="1077728"/>
            </a:xfrm>
            <a:custGeom>
              <a:avLst/>
              <a:pathLst>
                <a:path w="1083156" h="1077728">
                  <a:moveTo>
                    <a:pt x="484125" y="91629"/>
                  </a:moveTo>
                  <a:lnTo>
                    <a:pt x="484954" y="91900"/>
                  </a:lnTo>
                  <a:lnTo>
                    <a:pt x="486805" y="92133"/>
                  </a:lnTo>
                  <a:lnTo>
                    <a:pt x="491190" y="93198"/>
                  </a:lnTo>
                  <a:lnTo>
                    <a:pt x="496917" y="94389"/>
                  </a:lnTo>
                  <a:lnTo>
                    <a:pt x="498481" y="93979"/>
                  </a:lnTo>
                  <a:lnTo>
                    <a:pt x="499412" y="93139"/>
                  </a:lnTo>
                  <a:lnTo>
                    <a:pt x="499633" y="90675"/>
                  </a:lnTo>
                  <a:lnTo>
                    <a:pt x="499807" y="88937"/>
                  </a:lnTo>
                  <a:lnTo>
                    <a:pt x="498519" y="87401"/>
                  </a:lnTo>
                  <a:lnTo>
                    <a:pt x="496913" y="85659"/>
                  </a:lnTo>
                  <a:lnTo>
                    <a:pt x="495433" y="83487"/>
                  </a:lnTo>
                  <a:lnTo>
                    <a:pt x="493662" y="82872"/>
                  </a:lnTo>
                  <a:lnTo>
                    <a:pt x="493892" y="81753"/>
                  </a:lnTo>
                  <a:lnTo>
                    <a:pt x="495041" y="80598"/>
                  </a:lnTo>
                  <a:lnTo>
                    <a:pt x="496221" y="79960"/>
                  </a:lnTo>
                  <a:lnTo>
                    <a:pt x="496905" y="79176"/>
                  </a:lnTo>
                  <a:lnTo>
                    <a:pt x="497647" y="76282"/>
                  </a:lnTo>
                  <a:lnTo>
                    <a:pt x="498142" y="75772"/>
                  </a:lnTo>
                  <a:lnTo>
                    <a:pt x="498643" y="75647"/>
                  </a:lnTo>
                  <a:lnTo>
                    <a:pt x="499238" y="75754"/>
                  </a:lnTo>
                  <a:lnTo>
                    <a:pt x="500404" y="76503"/>
                  </a:lnTo>
                  <a:lnTo>
                    <a:pt x="504913" y="78806"/>
                  </a:lnTo>
                  <a:lnTo>
                    <a:pt x="506892" y="78458"/>
                  </a:lnTo>
                  <a:lnTo>
                    <a:pt x="514453" y="77854"/>
                  </a:lnTo>
                  <a:lnTo>
                    <a:pt x="515596" y="76523"/>
                  </a:lnTo>
                  <a:lnTo>
                    <a:pt x="517197" y="76222"/>
                  </a:lnTo>
                  <a:lnTo>
                    <a:pt x="519915" y="74900"/>
                  </a:lnTo>
                  <a:lnTo>
                    <a:pt x="520989" y="74810"/>
                  </a:lnTo>
                  <a:lnTo>
                    <a:pt x="521948" y="75129"/>
                  </a:lnTo>
                  <a:lnTo>
                    <a:pt x="523158" y="74877"/>
                  </a:lnTo>
                  <a:lnTo>
                    <a:pt x="524941" y="73644"/>
                  </a:lnTo>
                  <a:lnTo>
                    <a:pt x="525691" y="73514"/>
                  </a:lnTo>
                  <a:lnTo>
                    <a:pt x="525974" y="74877"/>
                  </a:lnTo>
                  <a:lnTo>
                    <a:pt x="527131" y="76286"/>
                  </a:lnTo>
                  <a:lnTo>
                    <a:pt x="528526" y="77584"/>
                  </a:lnTo>
                  <a:lnTo>
                    <a:pt x="529201" y="77883"/>
                  </a:lnTo>
                  <a:lnTo>
                    <a:pt x="531544" y="77464"/>
                  </a:lnTo>
                  <a:lnTo>
                    <a:pt x="532778" y="77825"/>
                  </a:lnTo>
                  <a:lnTo>
                    <a:pt x="533311" y="79033"/>
                  </a:lnTo>
                  <a:lnTo>
                    <a:pt x="533463" y="80087"/>
                  </a:lnTo>
                  <a:lnTo>
                    <a:pt x="534445" y="80979"/>
                  </a:lnTo>
                  <a:lnTo>
                    <a:pt x="535706" y="81000"/>
                  </a:lnTo>
                  <a:lnTo>
                    <a:pt x="536378" y="81359"/>
                  </a:lnTo>
                  <a:lnTo>
                    <a:pt x="537523" y="81931"/>
                  </a:lnTo>
                  <a:lnTo>
                    <a:pt x="538501" y="83247"/>
                  </a:lnTo>
                  <a:lnTo>
                    <a:pt x="540767" y="84295"/>
                  </a:lnTo>
                  <a:lnTo>
                    <a:pt x="544637" y="85767"/>
                  </a:lnTo>
                  <a:lnTo>
                    <a:pt x="546435" y="85793"/>
                  </a:lnTo>
                  <a:lnTo>
                    <a:pt x="548110" y="86242"/>
                  </a:lnTo>
                  <a:lnTo>
                    <a:pt x="549141" y="86685"/>
                  </a:lnTo>
                  <a:lnTo>
                    <a:pt x="550255" y="85871"/>
                  </a:lnTo>
                  <a:lnTo>
                    <a:pt x="554216" y="83603"/>
                  </a:lnTo>
                  <a:lnTo>
                    <a:pt x="556145" y="82340"/>
                  </a:lnTo>
                  <a:lnTo>
                    <a:pt x="557446" y="81382"/>
                  </a:lnTo>
                  <a:lnTo>
                    <a:pt x="558421" y="80469"/>
                  </a:lnTo>
                  <a:lnTo>
                    <a:pt x="559153" y="80224"/>
                  </a:lnTo>
                  <a:lnTo>
                    <a:pt x="559640" y="80772"/>
                  </a:lnTo>
                  <a:lnTo>
                    <a:pt x="560066" y="81503"/>
                  </a:lnTo>
                  <a:lnTo>
                    <a:pt x="561476" y="81935"/>
                  </a:lnTo>
                  <a:lnTo>
                    <a:pt x="564785" y="82792"/>
                  </a:lnTo>
                  <a:lnTo>
                    <a:pt x="566304" y="83035"/>
                  </a:lnTo>
                  <a:lnTo>
                    <a:pt x="568436" y="82308"/>
                  </a:lnTo>
                  <a:lnTo>
                    <a:pt x="570255" y="81070"/>
                  </a:lnTo>
                  <a:lnTo>
                    <a:pt x="571128" y="80641"/>
                  </a:lnTo>
                  <a:lnTo>
                    <a:pt x="572480" y="81872"/>
                  </a:lnTo>
                  <a:lnTo>
                    <a:pt x="573400" y="83611"/>
                  </a:lnTo>
                  <a:lnTo>
                    <a:pt x="574019" y="84368"/>
                  </a:lnTo>
                  <a:lnTo>
                    <a:pt x="575393" y="84190"/>
                  </a:lnTo>
                  <a:lnTo>
                    <a:pt x="578096" y="84456"/>
                  </a:lnTo>
                  <a:lnTo>
                    <a:pt x="580101" y="85008"/>
                  </a:lnTo>
                  <a:lnTo>
                    <a:pt x="581341" y="84958"/>
                  </a:lnTo>
                  <a:lnTo>
                    <a:pt x="583037" y="84185"/>
                  </a:lnTo>
                  <a:lnTo>
                    <a:pt x="583950" y="82661"/>
                  </a:lnTo>
                  <a:lnTo>
                    <a:pt x="586355" y="81265"/>
                  </a:lnTo>
                  <a:lnTo>
                    <a:pt x="588642" y="79980"/>
                  </a:lnTo>
                  <a:lnTo>
                    <a:pt x="589953" y="78265"/>
                  </a:lnTo>
                  <a:lnTo>
                    <a:pt x="591892" y="75414"/>
                  </a:lnTo>
                  <a:lnTo>
                    <a:pt x="592543" y="74192"/>
                  </a:lnTo>
                  <a:lnTo>
                    <a:pt x="592675" y="72132"/>
                  </a:lnTo>
                  <a:lnTo>
                    <a:pt x="595406" y="66150"/>
                  </a:lnTo>
                  <a:lnTo>
                    <a:pt x="596441" y="65053"/>
                  </a:lnTo>
                  <a:lnTo>
                    <a:pt x="597050" y="63164"/>
                  </a:lnTo>
                  <a:lnTo>
                    <a:pt x="598148" y="60971"/>
                  </a:lnTo>
                  <a:lnTo>
                    <a:pt x="598148" y="59143"/>
                  </a:lnTo>
                  <a:lnTo>
                    <a:pt x="598943" y="57374"/>
                  </a:lnTo>
                  <a:lnTo>
                    <a:pt x="600508" y="55844"/>
                  </a:lnTo>
                  <a:lnTo>
                    <a:pt x="601663" y="54888"/>
                  </a:lnTo>
                  <a:lnTo>
                    <a:pt x="603510" y="52318"/>
                  </a:lnTo>
                  <a:lnTo>
                    <a:pt x="604795" y="49897"/>
                  </a:lnTo>
                  <a:lnTo>
                    <a:pt x="608017" y="44520"/>
                  </a:lnTo>
                  <a:lnTo>
                    <a:pt x="608262" y="42997"/>
                  </a:lnTo>
                  <a:lnTo>
                    <a:pt x="609542" y="42082"/>
                  </a:lnTo>
                  <a:lnTo>
                    <a:pt x="609968" y="40926"/>
                  </a:lnTo>
                  <a:lnTo>
                    <a:pt x="611333" y="39499"/>
                  </a:lnTo>
                  <a:lnTo>
                    <a:pt x="612770" y="38366"/>
                  </a:lnTo>
                  <a:lnTo>
                    <a:pt x="613384" y="36698"/>
                  </a:lnTo>
                  <a:lnTo>
                    <a:pt x="614440" y="34964"/>
                  </a:lnTo>
                  <a:lnTo>
                    <a:pt x="616751" y="33665"/>
                  </a:lnTo>
                  <a:lnTo>
                    <a:pt x="617605" y="33068"/>
                  </a:lnTo>
                  <a:lnTo>
                    <a:pt x="620223" y="28301"/>
                  </a:lnTo>
                  <a:lnTo>
                    <a:pt x="620520" y="26171"/>
                  </a:lnTo>
                  <a:lnTo>
                    <a:pt x="622884" y="26091"/>
                  </a:lnTo>
                  <a:lnTo>
                    <a:pt x="626598" y="28551"/>
                  </a:lnTo>
                  <a:lnTo>
                    <a:pt x="629560" y="32175"/>
                  </a:lnTo>
                  <a:lnTo>
                    <a:pt x="633530" y="43835"/>
                  </a:lnTo>
                  <a:lnTo>
                    <a:pt x="634189" y="54608"/>
                  </a:lnTo>
                  <a:lnTo>
                    <a:pt x="635799" y="60253"/>
                  </a:lnTo>
                  <a:lnTo>
                    <a:pt x="640412" y="72016"/>
                  </a:lnTo>
                  <a:lnTo>
                    <a:pt x="640708" y="74194"/>
                  </a:lnTo>
                  <a:lnTo>
                    <a:pt x="641449" y="76827"/>
                  </a:lnTo>
                  <a:lnTo>
                    <a:pt x="642906" y="79618"/>
                  </a:lnTo>
                  <a:lnTo>
                    <a:pt x="644514" y="84217"/>
                  </a:lnTo>
                  <a:lnTo>
                    <a:pt x="644575" y="85071"/>
                  </a:lnTo>
                  <a:lnTo>
                    <a:pt x="643529" y="86326"/>
                  </a:lnTo>
                  <a:lnTo>
                    <a:pt x="645062" y="86411"/>
                  </a:lnTo>
                  <a:lnTo>
                    <a:pt x="646451" y="87153"/>
                  </a:lnTo>
                  <a:lnTo>
                    <a:pt x="647357" y="90069"/>
                  </a:lnTo>
                  <a:lnTo>
                    <a:pt x="648503" y="92040"/>
                  </a:lnTo>
                  <a:lnTo>
                    <a:pt x="650590" y="94739"/>
                  </a:lnTo>
                  <a:lnTo>
                    <a:pt x="654862" y="95621"/>
                  </a:lnTo>
                  <a:lnTo>
                    <a:pt x="658087" y="95944"/>
                  </a:lnTo>
                  <a:lnTo>
                    <a:pt x="661760" y="97471"/>
                  </a:lnTo>
                  <a:lnTo>
                    <a:pt x="664456" y="99429"/>
                  </a:lnTo>
                  <a:lnTo>
                    <a:pt x="666543" y="106060"/>
                  </a:lnTo>
                  <a:lnTo>
                    <a:pt x="665862" y="110229"/>
                  </a:lnTo>
                  <a:lnTo>
                    <a:pt x="666066" y="113160"/>
                  </a:lnTo>
                  <a:lnTo>
                    <a:pt x="664986" y="114308"/>
                  </a:lnTo>
                  <a:lnTo>
                    <a:pt x="661966" y="116228"/>
                  </a:lnTo>
                  <a:lnTo>
                    <a:pt x="661309" y="117247"/>
                  </a:lnTo>
                  <a:lnTo>
                    <a:pt x="655135" y="122203"/>
                  </a:lnTo>
                  <a:lnTo>
                    <a:pt x="653786" y="124544"/>
                  </a:lnTo>
                  <a:lnTo>
                    <a:pt x="650477" y="127686"/>
                  </a:lnTo>
                  <a:lnTo>
                    <a:pt x="647201" y="133677"/>
                  </a:lnTo>
                  <a:lnTo>
                    <a:pt x="642405" y="139148"/>
                  </a:lnTo>
                  <a:lnTo>
                    <a:pt x="640712" y="140529"/>
                  </a:lnTo>
                  <a:lnTo>
                    <a:pt x="638120" y="140849"/>
                  </a:lnTo>
                  <a:lnTo>
                    <a:pt x="636547" y="141698"/>
                  </a:lnTo>
                  <a:lnTo>
                    <a:pt x="632820" y="146161"/>
                  </a:lnTo>
                  <a:lnTo>
                    <a:pt x="627819" y="147652"/>
                  </a:lnTo>
                  <a:lnTo>
                    <a:pt x="627359" y="150239"/>
                  </a:lnTo>
                  <a:lnTo>
                    <a:pt x="624469" y="156149"/>
                  </a:lnTo>
                  <a:lnTo>
                    <a:pt x="621923" y="159376"/>
                  </a:lnTo>
                  <a:lnTo>
                    <a:pt x="620300" y="160472"/>
                  </a:lnTo>
                  <a:lnTo>
                    <a:pt x="616221" y="166363"/>
                  </a:lnTo>
                  <a:lnTo>
                    <a:pt x="615699" y="168938"/>
                  </a:lnTo>
                  <a:lnTo>
                    <a:pt x="615724" y="173442"/>
                  </a:lnTo>
                  <a:lnTo>
                    <a:pt x="613001" y="176186"/>
                  </a:lnTo>
                  <a:lnTo>
                    <a:pt x="610169" y="177930"/>
                  </a:lnTo>
                  <a:lnTo>
                    <a:pt x="609814" y="181783"/>
                  </a:lnTo>
                  <a:lnTo>
                    <a:pt x="608534" y="183100"/>
                  </a:lnTo>
                  <a:lnTo>
                    <a:pt x="607438" y="183958"/>
                  </a:lnTo>
                  <a:lnTo>
                    <a:pt x="601668" y="182949"/>
                  </a:lnTo>
                  <a:lnTo>
                    <a:pt x="592710" y="187137"/>
                  </a:lnTo>
                  <a:lnTo>
                    <a:pt x="589650" y="188179"/>
                  </a:lnTo>
                  <a:lnTo>
                    <a:pt x="599428" y="188395"/>
                  </a:lnTo>
                  <a:lnTo>
                    <a:pt x="602568" y="190621"/>
                  </a:lnTo>
                  <a:lnTo>
                    <a:pt x="609452" y="189145"/>
                  </a:lnTo>
                  <a:lnTo>
                    <a:pt x="617778" y="183829"/>
                  </a:lnTo>
                  <a:lnTo>
                    <a:pt x="620958" y="182717"/>
                  </a:lnTo>
                  <a:lnTo>
                    <a:pt x="627420" y="179109"/>
                  </a:lnTo>
                  <a:lnTo>
                    <a:pt x="630046" y="176704"/>
                  </a:lnTo>
                  <a:lnTo>
                    <a:pt x="634837" y="173820"/>
                  </a:lnTo>
                  <a:lnTo>
                    <a:pt x="635857" y="172554"/>
                  </a:lnTo>
                  <a:lnTo>
                    <a:pt x="638541" y="171207"/>
                  </a:lnTo>
                  <a:lnTo>
                    <a:pt x="639996" y="172921"/>
                  </a:lnTo>
                  <a:lnTo>
                    <a:pt x="640109" y="174006"/>
                  </a:lnTo>
                  <a:lnTo>
                    <a:pt x="637907" y="176116"/>
                  </a:lnTo>
                  <a:lnTo>
                    <a:pt x="638479" y="177476"/>
                  </a:lnTo>
                  <a:lnTo>
                    <a:pt x="639932" y="179184"/>
                  </a:lnTo>
                  <a:lnTo>
                    <a:pt x="640458" y="181538"/>
                  </a:lnTo>
                  <a:lnTo>
                    <a:pt x="640649" y="183329"/>
                  </a:lnTo>
                  <a:lnTo>
                    <a:pt x="641547" y="186471"/>
                  </a:lnTo>
                  <a:lnTo>
                    <a:pt x="644509" y="190724"/>
                  </a:lnTo>
                  <a:lnTo>
                    <a:pt x="644610" y="192130"/>
                  </a:lnTo>
                  <a:lnTo>
                    <a:pt x="644203" y="193981"/>
                  </a:lnTo>
                  <a:lnTo>
                    <a:pt x="645619" y="195511"/>
                  </a:lnTo>
                  <a:lnTo>
                    <a:pt x="647089" y="196418"/>
                  </a:lnTo>
                  <a:lnTo>
                    <a:pt x="652129" y="200995"/>
                  </a:lnTo>
                  <a:lnTo>
                    <a:pt x="656074" y="198436"/>
                  </a:lnTo>
                  <a:lnTo>
                    <a:pt x="658499" y="197697"/>
                  </a:lnTo>
                  <a:lnTo>
                    <a:pt x="660049" y="196628"/>
                  </a:lnTo>
                  <a:lnTo>
                    <a:pt x="663293" y="195919"/>
                  </a:lnTo>
                  <a:lnTo>
                    <a:pt x="665952" y="196990"/>
                  </a:lnTo>
                  <a:lnTo>
                    <a:pt x="671022" y="198531"/>
                  </a:lnTo>
                  <a:lnTo>
                    <a:pt x="674730" y="196896"/>
                  </a:lnTo>
                  <a:lnTo>
                    <a:pt x="682237" y="193152"/>
                  </a:lnTo>
                  <a:lnTo>
                    <a:pt x="679889" y="199780"/>
                  </a:lnTo>
                  <a:lnTo>
                    <a:pt x="678189" y="205858"/>
                  </a:lnTo>
                  <a:lnTo>
                    <a:pt x="676895" y="208311"/>
                  </a:lnTo>
                  <a:lnTo>
                    <a:pt x="675613" y="214933"/>
                  </a:lnTo>
                  <a:lnTo>
                    <a:pt x="674344" y="216701"/>
                  </a:lnTo>
                  <a:lnTo>
                    <a:pt x="673315" y="218719"/>
                  </a:lnTo>
                  <a:lnTo>
                    <a:pt x="674991" y="218015"/>
                  </a:lnTo>
                  <a:lnTo>
                    <a:pt x="676427" y="217060"/>
                  </a:lnTo>
                  <a:lnTo>
                    <a:pt x="678262" y="214509"/>
                  </a:lnTo>
                  <a:lnTo>
                    <a:pt x="679640" y="210081"/>
                  </a:lnTo>
                  <a:lnTo>
                    <a:pt x="685073" y="198258"/>
                  </a:lnTo>
                  <a:lnTo>
                    <a:pt x="686628" y="197209"/>
                  </a:lnTo>
                  <a:lnTo>
                    <a:pt x="691145" y="195862"/>
                  </a:lnTo>
                  <a:lnTo>
                    <a:pt x="698919" y="186409"/>
                  </a:lnTo>
                  <a:lnTo>
                    <a:pt x="701959" y="186438"/>
                  </a:lnTo>
                  <a:lnTo>
                    <a:pt x="703904" y="188613"/>
                  </a:lnTo>
                  <a:lnTo>
                    <a:pt x="705746" y="189898"/>
                  </a:lnTo>
                  <a:lnTo>
                    <a:pt x="706219" y="187313"/>
                  </a:lnTo>
                  <a:lnTo>
                    <a:pt x="708873" y="186255"/>
                  </a:lnTo>
                  <a:lnTo>
                    <a:pt x="706063" y="184976"/>
                  </a:lnTo>
                  <a:lnTo>
                    <a:pt x="705605" y="183815"/>
                  </a:lnTo>
                  <a:lnTo>
                    <a:pt x="705337" y="181880"/>
                  </a:lnTo>
                  <a:lnTo>
                    <a:pt x="707248" y="179265"/>
                  </a:lnTo>
                  <a:lnTo>
                    <a:pt x="706109" y="176953"/>
                  </a:lnTo>
                  <a:lnTo>
                    <a:pt x="710070" y="174033"/>
                  </a:lnTo>
                  <a:lnTo>
                    <a:pt x="709763" y="171841"/>
                  </a:lnTo>
                  <a:lnTo>
                    <a:pt x="711176" y="170033"/>
                  </a:lnTo>
                  <a:lnTo>
                    <a:pt x="712964" y="168177"/>
                  </a:lnTo>
                  <a:lnTo>
                    <a:pt x="714989" y="167273"/>
                  </a:lnTo>
                  <a:lnTo>
                    <a:pt x="715359" y="165678"/>
                  </a:lnTo>
                  <a:lnTo>
                    <a:pt x="716637" y="165019"/>
                  </a:lnTo>
                  <a:lnTo>
                    <a:pt x="717639" y="164782"/>
                  </a:lnTo>
                  <a:lnTo>
                    <a:pt x="719619" y="166566"/>
                  </a:lnTo>
                  <a:lnTo>
                    <a:pt x="721761" y="164458"/>
                  </a:lnTo>
                  <a:lnTo>
                    <a:pt x="723854" y="163632"/>
                  </a:lnTo>
                  <a:lnTo>
                    <a:pt x="724792" y="163999"/>
                  </a:lnTo>
                  <a:lnTo>
                    <a:pt x="725959" y="164930"/>
                  </a:lnTo>
                  <a:lnTo>
                    <a:pt x="727186" y="165327"/>
                  </a:lnTo>
                  <a:lnTo>
                    <a:pt x="728181" y="165160"/>
                  </a:lnTo>
                  <a:lnTo>
                    <a:pt x="730772" y="163810"/>
                  </a:lnTo>
                  <a:lnTo>
                    <a:pt x="733166" y="165983"/>
                  </a:lnTo>
                  <a:lnTo>
                    <a:pt x="734604" y="166463"/>
                  </a:lnTo>
                  <a:lnTo>
                    <a:pt x="734210" y="165246"/>
                  </a:lnTo>
                  <a:lnTo>
                    <a:pt x="733452" y="164115"/>
                  </a:lnTo>
                  <a:lnTo>
                    <a:pt x="734040" y="163195"/>
                  </a:lnTo>
                  <a:lnTo>
                    <a:pt x="735172" y="162615"/>
                  </a:lnTo>
                  <a:lnTo>
                    <a:pt x="738750" y="163133"/>
                  </a:lnTo>
                  <a:lnTo>
                    <a:pt x="740631" y="164102"/>
                  </a:lnTo>
                  <a:lnTo>
                    <a:pt x="742666" y="165896"/>
                  </a:lnTo>
                  <a:lnTo>
                    <a:pt x="745493" y="166029"/>
                  </a:lnTo>
                  <a:lnTo>
                    <a:pt x="747711" y="165840"/>
                  </a:lnTo>
                  <a:lnTo>
                    <a:pt x="749112" y="166849"/>
                  </a:lnTo>
                  <a:lnTo>
                    <a:pt x="751390" y="166844"/>
                  </a:lnTo>
                  <a:lnTo>
                    <a:pt x="752531" y="168414"/>
                  </a:lnTo>
                  <a:lnTo>
                    <a:pt x="755999" y="170622"/>
                  </a:lnTo>
                  <a:lnTo>
                    <a:pt x="756750" y="172119"/>
                  </a:lnTo>
                  <a:lnTo>
                    <a:pt x="759539" y="172845"/>
                  </a:lnTo>
                  <a:lnTo>
                    <a:pt x="762153" y="173763"/>
                  </a:lnTo>
                  <a:lnTo>
                    <a:pt x="764941" y="174014"/>
                  </a:lnTo>
                  <a:lnTo>
                    <a:pt x="767751" y="173795"/>
                  </a:lnTo>
                  <a:lnTo>
                    <a:pt x="767866" y="175690"/>
                  </a:lnTo>
                  <a:lnTo>
                    <a:pt x="769928" y="176202"/>
                  </a:lnTo>
                  <a:lnTo>
                    <a:pt x="772574" y="175779"/>
                  </a:lnTo>
                  <a:lnTo>
                    <a:pt x="774574" y="178110"/>
                  </a:lnTo>
                  <a:lnTo>
                    <a:pt x="779919" y="179862"/>
                  </a:lnTo>
                  <a:lnTo>
                    <a:pt x="783623" y="182544"/>
                  </a:lnTo>
                  <a:lnTo>
                    <a:pt x="786051" y="182069"/>
                  </a:lnTo>
                  <a:lnTo>
                    <a:pt x="788768" y="182776"/>
                  </a:lnTo>
                  <a:lnTo>
                    <a:pt x="791685" y="188611"/>
                  </a:lnTo>
                  <a:lnTo>
                    <a:pt x="792345" y="192753"/>
                  </a:lnTo>
                  <a:lnTo>
                    <a:pt x="793645" y="192181"/>
                  </a:lnTo>
                  <a:lnTo>
                    <a:pt x="794848" y="190327"/>
                  </a:lnTo>
                  <a:lnTo>
                    <a:pt x="796409" y="186943"/>
                  </a:lnTo>
                  <a:lnTo>
                    <a:pt x="799331" y="185820"/>
                  </a:lnTo>
                  <a:lnTo>
                    <a:pt x="800729" y="187121"/>
                  </a:lnTo>
                  <a:lnTo>
                    <a:pt x="803658" y="189204"/>
                  </a:lnTo>
                  <a:lnTo>
                    <a:pt x="806184" y="191493"/>
                  </a:lnTo>
                  <a:lnTo>
                    <a:pt x="807248" y="192961"/>
                  </a:lnTo>
                  <a:lnTo>
                    <a:pt x="809147" y="193201"/>
                  </a:lnTo>
                  <a:lnTo>
                    <a:pt x="807562" y="195006"/>
                  </a:lnTo>
                  <a:lnTo>
                    <a:pt x="809152" y="194826"/>
                  </a:lnTo>
                  <a:lnTo>
                    <a:pt x="811078" y="193541"/>
                  </a:lnTo>
                  <a:lnTo>
                    <a:pt x="812725" y="196194"/>
                  </a:lnTo>
                  <a:lnTo>
                    <a:pt x="813965" y="199081"/>
                  </a:lnTo>
                  <a:lnTo>
                    <a:pt x="814214" y="202023"/>
                  </a:lnTo>
                  <a:lnTo>
                    <a:pt x="813046" y="203712"/>
                  </a:lnTo>
                  <a:lnTo>
                    <a:pt x="812017" y="204770"/>
                  </a:lnTo>
                  <a:lnTo>
                    <a:pt x="810874" y="206853"/>
                  </a:lnTo>
                  <a:lnTo>
                    <a:pt x="809523" y="207229"/>
                  </a:lnTo>
                  <a:lnTo>
                    <a:pt x="808174" y="207903"/>
                  </a:lnTo>
                  <a:lnTo>
                    <a:pt x="809714" y="209420"/>
                  </a:lnTo>
                  <a:lnTo>
                    <a:pt x="810770" y="210880"/>
                  </a:lnTo>
                  <a:lnTo>
                    <a:pt x="813075" y="206934"/>
                  </a:lnTo>
                  <a:lnTo>
                    <a:pt x="814695" y="205825"/>
                  </a:lnTo>
                  <a:lnTo>
                    <a:pt x="817042" y="205210"/>
                  </a:lnTo>
                  <a:lnTo>
                    <a:pt x="818262" y="208017"/>
                  </a:lnTo>
                  <a:lnTo>
                    <a:pt x="818523" y="210667"/>
                  </a:lnTo>
                  <a:lnTo>
                    <a:pt x="814702" y="211770"/>
                  </a:lnTo>
                  <a:lnTo>
                    <a:pt x="814687" y="213864"/>
                  </a:lnTo>
                  <a:lnTo>
                    <a:pt x="813544" y="215052"/>
                  </a:lnTo>
                  <a:lnTo>
                    <a:pt x="812798" y="216412"/>
                  </a:lnTo>
                  <a:lnTo>
                    <a:pt x="812196" y="219270"/>
                  </a:lnTo>
                  <a:lnTo>
                    <a:pt x="811418" y="221637"/>
                  </a:lnTo>
                  <a:lnTo>
                    <a:pt x="809140" y="232131"/>
                  </a:lnTo>
                  <a:lnTo>
                    <a:pt x="809094" y="233859"/>
                  </a:lnTo>
                  <a:lnTo>
                    <a:pt x="811868" y="232010"/>
                  </a:lnTo>
                  <a:lnTo>
                    <a:pt x="816984" y="226664"/>
                  </a:lnTo>
                  <a:lnTo>
                    <a:pt x="818542" y="220970"/>
                  </a:lnTo>
                  <a:lnTo>
                    <a:pt x="820559" y="215354"/>
                  </a:lnTo>
                  <a:lnTo>
                    <a:pt x="822757" y="213589"/>
                  </a:lnTo>
                  <a:lnTo>
                    <a:pt x="824118" y="213587"/>
                  </a:lnTo>
                  <a:lnTo>
                    <a:pt x="826158" y="214202"/>
                  </a:lnTo>
                  <a:lnTo>
                    <a:pt x="826274" y="216042"/>
                  </a:lnTo>
                  <a:lnTo>
                    <a:pt x="825962" y="217106"/>
                  </a:lnTo>
                  <a:lnTo>
                    <a:pt x="823780" y="219899"/>
                  </a:lnTo>
                  <a:lnTo>
                    <a:pt x="822852" y="221429"/>
                  </a:lnTo>
                  <a:lnTo>
                    <a:pt x="823751" y="222937"/>
                  </a:lnTo>
                  <a:lnTo>
                    <a:pt x="828709" y="218312"/>
                  </a:lnTo>
                  <a:lnTo>
                    <a:pt x="830929" y="216690"/>
                  </a:lnTo>
                  <a:lnTo>
                    <a:pt x="832821" y="217019"/>
                  </a:lnTo>
                  <a:lnTo>
                    <a:pt x="836575" y="214885"/>
                  </a:lnTo>
                  <a:lnTo>
                    <a:pt x="844132" y="214439"/>
                  </a:lnTo>
                  <a:lnTo>
                    <a:pt x="844699" y="211997"/>
                  </a:lnTo>
                  <a:lnTo>
                    <a:pt x="846206" y="210958"/>
                  </a:lnTo>
                  <a:lnTo>
                    <a:pt x="850362" y="211233"/>
                  </a:lnTo>
                  <a:lnTo>
                    <a:pt x="858458" y="213417"/>
                  </a:lnTo>
                  <a:lnTo>
                    <a:pt x="861344" y="215200"/>
                  </a:lnTo>
                  <a:lnTo>
                    <a:pt x="865666" y="216860"/>
                  </a:lnTo>
                  <a:lnTo>
                    <a:pt x="867941" y="218833"/>
                  </a:lnTo>
                  <a:lnTo>
                    <a:pt x="877445" y="222452"/>
                  </a:lnTo>
                  <a:lnTo>
                    <a:pt x="884347" y="222840"/>
                  </a:lnTo>
                  <a:lnTo>
                    <a:pt x="887765" y="221197"/>
                  </a:lnTo>
                  <a:lnTo>
                    <a:pt x="892029" y="222918"/>
                  </a:lnTo>
                  <a:lnTo>
                    <a:pt x="894287" y="224845"/>
                  </a:lnTo>
                  <a:lnTo>
                    <a:pt x="898714" y="225892"/>
                  </a:lnTo>
                  <a:lnTo>
                    <a:pt x="903183" y="226437"/>
                  </a:lnTo>
                  <a:lnTo>
                    <a:pt x="906601" y="225053"/>
                  </a:lnTo>
                  <a:lnTo>
                    <a:pt x="915415" y="224597"/>
                  </a:lnTo>
                  <a:lnTo>
                    <a:pt x="926497" y="222551"/>
                  </a:lnTo>
                  <a:lnTo>
                    <a:pt x="933107" y="223037"/>
                  </a:lnTo>
                  <a:lnTo>
                    <a:pt x="940586" y="224373"/>
                  </a:lnTo>
                  <a:lnTo>
                    <a:pt x="945916" y="227808"/>
                  </a:lnTo>
                  <a:lnTo>
                    <a:pt x="950404" y="229754"/>
                  </a:lnTo>
                  <a:lnTo>
                    <a:pt x="953119" y="231670"/>
                  </a:lnTo>
                  <a:lnTo>
                    <a:pt x="957499" y="233654"/>
                  </a:lnTo>
                  <a:lnTo>
                    <a:pt x="966848" y="238983"/>
                  </a:lnTo>
                  <a:lnTo>
                    <a:pt x="970119" y="242065"/>
                  </a:lnTo>
                  <a:lnTo>
                    <a:pt x="975915" y="246264"/>
                  </a:lnTo>
                  <a:lnTo>
                    <a:pt x="981731" y="248026"/>
                  </a:lnTo>
                  <a:lnTo>
                    <a:pt x="984878" y="252420"/>
                  </a:lnTo>
                  <a:lnTo>
                    <a:pt x="987366" y="254398"/>
                  </a:lnTo>
                  <a:lnTo>
                    <a:pt x="993529" y="261814"/>
                  </a:lnTo>
                  <a:lnTo>
                    <a:pt x="1000526" y="267006"/>
                  </a:lnTo>
                  <a:lnTo>
                    <a:pt x="1005205" y="272195"/>
                  </a:lnTo>
                  <a:lnTo>
                    <a:pt x="1014182" y="275539"/>
                  </a:lnTo>
                  <a:lnTo>
                    <a:pt x="1017686" y="281047"/>
                  </a:lnTo>
                  <a:lnTo>
                    <a:pt x="1023759" y="281719"/>
                  </a:lnTo>
                  <a:lnTo>
                    <a:pt x="1026350" y="282545"/>
                  </a:lnTo>
                  <a:lnTo>
                    <a:pt x="1029494" y="284868"/>
                  </a:lnTo>
                  <a:lnTo>
                    <a:pt x="1033823" y="286163"/>
                  </a:lnTo>
                  <a:lnTo>
                    <a:pt x="1039460" y="285796"/>
                  </a:lnTo>
                  <a:lnTo>
                    <a:pt x="1045676" y="286058"/>
                  </a:lnTo>
                  <a:lnTo>
                    <a:pt x="1050703" y="284971"/>
                  </a:lnTo>
                  <a:lnTo>
                    <a:pt x="1062598" y="287043"/>
                  </a:lnTo>
                  <a:lnTo>
                    <a:pt x="1064470" y="288055"/>
                  </a:lnTo>
                  <a:lnTo>
                    <a:pt x="1066932" y="290400"/>
                  </a:lnTo>
                  <a:lnTo>
                    <a:pt x="1071274" y="299128"/>
                  </a:lnTo>
                  <a:lnTo>
                    <a:pt x="1073864" y="308813"/>
                  </a:lnTo>
                  <a:lnTo>
                    <a:pt x="1075143" y="316223"/>
                  </a:lnTo>
                  <a:lnTo>
                    <a:pt x="1078107" y="321982"/>
                  </a:lnTo>
                  <a:lnTo>
                    <a:pt x="1079726" y="332796"/>
                  </a:lnTo>
                  <a:lnTo>
                    <a:pt x="1081100" y="336199"/>
                  </a:lnTo>
                  <a:lnTo>
                    <a:pt x="1081208" y="338816"/>
                  </a:lnTo>
                  <a:lnTo>
                    <a:pt x="1082371" y="339410"/>
                  </a:lnTo>
                  <a:lnTo>
                    <a:pt x="1083156" y="346704"/>
                  </a:lnTo>
                  <a:lnTo>
                    <a:pt x="1082849" y="349646"/>
                  </a:lnTo>
                  <a:lnTo>
                    <a:pt x="1081711" y="353473"/>
                  </a:lnTo>
                  <a:lnTo>
                    <a:pt x="1081626" y="355178"/>
                  </a:lnTo>
                  <a:lnTo>
                    <a:pt x="1081793" y="356263"/>
                  </a:lnTo>
                  <a:lnTo>
                    <a:pt x="1081290" y="357861"/>
                  </a:lnTo>
                  <a:lnTo>
                    <a:pt x="1081135" y="359391"/>
                  </a:lnTo>
                  <a:lnTo>
                    <a:pt x="1082287" y="362826"/>
                  </a:lnTo>
                  <a:lnTo>
                    <a:pt x="1082349" y="365581"/>
                  </a:lnTo>
                  <a:lnTo>
                    <a:pt x="1080806" y="368917"/>
                  </a:lnTo>
                  <a:lnTo>
                    <a:pt x="1078702" y="377633"/>
                  </a:lnTo>
                  <a:lnTo>
                    <a:pt x="1073421" y="392085"/>
                  </a:lnTo>
                  <a:lnTo>
                    <a:pt x="1068361" y="400378"/>
                  </a:lnTo>
                  <a:lnTo>
                    <a:pt x="1061281" y="408943"/>
                  </a:lnTo>
                  <a:lnTo>
                    <a:pt x="1056669" y="413417"/>
                  </a:lnTo>
                  <a:lnTo>
                    <a:pt x="1054841" y="413873"/>
                  </a:lnTo>
                  <a:lnTo>
                    <a:pt x="1053164" y="412988"/>
                  </a:lnTo>
                  <a:lnTo>
                    <a:pt x="1054354" y="415350"/>
                  </a:lnTo>
                  <a:lnTo>
                    <a:pt x="1053312" y="417427"/>
                  </a:lnTo>
                  <a:lnTo>
                    <a:pt x="1048627" y="423731"/>
                  </a:lnTo>
                  <a:lnTo>
                    <a:pt x="1043969" y="427858"/>
                  </a:lnTo>
                  <a:lnTo>
                    <a:pt x="1039139" y="435014"/>
                  </a:lnTo>
                  <a:lnTo>
                    <a:pt x="1038772" y="435176"/>
                  </a:lnTo>
                  <a:lnTo>
                    <a:pt x="1032579" y="437940"/>
                  </a:lnTo>
                  <a:lnTo>
                    <a:pt x="1028915" y="440198"/>
                  </a:lnTo>
                  <a:lnTo>
                    <a:pt x="1024232" y="444308"/>
                  </a:lnTo>
                  <a:lnTo>
                    <a:pt x="1019933" y="450785"/>
                  </a:lnTo>
                  <a:lnTo>
                    <a:pt x="1019045" y="451619"/>
                  </a:lnTo>
                  <a:lnTo>
                    <a:pt x="1017461" y="451163"/>
                  </a:lnTo>
                  <a:lnTo>
                    <a:pt x="1017505" y="454453"/>
                  </a:lnTo>
                  <a:lnTo>
                    <a:pt x="1013804" y="459661"/>
                  </a:lnTo>
                  <a:lnTo>
                    <a:pt x="1012675" y="460433"/>
                  </a:lnTo>
                  <a:lnTo>
                    <a:pt x="1012706" y="458957"/>
                  </a:lnTo>
                  <a:lnTo>
                    <a:pt x="1013348" y="457834"/>
                  </a:lnTo>
                  <a:lnTo>
                    <a:pt x="1013648" y="456639"/>
                  </a:lnTo>
                  <a:lnTo>
                    <a:pt x="1013621" y="455216"/>
                  </a:lnTo>
                  <a:lnTo>
                    <a:pt x="1012586" y="456250"/>
                  </a:lnTo>
                  <a:lnTo>
                    <a:pt x="1010396" y="460152"/>
                  </a:lnTo>
                  <a:lnTo>
                    <a:pt x="1011132" y="463013"/>
                  </a:lnTo>
                  <a:lnTo>
                    <a:pt x="1009543" y="467333"/>
                  </a:lnTo>
                  <a:lnTo>
                    <a:pt x="1003481" y="479669"/>
                  </a:lnTo>
                  <a:lnTo>
                    <a:pt x="996058" y="490045"/>
                  </a:lnTo>
                  <a:lnTo>
                    <a:pt x="994347" y="493245"/>
                  </a:lnTo>
                  <a:lnTo>
                    <a:pt x="988254" y="500235"/>
                  </a:lnTo>
                  <a:lnTo>
                    <a:pt x="983777" y="503605"/>
                  </a:lnTo>
                  <a:lnTo>
                    <a:pt x="982518" y="503630"/>
                  </a:lnTo>
                  <a:lnTo>
                    <a:pt x="981091" y="503341"/>
                  </a:lnTo>
                  <a:lnTo>
                    <a:pt x="980374" y="497971"/>
                  </a:lnTo>
                  <a:lnTo>
                    <a:pt x="976806" y="494719"/>
                  </a:lnTo>
                  <a:lnTo>
                    <a:pt x="975785" y="494147"/>
                  </a:lnTo>
                  <a:lnTo>
                    <a:pt x="974322" y="497590"/>
                  </a:lnTo>
                  <a:lnTo>
                    <a:pt x="973104" y="498535"/>
                  </a:lnTo>
                  <a:lnTo>
                    <a:pt x="971341" y="498740"/>
                  </a:lnTo>
                  <a:lnTo>
                    <a:pt x="973225" y="500240"/>
                  </a:lnTo>
                  <a:lnTo>
                    <a:pt x="973774" y="501975"/>
                  </a:lnTo>
                  <a:lnTo>
                    <a:pt x="971855" y="505449"/>
                  </a:lnTo>
                  <a:lnTo>
                    <a:pt x="971796" y="508606"/>
                  </a:lnTo>
                  <a:lnTo>
                    <a:pt x="968373" y="512085"/>
                  </a:lnTo>
                  <a:lnTo>
                    <a:pt x="966391" y="514629"/>
                  </a:lnTo>
                  <a:lnTo>
                    <a:pt x="965383" y="517816"/>
                  </a:lnTo>
                  <a:lnTo>
                    <a:pt x="964776" y="520793"/>
                  </a:lnTo>
                  <a:lnTo>
                    <a:pt x="966280" y="519981"/>
                  </a:lnTo>
                  <a:lnTo>
                    <a:pt x="966994" y="520607"/>
                  </a:lnTo>
                  <a:lnTo>
                    <a:pt x="967559" y="521535"/>
                  </a:lnTo>
                  <a:lnTo>
                    <a:pt x="967211" y="522903"/>
                  </a:lnTo>
                  <a:lnTo>
                    <a:pt x="966109" y="525489"/>
                  </a:lnTo>
                  <a:lnTo>
                    <a:pt x="966280" y="531925"/>
                  </a:lnTo>
                  <a:lnTo>
                    <a:pt x="965914" y="533388"/>
                  </a:lnTo>
                  <a:lnTo>
                    <a:pt x="967010" y="534969"/>
                  </a:lnTo>
                  <a:lnTo>
                    <a:pt x="968170" y="532268"/>
                  </a:lnTo>
                  <a:lnTo>
                    <a:pt x="968838" y="533021"/>
                  </a:lnTo>
                  <a:lnTo>
                    <a:pt x="965599" y="550267"/>
                  </a:lnTo>
                  <a:lnTo>
                    <a:pt x="966875" y="558029"/>
                  </a:lnTo>
                  <a:lnTo>
                    <a:pt x="967350" y="566821"/>
                  </a:lnTo>
                  <a:lnTo>
                    <a:pt x="968814" y="575402"/>
                  </a:lnTo>
                  <a:lnTo>
                    <a:pt x="970416" y="583075"/>
                  </a:lnTo>
                  <a:lnTo>
                    <a:pt x="970544" y="583690"/>
                  </a:lnTo>
                  <a:lnTo>
                    <a:pt x="968328" y="592595"/>
                  </a:lnTo>
                  <a:lnTo>
                    <a:pt x="965497" y="601379"/>
                  </a:lnTo>
                  <a:lnTo>
                    <a:pt x="963789" y="608542"/>
                  </a:lnTo>
                  <a:lnTo>
                    <a:pt x="962714" y="616279"/>
                  </a:lnTo>
                  <a:lnTo>
                    <a:pt x="961638" y="619997"/>
                  </a:lnTo>
                  <a:lnTo>
                    <a:pt x="961297" y="623802"/>
                  </a:lnTo>
                  <a:lnTo>
                    <a:pt x="962530" y="632819"/>
                  </a:lnTo>
                  <a:lnTo>
                    <a:pt x="962989" y="634527"/>
                  </a:lnTo>
                  <a:lnTo>
                    <a:pt x="959552" y="638548"/>
                  </a:lnTo>
                  <a:lnTo>
                    <a:pt x="955843" y="640499"/>
                  </a:lnTo>
                  <a:lnTo>
                    <a:pt x="953793" y="642436"/>
                  </a:lnTo>
                  <a:lnTo>
                    <a:pt x="949261" y="649682"/>
                  </a:lnTo>
                  <a:lnTo>
                    <a:pt x="946801" y="660390"/>
                  </a:lnTo>
                  <a:lnTo>
                    <a:pt x="946742" y="666087"/>
                  </a:lnTo>
                  <a:lnTo>
                    <a:pt x="947905" y="678021"/>
                  </a:lnTo>
                  <a:lnTo>
                    <a:pt x="947032" y="682886"/>
                  </a:lnTo>
                  <a:lnTo>
                    <a:pt x="945599" y="686143"/>
                  </a:lnTo>
                  <a:lnTo>
                    <a:pt x="943902" y="688281"/>
                  </a:lnTo>
                  <a:lnTo>
                    <a:pt x="939573" y="690847"/>
                  </a:lnTo>
                  <a:lnTo>
                    <a:pt x="935695" y="697100"/>
                  </a:lnTo>
                  <a:lnTo>
                    <a:pt x="934009" y="703671"/>
                  </a:lnTo>
                  <a:lnTo>
                    <a:pt x="931352" y="706065"/>
                  </a:lnTo>
                  <a:lnTo>
                    <a:pt x="930808" y="709743"/>
                  </a:lnTo>
                  <a:lnTo>
                    <a:pt x="928669" y="713713"/>
                  </a:lnTo>
                  <a:lnTo>
                    <a:pt x="923125" y="719636"/>
                  </a:lnTo>
                  <a:lnTo>
                    <a:pt x="919520" y="721361"/>
                  </a:lnTo>
                  <a:lnTo>
                    <a:pt x="917801" y="723015"/>
                  </a:lnTo>
                  <a:lnTo>
                    <a:pt x="916709" y="726477"/>
                  </a:lnTo>
                  <a:lnTo>
                    <a:pt x="913233" y="732185"/>
                  </a:lnTo>
                  <a:lnTo>
                    <a:pt x="910671" y="739584"/>
                  </a:lnTo>
                  <a:lnTo>
                    <a:pt x="911337" y="742105"/>
                  </a:lnTo>
                  <a:lnTo>
                    <a:pt x="911380" y="742491"/>
                  </a:lnTo>
                  <a:lnTo>
                    <a:pt x="912313" y="751043"/>
                  </a:lnTo>
                  <a:lnTo>
                    <a:pt x="911969" y="753218"/>
                  </a:lnTo>
                  <a:lnTo>
                    <a:pt x="908591" y="755576"/>
                  </a:lnTo>
                  <a:lnTo>
                    <a:pt x="895869" y="759978"/>
                  </a:lnTo>
                  <a:lnTo>
                    <a:pt x="892481" y="761802"/>
                  </a:lnTo>
                  <a:lnTo>
                    <a:pt x="884884" y="769291"/>
                  </a:lnTo>
                  <a:lnTo>
                    <a:pt x="884410" y="771058"/>
                  </a:lnTo>
                  <a:lnTo>
                    <a:pt x="884726" y="773579"/>
                  </a:lnTo>
                  <a:lnTo>
                    <a:pt x="885976" y="775028"/>
                  </a:lnTo>
                  <a:lnTo>
                    <a:pt x="884688" y="776599"/>
                  </a:lnTo>
                  <a:lnTo>
                    <a:pt x="883172" y="779416"/>
                  </a:lnTo>
                  <a:lnTo>
                    <a:pt x="880959" y="779243"/>
                  </a:lnTo>
                  <a:lnTo>
                    <a:pt x="868286" y="779249"/>
                  </a:lnTo>
                  <a:lnTo>
                    <a:pt x="861426" y="780142"/>
                  </a:lnTo>
                  <a:lnTo>
                    <a:pt x="857861" y="779969"/>
                  </a:lnTo>
                  <a:lnTo>
                    <a:pt x="856261" y="779292"/>
                  </a:lnTo>
                  <a:lnTo>
                    <a:pt x="854466" y="778186"/>
                  </a:lnTo>
                  <a:lnTo>
                    <a:pt x="853927" y="776736"/>
                  </a:lnTo>
                  <a:lnTo>
                    <a:pt x="854901" y="774542"/>
                  </a:lnTo>
                  <a:lnTo>
                    <a:pt x="854325" y="773234"/>
                  </a:lnTo>
                  <a:lnTo>
                    <a:pt x="852445" y="773285"/>
                  </a:lnTo>
                  <a:lnTo>
                    <a:pt x="850381" y="773906"/>
                  </a:lnTo>
                  <a:lnTo>
                    <a:pt x="850023" y="775217"/>
                  </a:lnTo>
                  <a:lnTo>
                    <a:pt x="850170" y="776148"/>
                  </a:lnTo>
                  <a:lnTo>
                    <a:pt x="850938" y="777511"/>
                  </a:lnTo>
                  <a:lnTo>
                    <a:pt x="851359" y="779181"/>
                  </a:lnTo>
                  <a:lnTo>
                    <a:pt x="850514" y="780636"/>
                  </a:lnTo>
                  <a:lnTo>
                    <a:pt x="846499" y="780825"/>
                  </a:lnTo>
                  <a:lnTo>
                    <a:pt x="841985" y="782161"/>
                  </a:lnTo>
                  <a:lnTo>
                    <a:pt x="836356" y="782719"/>
                  </a:lnTo>
                  <a:lnTo>
                    <a:pt x="831871" y="783683"/>
                  </a:lnTo>
                  <a:lnTo>
                    <a:pt x="829798" y="782463"/>
                  </a:lnTo>
                  <a:lnTo>
                    <a:pt x="831871" y="781853"/>
                  </a:lnTo>
                  <a:lnTo>
                    <a:pt x="834839" y="782150"/>
                  </a:lnTo>
                  <a:lnTo>
                    <a:pt x="838029" y="781141"/>
                  </a:lnTo>
                  <a:lnTo>
                    <a:pt x="837284" y="779948"/>
                  </a:lnTo>
                  <a:lnTo>
                    <a:pt x="832773" y="778407"/>
                  </a:lnTo>
                  <a:lnTo>
                    <a:pt x="827764" y="779351"/>
                  </a:lnTo>
                  <a:lnTo>
                    <a:pt x="824985" y="781184"/>
                  </a:lnTo>
                  <a:lnTo>
                    <a:pt x="818908" y="781016"/>
                  </a:lnTo>
                  <a:lnTo>
                    <a:pt x="811465" y="782412"/>
                  </a:lnTo>
                  <a:lnTo>
                    <a:pt x="810252" y="783834"/>
                  </a:lnTo>
                  <a:lnTo>
                    <a:pt x="810454" y="786589"/>
                  </a:lnTo>
                  <a:lnTo>
                    <a:pt x="811912" y="787194"/>
                  </a:lnTo>
                  <a:lnTo>
                    <a:pt x="813332" y="788451"/>
                  </a:lnTo>
                  <a:lnTo>
                    <a:pt x="811967" y="789622"/>
                  </a:lnTo>
                  <a:lnTo>
                    <a:pt x="810638" y="790140"/>
                  </a:lnTo>
                  <a:lnTo>
                    <a:pt x="802777" y="791420"/>
                  </a:lnTo>
                  <a:lnTo>
                    <a:pt x="795488" y="796784"/>
                  </a:lnTo>
                  <a:lnTo>
                    <a:pt x="792449" y="797451"/>
                  </a:lnTo>
                  <a:lnTo>
                    <a:pt x="789744" y="799818"/>
                  </a:lnTo>
                  <a:lnTo>
                    <a:pt x="789465" y="801839"/>
                  </a:lnTo>
                  <a:lnTo>
                    <a:pt x="788610" y="803056"/>
                  </a:lnTo>
                  <a:lnTo>
                    <a:pt x="786875" y="803118"/>
                  </a:lnTo>
                  <a:lnTo>
                    <a:pt x="783074" y="802014"/>
                  </a:lnTo>
                  <a:lnTo>
                    <a:pt x="778141" y="801982"/>
                  </a:lnTo>
                  <a:lnTo>
                    <a:pt x="774579" y="802862"/>
                  </a:lnTo>
                  <a:lnTo>
                    <a:pt x="756377" y="811562"/>
                  </a:lnTo>
                  <a:lnTo>
                    <a:pt x="749840" y="815043"/>
                  </a:lnTo>
                  <a:lnTo>
                    <a:pt x="742382" y="822141"/>
                  </a:lnTo>
                  <a:lnTo>
                    <a:pt x="729809" y="830096"/>
                  </a:lnTo>
                  <a:lnTo>
                    <a:pt x="723205" y="834846"/>
                  </a:lnTo>
                  <a:lnTo>
                    <a:pt x="721950" y="836077"/>
                  </a:lnTo>
                  <a:lnTo>
                    <a:pt x="720907" y="836144"/>
                  </a:lnTo>
                  <a:lnTo>
                    <a:pt x="718839" y="837134"/>
                  </a:lnTo>
                  <a:lnTo>
                    <a:pt x="719662" y="837955"/>
                  </a:lnTo>
                  <a:lnTo>
                    <a:pt x="721072" y="838030"/>
                  </a:lnTo>
                  <a:lnTo>
                    <a:pt x="720490" y="840796"/>
                  </a:lnTo>
                  <a:lnTo>
                    <a:pt x="717866" y="842688"/>
                  </a:lnTo>
                  <a:lnTo>
                    <a:pt x="712937" y="847656"/>
                  </a:lnTo>
                  <a:lnTo>
                    <a:pt x="711840" y="847292"/>
                  </a:lnTo>
                  <a:lnTo>
                    <a:pt x="713401" y="844709"/>
                  </a:lnTo>
                  <a:lnTo>
                    <a:pt x="710982" y="844612"/>
                  </a:lnTo>
                  <a:lnTo>
                    <a:pt x="707417" y="843665"/>
                  </a:lnTo>
                  <a:lnTo>
                    <a:pt x="705869" y="844734"/>
                  </a:lnTo>
                  <a:lnTo>
                    <a:pt x="706722" y="847292"/>
                  </a:lnTo>
                  <a:lnTo>
                    <a:pt x="705382" y="848388"/>
                  </a:lnTo>
                  <a:lnTo>
                    <a:pt x="702949" y="848512"/>
                  </a:lnTo>
                  <a:lnTo>
                    <a:pt x="700743" y="848210"/>
                  </a:lnTo>
                  <a:lnTo>
                    <a:pt x="698318" y="846337"/>
                  </a:lnTo>
                  <a:lnTo>
                    <a:pt x="699411" y="849729"/>
                  </a:lnTo>
                  <a:lnTo>
                    <a:pt x="704528" y="850552"/>
                  </a:lnTo>
                  <a:lnTo>
                    <a:pt x="706660" y="851351"/>
                  </a:lnTo>
                  <a:lnTo>
                    <a:pt x="707453" y="852654"/>
                  </a:lnTo>
                  <a:lnTo>
                    <a:pt x="703474" y="858694"/>
                  </a:lnTo>
                  <a:lnTo>
                    <a:pt x="700141" y="859479"/>
                  </a:lnTo>
                  <a:lnTo>
                    <a:pt x="699776" y="860332"/>
                  </a:lnTo>
                  <a:lnTo>
                    <a:pt x="701604" y="860326"/>
                  </a:lnTo>
                  <a:lnTo>
                    <a:pt x="702613" y="861997"/>
                  </a:lnTo>
                  <a:lnTo>
                    <a:pt x="701422" y="868738"/>
                  </a:lnTo>
                  <a:lnTo>
                    <a:pt x="699776" y="870020"/>
                  </a:lnTo>
                  <a:lnTo>
                    <a:pt x="698815" y="870052"/>
                  </a:lnTo>
                  <a:lnTo>
                    <a:pt x="697861" y="871205"/>
                  </a:lnTo>
                  <a:lnTo>
                    <a:pt x="699176" y="873407"/>
                  </a:lnTo>
                  <a:lnTo>
                    <a:pt x="700533" y="875012"/>
                  </a:lnTo>
                  <a:lnTo>
                    <a:pt x="700352" y="878127"/>
                  </a:lnTo>
                  <a:lnTo>
                    <a:pt x="699844" y="880704"/>
                  </a:lnTo>
                  <a:lnTo>
                    <a:pt x="699811" y="883205"/>
                  </a:lnTo>
                  <a:lnTo>
                    <a:pt x="701526" y="888047"/>
                  </a:lnTo>
                  <a:lnTo>
                    <a:pt x="702141" y="893018"/>
                  </a:lnTo>
                  <a:lnTo>
                    <a:pt x="702833" y="894826"/>
                  </a:lnTo>
                  <a:lnTo>
                    <a:pt x="703226" y="896831"/>
                  </a:lnTo>
                  <a:lnTo>
                    <a:pt x="702083" y="898706"/>
                  </a:lnTo>
                  <a:lnTo>
                    <a:pt x="702733" y="901715"/>
                  </a:lnTo>
                  <a:lnTo>
                    <a:pt x="700782" y="906832"/>
                  </a:lnTo>
                  <a:lnTo>
                    <a:pt x="701802" y="914218"/>
                  </a:lnTo>
                  <a:lnTo>
                    <a:pt x="701384" y="921137"/>
                  </a:lnTo>
                  <a:lnTo>
                    <a:pt x="700620" y="924775"/>
                  </a:lnTo>
                  <a:lnTo>
                    <a:pt x="699383" y="927619"/>
                  </a:lnTo>
                  <a:lnTo>
                    <a:pt x="696508" y="931281"/>
                  </a:lnTo>
                  <a:lnTo>
                    <a:pt x="696441" y="934946"/>
                  </a:lnTo>
                  <a:lnTo>
                    <a:pt x="690254" y="938355"/>
                  </a:lnTo>
                  <a:lnTo>
                    <a:pt x="683408" y="943123"/>
                  </a:lnTo>
                  <a:lnTo>
                    <a:pt x="677091" y="948766"/>
                  </a:lnTo>
                  <a:lnTo>
                    <a:pt x="670290" y="956719"/>
                  </a:lnTo>
                  <a:lnTo>
                    <a:pt x="662350" y="968817"/>
                  </a:lnTo>
                  <a:lnTo>
                    <a:pt x="654995" y="986083"/>
                  </a:lnTo>
                  <a:lnTo>
                    <a:pt x="646139" y="999122"/>
                  </a:lnTo>
                  <a:lnTo>
                    <a:pt x="642597" y="1003831"/>
                  </a:lnTo>
                  <a:lnTo>
                    <a:pt x="637810" y="1009091"/>
                  </a:lnTo>
                  <a:lnTo>
                    <a:pt x="631444" y="1015225"/>
                  </a:lnTo>
                  <a:lnTo>
                    <a:pt x="622915" y="1021362"/>
                  </a:lnTo>
                  <a:lnTo>
                    <a:pt x="613581" y="1026829"/>
                  </a:lnTo>
                  <a:lnTo>
                    <a:pt x="610208" y="1029296"/>
                  </a:lnTo>
                  <a:lnTo>
                    <a:pt x="606920" y="1032758"/>
                  </a:lnTo>
                  <a:lnTo>
                    <a:pt x="606098" y="1031328"/>
                  </a:lnTo>
                  <a:lnTo>
                    <a:pt x="606810" y="1028964"/>
                  </a:lnTo>
                  <a:lnTo>
                    <a:pt x="606357" y="1027193"/>
                  </a:lnTo>
                  <a:lnTo>
                    <a:pt x="606256" y="1024897"/>
                  </a:lnTo>
                  <a:lnTo>
                    <a:pt x="608138" y="1024473"/>
                  </a:lnTo>
                  <a:lnTo>
                    <a:pt x="610956" y="1025930"/>
                  </a:lnTo>
                  <a:lnTo>
                    <a:pt x="612391" y="1024943"/>
                  </a:lnTo>
                  <a:lnTo>
                    <a:pt x="613436" y="1023966"/>
                  </a:lnTo>
                  <a:lnTo>
                    <a:pt x="616828" y="1023356"/>
                  </a:lnTo>
                  <a:lnTo>
                    <a:pt x="623307" y="1017352"/>
                  </a:lnTo>
                  <a:lnTo>
                    <a:pt x="628116" y="1015131"/>
                  </a:lnTo>
                  <a:lnTo>
                    <a:pt x="630820" y="1011339"/>
                  </a:lnTo>
                  <a:lnTo>
                    <a:pt x="631284" y="1009323"/>
                  </a:lnTo>
                  <a:lnTo>
                    <a:pt x="631176" y="1005235"/>
                  </a:lnTo>
                  <a:lnTo>
                    <a:pt x="632709" y="1004198"/>
                  </a:lnTo>
                  <a:lnTo>
                    <a:pt x="636188" y="1004555"/>
                  </a:lnTo>
                  <a:lnTo>
                    <a:pt x="636898" y="1003391"/>
                  </a:lnTo>
                  <a:lnTo>
                    <a:pt x="636595" y="1002102"/>
                  </a:lnTo>
                  <a:lnTo>
                    <a:pt x="637273" y="999290"/>
                  </a:lnTo>
                  <a:lnTo>
                    <a:pt x="641989" y="996793"/>
                  </a:lnTo>
                  <a:lnTo>
                    <a:pt x="644223" y="993776"/>
                  </a:lnTo>
                  <a:lnTo>
                    <a:pt x="643477" y="986088"/>
                  </a:lnTo>
                  <a:lnTo>
                    <a:pt x="644340" y="985742"/>
                  </a:lnTo>
                  <a:lnTo>
                    <a:pt x="646281" y="986941"/>
                  </a:lnTo>
                  <a:lnTo>
                    <a:pt x="647190" y="986444"/>
                  </a:lnTo>
                  <a:lnTo>
                    <a:pt x="648168" y="983074"/>
                  </a:lnTo>
                  <a:lnTo>
                    <a:pt x="647699" y="981325"/>
                  </a:lnTo>
                  <a:lnTo>
                    <a:pt x="645414" y="980861"/>
                  </a:lnTo>
                  <a:lnTo>
                    <a:pt x="637520" y="984660"/>
                  </a:lnTo>
                  <a:lnTo>
                    <a:pt x="634948" y="984504"/>
                  </a:lnTo>
                  <a:lnTo>
                    <a:pt x="634521" y="981519"/>
                  </a:lnTo>
                  <a:lnTo>
                    <a:pt x="630683" y="980148"/>
                  </a:lnTo>
                  <a:lnTo>
                    <a:pt x="629182" y="977671"/>
                  </a:lnTo>
                  <a:lnTo>
                    <a:pt x="628733" y="975973"/>
                  </a:lnTo>
                  <a:lnTo>
                    <a:pt x="627401" y="975280"/>
                  </a:lnTo>
                  <a:lnTo>
                    <a:pt x="627485" y="978213"/>
                  </a:lnTo>
                  <a:lnTo>
                    <a:pt x="627850" y="981063"/>
                  </a:lnTo>
                  <a:lnTo>
                    <a:pt x="631291" y="984382"/>
                  </a:lnTo>
                  <a:lnTo>
                    <a:pt x="630455" y="985699"/>
                  </a:lnTo>
                  <a:lnTo>
                    <a:pt x="628823" y="987238"/>
                  </a:lnTo>
                  <a:lnTo>
                    <a:pt x="627687" y="990654"/>
                  </a:lnTo>
                  <a:lnTo>
                    <a:pt x="627815" y="995085"/>
                  </a:lnTo>
                  <a:lnTo>
                    <a:pt x="626894" y="993736"/>
                  </a:lnTo>
                  <a:lnTo>
                    <a:pt x="625714" y="992956"/>
                  </a:lnTo>
                  <a:lnTo>
                    <a:pt x="625234" y="997719"/>
                  </a:lnTo>
                  <a:lnTo>
                    <a:pt x="622950" y="999541"/>
                  </a:lnTo>
                  <a:lnTo>
                    <a:pt x="622228" y="1001330"/>
                  </a:lnTo>
                  <a:lnTo>
                    <a:pt x="622824" y="1003405"/>
                  </a:lnTo>
                  <a:lnTo>
                    <a:pt x="621646" y="1004838"/>
                  </a:lnTo>
                  <a:lnTo>
                    <a:pt x="615827" y="1008686"/>
                  </a:lnTo>
                  <a:lnTo>
                    <a:pt x="610026" y="1011315"/>
                  </a:lnTo>
                  <a:lnTo>
                    <a:pt x="608764" y="1012556"/>
                  </a:lnTo>
                  <a:lnTo>
                    <a:pt x="608145" y="1015489"/>
                  </a:lnTo>
                  <a:lnTo>
                    <a:pt x="607258" y="1018504"/>
                  </a:lnTo>
                  <a:lnTo>
                    <a:pt x="604692" y="1021154"/>
                  </a:lnTo>
                  <a:lnTo>
                    <a:pt x="602655" y="1026422"/>
                  </a:lnTo>
                  <a:lnTo>
                    <a:pt x="602710" y="1028688"/>
                  </a:lnTo>
                  <a:lnTo>
                    <a:pt x="603386" y="1032029"/>
                  </a:lnTo>
                  <a:lnTo>
                    <a:pt x="604483" y="1034221"/>
                  </a:lnTo>
                  <a:lnTo>
                    <a:pt x="602748" y="1035686"/>
                  </a:lnTo>
                  <a:lnTo>
                    <a:pt x="600415" y="1038530"/>
                  </a:lnTo>
                  <a:lnTo>
                    <a:pt x="598562" y="1041736"/>
                  </a:lnTo>
                  <a:lnTo>
                    <a:pt x="593952" y="1053772"/>
                  </a:lnTo>
                  <a:lnTo>
                    <a:pt x="589979" y="1061026"/>
                  </a:lnTo>
                  <a:lnTo>
                    <a:pt x="586922" y="1064580"/>
                  </a:lnTo>
                  <a:lnTo>
                    <a:pt x="582557" y="1068326"/>
                  </a:lnTo>
                  <a:lnTo>
                    <a:pt x="570128" y="1077728"/>
                  </a:lnTo>
                  <a:lnTo>
                    <a:pt x="569383" y="1077593"/>
                  </a:lnTo>
                  <a:lnTo>
                    <a:pt x="567559" y="1076835"/>
                  </a:lnTo>
                  <a:lnTo>
                    <a:pt x="566032" y="1075933"/>
                  </a:lnTo>
                  <a:lnTo>
                    <a:pt x="565686" y="1075332"/>
                  </a:lnTo>
                  <a:lnTo>
                    <a:pt x="565512" y="1074430"/>
                  </a:lnTo>
                  <a:lnTo>
                    <a:pt x="565713" y="1071043"/>
                  </a:lnTo>
                  <a:lnTo>
                    <a:pt x="565686" y="1061941"/>
                  </a:lnTo>
                  <a:lnTo>
                    <a:pt x="566225" y="1060222"/>
                  </a:lnTo>
                  <a:lnTo>
                    <a:pt x="567026" y="1059113"/>
                  </a:lnTo>
                  <a:lnTo>
                    <a:pt x="569448" y="1057504"/>
                  </a:lnTo>
                  <a:lnTo>
                    <a:pt x="571800" y="1055203"/>
                  </a:lnTo>
                  <a:lnTo>
                    <a:pt x="574454" y="1052274"/>
                  </a:lnTo>
                  <a:lnTo>
                    <a:pt x="576899" y="1049943"/>
                  </a:lnTo>
                  <a:lnTo>
                    <a:pt x="576023" y="1048378"/>
                  </a:lnTo>
                  <a:lnTo>
                    <a:pt x="573979" y="1046866"/>
                  </a:lnTo>
                  <a:lnTo>
                    <a:pt x="570345" y="1045644"/>
                  </a:lnTo>
                  <a:lnTo>
                    <a:pt x="566845" y="1043490"/>
                  </a:lnTo>
                  <a:lnTo>
                    <a:pt x="563742" y="1040722"/>
                  </a:lnTo>
                  <a:lnTo>
                    <a:pt x="562308" y="1037840"/>
                  </a:lnTo>
                  <a:lnTo>
                    <a:pt x="560995" y="1034733"/>
                  </a:lnTo>
                  <a:lnTo>
                    <a:pt x="559738" y="1032278"/>
                  </a:lnTo>
                  <a:lnTo>
                    <a:pt x="559320" y="1031155"/>
                  </a:lnTo>
                  <a:lnTo>
                    <a:pt x="558094" y="1030688"/>
                  </a:lnTo>
                  <a:lnTo>
                    <a:pt x="556148" y="1029433"/>
                  </a:lnTo>
                  <a:lnTo>
                    <a:pt x="554929" y="1028267"/>
                  </a:lnTo>
                  <a:lnTo>
                    <a:pt x="553146" y="1027598"/>
                  </a:lnTo>
                  <a:lnTo>
                    <a:pt x="549960" y="1026864"/>
                  </a:lnTo>
                  <a:lnTo>
                    <a:pt x="546640" y="1025582"/>
                  </a:lnTo>
                  <a:lnTo>
                    <a:pt x="542513" y="1022538"/>
                  </a:lnTo>
                  <a:lnTo>
                    <a:pt x="539535" y="1019160"/>
                  </a:lnTo>
                  <a:lnTo>
                    <a:pt x="538064" y="1016928"/>
                  </a:lnTo>
                  <a:lnTo>
                    <a:pt x="536496" y="1015357"/>
                  </a:lnTo>
                  <a:lnTo>
                    <a:pt x="527975" y="1012761"/>
                  </a:lnTo>
                  <a:lnTo>
                    <a:pt x="524106" y="1009660"/>
                  </a:lnTo>
                  <a:lnTo>
                    <a:pt x="522582" y="1010627"/>
                  </a:lnTo>
                  <a:lnTo>
                    <a:pt x="520306" y="1009677"/>
                  </a:lnTo>
                  <a:lnTo>
                    <a:pt x="518065" y="1008184"/>
                  </a:lnTo>
                  <a:lnTo>
                    <a:pt x="517393" y="1007040"/>
                  </a:lnTo>
                  <a:lnTo>
                    <a:pt x="516444" y="1005866"/>
                  </a:lnTo>
                  <a:lnTo>
                    <a:pt x="515554" y="1004520"/>
                  </a:lnTo>
                  <a:lnTo>
                    <a:pt x="514986" y="1003227"/>
                  </a:lnTo>
                  <a:lnTo>
                    <a:pt x="512678" y="1000968"/>
                  </a:lnTo>
                  <a:lnTo>
                    <a:pt x="509700" y="998523"/>
                  </a:lnTo>
                  <a:lnTo>
                    <a:pt x="508437" y="997827"/>
                  </a:lnTo>
                  <a:lnTo>
                    <a:pt x="507771" y="998029"/>
                  </a:lnTo>
                  <a:lnTo>
                    <a:pt x="507126" y="998968"/>
                  </a:lnTo>
                  <a:lnTo>
                    <a:pt x="506718" y="999875"/>
                  </a:lnTo>
                  <a:lnTo>
                    <a:pt x="505593" y="1000474"/>
                  </a:lnTo>
                  <a:lnTo>
                    <a:pt x="504201" y="1001594"/>
                  </a:lnTo>
                  <a:lnTo>
                    <a:pt x="502780" y="1002965"/>
                  </a:lnTo>
                  <a:lnTo>
                    <a:pt x="500958" y="1003875"/>
                  </a:lnTo>
                  <a:lnTo>
                    <a:pt x="498794" y="1004185"/>
                  </a:lnTo>
                  <a:lnTo>
                    <a:pt x="497338" y="1004139"/>
                  </a:lnTo>
                  <a:lnTo>
                    <a:pt x="497038" y="1003599"/>
                  </a:lnTo>
                  <a:lnTo>
                    <a:pt x="496957" y="1001726"/>
                  </a:lnTo>
                  <a:lnTo>
                    <a:pt x="497496" y="997452"/>
                  </a:lnTo>
                  <a:lnTo>
                    <a:pt x="496229" y="995806"/>
                  </a:lnTo>
                  <a:lnTo>
                    <a:pt x="494542" y="994041"/>
                  </a:lnTo>
                  <a:lnTo>
                    <a:pt x="492599" y="991682"/>
                  </a:lnTo>
                  <a:lnTo>
                    <a:pt x="486214" y="986682"/>
                  </a:lnTo>
                  <a:lnTo>
                    <a:pt x="477525" y="979482"/>
                  </a:lnTo>
                  <a:lnTo>
                    <a:pt x="474456" y="977280"/>
                  </a:lnTo>
                  <a:lnTo>
                    <a:pt x="471567" y="977110"/>
                  </a:lnTo>
                  <a:lnTo>
                    <a:pt x="468929" y="977355"/>
                  </a:lnTo>
                  <a:lnTo>
                    <a:pt x="466503" y="978308"/>
                  </a:lnTo>
                  <a:lnTo>
                    <a:pt x="464668" y="981635"/>
                  </a:lnTo>
                  <a:lnTo>
                    <a:pt x="463907" y="982148"/>
                  </a:lnTo>
                  <a:lnTo>
                    <a:pt x="459226" y="982072"/>
                  </a:lnTo>
                  <a:lnTo>
                    <a:pt x="454571" y="981535"/>
                  </a:lnTo>
                  <a:lnTo>
                    <a:pt x="453007" y="979506"/>
                  </a:lnTo>
                  <a:lnTo>
                    <a:pt x="454252" y="978184"/>
                  </a:lnTo>
                  <a:lnTo>
                    <a:pt x="458635" y="975253"/>
                  </a:lnTo>
                  <a:lnTo>
                    <a:pt x="461060" y="972643"/>
                  </a:lnTo>
                  <a:lnTo>
                    <a:pt x="461524" y="970352"/>
                  </a:lnTo>
                  <a:lnTo>
                    <a:pt x="463625" y="968296"/>
                  </a:lnTo>
                  <a:lnTo>
                    <a:pt x="467364" y="966474"/>
                  </a:lnTo>
                  <a:lnTo>
                    <a:pt x="471530" y="963120"/>
                  </a:lnTo>
                  <a:lnTo>
                    <a:pt x="476121" y="958230"/>
                  </a:lnTo>
                  <a:lnTo>
                    <a:pt x="478910" y="954622"/>
                  </a:lnTo>
                  <a:lnTo>
                    <a:pt x="479897" y="952293"/>
                  </a:lnTo>
                  <a:lnTo>
                    <a:pt x="481697" y="950498"/>
                  </a:lnTo>
                  <a:lnTo>
                    <a:pt x="484314" y="949238"/>
                  </a:lnTo>
                  <a:lnTo>
                    <a:pt x="486600" y="946607"/>
                  </a:lnTo>
                  <a:lnTo>
                    <a:pt x="488559" y="942605"/>
                  </a:lnTo>
                  <a:lnTo>
                    <a:pt x="491235" y="939421"/>
                  </a:lnTo>
                  <a:lnTo>
                    <a:pt x="494625" y="937059"/>
                  </a:lnTo>
                  <a:lnTo>
                    <a:pt x="496522" y="935100"/>
                  </a:lnTo>
                  <a:lnTo>
                    <a:pt x="496925" y="933546"/>
                  </a:lnTo>
                  <a:lnTo>
                    <a:pt x="497884" y="932550"/>
                  </a:lnTo>
                  <a:lnTo>
                    <a:pt x="499397" y="932115"/>
                  </a:lnTo>
                  <a:lnTo>
                    <a:pt x="500130" y="931298"/>
                  </a:lnTo>
                  <a:lnTo>
                    <a:pt x="500081" y="930091"/>
                  </a:lnTo>
                  <a:lnTo>
                    <a:pt x="500493" y="929274"/>
                  </a:lnTo>
                  <a:lnTo>
                    <a:pt x="501367" y="928836"/>
                  </a:lnTo>
                  <a:lnTo>
                    <a:pt x="502827" y="928990"/>
                  </a:lnTo>
                  <a:lnTo>
                    <a:pt x="504874" y="929732"/>
                  </a:lnTo>
                  <a:lnTo>
                    <a:pt x="506110" y="929595"/>
                  </a:lnTo>
                  <a:lnTo>
                    <a:pt x="506532" y="928580"/>
                  </a:lnTo>
                  <a:lnTo>
                    <a:pt x="505992" y="927417"/>
                  </a:lnTo>
                  <a:lnTo>
                    <a:pt x="504487" y="926108"/>
                  </a:lnTo>
                  <a:lnTo>
                    <a:pt x="505053" y="924689"/>
                  </a:lnTo>
                  <a:lnTo>
                    <a:pt x="509008" y="922392"/>
                  </a:lnTo>
                  <a:lnTo>
                    <a:pt x="511929" y="921518"/>
                  </a:lnTo>
                  <a:lnTo>
                    <a:pt x="513777" y="920093"/>
                  </a:lnTo>
                  <a:lnTo>
                    <a:pt x="515527" y="917831"/>
                  </a:lnTo>
                  <a:lnTo>
                    <a:pt x="518366" y="916253"/>
                  </a:lnTo>
                  <a:lnTo>
                    <a:pt x="522296" y="915368"/>
                  </a:lnTo>
                  <a:lnTo>
                    <a:pt x="523336" y="914515"/>
                  </a:lnTo>
                  <a:lnTo>
                    <a:pt x="523195" y="913419"/>
                  </a:lnTo>
                  <a:lnTo>
                    <a:pt x="523998" y="912631"/>
                  </a:lnTo>
                  <a:lnTo>
                    <a:pt x="526320" y="912062"/>
                  </a:lnTo>
                  <a:lnTo>
                    <a:pt x="527583" y="910996"/>
                  </a:lnTo>
                  <a:lnTo>
                    <a:pt x="527788" y="909431"/>
                  </a:lnTo>
                  <a:lnTo>
                    <a:pt x="528535" y="907973"/>
                  </a:lnTo>
                  <a:lnTo>
                    <a:pt x="529824" y="906629"/>
                  </a:lnTo>
                  <a:lnTo>
                    <a:pt x="531261" y="906130"/>
                  </a:lnTo>
                  <a:lnTo>
                    <a:pt x="532846" y="906473"/>
                  </a:lnTo>
                  <a:lnTo>
                    <a:pt x="534335" y="905966"/>
                  </a:lnTo>
                  <a:lnTo>
                    <a:pt x="535729" y="904600"/>
                  </a:lnTo>
                  <a:lnTo>
                    <a:pt x="537400" y="903963"/>
                  </a:lnTo>
                  <a:lnTo>
                    <a:pt x="539352" y="904052"/>
                  </a:lnTo>
                  <a:lnTo>
                    <a:pt x="540351" y="903753"/>
                  </a:lnTo>
                  <a:lnTo>
                    <a:pt x="543699" y="903119"/>
                  </a:lnTo>
                  <a:lnTo>
                    <a:pt x="545546" y="901972"/>
                  </a:lnTo>
                  <a:lnTo>
                    <a:pt x="547064" y="899419"/>
                  </a:lnTo>
                  <a:lnTo>
                    <a:pt x="548412" y="898428"/>
                  </a:lnTo>
                  <a:lnTo>
                    <a:pt x="549590" y="899006"/>
                  </a:lnTo>
                  <a:lnTo>
                    <a:pt x="551626" y="898150"/>
                  </a:lnTo>
                  <a:lnTo>
                    <a:pt x="554522" y="895867"/>
                  </a:lnTo>
                  <a:lnTo>
                    <a:pt x="555067" y="895824"/>
                  </a:lnTo>
                  <a:lnTo>
                    <a:pt x="557207" y="894761"/>
                  </a:lnTo>
                  <a:lnTo>
                    <a:pt x="559409" y="890815"/>
                  </a:lnTo>
                  <a:lnTo>
                    <a:pt x="560548" y="888176"/>
                  </a:lnTo>
                  <a:lnTo>
                    <a:pt x="560275" y="886017"/>
                  </a:lnTo>
                  <a:lnTo>
                    <a:pt x="559552" y="884468"/>
                  </a:lnTo>
                  <a:lnTo>
                    <a:pt x="559794" y="882199"/>
                  </a:lnTo>
                  <a:lnTo>
                    <a:pt x="560524" y="876027"/>
                  </a:lnTo>
                  <a:lnTo>
                    <a:pt x="560723" y="873504"/>
                  </a:lnTo>
                  <a:lnTo>
                    <a:pt x="561895" y="871744"/>
                  </a:lnTo>
                  <a:lnTo>
                    <a:pt x="561819" y="870001"/>
                  </a:lnTo>
                  <a:lnTo>
                    <a:pt x="559729" y="866093"/>
                  </a:lnTo>
                  <a:lnTo>
                    <a:pt x="557620" y="862663"/>
                  </a:lnTo>
                  <a:lnTo>
                    <a:pt x="556488" y="856840"/>
                  </a:lnTo>
                  <a:lnTo>
                    <a:pt x="555743" y="854630"/>
                  </a:lnTo>
                  <a:lnTo>
                    <a:pt x="553985" y="854044"/>
                  </a:lnTo>
                  <a:lnTo>
                    <a:pt x="552395" y="852117"/>
                  </a:lnTo>
                  <a:lnTo>
                    <a:pt x="550386" y="851950"/>
                  </a:lnTo>
                  <a:lnTo>
                    <a:pt x="549440" y="851213"/>
                  </a:lnTo>
                  <a:lnTo>
                    <a:pt x="548463" y="850601"/>
                  </a:lnTo>
                  <a:lnTo>
                    <a:pt x="547039" y="850781"/>
                  </a:lnTo>
                  <a:lnTo>
                    <a:pt x="545824" y="851909"/>
                  </a:lnTo>
                  <a:lnTo>
                    <a:pt x="543564" y="851950"/>
                  </a:lnTo>
                  <a:lnTo>
                    <a:pt x="542142" y="852414"/>
                  </a:lnTo>
                  <a:lnTo>
                    <a:pt x="540467" y="853418"/>
                  </a:lnTo>
                  <a:lnTo>
                    <a:pt x="538877" y="852956"/>
                  </a:lnTo>
                  <a:lnTo>
                    <a:pt x="537873" y="852077"/>
                  </a:lnTo>
                  <a:lnTo>
                    <a:pt x="535717" y="852066"/>
                  </a:lnTo>
                  <a:lnTo>
                    <a:pt x="535864" y="848104"/>
                  </a:lnTo>
                  <a:lnTo>
                    <a:pt x="539661" y="842232"/>
                  </a:lnTo>
                  <a:lnTo>
                    <a:pt x="540681" y="839498"/>
                  </a:lnTo>
                  <a:lnTo>
                    <a:pt x="540187" y="837949"/>
                  </a:lnTo>
                  <a:lnTo>
                    <a:pt x="541323" y="832485"/>
                  </a:lnTo>
                  <a:lnTo>
                    <a:pt x="544088" y="823107"/>
                  </a:lnTo>
                  <a:lnTo>
                    <a:pt x="544970" y="816970"/>
                  </a:lnTo>
                  <a:lnTo>
                    <a:pt x="543968" y="814075"/>
                  </a:lnTo>
                  <a:lnTo>
                    <a:pt x="543941" y="812053"/>
                  </a:lnTo>
                  <a:lnTo>
                    <a:pt x="545360" y="810332"/>
                  </a:lnTo>
                  <a:lnTo>
                    <a:pt x="546054" y="809819"/>
                  </a:lnTo>
                  <a:lnTo>
                    <a:pt x="542489" y="807717"/>
                  </a:lnTo>
                  <a:lnTo>
                    <a:pt x="540570" y="805798"/>
                  </a:lnTo>
                  <a:lnTo>
                    <a:pt x="538101" y="804427"/>
                  </a:lnTo>
                  <a:lnTo>
                    <a:pt x="535451" y="803331"/>
                  </a:lnTo>
                  <a:lnTo>
                    <a:pt x="534171" y="803787"/>
                  </a:lnTo>
                  <a:lnTo>
                    <a:pt x="532801" y="804427"/>
                  </a:lnTo>
                  <a:lnTo>
                    <a:pt x="530151" y="805431"/>
                  </a:lnTo>
                  <a:lnTo>
                    <a:pt x="527134" y="807169"/>
                  </a:lnTo>
                  <a:lnTo>
                    <a:pt x="525580" y="807808"/>
                  </a:lnTo>
                  <a:lnTo>
                    <a:pt x="522839" y="808448"/>
                  </a:lnTo>
                  <a:lnTo>
                    <a:pt x="519731" y="808996"/>
                  </a:lnTo>
                  <a:lnTo>
                    <a:pt x="517173" y="808631"/>
                  </a:lnTo>
                  <a:lnTo>
                    <a:pt x="514979" y="808264"/>
                  </a:lnTo>
                  <a:lnTo>
                    <a:pt x="513608" y="807169"/>
                  </a:lnTo>
                  <a:lnTo>
                    <a:pt x="512877" y="804791"/>
                  </a:lnTo>
                  <a:lnTo>
                    <a:pt x="512877" y="802781"/>
                  </a:lnTo>
                  <a:lnTo>
                    <a:pt x="512421" y="799856"/>
                  </a:lnTo>
                  <a:lnTo>
                    <a:pt x="510774" y="798212"/>
                  </a:lnTo>
                  <a:lnTo>
                    <a:pt x="510227" y="796933"/>
                  </a:lnTo>
                  <a:lnTo>
                    <a:pt x="510135" y="795378"/>
                  </a:lnTo>
                  <a:lnTo>
                    <a:pt x="510318" y="793643"/>
                  </a:lnTo>
                  <a:lnTo>
                    <a:pt x="510774" y="792364"/>
                  </a:lnTo>
                  <a:lnTo>
                    <a:pt x="510500" y="790810"/>
                  </a:lnTo>
                  <a:lnTo>
                    <a:pt x="509769" y="789711"/>
                  </a:lnTo>
                  <a:lnTo>
                    <a:pt x="509953" y="787793"/>
                  </a:lnTo>
                  <a:lnTo>
                    <a:pt x="509587" y="785143"/>
                  </a:lnTo>
                  <a:lnTo>
                    <a:pt x="508490" y="783496"/>
                  </a:lnTo>
                  <a:lnTo>
                    <a:pt x="507941" y="781578"/>
                  </a:lnTo>
                  <a:lnTo>
                    <a:pt x="507941" y="779659"/>
                  </a:lnTo>
                  <a:lnTo>
                    <a:pt x="507119" y="777740"/>
                  </a:lnTo>
                  <a:lnTo>
                    <a:pt x="507027" y="775638"/>
                  </a:lnTo>
                  <a:lnTo>
                    <a:pt x="507759" y="773719"/>
                  </a:lnTo>
                  <a:lnTo>
                    <a:pt x="508033" y="771801"/>
                  </a:lnTo>
                  <a:lnTo>
                    <a:pt x="507211" y="770430"/>
                  </a:lnTo>
                  <a:lnTo>
                    <a:pt x="505656" y="769607"/>
                  </a:lnTo>
                  <a:lnTo>
                    <a:pt x="504469" y="767413"/>
                  </a:lnTo>
                  <a:lnTo>
                    <a:pt x="504286" y="764579"/>
                  </a:lnTo>
                  <a:lnTo>
                    <a:pt x="503006" y="763025"/>
                  </a:lnTo>
                  <a:lnTo>
                    <a:pt x="501635" y="761745"/>
                  </a:lnTo>
                  <a:lnTo>
                    <a:pt x="500082" y="761745"/>
                  </a:lnTo>
                  <a:lnTo>
                    <a:pt x="497705" y="761014"/>
                  </a:lnTo>
                  <a:lnTo>
                    <a:pt x="495603" y="761106"/>
                  </a:lnTo>
                  <a:lnTo>
                    <a:pt x="492221" y="761014"/>
                  </a:lnTo>
                  <a:lnTo>
                    <a:pt x="490668" y="760558"/>
                  </a:lnTo>
                  <a:lnTo>
                    <a:pt x="489847" y="759551"/>
                  </a:lnTo>
                  <a:lnTo>
                    <a:pt x="487744" y="758181"/>
                  </a:lnTo>
                  <a:lnTo>
                    <a:pt x="486556" y="755806"/>
                  </a:lnTo>
                  <a:lnTo>
                    <a:pt x="485093" y="755350"/>
                  </a:lnTo>
                  <a:lnTo>
                    <a:pt x="482992" y="756078"/>
                  </a:lnTo>
                  <a:lnTo>
                    <a:pt x="482261" y="756993"/>
                  </a:lnTo>
                  <a:lnTo>
                    <a:pt x="481438" y="758272"/>
                  </a:lnTo>
                  <a:lnTo>
                    <a:pt x="479975" y="759735"/>
                  </a:lnTo>
                  <a:lnTo>
                    <a:pt x="478056" y="759643"/>
                  </a:lnTo>
                  <a:lnTo>
                    <a:pt x="476046" y="760466"/>
                  </a:lnTo>
                  <a:lnTo>
                    <a:pt x="474126" y="760558"/>
                  </a:lnTo>
                  <a:lnTo>
                    <a:pt x="471567" y="760742"/>
                  </a:lnTo>
                  <a:lnTo>
                    <a:pt x="469008" y="760010"/>
                  </a:lnTo>
                  <a:lnTo>
                    <a:pt x="465900" y="759187"/>
                  </a:lnTo>
                  <a:lnTo>
                    <a:pt x="463250" y="758639"/>
                  </a:lnTo>
                  <a:lnTo>
                    <a:pt x="460691" y="759187"/>
                  </a:lnTo>
                  <a:lnTo>
                    <a:pt x="458955" y="758728"/>
                  </a:lnTo>
                  <a:lnTo>
                    <a:pt x="456670" y="758456"/>
                  </a:lnTo>
                  <a:lnTo>
                    <a:pt x="454111" y="758272"/>
                  </a:lnTo>
                  <a:lnTo>
                    <a:pt x="452101" y="756810"/>
                  </a:lnTo>
                  <a:lnTo>
                    <a:pt x="449907" y="755987"/>
                  </a:lnTo>
                  <a:lnTo>
                    <a:pt x="448719" y="756262"/>
                  </a:lnTo>
                  <a:lnTo>
                    <a:pt x="447165" y="757177"/>
                  </a:lnTo>
                  <a:lnTo>
                    <a:pt x="445520" y="756993"/>
                  </a:lnTo>
                  <a:lnTo>
                    <a:pt x="443418" y="756262"/>
                  </a:lnTo>
                  <a:lnTo>
                    <a:pt x="442595" y="754527"/>
                  </a:lnTo>
                  <a:lnTo>
                    <a:pt x="442778" y="753428"/>
                  </a:lnTo>
                  <a:lnTo>
                    <a:pt x="443236" y="752333"/>
                  </a:lnTo>
                  <a:lnTo>
                    <a:pt x="444058" y="750778"/>
                  </a:lnTo>
                  <a:lnTo>
                    <a:pt x="443600" y="749132"/>
                  </a:lnTo>
                  <a:lnTo>
                    <a:pt x="443784" y="747672"/>
                  </a:lnTo>
                  <a:lnTo>
                    <a:pt x="444149" y="746390"/>
                  </a:lnTo>
                  <a:lnTo>
                    <a:pt x="444515" y="744930"/>
                  </a:lnTo>
                  <a:lnTo>
                    <a:pt x="444240" y="743559"/>
                  </a:lnTo>
                  <a:lnTo>
                    <a:pt x="444149" y="742097"/>
                  </a:lnTo>
                  <a:lnTo>
                    <a:pt x="443966" y="740726"/>
                  </a:lnTo>
                  <a:lnTo>
                    <a:pt x="443692" y="739263"/>
                  </a:lnTo>
                  <a:lnTo>
                    <a:pt x="444789" y="737161"/>
                  </a:lnTo>
                  <a:lnTo>
                    <a:pt x="445702" y="735423"/>
                  </a:lnTo>
                  <a:lnTo>
                    <a:pt x="445155" y="733963"/>
                  </a:lnTo>
                  <a:lnTo>
                    <a:pt x="445337" y="732956"/>
                  </a:lnTo>
                  <a:lnTo>
                    <a:pt x="446068" y="731310"/>
                  </a:lnTo>
                  <a:lnTo>
                    <a:pt x="446981" y="729303"/>
                  </a:lnTo>
                  <a:lnTo>
                    <a:pt x="446891" y="725554"/>
                  </a:lnTo>
                  <a:lnTo>
                    <a:pt x="446068" y="723360"/>
                  </a:lnTo>
                  <a:lnTo>
                    <a:pt x="445177" y="722766"/>
                  </a:lnTo>
                  <a:lnTo>
                    <a:pt x="444949" y="722103"/>
                  </a:lnTo>
                  <a:lnTo>
                    <a:pt x="445383" y="721236"/>
                  </a:lnTo>
                  <a:lnTo>
                    <a:pt x="444910" y="720343"/>
                  </a:lnTo>
                  <a:lnTo>
                    <a:pt x="444728" y="719431"/>
                  </a:lnTo>
                  <a:lnTo>
                    <a:pt x="445200" y="718632"/>
                  </a:lnTo>
                  <a:lnTo>
                    <a:pt x="444545" y="717054"/>
                  </a:lnTo>
                  <a:lnTo>
                    <a:pt x="443236" y="716597"/>
                  </a:lnTo>
                  <a:lnTo>
                    <a:pt x="442778" y="716141"/>
                  </a:lnTo>
                  <a:lnTo>
                    <a:pt x="442321" y="714403"/>
                  </a:lnTo>
                  <a:lnTo>
                    <a:pt x="441955" y="712393"/>
                  </a:lnTo>
                  <a:lnTo>
                    <a:pt x="442137" y="710839"/>
                  </a:lnTo>
                  <a:lnTo>
                    <a:pt x="441498" y="709468"/>
                  </a:lnTo>
                  <a:lnTo>
                    <a:pt x="440584" y="708647"/>
                  </a:lnTo>
                  <a:lnTo>
                    <a:pt x="439671" y="707185"/>
                  </a:lnTo>
                  <a:lnTo>
                    <a:pt x="438756" y="706086"/>
                  </a:lnTo>
                  <a:lnTo>
                    <a:pt x="438392" y="704535"/>
                  </a:lnTo>
                  <a:lnTo>
                    <a:pt x="437785" y="702527"/>
                  </a:lnTo>
                  <a:lnTo>
                    <a:pt x="439609" y="702152"/>
                  </a:lnTo>
                  <a:lnTo>
                    <a:pt x="440331" y="701026"/>
                  </a:lnTo>
                  <a:lnTo>
                    <a:pt x="441615" y="699502"/>
                  </a:lnTo>
                  <a:lnTo>
                    <a:pt x="443301" y="699102"/>
                  </a:lnTo>
                  <a:lnTo>
                    <a:pt x="445306" y="698541"/>
                  </a:lnTo>
                  <a:lnTo>
                    <a:pt x="446048" y="697413"/>
                  </a:lnTo>
                  <a:lnTo>
                    <a:pt x="441372" y="693354"/>
                  </a:lnTo>
                  <a:lnTo>
                    <a:pt x="438566" y="690917"/>
                  </a:lnTo>
                  <a:lnTo>
                    <a:pt x="440209" y="687622"/>
                  </a:lnTo>
                  <a:lnTo>
                    <a:pt x="442982" y="682066"/>
                  </a:lnTo>
                  <a:lnTo>
                    <a:pt x="445667" y="676685"/>
                  </a:lnTo>
                  <a:lnTo>
                    <a:pt x="447716" y="672580"/>
                  </a:lnTo>
                  <a:lnTo>
                    <a:pt x="448239" y="671822"/>
                  </a:lnTo>
                  <a:lnTo>
                    <a:pt x="450025" y="671560"/>
                  </a:lnTo>
                  <a:lnTo>
                    <a:pt x="449699" y="669442"/>
                  </a:lnTo>
                  <a:lnTo>
                    <a:pt x="449637" y="668054"/>
                  </a:lnTo>
                  <a:lnTo>
                    <a:pt x="448193" y="667974"/>
                  </a:lnTo>
                  <a:lnTo>
                    <a:pt x="449799" y="662970"/>
                  </a:lnTo>
                  <a:lnTo>
                    <a:pt x="452171" y="655835"/>
                  </a:lnTo>
                  <a:lnTo>
                    <a:pt x="453971" y="650427"/>
                  </a:lnTo>
                  <a:lnTo>
                    <a:pt x="454548" y="649520"/>
                  </a:lnTo>
                  <a:lnTo>
                    <a:pt x="455847" y="649267"/>
                  </a:lnTo>
                  <a:lnTo>
                    <a:pt x="456137" y="648641"/>
                  </a:lnTo>
                  <a:lnTo>
                    <a:pt x="454578" y="647769"/>
                  </a:lnTo>
                  <a:lnTo>
                    <a:pt x="453627" y="646088"/>
                  </a:lnTo>
                  <a:lnTo>
                    <a:pt x="451549" y="641254"/>
                  </a:lnTo>
                  <a:lnTo>
                    <a:pt x="448274" y="633639"/>
                  </a:lnTo>
                  <a:lnTo>
                    <a:pt x="448034" y="630911"/>
                  </a:lnTo>
                  <a:lnTo>
                    <a:pt x="446829" y="629227"/>
                  </a:lnTo>
                  <a:lnTo>
                    <a:pt x="444824" y="629785"/>
                  </a:lnTo>
                  <a:lnTo>
                    <a:pt x="442451" y="629248"/>
                  </a:lnTo>
                  <a:lnTo>
                    <a:pt x="436519" y="625108"/>
                  </a:lnTo>
                  <a:lnTo>
                    <a:pt x="432590" y="622871"/>
                  </a:lnTo>
                  <a:lnTo>
                    <a:pt x="431257" y="621549"/>
                  </a:lnTo>
                  <a:lnTo>
                    <a:pt x="430666" y="617301"/>
                  </a:lnTo>
                  <a:lnTo>
                    <a:pt x="429493" y="612608"/>
                  </a:lnTo>
                  <a:lnTo>
                    <a:pt x="428987" y="606804"/>
                  </a:lnTo>
                  <a:lnTo>
                    <a:pt x="429195" y="605408"/>
                  </a:lnTo>
                  <a:lnTo>
                    <a:pt x="432517" y="601004"/>
                  </a:lnTo>
                  <a:lnTo>
                    <a:pt x="432506" y="598778"/>
                  </a:lnTo>
                  <a:lnTo>
                    <a:pt x="432788" y="596835"/>
                  </a:lnTo>
                  <a:lnTo>
                    <a:pt x="432649" y="595299"/>
                  </a:lnTo>
                  <a:lnTo>
                    <a:pt x="431826" y="595278"/>
                  </a:lnTo>
                  <a:lnTo>
                    <a:pt x="430492" y="595950"/>
                  </a:lnTo>
                  <a:lnTo>
                    <a:pt x="428477" y="596468"/>
                  </a:lnTo>
                  <a:lnTo>
                    <a:pt x="427334" y="596511"/>
                  </a:lnTo>
                  <a:lnTo>
                    <a:pt x="415746" y="596096"/>
                  </a:lnTo>
                  <a:lnTo>
                    <a:pt x="402565" y="595621"/>
                  </a:lnTo>
                  <a:lnTo>
                    <a:pt x="391598" y="595227"/>
                  </a:lnTo>
                  <a:lnTo>
                    <a:pt x="382079" y="594884"/>
                  </a:lnTo>
                  <a:lnTo>
                    <a:pt x="381758" y="591092"/>
                  </a:lnTo>
                  <a:lnTo>
                    <a:pt x="381221" y="584732"/>
                  </a:lnTo>
                  <a:lnTo>
                    <a:pt x="380841" y="580220"/>
                  </a:lnTo>
                  <a:lnTo>
                    <a:pt x="380235" y="573060"/>
                  </a:lnTo>
                  <a:lnTo>
                    <a:pt x="376418" y="568602"/>
                  </a:lnTo>
                  <a:lnTo>
                    <a:pt x="372273" y="563763"/>
                  </a:lnTo>
                  <a:lnTo>
                    <a:pt x="370815" y="562525"/>
                  </a:lnTo>
                  <a:lnTo>
                    <a:pt x="375823" y="562371"/>
                  </a:lnTo>
                  <a:lnTo>
                    <a:pt x="379378" y="562260"/>
                  </a:lnTo>
                  <a:lnTo>
                    <a:pt x="378672" y="549266"/>
                  </a:lnTo>
                  <a:lnTo>
                    <a:pt x="377590" y="547939"/>
                  </a:lnTo>
                  <a:lnTo>
                    <a:pt x="376632" y="543745"/>
                  </a:lnTo>
                  <a:lnTo>
                    <a:pt x="375982" y="541370"/>
                  </a:lnTo>
                  <a:lnTo>
                    <a:pt x="374216" y="539443"/>
                  </a:lnTo>
                  <a:lnTo>
                    <a:pt x="373815" y="537279"/>
                  </a:lnTo>
                  <a:lnTo>
                    <a:pt x="374137" y="535832"/>
                  </a:lnTo>
                  <a:lnTo>
                    <a:pt x="375102" y="534937"/>
                  </a:lnTo>
                  <a:lnTo>
                    <a:pt x="375741" y="532705"/>
                  </a:lnTo>
                  <a:lnTo>
                    <a:pt x="375260" y="530460"/>
                  </a:lnTo>
                  <a:lnTo>
                    <a:pt x="374216" y="528371"/>
                  </a:lnTo>
                  <a:lnTo>
                    <a:pt x="372932" y="526366"/>
                  </a:lnTo>
                  <a:lnTo>
                    <a:pt x="370481" y="525135"/>
                  </a:lnTo>
                  <a:lnTo>
                    <a:pt x="366970" y="522898"/>
                  </a:lnTo>
                  <a:lnTo>
                    <a:pt x="361660" y="520054"/>
                  </a:lnTo>
                  <a:lnTo>
                    <a:pt x="357170" y="518073"/>
                  </a:lnTo>
                  <a:lnTo>
                    <a:pt x="355729" y="518316"/>
                  </a:lnTo>
                  <a:lnTo>
                    <a:pt x="347800" y="519090"/>
                  </a:lnTo>
                  <a:lnTo>
                    <a:pt x="345161" y="519495"/>
                  </a:lnTo>
                  <a:lnTo>
                    <a:pt x="343389" y="519042"/>
                  </a:lnTo>
                  <a:lnTo>
                    <a:pt x="337469" y="519063"/>
                  </a:lnTo>
                  <a:lnTo>
                    <a:pt x="335142" y="517538"/>
                  </a:lnTo>
                  <a:lnTo>
                    <a:pt x="333191" y="515765"/>
                  </a:lnTo>
                  <a:lnTo>
                    <a:pt x="329045" y="511226"/>
                  </a:lnTo>
                  <a:lnTo>
                    <a:pt x="328402" y="508954"/>
                  </a:lnTo>
                  <a:lnTo>
                    <a:pt x="326798" y="508234"/>
                  </a:lnTo>
                  <a:lnTo>
                    <a:pt x="324371" y="508509"/>
                  </a:lnTo>
                  <a:lnTo>
                    <a:pt x="321914" y="508199"/>
                  </a:lnTo>
                  <a:lnTo>
                    <a:pt x="317141" y="506315"/>
                  </a:lnTo>
                  <a:lnTo>
                    <a:pt x="312677" y="504383"/>
                  </a:lnTo>
                  <a:lnTo>
                    <a:pt x="310511" y="504464"/>
                  </a:lnTo>
                  <a:lnTo>
                    <a:pt x="308585" y="503260"/>
                  </a:lnTo>
                  <a:lnTo>
                    <a:pt x="305193" y="500313"/>
                  </a:lnTo>
                  <a:lnTo>
                    <a:pt x="303610" y="499166"/>
                  </a:lnTo>
                  <a:lnTo>
                    <a:pt x="302887" y="497641"/>
                  </a:lnTo>
                  <a:lnTo>
                    <a:pt x="302165" y="495396"/>
                  </a:lnTo>
                  <a:lnTo>
                    <a:pt x="300802" y="494913"/>
                  </a:lnTo>
                  <a:lnTo>
                    <a:pt x="299037" y="495315"/>
                  </a:lnTo>
                  <a:lnTo>
                    <a:pt x="297128" y="496468"/>
                  </a:lnTo>
                  <a:lnTo>
                    <a:pt x="294450" y="495698"/>
                  </a:lnTo>
                  <a:lnTo>
                    <a:pt x="291173" y="493629"/>
                  </a:lnTo>
                  <a:lnTo>
                    <a:pt x="289055" y="492012"/>
                  </a:lnTo>
                  <a:lnTo>
                    <a:pt x="287846" y="491246"/>
                  </a:lnTo>
                  <a:lnTo>
                    <a:pt x="285002" y="490115"/>
                  </a:lnTo>
                  <a:lnTo>
                    <a:pt x="282252" y="489878"/>
                  </a:lnTo>
                  <a:lnTo>
                    <a:pt x="278093" y="491543"/>
                  </a:lnTo>
                  <a:lnTo>
                    <a:pt x="274693" y="490863"/>
                  </a:lnTo>
                  <a:lnTo>
                    <a:pt x="269348" y="490261"/>
                  </a:lnTo>
                  <a:lnTo>
                    <a:pt x="264775" y="489057"/>
                  </a:lnTo>
                  <a:lnTo>
                    <a:pt x="263110" y="485919"/>
                  </a:lnTo>
                  <a:lnTo>
                    <a:pt x="262208" y="483841"/>
                  </a:lnTo>
                  <a:lnTo>
                    <a:pt x="259493" y="482540"/>
                  </a:lnTo>
                  <a:lnTo>
                    <a:pt x="257327" y="480953"/>
                  </a:lnTo>
                  <a:lnTo>
                    <a:pt x="254746" y="478546"/>
                  </a:lnTo>
                  <a:lnTo>
                    <a:pt x="253463" y="477742"/>
                  </a:lnTo>
                  <a:lnTo>
                    <a:pt x="251128" y="477070"/>
                  </a:lnTo>
                  <a:lnTo>
                    <a:pt x="248968" y="476220"/>
                  </a:lnTo>
                  <a:lnTo>
                    <a:pt x="248728" y="474695"/>
                  </a:lnTo>
                  <a:lnTo>
                    <a:pt x="247925" y="472687"/>
                  </a:lnTo>
                  <a:lnTo>
                    <a:pt x="247736" y="472191"/>
                  </a:lnTo>
                  <a:lnTo>
                    <a:pt x="246267" y="469754"/>
                  </a:lnTo>
                  <a:lnTo>
                    <a:pt x="245580" y="469584"/>
                  </a:lnTo>
                  <a:lnTo>
                    <a:pt x="244819" y="470061"/>
                  </a:lnTo>
                  <a:lnTo>
                    <a:pt x="244247" y="470415"/>
                  </a:lnTo>
                  <a:lnTo>
                    <a:pt x="243629" y="469983"/>
                  </a:lnTo>
                  <a:lnTo>
                    <a:pt x="243518" y="468893"/>
                  </a:lnTo>
                  <a:lnTo>
                    <a:pt x="243915" y="467147"/>
                  </a:lnTo>
                  <a:lnTo>
                    <a:pt x="243064" y="465315"/>
                  </a:lnTo>
                  <a:lnTo>
                    <a:pt x="240961" y="463393"/>
                  </a:lnTo>
                  <a:lnTo>
                    <a:pt x="239863" y="461407"/>
                  </a:lnTo>
                  <a:lnTo>
                    <a:pt x="239767" y="459351"/>
                  </a:lnTo>
                  <a:lnTo>
                    <a:pt x="239300" y="457977"/>
                  </a:lnTo>
                  <a:lnTo>
                    <a:pt x="238458" y="457284"/>
                  </a:lnTo>
                  <a:lnTo>
                    <a:pt x="237988" y="456077"/>
                  </a:lnTo>
                  <a:lnTo>
                    <a:pt x="237885" y="454364"/>
                  </a:lnTo>
                  <a:lnTo>
                    <a:pt x="238494" y="452321"/>
                  </a:lnTo>
                  <a:lnTo>
                    <a:pt x="239815" y="449957"/>
                  </a:lnTo>
                  <a:lnTo>
                    <a:pt x="239531" y="446308"/>
                  </a:lnTo>
                  <a:lnTo>
                    <a:pt x="237645" y="441389"/>
                  </a:lnTo>
                  <a:lnTo>
                    <a:pt x="236603" y="437837"/>
                  </a:lnTo>
                  <a:lnTo>
                    <a:pt x="236406" y="435659"/>
                  </a:lnTo>
                  <a:lnTo>
                    <a:pt x="236688" y="434046"/>
                  </a:lnTo>
                  <a:lnTo>
                    <a:pt x="237834" y="432478"/>
                  </a:lnTo>
                  <a:lnTo>
                    <a:pt x="240110" y="428629"/>
                  </a:lnTo>
                  <a:lnTo>
                    <a:pt x="240511" y="425693"/>
                  </a:lnTo>
                  <a:lnTo>
                    <a:pt x="239793" y="422382"/>
                  </a:lnTo>
                  <a:lnTo>
                    <a:pt x="239694" y="419856"/>
                  </a:lnTo>
                  <a:lnTo>
                    <a:pt x="240214" y="418118"/>
                  </a:lnTo>
                  <a:lnTo>
                    <a:pt x="239425" y="415841"/>
                  </a:lnTo>
                  <a:lnTo>
                    <a:pt x="237815" y="413690"/>
                  </a:lnTo>
                  <a:lnTo>
                    <a:pt x="236692" y="413636"/>
                  </a:lnTo>
                  <a:lnTo>
                    <a:pt x="235166" y="414224"/>
                  </a:lnTo>
                  <a:lnTo>
                    <a:pt x="233323" y="416040"/>
                  </a:lnTo>
                  <a:lnTo>
                    <a:pt x="231156" y="416361"/>
                  </a:lnTo>
                  <a:lnTo>
                    <a:pt x="229231" y="415239"/>
                  </a:lnTo>
                  <a:lnTo>
                    <a:pt x="223209" y="415708"/>
                  </a:lnTo>
                  <a:lnTo>
                    <a:pt x="213844" y="416831"/>
                  </a:lnTo>
                  <a:lnTo>
                    <a:pt x="210096" y="417994"/>
                  </a:lnTo>
                  <a:lnTo>
                    <a:pt x="207894" y="418491"/>
                  </a:lnTo>
                  <a:lnTo>
                    <a:pt x="205229" y="418871"/>
                  </a:lnTo>
                  <a:lnTo>
                    <a:pt x="200956" y="420960"/>
                  </a:lnTo>
                  <a:lnTo>
                    <a:pt x="190412" y="429069"/>
                  </a:lnTo>
                  <a:lnTo>
                    <a:pt x="188230" y="430243"/>
                  </a:lnTo>
                  <a:lnTo>
                    <a:pt x="185743" y="430405"/>
                  </a:lnTo>
                  <a:lnTo>
                    <a:pt x="184300" y="431528"/>
                  </a:lnTo>
                  <a:lnTo>
                    <a:pt x="181972" y="432410"/>
                  </a:lnTo>
                  <a:lnTo>
                    <a:pt x="177399" y="435619"/>
                  </a:lnTo>
                  <a:lnTo>
                    <a:pt x="175072" y="438188"/>
                  </a:lnTo>
                  <a:lnTo>
                    <a:pt x="173548" y="440514"/>
                  </a:lnTo>
                  <a:lnTo>
                    <a:pt x="171782" y="440595"/>
                  </a:lnTo>
                  <a:lnTo>
                    <a:pt x="170419" y="439953"/>
                  </a:lnTo>
                  <a:lnTo>
                    <a:pt x="166089" y="440274"/>
                  </a:lnTo>
                  <a:lnTo>
                    <a:pt x="163879" y="441067"/>
                  </a:lnTo>
                  <a:lnTo>
                    <a:pt x="161476" y="443332"/>
                  </a:lnTo>
                  <a:lnTo>
                    <a:pt x="158493" y="447423"/>
                  </a:lnTo>
                  <a:lnTo>
                    <a:pt x="157262" y="448586"/>
                  </a:lnTo>
                  <a:lnTo>
                    <a:pt x="154862" y="449789"/>
                  </a:lnTo>
                  <a:lnTo>
                    <a:pt x="152089" y="450785"/>
                  </a:lnTo>
                  <a:lnTo>
                    <a:pt x="148653" y="452288"/>
                  </a:lnTo>
                  <a:lnTo>
                    <a:pt x="147114" y="452388"/>
                  </a:lnTo>
                  <a:lnTo>
                    <a:pt x="145757" y="452655"/>
                  </a:lnTo>
                  <a:lnTo>
                    <a:pt x="144584" y="451970"/>
                  </a:lnTo>
                  <a:lnTo>
                    <a:pt x="144193" y="450505"/>
                  </a:lnTo>
                  <a:lnTo>
                    <a:pt x="142417" y="449579"/>
                  </a:lnTo>
                  <a:lnTo>
                    <a:pt x="138180" y="449115"/>
                  </a:lnTo>
                  <a:lnTo>
                    <a:pt x="131911" y="448046"/>
                  </a:lnTo>
                  <a:lnTo>
                    <a:pt x="125444" y="447838"/>
                  </a:lnTo>
                  <a:lnTo>
                    <a:pt x="122237" y="447938"/>
                  </a:lnTo>
                  <a:lnTo>
                    <a:pt x="119600" y="448003"/>
                  </a:lnTo>
                  <a:lnTo>
                    <a:pt x="115019" y="447431"/>
                  </a:lnTo>
                  <a:lnTo>
                    <a:pt x="111688" y="447334"/>
                  </a:lnTo>
                  <a:lnTo>
                    <a:pt x="108760" y="448786"/>
                  </a:lnTo>
                  <a:lnTo>
                    <a:pt x="104511" y="450588"/>
                  </a:lnTo>
                  <a:lnTo>
                    <a:pt x="102568" y="451047"/>
                  </a:lnTo>
                  <a:lnTo>
                    <a:pt x="101141" y="451114"/>
                  </a:lnTo>
                  <a:lnTo>
                    <a:pt x="99752" y="450890"/>
                  </a:lnTo>
                  <a:lnTo>
                    <a:pt x="98132" y="449957"/>
                  </a:lnTo>
                  <a:lnTo>
                    <a:pt x="95856" y="447803"/>
                  </a:lnTo>
                  <a:lnTo>
                    <a:pt x="94107" y="448632"/>
                  </a:lnTo>
                  <a:lnTo>
                    <a:pt x="92842" y="449555"/>
                  </a:lnTo>
                  <a:lnTo>
                    <a:pt x="92863" y="444873"/>
                  </a:lnTo>
                  <a:lnTo>
                    <a:pt x="92897" y="437832"/>
                  </a:lnTo>
                  <a:lnTo>
                    <a:pt x="92924" y="431622"/>
                  </a:lnTo>
                  <a:lnTo>
                    <a:pt x="92947" y="426654"/>
                  </a:lnTo>
                  <a:lnTo>
                    <a:pt x="92973" y="420857"/>
                  </a:lnTo>
                  <a:lnTo>
                    <a:pt x="92992" y="416766"/>
                  </a:lnTo>
                  <a:lnTo>
                    <a:pt x="94183" y="415212"/>
                  </a:lnTo>
                  <a:lnTo>
                    <a:pt x="94917" y="413474"/>
                  </a:lnTo>
                  <a:lnTo>
                    <a:pt x="94034" y="411150"/>
                  </a:lnTo>
                  <a:lnTo>
                    <a:pt x="94226" y="409021"/>
                  </a:lnTo>
                  <a:lnTo>
                    <a:pt x="94836" y="407540"/>
                  </a:lnTo>
                  <a:lnTo>
                    <a:pt x="95639" y="406093"/>
                  </a:lnTo>
                  <a:lnTo>
                    <a:pt x="93793" y="406816"/>
                  </a:lnTo>
                  <a:lnTo>
                    <a:pt x="92992" y="407219"/>
                  </a:lnTo>
                  <a:lnTo>
                    <a:pt x="92009" y="408317"/>
                  </a:lnTo>
                  <a:lnTo>
                    <a:pt x="89632" y="409801"/>
                  </a:lnTo>
                  <a:lnTo>
                    <a:pt x="88036" y="411283"/>
                  </a:lnTo>
                  <a:lnTo>
                    <a:pt x="86149" y="412492"/>
                  </a:lnTo>
                  <a:lnTo>
                    <a:pt x="83766" y="415163"/>
                  </a:lnTo>
                  <a:lnTo>
                    <a:pt x="81804" y="416629"/>
                  </a:lnTo>
                  <a:lnTo>
                    <a:pt x="79772" y="417560"/>
                  </a:lnTo>
                  <a:lnTo>
                    <a:pt x="76383" y="420698"/>
                  </a:lnTo>
                  <a:lnTo>
                    <a:pt x="73579" y="421322"/>
                  </a:lnTo>
                  <a:lnTo>
                    <a:pt x="66156" y="421805"/>
                  </a:lnTo>
                  <a:lnTo>
                    <a:pt x="58434" y="421791"/>
                  </a:lnTo>
                  <a:lnTo>
                    <a:pt x="51373" y="421780"/>
                  </a:lnTo>
                  <a:lnTo>
                    <a:pt x="50306" y="421740"/>
                  </a:lnTo>
                  <a:lnTo>
                    <a:pt x="50375" y="419155"/>
                  </a:lnTo>
                  <a:lnTo>
                    <a:pt x="50548" y="417328"/>
                  </a:lnTo>
                  <a:lnTo>
                    <a:pt x="48141" y="415401"/>
                  </a:lnTo>
                  <a:lnTo>
                    <a:pt x="47979" y="413029"/>
                  </a:lnTo>
                  <a:lnTo>
                    <a:pt x="47337" y="411391"/>
                  </a:lnTo>
                  <a:lnTo>
                    <a:pt x="46535" y="409386"/>
                  </a:lnTo>
                  <a:lnTo>
                    <a:pt x="44849" y="408101"/>
                  </a:lnTo>
                  <a:lnTo>
                    <a:pt x="42481" y="407604"/>
                  </a:lnTo>
                  <a:lnTo>
                    <a:pt x="38593" y="406495"/>
                  </a:lnTo>
                  <a:lnTo>
                    <a:pt x="32823" y="405343"/>
                  </a:lnTo>
                  <a:lnTo>
                    <a:pt x="27310" y="405262"/>
                  </a:lnTo>
                  <a:lnTo>
                    <a:pt x="21903" y="405373"/>
                  </a:lnTo>
                  <a:lnTo>
                    <a:pt x="25207" y="401346"/>
                  </a:lnTo>
                  <a:lnTo>
                    <a:pt x="28509" y="397323"/>
                  </a:lnTo>
                  <a:lnTo>
                    <a:pt x="28408" y="393814"/>
                  </a:lnTo>
                  <a:lnTo>
                    <a:pt x="25742" y="390765"/>
                  </a:lnTo>
                  <a:lnTo>
                    <a:pt x="24303" y="388865"/>
                  </a:lnTo>
                  <a:lnTo>
                    <a:pt x="22077" y="386247"/>
                  </a:lnTo>
                  <a:lnTo>
                    <a:pt x="19332" y="384442"/>
                  </a:lnTo>
                  <a:lnTo>
                    <a:pt x="17832" y="382038"/>
                  </a:lnTo>
                  <a:lnTo>
                    <a:pt x="17971" y="380578"/>
                  </a:lnTo>
                  <a:lnTo>
                    <a:pt x="17731" y="379614"/>
                  </a:lnTo>
                  <a:lnTo>
                    <a:pt x="16688" y="379053"/>
                  </a:lnTo>
                  <a:lnTo>
                    <a:pt x="15645" y="378170"/>
                  </a:lnTo>
                  <a:lnTo>
                    <a:pt x="14201" y="377207"/>
                  </a:lnTo>
                  <a:lnTo>
                    <a:pt x="12516" y="375925"/>
                  </a:lnTo>
                  <a:lnTo>
                    <a:pt x="12516" y="374641"/>
                  </a:lnTo>
                  <a:lnTo>
                    <a:pt x="11873" y="373275"/>
                  </a:lnTo>
                  <a:lnTo>
                    <a:pt x="10830" y="371672"/>
                  </a:lnTo>
                  <a:lnTo>
                    <a:pt x="10830" y="370388"/>
                  </a:lnTo>
                  <a:lnTo>
                    <a:pt x="9868" y="368383"/>
                  </a:lnTo>
                  <a:lnTo>
                    <a:pt x="8825" y="366939"/>
                  </a:lnTo>
                  <a:lnTo>
                    <a:pt x="7782" y="365975"/>
                  </a:lnTo>
                  <a:lnTo>
                    <a:pt x="6258" y="364613"/>
                  </a:lnTo>
                  <a:lnTo>
                    <a:pt x="6337" y="363487"/>
                  </a:lnTo>
                  <a:lnTo>
                    <a:pt x="7461" y="362926"/>
                  </a:lnTo>
                  <a:lnTo>
                    <a:pt x="7943" y="361644"/>
                  </a:lnTo>
                  <a:lnTo>
                    <a:pt x="7782" y="360360"/>
                  </a:lnTo>
                  <a:lnTo>
                    <a:pt x="6498" y="359558"/>
                  </a:lnTo>
                  <a:lnTo>
                    <a:pt x="4973" y="359156"/>
                  </a:lnTo>
                  <a:lnTo>
                    <a:pt x="2968" y="356830"/>
                  </a:lnTo>
                  <a:lnTo>
                    <a:pt x="1524" y="355626"/>
                  </a:lnTo>
                  <a:lnTo>
                    <a:pt x="561" y="354903"/>
                  </a:lnTo>
                  <a:lnTo>
                    <a:pt x="0" y="354101"/>
                  </a:lnTo>
                  <a:lnTo>
                    <a:pt x="561" y="353540"/>
                  </a:lnTo>
                  <a:lnTo>
                    <a:pt x="1203" y="352736"/>
                  </a:lnTo>
                  <a:lnTo>
                    <a:pt x="1364" y="351454"/>
                  </a:lnTo>
                  <a:lnTo>
                    <a:pt x="1042" y="350250"/>
                  </a:lnTo>
                  <a:lnTo>
                    <a:pt x="1042" y="349206"/>
                  </a:lnTo>
                  <a:lnTo>
                    <a:pt x="2006" y="348885"/>
                  </a:lnTo>
                  <a:lnTo>
                    <a:pt x="3048" y="349047"/>
                  </a:lnTo>
                  <a:lnTo>
                    <a:pt x="4091" y="348405"/>
                  </a:lnTo>
                  <a:lnTo>
                    <a:pt x="5455" y="348164"/>
                  </a:lnTo>
                  <a:lnTo>
                    <a:pt x="6979" y="348003"/>
                  </a:lnTo>
                  <a:lnTo>
                    <a:pt x="7782" y="347282"/>
                  </a:lnTo>
                  <a:lnTo>
                    <a:pt x="7701" y="345997"/>
                  </a:lnTo>
                  <a:lnTo>
                    <a:pt x="6738" y="343509"/>
                  </a:lnTo>
                  <a:lnTo>
                    <a:pt x="5776" y="342468"/>
                  </a:lnTo>
                  <a:lnTo>
                    <a:pt x="5455" y="340943"/>
                  </a:lnTo>
                  <a:lnTo>
                    <a:pt x="6239" y="338004"/>
                  </a:lnTo>
                  <a:lnTo>
                    <a:pt x="6741" y="336131"/>
                  </a:lnTo>
                  <a:lnTo>
                    <a:pt x="8497" y="334142"/>
                  </a:lnTo>
                  <a:lnTo>
                    <a:pt x="13876" y="329879"/>
                  </a:lnTo>
                  <a:lnTo>
                    <a:pt x="18696" y="326983"/>
                  </a:lnTo>
                  <a:lnTo>
                    <a:pt x="21049" y="326689"/>
                  </a:lnTo>
                  <a:lnTo>
                    <a:pt x="22787" y="325615"/>
                  </a:lnTo>
                  <a:lnTo>
                    <a:pt x="23895" y="323974"/>
                  </a:lnTo>
                  <a:lnTo>
                    <a:pt x="24199" y="322179"/>
                  </a:lnTo>
                  <a:lnTo>
                    <a:pt x="23950" y="320617"/>
                  </a:lnTo>
                  <a:lnTo>
                    <a:pt x="23055" y="318304"/>
                  </a:lnTo>
                  <a:lnTo>
                    <a:pt x="21984" y="315425"/>
                  </a:lnTo>
                  <a:lnTo>
                    <a:pt x="21181" y="313822"/>
                  </a:lnTo>
                  <a:lnTo>
                    <a:pt x="21904" y="311895"/>
                  </a:lnTo>
                  <a:lnTo>
                    <a:pt x="23189" y="309261"/>
                  </a:lnTo>
                  <a:lnTo>
                    <a:pt x="25809" y="305286"/>
                  </a:lnTo>
                  <a:lnTo>
                    <a:pt x="28246" y="301011"/>
                  </a:lnTo>
                  <a:lnTo>
                    <a:pt x="28513" y="299762"/>
                  </a:lnTo>
                  <a:lnTo>
                    <a:pt x="28825" y="297152"/>
                  </a:lnTo>
                  <a:lnTo>
                    <a:pt x="29949" y="291828"/>
                  </a:lnTo>
                  <a:lnTo>
                    <a:pt x="30569" y="288946"/>
                  </a:lnTo>
                  <a:lnTo>
                    <a:pt x="30247" y="287826"/>
                  </a:lnTo>
                  <a:lnTo>
                    <a:pt x="30811" y="286860"/>
                  </a:lnTo>
                  <a:lnTo>
                    <a:pt x="32335" y="286058"/>
                  </a:lnTo>
                  <a:lnTo>
                    <a:pt x="36015" y="285324"/>
                  </a:lnTo>
                  <a:lnTo>
                    <a:pt x="38513" y="283732"/>
                  </a:lnTo>
                  <a:lnTo>
                    <a:pt x="42364" y="280739"/>
                  </a:lnTo>
                  <a:lnTo>
                    <a:pt x="45574" y="277555"/>
                  </a:lnTo>
                  <a:lnTo>
                    <a:pt x="48228" y="276529"/>
                  </a:lnTo>
                  <a:lnTo>
                    <a:pt x="53044" y="273582"/>
                  </a:lnTo>
                  <a:lnTo>
                    <a:pt x="55810" y="271712"/>
                  </a:lnTo>
                  <a:lnTo>
                    <a:pt x="56895" y="271124"/>
                  </a:lnTo>
                  <a:lnTo>
                    <a:pt x="59615" y="269772"/>
                  </a:lnTo>
                  <a:lnTo>
                    <a:pt x="64489" y="269300"/>
                  </a:lnTo>
                  <a:lnTo>
                    <a:pt x="68552" y="268814"/>
                  </a:lnTo>
                  <a:lnTo>
                    <a:pt x="70847" y="267926"/>
                  </a:lnTo>
                  <a:lnTo>
                    <a:pt x="74204" y="267559"/>
                  </a:lnTo>
                  <a:lnTo>
                    <a:pt x="76464" y="266561"/>
                  </a:lnTo>
                  <a:lnTo>
                    <a:pt x="78972" y="266534"/>
                  </a:lnTo>
                  <a:lnTo>
                    <a:pt x="83685" y="265519"/>
                  </a:lnTo>
                  <a:lnTo>
                    <a:pt x="85290" y="263994"/>
                  </a:lnTo>
                  <a:lnTo>
                    <a:pt x="86661" y="262178"/>
                  </a:lnTo>
                  <a:lnTo>
                    <a:pt x="88498" y="260624"/>
                  </a:lnTo>
                  <a:lnTo>
                    <a:pt x="90652" y="260224"/>
                  </a:lnTo>
                  <a:lnTo>
                    <a:pt x="93056" y="260494"/>
                  </a:lnTo>
                  <a:lnTo>
                    <a:pt x="95928" y="260464"/>
                  </a:lnTo>
                  <a:lnTo>
                    <a:pt x="99410" y="259981"/>
                  </a:lnTo>
                  <a:lnTo>
                    <a:pt x="101096" y="261185"/>
                  </a:lnTo>
                  <a:lnTo>
                    <a:pt x="101835" y="262658"/>
                  </a:lnTo>
                  <a:lnTo>
                    <a:pt x="103983" y="264156"/>
                  </a:lnTo>
                  <a:lnTo>
                    <a:pt x="105508" y="264072"/>
                  </a:lnTo>
                  <a:lnTo>
                    <a:pt x="107033" y="263754"/>
                  </a:lnTo>
                  <a:lnTo>
                    <a:pt x="109119" y="265039"/>
                  </a:lnTo>
                  <a:lnTo>
                    <a:pt x="110483" y="264877"/>
                  </a:lnTo>
                  <a:lnTo>
                    <a:pt x="111365" y="264156"/>
                  </a:lnTo>
                  <a:lnTo>
                    <a:pt x="111534" y="262353"/>
                  </a:lnTo>
                  <a:lnTo>
                    <a:pt x="112024" y="261377"/>
                  </a:lnTo>
                  <a:lnTo>
                    <a:pt x="113051" y="255739"/>
                  </a:lnTo>
                  <a:lnTo>
                    <a:pt x="114744" y="246434"/>
                  </a:lnTo>
                  <a:lnTo>
                    <a:pt x="116281" y="237998"/>
                  </a:lnTo>
                  <a:lnTo>
                    <a:pt x="117981" y="228661"/>
                  </a:lnTo>
                  <a:lnTo>
                    <a:pt x="119738" y="219016"/>
                  </a:lnTo>
                  <a:lnTo>
                    <a:pt x="121516" y="209250"/>
                  </a:lnTo>
                  <a:lnTo>
                    <a:pt x="122976" y="201235"/>
                  </a:lnTo>
                  <a:lnTo>
                    <a:pt x="124231" y="194345"/>
                  </a:lnTo>
                  <a:lnTo>
                    <a:pt x="125000" y="190119"/>
                  </a:lnTo>
                  <a:lnTo>
                    <a:pt x="126208" y="184584"/>
                  </a:lnTo>
                  <a:lnTo>
                    <a:pt x="126679" y="179721"/>
                  </a:lnTo>
                  <a:lnTo>
                    <a:pt x="127166" y="178318"/>
                  </a:lnTo>
                  <a:lnTo>
                    <a:pt x="126857" y="177139"/>
                  </a:lnTo>
                  <a:lnTo>
                    <a:pt x="125815" y="175463"/>
                  </a:lnTo>
                  <a:lnTo>
                    <a:pt x="125826" y="174726"/>
                  </a:lnTo>
                  <a:lnTo>
                    <a:pt x="125947" y="173749"/>
                  </a:lnTo>
                  <a:lnTo>
                    <a:pt x="125826" y="172897"/>
                  </a:lnTo>
                  <a:lnTo>
                    <a:pt x="124729" y="171984"/>
                  </a:lnTo>
                  <a:lnTo>
                    <a:pt x="123876" y="171434"/>
                  </a:lnTo>
                  <a:lnTo>
                    <a:pt x="123206" y="170643"/>
                  </a:lnTo>
                  <a:lnTo>
                    <a:pt x="122901" y="169545"/>
                  </a:lnTo>
                  <a:lnTo>
                    <a:pt x="122353" y="168449"/>
                  </a:lnTo>
                  <a:lnTo>
                    <a:pt x="122108" y="167292"/>
                  </a:lnTo>
                  <a:lnTo>
                    <a:pt x="121316" y="166377"/>
                  </a:lnTo>
                  <a:lnTo>
                    <a:pt x="121073" y="165219"/>
                  </a:lnTo>
                  <a:lnTo>
                    <a:pt x="121621" y="164123"/>
                  </a:lnTo>
                  <a:lnTo>
                    <a:pt x="121866" y="162966"/>
                  </a:lnTo>
                  <a:lnTo>
                    <a:pt x="121621" y="161867"/>
                  </a:lnTo>
                  <a:lnTo>
                    <a:pt x="121316" y="160588"/>
                  </a:lnTo>
                  <a:lnTo>
                    <a:pt x="120707" y="159371"/>
                  </a:lnTo>
                  <a:lnTo>
                    <a:pt x="119781" y="158629"/>
                  </a:lnTo>
                  <a:lnTo>
                    <a:pt x="117571" y="157803"/>
                  </a:lnTo>
                  <a:lnTo>
                    <a:pt x="115347" y="155836"/>
                  </a:lnTo>
                  <a:lnTo>
                    <a:pt x="112726" y="154071"/>
                  </a:lnTo>
                  <a:lnTo>
                    <a:pt x="109375" y="150719"/>
                  </a:lnTo>
                  <a:lnTo>
                    <a:pt x="108644" y="149135"/>
                  </a:lnTo>
                  <a:lnTo>
                    <a:pt x="108632" y="144785"/>
                  </a:lnTo>
                  <a:lnTo>
                    <a:pt x="108776" y="140065"/>
                  </a:lnTo>
                  <a:lnTo>
                    <a:pt x="108992" y="132935"/>
                  </a:lnTo>
                  <a:lnTo>
                    <a:pt x="109103" y="129308"/>
                  </a:lnTo>
                  <a:lnTo>
                    <a:pt x="110994" y="129109"/>
                  </a:lnTo>
                  <a:lnTo>
                    <a:pt x="112662" y="129010"/>
                  </a:lnTo>
                  <a:lnTo>
                    <a:pt x="114404" y="128759"/>
                  </a:lnTo>
                  <a:lnTo>
                    <a:pt x="115922" y="128511"/>
                  </a:lnTo>
                  <a:lnTo>
                    <a:pt x="117314" y="127989"/>
                  </a:lnTo>
                  <a:lnTo>
                    <a:pt x="118360" y="127341"/>
                  </a:lnTo>
                  <a:lnTo>
                    <a:pt x="119605" y="126919"/>
                  </a:lnTo>
                  <a:lnTo>
                    <a:pt x="120575" y="127068"/>
                  </a:lnTo>
                  <a:lnTo>
                    <a:pt x="121546" y="126496"/>
                  </a:lnTo>
                  <a:lnTo>
                    <a:pt x="122617" y="125949"/>
                  </a:lnTo>
                  <a:lnTo>
                    <a:pt x="123661" y="125501"/>
                  </a:lnTo>
                  <a:lnTo>
                    <a:pt x="125179" y="125127"/>
                  </a:lnTo>
                  <a:lnTo>
                    <a:pt x="126598" y="125998"/>
                  </a:lnTo>
                  <a:lnTo>
                    <a:pt x="127394" y="126869"/>
                  </a:lnTo>
                  <a:lnTo>
                    <a:pt x="128315" y="127292"/>
                  </a:lnTo>
                  <a:lnTo>
                    <a:pt x="129186" y="127193"/>
                  </a:lnTo>
                  <a:lnTo>
                    <a:pt x="129783" y="127268"/>
                  </a:lnTo>
                  <a:lnTo>
                    <a:pt x="130405" y="127964"/>
                  </a:lnTo>
                  <a:lnTo>
                    <a:pt x="131202" y="128014"/>
                  </a:lnTo>
                  <a:lnTo>
                    <a:pt x="132346" y="127890"/>
                  </a:lnTo>
                  <a:lnTo>
                    <a:pt x="133416" y="127740"/>
                  </a:lnTo>
                  <a:lnTo>
                    <a:pt x="133914" y="127542"/>
                  </a:lnTo>
                  <a:lnTo>
                    <a:pt x="133989" y="127093"/>
                  </a:lnTo>
                  <a:lnTo>
                    <a:pt x="133715" y="126322"/>
                  </a:lnTo>
                  <a:lnTo>
                    <a:pt x="133341" y="125599"/>
                  </a:lnTo>
                  <a:lnTo>
                    <a:pt x="133640" y="124480"/>
                  </a:lnTo>
                  <a:lnTo>
                    <a:pt x="133665" y="123137"/>
                  </a:lnTo>
                  <a:lnTo>
                    <a:pt x="133715" y="121420"/>
                  </a:lnTo>
                  <a:lnTo>
                    <a:pt x="132869" y="120474"/>
                  </a:lnTo>
                  <a:lnTo>
                    <a:pt x="132023" y="118682"/>
                  </a:lnTo>
                  <a:lnTo>
                    <a:pt x="131077" y="117239"/>
                  </a:lnTo>
                  <a:lnTo>
                    <a:pt x="129609" y="116269"/>
                  </a:lnTo>
                  <a:lnTo>
                    <a:pt x="128240" y="115895"/>
                  </a:lnTo>
                  <a:lnTo>
                    <a:pt x="127096" y="116493"/>
                  </a:lnTo>
                  <a:lnTo>
                    <a:pt x="126025" y="116591"/>
                  </a:lnTo>
                  <a:lnTo>
                    <a:pt x="125229" y="116045"/>
                  </a:lnTo>
                  <a:lnTo>
                    <a:pt x="123935" y="116020"/>
                  </a:lnTo>
                  <a:lnTo>
                    <a:pt x="122541" y="115846"/>
                  </a:lnTo>
                  <a:lnTo>
                    <a:pt x="121068" y="115640"/>
                  </a:lnTo>
                  <a:lnTo>
                    <a:pt x="118413" y="116031"/>
                  </a:lnTo>
                  <a:lnTo>
                    <a:pt x="117464" y="115547"/>
                  </a:lnTo>
                  <a:lnTo>
                    <a:pt x="116170" y="115497"/>
                  </a:lnTo>
                  <a:lnTo>
                    <a:pt x="114678" y="116019"/>
                  </a:lnTo>
                  <a:lnTo>
                    <a:pt x="114715" y="109131"/>
                  </a:lnTo>
                  <a:lnTo>
                    <a:pt x="114752" y="102634"/>
                  </a:lnTo>
                  <a:lnTo>
                    <a:pt x="114776" y="98078"/>
                  </a:lnTo>
                  <a:lnTo>
                    <a:pt x="116120" y="98177"/>
                  </a:lnTo>
                  <a:lnTo>
                    <a:pt x="117788" y="97357"/>
                  </a:lnTo>
                  <a:lnTo>
                    <a:pt x="120263" y="97230"/>
                  </a:lnTo>
                  <a:lnTo>
                    <a:pt x="122164" y="96365"/>
                  </a:lnTo>
                  <a:lnTo>
                    <a:pt x="123223" y="96296"/>
                  </a:lnTo>
                  <a:lnTo>
                    <a:pt x="125233" y="96720"/>
                  </a:lnTo>
                  <a:lnTo>
                    <a:pt x="127329" y="97608"/>
                  </a:lnTo>
                  <a:lnTo>
                    <a:pt x="129391" y="97733"/>
                  </a:lnTo>
                  <a:lnTo>
                    <a:pt x="134792" y="97732"/>
                  </a:lnTo>
                  <a:lnTo>
                    <a:pt x="140625" y="97729"/>
                  </a:lnTo>
                  <a:lnTo>
                    <a:pt x="147111" y="97726"/>
                  </a:lnTo>
                  <a:lnTo>
                    <a:pt x="153606" y="97724"/>
                  </a:lnTo>
                  <a:lnTo>
                    <a:pt x="159240" y="97721"/>
                  </a:lnTo>
                  <a:lnTo>
                    <a:pt x="160981" y="97772"/>
                  </a:lnTo>
                  <a:lnTo>
                    <a:pt x="159966" y="96260"/>
                  </a:lnTo>
                  <a:lnTo>
                    <a:pt x="158787" y="94299"/>
                  </a:lnTo>
                  <a:lnTo>
                    <a:pt x="159243" y="92755"/>
                  </a:lnTo>
                  <a:lnTo>
                    <a:pt x="159826" y="91201"/>
                  </a:lnTo>
                  <a:lnTo>
                    <a:pt x="160505" y="90389"/>
                  </a:lnTo>
                  <a:lnTo>
                    <a:pt x="162260" y="91252"/>
                  </a:lnTo>
                  <a:lnTo>
                    <a:pt x="163731" y="93896"/>
                  </a:lnTo>
                  <a:lnTo>
                    <a:pt x="164952" y="95887"/>
                  </a:lnTo>
                  <a:lnTo>
                    <a:pt x="166143" y="96868"/>
                  </a:lnTo>
                  <a:lnTo>
                    <a:pt x="167622" y="96980"/>
                  </a:lnTo>
                  <a:lnTo>
                    <a:pt x="169299" y="96645"/>
                  </a:lnTo>
                  <a:lnTo>
                    <a:pt x="170970" y="95831"/>
                  </a:lnTo>
                  <a:lnTo>
                    <a:pt x="173822" y="92182"/>
                  </a:lnTo>
                  <a:lnTo>
                    <a:pt x="176658" y="89061"/>
                  </a:lnTo>
                  <a:lnTo>
                    <a:pt x="178128" y="88013"/>
                  </a:lnTo>
                  <a:lnTo>
                    <a:pt x="179686" y="87048"/>
                  </a:lnTo>
                  <a:lnTo>
                    <a:pt x="180844" y="86682"/>
                  </a:lnTo>
                  <a:lnTo>
                    <a:pt x="182428" y="86805"/>
                  </a:lnTo>
                  <a:lnTo>
                    <a:pt x="183768" y="87658"/>
                  </a:lnTo>
                  <a:lnTo>
                    <a:pt x="184634" y="89143"/>
                  </a:lnTo>
                  <a:lnTo>
                    <a:pt x="187807" y="94318"/>
                  </a:lnTo>
                  <a:lnTo>
                    <a:pt x="190199" y="98220"/>
                  </a:lnTo>
                  <a:lnTo>
                    <a:pt x="191003" y="100653"/>
                  </a:lnTo>
                  <a:lnTo>
                    <a:pt x="191054" y="106594"/>
                  </a:lnTo>
                  <a:lnTo>
                    <a:pt x="190906" y="111860"/>
                  </a:lnTo>
                  <a:lnTo>
                    <a:pt x="191220" y="112540"/>
                  </a:lnTo>
                  <a:lnTo>
                    <a:pt x="191691" y="112735"/>
                  </a:lnTo>
                  <a:lnTo>
                    <a:pt x="196920" y="111500"/>
                  </a:lnTo>
                  <a:lnTo>
                    <a:pt x="204021" y="117881"/>
                  </a:lnTo>
                  <a:lnTo>
                    <a:pt x="209266" y="122591"/>
                  </a:lnTo>
                  <a:lnTo>
                    <a:pt x="211536" y="124097"/>
                  </a:lnTo>
                  <a:lnTo>
                    <a:pt x="212792" y="124518"/>
                  </a:lnTo>
                  <a:lnTo>
                    <a:pt x="215844" y="124205"/>
                  </a:lnTo>
                  <a:lnTo>
                    <a:pt x="219468" y="123595"/>
                  </a:lnTo>
                  <a:lnTo>
                    <a:pt x="221229" y="122921"/>
                  </a:lnTo>
                  <a:lnTo>
                    <a:pt x="223176" y="121446"/>
                  </a:lnTo>
                  <a:lnTo>
                    <a:pt x="226342" y="119398"/>
                  </a:lnTo>
                  <a:lnTo>
                    <a:pt x="228917" y="118271"/>
                  </a:lnTo>
                  <a:lnTo>
                    <a:pt x="229931" y="118121"/>
                  </a:lnTo>
                  <a:lnTo>
                    <a:pt x="230947" y="118483"/>
                  </a:lnTo>
                  <a:lnTo>
                    <a:pt x="233121" y="119707"/>
                  </a:lnTo>
                  <a:lnTo>
                    <a:pt x="234309" y="121991"/>
                  </a:lnTo>
                  <a:lnTo>
                    <a:pt x="233212" y="124641"/>
                  </a:lnTo>
                  <a:lnTo>
                    <a:pt x="233396" y="126286"/>
                  </a:lnTo>
                  <a:lnTo>
                    <a:pt x="235680" y="126195"/>
                  </a:lnTo>
                  <a:lnTo>
                    <a:pt x="237509" y="123454"/>
                  </a:lnTo>
                  <a:lnTo>
                    <a:pt x="238790" y="121293"/>
                  </a:lnTo>
                  <a:lnTo>
                    <a:pt x="241467" y="119546"/>
                  </a:lnTo>
                  <a:lnTo>
                    <a:pt x="244074" y="117050"/>
                  </a:lnTo>
                  <a:lnTo>
                    <a:pt x="245895" y="114676"/>
                  </a:lnTo>
                  <a:lnTo>
                    <a:pt x="248028" y="113285"/>
                  </a:lnTo>
                  <a:lnTo>
                    <a:pt x="251246" y="111592"/>
                  </a:lnTo>
                  <a:lnTo>
                    <a:pt x="253792" y="110558"/>
                  </a:lnTo>
                  <a:lnTo>
                    <a:pt x="256181" y="110664"/>
                  </a:lnTo>
                  <a:lnTo>
                    <a:pt x="257952" y="109544"/>
                  </a:lnTo>
                  <a:lnTo>
                    <a:pt x="260247" y="107443"/>
                  </a:lnTo>
                  <a:lnTo>
                    <a:pt x="261853" y="105753"/>
                  </a:lnTo>
                  <a:lnTo>
                    <a:pt x="262965" y="105152"/>
                  </a:lnTo>
                  <a:lnTo>
                    <a:pt x="265200" y="105315"/>
                  </a:lnTo>
                  <a:lnTo>
                    <a:pt x="267990" y="105083"/>
                  </a:lnTo>
                  <a:lnTo>
                    <a:pt x="270730" y="103032"/>
                  </a:lnTo>
                  <a:lnTo>
                    <a:pt x="273222" y="100550"/>
                  </a:lnTo>
                  <a:lnTo>
                    <a:pt x="274543" y="96372"/>
                  </a:lnTo>
                  <a:lnTo>
                    <a:pt x="275416" y="92670"/>
                  </a:lnTo>
                  <a:lnTo>
                    <a:pt x="276161" y="91920"/>
                  </a:lnTo>
                  <a:lnTo>
                    <a:pt x="277065" y="91328"/>
                  </a:lnTo>
                  <a:lnTo>
                    <a:pt x="278132" y="90942"/>
                  </a:lnTo>
                  <a:lnTo>
                    <a:pt x="280693" y="90673"/>
                  </a:lnTo>
                  <a:lnTo>
                    <a:pt x="285180" y="88699"/>
                  </a:lnTo>
                  <a:lnTo>
                    <a:pt x="288271" y="86700"/>
                  </a:lnTo>
                  <a:lnTo>
                    <a:pt x="291210" y="86271"/>
                  </a:lnTo>
                  <a:lnTo>
                    <a:pt x="292077" y="85731"/>
                  </a:lnTo>
                  <a:lnTo>
                    <a:pt x="293144" y="83881"/>
                  </a:lnTo>
                  <a:lnTo>
                    <a:pt x="293671" y="80622"/>
                  </a:lnTo>
                  <a:lnTo>
                    <a:pt x="293273" y="78647"/>
                  </a:lnTo>
                  <a:lnTo>
                    <a:pt x="287874" y="78038"/>
                  </a:lnTo>
                  <a:lnTo>
                    <a:pt x="284339" y="78036"/>
                  </a:lnTo>
                  <a:lnTo>
                    <a:pt x="278491" y="77527"/>
                  </a:lnTo>
                  <a:lnTo>
                    <a:pt x="275708" y="76713"/>
                  </a:lnTo>
                  <a:lnTo>
                    <a:pt x="275108" y="76147"/>
                  </a:lnTo>
                  <a:lnTo>
                    <a:pt x="275046" y="75519"/>
                  </a:lnTo>
                  <a:lnTo>
                    <a:pt x="275602" y="74111"/>
                  </a:lnTo>
                  <a:lnTo>
                    <a:pt x="276146" y="71463"/>
                  </a:lnTo>
                  <a:lnTo>
                    <a:pt x="275352" y="67881"/>
                  </a:lnTo>
                  <a:lnTo>
                    <a:pt x="272429" y="62261"/>
                  </a:lnTo>
                  <a:lnTo>
                    <a:pt x="270348" y="56740"/>
                  </a:lnTo>
                  <a:lnTo>
                    <a:pt x="270074" y="52890"/>
                  </a:lnTo>
                  <a:lnTo>
                    <a:pt x="270121" y="48822"/>
                  </a:lnTo>
                  <a:lnTo>
                    <a:pt x="270286" y="46164"/>
                  </a:lnTo>
                  <a:lnTo>
                    <a:pt x="268788" y="44083"/>
                  </a:lnTo>
                  <a:lnTo>
                    <a:pt x="260702" y="37531"/>
                  </a:lnTo>
                  <a:lnTo>
                    <a:pt x="257909" y="34435"/>
                  </a:lnTo>
                  <a:lnTo>
                    <a:pt x="256981" y="32294"/>
                  </a:lnTo>
                  <a:lnTo>
                    <a:pt x="253795" y="28343"/>
                  </a:lnTo>
                  <a:lnTo>
                    <a:pt x="254602" y="27134"/>
                  </a:lnTo>
                  <a:lnTo>
                    <a:pt x="256437" y="27179"/>
                  </a:lnTo>
                  <a:lnTo>
                    <a:pt x="258005" y="28210"/>
                  </a:lnTo>
                  <a:lnTo>
                    <a:pt x="259438" y="30404"/>
                  </a:lnTo>
                  <a:lnTo>
                    <a:pt x="260469" y="30896"/>
                  </a:lnTo>
                  <a:lnTo>
                    <a:pt x="261873" y="30893"/>
                  </a:lnTo>
                  <a:lnTo>
                    <a:pt x="269331" y="30884"/>
                  </a:lnTo>
                  <a:lnTo>
                    <a:pt x="271077" y="31256"/>
                  </a:lnTo>
                  <a:lnTo>
                    <a:pt x="272132" y="31994"/>
                  </a:lnTo>
                  <a:lnTo>
                    <a:pt x="273032" y="32911"/>
                  </a:lnTo>
                  <a:lnTo>
                    <a:pt x="274368" y="35469"/>
                  </a:lnTo>
                  <a:lnTo>
                    <a:pt x="275802" y="36721"/>
                  </a:lnTo>
                  <a:lnTo>
                    <a:pt x="278754" y="36678"/>
                  </a:lnTo>
                  <a:lnTo>
                    <a:pt x="283388" y="36625"/>
                  </a:lnTo>
                  <a:lnTo>
                    <a:pt x="285987" y="36397"/>
                  </a:lnTo>
                  <a:lnTo>
                    <a:pt x="287543" y="37110"/>
                  </a:lnTo>
                  <a:lnTo>
                    <a:pt x="289472" y="37699"/>
                  </a:lnTo>
                  <a:lnTo>
                    <a:pt x="293535" y="36341"/>
                  </a:lnTo>
                  <a:lnTo>
                    <a:pt x="294671" y="36312"/>
                  </a:lnTo>
                  <a:lnTo>
                    <a:pt x="295885" y="36910"/>
                  </a:lnTo>
                  <a:lnTo>
                    <a:pt x="300265" y="41492"/>
                  </a:lnTo>
                  <a:lnTo>
                    <a:pt x="302778" y="43426"/>
                  </a:lnTo>
                  <a:lnTo>
                    <a:pt x="304896" y="45983"/>
                  </a:lnTo>
                  <a:lnTo>
                    <a:pt x="307982" y="45996"/>
                  </a:lnTo>
                  <a:lnTo>
                    <a:pt x="310535" y="43800"/>
                  </a:lnTo>
                  <a:lnTo>
                    <a:pt x="311216" y="36411"/>
                  </a:lnTo>
                  <a:lnTo>
                    <a:pt x="311985" y="34267"/>
                  </a:lnTo>
                  <a:lnTo>
                    <a:pt x="313278" y="33666"/>
                  </a:lnTo>
                  <a:lnTo>
                    <a:pt x="314814" y="33593"/>
                  </a:lnTo>
                  <a:lnTo>
                    <a:pt x="316632" y="32432"/>
                  </a:lnTo>
                  <a:lnTo>
                    <a:pt x="318605" y="30934"/>
                  </a:lnTo>
                  <a:lnTo>
                    <a:pt x="320316" y="30431"/>
                  </a:lnTo>
                  <a:lnTo>
                    <a:pt x="327432" y="32043"/>
                  </a:lnTo>
                  <a:lnTo>
                    <a:pt x="329409" y="31271"/>
                  </a:lnTo>
                  <a:lnTo>
                    <a:pt x="336614" y="29317"/>
                  </a:lnTo>
                  <a:lnTo>
                    <a:pt x="343982" y="26809"/>
                  </a:lnTo>
                  <a:lnTo>
                    <a:pt x="346050" y="23646"/>
                  </a:lnTo>
                  <a:lnTo>
                    <a:pt x="349141" y="22796"/>
                  </a:lnTo>
                  <a:lnTo>
                    <a:pt x="351558" y="20478"/>
                  </a:lnTo>
                  <a:lnTo>
                    <a:pt x="353510" y="20722"/>
                  </a:lnTo>
                  <a:lnTo>
                    <a:pt x="356467" y="20815"/>
                  </a:lnTo>
                  <a:lnTo>
                    <a:pt x="358295" y="20411"/>
                  </a:lnTo>
                  <a:lnTo>
                    <a:pt x="359219" y="19971"/>
                  </a:lnTo>
                  <a:lnTo>
                    <a:pt x="360226" y="18880"/>
                  </a:lnTo>
                  <a:lnTo>
                    <a:pt x="361888" y="15782"/>
                  </a:lnTo>
                  <a:lnTo>
                    <a:pt x="363901" y="14611"/>
                  </a:lnTo>
                  <a:lnTo>
                    <a:pt x="366434" y="13370"/>
                  </a:lnTo>
                  <a:lnTo>
                    <a:pt x="368164" y="11906"/>
                  </a:lnTo>
                  <a:lnTo>
                    <a:pt x="369589" y="10098"/>
                  </a:lnTo>
                  <a:lnTo>
                    <a:pt x="370245" y="8527"/>
                  </a:lnTo>
                  <a:lnTo>
                    <a:pt x="370227" y="7278"/>
                  </a:lnTo>
                  <a:lnTo>
                    <a:pt x="369384" y="4862"/>
                  </a:lnTo>
                  <a:lnTo>
                    <a:pt x="368362" y="2586"/>
                  </a:lnTo>
                  <a:lnTo>
                    <a:pt x="367257" y="1835"/>
                  </a:lnTo>
                  <a:lnTo>
                    <a:pt x="366424" y="1544"/>
                  </a:lnTo>
                  <a:lnTo>
                    <a:pt x="368932" y="1017"/>
                  </a:lnTo>
                  <a:lnTo>
                    <a:pt x="371003" y="1809"/>
                  </a:lnTo>
                  <a:lnTo>
                    <a:pt x="374233" y="1930"/>
                  </a:lnTo>
                  <a:lnTo>
                    <a:pt x="375635" y="1320"/>
                  </a:lnTo>
                  <a:lnTo>
                    <a:pt x="377669" y="1620"/>
                  </a:lnTo>
                  <a:lnTo>
                    <a:pt x="380254" y="0"/>
                  </a:lnTo>
                  <a:lnTo>
                    <a:pt x="381909" y="528"/>
                  </a:lnTo>
                  <a:lnTo>
                    <a:pt x="383006" y="528"/>
                  </a:lnTo>
                  <a:lnTo>
                    <a:pt x="384004" y="1760"/>
                  </a:lnTo>
                  <a:lnTo>
                    <a:pt x="384774" y="3149"/>
                  </a:lnTo>
                  <a:lnTo>
                    <a:pt x="387189" y="4838"/>
                  </a:lnTo>
                  <a:lnTo>
                    <a:pt x="386949" y="7409"/>
                  </a:lnTo>
                  <a:lnTo>
                    <a:pt x="386504" y="9684"/>
                  </a:lnTo>
                  <a:lnTo>
                    <a:pt x="386192" y="12304"/>
                  </a:lnTo>
                  <a:lnTo>
                    <a:pt x="386053" y="14298"/>
                  </a:lnTo>
                  <a:lnTo>
                    <a:pt x="385026" y="16340"/>
                  </a:lnTo>
                  <a:lnTo>
                    <a:pt x="383490" y="18246"/>
                  </a:lnTo>
                  <a:lnTo>
                    <a:pt x="383038" y="19021"/>
                  </a:lnTo>
                  <a:lnTo>
                    <a:pt x="382824" y="20026"/>
                  </a:lnTo>
                  <a:lnTo>
                    <a:pt x="383860" y="20636"/>
                  </a:lnTo>
                  <a:lnTo>
                    <a:pt x="385688" y="20818"/>
                  </a:lnTo>
                  <a:lnTo>
                    <a:pt x="387972" y="20898"/>
                  </a:lnTo>
                  <a:lnTo>
                    <a:pt x="389526" y="21489"/>
                  </a:lnTo>
                  <a:lnTo>
                    <a:pt x="391537" y="21610"/>
                  </a:lnTo>
                  <a:lnTo>
                    <a:pt x="393956" y="23248"/>
                  </a:lnTo>
                  <a:lnTo>
                    <a:pt x="395131" y="24230"/>
                  </a:lnTo>
                  <a:lnTo>
                    <a:pt x="395230" y="24993"/>
                  </a:lnTo>
                  <a:lnTo>
                    <a:pt x="394462" y="26813"/>
                  </a:lnTo>
                  <a:lnTo>
                    <a:pt x="394156" y="28496"/>
                  </a:lnTo>
                  <a:lnTo>
                    <a:pt x="394755" y="29562"/>
                  </a:lnTo>
                  <a:lnTo>
                    <a:pt x="395465" y="30329"/>
                  </a:lnTo>
                  <a:lnTo>
                    <a:pt x="397427" y="34122"/>
                  </a:lnTo>
                  <a:lnTo>
                    <a:pt x="398360" y="35442"/>
                  </a:lnTo>
                  <a:lnTo>
                    <a:pt x="399152" y="35867"/>
                  </a:lnTo>
                  <a:lnTo>
                    <a:pt x="399336" y="36598"/>
                  </a:lnTo>
                  <a:lnTo>
                    <a:pt x="398665" y="37983"/>
                  </a:lnTo>
                  <a:lnTo>
                    <a:pt x="397862" y="39745"/>
                  </a:lnTo>
                  <a:lnTo>
                    <a:pt x="396045" y="41595"/>
                  </a:lnTo>
                  <a:lnTo>
                    <a:pt x="395802" y="43057"/>
                  </a:lnTo>
                  <a:lnTo>
                    <a:pt x="394347" y="43976"/>
                  </a:lnTo>
                  <a:lnTo>
                    <a:pt x="390955" y="46161"/>
                  </a:lnTo>
                  <a:lnTo>
                    <a:pt x="391545" y="49625"/>
                  </a:lnTo>
                  <a:lnTo>
                    <a:pt x="391662" y="51381"/>
                  </a:lnTo>
                  <a:lnTo>
                    <a:pt x="391598" y="52746"/>
                  </a:lnTo>
                  <a:lnTo>
                    <a:pt x="390440" y="54573"/>
                  </a:lnTo>
                  <a:lnTo>
                    <a:pt x="388433" y="59968"/>
                  </a:lnTo>
                  <a:lnTo>
                    <a:pt x="387697" y="62659"/>
                  </a:lnTo>
                  <a:lnTo>
                    <a:pt x="387045" y="68878"/>
                  </a:lnTo>
                  <a:lnTo>
                    <a:pt x="387088" y="70963"/>
                  </a:lnTo>
                  <a:lnTo>
                    <a:pt x="388015" y="73771"/>
                  </a:lnTo>
                  <a:lnTo>
                    <a:pt x="389981" y="80000"/>
                  </a:lnTo>
                  <a:lnTo>
                    <a:pt x="391101" y="80992"/>
                  </a:lnTo>
                  <a:lnTo>
                    <a:pt x="393696" y="82455"/>
                  </a:lnTo>
                  <a:lnTo>
                    <a:pt x="394020" y="86669"/>
                  </a:lnTo>
                  <a:lnTo>
                    <a:pt x="393792" y="91069"/>
                  </a:lnTo>
                  <a:lnTo>
                    <a:pt x="393669" y="92776"/>
                  </a:lnTo>
                  <a:lnTo>
                    <a:pt x="394096" y="93507"/>
                  </a:lnTo>
                  <a:lnTo>
                    <a:pt x="395262" y="93858"/>
                  </a:lnTo>
                  <a:lnTo>
                    <a:pt x="396092" y="94387"/>
                  </a:lnTo>
                  <a:lnTo>
                    <a:pt x="396223" y="95689"/>
                  </a:lnTo>
                  <a:lnTo>
                    <a:pt x="396145" y="97041"/>
                  </a:lnTo>
                  <a:lnTo>
                    <a:pt x="398078" y="97822"/>
                  </a:lnTo>
                  <a:lnTo>
                    <a:pt x="399762" y="98320"/>
                  </a:lnTo>
                  <a:lnTo>
                    <a:pt x="401317" y="100187"/>
                  </a:lnTo>
                  <a:lnTo>
                    <a:pt x="404129" y="103091"/>
                  </a:lnTo>
                  <a:lnTo>
                    <a:pt x="405246" y="103620"/>
                  </a:lnTo>
                  <a:lnTo>
                    <a:pt x="405806" y="104825"/>
                  </a:lnTo>
                  <a:lnTo>
                    <a:pt x="408177" y="107273"/>
                  </a:lnTo>
                  <a:lnTo>
                    <a:pt x="411791" y="108167"/>
                  </a:lnTo>
                  <a:lnTo>
                    <a:pt x="415436" y="109247"/>
                  </a:lnTo>
                  <a:lnTo>
                    <a:pt x="416870" y="110786"/>
                  </a:lnTo>
                  <a:lnTo>
                    <a:pt x="418365" y="112037"/>
                  </a:lnTo>
                  <a:lnTo>
                    <a:pt x="419490" y="112103"/>
                  </a:lnTo>
                  <a:lnTo>
                    <a:pt x="420446" y="111902"/>
                  </a:lnTo>
                  <a:lnTo>
                    <a:pt x="422018" y="110824"/>
                  </a:lnTo>
                  <a:lnTo>
                    <a:pt x="423281" y="109897"/>
                  </a:lnTo>
                  <a:lnTo>
                    <a:pt x="425479" y="109950"/>
                  </a:lnTo>
                  <a:lnTo>
                    <a:pt x="428055" y="109797"/>
                  </a:lnTo>
                  <a:lnTo>
                    <a:pt x="428501" y="109035"/>
                  </a:lnTo>
                  <a:lnTo>
                    <a:pt x="428746" y="108054"/>
                  </a:lnTo>
                  <a:lnTo>
                    <a:pt x="428215" y="105542"/>
                  </a:lnTo>
                  <a:lnTo>
                    <a:pt x="429130" y="104779"/>
                  </a:lnTo>
                  <a:lnTo>
                    <a:pt x="431262" y="104351"/>
                  </a:lnTo>
                  <a:lnTo>
                    <a:pt x="431688" y="103012"/>
                  </a:lnTo>
                  <a:lnTo>
                    <a:pt x="432177" y="102280"/>
                  </a:lnTo>
                  <a:lnTo>
                    <a:pt x="432785" y="101427"/>
                  </a:lnTo>
                  <a:lnTo>
                    <a:pt x="433517" y="101306"/>
                  </a:lnTo>
                  <a:lnTo>
                    <a:pt x="434430" y="101793"/>
                  </a:lnTo>
                  <a:lnTo>
                    <a:pt x="435832" y="102098"/>
                  </a:lnTo>
                  <a:lnTo>
                    <a:pt x="437416" y="102524"/>
                  </a:lnTo>
                  <a:lnTo>
                    <a:pt x="438269" y="103377"/>
                  </a:lnTo>
                  <a:lnTo>
                    <a:pt x="439676" y="103450"/>
                  </a:lnTo>
                  <a:lnTo>
                    <a:pt x="441242" y="103287"/>
                  </a:lnTo>
                  <a:lnTo>
                    <a:pt x="441874" y="102743"/>
                  </a:lnTo>
                  <a:lnTo>
                    <a:pt x="442334" y="101793"/>
                  </a:lnTo>
                  <a:lnTo>
                    <a:pt x="442674" y="99745"/>
                  </a:lnTo>
                  <a:lnTo>
                    <a:pt x="443682" y="99685"/>
                  </a:lnTo>
                  <a:lnTo>
                    <a:pt x="445697" y="99224"/>
                  </a:lnTo>
                  <a:lnTo>
                    <a:pt x="447846" y="98320"/>
                  </a:lnTo>
                  <a:lnTo>
                    <a:pt x="450718" y="98188"/>
                  </a:lnTo>
                  <a:lnTo>
                    <a:pt x="453407" y="98207"/>
                  </a:lnTo>
                  <a:lnTo>
                    <a:pt x="454752" y="97599"/>
                  </a:lnTo>
                  <a:lnTo>
                    <a:pt x="456004" y="96280"/>
                  </a:lnTo>
                  <a:lnTo>
                    <a:pt x="458429" y="92546"/>
                  </a:lnTo>
                  <a:lnTo>
                    <a:pt x="459697" y="91684"/>
                  </a:lnTo>
                  <a:lnTo>
                    <a:pt x="461060" y="91039"/>
                  </a:lnTo>
                  <a:lnTo>
                    <a:pt x="462218" y="91156"/>
                  </a:lnTo>
                  <a:lnTo>
                    <a:pt x="464594" y="90538"/>
                  </a:lnTo>
                  <a:lnTo>
                    <a:pt x="466548" y="89644"/>
                  </a:lnTo>
                  <a:lnTo>
                    <a:pt x="467272" y="89869"/>
                  </a:lnTo>
                  <a:lnTo>
                    <a:pt x="468795" y="91785"/>
                  </a:lnTo>
                  <a:lnTo>
                    <a:pt x="469556" y="92206"/>
                  </a:lnTo>
                  <a:lnTo>
                    <a:pt x="470675" y="92340"/>
                  </a:lnTo>
                  <a:lnTo>
                    <a:pt x="474346" y="93311"/>
                  </a:lnTo>
                  <a:lnTo>
                    <a:pt x="476293" y="93009"/>
                  </a:lnTo>
                  <a:lnTo>
                    <a:pt x="478404" y="92398"/>
                  </a:lnTo>
                  <a:lnTo>
                    <a:pt x="480432" y="92167"/>
                  </a:lnTo>
                  <a:lnTo>
                    <a:pt x="481894" y="92594"/>
                  </a:lnTo>
                  <a:lnTo>
                    <a:pt x="482946" y="9204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911400" y="3077402"/>
              <a:ext cx="6053" cy="7059"/>
            </a:xfrm>
            <a:custGeom>
              <a:avLst/>
              <a:pathLst>
                <a:path w="6053" h="7059">
                  <a:moveTo>
                    <a:pt x="4238" y="6513"/>
                  </a:moveTo>
                  <a:lnTo>
                    <a:pt x="3448" y="7059"/>
                  </a:lnTo>
                  <a:lnTo>
                    <a:pt x="976" y="5957"/>
                  </a:lnTo>
                  <a:lnTo>
                    <a:pt x="107" y="4625"/>
                  </a:lnTo>
                  <a:lnTo>
                    <a:pt x="0" y="402"/>
                  </a:lnTo>
                  <a:lnTo>
                    <a:pt x="1522" y="0"/>
                  </a:lnTo>
                  <a:lnTo>
                    <a:pt x="4388" y="3339"/>
                  </a:lnTo>
                  <a:lnTo>
                    <a:pt x="6053" y="455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9738318" y="3310023"/>
              <a:ext cx="8290" cy="15268"/>
            </a:xfrm>
            <a:custGeom>
              <a:avLst/>
              <a:pathLst>
                <a:path w="8290" h="15268">
                  <a:moveTo>
                    <a:pt x="0" y="1"/>
                  </a:moveTo>
                  <a:lnTo>
                    <a:pt x="3130" y="0"/>
                  </a:lnTo>
                  <a:lnTo>
                    <a:pt x="3915" y="913"/>
                  </a:lnTo>
                  <a:lnTo>
                    <a:pt x="5559" y="4122"/>
                  </a:lnTo>
                  <a:lnTo>
                    <a:pt x="6630" y="7344"/>
                  </a:lnTo>
                  <a:lnTo>
                    <a:pt x="6978" y="12253"/>
                  </a:lnTo>
                  <a:lnTo>
                    <a:pt x="8290" y="14341"/>
                  </a:lnTo>
                  <a:lnTo>
                    <a:pt x="8082" y="14769"/>
                  </a:lnTo>
                  <a:lnTo>
                    <a:pt x="7291" y="15120"/>
                  </a:lnTo>
                  <a:lnTo>
                    <a:pt x="6077" y="15268"/>
                  </a:lnTo>
                  <a:lnTo>
                    <a:pt x="3975" y="14799"/>
                  </a:lnTo>
                  <a:lnTo>
                    <a:pt x="2218" y="14074"/>
                  </a:lnTo>
                  <a:lnTo>
                    <a:pt x="685" y="8762"/>
                  </a:lnTo>
                  <a:lnTo>
                    <a:pt x="0" y="5758"/>
                  </a:lnTo>
                  <a:lnTo>
                    <a:pt x="57" y="217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9711710" y="3306635"/>
              <a:ext cx="27185" cy="27589"/>
            </a:xfrm>
            <a:custGeom>
              <a:avLst/>
              <a:pathLst>
                <a:path w="27185" h="27589">
                  <a:moveTo>
                    <a:pt x="26608" y="3389"/>
                  </a:moveTo>
                  <a:lnTo>
                    <a:pt x="24341" y="4590"/>
                  </a:lnTo>
                  <a:lnTo>
                    <a:pt x="22126" y="6096"/>
                  </a:lnTo>
                  <a:lnTo>
                    <a:pt x="19905" y="7392"/>
                  </a:lnTo>
                  <a:lnTo>
                    <a:pt x="18869" y="8408"/>
                  </a:lnTo>
                  <a:lnTo>
                    <a:pt x="19235" y="9833"/>
                  </a:lnTo>
                  <a:lnTo>
                    <a:pt x="19770" y="12969"/>
                  </a:lnTo>
                  <a:lnTo>
                    <a:pt x="20069" y="15432"/>
                  </a:lnTo>
                  <a:lnTo>
                    <a:pt x="20847" y="16403"/>
                  </a:lnTo>
                  <a:lnTo>
                    <a:pt x="21454" y="17385"/>
                  </a:lnTo>
                  <a:lnTo>
                    <a:pt x="21200" y="18455"/>
                  </a:lnTo>
                  <a:lnTo>
                    <a:pt x="19886" y="20493"/>
                  </a:lnTo>
                  <a:lnTo>
                    <a:pt x="20631" y="20887"/>
                  </a:lnTo>
                  <a:lnTo>
                    <a:pt x="19683" y="23587"/>
                  </a:lnTo>
                  <a:lnTo>
                    <a:pt x="18269" y="25584"/>
                  </a:lnTo>
                  <a:lnTo>
                    <a:pt x="16310" y="27211"/>
                  </a:lnTo>
                  <a:lnTo>
                    <a:pt x="15045" y="27589"/>
                  </a:lnTo>
                  <a:lnTo>
                    <a:pt x="14035" y="26895"/>
                  </a:lnTo>
                  <a:lnTo>
                    <a:pt x="12389" y="25113"/>
                  </a:lnTo>
                  <a:lnTo>
                    <a:pt x="10589" y="22626"/>
                  </a:lnTo>
                  <a:lnTo>
                    <a:pt x="9747" y="21181"/>
                  </a:lnTo>
                  <a:lnTo>
                    <a:pt x="7159" y="20989"/>
                  </a:lnTo>
                  <a:lnTo>
                    <a:pt x="6239" y="19845"/>
                  </a:lnTo>
                  <a:lnTo>
                    <a:pt x="6182" y="18449"/>
                  </a:lnTo>
                  <a:lnTo>
                    <a:pt x="5448" y="16804"/>
                  </a:lnTo>
                  <a:lnTo>
                    <a:pt x="4428" y="15046"/>
                  </a:lnTo>
                  <a:lnTo>
                    <a:pt x="2901" y="13690"/>
                  </a:lnTo>
                  <a:lnTo>
                    <a:pt x="863" y="12632"/>
                  </a:lnTo>
                  <a:lnTo>
                    <a:pt x="0" y="11873"/>
                  </a:lnTo>
                  <a:lnTo>
                    <a:pt x="3152" y="11921"/>
                  </a:lnTo>
                  <a:lnTo>
                    <a:pt x="6508" y="11473"/>
                  </a:lnTo>
                  <a:lnTo>
                    <a:pt x="9963" y="10002"/>
                  </a:lnTo>
                  <a:lnTo>
                    <a:pt x="13288" y="8229"/>
                  </a:lnTo>
                  <a:lnTo>
                    <a:pt x="16083" y="6196"/>
                  </a:lnTo>
                  <a:lnTo>
                    <a:pt x="18707" y="3906"/>
                  </a:lnTo>
                  <a:lnTo>
                    <a:pt x="21465" y="2099"/>
                  </a:lnTo>
                  <a:lnTo>
                    <a:pt x="25742" y="0"/>
                  </a:lnTo>
                  <a:lnTo>
                    <a:pt x="27185" y="165"/>
                  </a:lnTo>
                  <a:lnTo>
                    <a:pt x="27169" y="165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011877" y="2663072"/>
              <a:ext cx="92425" cy="44480"/>
            </a:xfrm>
            <a:custGeom>
              <a:avLst/>
              <a:pathLst>
                <a:path w="92425" h="44480">
                  <a:moveTo>
                    <a:pt x="79949" y="15232"/>
                  </a:moveTo>
                  <a:lnTo>
                    <a:pt x="79782" y="15858"/>
                  </a:lnTo>
                  <a:lnTo>
                    <a:pt x="79002" y="17524"/>
                  </a:lnTo>
                  <a:lnTo>
                    <a:pt x="78495" y="19337"/>
                  </a:lnTo>
                  <a:lnTo>
                    <a:pt x="78921" y="20822"/>
                  </a:lnTo>
                  <a:lnTo>
                    <a:pt x="80672" y="22592"/>
                  </a:lnTo>
                  <a:lnTo>
                    <a:pt x="83020" y="24004"/>
                  </a:lnTo>
                  <a:lnTo>
                    <a:pt x="86010" y="24112"/>
                  </a:lnTo>
                  <a:lnTo>
                    <a:pt x="88766" y="23568"/>
                  </a:lnTo>
                  <a:lnTo>
                    <a:pt x="89867" y="23792"/>
                  </a:lnTo>
                  <a:lnTo>
                    <a:pt x="91362" y="26155"/>
                  </a:lnTo>
                  <a:lnTo>
                    <a:pt x="92425" y="28202"/>
                  </a:lnTo>
                  <a:lnTo>
                    <a:pt x="90981" y="30311"/>
                  </a:lnTo>
                  <a:lnTo>
                    <a:pt x="90190" y="32160"/>
                  </a:lnTo>
                  <a:lnTo>
                    <a:pt x="89907" y="33472"/>
                  </a:lnTo>
                  <a:lnTo>
                    <a:pt x="90082" y="34041"/>
                  </a:lnTo>
                  <a:lnTo>
                    <a:pt x="90973" y="35105"/>
                  </a:lnTo>
                  <a:lnTo>
                    <a:pt x="92004" y="36918"/>
                  </a:lnTo>
                  <a:lnTo>
                    <a:pt x="92149" y="38586"/>
                  </a:lnTo>
                  <a:lnTo>
                    <a:pt x="91494" y="39691"/>
                  </a:lnTo>
                  <a:lnTo>
                    <a:pt x="90074" y="40240"/>
                  </a:lnTo>
                  <a:lnTo>
                    <a:pt x="88566" y="40078"/>
                  </a:lnTo>
                  <a:lnTo>
                    <a:pt x="87319" y="40100"/>
                  </a:lnTo>
                  <a:lnTo>
                    <a:pt x="85757" y="40295"/>
                  </a:lnTo>
                  <a:lnTo>
                    <a:pt x="83314" y="40909"/>
                  </a:lnTo>
                  <a:lnTo>
                    <a:pt x="81045" y="41704"/>
                  </a:lnTo>
                  <a:lnTo>
                    <a:pt x="76789" y="41557"/>
                  </a:lnTo>
                  <a:lnTo>
                    <a:pt x="75083" y="39911"/>
                  </a:lnTo>
                  <a:lnTo>
                    <a:pt x="74279" y="39905"/>
                  </a:lnTo>
                  <a:lnTo>
                    <a:pt x="70404" y="42037"/>
                  </a:lnTo>
                  <a:lnTo>
                    <a:pt x="66186" y="41665"/>
                  </a:lnTo>
                  <a:lnTo>
                    <a:pt x="58501" y="42375"/>
                  </a:lnTo>
                  <a:lnTo>
                    <a:pt x="55292" y="42542"/>
                  </a:lnTo>
                  <a:lnTo>
                    <a:pt x="51994" y="42306"/>
                  </a:lnTo>
                  <a:lnTo>
                    <a:pt x="50324" y="41854"/>
                  </a:lnTo>
                  <a:lnTo>
                    <a:pt x="47223" y="40356"/>
                  </a:lnTo>
                  <a:lnTo>
                    <a:pt x="44411" y="39263"/>
                  </a:lnTo>
                  <a:lnTo>
                    <a:pt x="41550" y="40263"/>
                  </a:lnTo>
                  <a:lnTo>
                    <a:pt x="40546" y="40447"/>
                  </a:lnTo>
                  <a:lnTo>
                    <a:pt x="38250" y="43014"/>
                  </a:lnTo>
                  <a:lnTo>
                    <a:pt x="33282" y="43862"/>
                  </a:lnTo>
                  <a:lnTo>
                    <a:pt x="28327" y="44480"/>
                  </a:lnTo>
                  <a:lnTo>
                    <a:pt x="26864" y="44138"/>
                  </a:lnTo>
                  <a:lnTo>
                    <a:pt x="24074" y="43986"/>
                  </a:lnTo>
                  <a:lnTo>
                    <a:pt x="23969" y="43387"/>
                  </a:lnTo>
                  <a:lnTo>
                    <a:pt x="24052" y="42804"/>
                  </a:lnTo>
                  <a:lnTo>
                    <a:pt x="23416" y="42341"/>
                  </a:lnTo>
                  <a:lnTo>
                    <a:pt x="22282" y="41863"/>
                  </a:lnTo>
                  <a:lnTo>
                    <a:pt x="20334" y="41665"/>
                  </a:lnTo>
                  <a:lnTo>
                    <a:pt x="17835" y="41025"/>
                  </a:lnTo>
                  <a:lnTo>
                    <a:pt x="16396" y="40416"/>
                  </a:lnTo>
                  <a:lnTo>
                    <a:pt x="11315" y="41313"/>
                  </a:lnTo>
                  <a:lnTo>
                    <a:pt x="8349" y="39962"/>
                  </a:lnTo>
                  <a:lnTo>
                    <a:pt x="4984" y="38106"/>
                  </a:lnTo>
                  <a:lnTo>
                    <a:pt x="3284" y="37297"/>
                  </a:lnTo>
                  <a:lnTo>
                    <a:pt x="2663" y="34421"/>
                  </a:lnTo>
                  <a:lnTo>
                    <a:pt x="2066" y="33496"/>
                  </a:lnTo>
                  <a:lnTo>
                    <a:pt x="742" y="32523"/>
                  </a:lnTo>
                  <a:lnTo>
                    <a:pt x="0" y="31380"/>
                  </a:lnTo>
                  <a:lnTo>
                    <a:pt x="596" y="30205"/>
                  </a:lnTo>
                  <a:lnTo>
                    <a:pt x="3948" y="28013"/>
                  </a:lnTo>
                  <a:lnTo>
                    <a:pt x="4218" y="27499"/>
                  </a:lnTo>
                  <a:lnTo>
                    <a:pt x="5769" y="23410"/>
                  </a:lnTo>
                  <a:lnTo>
                    <a:pt x="7923" y="21922"/>
                  </a:lnTo>
                  <a:lnTo>
                    <a:pt x="10047" y="19857"/>
                  </a:lnTo>
                  <a:lnTo>
                    <a:pt x="11652" y="16577"/>
                  </a:lnTo>
                  <a:lnTo>
                    <a:pt x="14753" y="13209"/>
                  </a:lnTo>
                  <a:lnTo>
                    <a:pt x="18159" y="9755"/>
                  </a:lnTo>
                  <a:lnTo>
                    <a:pt x="20501" y="6942"/>
                  </a:lnTo>
                  <a:lnTo>
                    <a:pt x="22056" y="5630"/>
                  </a:lnTo>
                  <a:lnTo>
                    <a:pt x="25256" y="4224"/>
                  </a:lnTo>
                  <a:lnTo>
                    <a:pt x="27939" y="3398"/>
                  </a:lnTo>
                  <a:lnTo>
                    <a:pt x="29792" y="1516"/>
                  </a:lnTo>
                  <a:lnTo>
                    <a:pt x="32029" y="470"/>
                  </a:lnTo>
                  <a:lnTo>
                    <a:pt x="34329" y="0"/>
                  </a:lnTo>
                  <a:lnTo>
                    <a:pt x="37740" y="252"/>
                  </a:lnTo>
                  <a:lnTo>
                    <a:pt x="40954" y="924"/>
                  </a:lnTo>
                  <a:lnTo>
                    <a:pt x="44475" y="1857"/>
                  </a:lnTo>
                  <a:lnTo>
                    <a:pt x="44883" y="2616"/>
                  </a:lnTo>
                  <a:lnTo>
                    <a:pt x="44584" y="3952"/>
                  </a:lnTo>
                  <a:lnTo>
                    <a:pt x="44076" y="5306"/>
                  </a:lnTo>
                  <a:lnTo>
                    <a:pt x="44057" y="6001"/>
                  </a:lnTo>
                  <a:lnTo>
                    <a:pt x="44600" y="6382"/>
                  </a:lnTo>
                  <a:lnTo>
                    <a:pt x="48043" y="6641"/>
                  </a:lnTo>
                  <a:lnTo>
                    <a:pt x="52264" y="6428"/>
                  </a:lnTo>
                  <a:lnTo>
                    <a:pt x="54630" y="6617"/>
                  </a:lnTo>
                  <a:lnTo>
                    <a:pt x="59906" y="7866"/>
                  </a:lnTo>
                  <a:lnTo>
                    <a:pt x="61450" y="8748"/>
                  </a:lnTo>
                  <a:lnTo>
                    <a:pt x="63061" y="9426"/>
                  </a:lnTo>
                  <a:lnTo>
                    <a:pt x="64634" y="9304"/>
                  </a:lnTo>
                  <a:lnTo>
                    <a:pt x="66629" y="7859"/>
                  </a:lnTo>
                  <a:lnTo>
                    <a:pt x="68728" y="6630"/>
                  </a:lnTo>
                  <a:lnTo>
                    <a:pt x="70032" y="6433"/>
                  </a:lnTo>
                  <a:lnTo>
                    <a:pt x="70965" y="6830"/>
                  </a:lnTo>
                  <a:lnTo>
                    <a:pt x="72644" y="8001"/>
                  </a:lnTo>
                  <a:lnTo>
                    <a:pt x="76120" y="9102"/>
                  </a:lnTo>
                  <a:lnTo>
                    <a:pt x="79220" y="9933"/>
                  </a:lnTo>
                  <a:lnTo>
                    <a:pt x="80224" y="10720"/>
                  </a:lnTo>
                  <a:lnTo>
                    <a:pt x="79879" y="141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7111727" y="3936964"/>
              <a:ext cx="259413" cy="250546"/>
            </a:xfrm>
            <a:custGeom>
              <a:avLst/>
              <a:pathLst>
                <a:path w="259413" h="250546">
                  <a:moveTo>
                    <a:pt x="145947" y="164"/>
                  </a:moveTo>
                  <a:lnTo>
                    <a:pt x="145402" y="1532"/>
                  </a:lnTo>
                  <a:lnTo>
                    <a:pt x="144986" y="3527"/>
                  </a:lnTo>
                  <a:lnTo>
                    <a:pt x="145491" y="5013"/>
                  </a:lnTo>
                  <a:lnTo>
                    <a:pt x="146600" y="7008"/>
                  </a:lnTo>
                  <a:lnTo>
                    <a:pt x="148197" y="8756"/>
                  </a:lnTo>
                  <a:lnTo>
                    <a:pt x="149417" y="9793"/>
                  </a:lnTo>
                  <a:lnTo>
                    <a:pt x="150864" y="12362"/>
                  </a:lnTo>
                  <a:lnTo>
                    <a:pt x="152315" y="15576"/>
                  </a:lnTo>
                  <a:lnTo>
                    <a:pt x="154223" y="18078"/>
                  </a:lnTo>
                  <a:lnTo>
                    <a:pt x="159831" y="23809"/>
                  </a:lnTo>
                  <a:lnTo>
                    <a:pt x="160452" y="25863"/>
                  </a:lnTo>
                  <a:lnTo>
                    <a:pt x="161232" y="27895"/>
                  </a:lnTo>
                  <a:lnTo>
                    <a:pt x="164753" y="31808"/>
                  </a:lnTo>
                  <a:lnTo>
                    <a:pt x="165301" y="33106"/>
                  </a:lnTo>
                  <a:lnTo>
                    <a:pt x="165067" y="35762"/>
                  </a:lnTo>
                  <a:lnTo>
                    <a:pt x="168693" y="43725"/>
                  </a:lnTo>
                  <a:lnTo>
                    <a:pt x="171074" y="48378"/>
                  </a:lnTo>
                  <a:lnTo>
                    <a:pt x="173089" y="49236"/>
                  </a:lnTo>
                  <a:lnTo>
                    <a:pt x="179545" y="54191"/>
                  </a:lnTo>
                  <a:lnTo>
                    <a:pt x="185171" y="58174"/>
                  </a:lnTo>
                  <a:lnTo>
                    <a:pt x="191761" y="60864"/>
                  </a:lnTo>
                  <a:lnTo>
                    <a:pt x="196600" y="62635"/>
                  </a:lnTo>
                  <a:lnTo>
                    <a:pt x="198988" y="63927"/>
                  </a:lnTo>
                  <a:lnTo>
                    <a:pt x="200184" y="65166"/>
                  </a:lnTo>
                  <a:lnTo>
                    <a:pt x="201158" y="67549"/>
                  </a:lnTo>
                  <a:lnTo>
                    <a:pt x="201652" y="71689"/>
                  </a:lnTo>
                  <a:lnTo>
                    <a:pt x="201822" y="74366"/>
                  </a:lnTo>
                  <a:lnTo>
                    <a:pt x="207022" y="74258"/>
                  </a:lnTo>
                  <a:lnTo>
                    <a:pt x="211324" y="74500"/>
                  </a:lnTo>
                  <a:lnTo>
                    <a:pt x="212835" y="75038"/>
                  </a:lnTo>
                  <a:lnTo>
                    <a:pt x="213396" y="75801"/>
                  </a:lnTo>
                  <a:lnTo>
                    <a:pt x="213264" y="77566"/>
                  </a:lnTo>
                  <a:lnTo>
                    <a:pt x="213323" y="80197"/>
                  </a:lnTo>
                  <a:lnTo>
                    <a:pt x="213526" y="82316"/>
                  </a:lnTo>
                  <a:lnTo>
                    <a:pt x="213078" y="84580"/>
                  </a:lnTo>
                  <a:lnTo>
                    <a:pt x="212770" y="87246"/>
                  </a:lnTo>
                  <a:lnTo>
                    <a:pt x="212562" y="90547"/>
                  </a:lnTo>
                  <a:lnTo>
                    <a:pt x="213226" y="91839"/>
                  </a:lnTo>
                  <a:lnTo>
                    <a:pt x="217390" y="95998"/>
                  </a:lnTo>
                  <a:lnTo>
                    <a:pt x="219139" y="98694"/>
                  </a:lnTo>
                  <a:lnTo>
                    <a:pt x="220996" y="102774"/>
                  </a:lnTo>
                  <a:lnTo>
                    <a:pt x="222086" y="104086"/>
                  </a:lnTo>
                  <a:lnTo>
                    <a:pt x="222957" y="104606"/>
                  </a:lnTo>
                  <a:lnTo>
                    <a:pt x="226717" y="105057"/>
                  </a:lnTo>
                  <a:lnTo>
                    <a:pt x="236399" y="106768"/>
                  </a:lnTo>
                  <a:lnTo>
                    <a:pt x="242361" y="108325"/>
                  </a:lnTo>
                  <a:lnTo>
                    <a:pt x="247102" y="109939"/>
                  </a:lnTo>
                  <a:lnTo>
                    <a:pt x="249075" y="110365"/>
                  </a:lnTo>
                  <a:lnTo>
                    <a:pt x="250038" y="110792"/>
                  </a:lnTo>
                  <a:lnTo>
                    <a:pt x="250362" y="111191"/>
                  </a:lnTo>
                  <a:lnTo>
                    <a:pt x="249768" y="114745"/>
                  </a:lnTo>
                  <a:lnTo>
                    <a:pt x="249976" y="115887"/>
                  </a:lnTo>
                  <a:lnTo>
                    <a:pt x="250502" y="116912"/>
                  </a:lnTo>
                  <a:lnTo>
                    <a:pt x="251307" y="117716"/>
                  </a:lnTo>
                  <a:lnTo>
                    <a:pt x="252284" y="118221"/>
                  </a:lnTo>
                  <a:lnTo>
                    <a:pt x="255886" y="118601"/>
                  </a:lnTo>
                  <a:lnTo>
                    <a:pt x="258042" y="120763"/>
                  </a:lnTo>
                  <a:lnTo>
                    <a:pt x="259413" y="121764"/>
                  </a:lnTo>
                  <a:lnTo>
                    <a:pt x="252920" y="122299"/>
                  </a:lnTo>
                  <a:lnTo>
                    <a:pt x="249704" y="124099"/>
                  </a:lnTo>
                  <a:lnTo>
                    <a:pt x="247834" y="127323"/>
                  </a:lnTo>
                  <a:lnTo>
                    <a:pt x="244905" y="129693"/>
                  </a:lnTo>
                  <a:lnTo>
                    <a:pt x="240917" y="131201"/>
                  </a:lnTo>
                  <a:lnTo>
                    <a:pt x="236699" y="132238"/>
                  </a:lnTo>
                  <a:lnTo>
                    <a:pt x="232246" y="132802"/>
                  </a:lnTo>
                  <a:lnTo>
                    <a:pt x="227505" y="135573"/>
                  </a:lnTo>
                  <a:lnTo>
                    <a:pt x="222469" y="140549"/>
                  </a:lnTo>
                  <a:lnTo>
                    <a:pt x="219903" y="143680"/>
                  </a:lnTo>
                  <a:lnTo>
                    <a:pt x="219800" y="144967"/>
                  </a:lnTo>
                  <a:lnTo>
                    <a:pt x="218672" y="146082"/>
                  </a:lnTo>
                  <a:lnTo>
                    <a:pt x="216519" y="147023"/>
                  </a:lnTo>
                  <a:lnTo>
                    <a:pt x="215301" y="148154"/>
                  </a:lnTo>
                  <a:lnTo>
                    <a:pt x="215018" y="149476"/>
                  </a:lnTo>
                  <a:lnTo>
                    <a:pt x="213871" y="150108"/>
                  </a:lnTo>
                  <a:lnTo>
                    <a:pt x="211855" y="150054"/>
                  </a:lnTo>
                  <a:lnTo>
                    <a:pt x="210441" y="151020"/>
                  </a:lnTo>
                  <a:lnTo>
                    <a:pt x="209626" y="153009"/>
                  </a:lnTo>
                  <a:lnTo>
                    <a:pt x="207845" y="154218"/>
                  </a:lnTo>
                  <a:lnTo>
                    <a:pt x="205095" y="154639"/>
                  </a:lnTo>
                  <a:lnTo>
                    <a:pt x="202723" y="155762"/>
                  </a:lnTo>
                  <a:lnTo>
                    <a:pt x="200729" y="157580"/>
                  </a:lnTo>
                  <a:lnTo>
                    <a:pt x="199191" y="158503"/>
                  </a:lnTo>
                  <a:lnTo>
                    <a:pt x="198109" y="158530"/>
                  </a:lnTo>
                  <a:lnTo>
                    <a:pt x="196427" y="160009"/>
                  </a:lnTo>
                  <a:lnTo>
                    <a:pt x="193704" y="163509"/>
                  </a:lnTo>
                  <a:lnTo>
                    <a:pt x="193251" y="165137"/>
                  </a:lnTo>
                  <a:lnTo>
                    <a:pt x="189505" y="178328"/>
                  </a:lnTo>
                  <a:lnTo>
                    <a:pt x="187462" y="179885"/>
                  </a:lnTo>
                  <a:lnTo>
                    <a:pt x="183501" y="182602"/>
                  </a:lnTo>
                  <a:lnTo>
                    <a:pt x="180289" y="185857"/>
                  </a:lnTo>
                  <a:lnTo>
                    <a:pt x="178913" y="187775"/>
                  </a:lnTo>
                  <a:lnTo>
                    <a:pt x="177405" y="188628"/>
                  </a:lnTo>
                  <a:lnTo>
                    <a:pt x="170045" y="190228"/>
                  </a:lnTo>
                  <a:lnTo>
                    <a:pt x="167309" y="191084"/>
                  </a:lnTo>
                  <a:lnTo>
                    <a:pt x="164001" y="192328"/>
                  </a:lnTo>
                  <a:lnTo>
                    <a:pt x="163164" y="193448"/>
                  </a:lnTo>
                  <a:lnTo>
                    <a:pt x="162352" y="197517"/>
                  </a:lnTo>
                  <a:lnTo>
                    <a:pt x="160071" y="203355"/>
                  </a:lnTo>
                  <a:lnTo>
                    <a:pt x="158212" y="207662"/>
                  </a:lnTo>
                  <a:lnTo>
                    <a:pt x="157011" y="211407"/>
                  </a:lnTo>
                  <a:lnTo>
                    <a:pt x="154928" y="216060"/>
                  </a:lnTo>
                  <a:lnTo>
                    <a:pt x="153114" y="217622"/>
                  </a:lnTo>
                  <a:lnTo>
                    <a:pt x="151055" y="219050"/>
                  </a:lnTo>
                  <a:lnTo>
                    <a:pt x="148362" y="219754"/>
                  </a:lnTo>
                  <a:lnTo>
                    <a:pt x="144692" y="220205"/>
                  </a:lnTo>
                  <a:lnTo>
                    <a:pt x="141351" y="220073"/>
                  </a:lnTo>
                  <a:lnTo>
                    <a:pt x="138766" y="220143"/>
                  </a:lnTo>
                  <a:lnTo>
                    <a:pt x="135182" y="221786"/>
                  </a:lnTo>
                  <a:lnTo>
                    <a:pt x="131836" y="221894"/>
                  </a:lnTo>
                  <a:lnTo>
                    <a:pt x="126522" y="220947"/>
                  </a:lnTo>
                  <a:lnTo>
                    <a:pt x="122220" y="220027"/>
                  </a:lnTo>
                  <a:lnTo>
                    <a:pt x="120296" y="219835"/>
                  </a:lnTo>
                  <a:lnTo>
                    <a:pt x="116494" y="216796"/>
                  </a:lnTo>
                  <a:lnTo>
                    <a:pt x="114049" y="216850"/>
                  </a:lnTo>
                  <a:lnTo>
                    <a:pt x="110319" y="216608"/>
                  </a:lnTo>
                  <a:lnTo>
                    <a:pt x="108225" y="215911"/>
                  </a:lnTo>
                  <a:lnTo>
                    <a:pt x="106282" y="214357"/>
                  </a:lnTo>
                  <a:lnTo>
                    <a:pt x="102062" y="211299"/>
                  </a:lnTo>
                  <a:lnTo>
                    <a:pt x="97938" y="208825"/>
                  </a:lnTo>
                  <a:lnTo>
                    <a:pt x="94284" y="207359"/>
                  </a:lnTo>
                  <a:lnTo>
                    <a:pt x="90879" y="206674"/>
                  </a:lnTo>
                  <a:lnTo>
                    <a:pt x="87637" y="207284"/>
                  </a:lnTo>
                  <a:lnTo>
                    <a:pt x="85117" y="207937"/>
                  </a:lnTo>
                  <a:lnTo>
                    <a:pt x="84137" y="208263"/>
                  </a:lnTo>
                  <a:lnTo>
                    <a:pt x="82181" y="209540"/>
                  </a:lnTo>
                  <a:lnTo>
                    <a:pt x="80178" y="211961"/>
                  </a:lnTo>
                  <a:lnTo>
                    <a:pt x="78524" y="215752"/>
                  </a:lnTo>
                  <a:lnTo>
                    <a:pt x="77893" y="218073"/>
                  </a:lnTo>
                  <a:lnTo>
                    <a:pt x="76039" y="222998"/>
                  </a:lnTo>
                  <a:lnTo>
                    <a:pt x="73586" y="228908"/>
                  </a:lnTo>
                  <a:lnTo>
                    <a:pt x="72409" y="230608"/>
                  </a:lnTo>
                  <a:lnTo>
                    <a:pt x="71054" y="231871"/>
                  </a:lnTo>
                  <a:lnTo>
                    <a:pt x="68906" y="232994"/>
                  </a:lnTo>
                  <a:lnTo>
                    <a:pt x="61906" y="237687"/>
                  </a:lnTo>
                  <a:lnTo>
                    <a:pt x="58406" y="242973"/>
                  </a:lnTo>
                  <a:lnTo>
                    <a:pt x="56196" y="244511"/>
                  </a:lnTo>
                  <a:lnTo>
                    <a:pt x="53532" y="245232"/>
                  </a:lnTo>
                  <a:lnTo>
                    <a:pt x="51284" y="245685"/>
                  </a:lnTo>
                  <a:lnTo>
                    <a:pt x="50043" y="246562"/>
                  </a:lnTo>
                  <a:lnTo>
                    <a:pt x="48656" y="249237"/>
                  </a:lnTo>
                  <a:lnTo>
                    <a:pt x="47458" y="250179"/>
                  </a:lnTo>
                  <a:lnTo>
                    <a:pt x="46119" y="250546"/>
                  </a:lnTo>
                  <a:lnTo>
                    <a:pt x="42114" y="250227"/>
                  </a:lnTo>
                  <a:lnTo>
                    <a:pt x="40832" y="249955"/>
                  </a:lnTo>
                  <a:lnTo>
                    <a:pt x="30221" y="250478"/>
                  </a:lnTo>
                  <a:lnTo>
                    <a:pt x="26986" y="249631"/>
                  </a:lnTo>
                  <a:lnTo>
                    <a:pt x="24692" y="249291"/>
                  </a:lnTo>
                  <a:lnTo>
                    <a:pt x="21070" y="250397"/>
                  </a:lnTo>
                  <a:lnTo>
                    <a:pt x="19556" y="249669"/>
                  </a:lnTo>
                  <a:lnTo>
                    <a:pt x="18350" y="247450"/>
                  </a:lnTo>
                  <a:lnTo>
                    <a:pt x="17756" y="242992"/>
                  </a:lnTo>
                  <a:lnTo>
                    <a:pt x="17945" y="239206"/>
                  </a:lnTo>
                  <a:lnTo>
                    <a:pt x="19910" y="236340"/>
                  </a:lnTo>
                  <a:lnTo>
                    <a:pt x="21545" y="234240"/>
                  </a:lnTo>
                  <a:lnTo>
                    <a:pt x="23148" y="231499"/>
                  </a:lnTo>
                  <a:lnTo>
                    <a:pt x="23359" y="230273"/>
                  </a:lnTo>
                  <a:lnTo>
                    <a:pt x="23038" y="229167"/>
                  </a:lnTo>
                  <a:lnTo>
                    <a:pt x="22717" y="226914"/>
                  </a:lnTo>
                  <a:lnTo>
                    <a:pt x="22544" y="224609"/>
                  </a:lnTo>
                  <a:lnTo>
                    <a:pt x="20266" y="219568"/>
                  </a:lnTo>
                  <a:lnTo>
                    <a:pt x="17462" y="212881"/>
                  </a:lnTo>
                  <a:lnTo>
                    <a:pt x="13700" y="205422"/>
                  </a:lnTo>
                  <a:lnTo>
                    <a:pt x="12527" y="203371"/>
                  </a:lnTo>
                  <a:lnTo>
                    <a:pt x="10165" y="200132"/>
                  </a:lnTo>
                  <a:lnTo>
                    <a:pt x="1416" y="193974"/>
                  </a:lnTo>
                  <a:lnTo>
                    <a:pt x="86" y="193138"/>
                  </a:lnTo>
                  <a:lnTo>
                    <a:pt x="86" y="192452"/>
                  </a:lnTo>
                  <a:lnTo>
                    <a:pt x="78" y="186477"/>
                  </a:lnTo>
                  <a:lnTo>
                    <a:pt x="70" y="178554"/>
                  </a:lnTo>
                  <a:lnTo>
                    <a:pt x="62" y="170634"/>
                  </a:lnTo>
                  <a:lnTo>
                    <a:pt x="53" y="162713"/>
                  </a:lnTo>
                  <a:lnTo>
                    <a:pt x="43" y="154793"/>
                  </a:lnTo>
                  <a:lnTo>
                    <a:pt x="32" y="146872"/>
                  </a:lnTo>
                  <a:lnTo>
                    <a:pt x="24" y="138952"/>
                  </a:lnTo>
                  <a:lnTo>
                    <a:pt x="16" y="131031"/>
                  </a:lnTo>
                  <a:lnTo>
                    <a:pt x="8" y="123108"/>
                  </a:lnTo>
                  <a:lnTo>
                    <a:pt x="0" y="116410"/>
                  </a:lnTo>
                  <a:lnTo>
                    <a:pt x="6301" y="116410"/>
                  </a:lnTo>
                  <a:lnTo>
                    <a:pt x="14097" y="116410"/>
                  </a:lnTo>
                  <a:lnTo>
                    <a:pt x="23362" y="116410"/>
                  </a:lnTo>
                  <a:lnTo>
                    <a:pt x="27458" y="116410"/>
                  </a:lnTo>
                  <a:lnTo>
                    <a:pt x="27693" y="115352"/>
                  </a:lnTo>
                  <a:lnTo>
                    <a:pt x="27687" y="110438"/>
                  </a:lnTo>
                  <a:lnTo>
                    <a:pt x="27671" y="99163"/>
                  </a:lnTo>
                  <a:lnTo>
                    <a:pt x="27655" y="87891"/>
                  </a:lnTo>
                  <a:lnTo>
                    <a:pt x="27636" y="76619"/>
                  </a:lnTo>
                  <a:lnTo>
                    <a:pt x="27620" y="65347"/>
                  </a:lnTo>
                  <a:lnTo>
                    <a:pt x="27601" y="54072"/>
                  </a:lnTo>
                  <a:lnTo>
                    <a:pt x="27585" y="42800"/>
                  </a:lnTo>
                  <a:lnTo>
                    <a:pt x="27569" y="31527"/>
                  </a:lnTo>
                  <a:lnTo>
                    <a:pt x="27550" y="20253"/>
                  </a:lnTo>
                  <a:lnTo>
                    <a:pt x="27544" y="14680"/>
                  </a:lnTo>
                  <a:lnTo>
                    <a:pt x="34685" y="14348"/>
                  </a:lnTo>
                  <a:lnTo>
                    <a:pt x="42897" y="13209"/>
                  </a:lnTo>
                  <a:lnTo>
                    <a:pt x="56209" y="11358"/>
                  </a:lnTo>
                  <a:lnTo>
                    <a:pt x="68607" y="9067"/>
                  </a:lnTo>
                  <a:lnTo>
                    <a:pt x="76695" y="7726"/>
                  </a:lnTo>
                  <a:lnTo>
                    <a:pt x="86288" y="6133"/>
                  </a:lnTo>
                  <a:lnTo>
                    <a:pt x="89589" y="5861"/>
                  </a:lnTo>
                  <a:lnTo>
                    <a:pt x="90479" y="6077"/>
                  </a:lnTo>
                  <a:lnTo>
                    <a:pt x="91780" y="6625"/>
                  </a:lnTo>
                  <a:lnTo>
                    <a:pt x="96233" y="12254"/>
                  </a:lnTo>
                  <a:lnTo>
                    <a:pt x="99007" y="16547"/>
                  </a:lnTo>
                  <a:lnTo>
                    <a:pt x="99571" y="18385"/>
                  </a:lnTo>
                  <a:lnTo>
                    <a:pt x="100100" y="18580"/>
                  </a:lnTo>
                  <a:lnTo>
                    <a:pt x="101411" y="18288"/>
                  </a:lnTo>
                  <a:lnTo>
                    <a:pt x="102885" y="17595"/>
                  </a:lnTo>
                  <a:lnTo>
                    <a:pt x="107410" y="13317"/>
                  </a:lnTo>
                  <a:lnTo>
                    <a:pt x="108352" y="12203"/>
                  </a:lnTo>
                  <a:lnTo>
                    <a:pt x="111234" y="10127"/>
                  </a:lnTo>
                  <a:lnTo>
                    <a:pt x="114734" y="8012"/>
                  </a:lnTo>
                  <a:lnTo>
                    <a:pt x="117903" y="6517"/>
                  </a:lnTo>
                  <a:lnTo>
                    <a:pt x="121082" y="5267"/>
                  </a:lnTo>
                  <a:lnTo>
                    <a:pt x="122552" y="5577"/>
                  </a:lnTo>
                  <a:lnTo>
                    <a:pt x="124285" y="6657"/>
                  </a:lnTo>
                  <a:lnTo>
                    <a:pt x="125823" y="7326"/>
                  </a:lnTo>
                  <a:lnTo>
                    <a:pt x="133053" y="2129"/>
                  </a:lnTo>
                  <a:lnTo>
                    <a:pt x="136283" y="933"/>
                  </a:lnTo>
                  <a:lnTo>
                    <a:pt x="144765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6958464" y="3141553"/>
              <a:ext cx="358472" cy="241138"/>
            </a:xfrm>
            <a:custGeom>
              <a:avLst/>
              <a:pathLst>
                <a:path w="358472" h="241138">
                  <a:moveTo>
                    <a:pt x="232924" y="2115"/>
                  </a:moveTo>
                  <a:lnTo>
                    <a:pt x="234877" y="5552"/>
                  </a:lnTo>
                  <a:lnTo>
                    <a:pt x="235806" y="6754"/>
                  </a:lnTo>
                  <a:lnTo>
                    <a:pt x="243861" y="14878"/>
                  </a:lnTo>
                  <a:lnTo>
                    <a:pt x="245421" y="16809"/>
                  </a:lnTo>
                  <a:lnTo>
                    <a:pt x="249409" y="22714"/>
                  </a:lnTo>
                  <a:lnTo>
                    <a:pt x="251852" y="26698"/>
                  </a:lnTo>
                  <a:lnTo>
                    <a:pt x="254650" y="32423"/>
                  </a:lnTo>
                  <a:lnTo>
                    <a:pt x="254925" y="35534"/>
                  </a:lnTo>
                  <a:lnTo>
                    <a:pt x="254553" y="38199"/>
                  </a:lnTo>
                  <a:lnTo>
                    <a:pt x="253997" y="45751"/>
                  </a:lnTo>
                  <a:lnTo>
                    <a:pt x="253263" y="47926"/>
                  </a:lnTo>
                  <a:lnTo>
                    <a:pt x="249731" y="51993"/>
                  </a:lnTo>
                  <a:lnTo>
                    <a:pt x="249580" y="53824"/>
                  </a:lnTo>
                  <a:lnTo>
                    <a:pt x="250305" y="55348"/>
                  </a:lnTo>
                  <a:lnTo>
                    <a:pt x="251382" y="55976"/>
                  </a:lnTo>
                  <a:lnTo>
                    <a:pt x="252041" y="56733"/>
                  </a:lnTo>
                  <a:lnTo>
                    <a:pt x="251639" y="60253"/>
                  </a:lnTo>
                  <a:lnTo>
                    <a:pt x="252907" y="61635"/>
                  </a:lnTo>
                  <a:lnTo>
                    <a:pt x="255562" y="62556"/>
                  </a:lnTo>
                  <a:lnTo>
                    <a:pt x="262268" y="63185"/>
                  </a:lnTo>
                  <a:lnTo>
                    <a:pt x="265755" y="63694"/>
                  </a:lnTo>
                  <a:lnTo>
                    <a:pt x="268497" y="64404"/>
                  </a:lnTo>
                  <a:lnTo>
                    <a:pt x="269808" y="64742"/>
                  </a:lnTo>
                  <a:lnTo>
                    <a:pt x="270529" y="65989"/>
                  </a:lnTo>
                  <a:lnTo>
                    <a:pt x="269398" y="70055"/>
                  </a:lnTo>
                  <a:lnTo>
                    <a:pt x="270184" y="72597"/>
                  </a:lnTo>
                  <a:lnTo>
                    <a:pt x="272477" y="74745"/>
                  </a:lnTo>
                  <a:lnTo>
                    <a:pt x="274801" y="75656"/>
                  </a:lnTo>
                  <a:lnTo>
                    <a:pt x="277027" y="76180"/>
                  </a:lnTo>
                  <a:lnTo>
                    <a:pt x="284783" y="77504"/>
                  </a:lnTo>
                  <a:lnTo>
                    <a:pt x="288005" y="78996"/>
                  </a:lnTo>
                  <a:lnTo>
                    <a:pt x="292258" y="83769"/>
                  </a:lnTo>
                  <a:lnTo>
                    <a:pt x="297596" y="88106"/>
                  </a:lnTo>
                  <a:lnTo>
                    <a:pt x="298894" y="90409"/>
                  </a:lnTo>
                  <a:lnTo>
                    <a:pt x="298654" y="92498"/>
                  </a:lnTo>
                  <a:lnTo>
                    <a:pt x="297070" y="95033"/>
                  </a:lnTo>
                  <a:lnTo>
                    <a:pt x="297313" y="96080"/>
                  </a:lnTo>
                  <a:lnTo>
                    <a:pt x="299766" y="98618"/>
                  </a:lnTo>
                  <a:lnTo>
                    <a:pt x="302578" y="101218"/>
                  </a:lnTo>
                  <a:lnTo>
                    <a:pt x="307716" y="104111"/>
                  </a:lnTo>
                  <a:lnTo>
                    <a:pt x="316624" y="108637"/>
                  </a:lnTo>
                  <a:lnTo>
                    <a:pt x="320702" y="111669"/>
                  </a:lnTo>
                  <a:lnTo>
                    <a:pt x="322094" y="113965"/>
                  </a:lnTo>
                  <a:lnTo>
                    <a:pt x="324372" y="116463"/>
                  </a:lnTo>
                  <a:lnTo>
                    <a:pt x="327556" y="118749"/>
                  </a:lnTo>
                  <a:lnTo>
                    <a:pt x="329691" y="120509"/>
                  </a:lnTo>
                  <a:lnTo>
                    <a:pt x="328220" y="125483"/>
                  </a:lnTo>
                  <a:lnTo>
                    <a:pt x="328663" y="127116"/>
                  </a:lnTo>
                  <a:lnTo>
                    <a:pt x="329456" y="128534"/>
                  </a:lnTo>
                  <a:lnTo>
                    <a:pt x="331313" y="130489"/>
                  </a:lnTo>
                  <a:lnTo>
                    <a:pt x="332058" y="133008"/>
                  </a:lnTo>
                  <a:lnTo>
                    <a:pt x="333904" y="136152"/>
                  </a:lnTo>
                  <a:lnTo>
                    <a:pt x="336098" y="137581"/>
                  </a:lnTo>
                  <a:lnTo>
                    <a:pt x="339765" y="138114"/>
                  </a:lnTo>
                  <a:lnTo>
                    <a:pt x="341703" y="139571"/>
                  </a:lnTo>
                  <a:lnTo>
                    <a:pt x="345732" y="142074"/>
                  </a:lnTo>
                  <a:lnTo>
                    <a:pt x="349631" y="144232"/>
                  </a:lnTo>
                  <a:lnTo>
                    <a:pt x="351304" y="145721"/>
                  </a:lnTo>
                  <a:lnTo>
                    <a:pt x="352335" y="147042"/>
                  </a:lnTo>
                  <a:lnTo>
                    <a:pt x="353223" y="148599"/>
                  </a:lnTo>
                  <a:lnTo>
                    <a:pt x="353658" y="150155"/>
                  </a:lnTo>
                  <a:lnTo>
                    <a:pt x="353752" y="153519"/>
                  </a:lnTo>
                  <a:lnTo>
                    <a:pt x="354421" y="157695"/>
                  </a:lnTo>
                  <a:lnTo>
                    <a:pt x="356513" y="160550"/>
                  </a:lnTo>
                  <a:lnTo>
                    <a:pt x="358472" y="162682"/>
                  </a:lnTo>
                  <a:lnTo>
                    <a:pt x="350503" y="160232"/>
                  </a:lnTo>
                  <a:lnTo>
                    <a:pt x="349313" y="160179"/>
                  </a:lnTo>
                  <a:lnTo>
                    <a:pt x="347896" y="160604"/>
                  </a:lnTo>
                  <a:lnTo>
                    <a:pt x="343737" y="163608"/>
                  </a:lnTo>
                  <a:lnTo>
                    <a:pt x="342410" y="163975"/>
                  </a:lnTo>
                  <a:lnTo>
                    <a:pt x="340904" y="163712"/>
                  </a:lnTo>
                  <a:lnTo>
                    <a:pt x="337174" y="163345"/>
                  </a:lnTo>
                  <a:lnTo>
                    <a:pt x="324488" y="160970"/>
                  </a:lnTo>
                  <a:lnTo>
                    <a:pt x="314716" y="158688"/>
                  </a:lnTo>
                  <a:lnTo>
                    <a:pt x="311786" y="157860"/>
                  </a:lnTo>
                  <a:lnTo>
                    <a:pt x="306569" y="157075"/>
                  </a:lnTo>
                  <a:lnTo>
                    <a:pt x="303118" y="158628"/>
                  </a:lnTo>
                  <a:lnTo>
                    <a:pt x="299882" y="163967"/>
                  </a:lnTo>
                  <a:lnTo>
                    <a:pt x="298948" y="165021"/>
                  </a:lnTo>
                  <a:lnTo>
                    <a:pt x="293861" y="166599"/>
                  </a:lnTo>
                  <a:lnTo>
                    <a:pt x="291462" y="166170"/>
                  </a:lnTo>
                  <a:lnTo>
                    <a:pt x="285579" y="167632"/>
                  </a:lnTo>
                  <a:lnTo>
                    <a:pt x="276504" y="165424"/>
                  </a:lnTo>
                  <a:lnTo>
                    <a:pt x="273263" y="165861"/>
                  </a:lnTo>
                  <a:lnTo>
                    <a:pt x="270718" y="166974"/>
                  </a:lnTo>
                  <a:lnTo>
                    <a:pt x="264195" y="169395"/>
                  </a:lnTo>
                  <a:lnTo>
                    <a:pt x="260236" y="170774"/>
                  </a:lnTo>
                  <a:lnTo>
                    <a:pt x="255633" y="172033"/>
                  </a:lnTo>
                  <a:lnTo>
                    <a:pt x="251261" y="173954"/>
                  </a:lnTo>
                  <a:lnTo>
                    <a:pt x="248319" y="175008"/>
                  </a:lnTo>
                  <a:lnTo>
                    <a:pt x="245437" y="174997"/>
                  </a:lnTo>
                  <a:lnTo>
                    <a:pt x="242838" y="173907"/>
                  </a:lnTo>
                  <a:lnTo>
                    <a:pt x="239994" y="172969"/>
                  </a:lnTo>
                  <a:lnTo>
                    <a:pt x="236594" y="172778"/>
                  </a:lnTo>
                  <a:lnTo>
                    <a:pt x="233048" y="173330"/>
                  </a:lnTo>
                  <a:lnTo>
                    <a:pt x="230041" y="175463"/>
                  </a:lnTo>
                  <a:lnTo>
                    <a:pt x="228824" y="176981"/>
                  </a:lnTo>
                  <a:lnTo>
                    <a:pt x="226212" y="181021"/>
                  </a:lnTo>
                  <a:lnTo>
                    <a:pt x="223130" y="187595"/>
                  </a:lnTo>
                  <a:lnTo>
                    <a:pt x="221919" y="188918"/>
                  </a:lnTo>
                  <a:lnTo>
                    <a:pt x="221584" y="189047"/>
                  </a:lnTo>
                  <a:lnTo>
                    <a:pt x="220823" y="189604"/>
                  </a:lnTo>
                  <a:lnTo>
                    <a:pt x="206620" y="186317"/>
                  </a:lnTo>
                  <a:lnTo>
                    <a:pt x="200508" y="185557"/>
                  </a:lnTo>
                  <a:lnTo>
                    <a:pt x="196379" y="186568"/>
                  </a:lnTo>
                  <a:lnTo>
                    <a:pt x="191200" y="184729"/>
                  </a:lnTo>
                  <a:lnTo>
                    <a:pt x="188939" y="184405"/>
                  </a:lnTo>
                  <a:lnTo>
                    <a:pt x="187873" y="184982"/>
                  </a:lnTo>
                  <a:lnTo>
                    <a:pt x="184993" y="184154"/>
                  </a:lnTo>
                  <a:lnTo>
                    <a:pt x="180300" y="181917"/>
                  </a:lnTo>
                  <a:lnTo>
                    <a:pt x="175802" y="180972"/>
                  </a:lnTo>
                  <a:lnTo>
                    <a:pt x="171781" y="181295"/>
                  </a:lnTo>
                  <a:lnTo>
                    <a:pt x="169311" y="180547"/>
                  </a:lnTo>
                  <a:lnTo>
                    <a:pt x="167333" y="178368"/>
                  </a:lnTo>
                  <a:lnTo>
                    <a:pt x="164764" y="174371"/>
                  </a:lnTo>
                  <a:lnTo>
                    <a:pt x="160144" y="170407"/>
                  </a:lnTo>
                  <a:lnTo>
                    <a:pt x="153954" y="167227"/>
                  </a:lnTo>
                  <a:lnTo>
                    <a:pt x="150089" y="164834"/>
                  </a:lnTo>
                  <a:lnTo>
                    <a:pt x="148543" y="163231"/>
                  </a:lnTo>
                  <a:lnTo>
                    <a:pt x="145213" y="162345"/>
                  </a:lnTo>
                  <a:lnTo>
                    <a:pt x="140099" y="162176"/>
                  </a:lnTo>
                  <a:lnTo>
                    <a:pt x="135193" y="163744"/>
                  </a:lnTo>
                  <a:lnTo>
                    <a:pt x="128149" y="168700"/>
                  </a:lnTo>
                  <a:lnTo>
                    <a:pt x="121605" y="178869"/>
                  </a:lnTo>
                  <a:lnTo>
                    <a:pt x="117962" y="182760"/>
                  </a:lnTo>
                  <a:lnTo>
                    <a:pt x="115039" y="183765"/>
                  </a:lnTo>
                  <a:lnTo>
                    <a:pt x="114303" y="186216"/>
                  </a:lnTo>
                  <a:lnTo>
                    <a:pt x="115752" y="190111"/>
                  </a:lnTo>
                  <a:lnTo>
                    <a:pt x="116132" y="194596"/>
                  </a:lnTo>
                  <a:lnTo>
                    <a:pt x="115110" y="202212"/>
                  </a:lnTo>
                  <a:lnTo>
                    <a:pt x="115487" y="207747"/>
                  </a:lnTo>
                  <a:lnTo>
                    <a:pt x="113925" y="206868"/>
                  </a:lnTo>
                  <a:lnTo>
                    <a:pt x="112433" y="204274"/>
                  </a:lnTo>
                  <a:lnTo>
                    <a:pt x="111731" y="203751"/>
                  </a:lnTo>
                  <a:lnTo>
                    <a:pt x="107413" y="204917"/>
                  </a:lnTo>
                  <a:lnTo>
                    <a:pt x="105173" y="205971"/>
                  </a:lnTo>
                  <a:lnTo>
                    <a:pt x="103980" y="207001"/>
                  </a:lnTo>
                  <a:lnTo>
                    <a:pt x="103068" y="207156"/>
                  </a:lnTo>
                  <a:lnTo>
                    <a:pt x="101697" y="205739"/>
                  </a:lnTo>
                  <a:lnTo>
                    <a:pt x="100618" y="205484"/>
                  </a:lnTo>
                  <a:lnTo>
                    <a:pt x="98918" y="205746"/>
                  </a:lnTo>
                  <a:lnTo>
                    <a:pt x="97183" y="205720"/>
                  </a:lnTo>
                  <a:lnTo>
                    <a:pt x="96055" y="205536"/>
                  </a:lnTo>
                  <a:lnTo>
                    <a:pt x="95315" y="205662"/>
                  </a:lnTo>
                  <a:lnTo>
                    <a:pt x="93278" y="204824"/>
                  </a:lnTo>
                  <a:lnTo>
                    <a:pt x="85846" y="202684"/>
                  </a:lnTo>
                  <a:lnTo>
                    <a:pt x="84572" y="201974"/>
                  </a:lnTo>
                  <a:lnTo>
                    <a:pt x="83090" y="202049"/>
                  </a:lnTo>
                  <a:lnTo>
                    <a:pt x="79234" y="203912"/>
                  </a:lnTo>
                  <a:lnTo>
                    <a:pt x="77196" y="204430"/>
                  </a:lnTo>
                  <a:lnTo>
                    <a:pt x="71057" y="205584"/>
                  </a:lnTo>
                  <a:lnTo>
                    <a:pt x="64475" y="206148"/>
                  </a:lnTo>
                  <a:lnTo>
                    <a:pt x="61960" y="206177"/>
                  </a:lnTo>
                  <a:lnTo>
                    <a:pt x="60230" y="207002"/>
                  </a:lnTo>
                  <a:lnTo>
                    <a:pt x="59116" y="208170"/>
                  </a:lnTo>
                  <a:lnTo>
                    <a:pt x="58360" y="210756"/>
                  </a:lnTo>
                  <a:lnTo>
                    <a:pt x="57067" y="215196"/>
                  </a:lnTo>
                  <a:lnTo>
                    <a:pt x="56528" y="216404"/>
                  </a:lnTo>
                  <a:lnTo>
                    <a:pt x="56619" y="218177"/>
                  </a:lnTo>
                  <a:lnTo>
                    <a:pt x="56236" y="221155"/>
                  </a:lnTo>
                  <a:lnTo>
                    <a:pt x="56053" y="223826"/>
                  </a:lnTo>
                  <a:lnTo>
                    <a:pt x="56301" y="225617"/>
                  </a:lnTo>
                  <a:lnTo>
                    <a:pt x="54442" y="229229"/>
                  </a:lnTo>
                  <a:lnTo>
                    <a:pt x="52186" y="233602"/>
                  </a:lnTo>
                  <a:lnTo>
                    <a:pt x="50310" y="237360"/>
                  </a:lnTo>
                  <a:lnTo>
                    <a:pt x="48421" y="241138"/>
                  </a:lnTo>
                  <a:lnTo>
                    <a:pt x="47115" y="238549"/>
                  </a:lnTo>
                  <a:lnTo>
                    <a:pt x="46303" y="235517"/>
                  </a:lnTo>
                  <a:lnTo>
                    <a:pt x="45992" y="232042"/>
                  </a:lnTo>
                  <a:lnTo>
                    <a:pt x="46168" y="231118"/>
                  </a:lnTo>
                  <a:lnTo>
                    <a:pt x="45660" y="230086"/>
                  </a:lnTo>
                  <a:lnTo>
                    <a:pt x="45623" y="229861"/>
                  </a:lnTo>
                  <a:lnTo>
                    <a:pt x="44991" y="227240"/>
                  </a:lnTo>
                  <a:lnTo>
                    <a:pt x="45631" y="225413"/>
                  </a:lnTo>
                  <a:lnTo>
                    <a:pt x="45107" y="223493"/>
                  </a:lnTo>
                  <a:lnTo>
                    <a:pt x="43580" y="221612"/>
                  </a:lnTo>
                  <a:lnTo>
                    <a:pt x="42193" y="220174"/>
                  </a:lnTo>
                  <a:lnTo>
                    <a:pt x="41383" y="218873"/>
                  </a:lnTo>
                  <a:lnTo>
                    <a:pt x="40725" y="218319"/>
                  </a:lnTo>
                  <a:lnTo>
                    <a:pt x="39189" y="218119"/>
                  </a:lnTo>
                  <a:lnTo>
                    <a:pt x="37135" y="217452"/>
                  </a:lnTo>
                  <a:lnTo>
                    <a:pt x="34415" y="214620"/>
                  </a:lnTo>
                  <a:lnTo>
                    <a:pt x="31771" y="211867"/>
                  </a:lnTo>
                  <a:lnTo>
                    <a:pt x="28386" y="208343"/>
                  </a:lnTo>
                  <a:lnTo>
                    <a:pt x="25672" y="205295"/>
                  </a:lnTo>
                  <a:lnTo>
                    <a:pt x="22347" y="201564"/>
                  </a:lnTo>
                  <a:lnTo>
                    <a:pt x="19276" y="198117"/>
                  </a:lnTo>
                  <a:lnTo>
                    <a:pt x="17435" y="194792"/>
                  </a:lnTo>
                  <a:lnTo>
                    <a:pt x="16682" y="192881"/>
                  </a:lnTo>
                  <a:lnTo>
                    <a:pt x="17581" y="192699"/>
                  </a:lnTo>
                  <a:lnTo>
                    <a:pt x="18909" y="192657"/>
                  </a:lnTo>
                  <a:lnTo>
                    <a:pt x="19473" y="192313"/>
                  </a:lnTo>
                  <a:lnTo>
                    <a:pt x="19503" y="191423"/>
                  </a:lnTo>
                  <a:lnTo>
                    <a:pt x="18137" y="188802"/>
                  </a:lnTo>
                  <a:lnTo>
                    <a:pt x="17476" y="185461"/>
                  </a:lnTo>
                  <a:lnTo>
                    <a:pt x="16348" y="183425"/>
                  </a:lnTo>
                  <a:lnTo>
                    <a:pt x="12778" y="180294"/>
                  </a:lnTo>
                  <a:lnTo>
                    <a:pt x="9375" y="177911"/>
                  </a:lnTo>
                  <a:lnTo>
                    <a:pt x="8292" y="176687"/>
                  </a:lnTo>
                  <a:lnTo>
                    <a:pt x="7677" y="174941"/>
                  </a:lnTo>
                  <a:lnTo>
                    <a:pt x="6371" y="163889"/>
                  </a:lnTo>
                  <a:lnTo>
                    <a:pt x="5788" y="160751"/>
                  </a:lnTo>
                  <a:lnTo>
                    <a:pt x="4714" y="159376"/>
                  </a:lnTo>
                  <a:lnTo>
                    <a:pt x="3934" y="158744"/>
                  </a:lnTo>
                  <a:lnTo>
                    <a:pt x="3643" y="157964"/>
                  </a:lnTo>
                  <a:lnTo>
                    <a:pt x="3783" y="155998"/>
                  </a:lnTo>
                  <a:lnTo>
                    <a:pt x="4234" y="154238"/>
                  </a:lnTo>
                  <a:lnTo>
                    <a:pt x="4212" y="153550"/>
                  </a:lnTo>
                  <a:lnTo>
                    <a:pt x="5132" y="152006"/>
                  </a:lnTo>
                  <a:lnTo>
                    <a:pt x="5132" y="141792"/>
                  </a:lnTo>
                  <a:lnTo>
                    <a:pt x="4633" y="141271"/>
                  </a:lnTo>
                  <a:lnTo>
                    <a:pt x="4037" y="140386"/>
                  </a:lnTo>
                  <a:lnTo>
                    <a:pt x="3076" y="140454"/>
                  </a:lnTo>
                  <a:lnTo>
                    <a:pt x="1988" y="140362"/>
                  </a:lnTo>
                  <a:lnTo>
                    <a:pt x="904" y="138875"/>
                  </a:lnTo>
                  <a:lnTo>
                    <a:pt x="0" y="136995"/>
                  </a:lnTo>
                  <a:lnTo>
                    <a:pt x="264" y="135669"/>
                  </a:lnTo>
                  <a:lnTo>
                    <a:pt x="1211" y="134561"/>
                  </a:lnTo>
                  <a:lnTo>
                    <a:pt x="2237" y="133591"/>
                  </a:lnTo>
                  <a:lnTo>
                    <a:pt x="3543" y="132781"/>
                  </a:lnTo>
                  <a:lnTo>
                    <a:pt x="7415" y="131150"/>
                  </a:lnTo>
                  <a:lnTo>
                    <a:pt x="8514" y="130334"/>
                  </a:lnTo>
                  <a:lnTo>
                    <a:pt x="9199" y="129323"/>
                  </a:lnTo>
                  <a:lnTo>
                    <a:pt x="9650" y="127959"/>
                  </a:lnTo>
                  <a:lnTo>
                    <a:pt x="11903" y="122709"/>
                  </a:lnTo>
                  <a:lnTo>
                    <a:pt x="15241" y="117469"/>
                  </a:lnTo>
                  <a:lnTo>
                    <a:pt x="16674" y="116389"/>
                  </a:lnTo>
                  <a:lnTo>
                    <a:pt x="18105" y="112921"/>
                  </a:lnTo>
                  <a:lnTo>
                    <a:pt x="20061" y="108675"/>
                  </a:lnTo>
                  <a:lnTo>
                    <a:pt x="20855" y="106703"/>
                  </a:lnTo>
                  <a:lnTo>
                    <a:pt x="21432" y="104735"/>
                  </a:lnTo>
                  <a:lnTo>
                    <a:pt x="22514" y="103148"/>
                  </a:lnTo>
                  <a:lnTo>
                    <a:pt x="26195" y="100534"/>
                  </a:lnTo>
                  <a:lnTo>
                    <a:pt x="28985" y="95957"/>
                  </a:lnTo>
                  <a:lnTo>
                    <a:pt x="32003" y="96199"/>
                  </a:lnTo>
                  <a:lnTo>
                    <a:pt x="35098" y="96934"/>
                  </a:lnTo>
                  <a:lnTo>
                    <a:pt x="39070" y="97297"/>
                  </a:lnTo>
                  <a:lnTo>
                    <a:pt x="42182" y="96405"/>
                  </a:lnTo>
                  <a:lnTo>
                    <a:pt x="44200" y="94622"/>
                  </a:lnTo>
                  <a:lnTo>
                    <a:pt x="48634" y="93203"/>
                  </a:lnTo>
                  <a:lnTo>
                    <a:pt x="53824" y="91542"/>
                  </a:lnTo>
                  <a:lnTo>
                    <a:pt x="54528" y="89088"/>
                  </a:lnTo>
                  <a:lnTo>
                    <a:pt x="56047" y="87799"/>
                  </a:lnTo>
                  <a:lnTo>
                    <a:pt x="57812" y="86667"/>
                  </a:lnTo>
                  <a:lnTo>
                    <a:pt x="58422" y="86515"/>
                  </a:lnTo>
                  <a:lnTo>
                    <a:pt x="58557" y="87333"/>
                  </a:lnTo>
                  <a:lnTo>
                    <a:pt x="59628" y="89889"/>
                  </a:lnTo>
                  <a:lnTo>
                    <a:pt x="61822" y="92421"/>
                  </a:lnTo>
                  <a:lnTo>
                    <a:pt x="65039" y="95206"/>
                  </a:lnTo>
                  <a:lnTo>
                    <a:pt x="65962" y="95030"/>
                  </a:lnTo>
                  <a:lnTo>
                    <a:pt x="67956" y="92920"/>
                  </a:lnTo>
                  <a:lnTo>
                    <a:pt x="72976" y="91618"/>
                  </a:lnTo>
                  <a:lnTo>
                    <a:pt x="74247" y="91035"/>
                  </a:lnTo>
                  <a:lnTo>
                    <a:pt x="77812" y="87965"/>
                  </a:lnTo>
                  <a:lnTo>
                    <a:pt x="82100" y="85987"/>
                  </a:lnTo>
                  <a:lnTo>
                    <a:pt x="83047" y="85812"/>
                  </a:lnTo>
                  <a:lnTo>
                    <a:pt x="84602" y="85290"/>
                  </a:lnTo>
                  <a:lnTo>
                    <a:pt x="88933" y="83251"/>
                  </a:lnTo>
                  <a:lnTo>
                    <a:pt x="92012" y="83521"/>
                  </a:lnTo>
                  <a:lnTo>
                    <a:pt x="96967" y="83200"/>
                  </a:lnTo>
                  <a:lnTo>
                    <a:pt x="105222" y="82235"/>
                  </a:lnTo>
                  <a:lnTo>
                    <a:pt x="111197" y="81912"/>
                  </a:lnTo>
                  <a:lnTo>
                    <a:pt x="114211" y="81529"/>
                  </a:lnTo>
                  <a:lnTo>
                    <a:pt x="114969" y="81118"/>
                  </a:lnTo>
                  <a:lnTo>
                    <a:pt x="116130" y="78163"/>
                  </a:lnTo>
                  <a:lnTo>
                    <a:pt x="117031" y="77334"/>
                  </a:lnTo>
                  <a:lnTo>
                    <a:pt x="119276" y="76060"/>
                  </a:lnTo>
                  <a:lnTo>
                    <a:pt x="123670" y="71604"/>
                  </a:lnTo>
                  <a:lnTo>
                    <a:pt x="126554" y="67842"/>
                  </a:lnTo>
                  <a:lnTo>
                    <a:pt x="127426" y="66486"/>
                  </a:lnTo>
                  <a:lnTo>
                    <a:pt x="128020" y="66249"/>
                  </a:lnTo>
                  <a:lnTo>
                    <a:pt x="129258" y="64665"/>
                  </a:lnTo>
                  <a:lnTo>
                    <a:pt x="128028" y="63027"/>
                  </a:lnTo>
                  <a:lnTo>
                    <a:pt x="123106" y="59694"/>
                  </a:lnTo>
                  <a:lnTo>
                    <a:pt x="123176" y="59240"/>
                  </a:lnTo>
                  <a:lnTo>
                    <a:pt x="122892" y="58668"/>
                  </a:lnTo>
                  <a:lnTo>
                    <a:pt x="123168" y="58210"/>
                  </a:lnTo>
                  <a:lnTo>
                    <a:pt x="125046" y="56853"/>
                  </a:lnTo>
                  <a:lnTo>
                    <a:pt x="127577" y="55301"/>
                  </a:lnTo>
                  <a:lnTo>
                    <a:pt x="130276" y="54722"/>
                  </a:lnTo>
                  <a:lnTo>
                    <a:pt x="137317" y="54842"/>
                  </a:lnTo>
                  <a:lnTo>
                    <a:pt x="143318" y="54512"/>
                  </a:lnTo>
                  <a:lnTo>
                    <a:pt x="144724" y="54586"/>
                  </a:lnTo>
                  <a:lnTo>
                    <a:pt x="149404" y="53799"/>
                  </a:lnTo>
                  <a:lnTo>
                    <a:pt x="152604" y="53087"/>
                  </a:lnTo>
                  <a:lnTo>
                    <a:pt x="155897" y="51483"/>
                  </a:lnTo>
                  <a:lnTo>
                    <a:pt x="163342" y="51651"/>
                  </a:lnTo>
                  <a:lnTo>
                    <a:pt x="169554" y="47566"/>
                  </a:lnTo>
                  <a:lnTo>
                    <a:pt x="171338" y="46836"/>
                  </a:lnTo>
                  <a:lnTo>
                    <a:pt x="172118" y="46196"/>
                  </a:lnTo>
                  <a:lnTo>
                    <a:pt x="172353" y="45571"/>
                  </a:lnTo>
                  <a:lnTo>
                    <a:pt x="175257" y="43953"/>
                  </a:lnTo>
                  <a:lnTo>
                    <a:pt x="178511" y="40596"/>
                  </a:lnTo>
                  <a:lnTo>
                    <a:pt x="181086" y="37581"/>
                  </a:lnTo>
                  <a:lnTo>
                    <a:pt x="181785" y="35454"/>
                  </a:lnTo>
                  <a:lnTo>
                    <a:pt x="188814" y="28231"/>
                  </a:lnTo>
                  <a:lnTo>
                    <a:pt x="191262" y="28382"/>
                  </a:lnTo>
                  <a:lnTo>
                    <a:pt x="192466" y="27492"/>
                  </a:lnTo>
                  <a:lnTo>
                    <a:pt x="195253" y="22675"/>
                  </a:lnTo>
                  <a:lnTo>
                    <a:pt x="196114" y="21787"/>
                  </a:lnTo>
                  <a:lnTo>
                    <a:pt x="197434" y="21490"/>
                  </a:lnTo>
                  <a:lnTo>
                    <a:pt x="199007" y="20945"/>
                  </a:lnTo>
                  <a:lnTo>
                    <a:pt x="200389" y="19520"/>
                  </a:lnTo>
                  <a:lnTo>
                    <a:pt x="201579" y="17400"/>
                  </a:lnTo>
                  <a:lnTo>
                    <a:pt x="201590" y="14773"/>
                  </a:lnTo>
                  <a:lnTo>
                    <a:pt x="201047" y="12666"/>
                  </a:lnTo>
                  <a:lnTo>
                    <a:pt x="201047" y="11645"/>
                  </a:lnTo>
                  <a:lnTo>
                    <a:pt x="201714" y="10709"/>
                  </a:lnTo>
                  <a:lnTo>
                    <a:pt x="202842" y="9766"/>
                  </a:lnTo>
                  <a:lnTo>
                    <a:pt x="208185" y="7172"/>
                  </a:lnTo>
                  <a:lnTo>
                    <a:pt x="209537" y="5919"/>
                  </a:lnTo>
                  <a:lnTo>
                    <a:pt x="210350" y="4795"/>
                  </a:lnTo>
                  <a:lnTo>
                    <a:pt x="211842" y="4591"/>
                  </a:lnTo>
                  <a:lnTo>
                    <a:pt x="213475" y="4702"/>
                  </a:lnTo>
                  <a:lnTo>
                    <a:pt x="214508" y="4003"/>
                  </a:lnTo>
                  <a:lnTo>
                    <a:pt x="215677" y="2821"/>
                  </a:lnTo>
                  <a:lnTo>
                    <a:pt x="219376" y="1235"/>
                  </a:lnTo>
                  <a:lnTo>
                    <a:pt x="222804" y="0"/>
                  </a:lnTo>
                  <a:lnTo>
                    <a:pt x="226401" y="522"/>
                  </a:lnTo>
                  <a:lnTo>
                    <a:pt x="229334" y="1165"/>
                  </a:lnTo>
                  <a:lnTo>
                    <a:pt x="231744" y="190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4898390" y="2229450"/>
              <a:ext cx="10786" cy="2733"/>
            </a:xfrm>
            <a:custGeom>
              <a:avLst/>
              <a:pathLst>
                <a:path w="10786" h="2733">
                  <a:moveTo>
                    <a:pt x="9115" y="1747"/>
                  </a:moveTo>
                  <a:lnTo>
                    <a:pt x="5394" y="2733"/>
                  </a:lnTo>
                  <a:lnTo>
                    <a:pt x="2203" y="2658"/>
                  </a:lnTo>
                  <a:lnTo>
                    <a:pt x="89" y="1760"/>
                  </a:lnTo>
                  <a:lnTo>
                    <a:pt x="0" y="1366"/>
                  </a:lnTo>
                  <a:lnTo>
                    <a:pt x="5014" y="1747"/>
                  </a:lnTo>
                  <a:lnTo>
                    <a:pt x="6939" y="1538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726876" y="2218695"/>
              <a:ext cx="3143" cy="3722"/>
            </a:xfrm>
            <a:custGeom>
              <a:avLst/>
              <a:pathLst>
                <a:path w="3143" h="3722">
                  <a:moveTo>
                    <a:pt x="1391" y="2756"/>
                  </a:moveTo>
                  <a:lnTo>
                    <a:pt x="0" y="3722"/>
                  </a:lnTo>
                  <a:lnTo>
                    <a:pt x="337" y="2775"/>
                  </a:lnTo>
                  <a:lnTo>
                    <a:pt x="2034" y="360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711043" y="2207273"/>
              <a:ext cx="4191" cy="4876"/>
            </a:xfrm>
            <a:custGeom>
              <a:avLst/>
              <a:pathLst>
                <a:path w="4191" h="4876">
                  <a:moveTo>
                    <a:pt x="3718" y="3415"/>
                  </a:moveTo>
                  <a:lnTo>
                    <a:pt x="0" y="4876"/>
                  </a:lnTo>
                  <a:lnTo>
                    <a:pt x="1446" y="1145"/>
                  </a:lnTo>
                  <a:lnTo>
                    <a:pt x="2623" y="0"/>
                  </a:lnTo>
                  <a:lnTo>
                    <a:pt x="4191" y="385"/>
                  </a:lnTo>
                  <a:lnTo>
                    <a:pt x="3970" y="264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871743" y="2185940"/>
              <a:ext cx="4678" cy="2641"/>
            </a:xfrm>
            <a:custGeom>
              <a:avLst/>
              <a:pathLst>
                <a:path w="4678" h="2641">
                  <a:moveTo>
                    <a:pt x="3320" y="2415"/>
                  </a:moveTo>
                  <a:lnTo>
                    <a:pt x="2179" y="2641"/>
                  </a:lnTo>
                  <a:lnTo>
                    <a:pt x="1913" y="2246"/>
                  </a:lnTo>
                  <a:lnTo>
                    <a:pt x="153" y="1106"/>
                  </a:lnTo>
                  <a:lnTo>
                    <a:pt x="0" y="539"/>
                  </a:lnTo>
                  <a:lnTo>
                    <a:pt x="1540" y="0"/>
                  </a:lnTo>
                  <a:lnTo>
                    <a:pt x="4678" y="277"/>
                  </a:lnTo>
                  <a:lnTo>
                    <a:pt x="3556" y="170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4518693" y="2182703"/>
              <a:ext cx="7885" cy="3581"/>
            </a:xfrm>
            <a:custGeom>
              <a:avLst/>
              <a:pathLst>
                <a:path w="7885" h="3581">
                  <a:moveTo>
                    <a:pt x="4487" y="3011"/>
                  </a:moveTo>
                  <a:lnTo>
                    <a:pt x="1155" y="3581"/>
                  </a:lnTo>
                  <a:lnTo>
                    <a:pt x="0" y="3340"/>
                  </a:lnTo>
                  <a:lnTo>
                    <a:pt x="3677" y="626"/>
                  </a:lnTo>
                  <a:lnTo>
                    <a:pt x="7885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515851" y="2182420"/>
              <a:ext cx="13387" cy="7276"/>
            </a:xfrm>
            <a:custGeom>
              <a:avLst/>
              <a:pathLst>
                <a:path w="13387" h="7276">
                  <a:moveTo>
                    <a:pt x="10888" y="6511"/>
                  </a:moveTo>
                  <a:lnTo>
                    <a:pt x="8759" y="7063"/>
                  </a:lnTo>
                  <a:lnTo>
                    <a:pt x="5118" y="6552"/>
                  </a:lnTo>
                  <a:lnTo>
                    <a:pt x="1114" y="7262"/>
                  </a:lnTo>
                  <a:lnTo>
                    <a:pt x="0" y="7276"/>
                  </a:lnTo>
                  <a:lnTo>
                    <a:pt x="2973" y="5223"/>
                  </a:lnTo>
                  <a:lnTo>
                    <a:pt x="7546" y="3960"/>
                  </a:lnTo>
                  <a:lnTo>
                    <a:pt x="12106" y="98"/>
                  </a:lnTo>
                  <a:lnTo>
                    <a:pt x="13387" y="0"/>
                  </a:lnTo>
                  <a:lnTo>
                    <a:pt x="11652" y="4374"/>
                  </a:lnTo>
                  <a:lnTo>
                    <a:pt x="11299" y="593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594439" y="2146734"/>
              <a:ext cx="8037" cy="3626"/>
            </a:xfrm>
            <a:custGeom>
              <a:avLst/>
              <a:pathLst>
                <a:path w="8037" h="3626">
                  <a:moveTo>
                    <a:pt x="2512" y="3403"/>
                  </a:moveTo>
                  <a:lnTo>
                    <a:pt x="0" y="3626"/>
                  </a:lnTo>
                  <a:lnTo>
                    <a:pt x="599" y="2667"/>
                  </a:lnTo>
                  <a:lnTo>
                    <a:pt x="4029" y="958"/>
                  </a:lnTo>
                  <a:lnTo>
                    <a:pt x="6549" y="0"/>
                  </a:lnTo>
                  <a:lnTo>
                    <a:pt x="8037" y="20"/>
                  </a:lnTo>
                  <a:lnTo>
                    <a:pt x="5614" y="211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860315" y="2146358"/>
              <a:ext cx="46073" cy="39715"/>
            </a:xfrm>
            <a:custGeom>
              <a:avLst/>
              <a:pathLst>
                <a:path w="46073" h="39715">
                  <a:moveTo>
                    <a:pt x="10781" y="29429"/>
                  </a:moveTo>
                  <a:lnTo>
                    <a:pt x="11716" y="29640"/>
                  </a:lnTo>
                  <a:lnTo>
                    <a:pt x="15440" y="28301"/>
                  </a:lnTo>
                  <a:lnTo>
                    <a:pt x="17411" y="28358"/>
                  </a:lnTo>
                  <a:lnTo>
                    <a:pt x="17324" y="29321"/>
                  </a:lnTo>
                  <a:lnTo>
                    <a:pt x="14121" y="30370"/>
                  </a:lnTo>
                  <a:lnTo>
                    <a:pt x="12649" y="31157"/>
                  </a:lnTo>
                  <a:lnTo>
                    <a:pt x="14499" y="31886"/>
                  </a:lnTo>
                  <a:lnTo>
                    <a:pt x="14474" y="32379"/>
                  </a:lnTo>
                  <a:lnTo>
                    <a:pt x="12251" y="33566"/>
                  </a:lnTo>
                  <a:lnTo>
                    <a:pt x="11142" y="34855"/>
                  </a:lnTo>
                  <a:lnTo>
                    <a:pt x="12056" y="36099"/>
                  </a:lnTo>
                  <a:lnTo>
                    <a:pt x="15611" y="34874"/>
                  </a:lnTo>
                  <a:lnTo>
                    <a:pt x="17070" y="34863"/>
                  </a:lnTo>
                  <a:lnTo>
                    <a:pt x="19045" y="35140"/>
                  </a:lnTo>
                  <a:lnTo>
                    <a:pt x="20930" y="34771"/>
                  </a:lnTo>
                  <a:lnTo>
                    <a:pt x="22003" y="34166"/>
                  </a:lnTo>
                  <a:lnTo>
                    <a:pt x="28268" y="29379"/>
                  </a:lnTo>
                  <a:lnTo>
                    <a:pt x="28593" y="28767"/>
                  </a:lnTo>
                  <a:lnTo>
                    <a:pt x="21842" y="29756"/>
                  </a:lnTo>
                  <a:lnTo>
                    <a:pt x="21057" y="29101"/>
                  </a:lnTo>
                  <a:lnTo>
                    <a:pt x="25481" y="26204"/>
                  </a:lnTo>
                  <a:lnTo>
                    <a:pt x="25134" y="24678"/>
                  </a:lnTo>
                  <a:lnTo>
                    <a:pt x="27368" y="22269"/>
                  </a:lnTo>
                  <a:lnTo>
                    <a:pt x="29415" y="20838"/>
                  </a:lnTo>
                  <a:lnTo>
                    <a:pt x="30916" y="20038"/>
                  </a:lnTo>
                  <a:lnTo>
                    <a:pt x="33088" y="19301"/>
                  </a:lnTo>
                  <a:lnTo>
                    <a:pt x="34583" y="20438"/>
                  </a:lnTo>
                  <a:lnTo>
                    <a:pt x="35063" y="22498"/>
                  </a:lnTo>
                  <a:lnTo>
                    <a:pt x="38765" y="22209"/>
                  </a:lnTo>
                  <a:lnTo>
                    <a:pt x="42387" y="22625"/>
                  </a:lnTo>
                  <a:lnTo>
                    <a:pt x="45051" y="23494"/>
                  </a:lnTo>
                  <a:lnTo>
                    <a:pt x="45466" y="23994"/>
                  </a:lnTo>
                  <a:lnTo>
                    <a:pt x="45500" y="24781"/>
                  </a:lnTo>
                  <a:lnTo>
                    <a:pt x="44612" y="26199"/>
                  </a:lnTo>
                  <a:lnTo>
                    <a:pt x="43144" y="27365"/>
                  </a:lnTo>
                  <a:lnTo>
                    <a:pt x="46073" y="28865"/>
                  </a:lnTo>
                  <a:lnTo>
                    <a:pt x="45682" y="29517"/>
                  </a:lnTo>
                  <a:lnTo>
                    <a:pt x="40884" y="31205"/>
                  </a:lnTo>
                  <a:lnTo>
                    <a:pt x="38158" y="32907"/>
                  </a:lnTo>
                  <a:lnTo>
                    <a:pt x="35654" y="35003"/>
                  </a:lnTo>
                  <a:lnTo>
                    <a:pt x="30652" y="37446"/>
                  </a:lnTo>
                  <a:lnTo>
                    <a:pt x="22725" y="39209"/>
                  </a:lnTo>
                  <a:lnTo>
                    <a:pt x="20216" y="39209"/>
                  </a:lnTo>
                  <a:lnTo>
                    <a:pt x="17236" y="38660"/>
                  </a:lnTo>
                  <a:lnTo>
                    <a:pt x="14278" y="38786"/>
                  </a:lnTo>
                  <a:lnTo>
                    <a:pt x="11374" y="39443"/>
                  </a:lnTo>
                  <a:lnTo>
                    <a:pt x="8535" y="39370"/>
                  </a:lnTo>
                  <a:lnTo>
                    <a:pt x="7156" y="39715"/>
                  </a:lnTo>
                  <a:lnTo>
                    <a:pt x="5848" y="39677"/>
                  </a:lnTo>
                  <a:lnTo>
                    <a:pt x="4749" y="38997"/>
                  </a:lnTo>
                  <a:lnTo>
                    <a:pt x="2403" y="37046"/>
                  </a:lnTo>
                  <a:lnTo>
                    <a:pt x="1257" y="35744"/>
                  </a:lnTo>
                  <a:lnTo>
                    <a:pt x="0" y="29520"/>
                  </a:lnTo>
                  <a:lnTo>
                    <a:pt x="406" y="26250"/>
                  </a:lnTo>
                  <a:lnTo>
                    <a:pt x="2395" y="23194"/>
                  </a:lnTo>
                  <a:lnTo>
                    <a:pt x="5336" y="21163"/>
                  </a:lnTo>
                  <a:lnTo>
                    <a:pt x="7040" y="19542"/>
                  </a:lnTo>
                  <a:lnTo>
                    <a:pt x="14170" y="9926"/>
                  </a:lnTo>
                  <a:lnTo>
                    <a:pt x="15567" y="7745"/>
                  </a:lnTo>
                  <a:lnTo>
                    <a:pt x="17275" y="5884"/>
                  </a:lnTo>
                  <a:lnTo>
                    <a:pt x="20328" y="4043"/>
                  </a:lnTo>
                  <a:lnTo>
                    <a:pt x="24280" y="937"/>
                  </a:lnTo>
                  <a:lnTo>
                    <a:pt x="25541" y="300"/>
                  </a:lnTo>
                  <a:lnTo>
                    <a:pt x="27806" y="0"/>
                  </a:lnTo>
                  <a:lnTo>
                    <a:pt x="30041" y="171"/>
                  </a:lnTo>
                  <a:lnTo>
                    <a:pt x="29401" y="1292"/>
                  </a:lnTo>
                  <a:lnTo>
                    <a:pt x="29564" y="2390"/>
                  </a:lnTo>
                  <a:lnTo>
                    <a:pt x="32154" y="6684"/>
                  </a:lnTo>
                  <a:lnTo>
                    <a:pt x="32121" y="7535"/>
                  </a:lnTo>
                  <a:lnTo>
                    <a:pt x="30707" y="10953"/>
                  </a:lnTo>
                  <a:lnTo>
                    <a:pt x="27990" y="16475"/>
                  </a:lnTo>
                  <a:lnTo>
                    <a:pt x="27291" y="19519"/>
                  </a:lnTo>
                  <a:lnTo>
                    <a:pt x="27655" y="20433"/>
                  </a:lnTo>
                  <a:lnTo>
                    <a:pt x="26553" y="21973"/>
                  </a:lnTo>
                  <a:lnTo>
                    <a:pt x="25380" y="23144"/>
                  </a:lnTo>
                  <a:lnTo>
                    <a:pt x="20738" y="25341"/>
                  </a:lnTo>
                  <a:lnTo>
                    <a:pt x="18369" y="25854"/>
                  </a:lnTo>
                  <a:lnTo>
                    <a:pt x="16113" y="2667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4779961" y="2144925"/>
              <a:ext cx="65751" cy="30250"/>
            </a:xfrm>
            <a:custGeom>
              <a:avLst/>
              <a:pathLst>
                <a:path w="65751" h="30250">
                  <a:moveTo>
                    <a:pt x="16354" y="16383"/>
                  </a:moveTo>
                  <a:lnTo>
                    <a:pt x="17102" y="16771"/>
                  </a:lnTo>
                  <a:lnTo>
                    <a:pt x="18407" y="16056"/>
                  </a:lnTo>
                  <a:lnTo>
                    <a:pt x="19942" y="13807"/>
                  </a:lnTo>
                  <a:lnTo>
                    <a:pt x="24007" y="14395"/>
                  </a:lnTo>
                  <a:lnTo>
                    <a:pt x="26159" y="15410"/>
                  </a:lnTo>
                  <a:lnTo>
                    <a:pt x="27357" y="15186"/>
                  </a:lnTo>
                  <a:lnTo>
                    <a:pt x="28586" y="15290"/>
                  </a:lnTo>
                  <a:lnTo>
                    <a:pt x="30868" y="16618"/>
                  </a:lnTo>
                  <a:lnTo>
                    <a:pt x="35198" y="17667"/>
                  </a:lnTo>
                  <a:lnTo>
                    <a:pt x="39768" y="17515"/>
                  </a:lnTo>
                  <a:lnTo>
                    <a:pt x="46732" y="16891"/>
                  </a:lnTo>
                  <a:lnTo>
                    <a:pt x="47563" y="16639"/>
                  </a:lnTo>
                  <a:lnTo>
                    <a:pt x="54716" y="16118"/>
                  </a:lnTo>
                  <a:lnTo>
                    <a:pt x="61887" y="15871"/>
                  </a:lnTo>
                  <a:lnTo>
                    <a:pt x="64355" y="16465"/>
                  </a:lnTo>
                  <a:lnTo>
                    <a:pt x="65278" y="17018"/>
                  </a:lnTo>
                  <a:lnTo>
                    <a:pt x="65751" y="17685"/>
                  </a:lnTo>
                  <a:lnTo>
                    <a:pt x="61660" y="19515"/>
                  </a:lnTo>
                  <a:lnTo>
                    <a:pt x="57565" y="21644"/>
                  </a:lnTo>
                  <a:lnTo>
                    <a:pt x="51870" y="23728"/>
                  </a:lnTo>
                  <a:lnTo>
                    <a:pt x="51153" y="24750"/>
                  </a:lnTo>
                  <a:lnTo>
                    <a:pt x="51507" y="26628"/>
                  </a:lnTo>
                  <a:lnTo>
                    <a:pt x="51395" y="28543"/>
                  </a:lnTo>
                  <a:lnTo>
                    <a:pt x="52519" y="28701"/>
                  </a:lnTo>
                  <a:lnTo>
                    <a:pt x="53196" y="29343"/>
                  </a:lnTo>
                  <a:lnTo>
                    <a:pt x="51724" y="29962"/>
                  </a:lnTo>
                  <a:lnTo>
                    <a:pt x="45871" y="30250"/>
                  </a:lnTo>
                  <a:lnTo>
                    <a:pt x="44165" y="30076"/>
                  </a:lnTo>
                  <a:lnTo>
                    <a:pt x="42135" y="29297"/>
                  </a:lnTo>
                  <a:lnTo>
                    <a:pt x="41440" y="27448"/>
                  </a:lnTo>
                  <a:lnTo>
                    <a:pt x="38922" y="27720"/>
                  </a:lnTo>
                  <a:lnTo>
                    <a:pt x="38163" y="27494"/>
                  </a:lnTo>
                  <a:lnTo>
                    <a:pt x="41688" y="25920"/>
                  </a:lnTo>
                  <a:lnTo>
                    <a:pt x="40082" y="23942"/>
                  </a:lnTo>
                  <a:lnTo>
                    <a:pt x="38358" y="24086"/>
                  </a:lnTo>
                  <a:lnTo>
                    <a:pt x="37216" y="23147"/>
                  </a:lnTo>
                  <a:lnTo>
                    <a:pt x="37311" y="21879"/>
                  </a:lnTo>
                  <a:lnTo>
                    <a:pt x="38908" y="21262"/>
                  </a:lnTo>
                  <a:lnTo>
                    <a:pt x="39368" y="20593"/>
                  </a:lnTo>
                  <a:lnTo>
                    <a:pt x="37201" y="21173"/>
                  </a:lnTo>
                  <a:lnTo>
                    <a:pt x="35540" y="22348"/>
                  </a:lnTo>
                  <a:lnTo>
                    <a:pt x="33392" y="22793"/>
                  </a:lnTo>
                  <a:lnTo>
                    <a:pt x="31290" y="23808"/>
                  </a:lnTo>
                  <a:lnTo>
                    <a:pt x="34551" y="24131"/>
                  </a:lnTo>
                  <a:lnTo>
                    <a:pt x="32874" y="24917"/>
                  </a:lnTo>
                  <a:lnTo>
                    <a:pt x="31129" y="25099"/>
                  </a:lnTo>
                  <a:lnTo>
                    <a:pt x="23052" y="23553"/>
                  </a:lnTo>
                  <a:lnTo>
                    <a:pt x="21059" y="22966"/>
                  </a:lnTo>
                  <a:lnTo>
                    <a:pt x="18551" y="21347"/>
                  </a:lnTo>
                  <a:lnTo>
                    <a:pt x="16651" y="19184"/>
                  </a:lnTo>
                  <a:lnTo>
                    <a:pt x="17682" y="19100"/>
                  </a:lnTo>
                  <a:lnTo>
                    <a:pt x="18033" y="18713"/>
                  </a:lnTo>
                  <a:lnTo>
                    <a:pt x="17809" y="18347"/>
                  </a:lnTo>
                  <a:lnTo>
                    <a:pt x="14993" y="18056"/>
                  </a:lnTo>
                  <a:lnTo>
                    <a:pt x="10594" y="18148"/>
                  </a:lnTo>
                  <a:lnTo>
                    <a:pt x="8076" y="17578"/>
                  </a:lnTo>
                  <a:lnTo>
                    <a:pt x="8195" y="13802"/>
                  </a:lnTo>
                  <a:lnTo>
                    <a:pt x="7380" y="12763"/>
                  </a:lnTo>
                  <a:lnTo>
                    <a:pt x="4628" y="11885"/>
                  </a:lnTo>
                  <a:lnTo>
                    <a:pt x="416" y="11625"/>
                  </a:lnTo>
                  <a:lnTo>
                    <a:pt x="0" y="10223"/>
                  </a:lnTo>
                  <a:lnTo>
                    <a:pt x="1341" y="8078"/>
                  </a:lnTo>
                  <a:lnTo>
                    <a:pt x="3402" y="6240"/>
                  </a:lnTo>
                  <a:lnTo>
                    <a:pt x="4970" y="4429"/>
                  </a:lnTo>
                  <a:lnTo>
                    <a:pt x="6803" y="2948"/>
                  </a:lnTo>
                  <a:lnTo>
                    <a:pt x="11318" y="0"/>
                  </a:lnTo>
                  <a:lnTo>
                    <a:pt x="11215" y="2206"/>
                  </a:lnTo>
                  <a:lnTo>
                    <a:pt x="11651" y="4105"/>
                  </a:lnTo>
                  <a:lnTo>
                    <a:pt x="8711" y="7906"/>
                  </a:lnTo>
                  <a:lnTo>
                    <a:pt x="13819" y="11674"/>
                  </a:lnTo>
                  <a:lnTo>
                    <a:pt x="14475" y="12506"/>
                  </a:lnTo>
                  <a:lnTo>
                    <a:pt x="14905" y="13518"/>
                  </a:lnTo>
                  <a:lnTo>
                    <a:pt x="14576" y="14449"/>
                  </a:lnTo>
                  <a:lnTo>
                    <a:pt x="13749" y="15275"/>
                  </a:lnTo>
                  <a:lnTo>
                    <a:pt x="15738" y="1568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846139" y="2128753"/>
              <a:ext cx="16934" cy="11821"/>
            </a:xfrm>
            <a:custGeom>
              <a:avLst/>
              <a:pathLst>
                <a:path w="16934" h="11821">
                  <a:moveTo>
                    <a:pt x="2602" y="10010"/>
                  </a:moveTo>
                  <a:lnTo>
                    <a:pt x="3581" y="10535"/>
                  </a:lnTo>
                  <a:lnTo>
                    <a:pt x="5328" y="10478"/>
                  </a:lnTo>
                  <a:lnTo>
                    <a:pt x="6514" y="10693"/>
                  </a:lnTo>
                  <a:lnTo>
                    <a:pt x="4823" y="11721"/>
                  </a:lnTo>
                  <a:lnTo>
                    <a:pt x="1588" y="11821"/>
                  </a:lnTo>
                  <a:lnTo>
                    <a:pt x="0" y="11398"/>
                  </a:lnTo>
                  <a:lnTo>
                    <a:pt x="2309" y="6124"/>
                  </a:lnTo>
                  <a:lnTo>
                    <a:pt x="5001" y="4910"/>
                  </a:lnTo>
                  <a:lnTo>
                    <a:pt x="10513" y="1462"/>
                  </a:lnTo>
                  <a:lnTo>
                    <a:pt x="12718" y="414"/>
                  </a:lnTo>
                  <a:lnTo>
                    <a:pt x="14762" y="0"/>
                  </a:lnTo>
                  <a:lnTo>
                    <a:pt x="16934" y="252"/>
                  </a:lnTo>
                  <a:lnTo>
                    <a:pt x="14722" y="2288"/>
                  </a:lnTo>
                  <a:lnTo>
                    <a:pt x="11774" y="2397"/>
                  </a:lnTo>
                  <a:lnTo>
                    <a:pt x="8959" y="4091"/>
                  </a:lnTo>
                  <a:lnTo>
                    <a:pt x="7113" y="5967"/>
                  </a:lnTo>
                  <a:lnTo>
                    <a:pt x="4892" y="7039"/>
                  </a:lnTo>
                  <a:lnTo>
                    <a:pt x="3362" y="834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5058432" y="2128752"/>
              <a:ext cx="5466" cy="6639"/>
            </a:xfrm>
            <a:custGeom>
              <a:avLst/>
              <a:pathLst>
                <a:path w="5466" h="6639">
                  <a:moveTo>
                    <a:pt x="2730" y="5677"/>
                  </a:moveTo>
                  <a:lnTo>
                    <a:pt x="1379" y="6639"/>
                  </a:lnTo>
                  <a:lnTo>
                    <a:pt x="0" y="6596"/>
                  </a:lnTo>
                  <a:lnTo>
                    <a:pt x="162" y="5756"/>
                  </a:lnTo>
                  <a:lnTo>
                    <a:pt x="1859" y="4122"/>
                  </a:lnTo>
                  <a:lnTo>
                    <a:pt x="2724" y="2952"/>
                  </a:lnTo>
                  <a:lnTo>
                    <a:pt x="2755" y="2246"/>
                  </a:lnTo>
                  <a:lnTo>
                    <a:pt x="3068" y="1705"/>
                  </a:lnTo>
                  <a:lnTo>
                    <a:pt x="4355" y="1098"/>
                  </a:lnTo>
                  <a:lnTo>
                    <a:pt x="5466" y="0"/>
                  </a:lnTo>
                  <a:lnTo>
                    <a:pt x="4930" y="203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772183" y="2122123"/>
              <a:ext cx="4862" cy="3844"/>
            </a:xfrm>
            <a:custGeom>
              <a:avLst/>
              <a:pathLst>
                <a:path w="4862" h="3844">
                  <a:moveTo>
                    <a:pt x="4862" y="0"/>
                  </a:moveTo>
                  <a:lnTo>
                    <a:pt x="4163" y="2015"/>
                  </a:lnTo>
                  <a:lnTo>
                    <a:pt x="1748" y="3725"/>
                  </a:lnTo>
                  <a:lnTo>
                    <a:pt x="550" y="3844"/>
                  </a:lnTo>
                  <a:lnTo>
                    <a:pt x="0" y="3678"/>
                  </a:lnTo>
                  <a:lnTo>
                    <a:pt x="665" y="2574"/>
                  </a:lnTo>
                  <a:lnTo>
                    <a:pt x="588" y="654"/>
                  </a:lnTo>
                  <a:lnTo>
                    <a:pt x="2582" y="394"/>
                  </a:lnTo>
                  <a:lnTo>
                    <a:pt x="3308" y="56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774760" y="2118612"/>
              <a:ext cx="3184" cy="2944"/>
            </a:xfrm>
            <a:custGeom>
              <a:avLst/>
              <a:pathLst>
                <a:path w="3184" h="2944">
                  <a:moveTo>
                    <a:pt x="3184" y="1516"/>
                  </a:moveTo>
                  <a:lnTo>
                    <a:pt x="0" y="2944"/>
                  </a:lnTo>
                  <a:lnTo>
                    <a:pt x="1397" y="795"/>
                  </a:lnTo>
                  <a:lnTo>
                    <a:pt x="1982" y="240"/>
                  </a:lnTo>
                  <a:lnTo>
                    <a:pt x="2517" y="0"/>
                  </a:lnTo>
                  <a:lnTo>
                    <a:pt x="3041" y="18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3144605" y="2093409"/>
              <a:ext cx="4850" cy="5444"/>
            </a:xfrm>
            <a:custGeom>
              <a:avLst/>
              <a:pathLst>
                <a:path w="4850" h="5444">
                  <a:moveTo>
                    <a:pt x="4060" y="4734"/>
                  </a:moveTo>
                  <a:lnTo>
                    <a:pt x="2903" y="5444"/>
                  </a:lnTo>
                  <a:lnTo>
                    <a:pt x="2285" y="5350"/>
                  </a:lnTo>
                  <a:lnTo>
                    <a:pt x="1790" y="4853"/>
                  </a:lnTo>
                  <a:lnTo>
                    <a:pt x="0" y="0"/>
                  </a:lnTo>
                  <a:lnTo>
                    <a:pt x="763" y="102"/>
                  </a:lnTo>
                  <a:lnTo>
                    <a:pt x="3163" y="1613"/>
                  </a:lnTo>
                  <a:lnTo>
                    <a:pt x="2619" y="2212"/>
                  </a:lnTo>
                  <a:lnTo>
                    <a:pt x="4409" y="3659"/>
                  </a:lnTo>
                  <a:lnTo>
                    <a:pt x="4850" y="469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3141650" y="2088730"/>
              <a:ext cx="8757" cy="6077"/>
            </a:xfrm>
            <a:custGeom>
              <a:avLst/>
              <a:pathLst>
                <a:path w="8757" h="6077">
                  <a:moveTo>
                    <a:pt x="8757" y="5775"/>
                  </a:moveTo>
                  <a:lnTo>
                    <a:pt x="8413" y="6077"/>
                  </a:lnTo>
                  <a:lnTo>
                    <a:pt x="4096" y="4122"/>
                  </a:lnTo>
                  <a:lnTo>
                    <a:pt x="1206" y="1561"/>
                  </a:lnTo>
                  <a:lnTo>
                    <a:pt x="0" y="0"/>
                  </a:lnTo>
                  <a:lnTo>
                    <a:pt x="5718" y="3880"/>
                  </a:lnTo>
                  <a:lnTo>
                    <a:pt x="8603" y="516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4495171" y="2084003"/>
              <a:ext cx="377959" cy="158842"/>
            </a:xfrm>
            <a:custGeom>
              <a:avLst/>
              <a:pathLst>
                <a:path w="377959" h="158842">
                  <a:moveTo>
                    <a:pt x="0" y="117784"/>
                  </a:moveTo>
                  <a:lnTo>
                    <a:pt x="3940" y="116741"/>
                  </a:lnTo>
                  <a:lnTo>
                    <a:pt x="12154" y="112687"/>
                  </a:lnTo>
                  <a:lnTo>
                    <a:pt x="18213" y="111219"/>
                  </a:lnTo>
                  <a:lnTo>
                    <a:pt x="26093" y="106962"/>
                  </a:lnTo>
                  <a:lnTo>
                    <a:pt x="31800" y="106143"/>
                  </a:lnTo>
                  <a:lnTo>
                    <a:pt x="32887" y="105207"/>
                  </a:lnTo>
                  <a:lnTo>
                    <a:pt x="33843" y="101676"/>
                  </a:lnTo>
                  <a:lnTo>
                    <a:pt x="34365" y="100417"/>
                  </a:lnTo>
                  <a:lnTo>
                    <a:pt x="37030" y="96949"/>
                  </a:lnTo>
                  <a:lnTo>
                    <a:pt x="40231" y="94024"/>
                  </a:lnTo>
                  <a:lnTo>
                    <a:pt x="42813" y="89979"/>
                  </a:lnTo>
                  <a:lnTo>
                    <a:pt x="47501" y="87393"/>
                  </a:lnTo>
                  <a:lnTo>
                    <a:pt x="54589" y="85232"/>
                  </a:lnTo>
                  <a:lnTo>
                    <a:pt x="61145" y="80510"/>
                  </a:lnTo>
                  <a:lnTo>
                    <a:pt x="64738" y="79071"/>
                  </a:lnTo>
                  <a:lnTo>
                    <a:pt x="68221" y="78040"/>
                  </a:lnTo>
                  <a:lnTo>
                    <a:pt x="69684" y="76121"/>
                  </a:lnTo>
                  <a:lnTo>
                    <a:pt x="71837" y="75024"/>
                  </a:lnTo>
                  <a:lnTo>
                    <a:pt x="77595" y="72794"/>
                  </a:lnTo>
                  <a:lnTo>
                    <a:pt x="83941" y="72191"/>
                  </a:lnTo>
                  <a:lnTo>
                    <a:pt x="90354" y="70339"/>
                  </a:lnTo>
                  <a:lnTo>
                    <a:pt x="95274" y="69358"/>
                  </a:lnTo>
                  <a:lnTo>
                    <a:pt x="98291" y="67622"/>
                  </a:lnTo>
                  <a:lnTo>
                    <a:pt x="102677" y="66707"/>
                  </a:lnTo>
                  <a:lnTo>
                    <a:pt x="115769" y="61724"/>
                  </a:lnTo>
                  <a:lnTo>
                    <a:pt x="119401" y="59391"/>
                  </a:lnTo>
                  <a:lnTo>
                    <a:pt x="124107" y="54613"/>
                  </a:lnTo>
                  <a:lnTo>
                    <a:pt x="128202" y="52183"/>
                  </a:lnTo>
                  <a:lnTo>
                    <a:pt x="129651" y="49595"/>
                  </a:lnTo>
                  <a:lnTo>
                    <a:pt x="135590" y="45394"/>
                  </a:lnTo>
                  <a:lnTo>
                    <a:pt x="141702" y="39861"/>
                  </a:lnTo>
                  <a:lnTo>
                    <a:pt x="144742" y="35893"/>
                  </a:lnTo>
                  <a:lnTo>
                    <a:pt x="149293" y="33689"/>
                  </a:lnTo>
                  <a:lnTo>
                    <a:pt x="158116" y="27389"/>
                  </a:lnTo>
                  <a:lnTo>
                    <a:pt x="162852" y="24874"/>
                  </a:lnTo>
                  <a:lnTo>
                    <a:pt x="164777" y="24587"/>
                  </a:lnTo>
                  <a:lnTo>
                    <a:pt x="170139" y="22351"/>
                  </a:lnTo>
                  <a:lnTo>
                    <a:pt x="173469" y="20019"/>
                  </a:lnTo>
                  <a:lnTo>
                    <a:pt x="178811" y="17678"/>
                  </a:lnTo>
                  <a:lnTo>
                    <a:pt x="188460" y="14791"/>
                  </a:lnTo>
                  <a:lnTo>
                    <a:pt x="197527" y="11335"/>
                  </a:lnTo>
                  <a:lnTo>
                    <a:pt x="209780" y="8345"/>
                  </a:lnTo>
                  <a:lnTo>
                    <a:pt x="224133" y="3863"/>
                  </a:lnTo>
                  <a:lnTo>
                    <a:pt x="235737" y="1465"/>
                  </a:lnTo>
                  <a:lnTo>
                    <a:pt x="243899" y="1118"/>
                  </a:lnTo>
                  <a:lnTo>
                    <a:pt x="253831" y="0"/>
                  </a:lnTo>
                  <a:lnTo>
                    <a:pt x="257348" y="113"/>
                  </a:lnTo>
                  <a:lnTo>
                    <a:pt x="272818" y="2056"/>
                  </a:lnTo>
                  <a:lnTo>
                    <a:pt x="280240" y="4459"/>
                  </a:lnTo>
                  <a:lnTo>
                    <a:pt x="288694" y="9514"/>
                  </a:lnTo>
                  <a:lnTo>
                    <a:pt x="289954" y="10847"/>
                  </a:lnTo>
                  <a:lnTo>
                    <a:pt x="290159" y="12710"/>
                  </a:lnTo>
                  <a:lnTo>
                    <a:pt x="285683" y="11805"/>
                  </a:lnTo>
                  <a:lnTo>
                    <a:pt x="281733" y="11745"/>
                  </a:lnTo>
                  <a:lnTo>
                    <a:pt x="284473" y="12782"/>
                  </a:lnTo>
                  <a:lnTo>
                    <a:pt x="289128" y="15890"/>
                  </a:lnTo>
                  <a:lnTo>
                    <a:pt x="288916" y="19779"/>
                  </a:lnTo>
                  <a:lnTo>
                    <a:pt x="286289" y="23294"/>
                  </a:lnTo>
                  <a:lnTo>
                    <a:pt x="278432" y="25027"/>
                  </a:lnTo>
                  <a:lnTo>
                    <a:pt x="276426" y="26406"/>
                  </a:lnTo>
                  <a:lnTo>
                    <a:pt x="274802" y="28686"/>
                  </a:lnTo>
                  <a:lnTo>
                    <a:pt x="273212" y="29559"/>
                  </a:lnTo>
                  <a:lnTo>
                    <a:pt x="269402" y="30571"/>
                  </a:lnTo>
                  <a:lnTo>
                    <a:pt x="267297" y="32053"/>
                  </a:lnTo>
                  <a:lnTo>
                    <a:pt x="261126" y="34402"/>
                  </a:lnTo>
                  <a:lnTo>
                    <a:pt x="258346" y="34681"/>
                  </a:lnTo>
                  <a:lnTo>
                    <a:pt x="255144" y="34118"/>
                  </a:lnTo>
                  <a:lnTo>
                    <a:pt x="247440" y="31903"/>
                  </a:lnTo>
                  <a:lnTo>
                    <a:pt x="242686" y="29769"/>
                  </a:lnTo>
                  <a:lnTo>
                    <a:pt x="240314" y="30935"/>
                  </a:lnTo>
                  <a:lnTo>
                    <a:pt x="238364" y="32151"/>
                  </a:lnTo>
                  <a:lnTo>
                    <a:pt x="233790" y="31746"/>
                  </a:lnTo>
                  <a:lnTo>
                    <a:pt x="231700" y="32283"/>
                  </a:lnTo>
                  <a:lnTo>
                    <a:pt x="228254" y="31683"/>
                  </a:lnTo>
                  <a:lnTo>
                    <a:pt x="221196" y="34368"/>
                  </a:lnTo>
                  <a:lnTo>
                    <a:pt x="223209" y="34682"/>
                  </a:lnTo>
                  <a:lnTo>
                    <a:pt x="228811" y="33139"/>
                  </a:lnTo>
                  <a:lnTo>
                    <a:pt x="230723" y="33313"/>
                  </a:lnTo>
                  <a:lnTo>
                    <a:pt x="234852" y="35304"/>
                  </a:lnTo>
                  <a:lnTo>
                    <a:pt x="244822" y="37447"/>
                  </a:lnTo>
                  <a:lnTo>
                    <a:pt x="247411" y="38864"/>
                  </a:lnTo>
                  <a:lnTo>
                    <a:pt x="249878" y="43385"/>
                  </a:lnTo>
                  <a:lnTo>
                    <a:pt x="251515" y="44107"/>
                  </a:lnTo>
                  <a:lnTo>
                    <a:pt x="254934" y="43638"/>
                  </a:lnTo>
                  <a:lnTo>
                    <a:pt x="258790" y="41402"/>
                  </a:lnTo>
                  <a:lnTo>
                    <a:pt x="261989" y="40204"/>
                  </a:lnTo>
                  <a:lnTo>
                    <a:pt x="268249" y="39221"/>
                  </a:lnTo>
                  <a:lnTo>
                    <a:pt x="267013" y="40708"/>
                  </a:lnTo>
                  <a:lnTo>
                    <a:pt x="271777" y="40592"/>
                  </a:lnTo>
                  <a:lnTo>
                    <a:pt x="276496" y="42592"/>
                  </a:lnTo>
                  <a:lnTo>
                    <a:pt x="274753" y="44011"/>
                  </a:lnTo>
                  <a:lnTo>
                    <a:pt x="272380" y="46875"/>
                  </a:lnTo>
                  <a:lnTo>
                    <a:pt x="270721" y="52435"/>
                  </a:lnTo>
                  <a:lnTo>
                    <a:pt x="265915" y="56162"/>
                  </a:lnTo>
                  <a:lnTo>
                    <a:pt x="259482" y="59825"/>
                  </a:lnTo>
                  <a:lnTo>
                    <a:pt x="261104" y="60709"/>
                  </a:lnTo>
                  <a:lnTo>
                    <a:pt x="262986" y="61253"/>
                  </a:lnTo>
                  <a:lnTo>
                    <a:pt x="267123" y="60168"/>
                  </a:lnTo>
                  <a:lnTo>
                    <a:pt x="269886" y="60241"/>
                  </a:lnTo>
                  <a:lnTo>
                    <a:pt x="272954" y="60943"/>
                  </a:lnTo>
                  <a:lnTo>
                    <a:pt x="272001" y="63788"/>
                  </a:lnTo>
                  <a:lnTo>
                    <a:pt x="270899" y="65719"/>
                  </a:lnTo>
                  <a:lnTo>
                    <a:pt x="271541" y="67518"/>
                  </a:lnTo>
                  <a:lnTo>
                    <a:pt x="273360" y="70949"/>
                  </a:lnTo>
                  <a:lnTo>
                    <a:pt x="275870" y="71702"/>
                  </a:lnTo>
                  <a:lnTo>
                    <a:pt x="276875" y="76100"/>
                  </a:lnTo>
                  <a:lnTo>
                    <a:pt x="278205" y="78496"/>
                  </a:lnTo>
                  <a:lnTo>
                    <a:pt x="278026" y="80420"/>
                  </a:lnTo>
                  <a:lnTo>
                    <a:pt x="280541" y="81651"/>
                  </a:lnTo>
                  <a:lnTo>
                    <a:pt x="280965" y="83615"/>
                  </a:lnTo>
                  <a:lnTo>
                    <a:pt x="290075" y="84171"/>
                  </a:lnTo>
                  <a:lnTo>
                    <a:pt x="291921" y="84927"/>
                  </a:lnTo>
                  <a:lnTo>
                    <a:pt x="298252" y="85674"/>
                  </a:lnTo>
                  <a:lnTo>
                    <a:pt x="299448" y="86217"/>
                  </a:lnTo>
                  <a:lnTo>
                    <a:pt x="300573" y="87295"/>
                  </a:lnTo>
                  <a:lnTo>
                    <a:pt x="294370" y="89667"/>
                  </a:lnTo>
                  <a:lnTo>
                    <a:pt x="299391" y="91383"/>
                  </a:lnTo>
                  <a:lnTo>
                    <a:pt x="304139" y="94180"/>
                  </a:lnTo>
                  <a:lnTo>
                    <a:pt x="307875" y="93630"/>
                  </a:lnTo>
                  <a:lnTo>
                    <a:pt x="309490" y="93719"/>
                  </a:lnTo>
                  <a:lnTo>
                    <a:pt x="313669" y="95472"/>
                  </a:lnTo>
                  <a:lnTo>
                    <a:pt x="314833" y="96339"/>
                  </a:lnTo>
                  <a:lnTo>
                    <a:pt x="315472" y="97111"/>
                  </a:lnTo>
                  <a:lnTo>
                    <a:pt x="317569" y="96945"/>
                  </a:lnTo>
                  <a:lnTo>
                    <a:pt x="320581" y="96269"/>
                  </a:lnTo>
                  <a:lnTo>
                    <a:pt x="326028" y="96436"/>
                  </a:lnTo>
                  <a:lnTo>
                    <a:pt x="331834" y="97425"/>
                  </a:lnTo>
                  <a:lnTo>
                    <a:pt x="331345" y="98934"/>
                  </a:lnTo>
                  <a:lnTo>
                    <a:pt x="330468" y="99977"/>
                  </a:lnTo>
                  <a:lnTo>
                    <a:pt x="335013" y="99633"/>
                  </a:lnTo>
                  <a:lnTo>
                    <a:pt x="337848" y="100707"/>
                  </a:lnTo>
                  <a:lnTo>
                    <a:pt x="338837" y="100190"/>
                  </a:lnTo>
                  <a:lnTo>
                    <a:pt x="339538" y="99524"/>
                  </a:lnTo>
                  <a:lnTo>
                    <a:pt x="345180" y="97694"/>
                  </a:lnTo>
                  <a:lnTo>
                    <a:pt x="352426" y="93900"/>
                  </a:lnTo>
                  <a:lnTo>
                    <a:pt x="353308" y="94369"/>
                  </a:lnTo>
                  <a:lnTo>
                    <a:pt x="353639" y="95808"/>
                  </a:lnTo>
                  <a:lnTo>
                    <a:pt x="354589" y="98154"/>
                  </a:lnTo>
                  <a:lnTo>
                    <a:pt x="357372" y="99773"/>
                  </a:lnTo>
                  <a:lnTo>
                    <a:pt x="360678" y="100144"/>
                  </a:lnTo>
                  <a:lnTo>
                    <a:pt x="365227" y="98906"/>
                  </a:lnTo>
                  <a:lnTo>
                    <a:pt x="367013" y="99976"/>
                  </a:lnTo>
                  <a:lnTo>
                    <a:pt x="369145" y="102037"/>
                  </a:lnTo>
                  <a:lnTo>
                    <a:pt x="371174" y="104736"/>
                  </a:lnTo>
                  <a:lnTo>
                    <a:pt x="371038" y="105702"/>
                  </a:lnTo>
                  <a:lnTo>
                    <a:pt x="368437" y="106544"/>
                  </a:lnTo>
                  <a:lnTo>
                    <a:pt x="366092" y="107757"/>
                  </a:lnTo>
                  <a:lnTo>
                    <a:pt x="375881" y="108256"/>
                  </a:lnTo>
                  <a:lnTo>
                    <a:pt x="376874" y="108766"/>
                  </a:lnTo>
                  <a:lnTo>
                    <a:pt x="377959" y="109828"/>
                  </a:lnTo>
                  <a:lnTo>
                    <a:pt x="376960" y="110904"/>
                  </a:lnTo>
                  <a:lnTo>
                    <a:pt x="376037" y="111439"/>
                  </a:lnTo>
                  <a:lnTo>
                    <a:pt x="374262" y="110813"/>
                  </a:lnTo>
                  <a:lnTo>
                    <a:pt x="370988" y="111383"/>
                  </a:lnTo>
                  <a:lnTo>
                    <a:pt x="368129" y="112777"/>
                  </a:lnTo>
                  <a:lnTo>
                    <a:pt x="365071" y="113551"/>
                  </a:lnTo>
                  <a:lnTo>
                    <a:pt x="363114" y="113640"/>
                  </a:lnTo>
                  <a:lnTo>
                    <a:pt x="360940" y="114284"/>
                  </a:lnTo>
                  <a:lnTo>
                    <a:pt x="358955" y="115280"/>
                  </a:lnTo>
                  <a:lnTo>
                    <a:pt x="356892" y="115558"/>
                  </a:lnTo>
                  <a:lnTo>
                    <a:pt x="350456" y="118043"/>
                  </a:lnTo>
                  <a:lnTo>
                    <a:pt x="343874" y="119646"/>
                  </a:lnTo>
                  <a:lnTo>
                    <a:pt x="336992" y="122211"/>
                  </a:lnTo>
                  <a:lnTo>
                    <a:pt x="329972" y="123829"/>
                  </a:lnTo>
                  <a:lnTo>
                    <a:pt x="322683" y="125772"/>
                  </a:lnTo>
                  <a:lnTo>
                    <a:pt x="321097" y="125945"/>
                  </a:lnTo>
                  <a:lnTo>
                    <a:pt x="319260" y="125868"/>
                  </a:lnTo>
                  <a:lnTo>
                    <a:pt x="315098" y="127767"/>
                  </a:lnTo>
                  <a:lnTo>
                    <a:pt x="313039" y="127510"/>
                  </a:lnTo>
                  <a:lnTo>
                    <a:pt x="310938" y="127840"/>
                  </a:lnTo>
                  <a:lnTo>
                    <a:pt x="308520" y="127422"/>
                  </a:lnTo>
                  <a:lnTo>
                    <a:pt x="306872" y="126645"/>
                  </a:lnTo>
                  <a:lnTo>
                    <a:pt x="308136" y="128651"/>
                  </a:lnTo>
                  <a:lnTo>
                    <a:pt x="308507" y="130498"/>
                  </a:lnTo>
                  <a:lnTo>
                    <a:pt x="307875" y="131308"/>
                  </a:lnTo>
                  <a:lnTo>
                    <a:pt x="306712" y="132261"/>
                  </a:lnTo>
                  <a:lnTo>
                    <a:pt x="302529" y="132083"/>
                  </a:lnTo>
                  <a:lnTo>
                    <a:pt x="300885" y="131413"/>
                  </a:lnTo>
                  <a:lnTo>
                    <a:pt x="298932" y="130427"/>
                  </a:lnTo>
                  <a:lnTo>
                    <a:pt x="298038" y="128837"/>
                  </a:lnTo>
                  <a:lnTo>
                    <a:pt x="295937" y="127703"/>
                  </a:lnTo>
                  <a:lnTo>
                    <a:pt x="294687" y="129279"/>
                  </a:lnTo>
                  <a:lnTo>
                    <a:pt x="294695" y="130453"/>
                  </a:lnTo>
                  <a:lnTo>
                    <a:pt x="293141" y="132054"/>
                  </a:lnTo>
                  <a:lnTo>
                    <a:pt x="291314" y="129312"/>
                  </a:lnTo>
                  <a:lnTo>
                    <a:pt x="288023" y="130316"/>
                  </a:lnTo>
                  <a:lnTo>
                    <a:pt x="286574" y="133231"/>
                  </a:lnTo>
                  <a:lnTo>
                    <a:pt x="287300" y="134063"/>
                  </a:lnTo>
                  <a:lnTo>
                    <a:pt x="288310" y="136292"/>
                  </a:lnTo>
                  <a:lnTo>
                    <a:pt x="286683" y="137456"/>
                  </a:lnTo>
                  <a:lnTo>
                    <a:pt x="285477" y="137136"/>
                  </a:lnTo>
                  <a:lnTo>
                    <a:pt x="282974" y="140408"/>
                  </a:lnTo>
                  <a:lnTo>
                    <a:pt x="279943" y="141599"/>
                  </a:lnTo>
                  <a:lnTo>
                    <a:pt x="276817" y="144935"/>
                  </a:lnTo>
                  <a:lnTo>
                    <a:pt x="273113" y="147477"/>
                  </a:lnTo>
                  <a:lnTo>
                    <a:pt x="272098" y="149176"/>
                  </a:lnTo>
                  <a:lnTo>
                    <a:pt x="265895" y="153063"/>
                  </a:lnTo>
                  <a:lnTo>
                    <a:pt x="263540" y="152947"/>
                  </a:lnTo>
                  <a:lnTo>
                    <a:pt x="261803" y="153075"/>
                  </a:lnTo>
                  <a:lnTo>
                    <a:pt x="259187" y="154696"/>
                  </a:lnTo>
                  <a:lnTo>
                    <a:pt x="258781" y="157970"/>
                  </a:lnTo>
                  <a:lnTo>
                    <a:pt x="257626" y="157537"/>
                  </a:lnTo>
                  <a:lnTo>
                    <a:pt x="256453" y="157644"/>
                  </a:lnTo>
                  <a:lnTo>
                    <a:pt x="255847" y="158672"/>
                  </a:lnTo>
                  <a:lnTo>
                    <a:pt x="254984" y="158842"/>
                  </a:lnTo>
                  <a:lnTo>
                    <a:pt x="252697" y="157869"/>
                  </a:lnTo>
                  <a:lnTo>
                    <a:pt x="250003" y="158401"/>
                  </a:lnTo>
                  <a:lnTo>
                    <a:pt x="247897" y="157663"/>
                  </a:lnTo>
                  <a:lnTo>
                    <a:pt x="245212" y="152865"/>
                  </a:lnTo>
                  <a:lnTo>
                    <a:pt x="243786" y="151183"/>
                  </a:lnTo>
                  <a:lnTo>
                    <a:pt x="241257" y="150641"/>
                  </a:lnTo>
                  <a:lnTo>
                    <a:pt x="240601" y="151656"/>
                  </a:lnTo>
                  <a:lnTo>
                    <a:pt x="239620" y="152649"/>
                  </a:lnTo>
                  <a:lnTo>
                    <a:pt x="237186" y="150669"/>
                  </a:lnTo>
                  <a:lnTo>
                    <a:pt x="235340" y="143322"/>
                  </a:lnTo>
                  <a:lnTo>
                    <a:pt x="235326" y="141549"/>
                  </a:lnTo>
                  <a:lnTo>
                    <a:pt x="237910" y="135369"/>
                  </a:lnTo>
                  <a:lnTo>
                    <a:pt x="244308" y="129806"/>
                  </a:lnTo>
                  <a:lnTo>
                    <a:pt x="242265" y="129620"/>
                  </a:lnTo>
                  <a:lnTo>
                    <a:pt x="236615" y="133478"/>
                  </a:lnTo>
                  <a:lnTo>
                    <a:pt x="237198" y="132544"/>
                  </a:lnTo>
                  <a:lnTo>
                    <a:pt x="238156" y="131571"/>
                  </a:lnTo>
                  <a:lnTo>
                    <a:pt x="240062" y="130002"/>
                  </a:lnTo>
                  <a:lnTo>
                    <a:pt x="242953" y="128527"/>
                  </a:lnTo>
                  <a:lnTo>
                    <a:pt x="246804" y="127668"/>
                  </a:lnTo>
                  <a:lnTo>
                    <a:pt x="249453" y="127537"/>
                  </a:lnTo>
                  <a:lnTo>
                    <a:pt x="251279" y="126722"/>
                  </a:lnTo>
                  <a:lnTo>
                    <a:pt x="253924" y="125278"/>
                  </a:lnTo>
                  <a:lnTo>
                    <a:pt x="254416" y="124511"/>
                  </a:lnTo>
                  <a:lnTo>
                    <a:pt x="252069" y="125393"/>
                  </a:lnTo>
                  <a:lnTo>
                    <a:pt x="248171" y="126260"/>
                  </a:lnTo>
                  <a:lnTo>
                    <a:pt x="249171" y="125123"/>
                  </a:lnTo>
                  <a:lnTo>
                    <a:pt x="250146" y="124514"/>
                  </a:lnTo>
                  <a:lnTo>
                    <a:pt x="270977" y="114552"/>
                  </a:lnTo>
                  <a:lnTo>
                    <a:pt x="275168" y="112910"/>
                  </a:lnTo>
                  <a:lnTo>
                    <a:pt x="283526" y="110815"/>
                  </a:lnTo>
                  <a:lnTo>
                    <a:pt x="284685" y="109442"/>
                  </a:lnTo>
                  <a:lnTo>
                    <a:pt x="283545" y="108565"/>
                  </a:lnTo>
                  <a:lnTo>
                    <a:pt x="286788" y="109343"/>
                  </a:lnTo>
                  <a:lnTo>
                    <a:pt x="286521" y="110479"/>
                  </a:lnTo>
                  <a:lnTo>
                    <a:pt x="286012" y="111307"/>
                  </a:lnTo>
                  <a:lnTo>
                    <a:pt x="285822" y="112716"/>
                  </a:lnTo>
                  <a:lnTo>
                    <a:pt x="286139" y="114071"/>
                  </a:lnTo>
                  <a:lnTo>
                    <a:pt x="289434" y="114732"/>
                  </a:lnTo>
                  <a:lnTo>
                    <a:pt x="292184" y="117254"/>
                  </a:lnTo>
                  <a:lnTo>
                    <a:pt x="290879" y="113828"/>
                  </a:lnTo>
                  <a:lnTo>
                    <a:pt x="293354" y="111892"/>
                  </a:lnTo>
                  <a:lnTo>
                    <a:pt x="302883" y="109299"/>
                  </a:lnTo>
                  <a:lnTo>
                    <a:pt x="310844" y="109017"/>
                  </a:lnTo>
                  <a:lnTo>
                    <a:pt x="313393" y="107810"/>
                  </a:lnTo>
                  <a:lnTo>
                    <a:pt x="306583" y="106999"/>
                  </a:lnTo>
                  <a:lnTo>
                    <a:pt x="298514" y="107440"/>
                  </a:lnTo>
                  <a:lnTo>
                    <a:pt x="293520" y="106536"/>
                  </a:lnTo>
                  <a:lnTo>
                    <a:pt x="286632" y="107126"/>
                  </a:lnTo>
                  <a:lnTo>
                    <a:pt x="279343" y="106559"/>
                  </a:lnTo>
                  <a:lnTo>
                    <a:pt x="277107" y="107308"/>
                  </a:lnTo>
                  <a:lnTo>
                    <a:pt x="275295" y="108927"/>
                  </a:lnTo>
                  <a:lnTo>
                    <a:pt x="272939" y="108212"/>
                  </a:lnTo>
                  <a:lnTo>
                    <a:pt x="271800" y="108092"/>
                  </a:lnTo>
                  <a:lnTo>
                    <a:pt x="270702" y="107533"/>
                  </a:lnTo>
                  <a:lnTo>
                    <a:pt x="273064" y="104750"/>
                  </a:lnTo>
                  <a:lnTo>
                    <a:pt x="280452" y="100606"/>
                  </a:lnTo>
                  <a:lnTo>
                    <a:pt x="284956" y="97003"/>
                  </a:lnTo>
                  <a:lnTo>
                    <a:pt x="286226" y="96247"/>
                  </a:lnTo>
                  <a:lnTo>
                    <a:pt x="287234" y="94797"/>
                  </a:lnTo>
                  <a:lnTo>
                    <a:pt x="284763" y="95040"/>
                  </a:lnTo>
                  <a:lnTo>
                    <a:pt x="282603" y="95608"/>
                  </a:lnTo>
                  <a:lnTo>
                    <a:pt x="281108" y="93943"/>
                  </a:lnTo>
                  <a:lnTo>
                    <a:pt x="278444" y="91731"/>
                  </a:lnTo>
                  <a:lnTo>
                    <a:pt x="278186" y="92652"/>
                  </a:lnTo>
                  <a:lnTo>
                    <a:pt x="279524" y="95406"/>
                  </a:lnTo>
                  <a:lnTo>
                    <a:pt x="274415" y="100248"/>
                  </a:lnTo>
                  <a:lnTo>
                    <a:pt x="271116" y="100592"/>
                  </a:lnTo>
                  <a:lnTo>
                    <a:pt x="266712" y="102851"/>
                  </a:lnTo>
                  <a:lnTo>
                    <a:pt x="260493" y="104817"/>
                  </a:lnTo>
                  <a:lnTo>
                    <a:pt x="253234" y="108569"/>
                  </a:lnTo>
                  <a:lnTo>
                    <a:pt x="243853" y="111731"/>
                  </a:lnTo>
                  <a:lnTo>
                    <a:pt x="241887" y="111743"/>
                  </a:lnTo>
                  <a:lnTo>
                    <a:pt x="237627" y="109142"/>
                  </a:lnTo>
                  <a:lnTo>
                    <a:pt x="238819" y="107957"/>
                  </a:lnTo>
                  <a:lnTo>
                    <a:pt x="239927" y="106351"/>
                  </a:lnTo>
                  <a:lnTo>
                    <a:pt x="238867" y="106814"/>
                  </a:lnTo>
                  <a:lnTo>
                    <a:pt x="238181" y="107510"/>
                  </a:lnTo>
                  <a:lnTo>
                    <a:pt x="235612" y="108627"/>
                  </a:lnTo>
                  <a:lnTo>
                    <a:pt x="237695" y="110790"/>
                  </a:lnTo>
                  <a:lnTo>
                    <a:pt x="236688" y="111601"/>
                  </a:lnTo>
                  <a:lnTo>
                    <a:pt x="233709" y="112667"/>
                  </a:lnTo>
                  <a:lnTo>
                    <a:pt x="230935" y="114209"/>
                  </a:lnTo>
                  <a:lnTo>
                    <a:pt x="228506" y="115240"/>
                  </a:lnTo>
                  <a:lnTo>
                    <a:pt x="226541" y="113929"/>
                  </a:lnTo>
                  <a:lnTo>
                    <a:pt x="221119" y="115586"/>
                  </a:lnTo>
                  <a:lnTo>
                    <a:pt x="216551" y="116031"/>
                  </a:lnTo>
                  <a:lnTo>
                    <a:pt x="215563" y="115192"/>
                  </a:lnTo>
                  <a:lnTo>
                    <a:pt x="215273" y="113867"/>
                  </a:lnTo>
                  <a:lnTo>
                    <a:pt x="213674" y="113547"/>
                  </a:lnTo>
                  <a:lnTo>
                    <a:pt x="210703" y="113913"/>
                  </a:lnTo>
                  <a:lnTo>
                    <a:pt x="209576" y="113208"/>
                  </a:lnTo>
                  <a:lnTo>
                    <a:pt x="208301" y="112862"/>
                  </a:lnTo>
                  <a:lnTo>
                    <a:pt x="207134" y="112570"/>
                  </a:lnTo>
                  <a:lnTo>
                    <a:pt x="206129" y="112342"/>
                  </a:lnTo>
                  <a:lnTo>
                    <a:pt x="205546" y="112731"/>
                  </a:lnTo>
                  <a:lnTo>
                    <a:pt x="204994" y="113250"/>
                  </a:lnTo>
                  <a:lnTo>
                    <a:pt x="204314" y="113640"/>
                  </a:lnTo>
                  <a:lnTo>
                    <a:pt x="202887" y="113088"/>
                  </a:lnTo>
                  <a:lnTo>
                    <a:pt x="201978" y="112083"/>
                  </a:lnTo>
                  <a:lnTo>
                    <a:pt x="200520" y="111047"/>
                  </a:lnTo>
                  <a:lnTo>
                    <a:pt x="199968" y="110267"/>
                  </a:lnTo>
                  <a:lnTo>
                    <a:pt x="200261" y="109360"/>
                  </a:lnTo>
                  <a:lnTo>
                    <a:pt x="200908" y="108484"/>
                  </a:lnTo>
                  <a:lnTo>
                    <a:pt x="201201" y="107447"/>
                  </a:lnTo>
                  <a:lnTo>
                    <a:pt x="200488" y="106250"/>
                  </a:lnTo>
                  <a:lnTo>
                    <a:pt x="199838" y="105568"/>
                  </a:lnTo>
                  <a:lnTo>
                    <a:pt x="199385" y="104790"/>
                  </a:lnTo>
                  <a:lnTo>
                    <a:pt x="199547" y="104045"/>
                  </a:lnTo>
                  <a:lnTo>
                    <a:pt x="200455" y="103688"/>
                  </a:lnTo>
                  <a:lnTo>
                    <a:pt x="201298" y="103233"/>
                  </a:lnTo>
                  <a:lnTo>
                    <a:pt x="201590" y="102261"/>
                  </a:lnTo>
                  <a:lnTo>
                    <a:pt x="201070" y="101224"/>
                  </a:lnTo>
                  <a:lnTo>
                    <a:pt x="199580" y="100801"/>
                  </a:lnTo>
                  <a:lnTo>
                    <a:pt x="198347" y="100963"/>
                  </a:lnTo>
                  <a:lnTo>
                    <a:pt x="196564" y="100737"/>
                  </a:lnTo>
                  <a:lnTo>
                    <a:pt x="194846" y="100089"/>
                  </a:lnTo>
                  <a:lnTo>
                    <a:pt x="193711" y="99343"/>
                  </a:lnTo>
                  <a:lnTo>
                    <a:pt x="192836" y="98920"/>
                  </a:lnTo>
                  <a:lnTo>
                    <a:pt x="192154" y="98920"/>
                  </a:lnTo>
                  <a:lnTo>
                    <a:pt x="191343" y="98500"/>
                  </a:lnTo>
                  <a:lnTo>
                    <a:pt x="190857" y="97786"/>
                  </a:lnTo>
                  <a:lnTo>
                    <a:pt x="190922" y="96619"/>
                  </a:lnTo>
                  <a:lnTo>
                    <a:pt x="191149" y="95906"/>
                  </a:lnTo>
                  <a:lnTo>
                    <a:pt x="191602" y="95289"/>
                  </a:lnTo>
                  <a:lnTo>
                    <a:pt x="191635" y="94608"/>
                  </a:lnTo>
                  <a:lnTo>
                    <a:pt x="191440" y="94121"/>
                  </a:lnTo>
                  <a:lnTo>
                    <a:pt x="191409" y="93734"/>
                  </a:lnTo>
                  <a:lnTo>
                    <a:pt x="191538" y="93247"/>
                  </a:lnTo>
                  <a:lnTo>
                    <a:pt x="191830" y="92274"/>
                  </a:lnTo>
                  <a:lnTo>
                    <a:pt x="191343" y="91561"/>
                  </a:lnTo>
                  <a:lnTo>
                    <a:pt x="191293" y="89092"/>
                  </a:lnTo>
                  <a:lnTo>
                    <a:pt x="191198" y="84472"/>
                  </a:lnTo>
                  <a:lnTo>
                    <a:pt x="191126" y="80933"/>
                  </a:lnTo>
                  <a:lnTo>
                    <a:pt x="191036" y="76484"/>
                  </a:lnTo>
                  <a:lnTo>
                    <a:pt x="190983" y="73244"/>
                  </a:lnTo>
                  <a:lnTo>
                    <a:pt x="190910" y="68705"/>
                  </a:lnTo>
                  <a:lnTo>
                    <a:pt x="190841" y="64398"/>
                  </a:lnTo>
                  <a:lnTo>
                    <a:pt x="190732" y="60334"/>
                  </a:lnTo>
                  <a:lnTo>
                    <a:pt x="187193" y="57990"/>
                  </a:lnTo>
                  <a:lnTo>
                    <a:pt x="182719" y="55027"/>
                  </a:lnTo>
                  <a:lnTo>
                    <a:pt x="178885" y="53063"/>
                  </a:lnTo>
                  <a:lnTo>
                    <a:pt x="176802" y="52827"/>
                  </a:lnTo>
                  <a:lnTo>
                    <a:pt x="175500" y="53102"/>
                  </a:lnTo>
                  <a:lnTo>
                    <a:pt x="174978" y="53886"/>
                  </a:lnTo>
                  <a:lnTo>
                    <a:pt x="172118" y="54725"/>
                  </a:lnTo>
                  <a:lnTo>
                    <a:pt x="166918" y="55618"/>
                  </a:lnTo>
                  <a:lnTo>
                    <a:pt x="162492" y="57004"/>
                  </a:lnTo>
                  <a:lnTo>
                    <a:pt x="160870" y="57018"/>
                  </a:lnTo>
                  <a:lnTo>
                    <a:pt x="159494" y="56785"/>
                  </a:lnTo>
                  <a:lnTo>
                    <a:pt x="157672" y="56089"/>
                  </a:lnTo>
                  <a:lnTo>
                    <a:pt x="156416" y="55061"/>
                  </a:lnTo>
                  <a:lnTo>
                    <a:pt x="155983" y="53279"/>
                  </a:lnTo>
                  <a:lnTo>
                    <a:pt x="156372" y="50834"/>
                  </a:lnTo>
                  <a:lnTo>
                    <a:pt x="153716" y="50332"/>
                  </a:lnTo>
                  <a:lnTo>
                    <a:pt x="151047" y="49828"/>
                  </a:lnTo>
                  <a:lnTo>
                    <a:pt x="149409" y="51514"/>
                  </a:lnTo>
                  <a:lnTo>
                    <a:pt x="147841" y="52933"/>
                  </a:lnTo>
                  <a:lnTo>
                    <a:pt x="144730" y="56027"/>
                  </a:lnTo>
                  <a:lnTo>
                    <a:pt x="140355" y="60375"/>
                  </a:lnTo>
                  <a:lnTo>
                    <a:pt x="137931" y="62764"/>
                  </a:lnTo>
                  <a:lnTo>
                    <a:pt x="133670" y="66963"/>
                  </a:lnTo>
                  <a:lnTo>
                    <a:pt x="129911" y="70666"/>
                  </a:lnTo>
                  <a:lnTo>
                    <a:pt x="129068" y="74465"/>
                  </a:lnTo>
                  <a:lnTo>
                    <a:pt x="128268" y="78068"/>
                  </a:lnTo>
                  <a:lnTo>
                    <a:pt x="125159" y="80810"/>
                  </a:lnTo>
                  <a:lnTo>
                    <a:pt x="123264" y="83324"/>
                  </a:lnTo>
                  <a:lnTo>
                    <a:pt x="122418" y="86111"/>
                  </a:lnTo>
                  <a:lnTo>
                    <a:pt x="121711" y="88671"/>
                  </a:lnTo>
                  <a:lnTo>
                    <a:pt x="121657" y="90814"/>
                  </a:lnTo>
                  <a:lnTo>
                    <a:pt x="122189" y="91938"/>
                  </a:lnTo>
                  <a:lnTo>
                    <a:pt x="121939" y="92851"/>
                  </a:lnTo>
                  <a:lnTo>
                    <a:pt x="120910" y="93902"/>
                  </a:lnTo>
                  <a:lnTo>
                    <a:pt x="118854" y="95731"/>
                  </a:lnTo>
                  <a:lnTo>
                    <a:pt x="118488" y="97490"/>
                  </a:lnTo>
                  <a:lnTo>
                    <a:pt x="117231" y="98358"/>
                  </a:lnTo>
                  <a:lnTo>
                    <a:pt x="113644" y="100094"/>
                  </a:lnTo>
                  <a:lnTo>
                    <a:pt x="110719" y="102654"/>
                  </a:lnTo>
                  <a:lnTo>
                    <a:pt x="110576" y="104103"/>
                  </a:lnTo>
                  <a:lnTo>
                    <a:pt x="110998" y="105307"/>
                  </a:lnTo>
                  <a:lnTo>
                    <a:pt x="111063" y="106054"/>
                  </a:lnTo>
                  <a:lnTo>
                    <a:pt x="110479" y="106575"/>
                  </a:lnTo>
                  <a:lnTo>
                    <a:pt x="109308" y="106541"/>
                  </a:lnTo>
                  <a:lnTo>
                    <a:pt x="108041" y="106705"/>
                  </a:lnTo>
                  <a:lnTo>
                    <a:pt x="106973" y="107772"/>
                  </a:lnTo>
                  <a:lnTo>
                    <a:pt x="107000" y="109305"/>
                  </a:lnTo>
                  <a:lnTo>
                    <a:pt x="106220" y="110410"/>
                  </a:lnTo>
                  <a:lnTo>
                    <a:pt x="105310" y="110638"/>
                  </a:lnTo>
                  <a:lnTo>
                    <a:pt x="104530" y="109857"/>
                  </a:lnTo>
                  <a:lnTo>
                    <a:pt x="103592" y="108685"/>
                  </a:lnTo>
                  <a:lnTo>
                    <a:pt x="102493" y="108571"/>
                  </a:lnTo>
                  <a:lnTo>
                    <a:pt x="100826" y="109348"/>
                  </a:lnTo>
                  <a:lnTo>
                    <a:pt x="98770" y="110627"/>
                  </a:lnTo>
                  <a:lnTo>
                    <a:pt x="96919" y="110696"/>
                  </a:lnTo>
                  <a:lnTo>
                    <a:pt x="93446" y="109874"/>
                  </a:lnTo>
                  <a:lnTo>
                    <a:pt x="90911" y="112354"/>
                  </a:lnTo>
                  <a:lnTo>
                    <a:pt x="88189" y="117681"/>
                  </a:lnTo>
                  <a:lnTo>
                    <a:pt x="76691" y="117695"/>
                  </a:lnTo>
                  <a:lnTo>
                    <a:pt x="65192" y="117708"/>
                  </a:lnTo>
                  <a:lnTo>
                    <a:pt x="53691" y="117722"/>
                  </a:lnTo>
                  <a:lnTo>
                    <a:pt x="42193" y="117735"/>
                  </a:lnTo>
                  <a:lnTo>
                    <a:pt x="30694" y="117747"/>
                  </a:lnTo>
                  <a:lnTo>
                    <a:pt x="19195" y="117761"/>
                  </a:lnTo>
                  <a:lnTo>
                    <a:pt x="7696" y="117774"/>
                  </a:lnTo>
                  <a:lnTo>
                    <a:pt x="1261" y="11778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3071399" y="2080864"/>
              <a:ext cx="4626" cy="3209"/>
            </a:xfrm>
            <a:custGeom>
              <a:avLst/>
              <a:pathLst>
                <a:path w="4626" h="3209">
                  <a:moveTo>
                    <a:pt x="3850" y="712"/>
                  </a:moveTo>
                  <a:lnTo>
                    <a:pt x="4626" y="3209"/>
                  </a:lnTo>
                  <a:lnTo>
                    <a:pt x="1233" y="2809"/>
                  </a:lnTo>
                  <a:lnTo>
                    <a:pt x="49" y="2324"/>
                  </a:lnTo>
                  <a:lnTo>
                    <a:pt x="0" y="1125"/>
                  </a:lnTo>
                  <a:lnTo>
                    <a:pt x="632" y="0"/>
                  </a:lnTo>
                  <a:lnTo>
                    <a:pt x="3210" y="40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5043576" y="2073908"/>
              <a:ext cx="9005" cy="3740"/>
            </a:xfrm>
            <a:custGeom>
              <a:avLst/>
              <a:pathLst>
                <a:path w="9005" h="3740">
                  <a:moveTo>
                    <a:pt x="8543" y="1177"/>
                  </a:moveTo>
                  <a:lnTo>
                    <a:pt x="4279" y="2786"/>
                  </a:lnTo>
                  <a:lnTo>
                    <a:pt x="3308" y="3419"/>
                  </a:lnTo>
                  <a:lnTo>
                    <a:pt x="2129" y="3740"/>
                  </a:lnTo>
                  <a:lnTo>
                    <a:pt x="1245" y="3234"/>
                  </a:lnTo>
                  <a:lnTo>
                    <a:pt x="0" y="1531"/>
                  </a:lnTo>
                  <a:lnTo>
                    <a:pt x="225" y="964"/>
                  </a:lnTo>
                  <a:lnTo>
                    <a:pt x="1395" y="887"/>
                  </a:lnTo>
                  <a:lnTo>
                    <a:pt x="2067" y="1113"/>
                  </a:lnTo>
                  <a:lnTo>
                    <a:pt x="2237" y="1642"/>
                  </a:lnTo>
                  <a:lnTo>
                    <a:pt x="2749" y="1910"/>
                  </a:lnTo>
                  <a:lnTo>
                    <a:pt x="3605" y="1916"/>
                  </a:lnTo>
                  <a:lnTo>
                    <a:pt x="6765" y="260"/>
                  </a:lnTo>
                  <a:lnTo>
                    <a:pt x="8411" y="0"/>
                  </a:lnTo>
                  <a:lnTo>
                    <a:pt x="9005" y="31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5059460" y="2070601"/>
              <a:ext cx="8514" cy="4536"/>
            </a:xfrm>
            <a:custGeom>
              <a:avLst/>
              <a:pathLst>
                <a:path w="8514" h="4536">
                  <a:moveTo>
                    <a:pt x="5390" y="186"/>
                  </a:moveTo>
                  <a:lnTo>
                    <a:pt x="7429" y="1980"/>
                  </a:lnTo>
                  <a:lnTo>
                    <a:pt x="8514" y="2465"/>
                  </a:lnTo>
                  <a:lnTo>
                    <a:pt x="1392" y="4408"/>
                  </a:lnTo>
                  <a:lnTo>
                    <a:pt x="539" y="4536"/>
                  </a:lnTo>
                  <a:lnTo>
                    <a:pt x="72" y="4305"/>
                  </a:lnTo>
                  <a:lnTo>
                    <a:pt x="0" y="2496"/>
                  </a:lnTo>
                  <a:lnTo>
                    <a:pt x="307" y="1097"/>
                  </a:lnTo>
                  <a:lnTo>
                    <a:pt x="823" y="889"/>
                  </a:lnTo>
                  <a:lnTo>
                    <a:pt x="2470" y="1731"/>
                  </a:lnTo>
                  <a:lnTo>
                    <a:pt x="4174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115105" y="2069939"/>
              <a:ext cx="14095" cy="7316"/>
            </a:xfrm>
            <a:custGeom>
              <a:avLst/>
              <a:pathLst>
                <a:path w="14095" h="7316">
                  <a:moveTo>
                    <a:pt x="13711" y="6741"/>
                  </a:moveTo>
                  <a:lnTo>
                    <a:pt x="14095" y="7316"/>
                  </a:lnTo>
                  <a:lnTo>
                    <a:pt x="7945" y="5165"/>
                  </a:lnTo>
                  <a:lnTo>
                    <a:pt x="5323" y="3892"/>
                  </a:lnTo>
                  <a:lnTo>
                    <a:pt x="4308" y="2973"/>
                  </a:lnTo>
                  <a:lnTo>
                    <a:pt x="3648" y="2453"/>
                  </a:lnTo>
                  <a:lnTo>
                    <a:pt x="522" y="1089"/>
                  </a:lnTo>
                  <a:lnTo>
                    <a:pt x="0" y="462"/>
                  </a:lnTo>
                  <a:lnTo>
                    <a:pt x="734" y="0"/>
                  </a:lnTo>
                  <a:lnTo>
                    <a:pt x="2837" y="280"/>
                  </a:lnTo>
                  <a:lnTo>
                    <a:pt x="6310" y="1307"/>
                  </a:lnTo>
                  <a:lnTo>
                    <a:pt x="9415" y="297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3051508" y="2067252"/>
              <a:ext cx="8994" cy="7488"/>
            </a:xfrm>
            <a:custGeom>
              <a:avLst/>
              <a:pathLst>
                <a:path w="8994" h="7488">
                  <a:moveTo>
                    <a:pt x="8567" y="7365"/>
                  </a:moveTo>
                  <a:lnTo>
                    <a:pt x="7484" y="7488"/>
                  </a:lnTo>
                  <a:lnTo>
                    <a:pt x="5743" y="7154"/>
                  </a:lnTo>
                  <a:lnTo>
                    <a:pt x="3787" y="6363"/>
                  </a:lnTo>
                  <a:lnTo>
                    <a:pt x="350" y="4253"/>
                  </a:lnTo>
                  <a:lnTo>
                    <a:pt x="0" y="3776"/>
                  </a:lnTo>
                  <a:lnTo>
                    <a:pt x="310" y="3367"/>
                  </a:lnTo>
                  <a:lnTo>
                    <a:pt x="1281" y="3027"/>
                  </a:lnTo>
                  <a:lnTo>
                    <a:pt x="1503" y="2471"/>
                  </a:lnTo>
                  <a:lnTo>
                    <a:pt x="702" y="956"/>
                  </a:lnTo>
                  <a:lnTo>
                    <a:pt x="3459" y="0"/>
                  </a:lnTo>
                  <a:lnTo>
                    <a:pt x="5889" y="793"/>
                  </a:lnTo>
                  <a:lnTo>
                    <a:pt x="6994" y="1764"/>
                  </a:lnTo>
                  <a:lnTo>
                    <a:pt x="8327" y="3497"/>
                  </a:lnTo>
                  <a:lnTo>
                    <a:pt x="8928" y="5449"/>
                  </a:lnTo>
                  <a:lnTo>
                    <a:pt x="8994" y="678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4777692" y="2065261"/>
              <a:ext cx="77072" cy="23911"/>
            </a:xfrm>
            <a:custGeom>
              <a:avLst/>
              <a:pathLst>
                <a:path w="77072" h="23911">
                  <a:moveTo>
                    <a:pt x="74171" y="23502"/>
                  </a:moveTo>
                  <a:lnTo>
                    <a:pt x="62609" y="23911"/>
                  </a:lnTo>
                  <a:lnTo>
                    <a:pt x="53404" y="22204"/>
                  </a:lnTo>
                  <a:lnTo>
                    <a:pt x="46579" y="21379"/>
                  </a:lnTo>
                  <a:lnTo>
                    <a:pt x="39895" y="19880"/>
                  </a:lnTo>
                  <a:lnTo>
                    <a:pt x="25404" y="15062"/>
                  </a:lnTo>
                  <a:lnTo>
                    <a:pt x="23746" y="13387"/>
                  </a:lnTo>
                  <a:lnTo>
                    <a:pt x="22355" y="11331"/>
                  </a:lnTo>
                  <a:lnTo>
                    <a:pt x="19581" y="9461"/>
                  </a:lnTo>
                  <a:lnTo>
                    <a:pt x="16588" y="7921"/>
                  </a:lnTo>
                  <a:lnTo>
                    <a:pt x="1247" y="3223"/>
                  </a:lnTo>
                  <a:lnTo>
                    <a:pt x="0" y="1586"/>
                  </a:lnTo>
                  <a:lnTo>
                    <a:pt x="3101" y="510"/>
                  </a:lnTo>
                  <a:lnTo>
                    <a:pt x="6672" y="0"/>
                  </a:lnTo>
                  <a:lnTo>
                    <a:pt x="9775" y="75"/>
                  </a:lnTo>
                  <a:lnTo>
                    <a:pt x="20035" y="1910"/>
                  </a:lnTo>
                  <a:lnTo>
                    <a:pt x="32973" y="3524"/>
                  </a:lnTo>
                  <a:lnTo>
                    <a:pt x="38587" y="4744"/>
                  </a:lnTo>
                  <a:lnTo>
                    <a:pt x="44950" y="6602"/>
                  </a:lnTo>
                  <a:lnTo>
                    <a:pt x="51171" y="8855"/>
                  </a:lnTo>
                  <a:lnTo>
                    <a:pt x="65000" y="14847"/>
                  </a:lnTo>
                  <a:lnTo>
                    <a:pt x="67485" y="15325"/>
                  </a:lnTo>
                  <a:lnTo>
                    <a:pt x="73729" y="18261"/>
                  </a:lnTo>
                  <a:lnTo>
                    <a:pt x="75975" y="20466"/>
                  </a:lnTo>
                  <a:lnTo>
                    <a:pt x="77072" y="22255"/>
                  </a:lnTo>
                  <a:lnTo>
                    <a:pt x="75708" y="2317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3104711" y="2057724"/>
              <a:ext cx="3274" cy="5426"/>
            </a:xfrm>
            <a:custGeom>
              <a:avLst/>
              <a:pathLst>
                <a:path w="3274" h="5426">
                  <a:moveTo>
                    <a:pt x="1332" y="5182"/>
                  </a:moveTo>
                  <a:lnTo>
                    <a:pt x="674" y="5426"/>
                  </a:lnTo>
                  <a:lnTo>
                    <a:pt x="0" y="2295"/>
                  </a:lnTo>
                  <a:lnTo>
                    <a:pt x="837" y="1159"/>
                  </a:lnTo>
                  <a:lnTo>
                    <a:pt x="1076" y="588"/>
                  </a:lnTo>
                  <a:lnTo>
                    <a:pt x="971" y="0"/>
                  </a:lnTo>
                  <a:lnTo>
                    <a:pt x="2435" y="1415"/>
                  </a:lnTo>
                  <a:lnTo>
                    <a:pt x="3027" y="2365"/>
                  </a:lnTo>
                  <a:lnTo>
                    <a:pt x="3274" y="3679"/>
                  </a:lnTo>
                  <a:lnTo>
                    <a:pt x="3247" y="403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3095524" y="2052178"/>
              <a:ext cx="7859" cy="10320"/>
            </a:xfrm>
            <a:custGeom>
              <a:avLst/>
              <a:pathLst>
                <a:path w="7859" h="10320">
                  <a:moveTo>
                    <a:pt x="4817" y="8862"/>
                  </a:moveTo>
                  <a:lnTo>
                    <a:pt x="4513" y="10320"/>
                  </a:lnTo>
                  <a:lnTo>
                    <a:pt x="2732" y="7952"/>
                  </a:lnTo>
                  <a:lnTo>
                    <a:pt x="0" y="2937"/>
                  </a:lnTo>
                  <a:lnTo>
                    <a:pt x="363" y="1764"/>
                  </a:lnTo>
                  <a:lnTo>
                    <a:pt x="1582" y="103"/>
                  </a:lnTo>
                  <a:lnTo>
                    <a:pt x="2694" y="0"/>
                  </a:lnTo>
                  <a:lnTo>
                    <a:pt x="4489" y="775"/>
                  </a:lnTo>
                  <a:lnTo>
                    <a:pt x="6050" y="2159"/>
                  </a:lnTo>
                  <a:lnTo>
                    <a:pt x="6410" y="2695"/>
                  </a:lnTo>
                  <a:lnTo>
                    <a:pt x="7379" y="4146"/>
                  </a:lnTo>
                  <a:lnTo>
                    <a:pt x="7859" y="5448"/>
                  </a:lnTo>
                  <a:lnTo>
                    <a:pt x="6783" y="702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5022289" y="2041584"/>
              <a:ext cx="4548" cy="2557"/>
            </a:xfrm>
            <a:custGeom>
              <a:avLst/>
              <a:pathLst>
                <a:path w="4548" h="2557">
                  <a:moveTo>
                    <a:pt x="2701" y="2253"/>
                  </a:moveTo>
                  <a:lnTo>
                    <a:pt x="1774" y="2557"/>
                  </a:lnTo>
                  <a:lnTo>
                    <a:pt x="914" y="2547"/>
                  </a:lnTo>
                  <a:lnTo>
                    <a:pt x="125" y="2222"/>
                  </a:lnTo>
                  <a:lnTo>
                    <a:pt x="0" y="1686"/>
                  </a:lnTo>
                  <a:lnTo>
                    <a:pt x="812" y="566"/>
                  </a:lnTo>
                  <a:lnTo>
                    <a:pt x="2948" y="0"/>
                  </a:lnTo>
                  <a:lnTo>
                    <a:pt x="4548" y="133"/>
                  </a:lnTo>
                  <a:lnTo>
                    <a:pt x="4452" y="699"/>
                  </a:lnTo>
                  <a:lnTo>
                    <a:pt x="3594" y="163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3012858" y="2039944"/>
              <a:ext cx="139996" cy="70127"/>
            </a:xfrm>
            <a:custGeom>
              <a:avLst/>
              <a:pathLst>
                <a:path w="139996" h="70127">
                  <a:moveTo>
                    <a:pt x="31850" y="6084"/>
                  </a:moveTo>
                  <a:lnTo>
                    <a:pt x="45567" y="9534"/>
                  </a:lnTo>
                  <a:lnTo>
                    <a:pt x="59303" y="11238"/>
                  </a:lnTo>
                  <a:lnTo>
                    <a:pt x="69381" y="13257"/>
                  </a:lnTo>
                  <a:lnTo>
                    <a:pt x="75569" y="13872"/>
                  </a:lnTo>
                  <a:lnTo>
                    <a:pt x="77805" y="14316"/>
                  </a:lnTo>
                  <a:lnTo>
                    <a:pt x="79249" y="15025"/>
                  </a:lnTo>
                  <a:lnTo>
                    <a:pt x="80952" y="16743"/>
                  </a:lnTo>
                  <a:lnTo>
                    <a:pt x="83895" y="20832"/>
                  </a:lnTo>
                  <a:lnTo>
                    <a:pt x="86126" y="23442"/>
                  </a:lnTo>
                  <a:lnTo>
                    <a:pt x="90735" y="27975"/>
                  </a:lnTo>
                  <a:lnTo>
                    <a:pt x="94376" y="31196"/>
                  </a:lnTo>
                  <a:lnTo>
                    <a:pt x="95206" y="32475"/>
                  </a:lnTo>
                  <a:lnTo>
                    <a:pt x="94438" y="32886"/>
                  </a:lnTo>
                  <a:lnTo>
                    <a:pt x="94487" y="33641"/>
                  </a:lnTo>
                  <a:lnTo>
                    <a:pt x="97251" y="36766"/>
                  </a:lnTo>
                  <a:lnTo>
                    <a:pt x="102439" y="39568"/>
                  </a:lnTo>
                  <a:lnTo>
                    <a:pt x="106499" y="40905"/>
                  </a:lnTo>
                  <a:lnTo>
                    <a:pt x="115068" y="43107"/>
                  </a:lnTo>
                  <a:lnTo>
                    <a:pt x="120320" y="45223"/>
                  </a:lnTo>
                  <a:lnTo>
                    <a:pt x="121941" y="46694"/>
                  </a:lnTo>
                  <a:lnTo>
                    <a:pt x="124225" y="48120"/>
                  </a:lnTo>
                  <a:lnTo>
                    <a:pt x="125178" y="49106"/>
                  </a:lnTo>
                  <a:lnTo>
                    <a:pt x="127050" y="52762"/>
                  </a:lnTo>
                  <a:lnTo>
                    <a:pt x="130524" y="56277"/>
                  </a:lnTo>
                  <a:lnTo>
                    <a:pt x="134104" y="62963"/>
                  </a:lnTo>
                  <a:lnTo>
                    <a:pt x="134772" y="62404"/>
                  </a:lnTo>
                  <a:lnTo>
                    <a:pt x="135183" y="60411"/>
                  </a:lnTo>
                  <a:lnTo>
                    <a:pt x="135595" y="59967"/>
                  </a:lnTo>
                  <a:lnTo>
                    <a:pt x="136357" y="59754"/>
                  </a:lnTo>
                  <a:lnTo>
                    <a:pt x="137064" y="60527"/>
                  </a:lnTo>
                  <a:lnTo>
                    <a:pt x="137716" y="62289"/>
                  </a:lnTo>
                  <a:lnTo>
                    <a:pt x="139996" y="66469"/>
                  </a:lnTo>
                  <a:lnTo>
                    <a:pt x="139254" y="67689"/>
                  </a:lnTo>
                  <a:lnTo>
                    <a:pt x="138594" y="67815"/>
                  </a:lnTo>
                  <a:lnTo>
                    <a:pt x="135516" y="67241"/>
                  </a:lnTo>
                  <a:lnTo>
                    <a:pt x="134448" y="67991"/>
                  </a:lnTo>
                  <a:lnTo>
                    <a:pt x="133014" y="69515"/>
                  </a:lnTo>
                  <a:lnTo>
                    <a:pt x="132000" y="70127"/>
                  </a:lnTo>
                  <a:lnTo>
                    <a:pt x="131407" y="69831"/>
                  </a:lnTo>
                  <a:lnTo>
                    <a:pt x="122500" y="68365"/>
                  </a:lnTo>
                  <a:lnTo>
                    <a:pt x="117020" y="66987"/>
                  </a:lnTo>
                  <a:lnTo>
                    <a:pt x="109808" y="64810"/>
                  </a:lnTo>
                  <a:lnTo>
                    <a:pt x="101153" y="62541"/>
                  </a:lnTo>
                  <a:lnTo>
                    <a:pt x="96211" y="60986"/>
                  </a:lnTo>
                  <a:lnTo>
                    <a:pt x="92094" y="59387"/>
                  </a:lnTo>
                  <a:lnTo>
                    <a:pt x="89235" y="58024"/>
                  </a:lnTo>
                  <a:lnTo>
                    <a:pt x="88694" y="56868"/>
                  </a:lnTo>
                  <a:lnTo>
                    <a:pt x="88821" y="56321"/>
                  </a:lnTo>
                  <a:lnTo>
                    <a:pt x="94373" y="52620"/>
                  </a:lnTo>
                  <a:lnTo>
                    <a:pt x="96725" y="50632"/>
                  </a:lnTo>
                  <a:lnTo>
                    <a:pt x="97627" y="49112"/>
                  </a:lnTo>
                  <a:lnTo>
                    <a:pt x="98090" y="47502"/>
                  </a:lnTo>
                  <a:lnTo>
                    <a:pt x="97748" y="45537"/>
                  </a:lnTo>
                  <a:lnTo>
                    <a:pt x="97524" y="45690"/>
                  </a:lnTo>
                  <a:lnTo>
                    <a:pt x="97027" y="47571"/>
                  </a:lnTo>
                  <a:lnTo>
                    <a:pt x="96209" y="49244"/>
                  </a:lnTo>
                  <a:lnTo>
                    <a:pt x="95211" y="50557"/>
                  </a:lnTo>
                  <a:lnTo>
                    <a:pt x="94578" y="51021"/>
                  </a:lnTo>
                  <a:lnTo>
                    <a:pt x="87922" y="51662"/>
                  </a:lnTo>
                  <a:lnTo>
                    <a:pt x="82547" y="51462"/>
                  </a:lnTo>
                  <a:lnTo>
                    <a:pt x="79850" y="53042"/>
                  </a:lnTo>
                  <a:lnTo>
                    <a:pt x="79045" y="53243"/>
                  </a:lnTo>
                  <a:lnTo>
                    <a:pt x="77562" y="52717"/>
                  </a:lnTo>
                  <a:lnTo>
                    <a:pt x="74318" y="50608"/>
                  </a:lnTo>
                  <a:lnTo>
                    <a:pt x="69675" y="48876"/>
                  </a:lnTo>
                  <a:lnTo>
                    <a:pt x="70133" y="48451"/>
                  </a:lnTo>
                  <a:lnTo>
                    <a:pt x="73163" y="47567"/>
                  </a:lnTo>
                  <a:lnTo>
                    <a:pt x="74768" y="46280"/>
                  </a:lnTo>
                  <a:lnTo>
                    <a:pt x="74480" y="46075"/>
                  </a:lnTo>
                  <a:lnTo>
                    <a:pt x="73401" y="46153"/>
                  </a:lnTo>
                  <a:lnTo>
                    <a:pt x="72452" y="45891"/>
                  </a:lnTo>
                  <a:lnTo>
                    <a:pt x="70563" y="44223"/>
                  </a:lnTo>
                  <a:lnTo>
                    <a:pt x="69484" y="43769"/>
                  </a:lnTo>
                  <a:lnTo>
                    <a:pt x="67192" y="44519"/>
                  </a:lnTo>
                  <a:lnTo>
                    <a:pt x="66272" y="44559"/>
                  </a:lnTo>
                  <a:lnTo>
                    <a:pt x="65383" y="43458"/>
                  </a:lnTo>
                  <a:lnTo>
                    <a:pt x="66658" y="40919"/>
                  </a:lnTo>
                  <a:lnTo>
                    <a:pt x="66722" y="40320"/>
                  </a:lnTo>
                  <a:lnTo>
                    <a:pt x="64375" y="41244"/>
                  </a:lnTo>
                  <a:lnTo>
                    <a:pt x="63601" y="40940"/>
                  </a:lnTo>
                  <a:lnTo>
                    <a:pt x="62867" y="40117"/>
                  </a:lnTo>
                  <a:lnTo>
                    <a:pt x="62177" y="39772"/>
                  </a:lnTo>
                  <a:lnTo>
                    <a:pt x="60270" y="39941"/>
                  </a:lnTo>
                  <a:lnTo>
                    <a:pt x="58205" y="39181"/>
                  </a:lnTo>
                  <a:lnTo>
                    <a:pt x="57483" y="39479"/>
                  </a:lnTo>
                  <a:lnTo>
                    <a:pt x="57209" y="40576"/>
                  </a:lnTo>
                  <a:lnTo>
                    <a:pt x="56522" y="40857"/>
                  </a:lnTo>
                  <a:lnTo>
                    <a:pt x="53369" y="39005"/>
                  </a:lnTo>
                  <a:lnTo>
                    <a:pt x="52652" y="38947"/>
                  </a:lnTo>
                  <a:lnTo>
                    <a:pt x="51124" y="40361"/>
                  </a:lnTo>
                  <a:lnTo>
                    <a:pt x="50591" y="40449"/>
                  </a:lnTo>
                  <a:lnTo>
                    <a:pt x="49778" y="39837"/>
                  </a:lnTo>
                  <a:lnTo>
                    <a:pt x="49359" y="36401"/>
                  </a:lnTo>
                  <a:lnTo>
                    <a:pt x="49531" y="35424"/>
                  </a:lnTo>
                  <a:lnTo>
                    <a:pt x="49962" y="35096"/>
                  </a:lnTo>
                  <a:lnTo>
                    <a:pt x="52701" y="34300"/>
                  </a:lnTo>
                  <a:lnTo>
                    <a:pt x="60575" y="33448"/>
                  </a:lnTo>
                  <a:lnTo>
                    <a:pt x="61231" y="32835"/>
                  </a:lnTo>
                  <a:lnTo>
                    <a:pt x="55332" y="33152"/>
                  </a:lnTo>
                  <a:lnTo>
                    <a:pt x="53795" y="32685"/>
                  </a:lnTo>
                  <a:lnTo>
                    <a:pt x="52148" y="31511"/>
                  </a:lnTo>
                  <a:lnTo>
                    <a:pt x="50422" y="31529"/>
                  </a:lnTo>
                  <a:lnTo>
                    <a:pt x="49510" y="31147"/>
                  </a:lnTo>
                  <a:lnTo>
                    <a:pt x="48553" y="30298"/>
                  </a:lnTo>
                  <a:lnTo>
                    <a:pt x="46059" y="27194"/>
                  </a:lnTo>
                  <a:lnTo>
                    <a:pt x="44360" y="26407"/>
                  </a:lnTo>
                  <a:lnTo>
                    <a:pt x="41465" y="25913"/>
                  </a:lnTo>
                  <a:lnTo>
                    <a:pt x="39974" y="25323"/>
                  </a:lnTo>
                  <a:lnTo>
                    <a:pt x="39346" y="25584"/>
                  </a:lnTo>
                  <a:lnTo>
                    <a:pt x="38741" y="26469"/>
                  </a:lnTo>
                  <a:lnTo>
                    <a:pt x="37935" y="27018"/>
                  </a:lnTo>
                  <a:lnTo>
                    <a:pt x="35956" y="27330"/>
                  </a:lnTo>
                  <a:lnTo>
                    <a:pt x="34144" y="27103"/>
                  </a:lnTo>
                  <a:lnTo>
                    <a:pt x="32728" y="26254"/>
                  </a:lnTo>
                  <a:lnTo>
                    <a:pt x="31889" y="25184"/>
                  </a:lnTo>
                  <a:lnTo>
                    <a:pt x="31568" y="23989"/>
                  </a:lnTo>
                  <a:lnTo>
                    <a:pt x="32353" y="22390"/>
                  </a:lnTo>
                  <a:lnTo>
                    <a:pt x="32338" y="21759"/>
                  </a:lnTo>
                  <a:lnTo>
                    <a:pt x="31988" y="21019"/>
                  </a:lnTo>
                  <a:lnTo>
                    <a:pt x="31343" y="20423"/>
                  </a:lnTo>
                  <a:lnTo>
                    <a:pt x="30400" y="19967"/>
                  </a:lnTo>
                  <a:lnTo>
                    <a:pt x="29886" y="20205"/>
                  </a:lnTo>
                  <a:lnTo>
                    <a:pt x="29799" y="21139"/>
                  </a:lnTo>
                  <a:lnTo>
                    <a:pt x="29288" y="21822"/>
                  </a:lnTo>
                  <a:lnTo>
                    <a:pt x="27647" y="22344"/>
                  </a:lnTo>
                  <a:lnTo>
                    <a:pt x="26307" y="21431"/>
                  </a:lnTo>
                  <a:lnTo>
                    <a:pt x="25426" y="20164"/>
                  </a:lnTo>
                  <a:lnTo>
                    <a:pt x="24394" y="19264"/>
                  </a:lnTo>
                  <a:lnTo>
                    <a:pt x="18654" y="19266"/>
                  </a:lnTo>
                  <a:lnTo>
                    <a:pt x="16012" y="20432"/>
                  </a:lnTo>
                  <a:lnTo>
                    <a:pt x="14745" y="20527"/>
                  </a:lnTo>
                  <a:lnTo>
                    <a:pt x="13429" y="20250"/>
                  </a:lnTo>
                  <a:lnTo>
                    <a:pt x="13178" y="19632"/>
                  </a:lnTo>
                  <a:lnTo>
                    <a:pt x="14417" y="17937"/>
                  </a:lnTo>
                  <a:lnTo>
                    <a:pt x="14113" y="15677"/>
                  </a:lnTo>
                  <a:lnTo>
                    <a:pt x="13791" y="15110"/>
                  </a:lnTo>
                  <a:lnTo>
                    <a:pt x="11142" y="14765"/>
                  </a:lnTo>
                  <a:lnTo>
                    <a:pt x="10693" y="14219"/>
                  </a:lnTo>
                  <a:lnTo>
                    <a:pt x="12270" y="11477"/>
                  </a:lnTo>
                  <a:lnTo>
                    <a:pt x="13150" y="10959"/>
                  </a:lnTo>
                  <a:lnTo>
                    <a:pt x="14324" y="10763"/>
                  </a:lnTo>
                  <a:lnTo>
                    <a:pt x="19578" y="10540"/>
                  </a:lnTo>
                  <a:lnTo>
                    <a:pt x="21327" y="10932"/>
                  </a:lnTo>
                  <a:lnTo>
                    <a:pt x="23858" y="12598"/>
                  </a:lnTo>
                  <a:lnTo>
                    <a:pt x="23780" y="11971"/>
                  </a:lnTo>
                  <a:lnTo>
                    <a:pt x="22822" y="10080"/>
                  </a:lnTo>
                  <a:lnTo>
                    <a:pt x="22684" y="8947"/>
                  </a:lnTo>
                  <a:lnTo>
                    <a:pt x="24427" y="7666"/>
                  </a:lnTo>
                  <a:lnTo>
                    <a:pt x="22761" y="7291"/>
                  </a:lnTo>
                  <a:lnTo>
                    <a:pt x="16537" y="6996"/>
                  </a:lnTo>
                  <a:lnTo>
                    <a:pt x="16585" y="7815"/>
                  </a:lnTo>
                  <a:lnTo>
                    <a:pt x="17098" y="8975"/>
                  </a:lnTo>
                  <a:lnTo>
                    <a:pt x="13408" y="9994"/>
                  </a:lnTo>
                  <a:lnTo>
                    <a:pt x="10672" y="10167"/>
                  </a:lnTo>
                  <a:lnTo>
                    <a:pt x="8056" y="10005"/>
                  </a:lnTo>
                  <a:lnTo>
                    <a:pt x="5920" y="9395"/>
                  </a:lnTo>
                  <a:lnTo>
                    <a:pt x="2279" y="6943"/>
                  </a:lnTo>
                  <a:lnTo>
                    <a:pt x="0" y="4530"/>
                  </a:lnTo>
                  <a:lnTo>
                    <a:pt x="106" y="3214"/>
                  </a:lnTo>
                  <a:lnTo>
                    <a:pt x="1356" y="1835"/>
                  </a:lnTo>
                  <a:lnTo>
                    <a:pt x="2993" y="894"/>
                  </a:lnTo>
                  <a:lnTo>
                    <a:pt x="6869" y="76"/>
                  </a:lnTo>
                  <a:lnTo>
                    <a:pt x="11933" y="0"/>
                  </a:lnTo>
                  <a:lnTo>
                    <a:pt x="17599" y="109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4919256" y="2019610"/>
              <a:ext cx="185389" cy="137288"/>
            </a:xfrm>
            <a:custGeom>
              <a:avLst/>
              <a:pathLst>
                <a:path w="185389" h="137288">
                  <a:moveTo>
                    <a:pt x="107873" y="1654"/>
                  </a:moveTo>
                  <a:lnTo>
                    <a:pt x="105837" y="4405"/>
                  </a:lnTo>
                  <a:lnTo>
                    <a:pt x="104428" y="5742"/>
                  </a:lnTo>
                  <a:lnTo>
                    <a:pt x="103120" y="6175"/>
                  </a:lnTo>
                  <a:lnTo>
                    <a:pt x="100357" y="6568"/>
                  </a:lnTo>
                  <a:lnTo>
                    <a:pt x="94542" y="7001"/>
                  </a:lnTo>
                  <a:lnTo>
                    <a:pt x="92056" y="7406"/>
                  </a:lnTo>
                  <a:lnTo>
                    <a:pt x="91702" y="9244"/>
                  </a:lnTo>
                  <a:lnTo>
                    <a:pt x="92069" y="10210"/>
                  </a:lnTo>
                  <a:lnTo>
                    <a:pt x="92919" y="10973"/>
                  </a:lnTo>
                  <a:lnTo>
                    <a:pt x="93998" y="11191"/>
                  </a:lnTo>
                  <a:lnTo>
                    <a:pt x="96411" y="10735"/>
                  </a:lnTo>
                  <a:lnTo>
                    <a:pt x="97307" y="10813"/>
                  </a:lnTo>
                  <a:lnTo>
                    <a:pt x="98026" y="11197"/>
                  </a:lnTo>
                  <a:lnTo>
                    <a:pt x="98567" y="11888"/>
                  </a:lnTo>
                  <a:lnTo>
                    <a:pt x="98848" y="12848"/>
                  </a:lnTo>
                  <a:lnTo>
                    <a:pt x="98865" y="14074"/>
                  </a:lnTo>
                  <a:lnTo>
                    <a:pt x="98443" y="15560"/>
                  </a:lnTo>
                  <a:lnTo>
                    <a:pt x="96470" y="19040"/>
                  </a:lnTo>
                  <a:lnTo>
                    <a:pt x="93966" y="20965"/>
                  </a:lnTo>
                  <a:lnTo>
                    <a:pt x="90757" y="22533"/>
                  </a:lnTo>
                  <a:lnTo>
                    <a:pt x="89972" y="23132"/>
                  </a:lnTo>
                  <a:lnTo>
                    <a:pt x="89567" y="23837"/>
                  </a:lnTo>
                  <a:lnTo>
                    <a:pt x="89168" y="26125"/>
                  </a:lnTo>
                  <a:lnTo>
                    <a:pt x="87507" y="27955"/>
                  </a:lnTo>
                  <a:lnTo>
                    <a:pt x="82348" y="32591"/>
                  </a:lnTo>
                  <a:lnTo>
                    <a:pt x="80361" y="33612"/>
                  </a:lnTo>
                  <a:lnTo>
                    <a:pt x="80349" y="34429"/>
                  </a:lnTo>
                  <a:lnTo>
                    <a:pt x="79543" y="36629"/>
                  </a:lnTo>
                  <a:lnTo>
                    <a:pt x="78011" y="38401"/>
                  </a:lnTo>
                  <a:lnTo>
                    <a:pt x="73738" y="42465"/>
                  </a:lnTo>
                  <a:lnTo>
                    <a:pt x="72679" y="43901"/>
                  </a:lnTo>
                  <a:lnTo>
                    <a:pt x="72203" y="45038"/>
                  </a:lnTo>
                  <a:lnTo>
                    <a:pt x="72269" y="46643"/>
                  </a:lnTo>
                  <a:lnTo>
                    <a:pt x="72077" y="47350"/>
                  </a:lnTo>
                  <a:lnTo>
                    <a:pt x="71099" y="48708"/>
                  </a:lnTo>
                  <a:lnTo>
                    <a:pt x="69735" y="49979"/>
                  </a:lnTo>
                  <a:lnTo>
                    <a:pt x="69465" y="50599"/>
                  </a:lnTo>
                  <a:lnTo>
                    <a:pt x="70002" y="51724"/>
                  </a:lnTo>
                  <a:lnTo>
                    <a:pt x="70554" y="52117"/>
                  </a:lnTo>
                  <a:lnTo>
                    <a:pt x="70619" y="53141"/>
                  </a:lnTo>
                  <a:lnTo>
                    <a:pt x="70196" y="54795"/>
                  </a:lnTo>
                  <a:lnTo>
                    <a:pt x="72003" y="53741"/>
                  </a:lnTo>
                  <a:lnTo>
                    <a:pt x="76042" y="49981"/>
                  </a:lnTo>
                  <a:lnTo>
                    <a:pt x="79073" y="47717"/>
                  </a:lnTo>
                  <a:lnTo>
                    <a:pt x="81100" y="46949"/>
                  </a:lnTo>
                  <a:lnTo>
                    <a:pt x="82514" y="45946"/>
                  </a:lnTo>
                  <a:lnTo>
                    <a:pt x="84023" y="43733"/>
                  </a:lnTo>
                  <a:lnTo>
                    <a:pt x="86088" y="41624"/>
                  </a:lnTo>
                  <a:lnTo>
                    <a:pt x="87959" y="40936"/>
                  </a:lnTo>
                  <a:lnTo>
                    <a:pt x="88815" y="41341"/>
                  </a:lnTo>
                  <a:lnTo>
                    <a:pt x="89540" y="42377"/>
                  </a:lnTo>
                  <a:lnTo>
                    <a:pt x="89394" y="43696"/>
                  </a:lnTo>
                  <a:lnTo>
                    <a:pt x="88380" y="45295"/>
                  </a:lnTo>
                  <a:lnTo>
                    <a:pt x="88459" y="45768"/>
                  </a:lnTo>
                  <a:lnTo>
                    <a:pt x="90843" y="44594"/>
                  </a:lnTo>
                  <a:lnTo>
                    <a:pt x="94933" y="43623"/>
                  </a:lnTo>
                  <a:lnTo>
                    <a:pt x="96416" y="43751"/>
                  </a:lnTo>
                  <a:lnTo>
                    <a:pt x="99417" y="45207"/>
                  </a:lnTo>
                  <a:lnTo>
                    <a:pt x="101912" y="45038"/>
                  </a:lnTo>
                  <a:lnTo>
                    <a:pt x="105903" y="44192"/>
                  </a:lnTo>
                  <a:lnTo>
                    <a:pt x="106652" y="44579"/>
                  </a:lnTo>
                  <a:lnTo>
                    <a:pt x="105987" y="45861"/>
                  </a:lnTo>
                  <a:lnTo>
                    <a:pt x="104420" y="47088"/>
                  </a:lnTo>
                  <a:lnTo>
                    <a:pt x="100719" y="48839"/>
                  </a:lnTo>
                  <a:lnTo>
                    <a:pt x="91811" y="52275"/>
                  </a:lnTo>
                  <a:lnTo>
                    <a:pt x="89042" y="54639"/>
                  </a:lnTo>
                  <a:lnTo>
                    <a:pt x="89567" y="54567"/>
                  </a:lnTo>
                  <a:lnTo>
                    <a:pt x="91490" y="53554"/>
                  </a:lnTo>
                  <a:lnTo>
                    <a:pt x="93510" y="53009"/>
                  </a:lnTo>
                  <a:lnTo>
                    <a:pt x="95628" y="52933"/>
                  </a:lnTo>
                  <a:lnTo>
                    <a:pt x="96513" y="53229"/>
                  </a:lnTo>
                  <a:lnTo>
                    <a:pt x="96168" y="53898"/>
                  </a:lnTo>
                  <a:lnTo>
                    <a:pt x="95899" y="55713"/>
                  </a:lnTo>
                  <a:lnTo>
                    <a:pt x="90503" y="59259"/>
                  </a:lnTo>
                  <a:lnTo>
                    <a:pt x="91777" y="59124"/>
                  </a:lnTo>
                  <a:lnTo>
                    <a:pt x="98022" y="57509"/>
                  </a:lnTo>
                  <a:lnTo>
                    <a:pt x="101811" y="59738"/>
                  </a:lnTo>
                  <a:lnTo>
                    <a:pt x="107016" y="58967"/>
                  </a:lnTo>
                  <a:lnTo>
                    <a:pt x="110162" y="58214"/>
                  </a:lnTo>
                  <a:lnTo>
                    <a:pt x="110073" y="58680"/>
                  </a:lnTo>
                  <a:lnTo>
                    <a:pt x="110754" y="59653"/>
                  </a:lnTo>
                  <a:lnTo>
                    <a:pt x="110730" y="61223"/>
                  </a:lnTo>
                  <a:lnTo>
                    <a:pt x="111048" y="61443"/>
                  </a:lnTo>
                  <a:lnTo>
                    <a:pt x="112538" y="60917"/>
                  </a:lnTo>
                  <a:lnTo>
                    <a:pt x="112808" y="60342"/>
                  </a:lnTo>
                  <a:lnTo>
                    <a:pt x="112729" y="57549"/>
                  </a:lnTo>
                  <a:lnTo>
                    <a:pt x="113189" y="57270"/>
                  </a:lnTo>
                  <a:lnTo>
                    <a:pt x="114207" y="57706"/>
                  </a:lnTo>
                  <a:lnTo>
                    <a:pt x="114829" y="58427"/>
                  </a:lnTo>
                  <a:lnTo>
                    <a:pt x="115015" y="60460"/>
                  </a:lnTo>
                  <a:lnTo>
                    <a:pt x="114332" y="62500"/>
                  </a:lnTo>
                  <a:lnTo>
                    <a:pt x="113384" y="64370"/>
                  </a:lnTo>
                  <a:lnTo>
                    <a:pt x="111086" y="67102"/>
                  </a:lnTo>
                  <a:lnTo>
                    <a:pt x="111377" y="68277"/>
                  </a:lnTo>
                  <a:lnTo>
                    <a:pt x="110790" y="69553"/>
                  </a:lnTo>
                  <a:lnTo>
                    <a:pt x="111299" y="69596"/>
                  </a:lnTo>
                  <a:lnTo>
                    <a:pt x="113577" y="68407"/>
                  </a:lnTo>
                  <a:lnTo>
                    <a:pt x="113714" y="67919"/>
                  </a:lnTo>
                  <a:lnTo>
                    <a:pt x="113536" y="66784"/>
                  </a:lnTo>
                  <a:lnTo>
                    <a:pt x="113793" y="66226"/>
                  </a:lnTo>
                  <a:lnTo>
                    <a:pt x="115683" y="64993"/>
                  </a:lnTo>
                  <a:lnTo>
                    <a:pt x="118804" y="63531"/>
                  </a:lnTo>
                  <a:lnTo>
                    <a:pt x="119827" y="63309"/>
                  </a:lnTo>
                  <a:lnTo>
                    <a:pt x="120263" y="63651"/>
                  </a:lnTo>
                  <a:lnTo>
                    <a:pt x="120110" y="64553"/>
                  </a:lnTo>
                  <a:lnTo>
                    <a:pt x="121030" y="64339"/>
                  </a:lnTo>
                  <a:lnTo>
                    <a:pt x="123022" y="63008"/>
                  </a:lnTo>
                  <a:lnTo>
                    <a:pt x="124870" y="62203"/>
                  </a:lnTo>
                  <a:lnTo>
                    <a:pt x="126577" y="61925"/>
                  </a:lnTo>
                  <a:lnTo>
                    <a:pt x="128353" y="61010"/>
                  </a:lnTo>
                  <a:lnTo>
                    <a:pt x="130198" y="59464"/>
                  </a:lnTo>
                  <a:lnTo>
                    <a:pt x="132182" y="58185"/>
                  </a:lnTo>
                  <a:lnTo>
                    <a:pt x="134306" y="57175"/>
                  </a:lnTo>
                  <a:lnTo>
                    <a:pt x="135218" y="57108"/>
                  </a:lnTo>
                  <a:lnTo>
                    <a:pt x="134903" y="58778"/>
                  </a:lnTo>
                  <a:lnTo>
                    <a:pt x="135322" y="60679"/>
                  </a:lnTo>
                  <a:lnTo>
                    <a:pt x="135376" y="62304"/>
                  </a:lnTo>
                  <a:lnTo>
                    <a:pt x="135797" y="62644"/>
                  </a:lnTo>
                  <a:lnTo>
                    <a:pt x="137433" y="60912"/>
                  </a:lnTo>
                  <a:lnTo>
                    <a:pt x="138342" y="60279"/>
                  </a:lnTo>
                  <a:lnTo>
                    <a:pt x="139431" y="60028"/>
                  </a:lnTo>
                  <a:lnTo>
                    <a:pt x="140701" y="60161"/>
                  </a:lnTo>
                  <a:lnTo>
                    <a:pt x="149352" y="59538"/>
                  </a:lnTo>
                  <a:lnTo>
                    <a:pt x="151985" y="59967"/>
                  </a:lnTo>
                  <a:lnTo>
                    <a:pt x="154955" y="61100"/>
                  </a:lnTo>
                  <a:lnTo>
                    <a:pt x="158700" y="62860"/>
                  </a:lnTo>
                  <a:lnTo>
                    <a:pt x="160078" y="64448"/>
                  </a:lnTo>
                  <a:lnTo>
                    <a:pt x="160341" y="66450"/>
                  </a:lnTo>
                  <a:lnTo>
                    <a:pt x="159971" y="67846"/>
                  </a:lnTo>
                  <a:lnTo>
                    <a:pt x="157272" y="69605"/>
                  </a:lnTo>
                  <a:lnTo>
                    <a:pt x="154870" y="70770"/>
                  </a:lnTo>
                  <a:lnTo>
                    <a:pt x="153453" y="71930"/>
                  </a:lnTo>
                  <a:lnTo>
                    <a:pt x="153023" y="73092"/>
                  </a:lnTo>
                  <a:lnTo>
                    <a:pt x="152461" y="73808"/>
                  </a:lnTo>
                  <a:lnTo>
                    <a:pt x="150858" y="74811"/>
                  </a:lnTo>
                  <a:lnTo>
                    <a:pt x="143727" y="77615"/>
                  </a:lnTo>
                  <a:lnTo>
                    <a:pt x="145434" y="77696"/>
                  </a:lnTo>
                  <a:lnTo>
                    <a:pt x="149547" y="77087"/>
                  </a:lnTo>
                  <a:lnTo>
                    <a:pt x="152249" y="76962"/>
                  </a:lnTo>
                  <a:lnTo>
                    <a:pt x="152391" y="77367"/>
                  </a:lnTo>
                  <a:lnTo>
                    <a:pt x="151312" y="78164"/>
                  </a:lnTo>
                  <a:lnTo>
                    <a:pt x="149247" y="78964"/>
                  </a:lnTo>
                  <a:lnTo>
                    <a:pt x="149025" y="79350"/>
                  </a:lnTo>
                  <a:lnTo>
                    <a:pt x="149123" y="79853"/>
                  </a:lnTo>
                  <a:lnTo>
                    <a:pt x="151331" y="80462"/>
                  </a:lnTo>
                  <a:lnTo>
                    <a:pt x="154151" y="80165"/>
                  </a:lnTo>
                  <a:lnTo>
                    <a:pt x="156528" y="80595"/>
                  </a:lnTo>
                  <a:lnTo>
                    <a:pt x="156299" y="81267"/>
                  </a:lnTo>
                  <a:lnTo>
                    <a:pt x="154412" y="83456"/>
                  </a:lnTo>
                  <a:lnTo>
                    <a:pt x="153859" y="84836"/>
                  </a:lnTo>
                  <a:lnTo>
                    <a:pt x="151347" y="85991"/>
                  </a:lnTo>
                  <a:lnTo>
                    <a:pt x="146311" y="87807"/>
                  </a:lnTo>
                  <a:lnTo>
                    <a:pt x="145021" y="88505"/>
                  </a:lnTo>
                  <a:lnTo>
                    <a:pt x="145303" y="88649"/>
                  </a:lnTo>
                  <a:lnTo>
                    <a:pt x="149925" y="87316"/>
                  </a:lnTo>
                  <a:lnTo>
                    <a:pt x="152253" y="86979"/>
                  </a:lnTo>
                  <a:lnTo>
                    <a:pt x="153730" y="86968"/>
                  </a:lnTo>
                  <a:lnTo>
                    <a:pt x="155400" y="85681"/>
                  </a:lnTo>
                  <a:lnTo>
                    <a:pt x="158010" y="85255"/>
                  </a:lnTo>
                  <a:lnTo>
                    <a:pt x="160563" y="86068"/>
                  </a:lnTo>
                  <a:lnTo>
                    <a:pt x="164451" y="83847"/>
                  </a:lnTo>
                  <a:lnTo>
                    <a:pt x="165840" y="83559"/>
                  </a:lnTo>
                  <a:lnTo>
                    <a:pt x="168207" y="83815"/>
                  </a:lnTo>
                  <a:lnTo>
                    <a:pt x="169731" y="83413"/>
                  </a:lnTo>
                  <a:lnTo>
                    <a:pt x="172299" y="81902"/>
                  </a:lnTo>
                  <a:lnTo>
                    <a:pt x="174235" y="81170"/>
                  </a:lnTo>
                  <a:lnTo>
                    <a:pt x="174639" y="81236"/>
                  </a:lnTo>
                  <a:lnTo>
                    <a:pt x="175056" y="81842"/>
                  </a:lnTo>
                  <a:lnTo>
                    <a:pt x="175244" y="83586"/>
                  </a:lnTo>
                  <a:lnTo>
                    <a:pt x="174787" y="85126"/>
                  </a:lnTo>
                  <a:lnTo>
                    <a:pt x="174154" y="86109"/>
                  </a:lnTo>
                  <a:lnTo>
                    <a:pt x="172067" y="88277"/>
                  </a:lnTo>
                  <a:lnTo>
                    <a:pt x="170785" y="89037"/>
                  </a:lnTo>
                  <a:lnTo>
                    <a:pt x="169598" y="89323"/>
                  </a:lnTo>
                  <a:lnTo>
                    <a:pt x="167495" y="89208"/>
                  </a:lnTo>
                  <a:lnTo>
                    <a:pt x="166579" y="89545"/>
                  </a:lnTo>
                  <a:lnTo>
                    <a:pt x="164612" y="91248"/>
                  </a:lnTo>
                  <a:lnTo>
                    <a:pt x="161139" y="92974"/>
                  </a:lnTo>
                  <a:lnTo>
                    <a:pt x="158968" y="93642"/>
                  </a:lnTo>
                  <a:lnTo>
                    <a:pt x="160337" y="94578"/>
                  </a:lnTo>
                  <a:lnTo>
                    <a:pt x="160845" y="96385"/>
                  </a:lnTo>
                  <a:lnTo>
                    <a:pt x="160082" y="96948"/>
                  </a:lnTo>
                  <a:lnTo>
                    <a:pt x="156355" y="97505"/>
                  </a:lnTo>
                  <a:lnTo>
                    <a:pt x="156193" y="97811"/>
                  </a:lnTo>
                  <a:lnTo>
                    <a:pt x="154866" y="98211"/>
                  </a:lnTo>
                  <a:lnTo>
                    <a:pt x="151788" y="98838"/>
                  </a:lnTo>
                  <a:lnTo>
                    <a:pt x="153889" y="99113"/>
                  </a:lnTo>
                  <a:lnTo>
                    <a:pt x="157772" y="98671"/>
                  </a:lnTo>
                  <a:lnTo>
                    <a:pt x="158181" y="98977"/>
                  </a:lnTo>
                  <a:lnTo>
                    <a:pt x="157645" y="100248"/>
                  </a:lnTo>
                  <a:lnTo>
                    <a:pt x="156612" y="101560"/>
                  </a:lnTo>
                  <a:lnTo>
                    <a:pt x="152007" y="104929"/>
                  </a:lnTo>
                  <a:lnTo>
                    <a:pt x="151951" y="105268"/>
                  </a:lnTo>
                  <a:lnTo>
                    <a:pt x="152668" y="106919"/>
                  </a:lnTo>
                  <a:lnTo>
                    <a:pt x="153562" y="108169"/>
                  </a:lnTo>
                  <a:lnTo>
                    <a:pt x="154674" y="109051"/>
                  </a:lnTo>
                  <a:lnTo>
                    <a:pt x="157238" y="109102"/>
                  </a:lnTo>
                  <a:lnTo>
                    <a:pt x="159134" y="108714"/>
                  </a:lnTo>
                  <a:lnTo>
                    <a:pt x="161897" y="106460"/>
                  </a:lnTo>
                  <a:lnTo>
                    <a:pt x="168005" y="99441"/>
                  </a:lnTo>
                  <a:lnTo>
                    <a:pt x="173457" y="97489"/>
                  </a:lnTo>
                  <a:lnTo>
                    <a:pt x="178001" y="95318"/>
                  </a:lnTo>
                  <a:lnTo>
                    <a:pt x="179043" y="95758"/>
                  </a:lnTo>
                  <a:lnTo>
                    <a:pt x="179520" y="96259"/>
                  </a:lnTo>
                  <a:lnTo>
                    <a:pt x="179354" y="96786"/>
                  </a:lnTo>
                  <a:lnTo>
                    <a:pt x="177062" y="98572"/>
                  </a:lnTo>
                  <a:lnTo>
                    <a:pt x="175867" y="100047"/>
                  </a:lnTo>
                  <a:lnTo>
                    <a:pt x="172755" y="104579"/>
                  </a:lnTo>
                  <a:lnTo>
                    <a:pt x="171566" y="106717"/>
                  </a:lnTo>
                  <a:lnTo>
                    <a:pt x="170967" y="108971"/>
                  </a:lnTo>
                  <a:lnTo>
                    <a:pt x="171125" y="112864"/>
                  </a:lnTo>
                  <a:lnTo>
                    <a:pt x="171461" y="113536"/>
                  </a:lnTo>
                  <a:lnTo>
                    <a:pt x="172434" y="114439"/>
                  </a:lnTo>
                  <a:lnTo>
                    <a:pt x="174247" y="113666"/>
                  </a:lnTo>
                  <a:lnTo>
                    <a:pt x="177337" y="111739"/>
                  </a:lnTo>
                  <a:lnTo>
                    <a:pt x="179322" y="109898"/>
                  </a:lnTo>
                  <a:lnTo>
                    <a:pt x="180876" y="106902"/>
                  </a:lnTo>
                  <a:lnTo>
                    <a:pt x="181830" y="105753"/>
                  </a:lnTo>
                  <a:lnTo>
                    <a:pt x="182867" y="105767"/>
                  </a:lnTo>
                  <a:lnTo>
                    <a:pt x="183792" y="106420"/>
                  </a:lnTo>
                  <a:lnTo>
                    <a:pt x="184018" y="107865"/>
                  </a:lnTo>
                  <a:lnTo>
                    <a:pt x="184877" y="109834"/>
                  </a:lnTo>
                  <a:lnTo>
                    <a:pt x="185389" y="111833"/>
                  </a:lnTo>
                  <a:lnTo>
                    <a:pt x="184978" y="114033"/>
                  </a:lnTo>
                  <a:lnTo>
                    <a:pt x="184560" y="115235"/>
                  </a:lnTo>
                  <a:lnTo>
                    <a:pt x="178239" y="124163"/>
                  </a:lnTo>
                  <a:lnTo>
                    <a:pt x="178909" y="125749"/>
                  </a:lnTo>
                  <a:lnTo>
                    <a:pt x="179077" y="126710"/>
                  </a:lnTo>
                  <a:lnTo>
                    <a:pt x="178880" y="127731"/>
                  </a:lnTo>
                  <a:lnTo>
                    <a:pt x="176876" y="132006"/>
                  </a:lnTo>
                  <a:lnTo>
                    <a:pt x="174935" y="134677"/>
                  </a:lnTo>
                  <a:lnTo>
                    <a:pt x="173890" y="135824"/>
                  </a:lnTo>
                  <a:lnTo>
                    <a:pt x="172644" y="136527"/>
                  </a:lnTo>
                  <a:lnTo>
                    <a:pt x="171203" y="136785"/>
                  </a:lnTo>
                  <a:lnTo>
                    <a:pt x="169913" y="136398"/>
                  </a:lnTo>
                  <a:lnTo>
                    <a:pt x="168774" y="135369"/>
                  </a:lnTo>
                  <a:lnTo>
                    <a:pt x="167768" y="134835"/>
                  </a:lnTo>
                  <a:lnTo>
                    <a:pt x="166891" y="134799"/>
                  </a:lnTo>
                  <a:lnTo>
                    <a:pt x="165269" y="134990"/>
                  </a:lnTo>
                  <a:lnTo>
                    <a:pt x="161002" y="137171"/>
                  </a:lnTo>
                  <a:lnTo>
                    <a:pt x="160128" y="137288"/>
                  </a:lnTo>
                  <a:lnTo>
                    <a:pt x="159520" y="136995"/>
                  </a:lnTo>
                  <a:lnTo>
                    <a:pt x="158786" y="135851"/>
                  </a:lnTo>
                  <a:lnTo>
                    <a:pt x="159371" y="130098"/>
                  </a:lnTo>
                  <a:lnTo>
                    <a:pt x="159753" y="128196"/>
                  </a:lnTo>
                  <a:lnTo>
                    <a:pt x="158902" y="126730"/>
                  </a:lnTo>
                  <a:lnTo>
                    <a:pt x="159800" y="124269"/>
                  </a:lnTo>
                  <a:lnTo>
                    <a:pt x="159833" y="123334"/>
                  </a:lnTo>
                  <a:lnTo>
                    <a:pt x="159310" y="122981"/>
                  </a:lnTo>
                  <a:lnTo>
                    <a:pt x="158232" y="123211"/>
                  </a:lnTo>
                  <a:lnTo>
                    <a:pt x="156602" y="124448"/>
                  </a:lnTo>
                  <a:lnTo>
                    <a:pt x="154421" y="126689"/>
                  </a:lnTo>
                  <a:lnTo>
                    <a:pt x="152052" y="128689"/>
                  </a:lnTo>
                  <a:lnTo>
                    <a:pt x="147919" y="131448"/>
                  </a:lnTo>
                  <a:lnTo>
                    <a:pt x="146083" y="131991"/>
                  </a:lnTo>
                  <a:lnTo>
                    <a:pt x="145354" y="131855"/>
                  </a:lnTo>
                  <a:lnTo>
                    <a:pt x="144514" y="131477"/>
                  </a:lnTo>
                  <a:lnTo>
                    <a:pt x="143383" y="130322"/>
                  </a:lnTo>
                  <a:lnTo>
                    <a:pt x="143395" y="129304"/>
                  </a:lnTo>
                  <a:lnTo>
                    <a:pt x="143894" y="127914"/>
                  </a:lnTo>
                  <a:lnTo>
                    <a:pt x="145623" y="124633"/>
                  </a:lnTo>
                  <a:lnTo>
                    <a:pt x="148999" y="119777"/>
                  </a:lnTo>
                  <a:lnTo>
                    <a:pt x="151801" y="116321"/>
                  </a:lnTo>
                  <a:lnTo>
                    <a:pt x="152343" y="114848"/>
                  </a:lnTo>
                  <a:lnTo>
                    <a:pt x="151559" y="114205"/>
                  </a:lnTo>
                  <a:lnTo>
                    <a:pt x="150924" y="112941"/>
                  </a:lnTo>
                  <a:lnTo>
                    <a:pt x="149849" y="109201"/>
                  </a:lnTo>
                  <a:lnTo>
                    <a:pt x="148488" y="106119"/>
                  </a:lnTo>
                  <a:lnTo>
                    <a:pt x="146878" y="104754"/>
                  </a:lnTo>
                  <a:lnTo>
                    <a:pt x="142883" y="103256"/>
                  </a:lnTo>
                  <a:lnTo>
                    <a:pt x="142149" y="103617"/>
                  </a:lnTo>
                  <a:lnTo>
                    <a:pt x="141721" y="105691"/>
                  </a:lnTo>
                  <a:lnTo>
                    <a:pt x="137001" y="111654"/>
                  </a:lnTo>
                  <a:lnTo>
                    <a:pt x="136178" y="114241"/>
                  </a:lnTo>
                  <a:lnTo>
                    <a:pt x="135585" y="115200"/>
                  </a:lnTo>
                  <a:lnTo>
                    <a:pt x="134695" y="115856"/>
                  </a:lnTo>
                  <a:lnTo>
                    <a:pt x="132638" y="116648"/>
                  </a:lnTo>
                  <a:lnTo>
                    <a:pt x="133196" y="115269"/>
                  </a:lnTo>
                  <a:lnTo>
                    <a:pt x="135383" y="112198"/>
                  </a:lnTo>
                  <a:lnTo>
                    <a:pt x="135088" y="111898"/>
                  </a:lnTo>
                  <a:lnTo>
                    <a:pt x="132308" y="114366"/>
                  </a:lnTo>
                  <a:lnTo>
                    <a:pt x="130189" y="115736"/>
                  </a:lnTo>
                  <a:lnTo>
                    <a:pt x="127606" y="116088"/>
                  </a:lnTo>
                  <a:lnTo>
                    <a:pt x="126035" y="116000"/>
                  </a:lnTo>
                  <a:lnTo>
                    <a:pt x="124512" y="116376"/>
                  </a:lnTo>
                  <a:lnTo>
                    <a:pt x="118051" y="122210"/>
                  </a:lnTo>
                  <a:lnTo>
                    <a:pt x="117808" y="124154"/>
                  </a:lnTo>
                  <a:lnTo>
                    <a:pt x="116691" y="125746"/>
                  </a:lnTo>
                  <a:lnTo>
                    <a:pt x="113505" y="128626"/>
                  </a:lnTo>
                  <a:lnTo>
                    <a:pt x="111825" y="129621"/>
                  </a:lnTo>
                  <a:lnTo>
                    <a:pt x="109461" y="129799"/>
                  </a:lnTo>
                  <a:lnTo>
                    <a:pt x="107305" y="129302"/>
                  </a:lnTo>
                  <a:lnTo>
                    <a:pt x="105884" y="129392"/>
                  </a:lnTo>
                  <a:lnTo>
                    <a:pt x="102523" y="130292"/>
                  </a:lnTo>
                  <a:lnTo>
                    <a:pt x="98760" y="130685"/>
                  </a:lnTo>
                  <a:lnTo>
                    <a:pt x="97207" y="130502"/>
                  </a:lnTo>
                  <a:lnTo>
                    <a:pt x="96215" y="130133"/>
                  </a:lnTo>
                  <a:lnTo>
                    <a:pt x="94300" y="129014"/>
                  </a:lnTo>
                  <a:lnTo>
                    <a:pt x="94071" y="128221"/>
                  </a:lnTo>
                  <a:lnTo>
                    <a:pt x="94174" y="127755"/>
                  </a:lnTo>
                  <a:lnTo>
                    <a:pt x="95148" y="126549"/>
                  </a:lnTo>
                  <a:lnTo>
                    <a:pt x="97382" y="125036"/>
                  </a:lnTo>
                  <a:lnTo>
                    <a:pt x="99221" y="124471"/>
                  </a:lnTo>
                  <a:lnTo>
                    <a:pt x="103692" y="123710"/>
                  </a:lnTo>
                  <a:lnTo>
                    <a:pt x="106968" y="122577"/>
                  </a:lnTo>
                  <a:lnTo>
                    <a:pt x="109463" y="120895"/>
                  </a:lnTo>
                  <a:lnTo>
                    <a:pt x="110577" y="119870"/>
                  </a:lnTo>
                  <a:lnTo>
                    <a:pt x="115277" y="114609"/>
                  </a:lnTo>
                  <a:lnTo>
                    <a:pt x="121223" y="112752"/>
                  </a:lnTo>
                  <a:lnTo>
                    <a:pt x="124155" y="111240"/>
                  </a:lnTo>
                  <a:lnTo>
                    <a:pt x="126205" y="109321"/>
                  </a:lnTo>
                  <a:lnTo>
                    <a:pt x="126502" y="108646"/>
                  </a:lnTo>
                  <a:lnTo>
                    <a:pt x="123562" y="109621"/>
                  </a:lnTo>
                  <a:lnTo>
                    <a:pt x="122044" y="109859"/>
                  </a:lnTo>
                  <a:lnTo>
                    <a:pt x="119582" y="109499"/>
                  </a:lnTo>
                  <a:lnTo>
                    <a:pt x="118490" y="108845"/>
                  </a:lnTo>
                  <a:lnTo>
                    <a:pt x="115118" y="109052"/>
                  </a:lnTo>
                  <a:lnTo>
                    <a:pt x="110427" y="108747"/>
                  </a:lnTo>
                  <a:lnTo>
                    <a:pt x="109751" y="109251"/>
                  </a:lnTo>
                  <a:lnTo>
                    <a:pt x="109146" y="111806"/>
                  </a:lnTo>
                  <a:lnTo>
                    <a:pt x="108538" y="113164"/>
                  </a:lnTo>
                  <a:lnTo>
                    <a:pt x="107821" y="113620"/>
                  </a:lnTo>
                  <a:lnTo>
                    <a:pt x="106771" y="113888"/>
                  </a:lnTo>
                  <a:lnTo>
                    <a:pt x="104629" y="114160"/>
                  </a:lnTo>
                  <a:lnTo>
                    <a:pt x="99142" y="113246"/>
                  </a:lnTo>
                  <a:lnTo>
                    <a:pt x="98128" y="112747"/>
                  </a:lnTo>
                  <a:lnTo>
                    <a:pt x="96728" y="112368"/>
                  </a:lnTo>
                  <a:lnTo>
                    <a:pt x="90668" y="113200"/>
                  </a:lnTo>
                  <a:lnTo>
                    <a:pt x="89400" y="113121"/>
                  </a:lnTo>
                  <a:lnTo>
                    <a:pt x="90603" y="112522"/>
                  </a:lnTo>
                  <a:lnTo>
                    <a:pt x="96589" y="110647"/>
                  </a:lnTo>
                  <a:lnTo>
                    <a:pt x="97216" y="105245"/>
                  </a:lnTo>
                  <a:lnTo>
                    <a:pt x="96843" y="104378"/>
                  </a:lnTo>
                  <a:lnTo>
                    <a:pt x="95169" y="105133"/>
                  </a:lnTo>
                  <a:lnTo>
                    <a:pt x="92360" y="105911"/>
                  </a:lnTo>
                  <a:lnTo>
                    <a:pt x="90439" y="105686"/>
                  </a:lnTo>
                  <a:lnTo>
                    <a:pt x="89560" y="105208"/>
                  </a:lnTo>
                  <a:lnTo>
                    <a:pt x="88755" y="105613"/>
                  </a:lnTo>
                  <a:lnTo>
                    <a:pt x="86801" y="108463"/>
                  </a:lnTo>
                  <a:lnTo>
                    <a:pt x="85649" y="108820"/>
                  </a:lnTo>
                  <a:lnTo>
                    <a:pt x="83913" y="108930"/>
                  </a:lnTo>
                  <a:lnTo>
                    <a:pt x="80216" y="109967"/>
                  </a:lnTo>
                  <a:lnTo>
                    <a:pt x="72956" y="110649"/>
                  </a:lnTo>
                  <a:lnTo>
                    <a:pt x="71524" y="111403"/>
                  </a:lnTo>
                  <a:lnTo>
                    <a:pt x="66595" y="111141"/>
                  </a:lnTo>
                  <a:lnTo>
                    <a:pt x="52199" y="109576"/>
                  </a:lnTo>
                  <a:lnTo>
                    <a:pt x="47049" y="109734"/>
                  </a:lnTo>
                  <a:lnTo>
                    <a:pt x="40851" y="108777"/>
                  </a:lnTo>
                  <a:lnTo>
                    <a:pt x="39706" y="108366"/>
                  </a:lnTo>
                  <a:lnTo>
                    <a:pt x="31035" y="108533"/>
                  </a:lnTo>
                  <a:lnTo>
                    <a:pt x="28440" y="108312"/>
                  </a:lnTo>
                  <a:lnTo>
                    <a:pt x="28613" y="107123"/>
                  </a:lnTo>
                  <a:lnTo>
                    <a:pt x="28339" y="106819"/>
                  </a:lnTo>
                  <a:lnTo>
                    <a:pt x="25820" y="108131"/>
                  </a:lnTo>
                  <a:lnTo>
                    <a:pt x="23586" y="108982"/>
                  </a:lnTo>
                  <a:lnTo>
                    <a:pt x="20705" y="109711"/>
                  </a:lnTo>
                  <a:lnTo>
                    <a:pt x="11640" y="110975"/>
                  </a:lnTo>
                  <a:lnTo>
                    <a:pt x="6782" y="111245"/>
                  </a:lnTo>
                  <a:lnTo>
                    <a:pt x="3954" y="110365"/>
                  </a:lnTo>
                  <a:lnTo>
                    <a:pt x="2836" y="109491"/>
                  </a:lnTo>
                  <a:lnTo>
                    <a:pt x="1153" y="106652"/>
                  </a:lnTo>
                  <a:lnTo>
                    <a:pt x="0" y="103094"/>
                  </a:lnTo>
                  <a:lnTo>
                    <a:pt x="9" y="102450"/>
                  </a:lnTo>
                  <a:lnTo>
                    <a:pt x="595" y="101216"/>
                  </a:lnTo>
                  <a:lnTo>
                    <a:pt x="2496" y="99505"/>
                  </a:lnTo>
                  <a:lnTo>
                    <a:pt x="11096" y="94978"/>
                  </a:lnTo>
                  <a:lnTo>
                    <a:pt x="18011" y="90399"/>
                  </a:lnTo>
                  <a:lnTo>
                    <a:pt x="20930" y="88015"/>
                  </a:lnTo>
                  <a:lnTo>
                    <a:pt x="23758" y="87167"/>
                  </a:lnTo>
                  <a:lnTo>
                    <a:pt x="28376" y="85187"/>
                  </a:lnTo>
                  <a:lnTo>
                    <a:pt x="28523" y="84954"/>
                  </a:lnTo>
                  <a:lnTo>
                    <a:pt x="24046" y="85205"/>
                  </a:lnTo>
                  <a:lnTo>
                    <a:pt x="20898" y="84657"/>
                  </a:lnTo>
                  <a:lnTo>
                    <a:pt x="17681" y="84440"/>
                  </a:lnTo>
                  <a:lnTo>
                    <a:pt x="11567" y="84963"/>
                  </a:lnTo>
                  <a:lnTo>
                    <a:pt x="5405" y="84963"/>
                  </a:lnTo>
                  <a:lnTo>
                    <a:pt x="5381" y="83948"/>
                  </a:lnTo>
                  <a:lnTo>
                    <a:pt x="8261" y="82036"/>
                  </a:lnTo>
                  <a:lnTo>
                    <a:pt x="14386" y="78755"/>
                  </a:lnTo>
                  <a:lnTo>
                    <a:pt x="15011" y="78744"/>
                  </a:lnTo>
                  <a:lnTo>
                    <a:pt x="13134" y="80272"/>
                  </a:lnTo>
                  <a:lnTo>
                    <a:pt x="12599" y="81414"/>
                  </a:lnTo>
                  <a:lnTo>
                    <a:pt x="13406" y="82174"/>
                  </a:lnTo>
                  <a:lnTo>
                    <a:pt x="14341" y="82654"/>
                  </a:lnTo>
                  <a:lnTo>
                    <a:pt x="17850" y="82856"/>
                  </a:lnTo>
                  <a:lnTo>
                    <a:pt x="18654" y="82192"/>
                  </a:lnTo>
                  <a:lnTo>
                    <a:pt x="19918" y="78673"/>
                  </a:lnTo>
                  <a:lnTo>
                    <a:pt x="22571" y="74598"/>
                  </a:lnTo>
                  <a:lnTo>
                    <a:pt x="24004" y="71659"/>
                  </a:lnTo>
                  <a:lnTo>
                    <a:pt x="26493" y="69418"/>
                  </a:lnTo>
                  <a:lnTo>
                    <a:pt x="27736" y="69080"/>
                  </a:lnTo>
                  <a:lnTo>
                    <a:pt x="28840" y="69500"/>
                  </a:lnTo>
                  <a:lnTo>
                    <a:pt x="32504" y="70037"/>
                  </a:lnTo>
                  <a:lnTo>
                    <a:pt x="36276" y="72092"/>
                  </a:lnTo>
                  <a:lnTo>
                    <a:pt x="37494" y="72266"/>
                  </a:lnTo>
                  <a:lnTo>
                    <a:pt x="37910" y="72081"/>
                  </a:lnTo>
                  <a:lnTo>
                    <a:pt x="36527" y="71478"/>
                  </a:lnTo>
                  <a:lnTo>
                    <a:pt x="35387" y="70512"/>
                  </a:lnTo>
                  <a:lnTo>
                    <a:pt x="34914" y="69608"/>
                  </a:lnTo>
                  <a:lnTo>
                    <a:pt x="36292" y="66774"/>
                  </a:lnTo>
                  <a:lnTo>
                    <a:pt x="37906" y="65959"/>
                  </a:lnTo>
                  <a:lnTo>
                    <a:pt x="38199" y="65402"/>
                  </a:lnTo>
                  <a:lnTo>
                    <a:pt x="34971" y="65390"/>
                  </a:lnTo>
                  <a:lnTo>
                    <a:pt x="32372" y="64598"/>
                  </a:lnTo>
                  <a:lnTo>
                    <a:pt x="31599" y="63316"/>
                  </a:lnTo>
                  <a:lnTo>
                    <a:pt x="31752" y="61063"/>
                  </a:lnTo>
                  <a:lnTo>
                    <a:pt x="32599" y="59716"/>
                  </a:lnTo>
                  <a:lnTo>
                    <a:pt x="34680" y="57939"/>
                  </a:lnTo>
                  <a:lnTo>
                    <a:pt x="37211" y="56757"/>
                  </a:lnTo>
                  <a:lnTo>
                    <a:pt x="38719" y="57059"/>
                  </a:lnTo>
                  <a:lnTo>
                    <a:pt x="41626" y="58654"/>
                  </a:lnTo>
                  <a:lnTo>
                    <a:pt x="43415" y="58208"/>
                  </a:lnTo>
                  <a:lnTo>
                    <a:pt x="43207" y="57695"/>
                  </a:lnTo>
                  <a:lnTo>
                    <a:pt x="40482" y="55157"/>
                  </a:lnTo>
                  <a:lnTo>
                    <a:pt x="39609" y="53277"/>
                  </a:lnTo>
                  <a:lnTo>
                    <a:pt x="39688" y="52381"/>
                  </a:lnTo>
                  <a:lnTo>
                    <a:pt x="45593" y="43426"/>
                  </a:lnTo>
                  <a:lnTo>
                    <a:pt x="48482" y="38621"/>
                  </a:lnTo>
                  <a:lnTo>
                    <a:pt x="52418" y="31301"/>
                  </a:lnTo>
                  <a:lnTo>
                    <a:pt x="53327" y="30136"/>
                  </a:lnTo>
                  <a:lnTo>
                    <a:pt x="55321" y="27978"/>
                  </a:lnTo>
                  <a:lnTo>
                    <a:pt x="56147" y="27391"/>
                  </a:lnTo>
                  <a:lnTo>
                    <a:pt x="58722" y="27385"/>
                  </a:lnTo>
                  <a:lnTo>
                    <a:pt x="60319" y="27123"/>
                  </a:lnTo>
                  <a:lnTo>
                    <a:pt x="57982" y="26169"/>
                  </a:lnTo>
                  <a:lnTo>
                    <a:pt x="57146" y="25506"/>
                  </a:lnTo>
                  <a:lnTo>
                    <a:pt x="57047" y="24805"/>
                  </a:lnTo>
                  <a:lnTo>
                    <a:pt x="57685" y="24071"/>
                  </a:lnTo>
                  <a:lnTo>
                    <a:pt x="58591" y="23529"/>
                  </a:lnTo>
                  <a:lnTo>
                    <a:pt x="61644" y="22355"/>
                  </a:lnTo>
                  <a:lnTo>
                    <a:pt x="63810" y="20423"/>
                  </a:lnTo>
                  <a:lnTo>
                    <a:pt x="65126" y="18148"/>
                  </a:lnTo>
                  <a:lnTo>
                    <a:pt x="64930" y="17372"/>
                  </a:lnTo>
                  <a:lnTo>
                    <a:pt x="64251" y="16600"/>
                  </a:lnTo>
                  <a:lnTo>
                    <a:pt x="64289" y="16180"/>
                  </a:lnTo>
                  <a:lnTo>
                    <a:pt x="65935" y="15707"/>
                  </a:lnTo>
                  <a:lnTo>
                    <a:pt x="70114" y="13006"/>
                  </a:lnTo>
                  <a:lnTo>
                    <a:pt x="70658" y="12487"/>
                  </a:lnTo>
                  <a:lnTo>
                    <a:pt x="72185" y="8883"/>
                  </a:lnTo>
                  <a:lnTo>
                    <a:pt x="74058" y="7284"/>
                  </a:lnTo>
                  <a:lnTo>
                    <a:pt x="75809" y="6464"/>
                  </a:lnTo>
                  <a:lnTo>
                    <a:pt x="78603" y="5445"/>
                  </a:lnTo>
                  <a:lnTo>
                    <a:pt x="87186" y="2977"/>
                  </a:lnTo>
                  <a:lnTo>
                    <a:pt x="92209" y="774"/>
                  </a:lnTo>
                  <a:lnTo>
                    <a:pt x="95621" y="897"/>
                  </a:lnTo>
                  <a:lnTo>
                    <a:pt x="96624" y="2434"/>
                  </a:lnTo>
                  <a:lnTo>
                    <a:pt x="101471" y="3455"/>
                  </a:lnTo>
                  <a:lnTo>
                    <a:pt x="102323" y="2358"/>
                  </a:lnTo>
                  <a:lnTo>
                    <a:pt x="101189" y="1021"/>
                  </a:lnTo>
                  <a:lnTo>
                    <a:pt x="102134" y="483"/>
                  </a:lnTo>
                  <a:lnTo>
                    <a:pt x="106135" y="0"/>
                  </a:lnTo>
                  <a:lnTo>
                    <a:pt x="106832" y="180"/>
                  </a:lnTo>
                  <a:lnTo>
                    <a:pt x="108026" y="94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3018416" y="2016515"/>
              <a:ext cx="6424" cy="6942"/>
            </a:xfrm>
            <a:custGeom>
              <a:avLst/>
              <a:pathLst>
                <a:path w="6424" h="6942">
                  <a:moveTo>
                    <a:pt x="6193" y="6480"/>
                  </a:moveTo>
                  <a:lnTo>
                    <a:pt x="5734" y="6942"/>
                  </a:lnTo>
                  <a:lnTo>
                    <a:pt x="4629" y="6940"/>
                  </a:lnTo>
                  <a:lnTo>
                    <a:pt x="2880" y="6476"/>
                  </a:lnTo>
                  <a:lnTo>
                    <a:pt x="1574" y="5451"/>
                  </a:lnTo>
                  <a:lnTo>
                    <a:pt x="0" y="2257"/>
                  </a:lnTo>
                  <a:lnTo>
                    <a:pt x="176" y="1708"/>
                  </a:lnTo>
                  <a:lnTo>
                    <a:pt x="718" y="1149"/>
                  </a:lnTo>
                  <a:lnTo>
                    <a:pt x="3234" y="0"/>
                  </a:lnTo>
                  <a:lnTo>
                    <a:pt x="4147" y="126"/>
                  </a:lnTo>
                  <a:lnTo>
                    <a:pt x="4475" y="962"/>
                  </a:lnTo>
                  <a:lnTo>
                    <a:pt x="5975" y="2844"/>
                  </a:lnTo>
                  <a:lnTo>
                    <a:pt x="6422" y="3397"/>
                  </a:lnTo>
                  <a:lnTo>
                    <a:pt x="6424" y="558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5028210" y="2008590"/>
              <a:ext cx="4022" cy="2938"/>
            </a:xfrm>
            <a:custGeom>
              <a:avLst/>
              <a:pathLst>
                <a:path w="4022" h="2938">
                  <a:moveTo>
                    <a:pt x="1613" y="2915"/>
                  </a:moveTo>
                  <a:lnTo>
                    <a:pt x="296" y="2938"/>
                  </a:lnTo>
                  <a:lnTo>
                    <a:pt x="0" y="2628"/>
                  </a:lnTo>
                  <a:lnTo>
                    <a:pt x="547" y="1566"/>
                  </a:lnTo>
                  <a:lnTo>
                    <a:pt x="2021" y="340"/>
                  </a:lnTo>
                  <a:lnTo>
                    <a:pt x="4022" y="0"/>
                  </a:lnTo>
                  <a:lnTo>
                    <a:pt x="3483" y="180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4358802" y="2005745"/>
              <a:ext cx="10322" cy="4235"/>
            </a:xfrm>
            <a:custGeom>
              <a:avLst/>
              <a:pathLst>
                <a:path w="10322" h="4235">
                  <a:moveTo>
                    <a:pt x="7170" y="4039"/>
                  </a:moveTo>
                  <a:lnTo>
                    <a:pt x="6028" y="4235"/>
                  </a:lnTo>
                  <a:lnTo>
                    <a:pt x="3402" y="4012"/>
                  </a:lnTo>
                  <a:lnTo>
                    <a:pt x="1295" y="3319"/>
                  </a:lnTo>
                  <a:lnTo>
                    <a:pt x="0" y="2434"/>
                  </a:lnTo>
                  <a:lnTo>
                    <a:pt x="8535" y="0"/>
                  </a:lnTo>
                  <a:lnTo>
                    <a:pt x="10292" y="312"/>
                  </a:lnTo>
                  <a:lnTo>
                    <a:pt x="10322" y="747"/>
                  </a:lnTo>
                  <a:lnTo>
                    <a:pt x="9040" y="2050"/>
                  </a:lnTo>
                  <a:lnTo>
                    <a:pt x="8699" y="2925"/>
                  </a:lnTo>
                  <a:lnTo>
                    <a:pt x="8075" y="358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2936383" y="2004294"/>
              <a:ext cx="2948" cy="5275"/>
            </a:xfrm>
            <a:custGeom>
              <a:avLst/>
              <a:pathLst>
                <a:path w="2948" h="5275">
                  <a:moveTo>
                    <a:pt x="2432" y="5223"/>
                  </a:moveTo>
                  <a:lnTo>
                    <a:pt x="1936" y="5275"/>
                  </a:lnTo>
                  <a:lnTo>
                    <a:pt x="1017" y="4703"/>
                  </a:lnTo>
                  <a:lnTo>
                    <a:pt x="384" y="3779"/>
                  </a:lnTo>
                  <a:lnTo>
                    <a:pt x="0" y="1370"/>
                  </a:lnTo>
                  <a:lnTo>
                    <a:pt x="282" y="388"/>
                  </a:lnTo>
                  <a:lnTo>
                    <a:pt x="532" y="0"/>
                  </a:lnTo>
                  <a:lnTo>
                    <a:pt x="2948" y="153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3010219" y="1986781"/>
              <a:ext cx="5475" cy="10967"/>
            </a:xfrm>
            <a:custGeom>
              <a:avLst/>
              <a:pathLst>
                <a:path w="5475" h="10967">
                  <a:moveTo>
                    <a:pt x="2118" y="10597"/>
                  </a:moveTo>
                  <a:lnTo>
                    <a:pt x="0" y="10967"/>
                  </a:lnTo>
                  <a:lnTo>
                    <a:pt x="705" y="9485"/>
                  </a:lnTo>
                  <a:lnTo>
                    <a:pt x="909" y="8608"/>
                  </a:lnTo>
                  <a:lnTo>
                    <a:pt x="528" y="7782"/>
                  </a:lnTo>
                  <a:lnTo>
                    <a:pt x="261" y="6190"/>
                  </a:lnTo>
                  <a:lnTo>
                    <a:pt x="155" y="2431"/>
                  </a:lnTo>
                  <a:lnTo>
                    <a:pt x="2224" y="68"/>
                  </a:lnTo>
                  <a:lnTo>
                    <a:pt x="5475" y="0"/>
                  </a:lnTo>
                  <a:lnTo>
                    <a:pt x="5442" y="1192"/>
                  </a:lnTo>
                  <a:lnTo>
                    <a:pt x="4069" y="6525"/>
                  </a:lnTo>
                  <a:lnTo>
                    <a:pt x="3361" y="8991"/>
                  </a:lnTo>
                  <a:lnTo>
                    <a:pt x="2814" y="990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987493" y="1986039"/>
              <a:ext cx="9144" cy="9588"/>
            </a:xfrm>
            <a:custGeom>
              <a:avLst/>
              <a:pathLst>
                <a:path w="9144" h="9588">
                  <a:moveTo>
                    <a:pt x="9144" y="8323"/>
                  </a:moveTo>
                  <a:lnTo>
                    <a:pt x="8264" y="9588"/>
                  </a:lnTo>
                  <a:lnTo>
                    <a:pt x="4571" y="6545"/>
                  </a:lnTo>
                  <a:lnTo>
                    <a:pt x="3226" y="5690"/>
                  </a:lnTo>
                  <a:lnTo>
                    <a:pt x="477" y="2461"/>
                  </a:lnTo>
                  <a:lnTo>
                    <a:pt x="0" y="1073"/>
                  </a:lnTo>
                  <a:lnTo>
                    <a:pt x="117" y="288"/>
                  </a:lnTo>
                  <a:lnTo>
                    <a:pt x="603" y="0"/>
                  </a:lnTo>
                  <a:lnTo>
                    <a:pt x="1457" y="203"/>
                  </a:lnTo>
                  <a:lnTo>
                    <a:pt x="2254" y="551"/>
                  </a:lnTo>
                  <a:lnTo>
                    <a:pt x="7565" y="4131"/>
                  </a:lnTo>
                  <a:lnTo>
                    <a:pt x="9048" y="581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2980669" y="1975618"/>
              <a:ext cx="5554" cy="5640"/>
            </a:xfrm>
            <a:custGeom>
              <a:avLst/>
              <a:pathLst>
                <a:path w="5554" h="5640">
                  <a:moveTo>
                    <a:pt x="5554" y="5420"/>
                  </a:moveTo>
                  <a:lnTo>
                    <a:pt x="5140" y="5640"/>
                  </a:lnTo>
                  <a:lnTo>
                    <a:pt x="3999" y="5270"/>
                  </a:lnTo>
                  <a:lnTo>
                    <a:pt x="2901" y="4548"/>
                  </a:lnTo>
                  <a:lnTo>
                    <a:pt x="1021" y="2502"/>
                  </a:lnTo>
                  <a:lnTo>
                    <a:pt x="403" y="1642"/>
                  </a:lnTo>
                  <a:lnTo>
                    <a:pt x="0" y="246"/>
                  </a:lnTo>
                  <a:lnTo>
                    <a:pt x="377" y="0"/>
                  </a:lnTo>
                  <a:lnTo>
                    <a:pt x="1196" y="146"/>
                  </a:lnTo>
                  <a:lnTo>
                    <a:pt x="1768" y="376"/>
                  </a:lnTo>
                  <a:lnTo>
                    <a:pt x="4731" y="374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4292604" y="1974625"/>
              <a:ext cx="36745" cy="13548"/>
            </a:xfrm>
            <a:custGeom>
              <a:avLst/>
              <a:pathLst>
                <a:path w="36745" h="13548">
                  <a:moveTo>
                    <a:pt x="36133" y="13181"/>
                  </a:moveTo>
                  <a:lnTo>
                    <a:pt x="34180" y="13548"/>
                  </a:lnTo>
                  <a:lnTo>
                    <a:pt x="28446" y="12811"/>
                  </a:lnTo>
                  <a:lnTo>
                    <a:pt x="26049" y="12280"/>
                  </a:lnTo>
                  <a:lnTo>
                    <a:pt x="18984" y="10287"/>
                  </a:lnTo>
                  <a:lnTo>
                    <a:pt x="5532" y="7360"/>
                  </a:lnTo>
                  <a:lnTo>
                    <a:pt x="945" y="5907"/>
                  </a:lnTo>
                  <a:lnTo>
                    <a:pt x="0" y="4818"/>
                  </a:lnTo>
                  <a:lnTo>
                    <a:pt x="2435" y="2543"/>
                  </a:lnTo>
                  <a:lnTo>
                    <a:pt x="3810" y="1621"/>
                  </a:lnTo>
                  <a:lnTo>
                    <a:pt x="5304" y="1049"/>
                  </a:lnTo>
                  <a:lnTo>
                    <a:pt x="19451" y="0"/>
                  </a:lnTo>
                  <a:lnTo>
                    <a:pt x="24971" y="509"/>
                  </a:lnTo>
                  <a:lnTo>
                    <a:pt x="31471" y="5170"/>
                  </a:lnTo>
                  <a:lnTo>
                    <a:pt x="35203" y="8318"/>
                  </a:lnTo>
                  <a:lnTo>
                    <a:pt x="36720" y="10851"/>
                  </a:lnTo>
                  <a:lnTo>
                    <a:pt x="36745" y="1207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2896882" y="1974427"/>
              <a:ext cx="39533" cy="29784"/>
            </a:xfrm>
            <a:custGeom>
              <a:avLst/>
              <a:pathLst>
                <a:path w="39533" h="29784">
                  <a:moveTo>
                    <a:pt x="21915" y="991"/>
                  </a:moveTo>
                  <a:lnTo>
                    <a:pt x="24716" y="3550"/>
                  </a:lnTo>
                  <a:lnTo>
                    <a:pt x="25550" y="5841"/>
                  </a:lnTo>
                  <a:lnTo>
                    <a:pt x="25204" y="8546"/>
                  </a:lnTo>
                  <a:lnTo>
                    <a:pt x="20767" y="9572"/>
                  </a:lnTo>
                  <a:lnTo>
                    <a:pt x="18434" y="8754"/>
                  </a:lnTo>
                  <a:lnTo>
                    <a:pt x="17420" y="8906"/>
                  </a:lnTo>
                  <a:lnTo>
                    <a:pt x="15889" y="9716"/>
                  </a:lnTo>
                  <a:lnTo>
                    <a:pt x="17751" y="10079"/>
                  </a:lnTo>
                  <a:lnTo>
                    <a:pt x="20358" y="11405"/>
                  </a:lnTo>
                  <a:lnTo>
                    <a:pt x="22645" y="13127"/>
                  </a:lnTo>
                  <a:lnTo>
                    <a:pt x="25870" y="13436"/>
                  </a:lnTo>
                  <a:lnTo>
                    <a:pt x="30163" y="14638"/>
                  </a:lnTo>
                  <a:lnTo>
                    <a:pt x="26914" y="16804"/>
                  </a:lnTo>
                  <a:lnTo>
                    <a:pt x="26423" y="18051"/>
                  </a:lnTo>
                  <a:lnTo>
                    <a:pt x="30476" y="21502"/>
                  </a:lnTo>
                  <a:lnTo>
                    <a:pt x="30861" y="22364"/>
                  </a:lnTo>
                  <a:lnTo>
                    <a:pt x="32159" y="22541"/>
                  </a:lnTo>
                  <a:lnTo>
                    <a:pt x="35182" y="22262"/>
                  </a:lnTo>
                  <a:lnTo>
                    <a:pt x="35566" y="22536"/>
                  </a:lnTo>
                  <a:lnTo>
                    <a:pt x="35559" y="23251"/>
                  </a:lnTo>
                  <a:lnTo>
                    <a:pt x="33705" y="25255"/>
                  </a:lnTo>
                  <a:lnTo>
                    <a:pt x="33902" y="25654"/>
                  </a:lnTo>
                  <a:lnTo>
                    <a:pt x="35581" y="25970"/>
                  </a:lnTo>
                  <a:lnTo>
                    <a:pt x="38802" y="25985"/>
                  </a:lnTo>
                  <a:lnTo>
                    <a:pt x="39533" y="27975"/>
                  </a:lnTo>
                  <a:lnTo>
                    <a:pt x="36621" y="29784"/>
                  </a:lnTo>
                  <a:lnTo>
                    <a:pt x="31085" y="27453"/>
                  </a:lnTo>
                  <a:lnTo>
                    <a:pt x="28618" y="25129"/>
                  </a:lnTo>
                  <a:lnTo>
                    <a:pt x="27211" y="22977"/>
                  </a:lnTo>
                  <a:lnTo>
                    <a:pt x="25508" y="21760"/>
                  </a:lnTo>
                  <a:lnTo>
                    <a:pt x="20368" y="19060"/>
                  </a:lnTo>
                  <a:lnTo>
                    <a:pt x="12560" y="13227"/>
                  </a:lnTo>
                  <a:lnTo>
                    <a:pt x="10547" y="12383"/>
                  </a:lnTo>
                  <a:lnTo>
                    <a:pt x="8516" y="10076"/>
                  </a:lnTo>
                  <a:lnTo>
                    <a:pt x="7925" y="8966"/>
                  </a:lnTo>
                  <a:lnTo>
                    <a:pt x="7976" y="8222"/>
                  </a:lnTo>
                  <a:lnTo>
                    <a:pt x="8766" y="7830"/>
                  </a:lnTo>
                  <a:lnTo>
                    <a:pt x="11104" y="7570"/>
                  </a:lnTo>
                  <a:lnTo>
                    <a:pt x="11136" y="6414"/>
                  </a:lnTo>
                  <a:lnTo>
                    <a:pt x="2157" y="4409"/>
                  </a:lnTo>
                  <a:lnTo>
                    <a:pt x="1158" y="3999"/>
                  </a:lnTo>
                  <a:lnTo>
                    <a:pt x="0" y="2596"/>
                  </a:lnTo>
                  <a:lnTo>
                    <a:pt x="623" y="2390"/>
                  </a:lnTo>
                  <a:lnTo>
                    <a:pt x="5564" y="2635"/>
                  </a:lnTo>
                  <a:lnTo>
                    <a:pt x="10856" y="1960"/>
                  </a:lnTo>
                  <a:lnTo>
                    <a:pt x="14115" y="1445"/>
                  </a:lnTo>
                  <a:lnTo>
                    <a:pt x="15399" y="815"/>
                  </a:lnTo>
                  <a:lnTo>
                    <a:pt x="18063" y="0"/>
                  </a:lnTo>
                  <a:lnTo>
                    <a:pt x="19158" y="4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989799" y="1973087"/>
              <a:ext cx="18729" cy="27365"/>
            </a:xfrm>
            <a:custGeom>
              <a:avLst/>
              <a:pathLst>
                <a:path w="18729" h="27365">
                  <a:moveTo>
                    <a:pt x="17461" y="9400"/>
                  </a:moveTo>
                  <a:lnTo>
                    <a:pt x="18729" y="18217"/>
                  </a:lnTo>
                  <a:lnTo>
                    <a:pt x="18636" y="21038"/>
                  </a:lnTo>
                  <a:lnTo>
                    <a:pt x="16788" y="22884"/>
                  </a:lnTo>
                  <a:lnTo>
                    <a:pt x="15483" y="25977"/>
                  </a:lnTo>
                  <a:lnTo>
                    <a:pt x="13965" y="27365"/>
                  </a:lnTo>
                  <a:lnTo>
                    <a:pt x="12529" y="25517"/>
                  </a:lnTo>
                  <a:lnTo>
                    <a:pt x="12401" y="22444"/>
                  </a:lnTo>
                  <a:lnTo>
                    <a:pt x="12018" y="20003"/>
                  </a:lnTo>
                  <a:lnTo>
                    <a:pt x="11547" y="18833"/>
                  </a:lnTo>
                  <a:lnTo>
                    <a:pt x="12103" y="14274"/>
                  </a:lnTo>
                  <a:lnTo>
                    <a:pt x="11459" y="14610"/>
                  </a:lnTo>
                  <a:lnTo>
                    <a:pt x="9758" y="16611"/>
                  </a:lnTo>
                  <a:lnTo>
                    <a:pt x="7862" y="16749"/>
                  </a:lnTo>
                  <a:lnTo>
                    <a:pt x="4462" y="14479"/>
                  </a:lnTo>
                  <a:lnTo>
                    <a:pt x="2752" y="12641"/>
                  </a:lnTo>
                  <a:lnTo>
                    <a:pt x="2471" y="10724"/>
                  </a:lnTo>
                  <a:lnTo>
                    <a:pt x="232" y="8704"/>
                  </a:lnTo>
                  <a:lnTo>
                    <a:pt x="0" y="7993"/>
                  </a:lnTo>
                  <a:lnTo>
                    <a:pt x="183" y="7240"/>
                  </a:lnTo>
                  <a:lnTo>
                    <a:pt x="2023" y="5229"/>
                  </a:lnTo>
                  <a:lnTo>
                    <a:pt x="2769" y="3875"/>
                  </a:lnTo>
                  <a:lnTo>
                    <a:pt x="3425" y="1086"/>
                  </a:lnTo>
                  <a:lnTo>
                    <a:pt x="4174" y="0"/>
                  </a:lnTo>
                  <a:lnTo>
                    <a:pt x="5916" y="153"/>
                  </a:lnTo>
                  <a:lnTo>
                    <a:pt x="9025" y="1419"/>
                  </a:lnTo>
                  <a:lnTo>
                    <a:pt x="12268" y="2793"/>
                  </a:lnTo>
                  <a:lnTo>
                    <a:pt x="15244" y="462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985740" y="1971701"/>
              <a:ext cx="4518" cy="6061"/>
            </a:xfrm>
            <a:custGeom>
              <a:avLst/>
              <a:pathLst>
                <a:path w="4518" h="6061">
                  <a:moveTo>
                    <a:pt x="4518" y="5864"/>
                  </a:moveTo>
                  <a:lnTo>
                    <a:pt x="4365" y="6061"/>
                  </a:lnTo>
                  <a:lnTo>
                    <a:pt x="1502" y="6055"/>
                  </a:lnTo>
                  <a:lnTo>
                    <a:pt x="705" y="5773"/>
                  </a:lnTo>
                  <a:lnTo>
                    <a:pt x="203" y="5193"/>
                  </a:lnTo>
                  <a:lnTo>
                    <a:pt x="0" y="4313"/>
                  </a:lnTo>
                  <a:lnTo>
                    <a:pt x="466" y="3254"/>
                  </a:lnTo>
                  <a:lnTo>
                    <a:pt x="2159" y="1231"/>
                  </a:lnTo>
                  <a:lnTo>
                    <a:pt x="2212" y="369"/>
                  </a:lnTo>
                  <a:lnTo>
                    <a:pt x="2571" y="0"/>
                  </a:lnTo>
                  <a:lnTo>
                    <a:pt x="3758" y="1018"/>
                  </a:lnTo>
                  <a:lnTo>
                    <a:pt x="4262" y="196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4346912" y="1970751"/>
              <a:ext cx="3752" cy="2492"/>
            </a:xfrm>
            <a:custGeom>
              <a:avLst/>
              <a:pathLst>
                <a:path w="3752" h="2492">
                  <a:moveTo>
                    <a:pt x="3752" y="1666"/>
                  </a:moveTo>
                  <a:lnTo>
                    <a:pt x="3722" y="2492"/>
                  </a:lnTo>
                  <a:lnTo>
                    <a:pt x="1932" y="2331"/>
                  </a:lnTo>
                  <a:lnTo>
                    <a:pt x="958" y="1859"/>
                  </a:lnTo>
                  <a:lnTo>
                    <a:pt x="169" y="1115"/>
                  </a:lnTo>
                  <a:lnTo>
                    <a:pt x="0" y="557"/>
                  </a:lnTo>
                  <a:lnTo>
                    <a:pt x="671" y="0"/>
                  </a:lnTo>
                  <a:lnTo>
                    <a:pt x="2748" y="33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2952956" y="1963382"/>
              <a:ext cx="21077" cy="12895"/>
            </a:xfrm>
            <a:custGeom>
              <a:avLst/>
              <a:pathLst>
                <a:path w="21077" h="12895">
                  <a:moveTo>
                    <a:pt x="18486" y="12800"/>
                  </a:moveTo>
                  <a:lnTo>
                    <a:pt x="17934" y="12895"/>
                  </a:lnTo>
                  <a:lnTo>
                    <a:pt x="16116" y="12559"/>
                  </a:lnTo>
                  <a:lnTo>
                    <a:pt x="10118" y="7888"/>
                  </a:lnTo>
                  <a:lnTo>
                    <a:pt x="5856" y="6183"/>
                  </a:lnTo>
                  <a:lnTo>
                    <a:pt x="2952" y="3877"/>
                  </a:lnTo>
                  <a:lnTo>
                    <a:pt x="0" y="2401"/>
                  </a:lnTo>
                  <a:lnTo>
                    <a:pt x="1812" y="0"/>
                  </a:lnTo>
                  <a:lnTo>
                    <a:pt x="3392" y="296"/>
                  </a:lnTo>
                  <a:lnTo>
                    <a:pt x="8913" y="2251"/>
                  </a:lnTo>
                  <a:lnTo>
                    <a:pt x="13324" y="4146"/>
                  </a:lnTo>
                  <a:lnTo>
                    <a:pt x="15829" y="5382"/>
                  </a:lnTo>
                  <a:lnTo>
                    <a:pt x="21077" y="10677"/>
                  </a:lnTo>
                  <a:lnTo>
                    <a:pt x="20687" y="1143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2947714" y="1950729"/>
              <a:ext cx="13015" cy="6772"/>
            </a:xfrm>
            <a:custGeom>
              <a:avLst/>
              <a:pathLst>
                <a:path w="13015" h="6772">
                  <a:moveTo>
                    <a:pt x="13015" y="3605"/>
                  </a:moveTo>
                  <a:lnTo>
                    <a:pt x="12159" y="4598"/>
                  </a:lnTo>
                  <a:lnTo>
                    <a:pt x="10216" y="6155"/>
                  </a:lnTo>
                  <a:lnTo>
                    <a:pt x="8926" y="6772"/>
                  </a:lnTo>
                  <a:lnTo>
                    <a:pt x="8291" y="6452"/>
                  </a:lnTo>
                  <a:lnTo>
                    <a:pt x="6549" y="6279"/>
                  </a:lnTo>
                  <a:lnTo>
                    <a:pt x="4691" y="4729"/>
                  </a:lnTo>
                  <a:lnTo>
                    <a:pt x="3245" y="4110"/>
                  </a:lnTo>
                  <a:lnTo>
                    <a:pt x="2284" y="4078"/>
                  </a:lnTo>
                  <a:lnTo>
                    <a:pt x="1808" y="4638"/>
                  </a:lnTo>
                  <a:lnTo>
                    <a:pt x="1685" y="5387"/>
                  </a:lnTo>
                  <a:lnTo>
                    <a:pt x="1917" y="6328"/>
                  </a:lnTo>
                  <a:lnTo>
                    <a:pt x="1756" y="6756"/>
                  </a:lnTo>
                  <a:lnTo>
                    <a:pt x="1207" y="6672"/>
                  </a:lnTo>
                  <a:lnTo>
                    <a:pt x="658" y="6232"/>
                  </a:lnTo>
                  <a:lnTo>
                    <a:pt x="113" y="5437"/>
                  </a:lnTo>
                  <a:lnTo>
                    <a:pt x="0" y="4629"/>
                  </a:lnTo>
                  <a:lnTo>
                    <a:pt x="320" y="3806"/>
                  </a:lnTo>
                  <a:lnTo>
                    <a:pt x="1667" y="2701"/>
                  </a:lnTo>
                  <a:lnTo>
                    <a:pt x="5876" y="410"/>
                  </a:lnTo>
                  <a:lnTo>
                    <a:pt x="7164" y="0"/>
                  </a:lnTo>
                  <a:lnTo>
                    <a:pt x="8565" y="91"/>
                  </a:lnTo>
                  <a:lnTo>
                    <a:pt x="10816" y="1163"/>
                  </a:lnTo>
                  <a:lnTo>
                    <a:pt x="11296" y="147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881651" y="1948797"/>
              <a:ext cx="39525" cy="26797"/>
            </a:xfrm>
            <a:custGeom>
              <a:avLst/>
              <a:pathLst>
                <a:path w="39525" h="26797">
                  <a:moveTo>
                    <a:pt x="12226" y="868"/>
                  </a:moveTo>
                  <a:lnTo>
                    <a:pt x="14753" y="2494"/>
                  </a:lnTo>
                  <a:lnTo>
                    <a:pt x="20822" y="1461"/>
                  </a:lnTo>
                  <a:lnTo>
                    <a:pt x="21957" y="1659"/>
                  </a:lnTo>
                  <a:lnTo>
                    <a:pt x="23110" y="2283"/>
                  </a:lnTo>
                  <a:lnTo>
                    <a:pt x="24373" y="3606"/>
                  </a:lnTo>
                  <a:lnTo>
                    <a:pt x="25750" y="5629"/>
                  </a:lnTo>
                  <a:lnTo>
                    <a:pt x="26053" y="7840"/>
                  </a:lnTo>
                  <a:lnTo>
                    <a:pt x="25501" y="8632"/>
                  </a:lnTo>
                  <a:lnTo>
                    <a:pt x="24413" y="9511"/>
                  </a:lnTo>
                  <a:lnTo>
                    <a:pt x="14730" y="13023"/>
                  </a:lnTo>
                  <a:lnTo>
                    <a:pt x="14475" y="13362"/>
                  </a:lnTo>
                  <a:lnTo>
                    <a:pt x="14668" y="13677"/>
                  </a:lnTo>
                  <a:lnTo>
                    <a:pt x="15565" y="14016"/>
                  </a:lnTo>
                  <a:lnTo>
                    <a:pt x="17507" y="13972"/>
                  </a:lnTo>
                  <a:lnTo>
                    <a:pt x="25173" y="13101"/>
                  </a:lnTo>
                  <a:lnTo>
                    <a:pt x="25596" y="12493"/>
                  </a:lnTo>
                  <a:lnTo>
                    <a:pt x="26133" y="9725"/>
                  </a:lnTo>
                  <a:lnTo>
                    <a:pt x="27189" y="8256"/>
                  </a:lnTo>
                  <a:lnTo>
                    <a:pt x="27284" y="7147"/>
                  </a:lnTo>
                  <a:lnTo>
                    <a:pt x="26585" y="4506"/>
                  </a:lnTo>
                  <a:lnTo>
                    <a:pt x="26626" y="3444"/>
                  </a:lnTo>
                  <a:lnTo>
                    <a:pt x="31975" y="3231"/>
                  </a:lnTo>
                  <a:lnTo>
                    <a:pt x="35325" y="2254"/>
                  </a:lnTo>
                  <a:lnTo>
                    <a:pt x="38742" y="435"/>
                  </a:lnTo>
                  <a:lnTo>
                    <a:pt x="39525" y="485"/>
                  </a:lnTo>
                  <a:lnTo>
                    <a:pt x="39033" y="3761"/>
                  </a:lnTo>
                  <a:lnTo>
                    <a:pt x="38560" y="4768"/>
                  </a:lnTo>
                  <a:lnTo>
                    <a:pt x="35282" y="8771"/>
                  </a:lnTo>
                  <a:lnTo>
                    <a:pt x="33403" y="12296"/>
                  </a:lnTo>
                  <a:lnTo>
                    <a:pt x="32487" y="15780"/>
                  </a:lnTo>
                  <a:lnTo>
                    <a:pt x="32327" y="21547"/>
                  </a:lnTo>
                  <a:lnTo>
                    <a:pt x="31517" y="23495"/>
                  </a:lnTo>
                  <a:lnTo>
                    <a:pt x="30027" y="24697"/>
                  </a:lnTo>
                  <a:lnTo>
                    <a:pt x="20744" y="26797"/>
                  </a:lnTo>
                  <a:lnTo>
                    <a:pt x="15958" y="26663"/>
                  </a:lnTo>
                  <a:lnTo>
                    <a:pt x="11693" y="24753"/>
                  </a:lnTo>
                  <a:lnTo>
                    <a:pt x="9683" y="23445"/>
                  </a:lnTo>
                  <a:lnTo>
                    <a:pt x="11201" y="21860"/>
                  </a:lnTo>
                  <a:lnTo>
                    <a:pt x="12246" y="21786"/>
                  </a:lnTo>
                  <a:lnTo>
                    <a:pt x="15245" y="22097"/>
                  </a:lnTo>
                  <a:lnTo>
                    <a:pt x="17562" y="22688"/>
                  </a:lnTo>
                  <a:lnTo>
                    <a:pt x="18596" y="22714"/>
                  </a:lnTo>
                  <a:lnTo>
                    <a:pt x="18420" y="22341"/>
                  </a:lnTo>
                  <a:lnTo>
                    <a:pt x="11821" y="19353"/>
                  </a:lnTo>
                  <a:lnTo>
                    <a:pt x="6989" y="17995"/>
                  </a:lnTo>
                  <a:lnTo>
                    <a:pt x="5525" y="16476"/>
                  </a:lnTo>
                  <a:lnTo>
                    <a:pt x="5482" y="15297"/>
                  </a:lnTo>
                  <a:lnTo>
                    <a:pt x="5100" y="14638"/>
                  </a:lnTo>
                  <a:lnTo>
                    <a:pt x="1262" y="10523"/>
                  </a:lnTo>
                  <a:lnTo>
                    <a:pt x="510" y="8895"/>
                  </a:lnTo>
                  <a:lnTo>
                    <a:pt x="8" y="6595"/>
                  </a:lnTo>
                  <a:lnTo>
                    <a:pt x="0" y="4236"/>
                  </a:lnTo>
                  <a:lnTo>
                    <a:pt x="941" y="411"/>
                  </a:lnTo>
                  <a:lnTo>
                    <a:pt x="1369" y="0"/>
                  </a:lnTo>
                  <a:lnTo>
                    <a:pt x="2942" y="30"/>
                  </a:lnTo>
                  <a:lnTo>
                    <a:pt x="5661" y="50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940757" y="1935730"/>
              <a:ext cx="5681" cy="4255"/>
            </a:xfrm>
            <a:custGeom>
              <a:avLst/>
              <a:pathLst>
                <a:path w="5681" h="4255">
                  <a:moveTo>
                    <a:pt x="881" y="4220"/>
                  </a:moveTo>
                  <a:lnTo>
                    <a:pt x="241" y="4255"/>
                  </a:lnTo>
                  <a:lnTo>
                    <a:pt x="0" y="3678"/>
                  </a:lnTo>
                  <a:lnTo>
                    <a:pt x="153" y="2485"/>
                  </a:lnTo>
                  <a:lnTo>
                    <a:pt x="1029" y="466"/>
                  </a:lnTo>
                  <a:lnTo>
                    <a:pt x="1442" y="0"/>
                  </a:lnTo>
                  <a:lnTo>
                    <a:pt x="5029" y="356"/>
                  </a:lnTo>
                  <a:lnTo>
                    <a:pt x="5555" y="497"/>
                  </a:lnTo>
                  <a:lnTo>
                    <a:pt x="5681" y="886"/>
                  </a:lnTo>
                  <a:lnTo>
                    <a:pt x="5406" y="1521"/>
                  </a:lnTo>
                  <a:lnTo>
                    <a:pt x="4252" y="243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2951360" y="1924840"/>
              <a:ext cx="10264" cy="7658"/>
            </a:xfrm>
            <a:custGeom>
              <a:avLst/>
              <a:pathLst>
                <a:path w="10264" h="7658">
                  <a:moveTo>
                    <a:pt x="0" y="7079"/>
                  </a:moveTo>
                  <a:lnTo>
                    <a:pt x="2267" y="5297"/>
                  </a:lnTo>
                  <a:lnTo>
                    <a:pt x="7261" y="2208"/>
                  </a:lnTo>
                  <a:lnTo>
                    <a:pt x="9983" y="0"/>
                  </a:lnTo>
                  <a:lnTo>
                    <a:pt x="10264" y="2179"/>
                  </a:lnTo>
                  <a:lnTo>
                    <a:pt x="6242" y="5839"/>
                  </a:lnTo>
                  <a:lnTo>
                    <a:pt x="1100" y="765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4868590" y="1894029"/>
              <a:ext cx="6645" cy="3473"/>
            </a:xfrm>
            <a:custGeom>
              <a:avLst/>
              <a:pathLst>
                <a:path w="6645" h="3473">
                  <a:moveTo>
                    <a:pt x="5564" y="2805"/>
                  </a:moveTo>
                  <a:lnTo>
                    <a:pt x="5889" y="3473"/>
                  </a:lnTo>
                  <a:lnTo>
                    <a:pt x="1626" y="2991"/>
                  </a:lnTo>
                  <a:lnTo>
                    <a:pt x="125" y="2569"/>
                  </a:lnTo>
                  <a:lnTo>
                    <a:pt x="0" y="2125"/>
                  </a:lnTo>
                  <a:lnTo>
                    <a:pt x="211" y="1433"/>
                  </a:lnTo>
                  <a:lnTo>
                    <a:pt x="1057" y="620"/>
                  </a:lnTo>
                  <a:lnTo>
                    <a:pt x="3010" y="0"/>
                  </a:lnTo>
                  <a:lnTo>
                    <a:pt x="4070" y="319"/>
                  </a:lnTo>
                  <a:lnTo>
                    <a:pt x="6340" y="1160"/>
                  </a:lnTo>
                  <a:lnTo>
                    <a:pt x="6645" y="166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4378973" y="1885784"/>
              <a:ext cx="7092" cy="8504"/>
            </a:xfrm>
            <a:custGeom>
              <a:avLst/>
              <a:pathLst>
                <a:path w="7092" h="8504">
                  <a:moveTo>
                    <a:pt x="2412" y="8121"/>
                  </a:moveTo>
                  <a:lnTo>
                    <a:pt x="1009" y="8504"/>
                  </a:lnTo>
                  <a:lnTo>
                    <a:pt x="0" y="8466"/>
                  </a:lnTo>
                  <a:lnTo>
                    <a:pt x="187" y="7540"/>
                  </a:lnTo>
                  <a:lnTo>
                    <a:pt x="1573" y="5723"/>
                  </a:lnTo>
                  <a:lnTo>
                    <a:pt x="2360" y="4127"/>
                  </a:lnTo>
                  <a:lnTo>
                    <a:pt x="2548" y="2751"/>
                  </a:lnTo>
                  <a:lnTo>
                    <a:pt x="3161" y="1544"/>
                  </a:lnTo>
                  <a:lnTo>
                    <a:pt x="4199" y="511"/>
                  </a:lnTo>
                  <a:lnTo>
                    <a:pt x="5231" y="0"/>
                  </a:lnTo>
                  <a:lnTo>
                    <a:pt x="6772" y="16"/>
                  </a:lnTo>
                  <a:lnTo>
                    <a:pt x="7092" y="3366"/>
                  </a:lnTo>
                  <a:lnTo>
                    <a:pt x="6660" y="4938"/>
                  </a:lnTo>
                  <a:lnTo>
                    <a:pt x="5627" y="6254"/>
                  </a:lnTo>
                  <a:lnTo>
                    <a:pt x="4212" y="731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4346501" y="1885033"/>
              <a:ext cx="14069" cy="7376"/>
            </a:xfrm>
            <a:custGeom>
              <a:avLst/>
              <a:pathLst>
                <a:path w="14069" h="7376">
                  <a:moveTo>
                    <a:pt x="3075" y="7166"/>
                  </a:moveTo>
                  <a:lnTo>
                    <a:pt x="1664" y="7376"/>
                  </a:lnTo>
                  <a:lnTo>
                    <a:pt x="0" y="6977"/>
                  </a:lnTo>
                  <a:lnTo>
                    <a:pt x="867" y="4946"/>
                  </a:lnTo>
                  <a:lnTo>
                    <a:pt x="2315" y="4102"/>
                  </a:lnTo>
                  <a:lnTo>
                    <a:pt x="5924" y="3258"/>
                  </a:lnTo>
                  <a:lnTo>
                    <a:pt x="6541" y="2740"/>
                  </a:lnTo>
                  <a:lnTo>
                    <a:pt x="7695" y="2482"/>
                  </a:lnTo>
                  <a:lnTo>
                    <a:pt x="9387" y="2482"/>
                  </a:lnTo>
                  <a:lnTo>
                    <a:pt x="11270" y="1724"/>
                  </a:lnTo>
                  <a:lnTo>
                    <a:pt x="13347" y="207"/>
                  </a:lnTo>
                  <a:lnTo>
                    <a:pt x="14069" y="0"/>
                  </a:lnTo>
                  <a:lnTo>
                    <a:pt x="12609" y="2206"/>
                  </a:lnTo>
                  <a:lnTo>
                    <a:pt x="11079" y="385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4348729" y="1881328"/>
              <a:ext cx="30442" cy="21931"/>
            </a:xfrm>
            <a:custGeom>
              <a:avLst/>
              <a:pathLst>
                <a:path w="30442" h="21931">
                  <a:moveTo>
                    <a:pt x="29641" y="9240"/>
                  </a:moveTo>
                  <a:lnTo>
                    <a:pt x="27365" y="12033"/>
                  </a:lnTo>
                  <a:lnTo>
                    <a:pt x="25543" y="14716"/>
                  </a:lnTo>
                  <a:lnTo>
                    <a:pt x="23012" y="19768"/>
                  </a:lnTo>
                  <a:lnTo>
                    <a:pt x="21566" y="19949"/>
                  </a:lnTo>
                  <a:lnTo>
                    <a:pt x="20300" y="18735"/>
                  </a:lnTo>
                  <a:lnTo>
                    <a:pt x="23930" y="12822"/>
                  </a:lnTo>
                  <a:lnTo>
                    <a:pt x="24101" y="12163"/>
                  </a:lnTo>
                  <a:lnTo>
                    <a:pt x="23930" y="11598"/>
                  </a:lnTo>
                  <a:lnTo>
                    <a:pt x="22829" y="10729"/>
                  </a:lnTo>
                  <a:lnTo>
                    <a:pt x="21732" y="11729"/>
                  </a:lnTo>
                  <a:lnTo>
                    <a:pt x="16603" y="18392"/>
                  </a:lnTo>
                  <a:lnTo>
                    <a:pt x="15279" y="19461"/>
                  </a:lnTo>
                  <a:lnTo>
                    <a:pt x="14180" y="20053"/>
                  </a:lnTo>
                  <a:lnTo>
                    <a:pt x="13305" y="20166"/>
                  </a:lnTo>
                  <a:lnTo>
                    <a:pt x="11123" y="20027"/>
                  </a:lnTo>
                  <a:lnTo>
                    <a:pt x="6729" y="21931"/>
                  </a:lnTo>
                  <a:lnTo>
                    <a:pt x="14115" y="14018"/>
                  </a:lnTo>
                  <a:lnTo>
                    <a:pt x="14192" y="13414"/>
                  </a:lnTo>
                  <a:lnTo>
                    <a:pt x="12809" y="13045"/>
                  </a:lnTo>
                  <a:lnTo>
                    <a:pt x="12261" y="13250"/>
                  </a:lnTo>
                  <a:lnTo>
                    <a:pt x="6277" y="18234"/>
                  </a:lnTo>
                  <a:lnTo>
                    <a:pt x="2864" y="20155"/>
                  </a:lnTo>
                  <a:lnTo>
                    <a:pt x="573" y="19573"/>
                  </a:lnTo>
                  <a:lnTo>
                    <a:pt x="0" y="19050"/>
                  </a:lnTo>
                  <a:lnTo>
                    <a:pt x="206" y="18469"/>
                  </a:lnTo>
                  <a:lnTo>
                    <a:pt x="6030" y="13437"/>
                  </a:lnTo>
                  <a:lnTo>
                    <a:pt x="11382" y="9836"/>
                  </a:lnTo>
                  <a:lnTo>
                    <a:pt x="13622" y="7569"/>
                  </a:lnTo>
                  <a:lnTo>
                    <a:pt x="14532" y="5433"/>
                  </a:lnTo>
                  <a:lnTo>
                    <a:pt x="14931" y="3871"/>
                  </a:lnTo>
                  <a:lnTo>
                    <a:pt x="14903" y="2150"/>
                  </a:lnTo>
                  <a:lnTo>
                    <a:pt x="15181" y="1677"/>
                  </a:lnTo>
                  <a:lnTo>
                    <a:pt x="15491" y="1764"/>
                  </a:lnTo>
                  <a:lnTo>
                    <a:pt x="15832" y="2415"/>
                  </a:lnTo>
                  <a:lnTo>
                    <a:pt x="15923" y="4227"/>
                  </a:lnTo>
                  <a:lnTo>
                    <a:pt x="14700" y="7947"/>
                  </a:lnTo>
                  <a:lnTo>
                    <a:pt x="13718" y="9778"/>
                  </a:lnTo>
                  <a:lnTo>
                    <a:pt x="12547" y="11286"/>
                  </a:lnTo>
                  <a:lnTo>
                    <a:pt x="13041" y="11616"/>
                  </a:lnTo>
                  <a:lnTo>
                    <a:pt x="15197" y="10759"/>
                  </a:lnTo>
                  <a:lnTo>
                    <a:pt x="17012" y="8952"/>
                  </a:lnTo>
                  <a:lnTo>
                    <a:pt x="18484" y="6193"/>
                  </a:lnTo>
                  <a:lnTo>
                    <a:pt x="19424" y="3795"/>
                  </a:lnTo>
                  <a:lnTo>
                    <a:pt x="20334" y="0"/>
                  </a:lnTo>
                  <a:lnTo>
                    <a:pt x="20645" y="132"/>
                  </a:lnTo>
                  <a:lnTo>
                    <a:pt x="21071" y="889"/>
                  </a:lnTo>
                  <a:lnTo>
                    <a:pt x="22046" y="1423"/>
                  </a:lnTo>
                  <a:lnTo>
                    <a:pt x="23573" y="1736"/>
                  </a:lnTo>
                  <a:lnTo>
                    <a:pt x="24448" y="2223"/>
                  </a:lnTo>
                  <a:lnTo>
                    <a:pt x="25091" y="3495"/>
                  </a:lnTo>
                  <a:lnTo>
                    <a:pt x="25713" y="4057"/>
                  </a:lnTo>
                  <a:lnTo>
                    <a:pt x="28001" y="4532"/>
                  </a:lnTo>
                  <a:lnTo>
                    <a:pt x="28879" y="4938"/>
                  </a:lnTo>
                  <a:lnTo>
                    <a:pt x="29510" y="6328"/>
                  </a:lnTo>
                  <a:lnTo>
                    <a:pt x="29453" y="7060"/>
                  </a:lnTo>
                  <a:lnTo>
                    <a:pt x="29763" y="7530"/>
                  </a:lnTo>
                  <a:lnTo>
                    <a:pt x="30442" y="773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4360465" y="1875849"/>
              <a:ext cx="2801" cy="4279"/>
            </a:xfrm>
            <a:custGeom>
              <a:avLst/>
              <a:pathLst>
                <a:path w="2801" h="4279">
                  <a:moveTo>
                    <a:pt x="1806" y="3925"/>
                  </a:moveTo>
                  <a:lnTo>
                    <a:pt x="831" y="4279"/>
                  </a:lnTo>
                  <a:lnTo>
                    <a:pt x="170" y="4250"/>
                  </a:lnTo>
                  <a:lnTo>
                    <a:pt x="906" y="1802"/>
                  </a:lnTo>
                  <a:lnTo>
                    <a:pt x="50" y="936"/>
                  </a:lnTo>
                  <a:lnTo>
                    <a:pt x="0" y="491"/>
                  </a:lnTo>
                  <a:lnTo>
                    <a:pt x="371" y="83"/>
                  </a:lnTo>
                  <a:lnTo>
                    <a:pt x="847" y="0"/>
                  </a:lnTo>
                  <a:lnTo>
                    <a:pt x="1998" y="754"/>
                  </a:lnTo>
                  <a:lnTo>
                    <a:pt x="2555" y="1548"/>
                  </a:lnTo>
                  <a:lnTo>
                    <a:pt x="2801" y="2330"/>
                  </a:lnTo>
                  <a:lnTo>
                    <a:pt x="2735" y="3100"/>
                  </a:lnTo>
                  <a:lnTo>
                    <a:pt x="2404" y="363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4350458" y="1874010"/>
              <a:ext cx="3289" cy="2988"/>
            </a:xfrm>
            <a:custGeom>
              <a:avLst/>
              <a:pathLst>
                <a:path w="3289" h="2988">
                  <a:moveTo>
                    <a:pt x="2174" y="2506"/>
                  </a:moveTo>
                  <a:lnTo>
                    <a:pt x="1415" y="2988"/>
                  </a:lnTo>
                  <a:lnTo>
                    <a:pt x="56" y="2446"/>
                  </a:lnTo>
                  <a:lnTo>
                    <a:pt x="0" y="1060"/>
                  </a:lnTo>
                  <a:lnTo>
                    <a:pt x="1314" y="0"/>
                  </a:lnTo>
                  <a:lnTo>
                    <a:pt x="2353" y="48"/>
                  </a:lnTo>
                  <a:lnTo>
                    <a:pt x="3289" y="612"/>
                  </a:lnTo>
                  <a:lnTo>
                    <a:pt x="3058" y="136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4846058" y="1854277"/>
              <a:ext cx="10327" cy="4512"/>
            </a:xfrm>
            <a:custGeom>
              <a:avLst/>
              <a:pathLst>
                <a:path w="10327" h="4512">
                  <a:moveTo>
                    <a:pt x="7395" y="684"/>
                  </a:moveTo>
                  <a:lnTo>
                    <a:pt x="9719" y="1503"/>
                  </a:lnTo>
                  <a:lnTo>
                    <a:pt x="10327" y="4512"/>
                  </a:lnTo>
                  <a:lnTo>
                    <a:pt x="5968" y="4335"/>
                  </a:lnTo>
                  <a:lnTo>
                    <a:pt x="987" y="2319"/>
                  </a:lnTo>
                  <a:lnTo>
                    <a:pt x="0" y="852"/>
                  </a:lnTo>
                  <a:lnTo>
                    <a:pt x="110" y="600"/>
                  </a:lnTo>
                  <a:lnTo>
                    <a:pt x="771" y="348"/>
                  </a:lnTo>
                  <a:lnTo>
                    <a:pt x="2037" y="697"/>
                  </a:lnTo>
                  <a:lnTo>
                    <a:pt x="3265" y="171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4353427" y="1853487"/>
              <a:ext cx="3447" cy="4574"/>
            </a:xfrm>
            <a:custGeom>
              <a:avLst/>
              <a:pathLst>
                <a:path w="3447" h="4574">
                  <a:moveTo>
                    <a:pt x="3363" y="2554"/>
                  </a:moveTo>
                  <a:lnTo>
                    <a:pt x="2929" y="2775"/>
                  </a:lnTo>
                  <a:lnTo>
                    <a:pt x="1742" y="2583"/>
                  </a:lnTo>
                  <a:lnTo>
                    <a:pt x="1276" y="4404"/>
                  </a:lnTo>
                  <a:lnTo>
                    <a:pt x="823" y="4574"/>
                  </a:lnTo>
                  <a:lnTo>
                    <a:pt x="0" y="3452"/>
                  </a:lnTo>
                  <a:lnTo>
                    <a:pt x="616" y="2493"/>
                  </a:lnTo>
                  <a:lnTo>
                    <a:pt x="527" y="1833"/>
                  </a:lnTo>
                  <a:lnTo>
                    <a:pt x="756" y="1345"/>
                  </a:lnTo>
                  <a:lnTo>
                    <a:pt x="1944" y="254"/>
                  </a:lnTo>
                  <a:lnTo>
                    <a:pt x="2643" y="0"/>
                  </a:lnTo>
                  <a:lnTo>
                    <a:pt x="3081" y="93"/>
                  </a:lnTo>
                  <a:lnTo>
                    <a:pt x="3447" y="146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4643181" y="1810980"/>
              <a:ext cx="5461" cy="5123"/>
            </a:xfrm>
            <a:custGeom>
              <a:avLst/>
              <a:pathLst>
                <a:path w="5461" h="5123">
                  <a:moveTo>
                    <a:pt x="5327" y="2926"/>
                  </a:moveTo>
                  <a:lnTo>
                    <a:pt x="3646" y="4934"/>
                  </a:lnTo>
                  <a:lnTo>
                    <a:pt x="1412" y="4684"/>
                  </a:lnTo>
                  <a:lnTo>
                    <a:pt x="608" y="5099"/>
                  </a:lnTo>
                  <a:lnTo>
                    <a:pt x="0" y="5123"/>
                  </a:lnTo>
                  <a:lnTo>
                    <a:pt x="1009" y="3238"/>
                  </a:lnTo>
                  <a:lnTo>
                    <a:pt x="1141" y="1971"/>
                  </a:lnTo>
                  <a:lnTo>
                    <a:pt x="631" y="688"/>
                  </a:lnTo>
                  <a:lnTo>
                    <a:pt x="1370" y="35"/>
                  </a:lnTo>
                  <a:lnTo>
                    <a:pt x="4356" y="0"/>
                  </a:lnTo>
                  <a:lnTo>
                    <a:pt x="4394" y="1474"/>
                  </a:lnTo>
                  <a:lnTo>
                    <a:pt x="4757" y="2029"/>
                  </a:lnTo>
                  <a:lnTo>
                    <a:pt x="5461" y="228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4339986" y="1794995"/>
              <a:ext cx="4350" cy="2861"/>
            </a:xfrm>
            <a:custGeom>
              <a:avLst/>
              <a:pathLst>
                <a:path w="4350" h="2861">
                  <a:moveTo>
                    <a:pt x="1088" y="2776"/>
                  </a:moveTo>
                  <a:lnTo>
                    <a:pt x="204" y="2861"/>
                  </a:lnTo>
                  <a:lnTo>
                    <a:pt x="0" y="2525"/>
                  </a:lnTo>
                  <a:lnTo>
                    <a:pt x="709" y="1393"/>
                  </a:lnTo>
                  <a:lnTo>
                    <a:pt x="1879" y="1256"/>
                  </a:lnTo>
                  <a:lnTo>
                    <a:pt x="3169" y="0"/>
                  </a:lnTo>
                  <a:lnTo>
                    <a:pt x="4350" y="434"/>
                  </a:lnTo>
                  <a:lnTo>
                    <a:pt x="3913" y="1136"/>
                  </a:lnTo>
                  <a:lnTo>
                    <a:pt x="2324" y="220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4344340" y="1790785"/>
              <a:ext cx="7418" cy="3125"/>
            </a:xfrm>
            <a:custGeom>
              <a:avLst/>
              <a:pathLst>
                <a:path w="7418" h="3125">
                  <a:moveTo>
                    <a:pt x="2843" y="2933"/>
                  </a:moveTo>
                  <a:lnTo>
                    <a:pt x="0" y="3125"/>
                  </a:lnTo>
                  <a:lnTo>
                    <a:pt x="1240" y="1485"/>
                  </a:lnTo>
                  <a:lnTo>
                    <a:pt x="2306" y="693"/>
                  </a:lnTo>
                  <a:lnTo>
                    <a:pt x="3479" y="187"/>
                  </a:lnTo>
                  <a:lnTo>
                    <a:pt x="5837" y="0"/>
                  </a:lnTo>
                  <a:lnTo>
                    <a:pt x="7418" y="658"/>
                  </a:lnTo>
                  <a:lnTo>
                    <a:pt x="6009" y="185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4767987" y="1773164"/>
              <a:ext cx="11865" cy="5989"/>
            </a:xfrm>
            <a:custGeom>
              <a:avLst/>
              <a:pathLst>
                <a:path w="11865" h="5989">
                  <a:moveTo>
                    <a:pt x="11865" y="4076"/>
                  </a:moveTo>
                  <a:lnTo>
                    <a:pt x="10901" y="5989"/>
                  </a:lnTo>
                  <a:lnTo>
                    <a:pt x="7688" y="5288"/>
                  </a:lnTo>
                  <a:lnTo>
                    <a:pt x="2721" y="3840"/>
                  </a:lnTo>
                  <a:lnTo>
                    <a:pt x="758" y="2879"/>
                  </a:lnTo>
                  <a:lnTo>
                    <a:pt x="72" y="1828"/>
                  </a:lnTo>
                  <a:lnTo>
                    <a:pt x="0" y="375"/>
                  </a:lnTo>
                  <a:lnTo>
                    <a:pt x="1488" y="137"/>
                  </a:lnTo>
                  <a:lnTo>
                    <a:pt x="5254" y="0"/>
                  </a:lnTo>
                  <a:lnTo>
                    <a:pt x="8398" y="2022"/>
                  </a:lnTo>
                  <a:lnTo>
                    <a:pt x="9302" y="233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4670399" y="1771141"/>
              <a:ext cx="15171" cy="9808"/>
            </a:xfrm>
            <a:custGeom>
              <a:avLst/>
              <a:pathLst>
                <a:path w="15171" h="9808">
                  <a:moveTo>
                    <a:pt x="3705" y="9586"/>
                  </a:moveTo>
                  <a:lnTo>
                    <a:pt x="1208" y="9808"/>
                  </a:lnTo>
                  <a:lnTo>
                    <a:pt x="72" y="9223"/>
                  </a:lnTo>
                  <a:lnTo>
                    <a:pt x="0" y="7546"/>
                  </a:lnTo>
                  <a:lnTo>
                    <a:pt x="817" y="6279"/>
                  </a:lnTo>
                  <a:lnTo>
                    <a:pt x="3678" y="3655"/>
                  </a:lnTo>
                  <a:lnTo>
                    <a:pt x="6244" y="713"/>
                  </a:lnTo>
                  <a:lnTo>
                    <a:pt x="7745" y="0"/>
                  </a:lnTo>
                  <a:lnTo>
                    <a:pt x="10773" y="481"/>
                  </a:lnTo>
                  <a:lnTo>
                    <a:pt x="12536" y="1326"/>
                  </a:lnTo>
                  <a:lnTo>
                    <a:pt x="14378" y="2736"/>
                  </a:lnTo>
                  <a:lnTo>
                    <a:pt x="15171" y="3822"/>
                  </a:lnTo>
                  <a:lnTo>
                    <a:pt x="14470" y="5421"/>
                  </a:lnTo>
                  <a:lnTo>
                    <a:pt x="12312" y="6851"/>
                  </a:lnTo>
                  <a:lnTo>
                    <a:pt x="9825" y="782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4385735" y="1764762"/>
              <a:ext cx="11810" cy="2812"/>
            </a:xfrm>
            <a:custGeom>
              <a:avLst/>
              <a:pathLst>
                <a:path w="11810" h="2812">
                  <a:moveTo>
                    <a:pt x="3798" y="2489"/>
                  </a:moveTo>
                  <a:lnTo>
                    <a:pt x="5" y="2812"/>
                  </a:lnTo>
                  <a:lnTo>
                    <a:pt x="0" y="2412"/>
                  </a:lnTo>
                  <a:lnTo>
                    <a:pt x="1577" y="1280"/>
                  </a:lnTo>
                  <a:lnTo>
                    <a:pt x="7448" y="291"/>
                  </a:lnTo>
                  <a:lnTo>
                    <a:pt x="11810" y="0"/>
                  </a:lnTo>
                  <a:lnTo>
                    <a:pt x="10783" y="960"/>
                  </a:lnTo>
                  <a:lnTo>
                    <a:pt x="8197" y="172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4751525" y="1740803"/>
              <a:ext cx="21072" cy="9153"/>
            </a:xfrm>
            <a:custGeom>
              <a:avLst/>
              <a:pathLst>
                <a:path w="21072" h="9153">
                  <a:moveTo>
                    <a:pt x="16566" y="8832"/>
                  </a:moveTo>
                  <a:lnTo>
                    <a:pt x="15897" y="9153"/>
                  </a:lnTo>
                  <a:lnTo>
                    <a:pt x="15263" y="9080"/>
                  </a:lnTo>
                  <a:lnTo>
                    <a:pt x="13205" y="7607"/>
                  </a:lnTo>
                  <a:lnTo>
                    <a:pt x="10438" y="7009"/>
                  </a:lnTo>
                  <a:lnTo>
                    <a:pt x="9412" y="6430"/>
                  </a:lnTo>
                  <a:lnTo>
                    <a:pt x="1056" y="3394"/>
                  </a:lnTo>
                  <a:lnTo>
                    <a:pt x="147" y="2062"/>
                  </a:lnTo>
                  <a:lnTo>
                    <a:pt x="0" y="999"/>
                  </a:lnTo>
                  <a:lnTo>
                    <a:pt x="2776" y="481"/>
                  </a:lnTo>
                  <a:lnTo>
                    <a:pt x="8354" y="0"/>
                  </a:lnTo>
                  <a:lnTo>
                    <a:pt x="13200" y="16"/>
                  </a:lnTo>
                  <a:lnTo>
                    <a:pt x="17754" y="648"/>
                  </a:lnTo>
                  <a:lnTo>
                    <a:pt x="18674" y="1327"/>
                  </a:lnTo>
                  <a:lnTo>
                    <a:pt x="21072" y="2560"/>
                  </a:lnTo>
                  <a:lnTo>
                    <a:pt x="20481" y="4043"/>
                  </a:lnTo>
                  <a:lnTo>
                    <a:pt x="20331" y="5919"/>
                  </a:lnTo>
                  <a:lnTo>
                    <a:pt x="19338" y="6832"/>
                  </a:lnTo>
                  <a:lnTo>
                    <a:pt x="17810" y="752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3984281" y="1733913"/>
              <a:ext cx="5627" cy="2578"/>
            </a:xfrm>
            <a:custGeom>
              <a:avLst/>
              <a:pathLst>
                <a:path w="5627" h="2578">
                  <a:moveTo>
                    <a:pt x="4220" y="2512"/>
                  </a:moveTo>
                  <a:lnTo>
                    <a:pt x="3091" y="2578"/>
                  </a:lnTo>
                  <a:lnTo>
                    <a:pt x="555" y="1168"/>
                  </a:lnTo>
                  <a:lnTo>
                    <a:pt x="0" y="454"/>
                  </a:lnTo>
                  <a:lnTo>
                    <a:pt x="3340" y="0"/>
                  </a:lnTo>
                  <a:lnTo>
                    <a:pt x="5627" y="1252"/>
                  </a:lnTo>
                  <a:lnTo>
                    <a:pt x="5436" y="186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4756963" y="1733686"/>
              <a:ext cx="10772" cy="5822"/>
            </a:xfrm>
            <a:custGeom>
              <a:avLst/>
              <a:pathLst>
                <a:path w="10772" h="5822">
                  <a:moveTo>
                    <a:pt x="5659" y="1772"/>
                  </a:moveTo>
                  <a:lnTo>
                    <a:pt x="6281" y="2015"/>
                  </a:lnTo>
                  <a:lnTo>
                    <a:pt x="7027" y="1729"/>
                  </a:lnTo>
                  <a:lnTo>
                    <a:pt x="7593" y="1976"/>
                  </a:lnTo>
                  <a:lnTo>
                    <a:pt x="7977" y="2759"/>
                  </a:lnTo>
                  <a:lnTo>
                    <a:pt x="8616" y="3301"/>
                  </a:lnTo>
                  <a:lnTo>
                    <a:pt x="10230" y="4008"/>
                  </a:lnTo>
                  <a:lnTo>
                    <a:pt x="10772" y="4513"/>
                  </a:lnTo>
                  <a:lnTo>
                    <a:pt x="10729" y="5020"/>
                  </a:lnTo>
                  <a:lnTo>
                    <a:pt x="9361" y="5800"/>
                  </a:lnTo>
                  <a:lnTo>
                    <a:pt x="8500" y="5822"/>
                  </a:lnTo>
                  <a:lnTo>
                    <a:pt x="1918" y="4022"/>
                  </a:lnTo>
                  <a:lnTo>
                    <a:pt x="140" y="2188"/>
                  </a:lnTo>
                  <a:lnTo>
                    <a:pt x="0" y="1257"/>
                  </a:lnTo>
                  <a:lnTo>
                    <a:pt x="685" y="410"/>
                  </a:lnTo>
                  <a:lnTo>
                    <a:pt x="1697" y="0"/>
                  </a:lnTo>
                  <a:lnTo>
                    <a:pt x="3031" y="26"/>
                  </a:lnTo>
                  <a:lnTo>
                    <a:pt x="4614" y="47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4341224" y="1720698"/>
              <a:ext cx="27849" cy="22621"/>
            </a:xfrm>
            <a:custGeom>
              <a:avLst/>
              <a:pathLst>
                <a:path w="27849" h="22621">
                  <a:moveTo>
                    <a:pt x="20297" y="41"/>
                  </a:moveTo>
                  <a:lnTo>
                    <a:pt x="22483" y="793"/>
                  </a:lnTo>
                  <a:lnTo>
                    <a:pt x="26080" y="3303"/>
                  </a:lnTo>
                  <a:lnTo>
                    <a:pt x="27450" y="4575"/>
                  </a:lnTo>
                  <a:lnTo>
                    <a:pt x="27849" y="6279"/>
                  </a:lnTo>
                  <a:lnTo>
                    <a:pt x="26898" y="8558"/>
                  </a:lnTo>
                  <a:lnTo>
                    <a:pt x="26415" y="10698"/>
                  </a:lnTo>
                  <a:lnTo>
                    <a:pt x="25079" y="12309"/>
                  </a:lnTo>
                  <a:lnTo>
                    <a:pt x="22595" y="14345"/>
                  </a:lnTo>
                  <a:lnTo>
                    <a:pt x="20393" y="16724"/>
                  </a:lnTo>
                  <a:lnTo>
                    <a:pt x="18473" y="19443"/>
                  </a:lnTo>
                  <a:lnTo>
                    <a:pt x="16886" y="21244"/>
                  </a:lnTo>
                  <a:lnTo>
                    <a:pt x="15629" y="22126"/>
                  </a:lnTo>
                  <a:lnTo>
                    <a:pt x="14273" y="22584"/>
                  </a:lnTo>
                  <a:lnTo>
                    <a:pt x="12814" y="22621"/>
                  </a:lnTo>
                  <a:lnTo>
                    <a:pt x="10597" y="21640"/>
                  </a:lnTo>
                  <a:lnTo>
                    <a:pt x="7618" y="19639"/>
                  </a:lnTo>
                  <a:lnTo>
                    <a:pt x="5190" y="18415"/>
                  </a:lnTo>
                  <a:lnTo>
                    <a:pt x="2069" y="17574"/>
                  </a:lnTo>
                  <a:lnTo>
                    <a:pt x="404" y="16442"/>
                  </a:lnTo>
                  <a:lnTo>
                    <a:pt x="101" y="15326"/>
                  </a:lnTo>
                  <a:lnTo>
                    <a:pt x="0" y="11709"/>
                  </a:lnTo>
                  <a:lnTo>
                    <a:pt x="130" y="9909"/>
                  </a:lnTo>
                  <a:lnTo>
                    <a:pt x="546" y="8406"/>
                  </a:lnTo>
                  <a:lnTo>
                    <a:pt x="1248" y="7199"/>
                  </a:lnTo>
                  <a:lnTo>
                    <a:pt x="2798" y="5538"/>
                  </a:lnTo>
                  <a:lnTo>
                    <a:pt x="7136" y="1941"/>
                  </a:lnTo>
                  <a:lnTo>
                    <a:pt x="9757" y="562"/>
                  </a:lnTo>
                  <a:lnTo>
                    <a:pt x="11378" y="245"/>
                  </a:lnTo>
                  <a:lnTo>
                    <a:pt x="15676" y="503"/>
                  </a:lnTo>
                  <a:lnTo>
                    <a:pt x="17417" y="412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4764669" y="1716677"/>
              <a:ext cx="14878" cy="4840"/>
            </a:xfrm>
            <a:custGeom>
              <a:avLst/>
              <a:pathLst>
                <a:path w="14878" h="4840">
                  <a:moveTo>
                    <a:pt x="3665" y="0"/>
                  </a:moveTo>
                  <a:lnTo>
                    <a:pt x="8971" y="296"/>
                  </a:lnTo>
                  <a:lnTo>
                    <a:pt x="12191" y="191"/>
                  </a:lnTo>
                  <a:lnTo>
                    <a:pt x="13580" y="630"/>
                  </a:lnTo>
                  <a:lnTo>
                    <a:pt x="14878" y="1971"/>
                  </a:lnTo>
                  <a:lnTo>
                    <a:pt x="13213" y="3892"/>
                  </a:lnTo>
                  <a:lnTo>
                    <a:pt x="11330" y="4624"/>
                  </a:lnTo>
                  <a:lnTo>
                    <a:pt x="8264" y="4840"/>
                  </a:lnTo>
                  <a:lnTo>
                    <a:pt x="3293" y="4213"/>
                  </a:lnTo>
                  <a:lnTo>
                    <a:pt x="1527" y="3805"/>
                  </a:lnTo>
                  <a:lnTo>
                    <a:pt x="0" y="2774"/>
                  </a:lnTo>
                  <a:lnTo>
                    <a:pt x="710" y="2037"/>
                  </a:lnTo>
                  <a:lnTo>
                    <a:pt x="3165" y="1785"/>
                  </a:lnTo>
                  <a:lnTo>
                    <a:pt x="3575" y="1485"/>
                  </a:lnTo>
                  <a:lnTo>
                    <a:pt x="2946" y="920"/>
                  </a:lnTo>
                  <a:lnTo>
                    <a:pt x="2976" y="42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4497449" y="1711853"/>
              <a:ext cx="17638" cy="3416"/>
            </a:xfrm>
            <a:custGeom>
              <a:avLst/>
              <a:pathLst>
                <a:path w="17638" h="3416">
                  <a:moveTo>
                    <a:pt x="17299" y="3174"/>
                  </a:moveTo>
                  <a:lnTo>
                    <a:pt x="15831" y="3416"/>
                  </a:lnTo>
                  <a:lnTo>
                    <a:pt x="10306" y="3076"/>
                  </a:lnTo>
                  <a:lnTo>
                    <a:pt x="3508" y="1782"/>
                  </a:lnTo>
                  <a:lnTo>
                    <a:pt x="0" y="568"/>
                  </a:lnTo>
                  <a:lnTo>
                    <a:pt x="179" y="192"/>
                  </a:lnTo>
                  <a:lnTo>
                    <a:pt x="1720" y="0"/>
                  </a:lnTo>
                  <a:lnTo>
                    <a:pt x="3469" y="187"/>
                  </a:lnTo>
                  <a:lnTo>
                    <a:pt x="6402" y="1036"/>
                  </a:lnTo>
                  <a:lnTo>
                    <a:pt x="14301" y="1463"/>
                  </a:lnTo>
                  <a:lnTo>
                    <a:pt x="16847" y="1951"/>
                  </a:lnTo>
                  <a:lnTo>
                    <a:pt x="17638" y="268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4591580" y="1707855"/>
              <a:ext cx="26287" cy="9206"/>
            </a:xfrm>
            <a:custGeom>
              <a:avLst/>
              <a:pathLst>
                <a:path w="26287" h="9206">
                  <a:moveTo>
                    <a:pt x="24402" y="9098"/>
                  </a:moveTo>
                  <a:lnTo>
                    <a:pt x="22487" y="9206"/>
                  </a:lnTo>
                  <a:lnTo>
                    <a:pt x="18752" y="8998"/>
                  </a:lnTo>
                  <a:lnTo>
                    <a:pt x="14744" y="8422"/>
                  </a:lnTo>
                  <a:lnTo>
                    <a:pt x="12547" y="7767"/>
                  </a:lnTo>
                  <a:lnTo>
                    <a:pt x="10571" y="6352"/>
                  </a:lnTo>
                  <a:lnTo>
                    <a:pt x="10192" y="4798"/>
                  </a:lnTo>
                  <a:lnTo>
                    <a:pt x="6465" y="2492"/>
                  </a:lnTo>
                  <a:lnTo>
                    <a:pt x="2299" y="1714"/>
                  </a:lnTo>
                  <a:lnTo>
                    <a:pt x="0" y="111"/>
                  </a:lnTo>
                  <a:lnTo>
                    <a:pt x="2355" y="0"/>
                  </a:lnTo>
                  <a:lnTo>
                    <a:pt x="5704" y="349"/>
                  </a:lnTo>
                  <a:lnTo>
                    <a:pt x="10652" y="1046"/>
                  </a:lnTo>
                  <a:lnTo>
                    <a:pt x="15082" y="1960"/>
                  </a:lnTo>
                  <a:lnTo>
                    <a:pt x="21485" y="3984"/>
                  </a:lnTo>
                  <a:lnTo>
                    <a:pt x="23580" y="5862"/>
                  </a:lnTo>
                  <a:lnTo>
                    <a:pt x="25661" y="7240"/>
                  </a:lnTo>
                  <a:lnTo>
                    <a:pt x="26287" y="8287"/>
                  </a:lnTo>
                  <a:lnTo>
                    <a:pt x="25742" y="874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4240842" y="1705100"/>
              <a:ext cx="54268" cy="22588"/>
            </a:xfrm>
            <a:custGeom>
              <a:avLst/>
              <a:pathLst>
                <a:path w="54268" h="22588">
                  <a:moveTo>
                    <a:pt x="52833" y="648"/>
                  </a:moveTo>
                  <a:lnTo>
                    <a:pt x="53937" y="1422"/>
                  </a:lnTo>
                  <a:lnTo>
                    <a:pt x="54268" y="2587"/>
                  </a:lnTo>
                  <a:lnTo>
                    <a:pt x="53831" y="4146"/>
                  </a:lnTo>
                  <a:lnTo>
                    <a:pt x="53118" y="5564"/>
                  </a:lnTo>
                  <a:lnTo>
                    <a:pt x="52133" y="6842"/>
                  </a:lnTo>
                  <a:lnTo>
                    <a:pt x="49704" y="8993"/>
                  </a:lnTo>
                  <a:lnTo>
                    <a:pt x="42124" y="12671"/>
                  </a:lnTo>
                  <a:lnTo>
                    <a:pt x="39280" y="14676"/>
                  </a:lnTo>
                  <a:lnTo>
                    <a:pt x="37144" y="15874"/>
                  </a:lnTo>
                  <a:lnTo>
                    <a:pt x="24776" y="21216"/>
                  </a:lnTo>
                  <a:lnTo>
                    <a:pt x="23240" y="21479"/>
                  </a:lnTo>
                  <a:lnTo>
                    <a:pt x="21629" y="21377"/>
                  </a:lnTo>
                  <a:lnTo>
                    <a:pt x="18238" y="20579"/>
                  </a:lnTo>
                  <a:lnTo>
                    <a:pt x="14800" y="20436"/>
                  </a:lnTo>
                  <a:lnTo>
                    <a:pt x="5900" y="22588"/>
                  </a:lnTo>
                  <a:lnTo>
                    <a:pt x="5471" y="22220"/>
                  </a:lnTo>
                  <a:lnTo>
                    <a:pt x="5078" y="19910"/>
                  </a:lnTo>
                  <a:lnTo>
                    <a:pt x="4185" y="18629"/>
                  </a:lnTo>
                  <a:lnTo>
                    <a:pt x="256" y="15894"/>
                  </a:lnTo>
                  <a:lnTo>
                    <a:pt x="0" y="15258"/>
                  </a:lnTo>
                  <a:lnTo>
                    <a:pt x="52" y="14467"/>
                  </a:lnTo>
                  <a:lnTo>
                    <a:pt x="363" y="13850"/>
                  </a:lnTo>
                  <a:lnTo>
                    <a:pt x="4790" y="11297"/>
                  </a:lnTo>
                  <a:lnTo>
                    <a:pt x="14811" y="2010"/>
                  </a:lnTo>
                  <a:lnTo>
                    <a:pt x="17214" y="1550"/>
                  </a:lnTo>
                  <a:lnTo>
                    <a:pt x="22147" y="2585"/>
                  </a:lnTo>
                  <a:lnTo>
                    <a:pt x="24487" y="2918"/>
                  </a:lnTo>
                  <a:lnTo>
                    <a:pt x="26159" y="2867"/>
                  </a:lnTo>
                  <a:lnTo>
                    <a:pt x="33325" y="916"/>
                  </a:lnTo>
                  <a:lnTo>
                    <a:pt x="40143" y="1146"/>
                  </a:lnTo>
                  <a:lnTo>
                    <a:pt x="46359" y="6"/>
                  </a:lnTo>
                  <a:lnTo>
                    <a:pt x="49275" y="0"/>
                  </a:lnTo>
                  <a:lnTo>
                    <a:pt x="51531" y="19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4389392" y="1690955"/>
              <a:ext cx="27895" cy="10366"/>
            </a:xfrm>
            <a:custGeom>
              <a:avLst/>
              <a:pathLst>
                <a:path w="27895" h="10366">
                  <a:moveTo>
                    <a:pt x="18239" y="524"/>
                  </a:moveTo>
                  <a:lnTo>
                    <a:pt x="20578" y="1705"/>
                  </a:lnTo>
                  <a:lnTo>
                    <a:pt x="23020" y="1621"/>
                  </a:lnTo>
                  <a:lnTo>
                    <a:pt x="24372" y="2585"/>
                  </a:lnTo>
                  <a:lnTo>
                    <a:pt x="27586" y="5595"/>
                  </a:lnTo>
                  <a:lnTo>
                    <a:pt x="27895" y="6096"/>
                  </a:lnTo>
                  <a:lnTo>
                    <a:pt x="27745" y="7071"/>
                  </a:lnTo>
                  <a:lnTo>
                    <a:pt x="26055" y="8321"/>
                  </a:lnTo>
                  <a:lnTo>
                    <a:pt x="24292" y="8979"/>
                  </a:lnTo>
                  <a:lnTo>
                    <a:pt x="20595" y="9947"/>
                  </a:lnTo>
                  <a:lnTo>
                    <a:pt x="16423" y="10366"/>
                  </a:lnTo>
                  <a:lnTo>
                    <a:pt x="14158" y="9690"/>
                  </a:lnTo>
                  <a:lnTo>
                    <a:pt x="7759" y="6900"/>
                  </a:lnTo>
                  <a:lnTo>
                    <a:pt x="1879" y="3637"/>
                  </a:lnTo>
                  <a:lnTo>
                    <a:pt x="0" y="1818"/>
                  </a:lnTo>
                  <a:lnTo>
                    <a:pt x="813" y="1061"/>
                  </a:lnTo>
                  <a:lnTo>
                    <a:pt x="3301" y="541"/>
                  </a:lnTo>
                  <a:lnTo>
                    <a:pt x="8341" y="0"/>
                  </a:lnTo>
                  <a:lnTo>
                    <a:pt x="16658" y="29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4421780" y="1685636"/>
              <a:ext cx="19683" cy="8234"/>
            </a:xfrm>
            <a:custGeom>
              <a:avLst/>
              <a:pathLst>
                <a:path w="19683" h="8234">
                  <a:moveTo>
                    <a:pt x="18988" y="7961"/>
                  </a:moveTo>
                  <a:lnTo>
                    <a:pt x="16071" y="8234"/>
                  </a:lnTo>
                  <a:lnTo>
                    <a:pt x="12238" y="7618"/>
                  </a:lnTo>
                  <a:lnTo>
                    <a:pt x="8497" y="6418"/>
                  </a:lnTo>
                  <a:lnTo>
                    <a:pt x="0" y="2589"/>
                  </a:lnTo>
                  <a:lnTo>
                    <a:pt x="6384" y="0"/>
                  </a:lnTo>
                  <a:lnTo>
                    <a:pt x="16611" y="2996"/>
                  </a:lnTo>
                  <a:lnTo>
                    <a:pt x="19683" y="493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405166" y="1675821"/>
              <a:ext cx="11118" cy="2528"/>
            </a:xfrm>
            <a:custGeom>
              <a:avLst/>
              <a:pathLst>
                <a:path w="11118" h="2528">
                  <a:moveTo>
                    <a:pt x="8949" y="1252"/>
                  </a:moveTo>
                  <a:lnTo>
                    <a:pt x="6960" y="2528"/>
                  </a:lnTo>
                  <a:lnTo>
                    <a:pt x="1026" y="2078"/>
                  </a:lnTo>
                  <a:lnTo>
                    <a:pt x="222" y="1690"/>
                  </a:lnTo>
                  <a:lnTo>
                    <a:pt x="0" y="1223"/>
                  </a:lnTo>
                  <a:lnTo>
                    <a:pt x="956" y="619"/>
                  </a:lnTo>
                  <a:lnTo>
                    <a:pt x="7051" y="43"/>
                  </a:lnTo>
                  <a:lnTo>
                    <a:pt x="9635" y="0"/>
                  </a:lnTo>
                  <a:lnTo>
                    <a:pt x="10958" y="187"/>
                  </a:lnTo>
                  <a:lnTo>
                    <a:pt x="11118" y="41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4150163" y="1623829"/>
              <a:ext cx="191572" cy="77346"/>
            </a:xfrm>
            <a:custGeom>
              <a:avLst/>
              <a:pathLst>
                <a:path w="191572" h="77346">
                  <a:moveTo>
                    <a:pt x="62845" y="18171"/>
                  </a:moveTo>
                  <a:lnTo>
                    <a:pt x="63799" y="18505"/>
                  </a:lnTo>
                  <a:lnTo>
                    <a:pt x="64988" y="18314"/>
                  </a:lnTo>
                  <a:lnTo>
                    <a:pt x="66944" y="16950"/>
                  </a:lnTo>
                  <a:lnTo>
                    <a:pt x="71332" y="13024"/>
                  </a:lnTo>
                  <a:lnTo>
                    <a:pt x="72564" y="12656"/>
                  </a:lnTo>
                  <a:lnTo>
                    <a:pt x="74410" y="12717"/>
                  </a:lnTo>
                  <a:lnTo>
                    <a:pt x="80896" y="15237"/>
                  </a:lnTo>
                  <a:lnTo>
                    <a:pt x="83285" y="16645"/>
                  </a:lnTo>
                  <a:lnTo>
                    <a:pt x="84569" y="18603"/>
                  </a:lnTo>
                  <a:lnTo>
                    <a:pt x="85913" y="19366"/>
                  </a:lnTo>
                  <a:lnTo>
                    <a:pt x="91019" y="20377"/>
                  </a:lnTo>
                  <a:lnTo>
                    <a:pt x="95925" y="20716"/>
                  </a:lnTo>
                  <a:lnTo>
                    <a:pt x="102330" y="21744"/>
                  </a:lnTo>
                  <a:lnTo>
                    <a:pt x="104642" y="22514"/>
                  </a:lnTo>
                  <a:lnTo>
                    <a:pt x="109750" y="26271"/>
                  </a:lnTo>
                  <a:lnTo>
                    <a:pt x="110338" y="26500"/>
                  </a:lnTo>
                  <a:lnTo>
                    <a:pt x="116152" y="28036"/>
                  </a:lnTo>
                  <a:lnTo>
                    <a:pt x="125077" y="31456"/>
                  </a:lnTo>
                  <a:lnTo>
                    <a:pt x="127338" y="31965"/>
                  </a:lnTo>
                  <a:lnTo>
                    <a:pt x="136019" y="33091"/>
                  </a:lnTo>
                  <a:lnTo>
                    <a:pt x="139136" y="33933"/>
                  </a:lnTo>
                  <a:lnTo>
                    <a:pt x="142145" y="35215"/>
                  </a:lnTo>
                  <a:lnTo>
                    <a:pt x="145491" y="37560"/>
                  </a:lnTo>
                  <a:lnTo>
                    <a:pt x="149406" y="41248"/>
                  </a:lnTo>
                  <a:lnTo>
                    <a:pt x="152476" y="47143"/>
                  </a:lnTo>
                  <a:lnTo>
                    <a:pt x="152718" y="48308"/>
                  </a:lnTo>
                  <a:lnTo>
                    <a:pt x="152344" y="48997"/>
                  </a:lnTo>
                  <a:lnTo>
                    <a:pt x="151237" y="49734"/>
                  </a:lnTo>
                  <a:lnTo>
                    <a:pt x="146217" y="52156"/>
                  </a:lnTo>
                  <a:lnTo>
                    <a:pt x="146646" y="52566"/>
                  </a:lnTo>
                  <a:lnTo>
                    <a:pt x="151371" y="52415"/>
                  </a:lnTo>
                  <a:lnTo>
                    <a:pt x="161885" y="50925"/>
                  </a:lnTo>
                  <a:lnTo>
                    <a:pt x="168285" y="51994"/>
                  </a:lnTo>
                  <a:lnTo>
                    <a:pt x="170508" y="52161"/>
                  </a:lnTo>
                  <a:lnTo>
                    <a:pt x="171021" y="52099"/>
                  </a:lnTo>
                  <a:lnTo>
                    <a:pt x="173339" y="50243"/>
                  </a:lnTo>
                  <a:lnTo>
                    <a:pt x="175887" y="50534"/>
                  </a:lnTo>
                  <a:lnTo>
                    <a:pt x="179608" y="52335"/>
                  </a:lnTo>
                  <a:lnTo>
                    <a:pt x="182005" y="53791"/>
                  </a:lnTo>
                  <a:lnTo>
                    <a:pt x="183074" y="54900"/>
                  </a:lnTo>
                  <a:lnTo>
                    <a:pt x="182788" y="55528"/>
                  </a:lnTo>
                  <a:lnTo>
                    <a:pt x="180327" y="55742"/>
                  </a:lnTo>
                  <a:lnTo>
                    <a:pt x="186343" y="56807"/>
                  </a:lnTo>
                  <a:lnTo>
                    <a:pt x="191572" y="58492"/>
                  </a:lnTo>
                  <a:lnTo>
                    <a:pt x="190447" y="59591"/>
                  </a:lnTo>
                  <a:lnTo>
                    <a:pt x="184865" y="62034"/>
                  </a:lnTo>
                  <a:lnTo>
                    <a:pt x="179125" y="64173"/>
                  </a:lnTo>
                  <a:lnTo>
                    <a:pt x="172445" y="67382"/>
                  </a:lnTo>
                  <a:lnTo>
                    <a:pt x="170777" y="67871"/>
                  </a:lnTo>
                  <a:lnTo>
                    <a:pt x="169878" y="67898"/>
                  </a:lnTo>
                  <a:lnTo>
                    <a:pt x="166195" y="67301"/>
                  </a:lnTo>
                  <a:lnTo>
                    <a:pt x="160888" y="65784"/>
                  </a:lnTo>
                  <a:lnTo>
                    <a:pt x="144540" y="62292"/>
                  </a:lnTo>
                  <a:lnTo>
                    <a:pt x="139492" y="61554"/>
                  </a:lnTo>
                  <a:lnTo>
                    <a:pt x="133077" y="61122"/>
                  </a:lnTo>
                  <a:lnTo>
                    <a:pt x="132149" y="60300"/>
                  </a:lnTo>
                  <a:lnTo>
                    <a:pt x="130619" y="55038"/>
                  </a:lnTo>
                  <a:lnTo>
                    <a:pt x="127734" y="54106"/>
                  </a:lnTo>
                  <a:lnTo>
                    <a:pt x="117835" y="53008"/>
                  </a:lnTo>
                  <a:lnTo>
                    <a:pt x="114956" y="52377"/>
                  </a:lnTo>
                  <a:lnTo>
                    <a:pt x="114823" y="51322"/>
                  </a:lnTo>
                  <a:lnTo>
                    <a:pt x="115446" y="49510"/>
                  </a:lnTo>
                  <a:lnTo>
                    <a:pt x="114092" y="48625"/>
                  </a:lnTo>
                  <a:lnTo>
                    <a:pt x="110765" y="48667"/>
                  </a:lnTo>
                  <a:lnTo>
                    <a:pt x="107493" y="49046"/>
                  </a:lnTo>
                  <a:lnTo>
                    <a:pt x="102232" y="50278"/>
                  </a:lnTo>
                  <a:lnTo>
                    <a:pt x="99765" y="51414"/>
                  </a:lnTo>
                  <a:lnTo>
                    <a:pt x="98840" y="52648"/>
                  </a:lnTo>
                  <a:lnTo>
                    <a:pt x="98262" y="55290"/>
                  </a:lnTo>
                  <a:lnTo>
                    <a:pt x="97609" y="56540"/>
                  </a:lnTo>
                  <a:lnTo>
                    <a:pt x="95767" y="58177"/>
                  </a:lnTo>
                  <a:lnTo>
                    <a:pt x="87647" y="62419"/>
                  </a:lnTo>
                  <a:lnTo>
                    <a:pt x="84345" y="63694"/>
                  </a:lnTo>
                  <a:lnTo>
                    <a:pt x="81061" y="64060"/>
                  </a:lnTo>
                  <a:lnTo>
                    <a:pt x="79757" y="64466"/>
                  </a:lnTo>
                  <a:lnTo>
                    <a:pt x="77550" y="66032"/>
                  </a:lnTo>
                  <a:lnTo>
                    <a:pt x="74270" y="69875"/>
                  </a:lnTo>
                  <a:lnTo>
                    <a:pt x="72932" y="70982"/>
                  </a:lnTo>
                  <a:lnTo>
                    <a:pt x="70768" y="72108"/>
                  </a:lnTo>
                  <a:lnTo>
                    <a:pt x="66274" y="73830"/>
                  </a:lnTo>
                  <a:lnTo>
                    <a:pt x="61687" y="75204"/>
                  </a:lnTo>
                  <a:lnTo>
                    <a:pt x="54044" y="76804"/>
                  </a:lnTo>
                  <a:lnTo>
                    <a:pt x="49774" y="77346"/>
                  </a:lnTo>
                  <a:lnTo>
                    <a:pt x="46931" y="76809"/>
                  </a:lnTo>
                  <a:lnTo>
                    <a:pt x="44980" y="73168"/>
                  </a:lnTo>
                  <a:lnTo>
                    <a:pt x="40889" y="62471"/>
                  </a:lnTo>
                  <a:lnTo>
                    <a:pt x="40210" y="61748"/>
                  </a:lnTo>
                  <a:lnTo>
                    <a:pt x="39375" y="61300"/>
                  </a:lnTo>
                  <a:lnTo>
                    <a:pt x="38387" y="61129"/>
                  </a:lnTo>
                  <a:lnTo>
                    <a:pt x="24657" y="62504"/>
                  </a:lnTo>
                  <a:lnTo>
                    <a:pt x="17082" y="62351"/>
                  </a:lnTo>
                  <a:lnTo>
                    <a:pt x="9588" y="64756"/>
                  </a:lnTo>
                  <a:lnTo>
                    <a:pt x="7699" y="64930"/>
                  </a:lnTo>
                  <a:lnTo>
                    <a:pt x="3894" y="64853"/>
                  </a:lnTo>
                  <a:lnTo>
                    <a:pt x="1159" y="64470"/>
                  </a:lnTo>
                  <a:lnTo>
                    <a:pt x="461" y="64208"/>
                  </a:lnTo>
                  <a:lnTo>
                    <a:pt x="0" y="63166"/>
                  </a:lnTo>
                  <a:lnTo>
                    <a:pt x="136" y="62076"/>
                  </a:lnTo>
                  <a:lnTo>
                    <a:pt x="1090" y="60898"/>
                  </a:lnTo>
                  <a:lnTo>
                    <a:pt x="4474" y="57706"/>
                  </a:lnTo>
                  <a:lnTo>
                    <a:pt x="7235" y="55737"/>
                  </a:lnTo>
                  <a:lnTo>
                    <a:pt x="8505" y="55127"/>
                  </a:lnTo>
                  <a:lnTo>
                    <a:pt x="21336" y="51595"/>
                  </a:lnTo>
                  <a:lnTo>
                    <a:pt x="24463" y="50431"/>
                  </a:lnTo>
                  <a:lnTo>
                    <a:pt x="26024" y="49237"/>
                  </a:lnTo>
                  <a:lnTo>
                    <a:pt x="26021" y="48011"/>
                  </a:lnTo>
                  <a:lnTo>
                    <a:pt x="25414" y="46442"/>
                  </a:lnTo>
                  <a:lnTo>
                    <a:pt x="23194" y="42615"/>
                  </a:lnTo>
                  <a:lnTo>
                    <a:pt x="22630" y="39120"/>
                  </a:lnTo>
                  <a:lnTo>
                    <a:pt x="22648" y="37384"/>
                  </a:lnTo>
                  <a:lnTo>
                    <a:pt x="23488" y="34716"/>
                  </a:lnTo>
                  <a:lnTo>
                    <a:pt x="26700" y="28250"/>
                  </a:lnTo>
                  <a:lnTo>
                    <a:pt x="27787" y="25101"/>
                  </a:lnTo>
                  <a:lnTo>
                    <a:pt x="29834" y="13854"/>
                  </a:lnTo>
                  <a:lnTo>
                    <a:pt x="30929" y="10634"/>
                  </a:lnTo>
                  <a:lnTo>
                    <a:pt x="32518" y="7692"/>
                  </a:lnTo>
                  <a:lnTo>
                    <a:pt x="34049" y="5924"/>
                  </a:lnTo>
                  <a:lnTo>
                    <a:pt x="38131" y="2396"/>
                  </a:lnTo>
                  <a:lnTo>
                    <a:pt x="41306" y="981"/>
                  </a:lnTo>
                  <a:lnTo>
                    <a:pt x="45296" y="0"/>
                  </a:lnTo>
                  <a:lnTo>
                    <a:pt x="46170" y="113"/>
                  </a:lnTo>
                  <a:lnTo>
                    <a:pt x="46931" y="523"/>
                  </a:lnTo>
                  <a:lnTo>
                    <a:pt x="48398" y="2019"/>
                  </a:lnTo>
                  <a:lnTo>
                    <a:pt x="53961" y="3403"/>
                  </a:lnTo>
                  <a:lnTo>
                    <a:pt x="55754" y="4747"/>
                  </a:lnTo>
                  <a:lnTo>
                    <a:pt x="57022" y="6237"/>
                  </a:lnTo>
                  <a:lnTo>
                    <a:pt x="57712" y="8178"/>
                  </a:lnTo>
                  <a:lnTo>
                    <a:pt x="57023" y="9024"/>
                  </a:lnTo>
                  <a:lnTo>
                    <a:pt x="54370" y="10304"/>
                  </a:lnTo>
                  <a:lnTo>
                    <a:pt x="53915" y="10844"/>
                  </a:lnTo>
                  <a:lnTo>
                    <a:pt x="53994" y="11284"/>
                  </a:lnTo>
                  <a:lnTo>
                    <a:pt x="59075" y="1329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4205933" y="1620877"/>
              <a:ext cx="15846" cy="12760"/>
            </a:xfrm>
            <a:custGeom>
              <a:avLst/>
              <a:pathLst>
                <a:path w="15846" h="12760">
                  <a:moveTo>
                    <a:pt x="13842" y="12448"/>
                  </a:moveTo>
                  <a:lnTo>
                    <a:pt x="12398" y="12760"/>
                  </a:lnTo>
                  <a:lnTo>
                    <a:pt x="10853" y="12584"/>
                  </a:lnTo>
                  <a:lnTo>
                    <a:pt x="9544" y="11786"/>
                  </a:lnTo>
                  <a:lnTo>
                    <a:pt x="8476" y="10361"/>
                  </a:lnTo>
                  <a:lnTo>
                    <a:pt x="6757" y="9293"/>
                  </a:lnTo>
                  <a:lnTo>
                    <a:pt x="2865" y="7962"/>
                  </a:lnTo>
                  <a:lnTo>
                    <a:pt x="2192" y="7441"/>
                  </a:lnTo>
                  <a:lnTo>
                    <a:pt x="1088" y="5654"/>
                  </a:lnTo>
                  <a:lnTo>
                    <a:pt x="874" y="3872"/>
                  </a:lnTo>
                  <a:lnTo>
                    <a:pt x="41" y="2258"/>
                  </a:lnTo>
                  <a:lnTo>
                    <a:pt x="0" y="1466"/>
                  </a:lnTo>
                  <a:lnTo>
                    <a:pt x="720" y="279"/>
                  </a:lnTo>
                  <a:lnTo>
                    <a:pt x="3987" y="0"/>
                  </a:lnTo>
                  <a:lnTo>
                    <a:pt x="6552" y="468"/>
                  </a:lnTo>
                  <a:lnTo>
                    <a:pt x="7070" y="786"/>
                  </a:lnTo>
                  <a:lnTo>
                    <a:pt x="7909" y="1475"/>
                  </a:lnTo>
                  <a:lnTo>
                    <a:pt x="8460" y="2320"/>
                  </a:lnTo>
                  <a:lnTo>
                    <a:pt x="11559" y="4602"/>
                  </a:lnTo>
                  <a:lnTo>
                    <a:pt x="13372" y="6419"/>
                  </a:lnTo>
                  <a:lnTo>
                    <a:pt x="15835" y="10172"/>
                  </a:lnTo>
                  <a:lnTo>
                    <a:pt x="15846" y="10887"/>
                  </a:lnTo>
                  <a:lnTo>
                    <a:pt x="15182" y="1164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4225506" y="1617961"/>
              <a:ext cx="34090" cy="13845"/>
            </a:xfrm>
            <a:custGeom>
              <a:avLst/>
              <a:pathLst>
                <a:path w="34090" h="13845">
                  <a:moveTo>
                    <a:pt x="20488" y="9237"/>
                  </a:moveTo>
                  <a:lnTo>
                    <a:pt x="24038" y="10322"/>
                  </a:lnTo>
                  <a:lnTo>
                    <a:pt x="27577" y="10937"/>
                  </a:lnTo>
                  <a:lnTo>
                    <a:pt x="33276" y="11266"/>
                  </a:lnTo>
                  <a:lnTo>
                    <a:pt x="34090" y="11494"/>
                  </a:lnTo>
                  <a:lnTo>
                    <a:pt x="34085" y="12004"/>
                  </a:lnTo>
                  <a:lnTo>
                    <a:pt x="33263" y="12799"/>
                  </a:lnTo>
                  <a:lnTo>
                    <a:pt x="31363" y="13815"/>
                  </a:lnTo>
                  <a:lnTo>
                    <a:pt x="30008" y="13845"/>
                  </a:lnTo>
                  <a:lnTo>
                    <a:pt x="26859" y="13127"/>
                  </a:lnTo>
                  <a:lnTo>
                    <a:pt x="25707" y="12761"/>
                  </a:lnTo>
                  <a:lnTo>
                    <a:pt x="24433" y="11948"/>
                  </a:lnTo>
                  <a:lnTo>
                    <a:pt x="23788" y="11872"/>
                  </a:lnTo>
                  <a:lnTo>
                    <a:pt x="22964" y="12145"/>
                  </a:lnTo>
                  <a:lnTo>
                    <a:pt x="22742" y="12503"/>
                  </a:lnTo>
                  <a:lnTo>
                    <a:pt x="23121" y="12950"/>
                  </a:lnTo>
                  <a:lnTo>
                    <a:pt x="22601" y="13077"/>
                  </a:lnTo>
                  <a:lnTo>
                    <a:pt x="18786" y="12769"/>
                  </a:lnTo>
                  <a:lnTo>
                    <a:pt x="18187" y="12509"/>
                  </a:lnTo>
                  <a:lnTo>
                    <a:pt x="18492" y="11633"/>
                  </a:lnTo>
                  <a:lnTo>
                    <a:pt x="21153" y="10357"/>
                  </a:lnTo>
                  <a:lnTo>
                    <a:pt x="18814" y="9964"/>
                  </a:lnTo>
                  <a:lnTo>
                    <a:pt x="18067" y="9492"/>
                  </a:lnTo>
                  <a:lnTo>
                    <a:pt x="14602" y="10295"/>
                  </a:lnTo>
                  <a:lnTo>
                    <a:pt x="12680" y="10486"/>
                  </a:lnTo>
                  <a:lnTo>
                    <a:pt x="9647" y="9926"/>
                  </a:lnTo>
                  <a:lnTo>
                    <a:pt x="9325" y="7006"/>
                  </a:lnTo>
                  <a:lnTo>
                    <a:pt x="8958" y="5942"/>
                  </a:lnTo>
                  <a:lnTo>
                    <a:pt x="7576" y="5219"/>
                  </a:lnTo>
                  <a:lnTo>
                    <a:pt x="6754" y="4455"/>
                  </a:lnTo>
                  <a:lnTo>
                    <a:pt x="5429" y="3879"/>
                  </a:lnTo>
                  <a:lnTo>
                    <a:pt x="2687" y="3293"/>
                  </a:lnTo>
                  <a:lnTo>
                    <a:pt x="464" y="1840"/>
                  </a:lnTo>
                  <a:lnTo>
                    <a:pt x="0" y="1180"/>
                  </a:lnTo>
                  <a:lnTo>
                    <a:pt x="305" y="683"/>
                  </a:lnTo>
                  <a:lnTo>
                    <a:pt x="1663" y="0"/>
                  </a:lnTo>
                  <a:lnTo>
                    <a:pt x="9537" y="1469"/>
                  </a:lnTo>
                  <a:lnTo>
                    <a:pt x="14286" y="2860"/>
                  </a:lnTo>
                  <a:lnTo>
                    <a:pt x="18802" y="4566"/>
                  </a:lnTo>
                  <a:lnTo>
                    <a:pt x="21168" y="5827"/>
                  </a:lnTo>
                  <a:lnTo>
                    <a:pt x="21381" y="6649"/>
                  </a:lnTo>
                  <a:lnTo>
                    <a:pt x="20794" y="7468"/>
                  </a:lnTo>
                  <a:lnTo>
                    <a:pt x="19405" y="828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4259483" y="1612283"/>
              <a:ext cx="8469" cy="3791"/>
            </a:xfrm>
            <a:custGeom>
              <a:avLst/>
              <a:pathLst>
                <a:path w="8469" h="3791">
                  <a:moveTo>
                    <a:pt x="3160" y="1482"/>
                  </a:moveTo>
                  <a:lnTo>
                    <a:pt x="5912" y="1819"/>
                  </a:lnTo>
                  <a:lnTo>
                    <a:pt x="8005" y="1783"/>
                  </a:lnTo>
                  <a:lnTo>
                    <a:pt x="8469" y="2187"/>
                  </a:lnTo>
                  <a:lnTo>
                    <a:pt x="6272" y="3538"/>
                  </a:lnTo>
                  <a:lnTo>
                    <a:pt x="4918" y="3791"/>
                  </a:lnTo>
                  <a:lnTo>
                    <a:pt x="2485" y="2825"/>
                  </a:lnTo>
                  <a:lnTo>
                    <a:pt x="661" y="1642"/>
                  </a:lnTo>
                  <a:lnTo>
                    <a:pt x="145" y="925"/>
                  </a:lnTo>
                  <a:lnTo>
                    <a:pt x="0" y="136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3572644" y="1593804"/>
              <a:ext cx="7936" cy="4072"/>
            </a:xfrm>
            <a:custGeom>
              <a:avLst/>
              <a:pathLst>
                <a:path w="7936" h="4072">
                  <a:moveTo>
                    <a:pt x="0" y="0"/>
                  </a:moveTo>
                  <a:lnTo>
                    <a:pt x="3489" y="218"/>
                  </a:lnTo>
                  <a:lnTo>
                    <a:pt x="7936" y="182"/>
                  </a:lnTo>
                  <a:lnTo>
                    <a:pt x="7167" y="2316"/>
                  </a:lnTo>
                  <a:lnTo>
                    <a:pt x="5459" y="3683"/>
                  </a:lnTo>
                  <a:lnTo>
                    <a:pt x="4111" y="4072"/>
                  </a:lnTo>
                  <a:lnTo>
                    <a:pt x="3525" y="3324"/>
                  </a:lnTo>
                  <a:lnTo>
                    <a:pt x="911" y="161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822282" y="1588696"/>
              <a:ext cx="13134" cy="4455"/>
            </a:xfrm>
            <a:custGeom>
              <a:avLst/>
              <a:pathLst>
                <a:path w="13134" h="4455">
                  <a:moveTo>
                    <a:pt x="5252" y="3695"/>
                  </a:moveTo>
                  <a:lnTo>
                    <a:pt x="1829" y="4455"/>
                  </a:lnTo>
                  <a:lnTo>
                    <a:pt x="0" y="3521"/>
                  </a:lnTo>
                  <a:lnTo>
                    <a:pt x="1285" y="3258"/>
                  </a:lnTo>
                  <a:lnTo>
                    <a:pt x="3168" y="2141"/>
                  </a:lnTo>
                  <a:lnTo>
                    <a:pt x="5726" y="1155"/>
                  </a:lnTo>
                  <a:lnTo>
                    <a:pt x="6807" y="361"/>
                  </a:lnTo>
                  <a:lnTo>
                    <a:pt x="11106" y="0"/>
                  </a:lnTo>
                  <a:lnTo>
                    <a:pt x="12568" y="43"/>
                  </a:lnTo>
                  <a:lnTo>
                    <a:pt x="13134" y="323"/>
                  </a:lnTo>
                  <a:lnTo>
                    <a:pt x="10694" y="154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3570999" y="1575574"/>
              <a:ext cx="7220" cy="9580"/>
            </a:xfrm>
            <a:custGeom>
              <a:avLst/>
              <a:pathLst>
                <a:path w="7220" h="9580">
                  <a:moveTo>
                    <a:pt x="6974" y="7270"/>
                  </a:moveTo>
                  <a:lnTo>
                    <a:pt x="5581" y="9580"/>
                  </a:lnTo>
                  <a:lnTo>
                    <a:pt x="5048" y="9364"/>
                  </a:lnTo>
                  <a:lnTo>
                    <a:pt x="4097" y="8262"/>
                  </a:lnTo>
                  <a:lnTo>
                    <a:pt x="2180" y="7732"/>
                  </a:lnTo>
                  <a:lnTo>
                    <a:pt x="0" y="6506"/>
                  </a:lnTo>
                  <a:lnTo>
                    <a:pt x="30" y="3871"/>
                  </a:lnTo>
                  <a:lnTo>
                    <a:pt x="867" y="2672"/>
                  </a:lnTo>
                  <a:lnTo>
                    <a:pt x="682" y="1003"/>
                  </a:lnTo>
                  <a:lnTo>
                    <a:pt x="2853" y="0"/>
                  </a:lnTo>
                  <a:lnTo>
                    <a:pt x="4459" y="1182"/>
                  </a:lnTo>
                  <a:lnTo>
                    <a:pt x="4900" y="3192"/>
                  </a:lnTo>
                  <a:lnTo>
                    <a:pt x="4501" y="4181"/>
                  </a:lnTo>
                  <a:lnTo>
                    <a:pt x="6091" y="5207"/>
                  </a:lnTo>
                  <a:lnTo>
                    <a:pt x="6827" y="5467"/>
                  </a:lnTo>
                  <a:lnTo>
                    <a:pt x="7220" y="629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3542499" y="1566800"/>
              <a:ext cx="8222" cy="2862"/>
            </a:xfrm>
            <a:custGeom>
              <a:avLst/>
              <a:pathLst>
                <a:path w="8222" h="2862">
                  <a:moveTo>
                    <a:pt x="475" y="0"/>
                  </a:moveTo>
                  <a:lnTo>
                    <a:pt x="3583" y="290"/>
                  </a:lnTo>
                  <a:lnTo>
                    <a:pt x="5888" y="72"/>
                  </a:lnTo>
                  <a:lnTo>
                    <a:pt x="7570" y="1187"/>
                  </a:lnTo>
                  <a:lnTo>
                    <a:pt x="8222" y="2316"/>
                  </a:lnTo>
                  <a:lnTo>
                    <a:pt x="8006" y="2705"/>
                  </a:lnTo>
                  <a:lnTo>
                    <a:pt x="7279" y="2862"/>
                  </a:lnTo>
                  <a:lnTo>
                    <a:pt x="2413" y="1612"/>
                  </a:lnTo>
                  <a:lnTo>
                    <a:pt x="609" y="847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4494056" y="1563731"/>
              <a:ext cx="37335" cy="8592"/>
            </a:xfrm>
            <a:custGeom>
              <a:avLst/>
              <a:pathLst>
                <a:path w="37335" h="8592">
                  <a:moveTo>
                    <a:pt x="31158" y="8555"/>
                  </a:moveTo>
                  <a:lnTo>
                    <a:pt x="17690" y="8592"/>
                  </a:lnTo>
                  <a:lnTo>
                    <a:pt x="10368" y="8396"/>
                  </a:lnTo>
                  <a:lnTo>
                    <a:pt x="7421" y="7974"/>
                  </a:lnTo>
                  <a:lnTo>
                    <a:pt x="4860" y="7317"/>
                  </a:lnTo>
                  <a:lnTo>
                    <a:pt x="1952" y="5192"/>
                  </a:lnTo>
                  <a:lnTo>
                    <a:pt x="90" y="3002"/>
                  </a:lnTo>
                  <a:lnTo>
                    <a:pt x="0" y="2072"/>
                  </a:lnTo>
                  <a:lnTo>
                    <a:pt x="492" y="1234"/>
                  </a:lnTo>
                  <a:lnTo>
                    <a:pt x="1180" y="728"/>
                  </a:lnTo>
                  <a:lnTo>
                    <a:pt x="10221" y="0"/>
                  </a:lnTo>
                  <a:lnTo>
                    <a:pt x="17627" y="908"/>
                  </a:lnTo>
                  <a:lnTo>
                    <a:pt x="24001" y="1976"/>
                  </a:lnTo>
                  <a:lnTo>
                    <a:pt x="32200" y="2158"/>
                  </a:lnTo>
                  <a:lnTo>
                    <a:pt x="34694" y="2564"/>
                  </a:lnTo>
                  <a:lnTo>
                    <a:pt x="35648" y="2861"/>
                  </a:lnTo>
                  <a:lnTo>
                    <a:pt x="36311" y="3411"/>
                  </a:lnTo>
                  <a:lnTo>
                    <a:pt x="37242" y="5934"/>
                  </a:lnTo>
                  <a:lnTo>
                    <a:pt x="37335" y="7282"/>
                  </a:lnTo>
                  <a:lnTo>
                    <a:pt x="37087" y="830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3533812" y="1563605"/>
              <a:ext cx="4830" cy="3050"/>
            </a:xfrm>
            <a:custGeom>
              <a:avLst/>
              <a:pathLst>
                <a:path w="4830" h="3050">
                  <a:moveTo>
                    <a:pt x="4830" y="2960"/>
                  </a:moveTo>
                  <a:lnTo>
                    <a:pt x="3789" y="3050"/>
                  </a:lnTo>
                  <a:lnTo>
                    <a:pt x="0" y="1408"/>
                  </a:lnTo>
                  <a:lnTo>
                    <a:pt x="796" y="0"/>
                  </a:lnTo>
                  <a:lnTo>
                    <a:pt x="4318" y="1441"/>
                  </a:lnTo>
                  <a:lnTo>
                    <a:pt x="4819" y="233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4156630" y="1557868"/>
              <a:ext cx="15955" cy="15772"/>
            </a:xfrm>
            <a:custGeom>
              <a:avLst/>
              <a:pathLst>
                <a:path w="15955" h="15772">
                  <a:moveTo>
                    <a:pt x="10065" y="15742"/>
                  </a:moveTo>
                  <a:lnTo>
                    <a:pt x="8887" y="15772"/>
                  </a:lnTo>
                  <a:lnTo>
                    <a:pt x="7014" y="15349"/>
                  </a:lnTo>
                  <a:lnTo>
                    <a:pt x="2728" y="13681"/>
                  </a:lnTo>
                  <a:lnTo>
                    <a:pt x="1859" y="12961"/>
                  </a:lnTo>
                  <a:lnTo>
                    <a:pt x="1423" y="12119"/>
                  </a:lnTo>
                  <a:lnTo>
                    <a:pt x="1419" y="11154"/>
                  </a:lnTo>
                  <a:lnTo>
                    <a:pt x="1802" y="10156"/>
                  </a:lnTo>
                  <a:lnTo>
                    <a:pt x="3115" y="8161"/>
                  </a:lnTo>
                  <a:lnTo>
                    <a:pt x="609" y="6577"/>
                  </a:lnTo>
                  <a:lnTo>
                    <a:pt x="0" y="5675"/>
                  </a:lnTo>
                  <a:lnTo>
                    <a:pt x="294" y="5165"/>
                  </a:lnTo>
                  <a:lnTo>
                    <a:pt x="1689" y="3944"/>
                  </a:lnTo>
                  <a:lnTo>
                    <a:pt x="2071" y="3180"/>
                  </a:lnTo>
                  <a:lnTo>
                    <a:pt x="3477" y="2097"/>
                  </a:lnTo>
                  <a:lnTo>
                    <a:pt x="7121" y="0"/>
                  </a:lnTo>
                  <a:lnTo>
                    <a:pt x="10774" y="495"/>
                  </a:lnTo>
                  <a:lnTo>
                    <a:pt x="14034" y="2214"/>
                  </a:lnTo>
                  <a:lnTo>
                    <a:pt x="14885" y="3375"/>
                  </a:lnTo>
                  <a:lnTo>
                    <a:pt x="14632" y="4611"/>
                  </a:lnTo>
                  <a:lnTo>
                    <a:pt x="14916" y="6402"/>
                  </a:lnTo>
                  <a:lnTo>
                    <a:pt x="15737" y="8751"/>
                  </a:lnTo>
                  <a:lnTo>
                    <a:pt x="15955" y="10454"/>
                  </a:lnTo>
                  <a:lnTo>
                    <a:pt x="15568" y="11513"/>
                  </a:lnTo>
                  <a:lnTo>
                    <a:pt x="14173" y="13502"/>
                  </a:lnTo>
                  <a:lnTo>
                    <a:pt x="12992" y="14425"/>
                  </a:lnTo>
                  <a:lnTo>
                    <a:pt x="11434" y="1529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4423406" y="1557006"/>
              <a:ext cx="61998" cy="30424"/>
            </a:xfrm>
            <a:custGeom>
              <a:avLst/>
              <a:pathLst>
                <a:path w="61998" h="30424">
                  <a:moveTo>
                    <a:pt x="45044" y="395"/>
                  </a:moveTo>
                  <a:lnTo>
                    <a:pt x="59471" y="2840"/>
                  </a:lnTo>
                  <a:lnTo>
                    <a:pt x="60871" y="3728"/>
                  </a:lnTo>
                  <a:lnTo>
                    <a:pt x="61562" y="4522"/>
                  </a:lnTo>
                  <a:lnTo>
                    <a:pt x="61967" y="5405"/>
                  </a:lnTo>
                  <a:lnTo>
                    <a:pt x="61998" y="7224"/>
                  </a:lnTo>
                  <a:lnTo>
                    <a:pt x="61708" y="7952"/>
                  </a:lnTo>
                  <a:lnTo>
                    <a:pt x="60298" y="9715"/>
                  </a:lnTo>
                  <a:lnTo>
                    <a:pt x="60202" y="10268"/>
                  </a:lnTo>
                  <a:lnTo>
                    <a:pt x="61334" y="16177"/>
                  </a:lnTo>
                  <a:lnTo>
                    <a:pt x="61219" y="19400"/>
                  </a:lnTo>
                  <a:lnTo>
                    <a:pt x="60203" y="22093"/>
                  </a:lnTo>
                  <a:lnTo>
                    <a:pt x="58140" y="24252"/>
                  </a:lnTo>
                  <a:lnTo>
                    <a:pt x="55030" y="25875"/>
                  </a:lnTo>
                  <a:lnTo>
                    <a:pt x="52665" y="26808"/>
                  </a:lnTo>
                  <a:lnTo>
                    <a:pt x="42164" y="29105"/>
                  </a:lnTo>
                  <a:lnTo>
                    <a:pt x="34734" y="29701"/>
                  </a:lnTo>
                  <a:lnTo>
                    <a:pt x="26891" y="29809"/>
                  </a:lnTo>
                  <a:lnTo>
                    <a:pt x="16910" y="30424"/>
                  </a:lnTo>
                  <a:lnTo>
                    <a:pt x="12354" y="30296"/>
                  </a:lnTo>
                  <a:lnTo>
                    <a:pt x="9995" y="30024"/>
                  </a:lnTo>
                  <a:lnTo>
                    <a:pt x="8318" y="29564"/>
                  </a:lnTo>
                  <a:lnTo>
                    <a:pt x="6355" y="28108"/>
                  </a:lnTo>
                  <a:lnTo>
                    <a:pt x="4112" y="25657"/>
                  </a:lnTo>
                  <a:lnTo>
                    <a:pt x="2257" y="22897"/>
                  </a:lnTo>
                  <a:lnTo>
                    <a:pt x="41" y="18009"/>
                  </a:lnTo>
                  <a:lnTo>
                    <a:pt x="0" y="17429"/>
                  </a:lnTo>
                  <a:lnTo>
                    <a:pt x="2137" y="13449"/>
                  </a:lnTo>
                  <a:lnTo>
                    <a:pt x="4974" y="10770"/>
                  </a:lnTo>
                  <a:lnTo>
                    <a:pt x="9980" y="6793"/>
                  </a:lnTo>
                  <a:lnTo>
                    <a:pt x="15631" y="2917"/>
                  </a:lnTo>
                  <a:lnTo>
                    <a:pt x="17068" y="2277"/>
                  </a:lnTo>
                  <a:lnTo>
                    <a:pt x="19623" y="1598"/>
                  </a:lnTo>
                  <a:lnTo>
                    <a:pt x="26016" y="500"/>
                  </a:lnTo>
                  <a:lnTo>
                    <a:pt x="31312" y="774"/>
                  </a:lnTo>
                  <a:lnTo>
                    <a:pt x="33647" y="635"/>
                  </a:lnTo>
                  <a:lnTo>
                    <a:pt x="36563" y="123"/>
                  </a:lnTo>
                  <a:lnTo>
                    <a:pt x="39776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4371762" y="1556558"/>
              <a:ext cx="9567" cy="4731"/>
            </a:xfrm>
            <a:custGeom>
              <a:avLst/>
              <a:pathLst>
                <a:path w="9567" h="4731">
                  <a:moveTo>
                    <a:pt x="5306" y="4427"/>
                  </a:moveTo>
                  <a:lnTo>
                    <a:pt x="3058" y="4731"/>
                  </a:lnTo>
                  <a:lnTo>
                    <a:pt x="20" y="3262"/>
                  </a:lnTo>
                  <a:lnTo>
                    <a:pt x="0" y="2447"/>
                  </a:lnTo>
                  <a:lnTo>
                    <a:pt x="588" y="491"/>
                  </a:lnTo>
                  <a:lnTo>
                    <a:pt x="6139" y="0"/>
                  </a:lnTo>
                  <a:lnTo>
                    <a:pt x="8457" y="1180"/>
                  </a:lnTo>
                  <a:lnTo>
                    <a:pt x="9567" y="234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3656689" y="1550236"/>
              <a:ext cx="16881" cy="4962"/>
            </a:xfrm>
            <a:custGeom>
              <a:avLst/>
              <a:pathLst>
                <a:path w="16881" h="4962">
                  <a:moveTo>
                    <a:pt x="14112" y="4860"/>
                  </a:moveTo>
                  <a:lnTo>
                    <a:pt x="12583" y="4962"/>
                  </a:lnTo>
                  <a:lnTo>
                    <a:pt x="9724" y="4518"/>
                  </a:lnTo>
                  <a:lnTo>
                    <a:pt x="5533" y="3532"/>
                  </a:lnTo>
                  <a:lnTo>
                    <a:pt x="2380" y="2488"/>
                  </a:lnTo>
                  <a:lnTo>
                    <a:pt x="265" y="1388"/>
                  </a:lnTo>
                  <a:lnTo>
                    <a:pt x="0" y="628"/>
                  </a:lnTo>
                  <a:lnTo>
                    <a:pt x="1585" y="209"/>
                  </a:lnTo>
                  <a:lnTo>
                    <a:pt x="3981" y="0"/>
                  </a:lnTo>
                  <a:lnTo>
                    <a:pt x="9698" y="140"/>
                  </a:lnTo>
                  <a:lnTo>
                    <a:pt x="12417" y="559"/>
                  </a:lnTo>
                  <a:lnTo>
                    <a:pt x="16006" y="2162"/>
                  </a:lnTo>
                  <a:lnTo>
                    <a:pt x="16769" y="3069"/>
                  </a:lnTo>
                  <a:lnTo>
                    <a:pt x="16881" y="3655"/>
                  </a:lnTo>
                  <a:lnTo>
                    <a:pt x="16421" y="416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475979" y="1547077"/>
              <a:ext cx="16723" cy="9778"/>
            </a:xfrm>
            <a:custGeom>
              <a:avLst/>
              <a:pathLst>
                <a:path w="16723" h="9778">
                  <a:moveTo>
                    <a:pt x="14440" y="9600"/>
                  </a:moveTo>
                  <a:lnTo>
                    <a:pt x="12272" y="9778"/>
                  </a:lnTo>
                  <a:lnTo>
                    <a:pt x="9144" y="8067"/>
                  </a:lnTo>
                  <a:lnTo>
                    <a:pt x="2577" y="6124"/>
                  </a:lnTo>
                  <a:lnTo>
                    <a:pt x="87" y="4714"/>
                  </a:lnTo>
                  <a:lnTo>
                    <a:pt x="0" y="4033"/>
                  </a:lnTo>
                  <a:lnTo>
                    <a:pt x="199" y="2964"/>
                  </a:lnTo>
                  <a:lnTo>
                    <a:pt x="918" y="1658"/>
                  </a:lnTo>
                  <a:lnTo>
                    <a:pt x="3206" y="230"/>
                  </a:lnTo>
                  <a:lnTo>
                    <a:pt x="5628" y="0"/>
                  </a:lnTo>
                  <a:lnTo>
                    <a:pt x="9083" y="314"/>
                  </a:lnTo>
                  <a:lnTo>
                    <a:pt x="11600" y="1340"/>
                  </a:lnTo>
                  <a:lnTo>
                    <a:pt x="14332" y="4185"/>
                  </a:lnTo>
                  <a:lnTo>
                    <a:pt x="16151" y="5572"/>
                  </a:lnTo>
                  <a:lnTo>
                    <a:pt x="16723" y="6580"/>
                  </a:lnTo>
                  <a:lnTo>
                    <a:pt x="15819" y="7057"/>
                  </a:lnTo>
                  <a:lnTo>
                    <a:pt x="15902" y="7525"/>
                  </a:lnTo>
                  <a:lnTo>
                    <a:pt x="16318" y="7814"/>
                  </a:lnTo>
                  <a:lnTo>
                    <a:pt x="16162" y="8345"/>
                  </a:lnTo>
                  <a:lnTo>
                    <a:pt x="15432" y="912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3732495" y="1543504"/>
              <a:ext cx="16207" cy="6644"/>
            </a:xfrm>
            <a:custGeom>
              <a:avLst/>
              <a:pathLst>
                <a:path w="16207" h="6644">
                  <a:moveTo>
                    <a:pt x="12773" y="6606"/>
                  </a:moveTo>
                  <a:lnTo>
                    <a:pt x="11632" y="6644"/>
                  </a:lnTo>
                  <a:lnTo>
                    <a:pt x="10045" y="6150"/>
                  </a:lnTo>
                  <a:lnTo>
                    <a:pt x="1154" y="4468"/>
                  </a:lnTo>
                  <a:lnTo>
                    <a:pt x="0" y="3962"/>
                  </a:lnTo>
                  <a:lnTo>
                    <a:pt x="1040" y="3255"/>
                  </a:lnTo>
                  <a:lnTo>
                    <a:pt x="4278" y="2346"/>
                  </a:lnTo>
                  <a:lnTo>
                    <a:pt x="6460" y="1419"/>
                  </a:lnTo>
                  <a:lnTo>
                    <a:pt x="8145" y="0"/>
                  </a:lnTo>
                  <a:lnTo>
                    <a:pt x="13258" y="730"/>
                  </a:lnTo>
                  <a:lnTo>
                    <a:pt x="15166" y="1403"/>
                  </a:lnTo>
                  <a:lnTo>
                    <a:pt x="15894" y="1988"/>
                  </a:lnTo>
                  <a:lnTo>
                    <a:pt x="16207" y="2798"/>
                  </a:lnTo>
                  <a:lnTo>
                    <a:pt x="15920" y="4787"/>
                  </a:lnTo>
                  <a:lnTo>
                    <a:pt x="14200" y="520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3778996" y="1537711"/>
              <a:ext cx="12350" cy="8600"/>
            </a:xfrm>
            <a:custGeom>
              <a:avLst/>
              <a:pathLst>
                <a:path w="12350" h="8600">
                  <a:moveTo>
                    <a:pt x="11279" y="6310"/>
                  </a:moveTo>
                  <a:lnTo>
                    <a:pt x="10407" y="7185"/>
                  </a:lnTo>
                  <a:lnTo>
                    <a:pt x="9325" y="7433"/>
                  </a:lnTo>
                  <a:lnTo>
                    <a:pt x="7175" y="8462"/>
                  </a:lnTo>
                  <a:lnTo>
                    <a:pt x="6302" y="8600"/>
                  </a:lnTo>
                  <a:lnTo>
                    <a:pt x="5052" y="7944"/>
                  </a:lnTo>
                  <a:lnTo>
                    <a:pt x="3999" y="6877"/>
                  </a:lnTo>
                  <a:lnTo>
                    <a:pt x="3550" y="6710"/>
                  </a:lnTo>
                  <a:lnTo>
                    <a:pt x="2883" y="6753"/>
                  </a:lnTo>
                  <a:lnTo>
                    <a:pt x="1437" y="7433"/>
                  </a:lnTo>
                  <a:lnTo>
                    <a:pt x="797" y="7423"/>
                  </a:lnTo>
                  <a:lnTo>
                    <a:pt x="260" y="6967"/>
                  </a:lnTo>
                  <a:lnTo>
                    <a:pt x="0" y="6055"/>
                  </a:lnTo>
                  <a:lnTo>
                    <a:pt x="20" y="4691"/>
                  </a:lnTo>
                  <a:lnTo>
                    <a:pt x="704" y="2589"/>
                  </a:lnTo>
                  <a:lnTo>
                    <a:pt x="747" y="1822"/>
                  </a:lnTo>
                  <a:lnTo>
                    <a:pt x="382" y="1240"/>
                  </a:lnTo>
                  <a:lnTo>
                    <a:pt x="684" y="708"/>
                  </a:lnTo>
                  <a:lnTo>
                    <a:pt x="1655" y="227"/>
                  </a:lnTo>
                  <a:lnTo>
                    <a:pt x="2903" y="0"/>
                  </a:lnTo>
                  <a:lnTo>
                    <a:pt x="5842" y="192"/>
                  </a:lnTo>
                  <a:lnTo>
                    <a:pt x="8164" y="1036"/>
                  </a:lnTo>
                  <a:lnTo>
                    <a:pt x="9296" y="2138"/>
                  </a:lnTo>
                  <a:lnTo>
                    <a:pt x="11565" y="3008"/>
                  </a:lnTo>
                  <a:lnTo>
                    <a:pt x="12350" y="362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3789442" y="1535101"/>
              <a:ext cx="6982" cy="4849"/>
            </a:xfrm>
            <a:custGeom>
              <a:avLst/>
              <a:pathLst>
                <a:path w="6982" h="4849">
                  <a:moveTo>
                    <a:pt x="6982" y="3204"/>
                  </a:moveTo>
                  <a:lnTo>
                    <a:pt x="6337" y="4849"/>
                  </a:lnTo>
                  <a:lnTo>
                    <a:pt x="2930" y="4409"/>
                  </a:lnTo>
                  <a:lnTo>
                    <a:pt x="1427" y="3814"/>
                  </a:lnTo>
                  <a:lnTo>
                    <a:pt x="148" y="2462"/>
                  </a:lnTo>
                  <a:lnTo>
                    <a:pt x="0" y="2119"/>
                  </a:lnTo>
                  <a:lnTo>
                    <a:pt x="284" y="1603"/>
                  </a:lnTo>
                  <a:lnTo>
                    <a:pt x="1668" y="427"/>
                  </a:lnTo>
                  <a:lnTo>
                    <a:pt x="2603" y="0"/>
                  </a:lnTo>
                  <a:lnTo>
                    <a:pt x="4823" y="497"/>
                  </a:lnTo>
                  <a:lnTo>
                    <a:pt x="5858" y="1186"/>
                  </a:lnTo>
                  <a:lnTo>
                    <a:pt x="6680" y="227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051296" y="1528340"/>
              <a:ext cx="7909" cy="4552"/>
            </a:xfrm>
            <a:custGeom>
              <a:avLst/>
              <a:pathLst>
                <a:path w="7909" h="4552">
                  <a:moveTo>
                    <a:pt x="7710" y="4230"/>
                  </a:moveTo>
                  <a:lnTo>
                    <a:pt x="5448" y="4552"/>
                  </a:lnTo>
                  <a:lnTo>
                    <a:pt x="4028" y="3405"/>
                  </a:lnTo>
                  <a:lnTo>
                    <a:pt x="2878" y="3169"/>
                  </a:lnTo>
                  <a:lnTo>
                    <a:pt x="2368" y="2404"/>
                  </a:lnTo>
                  <a:lnTo>
                    <a:pt x="0" y="2254"/>
                  </a:lnTo>
                  <a:lnTo>
                    <a:pt x="163" y="1054"/>
                  </a:lnTo>
                  <a:lnTo>
                    <a:pt x="806" y="465"/>
                  </a:lnTo>
                  <a:lnTo>
                    <a:pt x="3006" y="0"/>
                  </a:lnTo>
                  <a:lnTo>
                    <a:pt x="4749" y="175"/>
                  </a:lnTo>
                  <a:lnTo>
                    <a:pt x="6403" y="1369"/>
                  </a:lnTo>
                  <a:lnTo>
                    <a:pt x="7210" y="2314"/>
                  </a:lnTo>
                  <a:lnTo>
                    <a:pt x="7909" y="352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365378" y="1527916"/>
              <a:ext cx="32519" cy="15220"/>
            </a:xfrm>
            <a:custGeom>
              <a:avLst/>
              <a:pathLst>
                <a:path w="32519" h="15220">
                  <a:moveTo>
                    <a:pt x="5391" y="15034"/>
                  </a:moveTo>
                  <a:lnTo>
                    <a:pt x="3482" y="15220"/>
                  </a:lnTo>
                  <a:lnTo>
                    <a:pt x="1226" y="14696"/>
                  </a:lnTo>
                  <a:lnTo>
                    <a:pt x="422" y="13798"/>
                  </a:lnTo>
                  <a:lnTo>
                    <a:pt x="0" y="12889"/>
                  </a:lnTo>
                  <a:lnTo>
                    <a:pt x="403" y="12423"/>
                  </a:lnTo>
                  <a:lnTo>
                    <a:pt x="1410" y="11981"/>
                  </a:lnTo>
                  <a:lnTo>
                    <a:pt x="2778" y="10975"/>
                  </a:lnTo>
                  <a:lnTo>
                    <a:pt x="4506" y="9402"/>
                  </a:lnTo>
                  <a:lnTo>
                    <a:pt x="7206" y="8346"/>
                  </a:lnTo>
                  <a:lnTo>
                    <a:pt x="13134" y="7367"/>
                  </a:lnTo>
                  <a:lnTo>
                    <a:pt x="13976" y="7021"/>
                  </a:lnTo>
                  <a:lnTo>
                    <a:pt x="16626" y="4266"/>
                  </a:lnTo>
                  <a:lnTo>
                    <a:pt x="17518" y="3794"/>
                  </a:lnTo>
                  <a:lnTo>
                    <a:pt x="20552" y="3513"/>
                  </a:lnTo>
                  <a:lnTo>
                    <a:pt x="20879" y="3158"/>
                  </a:lnTo>
                  <a:lnTo>
                    <a:pt x="19805" y="2480"/>
                  </a:lnTo>
                  <a:lnTo>
                    <a:pt x="19805" y="1779"/>
                  </a:lnTo>
                  <a:lnTo>
                    <a:pt x="20879" y="1057"/>
                  </a:lnTo>
                  <a:lnTo>
                    <a:pt x="22358" y="522"/>
                  </a:lnTo>
                  <a:lnTo>
                    <a:pt x="26192" y="0"/>
                  </a:lnTo>
                  <a:lnTo>
                    <a:pt x="29656" y="95"/>
                  </a:lnTo>
                  <a:lnTo>
                    <a:pt x="30542" y="298"/>
                  </a:lnTo>
                  <a:lnTo>
                    <a:pt x="31317" y="781"/>
                  </a:lnTo>
                  <a:lnTo>
                    <a:pt x="32378" y="2069"/>
                  </a:lnTo>
                  <a:lnTo>
                    <a:pt x="32519" y="2362"/>
                  </a:lnTo>
                  <a:lnTo>
                    <a:pt x="30915" y="3504"/>
                  </a:lnTo>
                  <a:lnTo>
                    <a:pt x="26716" y="5259"/>
                  </a:lnTo>
                  <a:lnTo>
                    <a:pt x="24120" y="6727"/>
                  </a:lnTo>
                  <a:lnTo>
                    <a:pt x="23599" y="7208"/>
                  </a:lnTo>
                  <a:lnTo>
                    <a:pt x="23363" y="7827"/>
                  </a:lnTo>
                  <a:lnTo>
                    <a:pt x="22386" y="8579"/>
                  </a:lnTo>
                  <a:lnTo>
                    <a:pt x="19354" y="10385"/>
                  </a:lnTo>
                  <a:lnTo>
                    <a:pt x="17314" y="12131"/>
                  </a:lnTo>
                  <a:lnTo>
                    <a:pt x="15283" y="13093"/>
                  </a:lnTo>
                  <a:lnTo>
                    <a:pt x="9731" y="1399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059020" y="1526630"/>
              <a:ext cx="8695" cy="5080"/>
            </a:xfrm>
            <a:custGeom>
              <a:avLst/>
              <a:pathLst>
                <a:path w="8695" h="5080">
                  <a:moveTo>
                    <a:pt x="8075" y="468"/>
                  </a:moveTo>
                  <a:lnTo>
                    <a:pt x="8695" y="2181"/>
                  </a:lnTo>
                  <a:lnTo>
                    <a:pt x="6210" y="4508"/>
                  </a:lnTo>
                  <a:lnTo>
                    <a:pt x="5432" y="4924"/>
                  </a:lnTo>
                  <a:lnTo>
                    <a:pt x="4470" y="5080"/>
                  </a:lnTo>
                  <a:lnTo>
                    <a:pt x="3536" y="4792"/>
                  </a:lnTo>
                  <a:lnTo>
                    <a:pt x="755" y="2965"/>
                  </a:lnTo>
                  <a:lnTo>
                    <a:pt x="0" y="1828"/>
                  </a:lnTo>
                  <a:lnTo>
                    <a:pt x="1020" y="1258"/>
                  </a:lnTo>
                  <a:lnTo>
                    <a:pt x="3172" y="547"/>
                  </a:lnTo>
                  <a:lnTo>
                    <a:pt x="4696" y="202"/>
                  </a:lnTo>
                  <a:lnTo>
                    <a:pt x="6610" y="500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421375" y="1526518"/>
              <a:ext cx="19635" cy="8510"/>
            </a:xfrm>
            <a:custGeom>
              <a:avLst/>
              <a:pathLst>
                <a:path w="19635" h="8510">
                  <a:moveTo>
                    <a:pt x="10612" y="8189"/>
                  </a:moveTo>
                  <a:lnTo>
                    <a:pt x="7122" y="8510"/>
                  </a:lnTo>
                  <a:lnTo>
                    <a:pt x="4541" y="8345"/>
                  </a:lnTo>
                  <a:lnTo>
                    <a:pt x="2868" y="7693"/>
                  </a:lnTo>
                  <a:lnTo>
                    <a:pt x="1588" y="6811"/>
                  </a:lnTo>
                  <a:lnTo>
                    <a:pt x="0" y="4588"/>
                  </a:lnTo>
                  <a:lnTo>
                    <a:pt x="589" y="3552"/>
                  </a:lnTo>
                  <a:lnTo>
                    <a:pt x="770" y="1697"/>
                  </a:lnTo>
                  <a:lnTo>
                    <a:pt x="1063" y="1001"/>
                  </a:lnTo>
                  <a:lnTo>
                    <a:pt x="1677" y="657"/>
                  </a:lnTo>
                  <a:lnTo>
                    <a:pt x="5301" y="0"/>
                  </a:lnTo>
                  <a:lnTo>
                    <a:pt x="7466" y="74"/>
                  </a:lnTo>
                  <a:lnTo>
                    <a:pt x="10647" y="782"/>
                  </a:lnTo>
                  <a:lnTo>
                    <a:pt x="17511" y="997"/>
                  </a:lnTo>
                  <a:lnTo>
                    <a:pt x="19214" y="1648"/>
                  </a:lnTo>
                  <a:lnTo>
                    <a:pt x="19635" y="2042"/>
                  </a:lnTo>
                  <a:lnTo>
                    <a:pt x="19602" y="2528"/>
                  </a:lnTo>
                  <a:lnTo>
                    <a:pt x="19121" y="3106"/>
                  </a:lnTo>
                  <a:lnTo>
                    <a:pt x="15726" y="4789"/>
                  </a:lnTo>
                  <a:lnTo>
                    <a:pt x="14094" y="5947"/>
                  </a:lnTo>
                  <a:lnTo>
                    <a:pt x="12937" y="733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3758793" y="1522760"/>
              <a:ext cx="9833" cy="5184"/>
            </a:xfrm>
            <a:custGeom>
              <a:avLst/>
              <a:pathLst>
                <a:path w="9833" h="5184">
                  <a:moveTo>
                    <a:pt x="5105" y="4946"/>
                  </a:moveTo>
                  <a:lnTo>
                    <a:pt x="2845" y="5184"/>
                  </a:lnTo>
                  <a:lnTo>
                    <a:pt x="2431" y="5126"/>
                  </a:lnTo>
                  <a:lnTo>
                    <a:pt x="2624" y="4373"/>
                  </a:lnTo>
                  <a:lnTo>
                    <a:pt x="2455" y="3995"/>
                  </a:lnTo>
                  <a:lnTo>
                    <a:pt x="1851" y="3725"/>
                  </a:lnTo>
                  <a:lnTo>
                    <a:pt x="3833" y="3126"/>
                  </a:lnTo>
                  <a:lnTo>
                    <a:pt x="4122" y="2659"/>
                  </a:lnTo>
                  <a:lnTo>
                    <a:pt x="3492" y="2300"/>
                  </a:lnTo>
                  <a:lnTo>
                    <a:pt x="774" y="1620"/>
                  </a:lnTo>
                  <a:lnTo>
                    <a:pt x="0" y="1005"/>
                  </a:lnTo>
                  <a:lnTo>
                    <a:pt x="143" y="465"/>
                  </a:lnTo>
                  <a:lnTo>
                    <a:pt x="1205" y="0"/>
                  </a:lnTo>
                  <a:lnTo>
                    <a:pt x="3084" y="70"/>
                  </a:lnTo>
                  <a:lnTo>
                    <a:pt x="7133" y="975"/>
                  </a:lnTo>
                  <a:lnTo>
                    <a:pt x="8990" y="2227"/>
                  </a:lnTo>
                  <a:lnTo>
                    <a:pt x="9833" y="3154"/>
                  </a:lnTo>
                  <a:lnTo>
                    <a:pt x="8492" y="3292"/>
                  </a:lnTo>
                  <a:lnTo>
                    <a:pt x="7450" y="3667"/>
                  </a:lnTo>
                  <a:lnTo>
                    <a:pt x="6343" y="445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3906958" y="1521388"/>
              <a:ext cx="16963" cy="8014"/>
            </a:xfrm>
            <a:custGeom>
              <a:avLst/>
              <a:pathLst>
                <a:path w="16963" h="8014">
                  <a:moveTo>
                    <a:pt x="13294" y="1439"/>
                  </a:moveTo>
                  <a:lnTo>
                    <a:pt x="16963" y="3292"/>
                  </a:lnTo>
                  <a:lnTo>
                    <a:pt x="16931" y="4190"/>
                  </a:lnTo>
                  <a:lnTo>
                    <a:pt x="16452" y="5691"/>
                  </a:lnTo>
                  <a:lnTo>
                    <a:pt x="15401" y="6833"/>
                  </a:lnTo>
                  <a:lnTo>
                    <a:pt x="13776" y="7616"/>
                  </a:lnTo>
                  <a:lnTo>
                    <a:pt x="11502" y="8010"/>
                  </a:lnTo>
                  <a:lnTo>
                    <a:pt x="8577" y="8014"/>
                  </a:lnTo>
                  <a:lnTo>
                    <a:pt x="7313" y="7687"/>
                  </a:lnTo>
                  <a:lnTo>
                    <a:pt x="8259" y="6526"/>
                  </a:lnTo>
                  <a:lnTo>
                    <a:pt x="8970" y="6182"/>
                  </a:lnTo>
                  <a:lnTo>
                    <a:pt x="9090" y="5161"/>
                  </a:lnTo>
                  <a:lnTo>
                    <a:pt x="8620" y="3466"/>
                  </a:lnTo>
                  <a:lnTo>
                    <a:pt x="8032" y="2423"/>
                  </a:lnTo>
                  <a:lnTo>
                    <a:pt x="6387" y="1827"/>
                  </a:lnTo>
                  <a:lnTo>
                    <a:pt x="5210" y="1802"/>
                  </a:lnTo>
                  <a:lnTo>
                    <a:pt x="4891" y="2353"/>
                  </a:lnTo>
                  <a:lnTo>
                    <a:pt x="5428" y="3479"/>
                  </a:lnTo>
                  <a:lnTo>
                    <a:pt x="5055" y="4938"/>
                  </a:lnTo>
                  <a:lnTo>
                    <a:pt x="3774" y="6728"/>
                  </a:lnTo>
                  <a:lnTo>
                    <a:pt x="2799" y="7570"/>
                  </a:lnTo>
                  <a:lnTo>
                    <a:pt x="1069" y="7145"/>
                  </a:lnTo>
                  <a:lnTo>
                    <a:pt x="244" y="6461"/>
                  </a:lnTo>
                  <a:lnTo>
                    <a:pt x="465" y="5334"/>
                  </a:lnTo>
                  <a:lnTo>
                    <a:pt x="0" y="4312"/>
                  </a:lnTo>
                  <a:lnTo>
                    <a:pt x="439" y="3230"/>
                  </a:lnTo>
                  <a:lnTo>
                    <a:pt x="1617" y="1621"/>
                  </a:lnTo>
                  <a:lnTo>
                    <a:pt x="3286" y="544"/>
                  </a:lnTo>
                  <a:lnTo>
                    <a:pt x="5444" y="0"/>
                  </a:lnTo>
                  <a:lnTo>
                    <a:pt x="7962" y="39"/>
                  </a:lnTo>
                  <a:lnTo>
                    <a:pt x="10840" y="66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2710501" y="1520728"/>
              <a:ext cx="11400" cy="3048"/>
            </a:xfrm>
            <a:custGeom>
              <a:avLst/>
              <a:pathLst>
                <a:path w="11400" h="3048">
                  <a:moveTo>
                    <a:pt x="6861" y="2009"/>
                  </a:moveTo>
                  <a:lnTo>
                    <a:pt x="4578" y="3048"/>
                  </a:lnTo>
                  <a:lnTo>
                    <a:pt x="951" y="1963"/>
                  </a:lnTo>
                  <a:lnTo>
                    <a:pt x="0" y="1430"/>
                  </a:lnTo>
                  <a:lnTo>
                    <a:pt x="4195" y="0"/>
                  </a:lnTo>
                  <a:lnTo>
                    <a:pt x="6045" y="53"/>
                  </a:lnTo>
                  <a:lnTo>
                    <a:pt x="9944" y="902"/>
                  </a:lnTo>
                  <a:lnTo>
                    <a:pt x="11400" y="165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674447" y="1519837"/>
              <a:ext cx="12899" cy="4061"/>
            </a:xfrm>
            <a:custGeom>
              <a:avLst/>
              <a:pathLst>
                <a:path w="12899" h="4061">
                  <a:moveTo>
                    <a:pt x="8474" y="3892"/>
                  </a:moveTo>
                  <a:lnTo>
                    <a:pt x="7767" y="4061"/>
                  </a:lnTo>
                  <a:lnTo>
                    <a:pt x="526" y="2802"/>
                  </a:lnTo>
                  <a:lnTo>
                    <a:pt x="0" y="1798"/>
                  </a:lnTo>
                  <a:lnTo>
                    <a:pt x="3540" y="685"/>
                  </a:lnTo>
                  <a:lnTo>
                    <a:pt x="6418" y="84"/>
                  </a:lnTo>
                  <a:lnTo>
                    <a:pt x="8636" y="0"/>
                  </a:lnTo>
                  <a:lnTo>
                    <a:pt x="10840" y="189"/>
                  </a:lnTo>
                  <a:lnTo>
                    <a:pt x="12899" y="1392"/>
                  </a:lnTo>
                  <a:lnTo>
                    <a:pt x="10403" y="248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380786" y="1518244"/>
              <a:ext cx="24291" cy="7178"/>
            </a:xfrm>
            <a:custGeom>
              <a:avLst/>
              <a:pathLst>
                <a:path w="24291" h="7178">
                  <a:moveTo>
                    <a:pt x="22634" y="679"/>
                  </a:moveTo>
                  <a:lnTo>
                    <a:pt x="24051" y="2061"/>
                  </a:lnTo>
                  <a:lnTo>
                    <a:pt x="24291" y="2778"/>
                  </a:lnTo>
                  <a:lnTo>
                    <a:pt x="22333" y="3622"/>
                  </a:lnTo>
                  <a:lnTo>
                    <a:pt x="14949" y="5186"/>
                  </a:lnTo>
                  <a:lnTo>
                    <a:pt x="10449" y="6548"/>
                  </a:lnTo>
                  <a:lnTo>
                    <a:pt x="8174" y="6851"/>
                  </a:lnTo>
                  <a:lnTo>
                    <a:pt x="5143" y="6545"/>
                  </a:lnTo>
                  <a:lnTo>
                    <a:pt x="1461" y="7178"/>
                  </a:lnTo>
                  <a:lnTo>
                    <a:pt x="0" y="7093"/>
                  </a:lnTo>
                  <a:lnTo>
                    <a:pt x="1627" y="5978"/>
                  </a:lnTo>
                  <a:lnTo>
                    <a:pt x="7450" y="2782"/>
                  </a:lnTo>
                  <a:lnTo>
                    <a:pt x="12334" y="2455"/>
                  </a:lnTo>
                  <a:lnTo>
                    <a:pt x="13927" y="1787"/>
                  </a:lnTo>
                  <a:lnTo>
                    <a:pt x="15272" y="1999"/>
                  </a:lnTo>
                  <a:lnTo>
                    <a:pt x="16051" y="1446"/>
                  </a:lnTo>
                  <a:lnTo>
                    <a:pt x="16186" y="625"/>
                  </a:lnTo>
                  <a:lnTo>
                    <a:pt x="17891" y="0"/>
                  </a:lnTo>
                  <a:lnTo>
                    <a:pt x="19426" y="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326994" y="1516282"/>
              <a:ext cx="39510" cy="8313"/>
            </a:xfrm>
            <a:custGeom>
              <a:avLst/>
              <a:pathLst>
                <a:path w="39510" h="8313">
                  <a:moveTo>
                    <a:pt x="37695" y="627"/>
                  </a:moveTo>
                  <a:lnTo>
                    <a:pt x="38811" y="2212"/>
                  </a:lnTo>
                  <a:lnTo>
                    <a:pt x="39510" y="2711"/>
                  </a:lnTo>
                  <a:lnTo>
                    <a:pt x="38475" y="3463"/>
                  </a:lnTo>
                  <a:lnTo>
                    <a:pt x="34319" y="4964"/>
                  </a:lnTo>
                  <a:lnTo>
                    <a:pt x="25231" y="5576"/>
                  </a:lnTo>
                  <a:lnTo>
                    <a:pt x="20649" y="4868"/>
                  </a:lnTo>
                  <a:lnTo>
                    <a:pt x="22760" y="7023"/>
                  </a:lnTo>
                  <a:lnTo>
                    <a:pt x="23220" y="7931"/>
                  </a:lnTo>
                  <a:lnTo>
                    <a:pt x="22575" y="8313"/>
                  </a:lnTo>
                  <a:lnTo>
                    <a:pt x="20667" y="8196"/>
                  </a:lnTo>
                  <a:lnTo>
                    <a:pt x="17500" y="7587"/>
                  </a:lnTo>
                  <a:lnTo>
                    <a:pt x="15680" y="6855"/>
                  </a:lnTo>
                  <a:lnTo>
                    <a:pt x="15206" y="6005"/>
                  </a:lnTo>
                  <a:lnTo>
                    <a:pt x="14538" y="5816"/>
                  </a:lnTo>
                  <a:lnTo>
                    <a:pt x="13680" y="6290"/>
                  </a:lnTo>
                  <a:lnTo>
                    <a:pt x="12854" y="6182"/>
                  </a:lnTo>
                  <a:lnTo>
                    <a:pt x="10968" y="4915"/>
                  </a:lnTo>
                  <a:lnTo>
                    <a:pt x="9581" y="4443"/>
                  </a:lnTo>
                  <a:lnTo>
                    <a:pt x="457" y="3688"/>
                  </a:lnTo>
                  <a:lnTo>
                    <a:pt x="0" y="3350"/>
                  </a:lnTo>
                  <a:lnTo>
                    <a:pt x="476" y="2767"/>
                  </a:lnTo>
                  <a:lnTo>
                    <a:pt x="1883" y="1936"/>
                  </a:lnTo>
                  <a:lnTo>
                    <a:pt x="3930" y="1655"/>
                  </a:lnTo>
                  <a:lnTo>
                    <a:pt x="9087" y="2027"/>
                  </a:lnTo>
                  <a:lnTo>
                    <a:pt x="9508" y="1816"/>
                  </a:lnTo>
                  <a:lnTo>
                    <a:pt x="9849" y="767"/>
                  </a:lnTo>
                  <a:lnTo>
                    <a:pt x="10239" y="356"/>
                  </a:lnTo>
                  <a:lnTo>
                    <a:pt x="13812" y="461"/>
                  </a:lnTo>
                  <a:lnTo>
                    <a:pt x="16057" y="236"/>
                  </a:lnTo>
                  <a:lnTo>
                    <a:pt x="17296" y="775"/>
                  </a:lnTo>
                  <a:lnTo>
                    <a:pt x="18519" y="2023"/>
                  </a:lnTo>
                  <a:lnTo>
                    <a:pt x="20255" y="1795"/>
                  </a:lnTo>
                  <a:lnTo>
                    <a:pt x="22768" y="1976"/>
                  </a:lnTo>
                  <a:lnTo>
                    <a:pt x="25566" y="1519"/>
                  </a:lnTo>
                  <a:lnTo>
                    <a:pt x="29842" y="408"/>
                  </a:lnTo>
                  <a:lnTo>
                    <a:pt x="33182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3808325" y="1514869"/>
              <a:ext cx="118723" cy="38709"/>
            </a:xfrm>
            <a:custGeom>
              <a:avLst/>
              <a:pathLst>
                <a:path w="118723" h="38709">
                  <a:moveTo>
                    <a:pt x="58711" y="6050"/>
                  </a:moveTo>
                  <a:lnTo>
                    <a:pt x="59562" y="6379"/>
                  </a:lnTo>
                  <a:lnTo>
                    <a:pt x="61164" y="6100"/>
                  </a:lnTo>
                  <a:lnTo>
                    <a:pt x="62405" y="5198"/>
                  </a:lnTo>
                  <a:lnTo>
                    <a:pt x="63160" y="5028"/>
                  </a:lnTo>
                  <a:lnTo>
                    <a:pt x="64331" y="5198"/>
                  </a:lnTo>
                  <a:lnTo>
                    <a:pt x="68193" y="6815"/>
                  </a:lnTo>
                  <a:lnTo>
                    <a:pt x="71157" y="8511"/>
                  </a:lnTo>
                  <a:lnTo>
                    <a:pt x="74304" y="9716"/>
                  </a:lnTo>
                  <a:lnTo>
                    <a:pt x="79296" y="10791"/>
                  </a:lnTo>
                  <a:lnTo>
                    <a:pt x="90200" y="14293"/>
                  </a:lnTo>
                  <a:lnTo>
                    <a:pt x="93411" y="16661"/>
                  </a:lnTo>
                  <a:lnTo>
                    <a:pt x="96803" y="20343"/>
                  </a:lnTo>
                  <a:lnTo>
                    <a:pt x="99833" y="23154"/>
                  </a:lnTo>
                  <a:lnTo>
                    <a:pt x="102499" y="25093"/>
                  </a:lnTo>
                  <a:lnTo>
                    <a:pt x="105359" y="26638"/>
                  </a:lnTo>
                  <a:lnTo>
                    <a:pt x="109943" y="28366"/>
                  </a:lnTo>
                  <a:lnTo>
                    <a:pt x="114031" y="27108"/>
                  </a:lnTo>
                  <a:lnTo>
                    <a:pt x="115783" y="26790"/>
                  </a:lnTo>
                  <a:lnTo>
                    <a:pt x="117293" y="27313"/>
                  </a:lnTo>
                  <a:lnTo>
                    <a:pt x="118723" y="28616"/>
                  </a:lnTo>
                  <a:lnTo>
                    <a:pt x="117966" y="29197"/>
                  </a:lnTo>
                  <a:lnTo>
                    <a:pt x="116189" y="29934"/>
                  </a:lnTo>
                  <a:lnTo>
                    <a:pt x="113257" y="30793"/>
                  </a:lnTo>
                  <a:lnTo>
                    <a:pt x="109150" y="30856"/>
                  </a:lnTo>
                  <a:lnTo>
                    <a:pt x="107176" y="31109"/>
                  </a:lnTo>
                  <a:lnTo>
                    <a:pt x="103956" y="32473"/>
                  </a:lnTo>
                  <a:lnTo>
                    <a:pt x="101401" y="34110"/>
                  </a:lnTo>
                  <a:lnTo>
                    <a:pt x="97825" y="34662"/>
                  </a:lnTo>
                  <a:lnTo>
                    <a:pt x="91093" y="37408"/>
                  </a:lnTo>
                  <a:lnTo>
                    <a:pt x="87392" y="38436"/>
                  </a:lnTo>
                  <a:lnTo>
                    <a:pt x="81941" y="38709"/>
                  </a:lnTo>
                  <a:lnTo>
                    <a:pt x="70623" y="36558"/>
                  </a:lnTo>
                  <a:lnTo>
                    <a:pt x="63568" y="36860"/>
                  </a:lnTo>
                  <a:lnTo>
                    <a:pt x="57811" y="36419"/>
                  </a:lnTo>
                  <a:lnTo>
                    <a:pt x="51379" y="34146"/>
                  </a:lnTo>
                  <a:lnTo>
                    <a:pt x="46389" y="32861"/>
                  </a:lnTo>
                  <a:lnTo>
                    <a:pt x="36725" y="31012"/>
                  </a:lnTo>
                  <a:lnTo>
                    <a:pt x="36092" y="30738"/>
                  </a:lnTo>
                  <a:lnTo>
                    <a:pt x="35675" y="30113"/>
                  </a:lnTo>
                  <a:lnTo>
                    <a:pt x="35478" y="29138"/>
                  </a:lnTo>
                  <a:lnTo>
                    <a:pt x="35040" y="28486"/>
                  </a:lnTo>
                  <a:lnTo>
                    <a:pt x="34363" y="28155"/>
                  </a:lnTo>
                  <a:lnTo>
                    <a:pt x="32842" y="28184"/>
                  </a:lnTo>
                  <a:lnTo>
                    <a:pt x="31287" y="28829"/>
                  </a:lnTo>
                  <a:lnTo>
                    <a:pt x="28308" y="29385"/>
                  </a:lnTo>
                  <a:lnTo>
                    <a:pt x="23772" y="29259"/>
                  </a:lnTo>
                  <a:lnTo>
                    <a:pt x="21798" y="28874"/>
                  </a:lnTo>
                  <a:lnTo>
                    <a:pt x="20294" y="28269"/>
                  </a:lnTo>
                  <a:lnTo>
                    <a:pt x="19480" y="27558"/>
                  </a:lnTo>
                  <a:lnTo>
                    <a:pt x="19353" y="26744"/>
                  </a:lnTo>
                  <a:lnTo>
                    <a:pt x="18934" y="26118"/>
                  </a:lnTo>
                  <a:lnTo>
                    <a:pt x="18226" y="25677"/>
                  </a:lnTo>
                  <a:lnTo>
                    <a:pt x="16581" y="25665"/>
                  </a:lnTo>
                  <a:lnTo>
                    <a:pt x="14001" y="26084"/>
                  </a:lnTo>
                  <a:lnTo>
                    <a:pt x="12993" y="26604"/>
                  </a:lnTo>
                  <a:lnTo>
                    <a:pt x="13559" y="27220"/>
                  </a:lnTo>
                  <a:lnTo>
                    <a:pt x="13083" y="27586"/>
                  </a:lnTo>
                  <a:lnTo>
                    <a:pt x="8568" y="27590"/>
                  </a:lnTo>
                  <a:lnTo>
                    <a:pt x="6800" y="27229"/>
                  </a:lnTo>
                  <a:lnTo>
                    <a:pt x="3404" y="26084"/>
                  </a:lnTo>
                  <a:lnTo>
                    <a:pt x="1917" y="24927"/>
                  </a:lnTo>
                  <a:lnTo>
                    <a:pt x="0" y="22866"/>
                  </a:lnTo>
                  <a:lnTo>
                    <a:pt x="184" y="22309"/>
                  </a:lnTo>
                  <a:lnTo>
                    <a:pt x="1403" y="21057"/>
                  </a:lnTo>
                  <a:lnTo>
                    <a:pt x="2994" y="20184"/>
                  </a:lnTo>
                  <a:lnTo>
                    <a:pt x="13226" y="19671"/>
                  </a:lnTo>
                  <a:lnTo>
                    <a:pt x="18013" y="19179"/>
                  </a:lnTo>
                  <a:lnTo>
                    <a:pt x="23224" y="17754"/>
                  </a:lnTo>
                  <a:lnTo>
                    <a:pt x="29307" y="15290"/>
                  </a:lnTo>
                  <a:lnTo>
                    <a:pt x="30621" y="14561"/>
                  </a:lnTo>
                  <a:lnTo>
                    <a:pt x="30775" y="14025"/>
                  </a:lnTo>
                  <a:lnTo>
                    <a:pt x="30327" y="13447"/>
                  </a:lnTo>
                  <a:lnTo>
                    <a:pt x="28427" y="12029"/>
                  </a:lnTo>
                  <a:lnTo>
                    <a:pt x="27786" y="11058"/>
                  </a:lnTo>
                  <a:lnTo>
                    <a:pt x="28389" y="10600"/>
                  </a:lnTo>
                  <a:lnTo>
                    <a:pt x="30830" y="10558"/>
                  </a:lnTo>
                  <a:lnTo>
                    <a:pt x="29545" y="10010"/>
                  </a:lnTo>
                  <a:lnTo>
                    <a:pt x="28454" y="9234"/>
                  </a:lnTo>
                  <a:lnTo>
                    <a:pt x="28071" y="8750"/>
                  </a:lnTo>
                  <a:lnTo>
                    <a:pt x="28133" y="7978"/>
                  </a:lnTo>
                  <a:lnTo>
                    <a:pt x="30072" y="7808"/>
                  </a:lnTo>
                  <a:lnTo>
                    <a:pt x="32461" y="8195"/>
                  </a:lnTo>
                  <a:lnTo>
                    <a:pt x="37077" y="10420"/>
                  </a:lnTo>
                  <a:lnTo>
                    <a:pt x="38916" y="10853"/>
                  </a:lnTo>
                  <a:lnTo>
                    <a:pt x="42078" y="11191"/>
                  </a:lnTo>
                  <a:lnTo>
                    <a:pt x="38717" y="9655"/>
                  </a:lnTo>
                  <a:lnTo>
                    <a:pt x="35240" y="6428"/>
                  </a:lnTo>
                  <a:lnTo>
                    <a:pt x="34806" y="5314"/>
                  </a:lnTo>
                  <a:lnTo>
                    <a:pt x="34897" y="4695"/>
                  </a:lnTo>
                  <a:lnTo>
                    <a:pt x="35809" y="2961"/>
                  </a:lnTo>
                  <a:lnTo>
                    <a:pt x="36625" y="2254"/>
                  </a:lnTo>
                  <a:lnTo>
                    <a:pt x="37680" y="1786"/>
                  </a:lnTo>
                  <a:lnTo>
                    <a:pt x="40989" y="789"/>
                  </a:lnTo>
                  <a:lnTo>
                    <a:pt x="46289" y="92"/>
                  </a:lnTo>
                  <a:lnTo>
                    <a:pt x="49004" y="0"/>
                  </a:lnTo>
                  <a:lnTo>
                    <a:pt x="51754" y="562"/>
                  </a:lnTo>
                  <a:lnTo>
                    <a:pt x="54154" y="1641"/>
                  </a:lnTo>
                  <a:lnTo>
                    <a:pt x="59487" y="3402"/>
                  </a:lnTo>
                  <a:lnTo>
                    <a:pt x="60283" y="4123"/>
                  </a:lnTo>
                  <a:lnTo>
                    <a:pt x="60197" y="4459"/>
                  </a:lnTo>
                  <a:lnTo>
                    <a:pt x="58139" y="4943"/>
                  </a:lnTo>
                  <a:lnTo>
                    <a:pt x="57882" y="538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146587" y="1506992"/>
              <a:ext cx="22328" cy="4707"/>
            </a:xfrm>
            <a:custGeom>
              <a:avLst/>
              <a:pathLst>
                <a:path w="22328" h="4707">
                  <a:moveTo>
                    <a:pt x="11335" y="924"/>
                  </a:moveTo>
                  <a:lnTo>
                    <a:pt x="14492" y="1144"/>
                  </a:lnTo>
                  <a:lnTo>
                    <a:pt x="17465" y="874"/>
                  </a:lnTo>
                  <a:lnTo>
                    <a:pt x="19634" y="1131"/>
                  </a:lnTo>
                  <a:lnTo>
                    <a:pt x="20998" y="1918"/>
                  </a:lnTo>
                  <a:lnTo>
                    <a:pt x="21895" y="2736"/>
                  </a:lnTo>
                  <a:lnTo>
                    <a:pt x="22328" y="3582"/>
                  </a:lnTo>
                  <a:lnTo>
                    <a:pt x="21155" y="4182"/>
                  </a:lnTo>
                  <a:lnTo>
                    <a:pt x="16274" y="4707"/>
                  </a:lnTo>
                  <a:lnTo>
                    <a:pt x="12941" y="4447"/>
                  </a:lnTo>
                  <a:lnTo>
                    <a:pt x="9374" y="3745"/>
                  </a:lnTo>
                  <a:lnTo>
                    <a:pt x="7722" y="4057"/>
                  </a:lnTo>
                  <a:lnTo>
                    <a:pt x="3659" y="3540"/>
                  </a:lnTo>
                  <a:lnTo>
                    <a:pt x="1639" y="2838"/>
                  </a:lnTo>
                  <a:lnTo>
                    <a:pt x="0" y="1839"/>
                  </a:lnTo>
                  <a:lnTo>
                    <a:pt x="2" y="1227"/>
                  </a:lnTo>
                  <a:lnTo>
                    <a:pt x="4286" y="536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3777533" y="1492522"/>
              <a:ext cx="11114" cy="5046"/>
            </a:xfrm>
            <a:custGeom>
              <a:avLst/>
              <a:pathLst>
                <a:path w="11114" h="5046">
                  <a:moveTo>
                    <a:pt x="10223" y="4822"/>
                  </a:moveTo>
                  <a:lnTo>
                    <a:pt x="9867" y="5046"/>
                  </a:lnTo>
                  <a:lnTo>
                    <a:pt x="3898" y="4015"/>
                  </a:lnTo>
                  <a:lnTo>
                    <a:pt x="1593" y="3409"/>
                  </a:lnTo>
                  <a:lnTo>
                    <a:pt x="844" y="2961"/>
                  </a:lnTo>
                  <a:lnTo>
                    <a:pt x="314" y="2046"/>
                  </a:lnTo>
                  <a:lnTo>
                    <a:pt x="0" y="666"/>
                  </a:lnTo>
                  <a:lnTo>
                    <a:pt x="1188" y="0"/>
                  </a:lnTo>
                  <a:lnTo>
                    <a:pt x="3879" y="47"/>
                  </a:lnTo>
                  <a:lnTo>
                    <a:pt x="6753" y="577"/>
                  </a:lnTo>
                  <a:lnTo>
                    <a:pt x="11114" y="2091"/>
                  </a:lnTo>
                  <a:lnTo>
                    <a:pt x="9871" y="2540"/>
                  </a:lnTo>
                  <a:lnTo>
                    <a:pt x="9812" y="3533"/>
                  </a:lnTo>
                  <a:lnTo>
                    <a:pt x="10302" y="447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2663226" y="1456140"/>
              <a:ext cx="2357987" cy="837640"/>
            </a:xfrm>
            <a:custGeom>
              <a:avLst/>
              <a:pathLst>
                <a:path w="2357987" h="837640">
                  <a:moveTo>
                    <a:pt x="1831945" y="745647"/>
                  </a:moveTo>
                  <a:lnTo>
                    <a:pt x="1830465" y="745779"/>
                  </a:lnTo>
                  <a:lnTo>
                    <a:pt x="1827862" y="745646"/>
                  </a:lnTo>
                  <a:lnTo>
                    <a:pt x="1824007" y="746579"/>
                  </a:lnTo>
                  <a:lnTo>
                    <a:pt x="1818943" y="748535"/>
                  </a:lnTo>
                  <a:lnTo>
                    <a:pt x="1812811" y="752047"/>
                  </a:lnTo>
                  <a:lnTo>
                    <a:pt x="1802016" y="759651"/>
                  </a:lnTo>
                  <a:lnTo>
                    <a:pt x="1801259" y="760454"/>
                  </a:lnTo>
                  <a:lnTo>
                    <a:pt x="1799695" y="761864"/>
                  </a:lnTo>
                  <a:lnTo>
                    <a:pt x="1795708" y="763367"/>
                  </a:lnTo>
                  <a:lnTo>
                    <a:pt x="1792089" y="764988"/>
                  </a:lnTo>
                  <a:lnTo>
                    <a:pt x="1791132" y="766694"/>
                  </a:lnTo>
                  <a:lnTo>
                    <a:pt x="1789398" y="767471"/>
                  </a:lnTo>
                  <a:lnTo>
                    <a:pt x="1783428" y="771795"/>
                  </a:lnTo>
                  <a:lnTo>
                    <a:pt x="1780069" y="775479"/>
                  </a:lnTo>
                  <a:lnTo>
                    <a:pt x="1777020" y="779334"/>
                  </a:lnTo>
                  <a:lnTo>
                    <a:pt x="1773607" y="783645"/>
                  </a:lnTo>
                  <a:lnTo>
                    <a:pt x="1766606" y="783699"/>
                  </a:lnTo>
                  <a:lnTo>
                    <a:pt x="1761262" y="783681"/>
                  </a:lnTo>
                  <a:lnTo>
                    <a:pt x="1752148" y="783650"/>
                  </a:lnTo>
                  <a:lnTo>
                    <a:pt x="1744335" y="783625"/>
                  </a:lnTo>
                  <a:lnTo>
                    <a:pt x="1735063" y="783594"/>
                  </a:lnTo>
                  <a:lnTo>
                    <a:pt x="1728335" y="783571"/>
                  </a:lnTo>
                  <a:lnTo>
                    <a:pt x="1721090" y="783752"/>
                  </a:lnTo>
                  <a:lnTo>
                    <a:pt x="1717632" y="784901"/>
                  </a:lnTo>
                  <a:lnTo>
                    <a:pt x="1713296" y="786454"/>
                  </a:lnTo>
                  <a:lnTo>
                    <a:pt x="1708615" y="788129"/>
                  </a:lnTo>
                  <a:lnTo>
                    <a:pt x="1711069" y="791864"/>
                  </a:lnTo>
                  <a:lnTo>
                    <a:pt x="1711728" y="793337"/>
                  </a:lnTo>
                  <a:lnTo>
                    <a:pt x="1711539" y="798089"/>
                  </a:lnTo>
                  <a:lnTo>
                    <a:pt x="1712038" y="798609"/>
                  </a:lnTo>
                  <a:lnTo>
                    <a:pt x="1712562" y="799315"/>
                  </a:lnTo>
                  <a:lnTo>
                    <a:pt x="1712641" y="800542"/>
                  </a:lnTo>
                  <a:lnTo>
                    <a:pt x="1713042" y="801104"/>
                  </a:lnTo>
                  <a:lnTo>
                    <a:pt x="1713896" y="801557"/>
                  </a:lnTo>
                  <a:lnTo>
                    <a:pt x="1714857" y="802090"/>
                  </a:lnTo>
                  <a:lnTo>
                    <a:pt x="1715552" y="802812"/>
                  </a:lnTo>
                  <a:lnTo>
                    <a:pt x="1715711" y="803533"/>
                  </a:lnTo>
                  <a:lnTo>
                    <a:pt x="1715043" y="804787"/>
                  </a:lnTo>
                  <a:lnTo>
                    <a:pt x="1712350" y="806483"/>
                  </a:lnTo>
                  <a:lnTo>
                    <a:pt x="1708564" y="807970"/>
                  </a:lnTo>
                  <a:lnTo>
                    <a:pt x="1701033" y="810653"/>
                  </a:lnTo>
                  <a:lnTo>
                    <a:pt x="1692307" y="813762"/>
                  </a:lnTo>
                  <a:lnTo>
                    <a:pt x="1684743" y="816456"/>
                  </a:lnTo>
                  <a:lnTo>
                    <a:pt x="1678889" y="818541"/>
                  </a:lnTo>
                  <a:lnTo>
                    <a:pt x="1666867" y="820372"/>
                  </a:lnTo>
                  <a:lnTo>
                    <a:pt x="1657317" y="821825"/>
                  </a:lnTo>
                  <a:lnTo>
                    <a:pt x="1650424" y="822875"/>
                  </a:lnTo>
                  <a:lnTo>
                    <a:pt x="1644077" y="825796"/>
                  </a:lnTo>
                  <a:lnTo>
                    <a:pt x="1637069" y="829020"/>
                  </a:lnTo>
                  <a:lnTo>
                    <a:pt x="1631176" y="831730"/>
                  </a:lnTo>
                  <a:lnTo>
                    <a:pt x="1624567" y="834771"/>
                  </a:lnTo>
                  <a:lnTo>
                    <a:pt x="1618329" y="837640"/>
                  </a:lnTo>
                  <a:lnTo>
                    <a:pt x="1611394" y="837631"/>
                  </a:lnTo>
                  <a:lnTo>
                    <a:pt x="1606526" y="835480"/>
                  </a:lnTo>
                  <a:lnTo>
                    <a:pt x="1602000" y="833271"/>
                  </a:lnTo>
                  <a:lnTo>
                    <a:pt x="1598906" y="829322"/>
                  </a:lnTo>
                  <a:lnTo>
                    <a:pt x="1598693" y="824733"/>
                  </a:lnTo>
                  <a:lnTo>
                    <a:pt x="1599802" y="821728"/>
                  </a:lnTo>
                  <a:lnTo>
                    <a:pt x="1600807" y="820357"/>
                  </a:lnTo>
                  <a:lnTo>
                    <a:pt x="1602726" y="819488"/>
                  </a:lnTo>
                  <a:lnTo>
                    <a:pt x="1606482" y="818011"/>
                  </a:lnTo>
                  <a:lnTo>
                    <a:pt x="1609898" y="815019"/>
                  </a:lnTo>
                  <a:lnTo>
                    <a:pt x="1612635" y="813234"/>
                  </a:lnTo>
                  <a:lnTo>
                    <a:pt x="1615393" y="811392"/>
                  </a:lnTo>
                  <a:lnTo>
                    <a:pt x="1616968" y="808220"/>
                  </a:lnTo>
                  <a:lnTo>
                    <a:pt x="1618933" y="800541"/>
                  </a:lnTo>
                  <a:lnTo>
                    <a:pt x="1619182" y="799014"/>
                  </a:lnTo>
                  <a:lnTo>
                    <a:pt x="1622040" y="793747"/>
                  </a:lnTo>
                  <a:lnTo>
                    <a:pt x="1625202" y="787921"/>
                  </a:lnTo>
                  <a:lnTo>
                    <a:pt x="1626653" y="785245"/>
                  </a:lnTo>
                  <a:lnTo>
                    <a:pt x="1625030" y="778300"/>
                  </a:lnTo>
                  <a:lnTo>
                    <a:pt x="1623809" y="772964"/>
                  </a:lnTo>
                  <a:lnTo>
                    <a:pt x="1622690" y="768075"/>
                  </a:lnTo>
                  <a:lnTo>
                    <a:pt x="1621432" y="762567"/>
                  </a:lnTo>
                  <a:lnTo>
                    <a:pt x="1620286" y="757553"/>
                  </a:lnTo>
                  <a:lnTo>
                    <a:pt x="1619205" y="752829"/>
                  </a:lnTo>
                  <a:lnTo>
                    <a:pt x="1618122" y="748088"/>
                  </a:lnTo>
                  <a:lnTo>
                    <a:pt x="1617058" y="743439"/>
                  </a:lnTo>
                  <a:lnTo>
                    <a:pt x="1616225" y="740105"/>
                  </a:lnTo>
                  <a:lnTo>
                    <a:pt x="1615234" y="736155"/>
                  </a:lnTo>
                  <a:lnTo>
                    <a:pt x="1609450" y="733382"/>
                  </a:lnTo>
                  <a:lnTo>
                    <a:pt x="1605058" y="731440"/>
                  </a:lnTo>
                  <a:lnTo>
                    <a:pt x="1597874" y="728268"/>
                  </a:lnTo>
                  <a:lnTo>
                    <a:pt x="1591849" y="725607"/>
                  </a:lnTo>
                  <a:lnTo>
                    <a:pt x="1586451" y="723173"/>
                  </a:lnTo>
                  <a:lnTo>
                    <a:pt x="1589855" y="718267"/>
                  </a:lnTo>
                  <a:lnTo>
                    <a:pt x="1589561" y="717464"/>
                  </a:lnTo>
                  <a:lnTo>
                    <a:pt x="1588327" y="716498"/>
                  </a:lnTo>
                  <a:lnTo>
                    <a:pt x="1585807" y="714891"/>
                  </a:lnTo>
                  <a:lnTo>
                    <a:pt x="1584334" y="714727"/>
                  </a:lnTo>
                  <a:lnTo>
                    <a:pt x="1581739" y="715105"/>
                  </a:lnTo>
                  <a:lnTo>
                    <a:pt x="1577598" y="716105"/>
                  </a:lnTo>
                  <a:lnTo>
                    <a:pt x="1575809" y="715773"/>
                  </a:lnTo>
                  <a:lnTo>
                    <a:pt x="1574388" y="714057"/>
                  </a:lnTo>
                  <a:lnTo>
                    <a:pt x="1572752" y="711860"/>
                  </a:lnTo>
                  <a:lnTo>
                    <a:pt x="1572217" y="710144"/>
                  </a:lnTo>
                  <a:lnTo>
                    <a:pt x="1572011" y="707873"/>
                  </a:lnTo>
                  <a:lnTo>
                    <a:pt x="1571036" y="705829"/>
                  </a:lnTo>
                  <a:lnTo>
                    <a:pt x="1571654" y="704756"/>
                  </a:lnTo>
                  <a:lnTo>
                    <a:pt x="1571790" y="704222"/>
                  </a:lnTo>
                  <a:lnTo>
                    <a:pt x="1571735" y="703550"/>
                  </a:lnTo>
                  <a:lnTo>
                    <a:pt x="1571064" y="703121"/>
                  </a:lnTo>
                  <a:lnTo>
                    <a:pt x="1569884" y="702933"/>
                  </a:lnTo>
                  <a:lnTo>
                    <a:pt x="1565890" y="703791"/>
                  </a:lnTo>
                  <a:lnTo>
                    <a:pt x="1564094" y="703871"/>
                  </a:lnTo>
                  <a:lnTo>
                    <a:pt x="1563022" y="704354"/>
                  </a:lnTo>
                  <a:lnTo>
                    <a:pt x="1561334" y="705356"/>
                  </a:lnTo>
                  <a:lnTo>
                    <a:pt x="1559671" y="705481"/>
                  </a:lnTo>
                  <a:lnTo>
                    <a:pt x="1556797" y="703107"/>
                  </a:lnTo>
                  <a:lnTo>
                    <a:pt x="1553657" y="700508"/>
                  </a:lnTo>
                  <a:lnTo>
                    <a:pt x="1552340" y="696929"/>
                  </a:lnTo>
                  <a:lnTo>
                    <a:pt x="1550988" y="693252"/>
                  </a:lnTo>
                  <a:lnTo>
                    <a:pt x="1545624" y="691040"/>
                  </a:lnTo>
                  <a:lnTo>
                    <a:pt x="1540262" y="688829"/>
                  </a:lnTo>
                  <a:lnTo>
                    <a:pt x="1534899" y="686618"/>
                  </a:lnTo>
                  <a:lnTo>
                    <a:pt x="1529537" y="684407"/>
                  </a:lnTo>
                  <a:lnTo>
                    <a:pt x="1524173" y="682195"/>
                  </a:lnTo>
                  <a:lnTo>
                    <a:pt x="1518811" y="679984"/>
                  </a:lnTo>
                  <a:lnTo>
                    <a:pt x="1513447" y="677772"/>
                  </a:lnTo>
                  <a:lnTo>
                    <a:pt x="1508084" y="675561"/>
                  </a:lnTo>
                  <a:lnTo>
                    <a:pt x="1506233" y="674828"/>
                  </a:lnTo>
                  <a:lnTo>
                    <a:pt x="1501352" y="672899"/>
                  </a:lnTo>
                  <a:lnTo>
                    <a:pt x="1494453" y="670169"/>
                  </a:lnTo>
                  <a:lnTo>
                    <a:pt x="1486545" y="667039"/>
                  </a:lnTo>
                  <a:lnTo>
                    <a:pt x="1478635" y="663908"/>
                  </a:lnTo>
                  <a:lnTo>
                    <a:pt x="1471736" y="661179"/>
                  </a:lnTo>
                  <a:lnTo>
                    <a:pt x="1466855" y="659249"/>
                  </a:lnTo>
                  <a:lnTo>
                    <a:pt x="1465006" y="658516"/>
                  </a:lnTo>
                  <a:lnTo>
                    <a:pt x="1460220" y="656623"/>
                  </a:lnTo>
                  <a:lnTo>
                    <a:pt x="1454208" y="654476"/>
                  </a:lnTo>
                  <a:lnTo>
                    <a:pt x="1447753" y="655556"/>
                  </a:lnTo>
                  <a:lnTo>
                    <a:pt x="1439825" y="658549"/>
                  </a:lnTo>
                  <a:lnTo>
                    <a:pt x="1435295" y="660260"/>
                  </a:lnTo>
                  <a:lnTo>
                    <a:pt x="1431895" y="661541"/>
                  </a:lnTo>
                  <a:lnTo>
                    <a:pt x="1429475" y="662300"/>
                  </a:lnTo>
                  <a:lnTo>
                    <a:pt x="1424433" y="662956"/>
                  </a:lnTo>
                  <a:lnTo>
                    <a:pt x="1421810" y="662854"/>
                  </a:lnTo>
                  <a:lnTo>
                    <a:pt x="1415598" y="662428"/>
                  </a:lnTo>
                  <a:lnTo>
                    <a:pt x="1412126" y="662977"/>
                  </a:lnTo>
                  <a:lnTo>
                    <a:pt x="1409566" y="662428"/>
                  </a:lnTo>
                  <a:lnTo>
                    <a:pt x="1408287" y="660691"/>
                  </a:lnTo>
                  <a:lnTo>
                    <a:pt x="1406854" y="659588"/>
                  </a:lnTo>
                  <a:lnTo>
                    <a:pt x="1400545" y="660111"/>
                  </a:lnTo>
                  <a:lnTo>
                    <a:pt x="1392615" y="659740"/>
                  </a:lnTo>
                  <a:lnTo>
                    <a:pt x="1388821" y="659962"/>
                  </a:lnTo>
                  <a:lnTo>
                    <a:pt x="1387358" y="659230"/>
                  </a:lnTo>
                  <a:lnTo>
                    <a:pt x="1386169" y="657310"/>
                  </a:lnTo>
                  <a:lnTo>
                    <a:pt x="1384076" y="657072"/>
                  </a:lnTo>
                  <a:lnTo>
                    <a:pt x="1380556" y="657499"/>
                  </a:lnTo>
                  <a:lnTo>
                    <a:pt x="1375659" y="659962"/>
                  </a:lnTo>
                  <a:lnTo>
                    <a:pt x="1371057" y="661234"/>
                  </a:lnTo>
                  <a:lnTo>
                    <a:pt x="1367434" y="661241"/>
                  </a:lnTo>
                  <a:lnTo>
                    <a:pt x="1363869" y="659962"/>
                  </a:lnTo>
                  <a:lnTo>
                    <a:pt x="1358036" y="657392"/>
                  </a:lnTo>
                  <a:lnTo>
                    <a:pt x="1353980" y="654510"/>
                  </a:lnTo>
                  <a:lnTo>
                    <a:pt x="1349376" y="653501"/>
                  </a:lnTo>
                  <a:lnTo>
                    <a:pt x="1345869" y="653763"/>
                  </a:lnTo>
                  <a:lnTo>
                    <a:pt x="1344494" y="655208"/>
                  </a:lnTo>
                  <a:lnTo>
                    <a:pt x="1342666" y="655208"/>
                  </a:lnTo>
                  <a:lnTo>
                    <a:pt x="1341387" y="652741"/>
                  </a:lnTo>
                  <a:lnTo>
                    <a:pt x="1340290" y="650821"/>
                  </a:lnTo>
                  <a:lnTo>
                    <a:pt x="1338005" y="649999"/>
                  </a:lnTo>
                  <a:lnTo>
                    <a:pt x="1333876" y="648155"/>
                  </a:lnTo>
                  <a:lnTo>
                    <a:pt x="1331001" y="647162"/>
                  </a:lnTo>
                  <a:lnTo>
                    <a:pt x="1326593" y="645945"/>
                  </a:lnTo>
                  <a:lnTo>
                    <a:pt x="1325060" y="645722"/>
                  </a:lnTo>
                  <a:lnTo>
                    <a:pt x="1322200" y="645571"/>
                  </a:lnTo>
                  <a:lnTo>
                    <a:pt x="1319360" y="645474"/>
                  </a:lnTo>
                  <a:lnTo>
                    <a:pt x="1316047" y="645814"/>
                  </a:lnTo>
                  <a:lnTo>
                    <a:pt x="1313677" y="647341"/>
                  </a:lnTo>
                  <a:lnTo>
                    <a:pt x="1310896" y="648015"/>
                  </a:lnTo>
                  <a:lnTo>
                    <a:pt x="1306932" y="648332"/>
                  </a:lnTo>
                  <a:lnTo>
                    <a:pt x="1304283" y="647683"/>
                  </a:lnTo>
                  <a:lnTo>
                    <a:pt x="1302955" y="646070"/>
                  </a:lnTo>
                  <a:lnTo>
                    <a:pt x="1297330" y="644640"/>
                  </a:lnTo>
                  <a:lnTo>
                    <a:pt x="1287410" y="643395"/>
                  </a:lnTo>
                  <a:lnTo>
                    <a:pt x="1281697" y="642330"/>
                  </a:lnTo>
                  <a:lnTo>
                    <a:pt x="1280193" y="641452"/>
                  </a:lnTo>
                  <a:lnTo>
                    <a:pt x="1279371" y="640510"/>
                  </a:lnTo>
                  <a:lnTo>
                    <a:pt x="1279158" y="638992"/>
                  </a:lnTo>
                  <a:lnTo>
                    <a:pt x="1276652" y="635137"/>
                  </a:lnTo>
                  <a:lnTo>
                    <a:pt x="1275571" y="631924"/>
                  </a:lnTo>
                  <a:lnTo>
                    <a:pt x="1275079" y="628072"/>
                  </a:lnTo>
                  <a:lnTo>
                    <a:pt x="1275246" y="626801"/>
                  </a:lnTo>
                  <a:lnTo>
                    <a:pt x="1274681" y="626401"/>
                  </a:lnTo>
                  <a:lnTo>
                    <a:pt x="1272897" y="625562"/>
                  </a:lnTo>
                  <a:lnTo>
                    <a:pt x="1266930" y="625002"/>
                  </a:lnTo>
                  <a:lnTo>
                    <a:pt x="1266848" y="629606"/>
                  </a:lnTo>
                  <a:lnTo>
                    <a:pt x="1266743" y="635446"/>
                  </a:lnTo>
                  <a:lnTo>
                    <a:pt x="1260225" y="635407"/>
                  </a:lnTo>
                  <a:lnTo>
                    <a:pt x="1248442" y="635407"/>
                  </a:lnTo>
                  <a:lnTo>
                    <a:pt x="1236660" y="635407"/>
                  </a:lnTo>
                  <a:lnTo>
                    <a:pt x="1224877" y="635407"/>
                  </a:lnTo>
                  <a:lnTo>
                    <a:pt x="1213094" y="635407"/>
                  </a:lnTo>
                  <a:lnTo>
                    <a:pt x="1201312" y="635407"/>
                  </a:lnTo>
                  <a:lnTo>
                    <a:pt x="1189530" y="635407"/>
                  </a:lnTo>
                  <a:lnTo>
                    <a:pt x="1177746" y="635407"/>
                  </a:lnTo>
                  <a:lnTo>
                    <a:pt x="1165964" y="635407"/>
                  </a:lnTo>
                  <a:lnTo>
                    <a:pt x="1154182" y="635408"/>
                  </a:lnTo>
                  <a:lnTo>
                    <a:pt x="1142399" y="635408"/>
                  </a:lnTo>
                  <a:lnTo>
                    <a:pt x="1130616" y="635408"/>
                  </a:lnTo>
                  <a:lnTo>
                    <a:pt x="1118833" y="635408"/>
                  </a:lnTo>
                  <a:lnTo>
                    <a:pt x="1107051" y="635408"/>
                  </a:lnTo>
                  <a:lnTo>
                    <a:pt x="1095268" y="635408"/>
                  </a:lnTo>
                  <a:lnTo>
                    <a:pt x="1083486" y="635408"/>
                  </a:lnTo>
                  <a:lnTo>
                    <a:pt x="1071703" y="635408"/>
                  </a:lnTo>
                  <a:lnTo>
                    <a:pt x="1059920" y="635408"/>
                  </a:lnTo>
                  <a:lnTo>
                    <a:pt x="1048138" y="635408"/>
                  </a:lnTo>
                  <a:lnTo>
                    <a:pt x="1036355" y="635408"/>
                  </a:lnTo>
                  <a:lnTo>
                    <a:pt x="1024572" y="635408"/>
                  </a:lnTo>
                  <a:lnTo>
                    <a:pt x="1012790" y="635408"/>
                  </a:lnTo>
                  <a:lnTo>
                    <a:pt x="1001007" y="635408"/>
                  </a:lnTo>
                  <a:lnTo>
                    <a:pt x="989225" y="635408"/>
                  </a:lnTo>
                  <a:lnTo>
                    <a:pt x="977442" y="635408"/>
                  </a:lnTo>
                  <a:lnTo>
                    <a:pt x="965659" y="635408"/>
                  </a:lnTo>
                  <a:lnTo>
                    <a:pt x="953877" y="635408"/>
                  </a:lnTo>
                  <a:lnTo>
                    <a:pt x="942094" y="635408"/>
                  </a:lnTo>
                  <a:lnTo>
                    <a:pt x="930311" y="635408"/>
                  </a:lnTo>
                  <a:lnTo>
                    <a:pt x="918529" y="635408"/>
                  </a:lnTo>
                  <a:lnTo>
                    <a:pt x="906746" y="635408"/>
                  </a:lnTo>
                  <a:lnTo>
                    <a:pt x="894963" y="635408"/>
                  </a:lnTo>
                  <a:lnTo>
                    <a:pt x="883181" y="635408"/>
                  </a:lnTo>
                  <a:lnTo>
                    <a:pt x="871398" y="635409"/>
                  </a:lnTo>
                  <a:lnTo>
                    <a:pt x="859615" y="635409"/>
                  </a:lnTo>
                  <a:lnTo>
                    <a:pt x="847833" y="635409"/>
                  </a:lnTo>
                  <a:lnTo>
                    <a:pt x="836051" y="635409"/>
                  </a:lnTo>
                  <a:lnTo>
                    <a:pt x="824267" y="635409"/>
                  </a:lnTo>
                  <a:lnTo>
                    <a:pt x="812485" y="635409"/>
                  </a:lnTo>
                  <a:lnTo>
                    <a:pt x="800703" y="635409"/>
                  </a:lnTo>
                  <a:lnTo>
                    <a:pt x="788919" y="635409"/>
                  </a:lnTo>
                  <a:lnTo>
                    <a:pt x="777137" y="635409"/>
                  </a:lnTo>
                  <a:lnTo>
                    <a:pt x="765355" y="635409"/>
                  </a:lnTo>
                  <a:lnTo>
                    <a:pt x="753571" y="635409"/>
                  </a:lnTo>
                  <a:lnTo>
                    <a:pt x="741789" y="635409"/>
                  </a:lnTo>
                  <a:lnTo>
                    <a:pt x="730007" y="635409"/>
                  </a:lnTo>
                  <a:lnTo>
                    <a:pt x="718224" y="635409"/>
                  </a:lnTo>
                  <a:lnTo>
                    <a:pt x="706441" y="635409"/>
                  </a:lnTo>
                  <a:lnTo>
                    <a:pt x="694659" y="635409"/>
                  </a:lnTo>
                  <a:lnTo>
                    <a:pt x="682877" y="635409"/>
                  </a:lnTo>
                  <a:lnTo>
                    <a:pt x="671093" y="635409"/>
                  </a:lnTo>
                  <a:lnTo>
                    <a:pt x="659311" y="635409"/>
                  </a:lnTo>
                  <a:lnTo>
                    <a:pt x="647529" y="635409"/>
                  </a:lnTo>
                  <a:lnTo>
                    <a:pt x="635745" y="635409"/>
                  </a:lnTo>
                  <a:lnTo>
                    <a:pt x="623963" y="635409"/>
                  </a:lnTo>
                  <a:lnTo>
                    <a:pt x="612181" y="635409"/>
                  </a:lnTo>
                  <a:lnTo>
                    <a:pt x="600397" y="635409"/>
                  </a:lnTo>
                  <a:lnTo>
                    <a:pt x="588615" y="635411"/>
                  </a:lnTo>
                  <a:lnTo>
                    <a:pt x="576833" y="635411"/>
                  </a:lnTo>
                  <a:lnTo>
                    <a:pt x="565049" y="635411"/>
                  </a:lnTo>
                  <a:lnTo>
                    <a:pt x="553267" y="635411"/>
                  </a:lnTo>
                  <a:lnTo>
                    <a:pt x="541485" y="635411"/>
                  </a:lnTo>
                  <a:lnTo>
                    <a:pt x="529703" y="635411"/>
                  </a:lnTo>
                  <a:lnTo>
                    <a:pt x="517919" y="635411"/>
                  </a:lnTo>
                  <a:lnTo>
                    <a:pt x="506137" y="635411"/>
                  </a:lnTo>
                  <a:lnTo>
                    <a:pt x="503307" y="635411"/>
                  </a:lnTo>
                  <a:lnTo>
                    <a:pt x="502259" y="634432"/>
                  </a:lnTo>
                  <a:lnTo>
                    <a:pt x="499566" y="633155"/>
                  </a:lnTo>
                  <a:lnTo>
                    <a:pt x="498501" y="633156"/>
                  </a:lnTo>
                  <a:lnTo>
                    <a:pt x="497407" y="633535"/>
                  </a:lnTo>
                  <a:lnTo>
                    <a:pt x="496717" y="634153"/>
                  </a:lnTo>
                  <a:lnTo>
                    <a:pt x="496110" y="635411"/>
                  </a:lnTo>
                  <a:lnTo>
                    <a:pt x="495722" y="635833"/>
                  </a:lnTo>
                  <a:lnTo>
                    <a:pt x="495334" y="635764"/>
                  </a:lnTo>
                  <a:lnTo>
                    <a:pt x="495082" y="635411"/>
                  </a:lnTo>
                  <a:lnTo>
                    <a:pt x="494220" y="633661"/>
                  </a:lnTo>
                  <a:lnTo>
                    <a:pt x="494449" y="632879"/>
                  </a:lnTo>
                  <a:lnTo>
                    <a:pt x="495334" y="631947"/>
                  </a:lnTo>
                  <a:lnTo>
                    <a:pt x="495272" y="631608"/>
                  </a:lnTo>
                  <a:lnTo>
                    <a:pt x="493321" y="631873"/>
                  </a:lnTo>
                  <a:lnTo>
                    <a:pt x="492444" y="631639"/>
                  </a:lnTo>
                  <a:lnTo>
                    <a:pt x="492044" y="631136"/>
                  </a:lnTo>
                  <a:lnTo>
                    <a:pt x="492190" y="629151"/>
                  </a:lnTo>
                  <a:lnTo>
                    <a:pt x="491130" y="628019"/>
                  </a:lnTo>
                  <a:lnTo>
                    <a:pt x="492387" y="627543"/>
                  </a:lnTo>
                  <a:lnTo>
                    <a:pt x="495611" y="627161"/>
                  </a:lnTo>
                  <a:lnTo>
                    <a:pt x="498917" y="627114"/>
                  </a:lnTo>
                  <a:lnTo>
                    <a:pt x="499875" y="626287"/>
                  </a:lnTo>
                  <a:lnTo>
                    <a:pt x="500811" y="624194"/>
                  </a:lnTo>
                  <a:lnTo>
                    <a:pt x="498452" y="626117"/>
                  </a:lnTo>
                  <a:lnTo>
                    <a:pt x="497041" y="626315"/>
                  </a:lnTo>
                  <a:lnTo>
                    <a:pt x="492655" y="625596"/>
                  </a:lnTo>
                  <a:lnTo>
                    <a:pt x="489822" y="625713"/>
                  </a:lnTo>
                  <a:lnTo>
                    <a:pt x="489442" y="625284"/>
                  </a:lnTo>
                  <a:lnTo>
                    <a:pt x="489559" y="624856"/>
                  </a:lnTo>
                  <a:lnTo>
                    <a:pt x="490173" y="624427"/>
                  </a:lnTo>
                  <a:lnTo>
                    <a:pt x="490625" y="622975"/>
                  </a:lnTo>
                  <a:lnTo>
                    <a:pt x="491308" y="618900"/>
                  </a:lnTo>
                  <a:lnTo>
                    <a:pt x="492201" y="617414"/>
                  </a:lnTo>
                  <a:lnTo>
                    <a:pt x="492507" y="616605"/>
                  </a:lnTo>
                  <a:lnTo>
                    <a:pt x="492289" y="616418"/>
                  </a:lnTo>
                  <a:lnTo>
                    <a:pt x="488489" y="619254"/>
                  </a:lnTo>
                  <a:lnTo>
                    <a:pt x="488167" y="620154"/>
                  </a:lnTo>
                  <a:lnTo>
                    <a:pt x="488561" y="620931"/>
                  </a:lnTo>
                  <a:lnTo>
                    <a:pt x="488195" y="622529"/>
                  </a:lnTo>
                  <a:lnTo>
                    <a:pt x="486445" y="623006"/>
                  </a:lnTo>
                  <a:lnTo>
                    <a:pt x="485395" y="622746"/>
                  </a:lnTo>
                  <a:lnTo>
                    <a:pt x="483426" y="624097"/>
                  </a:lnTo>
                  <a:lnTo>
                    <a:pt x="482808" y="624238"/>
                  </a:lnTo>
                  <a:lnTo>
                    <a:pt x="473734" y="621874"/>
                  </a:lnTo>
                  <a:lnTo>
                    <a:pt x="472825" y="621546"/>
                  </a:lnTo>
                  <a:lnTo>
                    <a:pt x="471263" y="620441"/>
                  </a:lnTo>
                  <a:lnTo>
                    <a:pt x="469046" y="618558"/>
                  </a:lnTo>
                  <a:lnTo>
                    <a:pt x="468349" y="616932"/>
                  </a:lnTo>
                  <a:lnTo>
                    <a:pt x="469172" y="615561"/>
                  </a:lnTo>
                  <a:lnTo>
                    <a:pt x="470040" y="614874"/>
                  </a:lnTo>
                  <a:lnTo>
                    <a:pt x="470955" y="614874"/>
                  </a:lnTo>
                  <a:lnTo>
                    <a:pt x="471971" y="615390"/>
                  </a:lnTo>
                  <a:lnTo>
                    <a:pt x="474061" y="617624"/>
                  </a:lnTo>
                  <a:lnTo>
                    <a:pt x="474888" y="619008"/>
                  </a:lnTo>
                  <a:lnTo>
                    <a:pt x="477047" y="618815"/>
                  </a:lnTo>
                  <a:lnTo>
                    <a:pt x="480538" y="617046"/>
                  </a:lnTo>
                  <a:lnTo>
                    <a:pt x="481374" y="616392"/>
                  </a:lnTo>
                  <a:lnTo>
                    <a:pt x="477897" y="617064"/>
                  </a:lnTo>
                  <a:lnTo>
                    <a:pt x="476394" y="617021"/>
                  </a:lnTo>
                  <a:lnTo>
                    <a:pt x="474865" y="616284"/>
                  </a:lnTo>
                  <a:lnTo>
                    <a:pt x="473307" y="614857"/>
                  </a:lnTo>
                  <a:lnTo>
                    <a:pt x="472494" y="613236"/>
                  </a:lnTo>
                  <a:lnTo>
                    <a:pt x="472482" y="608105"/>
                  </a:lnTo>
                  <a:lnTo>
                    <a:pt x="473015" y="607113"/>
                  </a:lnTo>
                  <a:lnTo>
                    <a:pt x="474705" y="606376"/>
                  </a:lnTo>
                  <a:lnTo>
                    <a:pt x="475787" y="605152"/>
                  </a:lnTo>
                  <a:lnTo>
                    <a:pt x="475703" y="604634"/>
                  </a:lnTo>
                  <a:lnTo>
                    <a:pt x="474660" y="603598"/>
                  </a:lnTo>
                  <a:lnTo>
                    <a:pt x="473149" y="602786"/>
                  </a:lnTo>
                  <a:lnTo>
                    <a:pt x="471671" y="602381"/>
                  </a:lnTo>
                  <a:lnTo>
                    <a:pt x="471331" y="602501"/>
                  </a:lnTo>
                  <a:lnTo>
                    <a:pt x="473621" y="604749"/>
                  </a:lnTo>
                  <a:lnTo>
                    <a:pt x="473547" y="605592"/>
                  </a:lnTo>
                  <a:lnTo>
                    <a:pt x="471013" y="607783"/>
                  </a:lnTo>
                  <a:lnTo>
                    <a:pt x="470627" y="608426"/>
                  </a:lnTo>
                  <a:lnTo>
                    <a:pt x="470607" y="610567"/>
                  </a:lnTo>
                  <a:lnTo>
                    <a:pt x="470253" y="611022"/>
                  </a:lnTo>
                  <a:lnTo>
                    <a:pt x="468212" y="611628"/>
                  </a:lnTo>
                  <a:lnTo>
                    <a:pt x="465923" y="613313"/>
                  </a:lnTo>
                  <a:lnTo>
                    <a:pt x="462064" y="613881"/>
                  </a:lnTo>
                  <a:lnTo>
                    <a:pt x="458435" y="613715"/>
                  </a:lnTo>
                  <a:lnTo>
                    <a:pt x="456482" y="612884"/>
                  </a:lnTo>
                  <a:lnTo>
                    <a:pt x="450429" y="608754"/>
                  </a:lnTo>
                  <a:lnTo>
                    <a:pt x="448216" y="607028"/>
                  </a:lnTo>
                  <a:lnTo>
                    <a:pt x="448164" y="605572"/>
                  </a:lnTo>
                  <a:lnTo>
                    <a:pt x="444021" y="600453"/>
                  </a:lnTo>
                  <a:lnTo>
                    <a:pt x="444044" y="599352"/>
                  </a:lnTo>
                  <a:lnTo>
                    <a:pt x="442601" y="597757"/>
                  </a:lnTo>
                  <a:lnTo>
                    <a:pt x="440997" y="597531"/>
                  </a:lnTo>
                  <a:lnTo>
                    <a:pt x="440636" y="596015"/>
                  </a:lnTo>
                  <a:lnTo>
                    <a:pt x="443949" y="592733"/>
                  </a:lnTo>
                  <a:lnTo>
                    <a:pt x="445998" y="589972"/>
                  </a:lnTo>
                  <a:lnTo>
                    <a:pt x="446230" y="589106"/>
                  </a:lnTo>
                  <a:lnTo>
                    <a:pt x="446140" y="587761"/>
                  </a:lnTo>
                  <a:lnTo>
                    <a:pt x="445645" y="584768"/>
                  </a:lnTo>
                  <a:lnTo>
                    <a:pt x="446075" y="583476"/>
                  </a:lnTo>
                  <a:lnTo>
                    <a:pt x="444037" y="585184"/>
                  </a:lnTo>
                  <a:lnTo>
                    <a:pt x="443604" y="586452"/>
                  </a:lnTo>
                  <a:lnTo>
                    <a:pt x="444107" y="587731"/>
                  </a:lnTo>
                  <a:lnTo>
                    <a:pt x="443790" y="589189"/>
                  </a:lnTo>
                  <a:lnTo>
                    <a:pt x="442606" y="591226"/>
                  </a:lnTo>
                  <a:lnTo>
                    <a:pt x="440578" y="593384"/>
                  </a:lnTo>
                  <a:lnTo>
                    <a:pt x="436403" y="594421"/>
                  </a:lnTo>
                  <a:lnTo>
                    <a:pt x="429040" y="593845"/>
                  </a:lnTo>
                  <a:lnTo>
                    <a:pt x="428187" y="593566"/>
                  </a:lnTo>
                  <a:lnTo>
                    <a:pt x="427667" y="592824"/>
                  </a:lnTo>
                  <a:lnTo>
                    <a:pt x="427298" y="589649"/>
                  </a:lnTo>
                  <a:lnTo>
                    <a:pt x="426850" y="590040"/>
                  </a:lnTo>
                  <a:lnTo>
                    <a:pt x="426013" y="591732"/>
                  </a:lnTo>
                  <a:lnTo>
                    <a:pt x="425341" y="594153"/>
                  </a:lnTo>
                  <a:lnTo>
                    <a:pt x="424481" y="594700"/>
                  </a:lnTo>
                  <a:lnTo>
                    <a:pt x="422926" y="594746"/>
                  </a:lnTo>
                  <a:lnTo>
                    <a:pt x="421720" y="594359"/>
                  </a:lnTo>
                  <a:lnTo>
                    <a:pt x="420857" y="593540"/>
                  </a:lnTo>
                  <a:lnTo>
                    <a:pt x="419001" y="593473"/>
                  </a:lnTo>
                  <a:lnTo>
                    <a:pt x="415534" y="594116"/>
                  </a:lnTo>
                  <a:lnTo>
                    <a:pt x="413902" y="593857"/>
                  </a:lnTo>
                  <a:lnTo>
                    <a:pt x="411961" y="593833"/>
                  </a:lnTo>
                  <a:lnTo>
                    <a:pt x="408031" y="593123"/>
                  </a:lnTo>
                  <a:lnTo>
                    <a:pt x="403391" y="592941"/>
                  </a:lnTo>
                  <a:lnTo>
                    <a:pt x="402134" y="592393"/>
                  </a:lnTo>
                  <a:lnTo>
                    <a:pt x="402203" y="591342"/>
                  </a:lnTo>
                  <a:lnTo>
                    <a:pt x="403069" y="590810"/>
                  </a:lnTo>
                  <a:lnTo>
                    <a:pt x="407966" y="590345"/>
                  </a:lnTo>
                  <a:lnTo>
                    <a:pt x="412710" y="589226"/>
                  </a:lnTo>
                  <a:lnTo>
                    <a:pt x="417398" y="588672"/>
                  </a:lnTo>
                  <a:lnTo>
                    <a:pt x="417218" y="588104"/>
                  </a:lnTo>
                  <a:lnTo>
                    <a:pt x="415102" y="587926"/>
                  </a:lnTo>
                  <a:lnTo>
                    <a:pt x="404335" y="589159"/>
                  </a:lnTo>
                  <a:lnTo>
                    <a:pt x="400946" y="589010"/>
                  </a:lnTo>
                  <a:lnTo>
                    <a:pt x="400355" y="588809"/>
                  </a:lnTo>
                  <a:lnTo>
                    <a:pt x="400273" y="587564"/>
                  </a:lnTo>
                  <a:lnTo>
                    <a:pt x="401519" y="586381"/>
                  </a:lnTo>
                  <a:lnTo>
                    <a:pt x="403594" y="585281"/>
                  </a:lnTo>
                  <a:lnTo>
                    <a:pt x="404217" y="584444"/>
                  </a:lnTo>
                  <a:lnTo>
                    <a:pt x="403011" y="584090"/>
                  </a:lnTo>
                  <a:lnTo>
                    <a:pt x="401078" y="584320"/>
                  </a:lnTo>
                  <a:lnTo>
                    <a:pt x="400149" y="583651"/>
                  </a:lnTo>
                  <a:lnTo>
                    <a:pt x="401176" y="581041"/>
                  </a:lnTo>
                  <a:lnTo>
                    <a:pt x="400273" y="578379"/>
                  </a:lnTo>
                  <a:lnTo>
                    <a:pt x="399013" y="580904"/>
                  </a:lnTo>
                  <a:lnTo>
                    <a:pt x="397109" y="582295"/>
                  </a:lnTo>
                  <a:lnTo>
                    <a:pt x="388029" y="582887"/>
                  </a:lnTo>
                  <a:lnTo>
                    <a:pt x="386546" y="583631"/>
                  </a:lnTo>
                  <a:lnTo>
                    <a:pt x="385343" y="583610"/>
                  </a:lnTo>
                  <a:lnTo>
                    <a:pt x="379543" y="582269"/>
                  </a:lnTo>
                  <a:lnTo>
                    <a:pt x="377071" y="581454"/>
                  </a:lnTo>
                  <a:lnTo>
                    <a:pt x="374742" y="580243"/>
                  </a:lnTo>
                  <a:lnTo>
                    <a:pt x="370606" y="577531"/>
                  </a:lnTo>
                  <a:lnTo>
                    <a:pt x="367367" y="575772"/>
                  </a:lnTo>
                  <a:lnTo>
                    <a:pt x="367195" y="572526"/>
                  </a:lnTo>
                  <a:lnTo>
                    <a:pt x="367890" y="570459"/>
                  </a:lnTo>
                  <a:lnTo>
                    <a:pt x="369450" y="568142"/>
                  </a:lnTo>
                  <a:lnTo>
                    <a:pt x="375337" y="563147"/>
                  </a:lnTo>
                  <a:lnTo>
                    <a:pt x="377357" y="562198"/>
                  </a:lnTo>
                  <a:lnTo>
                    <a:pt x="379179" y="561874"/>
                  </a:lnTo>
                  <a:lnTo>
                    <a:pt x="387815" y="561437"/>
                  </a:lnTo>
                  <a:lnTo>
                    <a:pt x="394246" y="560810"/>
                  </a:lnTo>
                  <a:lnTo>
                    <a:pt x="395461" y="560512"/>
                  </a:lnTo>
                  <a:lnTo>
                    <a:pt x="385992" y="560144"/>
                  </a:lnTo>
                  <a:lnTo>
                    <a:pt x="377574" y="560402"/>
                  </a:lnTo>
                  <a:lnTo>
                    <a:pt x="374700" y="561188"/>
                  </a:lnTo>
                  <a:lnTo>
                    <a:pt x="371024" y="564394"/>
                  </a:lnTo>
                  <a:lnTo>
                    <a:pt x="370089" y="565744"/>
                  </a:lnTo>
                  <a:lnTo>
                    <a:pt x="369114" y="566728"/>
                  </a:lnTo>
                  <a:lnTo>
                    <a:pt x="368455" y="566752"/>
                  </a:lnTo>
                  <a:lnTo>
                    <a:pt x="367202" y="566404"/>
                  </a:lnTo>
                  <a:lnTo>
                    <a:pt x="366797" y="565980"/>
                  </a:lnTo>
                  <a:lnTo>
                    <a:pt x="366278" y="564929"/>
                  </a:lnTo>
                  <a:lnTo>
                    <a:pt x="364304" y="563262"/>
                  </a:lnTo>
                  <a:lnTo>
                    <a:pt x="363431" y="561347"/>
                  </a:lnTo>
                  <a:lnTo>
                    <a:pt x="362916" y="558527"/>
                  </a:lnTo>
                  <a:lnTo>
                    <a:pt x="363080" y="557268"/>
                  </a:lnTo>
                  <a:lnTo>
                    <a:pt x="363999" y="555660"/>
                  </a:lnTo>
                  <a:lnTo>
                    <a:pt x="366827" y="552503"/>
                  </a:lnTo>
                  <a:lnTo>
                    <a:pt x="363202" y="552584"/>
                  </a:lnTo>
                  <a:lnTo>
                    <a:pt x="363630" y="549926"/>
                  </a:lnTo>
                  <a:lnTo>
                    <a:pt x="364955" y="547037"/>
                  </a:lnTo>
                  <a:lnTo>
                    <a:pt x="368327" y="545326"/>
                  </a:lnTo>
                  <a:lnTo>
                    <a:pt x="371744" y="544092"/>
                  </a:lnTo>
                  <a:lnTo>
                    <a:pt x="374832" y="542474"/>
                  </a:lnTo>
                  <a:lnTo>
                    <a:pt x="380241" y="541397"/>
                  </a:lnTo>
                  <a:lnTo>
                    <a:pt x="382078" y="543615"/>
                  </a:lnTo>
                  <a:lnTo>
                    <a:pt x="386714" y="544283"/>
                  </a:lnTo>
                  <a:lnTo>
                    <a:pt x="388054" y="545282"/>
                  </a:lnTo>
                  <a:lnTo>
                    <a:pt x="389698" y="547111"/>
                  </a:lnTo>
                  <a:lnTo>
                    <a:pt x="391734" y="548858"/>
                  </a:lnTo>
                  <a:lnTo>
                    <a:pt x="394159" y="550521"/>
                  </a:lnTo>
                  <a:lnTo>
                    <a:pt x="394839" y="550639"/>
                  </a:lnTo>
                  <a:lnTo>
                    <a:pt x="393770" y="549211"/>
                  </a:lnTo>
                  <a:lnTo>
                    <a:pt x="389830" y="546085"/>
                  </a:lnTo>
                  <a:lnTo>
                    <a:pt x="389659" y="544984"/>
                  </a:lnTo>
                  <a:lnTo>
                    <a:pt x="388643" y="543788"/>
                  </a:lnTo>
                  <a:lnTo>
                    <a:pt x="383424" y="542065"/>
                  </a:lnTo>
                  <a:lnTo>
                    <a:pt x="382496" y="541404"/>
                  </a:lnTo>
                  <a:lnTo>
                    <a:pt x="381574" y="539669"/>
                  </a:lnTo>
                  <a:lnTo>
                    <a:pt x="381179" y="538547"/>
                  </a:lnTo>
                  <a:lnTo>
                    <a:pt x="381764" y="537457"/>
                  </a:lnTo>
                  <a:lnTo>
                    <a:pt x="387067" y="534135"/>
                  </a:lnTo>
                  <a:lnTo>
                    <a:pt x="388280" y="532385"/>
                  </a:lnTo>
                  <a:lnTo>
                    <a:pt x="388278" y="531562"/>
                  </a:lnTo>
                  <a:lnTo>
                    <a:pt x="387863" y="530632"/>
                  </a:lnTo>
                  <a:lnTo>
                    <a:pt x="386706" y="529032"/>
                  </a:lnTo>
                  <a:lnTo>
                    <a:pt x="386400" y="529035"/>
                  </a:lnTo>
                  <a:lnTo>
                    <a:pt x="386757" y="531463"/>
                  </a:lnTo>
                  <a:lnTo>
                    <a:pt x="386569" y="532420"/>
                  </a:lnTo>
                  <a:lnTo>
                    <a:pt x="385971" y="533477"/>
                  </a:lnTo>
                  <a:lnTo>
                    <a:pt x="385105" y="534280"/>
                  </a:lnTo>
                  <a:lnTo>
                    <a:pt x="383976" y="534829"/>
                  </a:lnTo>
                  <a:lnTo>
                    <a:pt x="372586" y="542388"/>
                  </a:lnTo>
                  <a:lnTo>
                    <a:pt x="371451" y="542832"/>
                  </a:lnTo>
                  <a:lnTo>
                    <a:pt x="367221" y="543514"/>
                  </a:lnTo>
                  <a:lnTo>
                    <a:pt x="365051" y="544320"/>
                  </a:lnTo>
                  <a:lnTo>
                    <a:pt x="363879" y="545380"/>
                  </a:lnTo>
                  <a:lnTo>
                    <a:pt x="362003" y="548146"/>
                  </a:lnTo>
                  <a:lnTo>
                    <a:pt x="359427" y="553683"/>
                  </a:lnTo>
                  <a:lnTo>
                    <a:pt x="356475" y="558162"/>
                  </a:lnTo>
                  <a:lnTo>
                    <a:pt x="353952" y="552363"/>
                  </a:lnTo>
                  <a:lnTo>
                    <a:pt x="349418" y="547925"/>
                  </a:lnTo>
                  <a:lnTo>
                    <a:pt x="358264" y="543524"/>
                  </a:lnTo>
                  <a:lnTo>
                    <a:pt x="358495" y="542852"/>
                  </a:lnTo>
                  <a:lnTo>
                    <a:pt x="357634" y="540501"/>
                  </a:lnTo>
                  <a:lnTo>
                    <a:pt x="357876" y="539789"/>
                  </a:lnTo>
                  <a:lnTo>
                    <a:pt x="358712" y="538757"/>
                  </a:lnTo>
                  <a:lnTo>
                    <a:pt x="360952" y="537251"/>
                  </a:lnTo>
                  <a:lnTo>
                    <a:pt x="360866" y="537097"/>
                  </a:lnTo>
                  <a:lnTo>
                    <a:pt x="358244" y="537638"/>
                  </a:lnTo>
                  <a:lnTo>
                    <a:pt x="354216" y="541044"/>
                  </a:lnTo>
                  <a:lnTo>
                    <a:pt x="352642" y="542139"/>
                  </a:lnTo>
                  <a:lnTo>
                    <a:pt x="351797" y="542285"/>
                  </a:lnTo>
                  <a:lnTo>
                    <a:pt x="351697" y="540281"/>
                  </a:lnTo>
                  <a:lnTo>
                    <a:pt x="353863" y="535092"/>
                  </a:lnTo>
                  <a:lnTo>
                    <a:pt x="355643" y="530048"/>
                  </a:lnTo>
                  <a:lnTo>
                    <a:pt x="356294" y="528604"/>
                  </a:lnTo>
                  <a:lnTo>
                    <a:pt x="357828" y="527150"/>
                  </a:lnTo>
                  <a:lnTo>
                    <a:pt x="356372" y="527255"/>
                  </a:lnTo>
                  <a:lnTo>
                    <a:pt x="349213" y="529496"/>
                  </a:lnTo>
                  <a:lnTo>
                    <a:pt x="346811" y="528092"/>
                  </a:lnTo>
                  <a:lnTo>
                    <a:pt x="344801" y="520794"/>
                  </a:lnTo>
                  <a:lnTo>
                    <a:pt x="341274" y="517943"/>
                  </a:lnTo>
                  <a:lnTo>
                    <a:pt x="335299" y="515614"/>
                  </a:lnTo>
                  <a:lnTo>
                    <a:pt x="329431" y="514532"/>
                  </a:lnTo>
                  <a:lnTo>
                    <a:pt x="328087" y="512460"/>
                  </a:lnTo>
                  <a:lnTo>
                    <a:pt x="326925" y="509937"/>
                  </a:lnTo>
                  <a:lnTo>
                    <a:pt x="328504" y="506965"/>
                  </a:lnTo>
                  <a:lnTo>
                    <a:pt x="331074" y="505555"/>
                  </a:lnTo>
                  <a:lnTo>
                    <a:pt x="333446" y="504918"/>
                  </a:lnTo>
                  <a:lnTo>
                    <a:pt x="335684" y="505213"/>
                  </a:lnTo>
                  <a:lnTo>
                    <a:pt x="335800" y="506300"/>
                  </a:lnTo>
                  <a:lnTo>
                    <a:pt x="334275" y="509225"/>
                  </a:lnTo>
                  <a:lnTo>
                    <a:pt x="336280" y="509499"/>
                  </a:lnTo>
                  <a:lnTo>
                    <a:pt x="344319" y="513058"/>
                  </a:lnTo>
                  <a:lnTo>
                    <a:pt x="346074" y="513344"/>
                  </a:lnTo>
                  <a:lnTo>
                    <a:pt x="349406" y="511975"/>
                  </a:lnTo>
                  <a:lnTo>
                    <a:pt x="351257" y="512029"/>
                  </a:lnTo>
                  <a:lnTo>
                    <a:pt x="355633" y="513137"/>
                  </a:lnTo>
                  <a:lnTo>
                    <a:pt x="357112" y="514473"/>
                  </a:lnTo>
                  <a:lnTo>
                    <a:pt x="361295" y="517091"/>
                  </a:lnTo>
                  <a:lnTo>
                    <a:pt x="360681" y="515567"/>
                  </a:lnTo>
                  <a:lnTo>
                    <a:pt x="356119" y="512359"/>
                  </a:lnTo>
                  <a:lnTo>
                    <a:pt x="353574" y="511329"/>
                  </a:lnTo>
                  <a:lnTo>
                    <a:pt x="349100" y="511131"/>
                  </a:lnTo>
                  <a:lnTo>
                    <a:pt x="346323" y="511669"/>
                  </a:lnTo>
                  <a:lnTo>
                    <a:pt x="345158" y="511513"/>
                  </a:lnTo>
                  <a:lnTo>
                    <a:pt x="342711" y="510696"/>
                  </a:lnTo>
                  <a:lnTo>
                    <a:pt x="340633" y="509356"/>
                  </a:lnTo>
                  <a:lnTo>
                    <a:pt x="338553" y="506420"/>
                  </a:lnTo>
                  <a:lnTo>
                    <a:pt x="338081" y="505056"/>
                  </a:lnTo>
                  <a:lnTo>
                    <a:pt x="338197" y="504043"/>
                  </a:lnTo>
                  <a:lnTo>
                    <a:pt x="338687" y="503123"/>
                  </a:lnTo>
                  <a:lnTo>
                    <a:pt x="339549" y="502298"/>
                  </a:lnTo>
                  <a:lnTo>
                    <a:pt x="341259" y="501700"/>
                  </a:lnTo>
                  <a:lnTo>
                    <a:pt x="343813" y="501329"/>
                  </a:lnTo>
                  <a:lnTo>
                    <a:pt x="344596" y="500969"/>
                  </a:lnTo>
                  <a:lnTo>
                    <a:pt x="341314" y="499290"/>
                  </a:lnTo>
                  <a:lnTo>
                    <a:pt x="339825" y="499297"/>
                  </a:lnTo>
                  <a:lnTo>
                    <a:pt x="334701" y="501752"/>
                  </a:lnTo>
                  <a:lnTo>
                    <a:pt x="333661" y="501945"/>
                  </a:lnTo>
                  <a:lnTo>
                    <a:pt x="333214" y="501468"/>
                  </a:lnTo>
                  <a:lnTo>
                    <a:pt x="332789" y="501429"/>
                  </a:lnTo>
                  <a:lnTo>
                    <a:pt x="331281" y="502645"/>
                  </a:lnTo>
                  <a:lnTo>
                    <a:pt x="330108" y="503189"/>
                  </a:lnTo>
                  <a:lnTo>
                    <a:pt x="325915" y="506952"/>
                  </a:lnTo>
                  <a:lnTo>
                    <a:pt x="325263" y="508753"/>
                  </a:lnTo>
                  <a:lnTo>
                    <a:pt x="325025" y="511444"/>
                  </a:lnTo>
                  <a:lnTo>
                    <a:pt x="324541" y="513132"/>
                  </a:lnTo>
                  <a:lnTo>
                    <a:pt x="323810" y="513817"/>
                  </a:lnTo>
                  <a:lnTo>
                    <a:pt x="318888" y="515104"/>
                  </a:lnTo>
                  <a:lnTo>
                    <a:pt x="316089" y="517733"/>
                  </a:lnTo>
                  <a:lnTo>
                    <a:pt x="312690" y="515465"/>
                  </a:lnTo>
                  <a:lnTo>
                    <a:pt x="308957" y="513276"/>
                  </a:lnTo>
                  <a:lnTo>
                    <a:pt x="306468" y="509445"/>
                  </a:lnTo>
                  <a:lnTo>
                    <a:pt x="301977" y="508775"/>
                  </a:lnTo>
                  <a:lnTo>
                    <a:pt x="296757" y="506605"/>
                  </a:lnTo>
                  <a:lnTo>
                    <a:pt x="294768" y="504677"/>
                  </a:lnTo>
                  <a:lnTo>
                    <a:pt x="297598" y="500711"/>
                  </a:lnTo>
                  <a:lnTo>
                    <a:pt x="301658" y="497717"/>
                  </a:lnTo>
                  <a:lnTo>
                    <a:pt x="302277" y="494128"/>
                  </a:lnTo>
                  <a:lnTo>
                    <a:pt x="302836" y="493358"/>
                  </a:lnTo>
                  <a:lnTo>
                    <a:pt x="309814" y="492467"/>
                  </a:lnTo>
                  <a:lnTo>
                    <a:pt x="314367" y="490685"/>
                  </a:lnTo>
                  <a:lnTo>
                    <a:pt x="309698" y="490523"/>
                  </a:lnTo>
                  <a:lnTo>
                    <a:pt x="306839" y="490792"/>
                  </a:lnTo>
                  <a:lnTo>
                    <a:pt x="301705" y="492035"/>
                  </a:lnTo>
                  <a:lnTo>
                    <a:pt x="296010" y="489577"/>
                  </a:lnTo>
                  <a:lnTo>
                    <a:pt x="293068" y="487330"/>
                  </a:lnTo>
                  <a:lnTo>
                    <a:pt x="292142" y="485414"/>
                  </a:lnTo>
                  <a:lnTo>
                    <a:pt x="293160" y="483794"/>
                  </a:lnTo>
                  <a:lnTo>
                    <a:pt x="293293" y="482143"/>
                  </a:lnTo>
                  <a:lnTo>
                    <a:pt x="293807" y="479914"/>
                  </a:lnTo>
                  <a:lnTo>
                    <a:pt x="294347" y="478939"/>
                  </a:lnTo>
                  <a:lnTo>
                    <a:pt x="295543" y="477696"/>
                  </a:lnTo>
                  <a:lnTo>
                    <a:pt x="297982" y="476868"/>
                  </a:lnTo>
                  <a:lnTo>
                    <a:pt x="300140" y="474312"/>
                  </a:lnTo>
                  <a:lnTo>
                    <a:pt x="301030" y="472530"/>
                  </a:lnTo>
                  <a:lnTo>
                    <a:pt x="305455" y="467174"/>
                  </a:lnTo>
                  <a:lnTo>
                    <a:pt x="307068" y="464864"/>
                  </a:lnTo>
                  <a:lnTo>
                    <a:pt x="310091" y="461664"/>
                  </a:lnTo>
                  <a:lnTo>
                    <a:pt x="316174" y="456632"/>
                  </a:lnTo>
                  <a:lnTo>
                    <a:pt x="314254" y="456917"/>
                  </a:lnTo>
                  <a:lnTo>
                    <a:pt x="313245" y="457347"/>
                  </a:lnTo>
                  <a:lnTo>
                    <a:pt x="312286" y="457294"/>
                  </a:lnTo>
                  <a:lnTo>
                    <a:pt x="311378" y="456757"/>
                  </a:lnTo>
                  <a:lnTo>
                    <a:pt x="310513" y="455646"/>
                  </a:lnTo>
                  <a:lnTo>
                    <a:pt x="309693" y="453951"/>
                  </a:lnTo>
                  <a:lnTo>
                    <a:pt x="309230" y="454696"/>
                  </a:lnTo>
                  <a:lnTo>
                    <a:pt x="309127" y="457875"/>
                  </a:lnTo>
                  <a:lnTo>
                    <a:pt x="308516" y="460596"/>
                  </a:lnTo>
                  <a:lnTo>
                    <a:pt x="307427" y="462488"/>
                  </a:lnTo>
                  <a:lnTo>
                    <a:pt x="304441" y="466334"/>
                  </a:lnTo>
                  <a:lnTo>
                    <a:pt x="302693" y="467831"/>
                  </a:lnTo>
                  <a:lnTo>
                    <a:pt x="301496" y="466436"/>
                  </a:lnTo>
                  <a:lnTo>
                    <a:pt x="302419" y="464032"/>
                  </a:lnTo>
                  <a:lnTo>
                    <a:pt x="304147" y="462117"/>
                  </a:lnTo>
                  <a:lnTo>
                    <a:pt x="304443" y="459498"/>
                  </a:lnTo>
                  <a:lnTo>
                    <a:pt x="302816" y="456373"/>
                  </a:lnTo>
                  <a:lnTo>
                    <a:pt x="301822" y="453859"/>
                  </a:lnTo>
                  <a:lnTo>
                    <a:pt x="301463" y="451954"/>
                  </a:lnTo>
                  <a:lnTo>
                    <a:pt x="301416" y="450215"/>
                  </a:lnTo>
                  <a:lnTo>
                    <a:pt x="301681" y="448641"/>
                  </a:lnTo>
                  <a:lnTo>
                    <a:pt x="302365" y="446928"/>
                  </a:lnTo>
                  <a:lnTo>
                    <a:pt x="303471" y="445075"/>
                  </a:lnTo>
                  <a:lnTo>
                    <a:pt x="303339" y="444869"/>
                  </a:lnTo>
                  <a:lnTo>
                    <a:pt x="303644" y="443147"/>
                  </a:lnTo>
                  <a:lnTo>
                    <a:pt x="303400" y="441379"/>
                  </a:lnTo>
                  <a:lnTo>
                    <a:pt x="302486" y="439977"/>
                  </a:lnTo>
                  <a:lnTo>
                    <a:pt x="301328" y="438760"/>
                  </a:lnTo>
                  <a:lnTo>
                    <a:pt x="298099" y="439492"/>
                  </a:lnTo>
                  <a:lnTo>
                    <a:pt x="292616" y="438395"/>
                  </a:lnTo>
                  <a:lnTo>
                    <a:pt x="290848" y="435408"/>
                  </a:lnTo>
                  <a:lnTo>
                    <a:pt x="286096" y="434494"/>
                  </a:lnTo>
                  <a:lnTo>
                    <a:pt x="283536" y="432362"/>
                  </a:lnTo>
                  <a:lnTo>
                    <a:pt x="278327" y="431317"/>
                  </a:lnTo>
                  <a:lnTo>
                    <a:pt x="274107" y="430593"/>
                  </a:lnTo>
                  <a:lnTo>
                    <a:pt x="270888" y="429366"/>
                  </a:lnTo>
                  <a:lnTo>
                    <a:pt x="267119" y="427929"/>
                  </a:lnTo>
                  <a:lnTo>
                    <a:pt x="263359" y="426395"/>
                  </a:lnTo>
                  <a:lnTo>
                    <a:pt x="260506" y="425232"/>
                  </a:lnTo>
                  <a:lnTo>
                    <a:pt x="258394" y="425308"/>
                  </a:lnTo>
                  <a:lnTo>
                    <a:pt x="253621" y="425476"/>
                  </a:lnTo>
                  <a:lnTo>
                    <a:pt x="253377" y="422856"/>
                  </a:lnTo>
                  <a:lnTo>
                    <a:pt x="251915" y="421272"/>
                  </a:lnTo>
                  <a:lnTo>
                    <a:pt x="252463" y="419871"/>
                  </a:lnTo>
                  <a:lnTo>
                    <a:pt x="249801" y="419156"/>
                  </a:lnTo>
                  <a:lnTo>
                    <a:pt x="245883" y="418104"/>
                  </a:lnTo>
                  <a:lnTo>
                    <a:pt x="247026" y="415435"/>
                  </a:lnTo>
                  <a:lnTo>
                    <a:pt x="247893" y="413412"/>
                  </a:lnTo>
                  <a:lnTo>
                    <a:pt x="244425" y="412814"/>
                  </a:lnTo>
                  <a:lnTo>
                    <a:pt x="239425" y="411951"/>
                  </a:lnTo>
                  <a:lnTo>
                    <a:pt x="241044" y="410129"/>
                  </a:lnTo>
                  <a:lnTo>
                    <a:pt x="242349" y="408660"/>
                  </a:lnTo>
                  <a:lnTo>
                    <a:pt x="240428" y="406510"/>
                  </a:lnTo>
                  <a:lnTo>
                    <a:pt x="236537" y="402906"/>
                  </a:lnTo>
                  <a:lnTo>
                    <a:pt x="233552" y="400332"/>
                  </a:lnTo>
                  <a:lnTo>
                    <a:pt x="229655" y="396319"/>
                  </a:lnTo>
                  <a:lnTo>
                    <a:pt x="226229" y="392793"/>
                  </a:lnTo>
                  <a:lnTo>
                    <a:pt x="223428" y="389911"/>
                  </a:lnTo>
                  <a:lnTo>
                    <a:pt x="221091" y="387922"/>
                  </a:lnTo>
                  <a:lnTo>
                    <a:pt x="217803" y="384364"/>
                  </a:lnTo>
                  <a:lnTo>
                    <a:pt x="213523" y="380354"/>
                  </a:lnTo>
                  <a:lnTo>
                    <a:pt x="209454" y="377198"/>
                  </a:lnTo>
                  <a:lnTo>
                    <a:pt x="210046" y="375158"/>
                  </a:lnTo>
                  <a:lnTo>
                    <a:pt x="206032" y="372599"/>
                  </a:lnTo>
                  <a:lnTo>
                    <a:pt x="202508" y="370010"/>
                  </a:lnTo>
                  <a:lnTo>
                    <a:pt x="198450" y="367029"/>
                  </a:lnTo>
                  <a:lnTo>
                    <a:pt x="194444" y="365569"/>
                  </a:lnTo>
                  <a:lnTo>
                    <a:pt x="191584" y="364529"/>
                  </a:lnTo>
                  <a:lnTo>
                    <a:pt x="187458" y="363026"/>
                  </a:lnTo>
                  <a:lnTo>
                    <a:pt x="185290" y="361683"/>
                  </a:lnTo>
                  <a:lnTo>
                    <a:pt x="184387" y="360545"/>
                  </a:lnTo>
                  <a:lnTo>
                    <a:pt x="183451" y="359742"/>
                  </a:lnTo>
                  <a:lnTo>
                    <a:pt x="182635" y="358624"/>
                  </a:lnTo>
                  <a:lnTo>
                    <a:pt x="182161" y="357324"/>
                  </a:lnTo>
                  <a:lnTo>
                    <a:pt x="181317" y="356520"/>
                  </a:lnTo>
                  <a:lnTo>
                    <a:pt x="176309" y="354586"/>
                  </a:lnTo>
                  <a:lnTo>
                    <a:pt x="174782" y="353372"/>
                  </a:lnTo>
                  <a:lnTo>
                    <a:pt x="171324" y="351970"/>
                  </a:lnTo>
                  <a:lnTo>
                    <a:pt x="168426" y="351384"/>
                  </a:lnTo>
                  <a:lnTo>
                    <a:pt x="167417" y="350912"/>
                  </a:lnTo>
                  <a:lnTo>
                    <a:pt x="163893" y="346679"/>
                  </a:lnTo>
                  <a:lnTo>
                    <a:pt x="164458" y="345170"/>
                  </a:lnTo>
                  <a:lnTo>
                    <a:pt x="164849" y="343660"/>
                  </a:lnTo>
                  <a:lnTo>
                    <a:pt x="164453" y="342887"/>
                  </a:lnTo>
                  <a:lnTo>
                    <a:pt x="158656" y="339672"/>
                  </a:lnTo>
                  <a:lnTo>
                    <a:pt x="155697" y="338338"/>
                  </a:lnTo>
                  <a:lnTo>
                    <a:pt x="152711" y="336957"/>
                  </a:lnTo>
                  <a:lnTo>
                    <a:pt x="146447" y="338740"/>
                  </a:lnTo>
                  <a:lnTo>
                    <a:pt x="140034" y="340567"/>
                  </a:lnTo>
                  <a:lnTo>
                    <a:pt x="135544" y="341237"/>
                  </a:lnTo>
                  <a:lnTo>
                    <a:pt x="129336" y="342164"/>
                  </a:lnTo>
                  <a:lnTo>
                    <a:pt x="131400" y="344152"/>
                  </a:lnTo>
                  <a:lnTo>
                    <a:pt x="130547" y="345605"/>
                  </a:lnTo>
                  <a:lnTo>
                    <a:pt x="128616" y="346276"/>
                  </a:lnTo>
                  <a:lnTo>
                    <a:pt x="125342" y="346192"/>
                  </a:lnTo>
                  <a:lnTo>
                    <a:pt x="125331" y="351143"/>
                  </a:lnTo>
                  <a:lnTo>
                    <a:pt x="122236" y="354671"/>
                  </a:lnTo>
                  <a:lnTo>
                    <a:pt x="115755" y="354732"/>
                  </a:lnTo>
                  <a:lnTo>
                    <a:pt x="112272" y="355946"/>
                  </a:lnTo>
                  <a:lnTo>
                    <a:pt x="107107" y="357746"/>
                  </a:lnTo>
                  <a:lnTo>
                    <a:pt x="102925" y="359205"/>
                  </a:lnTo>
                  <a:lnTo>
                    <a:pt x="98475" y="361555"/>
                  </a:lnTo>
                  <a:lnTo>
                    <a:pt x="96200" y="361216"/>
                  </a:lnTo>
                  <a:lnTo>
                    <a:pt x="97215" y="359121"/>
                  </a:lnTo>
                  <a:lnTo>
                    <a:pt x="95570" y="355578"/>
                  </a:lnTo>
                  <a:lnTo>
                    <a:pt x="94199" y="352625"/>
                  </a:lnTo>
                  <a:lnTo>
                    <a:pt x="91344" y="351109"/>
                  </a:lnTo>
                  <a:lnTo>
                    <a:pt x="86538" y="348554"/>
                  </a:lnTo>
                  <a:lnTo>
                    <a:pt x="82930" y="346639"/>
                  </a:lnTo>
                  <a:lnTo>
                    <a:pt x="77781" y="343902"/>
                  </a:lnTo>
                  <a:lnTo>
                    <a:pt x="74184" y="341990"/>
                  </a:lnTo>
                  <a:lnTo>
                    <a:pt x="70426" y="339993"/>
                  </a:lnTo>
                  <a:lnTo>
                    <a:pt x="65488" y="337371"/>
                  </a:lnTo>
                  <a:lnTo>
                    <a:pt x="63466" y="333971"/>
                  </a:lnTo>
                  <a:lnTo>
                    <a:pt x="58954" y="332743"/>
                  </a:lnTo>
                  <a:lnTo>
                    <a:pt x="54126" y="331430"/>
                  </a:lnTo>
                  <a:lnTo>
                    <a:pt x="50210" y="328934"/>
                  </a:lnTo>
                  <a:lnTo>
                    <a:pt x="51542" y="326472"/>
                  </a:lnTo>
                  <a:lnTo>
                    <a:pt x="53137" y="323522"/>
                  </a:lnTo>
                  <a:lnTo>
                    <a:pt x="53137" y="321746"/>
                  </a:lnTo>
                  <a:lnTo>
                    <a:pt x="48840" y="321856"/>
                  </a:lnTo>
                  <a:lnTo>
                    <a:pt x="42395" y="322023"/>
                  </a:lnTo>
                  <a:lnTo>
                    <a:pt x="36638" y="322171"/>
                  </a:lnTo>
                  <a:lnTo>
                    <a:pt x="32373" y="324256"/>
                  </a:lnTo>
                  <a:lnTo>
                    <a:pt x="28431" y="326183"/>
                  </a:lnTo>
                  <a:lnTo>
                    <a:pt x="22251" y="324681"/>
                  </a:lnTo>
                  <a:lnTo>
                    <a:pt x="15180" y="322962"/>
                  </a:lnTo>
                  <a:lnTo>
                    <a:pt x="13173" y="325210"/>
                  </a:lnTo>
                  <a:lnTo>
                    <a:pt x="6615" y="324083"/>
                  </a:lnTo>
                  <a:lnTo>
                    <a:pt x="0" y="322947"/>
                  </a:lnTo>
                  <a:lnTo>
                    <a:pt x="0" y="314873"/>
                  </a:lnTo>
                  <a:lnTo>
                    <a:pt x="0" y="306797"/>
                  </a:lnTo>
                  <a:lnTo>
                    <a:pt x="0" y="298723"/>
                  </a:lnTo>
                  <a:lnTo>
                    <a:pt x="0" y="290649"/>
                  </a:lnTo>
                  <a:lnTo>
                    <a:pt x="0" y="282573"/>
                  </a:lnTo>
                  <a:lnTo>
                    <a:pt x="0" y="274499"/>
                  </a:lnTo>
                  <a:lnTo>
                    <a:pt x="0" y="266423"/>
                  </a:lnTo>
                  <a:lnTo>
                    <a:pt x="0" y="258349"/>
                  </a:lnTo>
                  <a:lnTo>
                    <a:pt x="0" y="250275"/>
                  </a:lnTo>
                  <a:lnTo>
                    <a:pt x="0" y="242200"/>
                  </a:lnTo>
                  <a:lnTo>
                    <a:pt x="0" y="234126"/>
                  </a:lnTo>
                  <a:lnTo>
                    <a:pt x="0" y="226050"/>
                  </a:lnTo>
                  <a:lnTo>
                    <a:pt x="0" y="217976"/>
                  </a:lnTo>
                  <a:lnTo>
                    <a:pt x="0" y="209900"/>
                  </a:lnTo>
                  <a:lnTo>
                    <a:pt x="0" y="201826"/>
                  </a:lnTo>
                  <a:lnTo>
                    <a:pt x="0" y="193751"/>
                  </a:lnTo>
                  <a:lnTo>
                    <a:pt x="0" y="185676"/>
                  </a:lnTo>
                  <a:lnTo>
                    <a:pt x="0" y="177602"/>
                  </a:lnTo>
                  <a:lnTo>
                    <a:pt x="0" y="169526"/>
                  </a:lnTo>
                  <a:lnTo>
                    <a:pt x="0" y="161452"/>
                  </a:lnTo>
                  <a:lnTo>
                    <a:pt x="0" y="153378"/>
                  </a:lnTo>
                  <a:lnTo>
                    <a:pt x="0" y="145302"/>
                  </a:lnTo>
                  <a:lnTo>
                    <a:pt x="0" y="137228"/>
                  </a:lnTo>
                  <a:lnTo>
                    <a:pt x="0" y="129153"/>
                  </a:lnTo>
                  <a:lnTo>
                    <a:pt x="0" y="121078"/>
                  </a:lnTo>
                  <a:lnTo>
                    <a:pt x="0" y="113003"/>
                  </a:lnTo>
                  <a:lnTo>
                    <a:pt x="0" y="104929"/>
                  </a:lnTo>
                  <a:lnTo>
                    <a:pt x="0" y="96853"/>
                  </a:lnTo>
                  <a:lnTo>
                    <a:pt x="0" y="88779"/>
                  </a:lnTo>
                  <a:lnTo>
                    <a:pt x="0" y="80705"/>
                  </a:lnTo>
                  <a:lnTo>
                    <a:pt x="0" y="72629"/>
                  </a:lnTo>
                  <a:lnTo>
                    <a:pt x="0" y="64555"/>
                  </a:lnTo>
                  <a:lnTo>
                    <a:pt x="3927" y="64984"/>
                  </a:lnTo>
                  <a:lnTo>
                    <a:pt x="16498" y="65889"/>
                  </a:lnTo>
                  <a:lnTo>
                    <a:pt x="28339" y="65358"/>
                  </a:lnTo>
                  <a:lnTo>
                    <a:pt x="50310" y="68293"/>
                  </a:lnTo>
                  <a:lnTo>
                    <a:pt x="63897" y="73784"/>
                  </a:lnTo>
                  <a:lnTo>
                    <a:pt x="74919" y="76486"/>
                  </a:lnTo>
                  <a:lnTo>
                    <a:pt x="79414" y="78339"/>
                  </a:lnTo>
                  <a:lnTo>
                    <a:pt x="86569" y="79974"/>
                  </a:lnTo>
                  <a:lnTo>
                    <a:pt x="103411" y="83530"/>
                  </a:lnTo>
                  <a:lnTo>
                    <a:pt x="108649" y="83896"/>
                  </a:lnTo>
                  <a:lnTo>
                    <a:pt x="118406" y="85601"/>
                  </a:lnTo>
                  <a:lnTo>
                    <a:pt x="124448" y="85376"/>
                  </a:lnTo>
                  <a:lnTo>
                    <a:pt x="134847" y="85793"/>
                  </a:lnTo>
                  <a:lnTo>
                    <a:pt x="141914" y="87164"/>
                  </a:lnTo>
                  <a:lnTo>
                    <a:pt x="155855" y="90927"/>
                  </a:lnTo>
                  <a:lnTo>
                    <a:pt x="158710" y="91262"/>
                  </a:lnTo>
                  <a:lnTo>
                    <a:pt x="159474" y="90987"/>
                  </a:lnTo>
                  <a:lnTo>
                    <a:pt x="154617" y="87265"/>
                  </a:lnTo>
                  <a:lnTo>
                    <a:pt x="153854" y="86905"/>
                  </a:lnTo>
                  <a:lnTo>
                    <a:pt x="148232" y="85517"/>
                  </a:lnTo>
                  <a:lnTo>
                    <a:pt x="141647" y="84832"/>
                  </a:lnTo>
                  <a:lnTo>
                    <a:pt x="141138" y="84564"/>
                  </a:lnTo>
                  <a:lnTo>
                    <a:pt x="139914" y="83252"/>
                  </a:lnTo>
                  <a:lnTo>
                    <a:pt x="140308" y="82742"/>
                  </a:lnTo>
                  <a:lnTo>
                    <a:pt x="141742" y="82510"/>
                  </a:lnTo>
                  <a:lnTo>
                    <a:pt x="146651" y="82521"/>
                  </a:lnTo>
                  <a:lnTo>
                    <a:pt x="149559" y="82311"/>
                  </a:lnTo>
                  <a:lnTo>
                    <a:pt x="149958" y="81794"/>
                  </a:lnTo>
                  <a:lnTo>
                    <a:pt x="147865" y="81674"/>
                  </a:lnTo>
                  <a:lnTo>
                    <a:pt x="145341" y="81173"/>
                  </a:lnTo>
                  <a:lnTo>
                    <a:pt x="142382" y="80289"/>
                  </a:lnTo>
                  <a:lnTo>
                    <a:pt x="140710" y="79458"/>
                  </a:lnTo>
                  <a:lnTo>
                    <a:pt x="146755" y="73939"/>
                  </a:lnTo>
                  <a:lnTo>
                    <a:pt x="148870" y="74497"/>
                  </a:lnTo>
                  <a:lnTo>
                    <a:pt x="152058" y="73222"/>
                  </a:lnTo>
                  <a:lnTo>
                    <a:pt x="157771" y="74031"/>
                  </a:lnTo>
                  <a:lnTo>
                    <a:pt x="158816" y="73590"/>
                  </a:lnTo>
                  <a:lnTo>
                    <a:pt x="159513" y="70789"/>
                  </a:lnTo>
                  <a:lnTo>
                    <a:pt x="160363" y="70114"/>
                  </a:lnTo>
                  <a:lnTo>
                    <a:pt x="161971" y="69611"/>
                  </a:lnTo>
                  <a:lnTo>
                    <a:pt x="169928" y="69111"/>
                  </a:lnTo>
                  <a:lnTo>
                    <a:pt x="179850" y="69608"/>
                  </a:lnTo>
                  <a:lnTo>
                    <a:pt x="180873" y="69340"/>
                  </a:lnTo>
                  <a:lnTo>
                    <a:pt x="179923" y="67469"/>
                  </a:lnTo>
                  <a:lnTo>
                    <a:pt x="179808" y="66734"/>
                  </a:lnTo>
                  <a:lnTo>
                    <a:pt x="180407" y="65051"/>
                  </a:lnTo>
                  <a:lnTo>
                    <a:pt x="181021" y="64149"/>
                  </a:lnTo>
                  <a:lnTo>
                    <a:pt x="182196" y="63698"/>
                  </a:lnTo>
                  <a:lnTo>
                    <a:pt x="186808" y="64056"/>
                  </a:lnTo>
                  <a:lnTo>
                    <a:pt x="188249" y="64885"/>
                  </a:lnTo>
                  <a:lnTo>
                    <a:pt x="189793" y="66310"/>
                  </a:lnTo>
                  <a:lnTo>
                    <a:pt x="191355" y="67123"/>
                  </a:lnTo>
                  <a:lnTo>
                    <a:pt x="196261" y="67942"/>
                  </a:lnTo>
                  <a:lnTo>
                    <a:pt x="196819" y="68508"/>
                  </a:lnTo>
                  <a:lnTo>
                    <a:pt x="194949" y="70670"/>
                  </a:lnTo>
                  <a:lnTo>
                    <a:pt x="192988" y="71803"/>
                  </a:lnTo>
                  <a:lnTo>
                    <a:pt x="188936" y="74785"/>
                  </a:lnTo>
                  <a:lnTo>
                    <a:pt x="188680" y="75552"/>
                  </a:lnTo>
                  <a:lnTo>
                    <a:pt x="194932" y="74212"/>
                  </a:lnTo>
                  <a:lnTo>
                    <a:pt x="201951" y="72358"/>
                  </a:lnTo>
                  <a:lnTo>
                    <a:pt x="207979" y="71336"/>
                  </a:lnTo>
                  <a:lnTo>
                    <a:pt x="213016" y="71149"/>
                  </a:lnTo>
                  <a:lnTo>
                    <a:pt x="216623" y="70549"/>
                  </a:lnTo>
                  <a:lnTo>
                    <a:pt x="218798" y="69533"/>
                  </a:lnTo>
                  <a:lnTo>
                    <a:pt x="220349" y="68493"/>
                  </a:lnTo>
                  <a:lnTo>
                    <a:pt x="223470" y="65139"/>
                  </a:lnTo>
                  <a:lnTo>
                    <a:pt x="225543" y="64558"/>
                  </a:lnTo>
                  <a:lnTo>
                    <a:pt x="234207" y="64763"/>
                  </a:lnTo>
                  <a:lnTo>
                    <a:pt x="236264" y="64661"/>
                  </a:lnTo>
                  <a:lnTo>
                    <a:pt x="237603" y="64335"/>
                  </a:lnTo>
                  <a:lnTo>
                    <a:pt x="237359" y="63911"/>
                  </a:lnTo>
                  <a:lnTo>
                    <a:pt x="235529" y="63392"/>
                  </a:lnTo>
                  <a:lnTo>
                    <a:pt x="233059" y="63246"/>
                  </a:lnTo>
                  <a:lnTo>
                    <a:pt x="232996" y="63010"/>
                  </a:lnTo>
                  <a:lnTo>
                    <a:pt x="233910" y="62461"/>
                  </a:lnTo>
                  <a:lnTo>
                    <a:pt x="235266" y="62142"/>
                  </a:lnTo>
                  <a:lnTo>
                    <a:pt x="239535" y="61763"/>
                  </a:lnTo>
                  <a:lnTo>
                    <a:pt x="242342" y="62969"/>
                  </a:lnTo>
                  <a:lnTo>
                    <a:pt x="244249" y="63057"/>
                  </a:lnTo>
                  <a:lnTo>
                    <a:pt x="250585" y="61717"/>
                  </a:lnTo>
                  <a:lnTo>
                    <a:pt x="260320" y="58162"/>
                  </a:lnTo>
                  <a:lnTo>
                    <a:pt x="264214" y="57173"/>
                  </a:lnTo>
                  <a:lnTo>
                    <a:pt x="267585" y="57000"/>
                  </a:lnTo>
                  <a:lnTo>
                    <a:pt x="270433" y="57646"/>
                  </a:lnTo>
                  <a:lnTo>
                    <a:pt x="272630" y="57478"/>
                  </a:lnTo>
                  <a:lnTo>
                    <a:pt x="275519" y="55471"/>
                  </a:lnTo>
                  <a:lnTo>
                    <a:pt x="276657" y="54404"/>
                  </a:lnTo>
                  <a:lnTo>
                    <a:pt x="278439" y="53479"/>
                  </a:lnTo>
                  <a:lnTo>
                    <a:pt x="285643" y="51394"/>
                  </a:lnTo>
                  <a:lnTo>
                    <a:pt x="290259" y="50948"/>
                  </a:lnTo>
                  <a:lnTo>
                    <a:pt x="293079" y="51333"/>
                  </a:lnTo>
                  <a:lnTo>
                    <a:pt x="296434" y="52196"/>
                  </a:lnTo>
                  <a:lnTo>
                    <a:pt x="299198" y="52531"/>
                  </a:lnTo>
                  <a:lnTo>
                    <a:pt x="302836" y="52277"/>
                  </a:lnTo>
                  <a:lnTo>
                    <a:pt x="305553" y="52392"/>
                  </a:lnTo>
                  <a:lnTo>
                    <a:pt x="306850" y="51971"/>
                  </a:lnTo>
                  <a:lnTo>
                    <a:pt x="311492" y="49596"/>
                  </a:lnTo>
                  <a:lnTo>
                    <a:pt x="312996" y="49572"/>
                  </a:lnTo>
                  <a:lnTo>
                    <a:pt x="314450" y="50272"/>
                  </a:lnTo>
                  <a:lnTo>
                    <a:pt x="316787" y="51998"/>
                  </a:lnTo>
                  <a:lnTo>
                    <a:pt x="316794" y="52862"/>
                  </a:lnTo>
                  <a:lnTo>
                    <a:pt x="313752" y="54967"/>
                  </a:lnTo>
                  <a:lnTo>
                    <a:pt x="291353" y="60985"/>
                  </a:lnTo>
                  <a:lnTo>
                    <a:pt x="284452" y="63582"/>
                  </a:lnTo>
                  <a:lnTo>
                    <a:pt x="281039" y="64536"/>
                  </a:lnTo>
                  <a:lnTo>
                    <a:pt x="277501" y="65073"/>
                  </a:lnTo>
                  <a:lnTo>
                    <a:pt x="270652" y="65522"/>
                  </a:lnTo>
                  <a:lnTo>
                    <a:pt x="267933" y="66051"/>
                  </a:lnTo>
                  <a:lnTo>
                    <a:pt x="263329" y="66525"/>
                  </a:lnTo>
                  <a:lnTo>
                    <a:pt x="252556" y="67357"/>
                  </a:lnTo>
                  <a:lnTo>
                    <a:pt x="250484" y="67762"/>
                  </a:lnTo>
                  <a:lnTo>
                    <a:pt x="249075" y="68235"/>
                  </a:lnTo>
                  <a:lnTo>
                    <a:pt x="245207" y="71420"/>
                  </a:lnTo>
                  <a:lnTo>
                    <a:pt x="243326" y="72461"/>
                  </a:lnTo>
                  <a:lnTo>
                    <a:pt x="239624" y="74028"/>
                  </a:lnTo>
                  <a:lnTo>
                    <a:pt x="235467" y="74990"/>
                  </a:lnTo>
                  <a:lnTo>
                    <a:pt x="229788" y="75358"/>
                  </a:lnTo>
                  <a:lnTo>
                    <a:pt x="226175" y="76852"/>
                  </a:lnTo>
                  <a:lnTo>
                    <a:pt x="222016" y="79736"/>
                  </a:lnTo>
                  <a:lnTo>
                    <a:pt x="218658" y="81744"/>
                  </a:lnTo>
                  <a:lnTo>
                    <a:pt x="214824" y="83447"/>
                  </a:lnTo>
                  <a:lnTo>
                    <a:pt x="210659" y="85670"/>
                  </a:lnTo>
                  <a:lnTo>
                    <a:pt x="209571" y="86842"/>
                  </a:lnTo>
                  <a:lnTo>
                    <a:pt x="210812" y="88384"/>
                  </a:lnTo>
                  <a:lnTo>
                    <a:pt x="211503" y="88898"/>
                  </a:lnTo>
                  <a:lnTo>
                    <a:pt x="215692" y="89728"/>
                  </a:lnTo>
                  <a:lnTo>
                    <a:pt x="217316" y="89541"/>
                  </a:lnTo>
                  <a:lnTo>
                    <a:pt x="215820" y="88714"/>
                  </a:lnTo>
                  <a:lnTo>
                    <a:pt x="212301" y="87520"/>
                  </a:lnTo>
                  <a:lnTo>
                    <a:pt x="211827" y="87091"/>
                  </a:lnTo>
                  <a:lnTo>
                    <a:pt x="212729" y="86755"/>
                  </a:lnTo>
                  <a:lnTo>
                    <a:pt x="229255" y="87654"/>
                  </a:lnTo>
                  <a:lnTo>
                    <a:pt x="232802" y="86744"/>
                  </a:lnTo>
                  <a:lnTo>
                    <a:pt x="234045" y="85975"/>
                  </a:lnTo>
                  <a:lnTo>
                    <a:pt x="233780" y="85580"/>
                  </a:lnTo>
                  <a:lnTo>
                    <a:pt x="229301" y="85415"/>
                  </a:lnTo>
                  <a:lnTo>
                    <a:pt x="228340" y="84681"/>
                  </a:lnTo>
                  <a:lnTo>
                    <a:pt x="227633" y="83300"/>
                  </a:lnTo>
                  <a:lnTo>
                    <a:pt x="227483" y="82203"/>
                  </a:lnTo>
                  <a:lnTo>
                    <a:pt x="227888" y="81389"/>
                  </a:lnTo>
                  <a:lnTo>
                    <a:pt x="228897" y="80350"/>
                  </a:lnTo>
                  <a:lnTo>
                    <a:pt x="233699" y="78653"/>
                  </a:lnTo>
                  <a:lnTo>
                    <a:pt x="238870" y="77925"/>
                  </a:lnTo>
                  <a:lnTo>
                    <a:pt x="242852" y="76966"/>
                  </a:lnTo>
                  <a:lnTo>
                    <a:pt x="245051" y="76059"/>
                  </a:lnTo>
                  <a:lnTo>
                    <a:pt x="250985" y="74510"/>
                  </a:lnTo>
                  <a:lnTo>
                    <a:pt x="253368" y="73254"/>
                  </a:lnTo>
                  <a:lnTo>
                    <a:pt x="254653" y="72278"/>
                  </a:lnTo>
                  <a:lnTo>
                    <a:pt x="254815" y="71793"/>
                  </a:lnTo>
                  <a:lnTo>
                    <a:pt x="253734" y="71440"/>
                  </a:lnTo>
                  <a:lnTo>
                    <a:pt x="254613" y="70601"/>
                  </a:lnTo>
                  <a:lnTo>
                    <a:pt x="258940" y="69852"/>
                  </a:lnTo>
                  <a:lnTo>
                    <a:pt x="260842" y="69789"/>
                  </a:lnTo>
                  <a:lnTo>
                    <a:pt x="266922" y="70507"/>
                  </a:lnTo>
                  <a:lnTo>
                    <a:pt x="268025" y="71068"/>
                  </a:lnTo>
                  <a:lnTo>
                    <a:pt x="267426" y="72558"/>
                  </a:lnTo>
                  <a:lnTo>
                    <a:pt x="268277" y="72488"/>
                  </a:lnTo>
                  <a:lnTo>
                    <a:pt x="270622" y="70596"/>
                  </a:lnTo>
                  <a:lnTo>
                    <a:pt x="271929" y="69966"/>
                  </a:lnTo>
                  <a:lnTo>
                    <a:pt x="273280" y="69841"/>
                  </a:lnTo>
                  <a:lnTo>
                    <a:pt x="274646" y="70084"/>
                  </a:lnTo>
                  <a:lnTo>
                    <a:pt x="276027" y="70692"/>
                  </a:lnTo>
                  <a:lnTo>
                    <a:pt x="276778" y="72510"/>
                  </a:lnTo>
                  <a:lnTo>
                    <a:pt x="276897" y="75540"/>
                  </a:lnTo>
                  <a:lnTo>
                    <a:pt x="277209" y="76761"/>
                  </a:lnTo>
                  <a:lnTo>
                    <a:pt x="278767" y="74667"/>
                  </a:lnTo>
                  <a:lnTo>
                    <a:pt x="279852" y="73695"/>
                  </a:lnTo>
                  <a:lnTo>
                    <a:pt x="285775" y="69238"/>
                  </a:lnTo>
                  <a:lnTo>
                    <a:pt x="289774" y="66796"/>
                  </a:lnTo>
                  <a:lnTo>
                    <a:pt x="294261" y="64416"/>
                  </a:lnTo>
                  <a:lnTo>
                    <a:pt x="300782" y="62640"/>
                  </a:lnTo>
                  <a:lnTo>
                    <a:pt x="315857" y="59693"/>
                  </a:lnTo>
                  <a:lnTo>
                    <a:pt x="324348" y="58900"/>
                  </a:lnTo>
                  <a:lnTo>
                    <a:pt x="328651" y="58167"/>
                  </a:lnTo>
                  <a:lnTo>
                    <a:pt x="330757" y="57530"/>
                  </a:lnTo>
                  <a:lnTo>
                    <a:pt x="332100" y="56744"/>
                  </a:lnTo>
                  <a:lnTo>
                    <a:pt x="334460" y="55840"/>
                  </a:lnTo>
                  <a:lnTo>
                    <a:pt x="334881" y="55914"/>
                  </a:lnTo>
                  <a:lnTo>
                    <a:pt x="333965" y="57810"/>
                  </a:lnTo>
                  <a:lnTo>
                    <a:pt x="333363" y="58359"/>
                  </a:lnTo>
                  <a:lnTo>
                    <a:pt x="327844" y="59533"/>
                  </a:lnTo>
                  <a:lnTo>
                    <a:pt x="327303" y="60429"/>
                  </a:lnTo>
                  <a:lnTo>
                    <a:pt x="327902" y="61812"/>
                  </a:lnTo>
                  <a:lnTo>
                    <a:pt x="328856" y="62724"/>
                  </a:lnTo>
                  <a:lnTo>
                    <a:pt x="330165" y="63165"/>
                  </a:lnTo>
                  <a:lnTo>
                    <a:pt x="332456" y="62852"/>
                  </a:lnTo>
                  <a:lnTo>
                    <a:pt x="335728" y="61785"/>
                  </a:lnTo>
                  <a:lnTo>
                    <a:pt x="339804" y="60151"/>
                  </a:lnTo>
                  <a:lnTo>
                    <a:pt x="348614" y="56006"/>
                  </a:lnTo>
                  <a:lnTo>
                    <a:pt x="349375" y="55247"/>
                  </a:lnTo>
                  <a:lnTo>
                    <a:pt x="351601" y="51917"/>
                  </a:lnTo>
                  <a:lnTo>
                    <a:pt x="356652" y="50446"/>
                  </a:lnTo>
                  <a:lnTo>
                    <a:pt x="365796" y="48773"/>
                  </a:lnTo>
                  <a:lnTo>
                    <a:pt x="368038" y="47710"/>
                  </a:lnTo>
                  <a:lnTo>
                    <a:pt x="360019" y="46810"/>
                  </a:lnTo>
                  <a:lnTo>
                    <a:pt x="358356" y="46191"/>
                  </a:lnTo>
                  <a:lnTo>
                    <a:pt x="358094" y="45820"/>
                  </a:lnTo>
                  <a:lnTo>
                    <a:pt x="359607" y="44870"/>
                  </a:lnTo>
                  <a:lnTo>
                    <a:pt x="355944" y="43924"/>
                  </a:lnTo>
                  <a:lnTo>
                    <a:pt x="354600" y="43341"/>
                  </a:lnTo>
                  <a:lnTo>
                    <a:pt x="354656" y="41646"/>
                  </a:lnTo>
                  <a:lnTo>
                    <a:pt x="355783" y="40429"/>
                  </a:lnTo>
                  <a:lnTo>
                    <a:pt x="358182" y="39253"/>
                  </a:lnTo>
                  <a:lnTo>
                    <a:pt x="359549" y="39047"/>
                  </a:lnTo>
                  <a:lnTo>
                    <a:pt x="363124" y="39732"/>
                  </a:lnTo>
                  <a:lnTo>
                    <a:pt x="366131" y="40614"/>
                  </a:lnTo>
                  <a:lnTo>
                    <a:pt x="376520" y="44715"/>
                  </a:lnTo>
                  <a:lnTo>
                    <a:pt x="380690" y="46721"/>
                  </a:lnTo>
                  <a:lnTo>
                    <a:pt x="383108" y="48290"/>
                  </a:lnTo>
                  <a:lnTo>
                    <a:pt x="388957" y="53199"/>
                  </a:lnTo>
                  <a:lnTo>
                    <a:pt x="391536" y="56035"/>
                  </a:lnTo>
                  <a:lnTo>
                    <a:pt x="393603" y="58957"/>
                  </a:lnTo>
                  <a:lnTo>
                    <a:pt x="395641" y="61064"/>
                  </a:lnTo>
                  <a:lnTo>
                    <a:pt x="397652" y="62357"/>
                  </a:lnTo>
                  <a:lnTo>
                    <a:pt x="407648" y="67471"/>
                  </a:lnTo>
                  <a:lnTo>
                    <a:pt x="412805" y="69631"/>
                  </a:lnTo>
                  <a:lnTo>
                    <a:pt x="417127" y="70972"/>
                  </a:lnTo>
                  <a:lnTo>
                    <a:pt x="422091" y="72038"/>
                  </a:lnTo>
                  <a:lnTo>
                    <a:pt x="427696" y="72823"/>
                  </a:lnTo>
                  <a:lnTo>
                    <a:pt x="431514" y="72888"/>
                  </a:lnTo>
                  <a:lnTo>
                    <a:pt x="437453" y="70712"/>
                  </a:lnTo>
                  <a:lnTo>
                    <a:pt x="437592" y="69280"/>
                  </a:lnTo>
                  <a:lnTo>
                    <a:pt x="434974" y="66893"/>
                  </a:lnTo>
                  <a:lnTo>
                    <a:pt x="432339" y="65240"/>
                  </a:lnTo>
                  <a:lnTo>
                    <a:pt x="432654" y="64232"/>
                  </a:lnTo>
                  <a:lnTo>
                    <a:pt x="436140" y="62300"/>
                  </a:lnTo>
                  <a:lnTo>
                    <a:pt x="435905" y="61627"/>
                  </a:lnTo>
                  <a:lnTo>
                    <a:pt x="436643" y="59635"/>
                  </a:lnTo>
                  <a:lnTo>
                    <a:pt x="439052" y="60016"/>
                  </a:lnTo>
                  <a:lnTo>
                    <a:pt x="440003" y="59939"/>
                  </a:lnTo>
                  <a:lnTo>
                    <a:pt x="441345" y="59208"/>
                  </a:lnTo>
                  <a:lnTo>
                    <a:pt x="443080" y="57823"/>
                  </a:lnTo>
                  <a:lnTo>
                    <a:pt x="445265" y="56679"/>
                  </a:lnTo>
                  <a:lnTo>
                    <a:pt x="447905" y="55775"/>
                  </a:lnTo>
                  <a:lnTo>
                    <a:pt x="448615" y="55180"/>
                  </a:lnTo>
                  <a:lnTo>
                    <a:pt x="445999" y="54752"/>
                  </a:lnTo>
                  <a:lnTo>
                    <a:pt x="444412" y="54751"/>
                  </a:lnTo>
                  <a:lnTo>
                    <a:pt x="443236" y="54556"/>
                  </a:lnTo>
                  <a:lnTo>
                    <a:pt x="442468" y="54169"/>
                  </a:lnTo>
                  <a:lnTo>
                    <a:pt x="443517" y="53751"/>
                  </a:lnTo>
                  <a:lnTo>
                    <a:pt x="449246" y="52689"/>
                  </a:lnTo>
                  <a:lnTo>
                    <a:pt x="450317" y="51671"/>
                  </a:lnTo>
                  <a:lnTo>
                    <a:pt x="452152" y="50996"/>
                  </a:lnTo>
                  <a:lnTo>
                    <a:pt x="454499" y="50726"/>
                  </a:lnTo>
                  <a:lnTo>
                    <a:pt x="455948" y="51005"/>
                  </a:lnTo>
                  <a:lnTo>
                    <a:pt x="457554" y="51848"/>
                  </a:lnTo>
                  <a:lnTo>
                    <a:pt x="457636" y="53194"/>
                  </a:lnTo>
                  <a:lnTo>
                    <a:pt x="456926" y="55386"/>
                  </a:lnTo>
                  <a:lnTo>
                    <a:pt x="456795" y="57156"/>
                  </a:lnTo>
                  <a:lnTo>
                    <a:pt x="458591" y="61331"/>
                  </a:lnTo>
                  <a:lnTo>
                    <a:pt x="460182" y="62241"/>
                  </a:lnTo>
                  <a:lnTo>
                    <a:pt x="466393" y="63471"/>
                  </a:lnTo>
                  <a:lnTo>
                    <a:pt x="466010" y="64489"/>
                  </a:lnTo>
                  <a:lnTo>
                    <a:pt x="458827" y="68891"/>
                  </a:lnTo>
                  <a:lnTo>
                    <a:pt x="457293" y="69970"/>
                  </a:lnTo>
                  <a:lnTo>
                    <a:pt x="456535" y="70790"/>
                  </a:lnTo>
                  <a:lnTo>
                    <a:pt x="456791" y="71484"/>
                  </a:lnTo>
                  <a:lnTo>
                    <a:pt x="458059" y="72053"/>
                  </a:lnTo>
                  <a:lnTo>
                    <a:pt x="460494" y="72456"/>
                  </a:lnTo>
                  <a:lnTo>
                    <a:pt x="466749" y="72621"/>
                  </a:lnTo>
                  <a:lnTo>
                    <a:pt x="468464" y="72235"/>
                  </a:lnTo>
                  <a:lnTo>
                    <a:pt x="480638" y="72108"/>
                  </a:lnTo>
                  <a:lnTo>
                    <a:pt x="482868" y="71779"/>
                  </a:lnTo>
                  <a:lnTo>
                    <a:pt x="484746" y="70932"/>
                  </a:lnTo>
                  <a:lnTo>
                    <a:pt x="487481" y="68815"/>
                  </a:lnTo>
                  <a:lnTo>
                    <a:pt x="490590" y="68168"/>
                  </a:lnTo>
                  <a:lnTo>
                    <a:pt x="491565" y="67575"/>
                  </a:lnTo>
                  <a:lnTo>
                    <a:pt x="493478" y="65061"/>
                  </a:lnTo>
                  <a:lnTo>
                    <a:pt x="494419" y="62141"/>
                  </a:lnTo>
                  <a:lnTo>
                    <a:pt x="495353" y="60916"/>
                  </a:lnTo>
                  <a:lnTo>
                    <a:pt x="496758" y="60155"/>
                  </a:lnTo>
                  <a:lnTo>
                    <a:pt x="498667" y="59911"/>
                  </a:lnTo>
                  <a:lnTo>
                    <a:pt x="503401" y="60198"/>
                  </a:lnTo>
                  <a:lnTo>
                    <a:pt x="505626" y="59951"/>
                  </a:lnTo>
                  <a:lnTo>
                    <a:pt x="514396" y="60198"/>
                  </a:lnTo>
                  <a:lnTo>
                    <a:pt x="523168" y="59985"/>
                  </a:lnTo>
                  <a:lnTo>
                    <a:pt x="532238" y="60500"/>
                  </a:lnTo>
                  <a:lnTo>
                    <a:pt x="538062" y="61101"/>
                  </a:lnTo>
                  <a:lnTo>
                    <a:pt x="543447" y="62046"/>
                  </a:lnTo>
                  <a:lnTo>
                    <a:pt x="553776" y="64289"/>
                  </a:lnTo>
                  <a:lnTo>
                    <a:pt x="557860" y="65493"/>
                  </a:lnTo>
                  <a:lnTo>
                    <a:pt x="572288" y="70917"/>
                  </a:lnTo>
                  <a:lnTo>
                    <a:pt x="576504" y="72022"/>
                  </a:lnTo>
                  <a:lnTo>
                    <a:pt x="584439" y="73079"/>
                  </a:lnTo>
                  <a:lnTo>
                    <a:pt x="611634" y="75432"/>
                  </a:lnTo>
                  <a:lnTo>
                    <a:pt x="615056" y="76065"/>
                  </a:lnTo>
                  <a:lnTo>
                    <a:pt x="622221" y="78535"/>
                  </a:lnTo>
                  <a:lnTo>
                    <a:pt x="627157" y="79976"/>
                  </a:lnTo>
                  <a:lnTo>
                    <a:pt x="633009" y="81352"/>
                  </a:lnTo>
                  <a:lnTo>
                    <a:pt x="640329" y="82541"/>
                  </a:lnTo>
                  <a:lnTo>
                    <a:pt x="654672" y="84337"/>
                  </a:lnTo>
                  <a:lnTo>
                    <a:pt x="657003" y="84931"/>
                  </a:lnTo>
                  <a:lnTo>
                    <a:pt x="659634" y="85105"/>
                  </a:lnTo>
                  <a:lnTo>
                    <a:pt x="662563" y="84861"/>
                  </a:lnTo>
                  <a:lnTo>
                    <a:pt x="675711" y="85888"/>
                  </a:lnTo>
                  <a:lnTo>
                    <a:pt x="679176" y="85838"/>
                  </a:lnTo>
                  <a:lnTo>
                    <a:pt x="681676" y="86031"/>
                  </a:lnTo>
                  <a:lnTo>
                    <a:pt x="684754" y="86771"/>
                  </a:lnTo>
                  <a:lnTo>
                    <a:pt x="689264" y="87043"/>
                  </a:lnTo>
                  <a:lnTo>
                    <a:pt x="689105" y="86534"/>
                  </a:lnTo>
                  <a:lnTo>
                    <a:pt x="683955" y="83702"/>
                  </a:lnTo>
                  <a:lnTo>
                    <a:pt x="684181" y="83255"/>
                  </a:lnTo>
                  <a:lnTo>
                    <a:pt x="686300" y="83220"/>
                  </a:lnTo>
                  <a:lnTo>
                    <a:pt x="692674" y="83696"/>
                  </a:lnTo>
                  <a:lnTo>
                    <a:pt x="694134" y="82889"/>
                  </a:lnTo>
                  <a:lnTo>
                    <a:pt x="696259" y="82908"/>
                  </a:lnTo>
                  <a:lnTo>
                    <a:pt x="701101" y="83297"/>
                  </a:lnTo>
                  <a:lnTo>
                    <a:pt x="706320" y="84171"/>
                  </a:lnTo>
                  <a:lnTo>
                    <a:pt x="711914" y="85527"/>
                  </a:lnTo>
                  <a:lnTo>
                    <a:pt x="718715" y="86682"/>
                  </a:lnTo>
                  <a:lnTo>
                    <a:pt x="729038" y="89555"/>
                  </a:lnTo>
                  <a:lnTo>
                    <a:pt x="734739" y="91946"/>
                  </a:lnTo>
                  <a:lnTo>
                    <a:pt x="740147" y="94917"/>
                  </a:lnTo>
                  <a:lnTo>
                    <a:pt x="743113" y="96981"/>
                  </a:lnTo>
                  <a:lnTo>
                    <a:pt x="743632" y="98141"/>
                  </a:lnTo>
                  <a:lnTo>
                    <a:pt x="744763" y="98714"/>
                  </a:lnTo>
                  <a:lnTo>
                    <a:pt x="746502" y="98705"/>
                  </a:lnTo>
                  <a:lnTo>
                    <a:pt x="747160" y="99145"/>
                  </a:lnTo>
                  <a:lnTo>
                    <a:pt x="745601" y="101703"/>
                  </a:lnTo>
                  <a:lnTo>
                    <a:pt x="744705" y="102341"/>
                  </a:lnTo>
                  <a:lnTo>
                    <a:pt x="743524" y="102800"/>
                  </a:lnTo>
                  <a:lnTo>
                    <a:pt x="738583" y="103323"/>
                  </a:lnTo>
                  <a:lnTo>
                    <a:pt x="725028" y="102706"/>
                  </a:lnTo>
                  <a:lnTo>
                    <a:pt x="722626" y="104777"/>
                  </a:lnTo>
                  <a:lnTo>
                    <a:pt x="715031" y="106524"/>
                  </a:lnTo>
                  <a:lnTo>
                    <a:pt x="713680" y="107288"/>
                  </a:lnTo>
                  <a:lnTo>
                    <a:pt x="713381" y="107846"/>
                  </a:lnTo>
                  <a:lnTo>
                    <a:pt x="713925" y="109660"/>
                  </a:lnTo>
                  <a:lnTo>
                    <a:pt x="712964" y="110216"/>
                  </a:lnTo>
                  <a:lnTo>
                    <a:pt x="706746" y="112286"/>
                  </a:lnTo>
                  <a:lnTo>
                    <a:pt x="706536" y="112871"/>
                  </a:lnTo>
                  <a:lnTo>
                    <a:pt x="710570" y="113718"/>
                  </a:lnTo>
                  <a:lnTo>
                    <a:pt x="714861" y="115169"/>
                  </a:lnTo>
                  <a:lnTo>
                    <a:pt x="718233" y="115523"/>
                  </a:lnTo>
                  <a:lnTo>
                    <a:pt x="722501" y="115324"/>
                  </a:lnTo>
                  <a:lnTo>
                    <a:pt x="727857" y="115832"/>
                  </a:lnTo>
                  <a:lnTo>
                    <a:pt x="734310" y="117047"/>
                  </a:lnTo>
                  <a:lnTo>
                    <a:pt x="738796" y="117602"/>
                  </a:lnTo>
                  <a:lnTo>
                    <a:pt x="741320" y="117495"/>
                  </a:lnTo>
                  <a:lnTo>
                    <a:pt x="744765" y="117719"/>
                  </a:lnTo>
                  <a:lnTo>
                    <a:pt x="749127" y="118272"/>
                  </a:lnTo>
                  <a:lnTo>
                    <a:pt x="754965" y="118464"/>
                  </a:lnTo>
                  <a:lnTo>
                    <a:pt x="767869" y="118414"/>
                  </a:lnTo>
                  <a:lnTo>
                    <a:pt x="771739" y="118831"/>
                  </a:lnTo>
                  <a:lnTo>
                    <a:pt x="777141" y="119019"/>
                  </a:lnTo>
                  <a:lnTo>
                    <a:pt x="787543" y="118962"/>
                  </a:lnTo>
                  <a:lnTo>
                    <a:pt x="789419" y="118884"/>
                  </a:lnTo>
                  <a:lnTo>
                    <a:pt x="792751" y="117922"/>
                  </a:lnTo>
                  <a:lnTo>
                    <a:pt x="794902" y="117603"/>
                  </a:lnTo>
                  <a:lnTo>
                    <a:pt x="798644" y="117586"/>
                  </a:lnTo>
                  <a:lnTo>
                    <a:pt x="809433" y="116879"/>
                  </a:lnTo>
                  <a:lnTo>
                    <a:pt x="813168" y="116892"/>
                  </a:lnTo>
                  <a:lnTo>
                    <a:pt x="816624" y="116358"/>
                  </a:lnTo>
                  <a:lnTo>
                    <a:pt x="821041" y="115278"/>
                  </a:lnTo>
                  <a:lnTo>
                    <a:pt x="823767" y="115076"/>
                  </a:lnTo>
                  <a:lnTo>
                    <a:pt x="824800" y="115748"/>
                  </a:lnTo>
                  <a:lnTo>
                    <a:pt x="826662" y="116041"/>
                  </a:lnTo>
                  <a:lnTo>
                    <a:pt x="829353" y="115953"/>
                  </a:lnTo>
                  <a:lnTo>
                    <a:pt x="834470" y="114806"/>
                  </a:lnTo>
                  <a:lnTo>
                    <a:pt x="846433" y="111438"/>
                  </a:lnTo>
                  <a:lnTo>
                    <a:pt x="850735" y="111444"/>
                  </a:lnTo>
                  <a:lnTo>
                    <a:pt x="853894" y="110387"/>
                  </a:lnTo>
                  <a:lnTo>
                    <a:pt x="854669" y="110368"/>
                  </a:lnTo>
                  <a:lnTo>
                    <a:pt x="855538" y="110803"/>
                  </a:lnTo>
                  <a:lnTo>
                    <a:pt x="858466" y="113270"/>
                  </a:lnTo>
                  <a:lnTo>
                    <a:pt x="859358" y="113667"/>
                  </a:lnTo>
                  <a:lnTo>
                    <a:pt x="861372" y="113880"/>
                  </a:lnTo>
                  <a:lnTo>
                    <a:pt x="863340" y="115143"/>
                  </a:lnTo>
                  <a:lnTo>
                    <a:pt x="865388" y="117032"/>
                  </a:lnTo>
                  <a:lnTo>
                    <a:pt x="866926" y="117559"/>
                  </a:lnTo>
                  <a:lnTo>
                    <a:pt x="878147" y="117639"/>
                  </a:lnTo>
                  <a:lnTo>
                    <a:pt x="882100" y="118166"/>
                  </a:lnTo>
                  <a:lnTo>
                    <a:pt x="883295" y="118707"/>
                  </a:lnTo>
                  <a:lnTo>
                    <a:pt x="884498" y="120201"/>
                  </a:lnTo>
                  <a:lnTo>
                    <a:pt x="885239" y="123095"/>
                  </a:lnTo>
                  <a:lnTo>
                    <a:pt x="885730" y="124157"/>
                  </a:lnTo>
                  <a:lnTo>
                    <a:pt x="887359" y="125700"/>
                  </a:lnTo>
                  <a:lnTo>
                    <a:pt x="888436" y="126146"/>
                  </a:lnTo>
                  <a:lnTo>
                    <a:pt x="889453" y="125717"/>
                  </a:lnTo>
                  <a:lnTo>
                    <a:pt x="892218" y="121701"/>
                  </a:lnTo>
                  <a:lnTo>
                    <a:pt x="893182" y="121055"/>
                  </a:lnTo>
                  <a:lnTo>
                    <a:pt x="895031" y="121280"/>
                  </a:lnTo>
                  <a:lnTo>
                    <a:pt x="895595" y="121478"/>
                  </a:lnTo>
                  <a:lnTo>
                    <a:pt x="898397" y="124451"/>
                  </a:lnTo>
                  <a:lnTo>
                    <a:pt x="902391" y="126658"/>
                  </a:lnTo>
                  <a:lnTo>
                    <a:pt x="912291" y="130721"/>
                  </a:lnTo>
                  <a:lnTo>
                    <a:pt x="913900" y="132211"/>
                  </a:lnTo>
                  <a:lnTo>
                    <a:pt x="914489" y="133315"/>
                  </a:lnTo>
                  <a:lnTo>
                    <a:pt x="913929" y="134302"/>
                  </a:lnTo>
                  <a:lnTo>
                    <a:pt x="912220" y="135177"/>
                  </a:lnTo>
                  <a:lnTo>
                    <a:pt x="909536" y="135878"/>
                  </a:lnTo>
                  <a:lnTo>
                    <a:pt x="905878" y="136408"/>
                  </a:lnTo>
                  <a:lnTo>
                    <a:pt x="902464" y="136217"/>
                  </a:lnTo>
                  <a:lnTo>
                    <a:pt x="899293" y="135307"/>
                  </a:lnTo>
                  <a:lnTo>
                    <a:pt x="898272" y="135256"/>
                  </a:lnTo>
                  <a:lnTo>
                    <a:pt x="899399" y="136066"/>
                  </a:lnTo>
                  <a:lnTo>
                    <a:pt x="905951" y="139430"/>
                  </a:lnTo>
                  <a:lnTo>
                    <a:pt x="907623" y="140774"/>
                  </a:lnTo>
                  <a:lnTo>
                    <a:pt x="909176" y="141665"/>
                  </a:lnTo>
                  <a:lnTo>
                    <a:pt x="910609" y="142108"/>
                  </a:lnTo>
                  <a:lnTo>
                    <a:pt x="911931" y="142835"/>
                  </a:lnTo>
                  <a:lnTo>
                    <a:pt x="913141" y="143850"/>
                  </a:lnTo>
                  <a:lnTo>
                    <a:pt x="918586" y="146547"/>
                  </a:lnTo>
                  <a:lnTo>
                    <a:pt x="920135" y="147835"/>
                  </a:lnTo>
                  <a:lnTo>
                    <a:pt x="926340" y="151850"/>
                  </a:lnTo>
                  <a:lnTo>
                    <a:pt x="929287" y="153429"/>
                  </a:lnTo>
                  <a:lnTo>
                    <a:pt x="931562" y="154337"/>
                  </a:lnTo>
                  <a:lnTo>
                    <a:pt x="932443" y="154427"/>
                  </a:lnTo>
                  <a:lnTo>
                    <a:pt x="931929" y="153699"/>
                  </a:lnTo>
                  <a:lnTo>
                    <a:pt x="924015" y="148349"/>
                  </a:lnTo>
                  <a:lnTo>
                    <a:pt x="919984" y="144990"/>
                  </a:lnTo>
                  <a:lnTo>
                    <a:pt x="919417" y="144185"/>
                  </a:lnTo>
                  <a:lnTo>
                    <a:pt x="919158" y="142953"/>
                  </a:lnTo>
                  <a:lnTo>
                    <a:pt x="918999" y="138871"/>
                  </a:lnTo>
                  <a:lnTo>
                    <a:pt x="919576" y="138245"/>
                  </a:lnTo>
                  <a:lnTo>
                    <a:pt x="922310" y="137720"/>
                  </a:lnTo>
                  <a:lnTo>
                    <a:pt x="925818" y="139570"/>
                  </a:lnTo>
                  <a:lnTo>
                    <a:pt x="927143" y="139830"/>
                  </a:lnTo>
                  <a:lnTo>
                    <a:pt x="928039" y="139721"/>
                  </a:lnTo>
                  <a:lnTo>
                    <a:pt x="928502" y="139243"/>
                  </a:lnTo>
                  <a:lnTo>
                    <a:pt x="930517" y="139686"/>
                  </a:lnTo>
                  <a:lnTo>
                    <a:pt x="934081" y="141052"/>
                  </a:lnTo>
                  <a:lnTo>
                    <a:pt x="935289" y="141075"/>
                  </a:lnTo>
                  <a:lnTo>
                    <a:pt x="932601" y="138459"/>
                  </a:lnTo>
                  <a:lnTo>
                    <a:pt x="930678" y="137183"/>
                  </a:lnTo>
                  <a:lnTo>
                    <a:pt x="930001" y="136292"/>
                  </a:lnTo>
                  <a:lnTo>
                    <a:pt x="931789" y="134953"/>
                  </a:lnTo>
                  <a:lnTo>
                    <a:pt x="930813" y="134275"/>
                  </a:lnTo>
                  <a:lnTo>
                    <a:pt x="926284" y="132304"/>
                  </a:lnTo>
                  <a:lnTo>
                    <a:pt x="923932" y="130261"/>
                  </a:lnTo>
                  <a:lnTo>
                    <a:pt x="921816" y="127174"/>
                  </a:lnTo>
                  <a:lnTo>
                    <a:pt x="921626" y="125973"/>
                  </a:lnTo>
                  <a:lnTo>
                    <a:pt x="921973" y="124702"/>
                  </a:lnTo>
                  <a:lnTo>
                    <a:pt x="921654" y="123678"/>
                  </a:lnTo>
                  <a:lnTo>
                    <a:pt x="918804" y="121589"/>
                  </a:lnTo>
                  <a:lnTo>
                    <a:pt x="915708" y="120143"/>
                  </a:lnTo>
                  <a:lnTo>
                    <a:pt x="913249" y="118463"/>
                  </a:lnTo>
                  <a:lnTo>
                    <a:pt x="912750" y="117578"/>
                  </a:lnTo>
                  <a:lnTo>
                    <a:pt x="913129" y="115185"/>
                  </a:lnTo>
                  <a:lnTo>
                    <a:pt x="914994" y="114142"/>
                  </a:lnTo>
                  <a:lnTo>
                    <a:pt x="918527" y="112747"/>
                  </a:lnTo>
                  <a:lnTo>
                    <a:pt x="919479" y="111310"/>
                  </a:lnTo>
                  <a:lnTo>
                    <a:pt x="917853" y="109827"/>
                  </a:lnTo>
                  <a:lnTo>
                    <a:pt x="917554" y="109152"/>
                  </a:lnTo>
                  <a:lnTo>
                    <a:pt x="918583" y="109283"/>
                  </a:lnTo>
                  <a:lnTo>
                    <a:pt x="925537" y="108538"/>
                  </a:lnTo>
                  <a:lnTo>
                    <a:pt x="927284" y="108800"/>
                  </a:lnTo>
                  <a:lnTo>
                    <a:pt x="929911" y="108482"/>
                  </a:lnTo>
                  <a:lnTo>
                    <a:pt x="933420" y="107581"/>
                  </a:lnTo>
                  <a:lnTo>
                    <a:pt x="936165" y="107176"/>
                  </a:lnTo>
                  <a:lnTo>
                    <a:pt x="939789" y="107235"/>
                  </a:lnTo>
                  <a:lnTo>
                    <a:pt x="941753" y="107018"/>
                  </a:lnTo>
                  <a:lnTo>
                    <a:pt x="944155" y="106618"/>
                  </a:lnTo>
                  <a:lnTo>
                    <a:pt x="945397" y="106171"/>
                  </a:lnTo>
                  <a:lnTo>
                    <a:pt x="947600" y="104458"/>
                  </a:lnTo>
                  <a:lnTo>
                    <a:pt x="948777" y="104203"/>
                  </a:lnTo>
                  <a:lnTo>
                    <a:pt x="952467" y="104389"/>
                  </a:lnTo>
                  <a:lnTo>
                    <a:pt x="954550" y="104766"/>
                  </a:lnTo>
                  <a:lnTo>
                    <a:pt x="955523" y="104630"/>
                  </a:lnTo>
                  <a:lnTo>
                    <a:pt x="955379" y="102201"/>
                  </a:lnTo>
                  <a:lnTo>
                    <a:pt x="956072" y="101348"/>
                  </a:lnTo>
                  <a:lnTo>
                    <a:pt x="959752" y="99583"/>
                  </a:lnTo>
                  <a:lnTo>
                    <a:pt x="963596" y="99398"/>
                  </a:lnTo>
                  <a:lnTo>
                    <a:pt x="966161" y="98916"/>
                  </a:lnTo>
                  <a:lnTo>
                    <a:pt x="969097" y="97927"/>
                  </a:lnTo>
                  <a:lnTo>
                    <a:pt x="971201" y="97042"/>
                  </a:lnTo>
                  <a:lnTo>
                    <a:pt x="973294" y="95621"/>
                  </a:lnTo>
                  <a:lnTo>
                    <a:pt x="974151" y="93805"/>
                  </a:lnTo>
                  <a:lnTo>
                    <a:pt x="973484" y="93284"/>
                  </a:lnTo>
                  <a:lnTo>
                    <a:pt x="969120" y="92583"/>
                  </a:lnTo>
                  <a:lnTo>
                    <a:pt x="966497" y="92947"/>
                  </a:lnTo>
                  <a:lnTo>
                    <a:pt x="960690" y="94240"/>
                  </a:lnTo>
                  <a:lnTo>
                    <a:pt x="954590" y="95901"/>
                  </a:lnTo>
                  <a:lnTo>
                    <a:pt x="952234" y="97444"/>
                  </a:lnTo>
                  <a:lnTo>
                    <a:pt x="951589" y="99424"/>
                  </a:lnTo>
                  <a:lnTo>
                    <a:pt x="950432" y="100297"/>
                  </a:lnTo>
                  <a:lnTo>
                    <a:pt x="945681" y="99470"/>
                  </a:lnTo>
                  <a:lnTo>
                    <a:pt x="943656" y="99483"/>
                  </a:lnTo>
                  <a:lnTo>
                    <a:pt x="941111" y="99827"/>
                  </a:lnTo>
                  <a:lnTo>
                    <a:pt x="938417" y="100588"/>
                  </a:lnTo>
                  <a:lnTo>
                    <a:pt x="935574" y="101766"/>
                  </a:lnTo>
                  <a:lnTo>
                    <a:pt x="931375" y="101981"/>
                  </a:lnTo>
                  <a:lnTo>
                    <a:pt x="925821" y="101232"/>
                  </a:lnTo>
                  <a:lnTo>
                    <a:pt x="922499" y="101024"/>
                  </a:lnTo>
                  <a:lnTo>
                    <a:pt x="919123" y="102276"/>
                  </a:lnTo>
                  <a:lnTo>
                    <a:pt x="919324" y="103207"/>
                  </a:lnTo>
                  <a:lnTo>
                    <a:pt x="920888" y="104565"/>
                  </a:lnTo>
                  <a:lnTo>
                    <a:pt x="919325" y="105372"/>
                  </a:lnTo>
                  <a:lnTo>
                    <a:pt x="911228" y="105670"/>
                  </a:lnTo>
                  <a:lnTo>
                    <a:pt x="909090" y="105494"/>
                  </a:lnTo>
                  <a:lnTo>
                    <a:pt x="904766" y="106030"/>
                  </a:lnTo>
                  <a:lnTo>
                    <a:pt x="903059" y="105914"/>
                  </a:lnTo>
                  <a:lnTo>
                    <a:pt x="901813" y="105266"/>
                  </a:lnTo>
                  <a:lnTo>
                    <a:pt x="893007" y="102508"/>
                  </a:lnTo>
                  <a:lnTo>
                    <a:pt x="892135" y="101952"/>
                  </a:lnTo>
                  <a:lnTo>
                    <a:pt x="894268" y="99713"/>
                  </a:lnTo>
                  <a:lnTo>
                    <a:pt x="902425" y="93653"/>
                  </a:lnTo>
                  <a:lnTo>
                    <a:pt x="903317" y="93294"/>
                  </a:lnTo>
                  <a:lnTo>
                    <a:pt x="918436" y="92240"/>
                  </a:lnTo>
                  <a:lnTo>
                    <a:pt x="927567" y="91136"/>
                  </a:lnTo>
                  <a:lnTo>
                    <a:pt x="944293" y="87804"/>
                  </a:lnTo>
                  <a:lnTo>
                    <a:pt x="947531" y="87527"/>
                  </a:lnTo>
                  <a:lnTo>
                    <a:pt x="958287" y="85317"/>
                  </a:lnTo>
                  <a:lnTo>
                    <a:pt x="962703" y="84753"/>
                  </a:lnTo>
                  <a:lnTo>
                    <a:pt x="966814" y="85134"/>
                  </a:lnTo>
                  <a:lnTo>
                    <a:pt x="972831" y="86275"/>
                  </a:lnTo>
                  <a:lnTo>
                    <a:pt x="975936" y="87287"/>
                  </a:lnTo>
                  <a:lnTo>
                    <a:pt x="978134" y="88551"/>
                  </a:lnTo>
                  <a:lnTo>
                    <a:pt x="979964" y="90313"/>
                  </a:lnTo>
                  <a:lnTo>
                    <a:pt x="982255" y="94198"/>
                  </a:lnTo>
                  <a:lnTo>
                    <a:pt x="983037" y="97509"/>
                  </a:lnTo>
                  <a:lnTo>
                    <a:pt x="984451" y="98737"/>
                  </a:lnTo>
                  <a:lnTo>
                    <a:pt x="989493" y="101043"/>
                  </a:lnTo>
                  <a:lnTo>
                    <a:pt x="992082" y="101938"/>
                  </a:lnTo>
                  <a:lnTo>
                    <a:pt x="993677" y="102217"/>
                  </a:lnTo>
                  <a:lnTo>
                    <a:pt x="995053" y="101677"/>
                  </a:lnTo>
                  <a:lnTo>
                    <a:pt x="995992" y="101591"/>
                  </a:lnTo>
                  <a:lnTo>
                    <a:pt x="996630" y="101799"/>
                  </a:lnTo>
                  <a:lnTo>
                    <a:pt x="997314" y="103251"/>
                  </a:lnTo>
                  <a:lnTo>
                    <a:pt x="998213" y="103395"/>
                  </a:lnTo>
                  <a:lnTo>
                    <a:pt x="1001247" y="103216"/>
                  </a:lnTo>
                  <a:lnTo>
                    <a:pt x="1004466" y="103814"/>
                  </a:lnTo>
                  <a:lnTo>
                    <a:pt x="1004930" y="104261"/>
                  </a:lnTo>
                  <a:lnTo>
                    <a:pt x="1004246" y="106061"/>
                  </a:lnTo>
                  <a:lnTo>
                    <a:pt x="1005156" y="106815"/>
                  </a:lnTo>
                  <a:lnTo>
                    <a:pt x="1009063" y="108426"/>
                  </a:lnTo>
                  <a:lnTo>
                    <a:pt x="1012823" y="109034"/>
                  </a:lnTo>
                  <a:lnTo>
                    <a:pt x="1017167" y="109310"/>
                  </a:lnTo>
                  <a:lnTo>
                    <a:pt x="1025236" y="109038"/>
                  </a:lnTo>
                  <a:lnTo>
                    <a:pt x="1031988" y="108263"/>
                  </a:lnTo>
                  <a:lnTo>
                    <a:pt x="1037048" y="106994"/>
                  </a:lnTo>
                  <a:lnTo>
                    <a:pt x="1041217" y="108409"/>
                  </a:lnTo>
                  <a:lnTo>
                    <a:pt x="1049547" y="111824"/>
                  </a:lnTo>
                  <a:lnTo>
                    <a:pt x="1054528" y="114242"/>
                  </a:lnTo>
                  <a:lnTo>
                    <a:pt x="1058661" y="115380"/>
                  </a:lnTo>
                  <a:lnTo>
                    <a:pt x="1067031" y="116744"/>
                  </a:lnTo>
                  <a:lnTo>
                    <a:pt x="1068931" y="117478"/>
                  </a:lnTo>
                  <a:lnTo>
                    <a:pt x="1071987" y="117559"/>
                  </a:lnTo>
                  <a:lnTo>
                    <a:pt x="1076202" y="116989"/>
                  </a:lnTo>
                  <a:lnTo>
                    <a:pt x="1080999" y="117210"/>
                  </a:lnTo>
                  <a:lnTo>
                    <a:pt x="1086381" y="118224"/>
                  </a:lnTo>
                  <a:lnTo>
                    <a:pt x="1090081" y="118652"/>
                  </a:lnTo>
                  <a:lnTo>
                    <a:pt x="1102754" y="116740"/>
                  </a:lnTo>
                  <a:lnTo>
                    <a:pt x="1104687" y="116648"/>
                  </a:lnTo>
                  <a:lnTo>
                    <a:pt x="1109407" y="115727"/>
                  </a:lnTo>
                  <a:lnTo>
                    <a:pt x="1112447" y="115448"/>
                  </a:lnTo>
                  <a:lnTo>
                    <a:pt x="1116026" y="115471"/>
                  </a:lnTo>
                  <a:lnTo>
                    <a:pt x="1118692" y="115190"/>
                  </a:lnTo>
                  <a:lnTo>
                    <a:pt x="1120447" y="114609"/>
                  </a:lnTo>
                  <a:lnTo>
                    <a:pt x="1127167" y="114633"/>
                  </a:lnTo>
                  <a:lnTo>
                    <a:pt x="1139326" y="115289"/>
                  </a:lnTo>
                  <a:lnTo>
                    <a:pt x="1147635" y="116139"/>
                  </a:lnTo>
                  <a:lnTo>
                    <a:pt x="1152573" y="117210"/>
                  </a:lnTo>
                  <a:lnTo>
                    <a:pt x="1156627" y="117810"/>
                  </a:lnTo>
                  <a:lnTo>
                    <a:pt x="1159796" y="117942"/>
                  </a:lnTo>
                  <a:lnTo>
                    <a:pt x="1162883" y="117750"/>
                  </a:lnTo>
                  <a:lnTo>
                    <a:pt x="1165888" y="117235"/>
                  </a:lnTo>
                  <a:lnTo>
                    <a:pt x="1169051" y="116259"/>
                  </a:lnTo>
                  <a:lnTo>
                    <a:pt x="1175807" y="115757"/>
                  </a:lnTo>
                  <a:lnTo>
                    <a:pt x="1176931" y="115501"/>
                  </a:lnTo>
                  <a:lnTo>
                    <a:pt x="1176792" y="114968"/>
                  </a:lnTo>
                  <a:lnTo>
                    <a:pt x="1175391" y="114157"/>
                  </a:lnTo>
                  <a:lnTo>
                    <a:pt x="1171559" y="112620"/>
                  </a:lnTo>
                  <a:lnTo>
                    <a:pt x="1168877" y="111120"/>
                  </a:lnTo>
                  <a:lnTo>
                    <a:pt x="1168362" y="110167"/>
                  </a:lnTo>
                  <a:lnTo>
                    <a:pt x="1168421" y="109012"/>
                  </a:lnTo>
                  <a:lnTo>
                    <a:pt x="1169256" y="108345"/>
                  </a:lnTo>
                  <a:lnTo>
                    <a:pt x="1170867" y="108167"/>
                  </a:lnTo>
                  <a:lnTo>
                    <a:pt x="1173401" y="108884"/>
                  </a:lnTo>
                  <a:lnTo>
                    <a:pt x="1176857" y="110492"/>
                  </a:lnTo>
                  <a:lnTo>
                    <a:pt x="1186591" y="116537"/>
                  </a:lnTo>
                  <a:lnTo>
                    <a:pt x="1188937" y="117396"/>
                  </a:lnTo>
                  <a:lnTo>
                    <a:pt x="1190232" y="118164"/>
                  </a:lnTo>
                  <a:lnTo>
                    <a:pt x="1199168" y="120368"/>
                  </a:lnTo>
                  <a:lnTo>
                    <a:pt x="1203382" y="120756"/>
                  </a:lnTo>
                  <a:lnTo>
                    <a:pt x="1208374" y="119395"/>
                  </a:lnTo>
                  <a:lnTo>
                    <a:pt x="1210580" y="118548"/>
                  </a:lnTo>
                  <a:lnTo>
                    <a:pt x="1211658" y="117733"/>
                  </a:lnTo>
                  <a:lnTo>
                    <a:pt x="1211610" y="116947"/>
                  </a:lnTo>
                  <a:lnTo>
                    <a:pt x="1212089" y="115803"/>
                  </a:lnTo>
                  <a:lnTo>
                    <a:pt x="1211585" y="115093"/>
                  </a:lnTo>
                  <a:lnTo>
                    <a:pt x="1210246" y="114177"/>
                  </a:lnTo>
                  <a:lnTo>
                    <a:pt x="1206665" y="112898"/>
                  </a:lnTo>
                  <a:lnTo>
                    <a:pt x="1200848" y="111257"/>
                  </a:lnTo>
                  <a:lnTo>
                    <a:pt x="1195529" y="110776"/>
                  </a:lnTo>
                  <a:lnTo>
                    <a:pt x="1190714" y="111456"/>
                  </a:lnTo>
                  <a:lnTo>
                    <a:pt x="1185266" y="112852"/>
                  </a:lnTo>
                  <a:lnTo>
                    <a:pt x="1182999" y="112300"/>
                  </a:lnTo>
                  <a:lnTo>
                    <a:pt x="1176205" y="108385"/>
                  </a:lnTo>
                  <a:lnTo>
                    <a:pt x="1174494" y="106921"/>
                  </a:lnTo>
                  <a:lnTo>
                    <a:pt x="1174495" y="106517"/>
                  </a:lnTo>
                  <a:lnTo>
                    <a:pt x="1177650" y="106985"/>
                  </a:lnTo>
                  <a:lnTo>
                    <a:pt x="1177795" y="106512"/>
                  </a:lnTo>
                  <a:lnTo>
                    <a:pt x="1175907" y="104624"/>
                  </a:lnTo>
                  <a:lnTo>
                    <a:pt x="1174744" y="103993"/>
                  </a:lnTo>
                  <a:lnTo>
                    <a:pt x="1170827" y="101021"/>
                  </a:lnTo>
                  <a:lnTo>
                    <a:pt x="1170344" y="100127"/>
                  </a:lnTo>
                  <a:lnTo>
                    <a:pt x="1172782" y="99924"/>
                  </a:lnTo>
                  <a:lnTo>
                    <a:pt x="1173888" y="99578"/>
                  </a:lnTo>
                  <a:lnTo>
                    <a:pt x="1175371" y="99613"/>
                  </a:lnTo>
                  <a:lnTo>
                    <a:pt x="1182280" y="101401"/>
                  </a:lnTo>
                  <a:lnTo>
                    <a:pt x="1185818" y="100602"/>
                  </a:lnTo>
                  <a:lnTo>
                    <a:pt x="1194005" y="99462"/>
                  </a:lnTo>
                  <a:lnTo>
                    <a:pt x="1190778" y="97751"/>
                  </a:lnTo>
                  <a:lnTo>
                    <a:pt x="1190009" y="96067"/>
                  </a:lnTo>
                  <a:lnTo>
                    <a:pt x="1190389" y="95701"/>
                  </a:lnTo>
                  <a:lnTo>
                    <a:pt x="1193057" y="95450"/>
                  </a:lnTo>
                  <a:lnTo>
                    <a:pt x="1198280" y="96853"/>
                  </a:lnTo>
                  <a:lnTo>
                    <a:pt x="1200809" y="97048"/>
                  </a:lnTo>
                  <a:lnTo>
                    <a:pt x="1202658" y="96489"/>
                  </a:lnTo>
                  <a:lnTo>
                    <a:pt x="1204613" y="96451"/>
                  </a:lnTo>
                  <a:lnTo>
                    <a:pt x="1206674" y="96932"/>
                  </a:lnTo>
                  <a:lnTo>
                    <a:pt x="1208605" y="97656"/>
                  </a:lnTo>
                  <a:lnTo>
                    <a:pt x="1212195" y="99727"/>
                  </a:lnTo>
                  <a:lnTo>
                    <a:pt x="1213970" y="100974"/>
                  </a:lnTo>
                  <a:lnTo>
                    <a:pt x="1215965" y="102851"/>
                  </a:lnTo>
                  <a:lnTo>
                    <a:pt x="1216597" y="103114"/>
                  </a:lnTo>
                  <a:lnTo>
                    <a:pt x="1226228" y="103256"/>
                  </a:lnTo>
                  <a:lnTo>
                    <a:pt x="1231686" y="101590"/>
                  </a:lnTo>
                  <a:lnTo>
                    <a:pt x="1231567" y="102156"/>
                  </a:lnTo>
                  <a:lnTo>
                    <a:pt x="1230317" y="103462"/>
                  </a:lnTo>
                  <a:lnTo>
                    <a:pt x="1223549" y="108480"/>
                  </a:lnTo>
                  <a:lnTo>
                    <a:pt x="1223633" y="109101"/>
                  </a:lnTo>
                  <a:lnTo>
                    <a:pt x="1227223" y="108834"/>
                  </a:lnTo>
                  <a:lnTo>
                    <a:pt x="1228905" y="108428"/>
                  </a:lnTo>
                  <a:lnTo>
                    <a:pt x="1229944" y="107825"/>
                  </a:lnTo>
                  <a:lnTo>
                    <a:pt x="1230843" y="106419"/>
                  </a:lnTo>
                  <a:lnTo>
                    <a:pt x="1231446" y="106003"/>
                  </a:lnTo>
                  <a:lnTo>
                    <a:pt x="1241498" y="103637"/>
                  </a:lnTo>
                  <a:lnTo>
                    <a:pt x="1244407" y="103288"/>
                  </a:lnTo>
                  <a:lnTo>
                    <a:pt x="1242591" y="105813"/>
                  </a:lnTo>
                  <a:lnTo>
                    <a:pt x="1238852" y="114824"/>
                  </a:lnTo>
                  <a:lnTo>
                    <a:pt x="1238093" y="117970"/>
                  </a:lnTo>
                  <a:lnTo>
                    <a:pt x="1237274" y="119037"/>
                  </a:lnTo>
                  <a:lnTo>
                    <a:pt x="1233324" y="122501"/>
                  </a:lnTo>
                  <a:lnTo>
                    <a:pt x="1233386" y="123720"/>
                  </a:lnTo>
                  <a:lnTo>
                    <a:pt x="1237705" y="126634"/>
                  </a:lnTo>
                  <a:lnTo>
                    <a:pt x="1238474" y="127427"/>
                  </a:lnTo>
                  <a:lnTo>
                    <a:pt x="1238910" y="129821"/>
                  </a:lnTo>
                  <a:lnTo>
                    <a:pt x="1239678" y="130295"/>
                  </a:lnTo>
                  <a:lnTo>
                    <a:pt x="1243239" y="130321"/>
                  </a:lnTo>
                  <a:lnTo>
                    <a:pt x="1246928" y="129558"/>
                  </a:lnTo>
                  <a:lnTo>
                    <a:pt x="1251327" y="129052"/>
                  </a:lnTo>
                  <a:lnTo>
                    <a:pt x="1252011" y="129551"/>
                  </a:lnTo>
                  <a:lnTo>
                    <a:pt x="1249597" y="132451"/>
                  </a:lnTo>
                  <a:lnTo>
                    <a:pt x="1249730" y="132705"/>
                  </a:lnTo>
                  <a:lnTo>
                    <a:pt x="1253911" y="131960"/>
                  </a:lnTo>
                  <a:lnTo>
                    <a:pt x="1255828" y="131857"/>
                  </a:lnTo>
                  <a:lnTo>
                    <a:pt x="1256611" y="132026"/>
                  </a:lnTo>
                  <a:lnTo>
                    <a:pt x="1259728" y="133507"/>
                  </a:lnTo>
                  <a:lnTo>
                    <a:pt x="1260041" y="134613"/>
                  </a:lnTo>
                  <a:lnTo>
                    <a:pt x="1259975" y="136256"/>
                  </a:lnTo>
                  <a:lnTo>
                    <a:pt x="1259645" y="137441"/>
                  </a:lnTo>
                  <a:lnTo>
                    <a:pt x="1258593" y="138098"/>
                  </a:lnTo>
                  <a:lnTo>
                    <a:pt x="1257342" y="138362"/>
                  </a:lnTo>
                  <a:lnTo>
                    <a:pt x="1255763" y="138560"/>
                  </a:lnTo>
                  <a:lnTo>
                    <a:pt x="1254346" y="138479"/>
                  </a:lnTo>
                  <a:lnTo>
                    <a:pt x="1249980" y="138727"/>
                  </a:lnTo>
                  <a:lnTo>
                    <a:pt x="1247406" y="138410"/>
                  </a:lnTo>
                  <a:lnTo>
                    <a:pt x="1244857" y="137506"/>
                  </a:lnTo>
                  <a:lnTo>
                    <a:pt x="1243047" y="137288"/>
                  </a:lnTo>
                  <a:lnTo>
                    <a:pt x="1240949" y="137985"/>
                  </a:lnTo>
                  <a:lnTo>
                    <a:pt x="1237630" y="137870"/>
                  </a:lnTo>
                  <a:lnTo>
                    <a:pt x="1233903" y="135871"/>
                  </a:lnTo>
                  <a:lnTo>
                    <a:pt x="1232416" y="136059"/>
                  </a:lnTo>
                  <a:lnTo>
                    <a:pt x="1231910" y="136376"/>
                  </a:lnTo>
                  <a:lnTo>
                    <a:pt x="1231974" y="136806"/>
                  </a:lnTo>
                  <a:lnTo>
                    <a:pt x="1233652" y="138099"/>
                  </a:lnTo>
                  <a:lnTo>
                    <a:pt x="1246757" y="144954"/>
                  </a:lnTo>
                  <a:lnTo>
                    <a:pt x="1248747" y="146369"/>
                  </a:lnTo>
                  <a:lnTo>
                    <a:pt x="1249187" y="148403"/>
                  </a:lnTo>
                  <a:lnTo>
                    <a:pt x="1249458" y="148396"/>
                  </a:lnTo>
                  <a:lnTo>
                    <a:pt x="1250684" y="146361"/>
                  </a:lnTo>
                  <a:lnTo>
                    <a:pt x="1249884" y="145376"/>
                  </a:lnTo>
                  <a:lnTo>
                    <a:pt x="1243142" y="141386"/>
                  </a:lnTo>
                  <a:lnTo>
                    <a:pt x="1242334" y="139930"/>
                  </a:lnTo>
                  <a:lnTo>
                    <a:pt x="1242568" y="139534"/>
                  </a:lnTo>
                  <a:lnTo>
                    <a:pt x="1244351" y="139126"/>
                  </a:lnTo>
                  <a:lnTo>
                    <a:pt x="1253949" y="140121"/>
                  </a:lnTo>
                  <a:lnTo>
                    <a:pt x="1257670" y="139903"/>
                  </a:lnTo>
                  <a:lnTo>
                    <a:pt x="1260177" y="139203"/>
                  </a:lnTo>
                  <a:lnTo>
                    <a:pt x="1261436" y="138339"/>
                  </a:lnTo>
                  <a:lnTo>
                    <a:pt x="1262348" y="133592"/>
                  </a:lnTo>
                  <a:lnTo>
                    <a:pt x="1264071" y="130551"/>
                  </a:lnTo>
                  <a:lnTo>
                    <a:pt x="1263052" y="127830"/>
                  </a:lnTo>
                  <a:lnTo>
                    <a:pt x="1260456" y="123497"/>
                  </a:lnTo>
                  <a:lnTo>
                    <a:pt x="1258416" y="120944"/>
                  </a:lnTo>
                  <a:lnTo>
                    <a:pt x="1253710" y="118356"/>
                  </a:lnTo>
                  <a:lnTo>
                    <a:pt x="1253245" y="117428"/>
                  </a:lnTo>
                  <a:lnTo>
                    <a:pt x="1258490" y="109581"/>
                  </a:lnTo>
                  <a:lnTo>
                    <a:pt x="1259435" y="108922"/>
                  </a:lnTo>
                  <a:lnTo>
                    <a:pt x="1260607" y="108637"/>
                  </a:lnTo>
                  <a:lnTo>
                    <a:pt x="1264735" y="108522"/>
                  </a:lnTo>
                  <a:lnTo>
                    <a:pt x="1267742" y="107871"/>
                  </a:lnTo>
                  <a:lnTo>
                    <a:pt x="1272458" y="108783"/>
                  </a:lnTo>
                  <a:lnTo>
                    <a:pt x="1275061" y="109022"/>
                  </a:lnTo>
                  <a:lnTo>
                    <a:pt x="1278283" y="108213"/>
                  </a:lnTo>
                  <a:lnTo>
                    <a:pt x="1285444" y="104920"/>
                  </a:lnTo>
                  <a:lnTo>
                    <a:pt x="1288248" y="103900"/>
                  </a:lnTo>
                  <a:lnTo>
                    <a:pt x="1291814" y="101970"/>
                  </a:lnTo>
                  <a:lnTo>
                    <a:pt x="1296143" y="99135"/>
                  </a:lnTo>
                  <a:lnTo>
                    <a:pt x="1300852" y="97079"/>
                  </a:lnTo>
                  <a:lnTo>
                    <a:pt x="1308480" y="95164"/>
                  </a:lnTo>
                  <a:lnTo>
                    <a:pt x="1313142" y="93623"/>
                  </a:lnTo>
                  <a:lnTo>
                    <a:pt x="1314083" y="93070"/>
                  </a:lnTo>
                  <a:lnTo>
                    <a:pt x="1309748" y="92938"/>
                  </a:lnTo>
                  <a:lnTo>
                    <a:pt x="1308694" y="92677"/>
                  </a:lnTo>
                  <a:lnTo>
                    <a:pt x="1307803" y="91216"/>
                  </a:lnTo>
                  <a:lnTo>
                    <a:pt x="1308254" y="88515"/>
                  </a:lnTo>
                  <a:lnTo>
                    <a:pt x="1308173" y="87010"/>
                  </a:lnTo>
                  <a:lnTo>
                    <a:pt x="1307658" y="85654"/>
                  </a:lnTo>
                  <a:lnTo>
                    <a:pt x="1306710" y="84444"/>
                  </a:lnTo>
                  <a:lnTo>
                    <a:pt x="1305329" y="83379"/>
                  </a:lnTo>
                  <a:lnTo>
                    <a:pt x="1304069" y="82741"/>
                  </a:lnTo>
                  <a:lnTo>
                    <a:pt x="1302933" y="82529"/>
                  </a:lnTo>
                  <a:lnTo>
                    <a:pt x="1302151" y="82626"/>
                  </a:lnTo>
                  <a:lnTo>
                    <a:pt x="1301726" y="83031"/>
                  </a:lnTo>
                  <a:lnTo>
                    <a:pt x="1300566" y="85604"/>
                  </a:lnTo>
                  <a:lnTo>
                    <a:pt x="1299088" y="87496"/>
                  </a:lnTo>
                  <a:lnTo>
                    <a:pt x="1297062" y="88486"/>
                  </a:lnTo>
                  <a:lnTo>
                    <a:pt x="1292860" y="89156"/>
                  </a:lnTo>
                  <a:lnTo>
                    <a:pt x="1285637" y="89647"/>
                  </a:lnTo>
                  <a:lnTo>
                    <a:pt x="1282640" y="88741"/>
                  </a:lnTo>
                  <a:lnTo>
                    <a:pt x="1282262" y="87976"/>
                  </a:lnTo>
                  <a:lnTo>
                    <a:pt x="1283310" y="84980"/>
                  </a:lnTo>
                  <a:lnTo>
                    <a:pt x="1285711" y="83695"/>
                  </a:lnTo>
                  <a:lnTo>
                    <a:pt x="1292316" y="81164"/>
                  </a:lnTo>
                  <a:lnTo>
                    <a:pt x="1296544" y="79137"/>
                  </a:lnTo>
                  <a:lnTo>
                    <a:pt x="1296613" y="78785"/>
                  </a:lnTo>
                  <a:lnTo>
                    <a:pt x="1292725" y="78770"/>
                  </a:lnTo>
                  <a:lnTo>
                    <a:pt x="1291798" y="78353"/>
                  </a:lnTo>
                  <a:lnTo>
                    <a:pt x="1290980" y="75862"/>
                  </a:lnTo>
                  <a:lnTo>
                    <a:pt x="1291207" y="74933"/>
                  </a:lnTo>
                  <a:lnTo>
                    <a:pt x="1291816" y="73868"/>
                  </a:lnTo>
                  <a:lnTo>
                    <a:pt x="1294534" y="73095"/>
                  </a:lnTo>
                  <a:lnTo>
                    <a:pt x="1302879" y="72138"/>
                  </a:lnTo>
                  <a:lnTo>
                    <a:pt x="1309370" y="71015"/>
                  </a:lnTo>
                  <a:lnTo>
                    <a:pt x="1309559" y="71407"/>
                  </a:lnTo>
                  <a:lnTo>
                    <a:pt x="1304355" y="74776"/>
                  </a:lnTo>
                  <a:lnTo>
                    <a:pt x="1303816" y="75557"/>
                  </a:lnTo>
                  <a:lnTo>
                    <a:pt x="1305804" y="76290"/>
                  </a:lnTo>
                  <a:lnTo>
                    <a:pt x="1310807" y="74335"/>
                  </a:lnTo>
                  <a:lnTo>
                    <a:pt x="1314038" y="72724"/>
                  </a:lnTo>
                  <a:lnTo>
                    <a:pt x="1314580" y="72174"/>
                  </a:lnTo>
                  <a:lnTo>
                    <a:pt x="1311648" y="71973"/>
                  </a:lnTo>
                  <a:lnTo>
                    <a:pt x="1311487" y="71307"/>
                  </a:lnTo>
                  <a:lnTo>
                    <a:pt x="1312053" y="70084"/>
                  </a:lnTo>
                  <a:lnTo>
                    <a:pt x="1311780" y="69249"/>
                  </a:lnTo>
                  <a:lnTo>
                    <a:pt x="1308532" y="68195"/>
                  </a:lnTo>
                  <a:lnTo>
                    <a:pt x="1304537" y="68781"/>
                  </a:lnTo>
                  <a:lnTo>
                    <a:pt x="1301202" y="69891"/>
                  </a:lnTo>
                  <a:lnTo>
                    <a:pt x="1298433" y="70194"/>
                  </a:lnTo>
                  <a:lnTo>
                    <a:pt x="1294346" y="70215"/>
                  </a:lnTo>
                  <a:lnTo>
                    <a:pt x="1291372" y="69961"/>
                  </a:lnTo>
                  <a:lnTo>
                    <a:pt x="1289511" y="69433"/>
                  </a:lnTo>
                  <a:lnTo>
                    <a:pt x="1287271" y="68251"/>
                  </a:lnTo>
                  <a:lnTo>
                    <a:pt x="1284653" y="66415"/>
                  </a:lnTo>
                  <a:lnTo>
                    <a:pt x="1281340" y="64586"/>
                  </a:lnTo>
                  <a:lnTo>
                    <a:pt x="1280167" y="64386"/>
                  </a:lnTo>
                  <a:lnTo>
                    <a:pt x="1279160" y="64593"/>
                  </a:lnTo>
                  <a:lnTo>
                    <a:pt x="1277045" y="66360"/>
                  </a:lnTo>
                  <a:lnTo>
                    <a:pt x="1276126" y="66572"/>
                  </a:lnTo>
                  <a:lnTo>
                    <a:pt x="1263149" y="64096"/>
                  </a:lnTo>
                  <a:lnTo>
                    <a:pt x="1257645" y="62708"/>
                  </a:lnTo>
                  <a:lnTo>
                    <a:pt x="1254984" y="61655"/>
                  </a:lnTo>
                  <a:lnTo>
                    <a:pt x="1251672" y="61033"/>
                  </a:lnTo>
                  <a:lnTo>
                    <a:pt x="1247713" y="60843"/>
                  </a:lnTo>
                  <a:lnTo>
                    <a:pt x="1244556" y="60354"/>
                  </a:lnTo>
                  <a:lnTo>
                    <a:pt x="1242202" y="59570"/>
                  </a:lnTo>
                  <a:lnTo>
                    <a:pt x="1240296" y="58445"/>
                  </a:lnTo>
                  <a:lnTo>
                    <a:pt x="1238840" y="56979"/>
                  </a:lnTo>
                  <a:lnTo>
                    <a:pt x="1236143" y="55131"/>
                  </a:lnTo>
                  <a:lnTo>
                    <a:pt x="1229981" y="51453"/>
                  </a:lnTo>
                  <a:lnTo>
                    <a:pt x="1228351" y="49093"/>
                  </a:lnTo>
                  <a:lnTo>
                    <a:pt x="1228124" y="48189"/>
                  </a:lnTo>
                  <a:lnTo>
                    <a:pt x="1228510" y="45861"/>
                  </a:lnTo>
                  <a:lnTo>
                    <a:pt x="1234286" y="41912"/>
                  </a:lnTo>
                  <a:lnTo>
                    <a:pt x="1235360" y="40773"/>
                  </a:lnTo>
                  <a:lnTo>
                    <a:pt x="1237330" y="39935"/>
                  </a:lnTo>
                  <a:lnTo>
                    <a:pt x="1240195" y="39396"/>
                  </a:lnTo>
                  <a:lnTo>
                    <a:pt x="1242257" y="39234"/>
                  </a:lnTo>
                  <a:lnTo>
                    <a:pt x="1246942" y="39734"/>
                  </a:lnTo>
                  <a:lnTo>
                    <a:pt x="1244135" y="38512"/>
                  </a:lnTo>
                  <a:lnTo>
                    <a:pt x="1243913" y="37859"/>
                  </a:lnTo>
                  <a:lnTo>
                    <a:pt x="1246728" y="35719"/>
                  </a:lnTo>
                  <a:lnTo>
                    <a:pt x="1246174" y="35623"/>
                  </a:lnTo>
                  <a:lnTo>
                    <a:pt x="1238435" y="37266"/>
                  </a:lnTo>
                  <a:lnTo>
                    <a:pt x="1236457" y="37156"/>
                  </a:lnTo>
                  <a:lnTo>
                    <a:pt x="1233670" y="36151"/>
                  </a:lnTo>
                  <a:lnTo>
                    <a:pt x="1228418" y="32556"/>
                  </a:lnTo>
                  <a:lnTo>
                    <a:pt x="1228359" y="30317"/>
                  </a:lnTo>
                  <a:lnTo>
                    <a:pt x="1230010" y="27206"/>
                  </a:lnTo>
                  <a:lnTo>
                    <a:pt x="1230588" y="25344"/>
                  </a:lnTo>
                  <a:lnTo>
                    <a:pt x="1229086" y="23760"/>
                  </a:lnTo>
                  <a:lnTo>
                    <a:pt x="1229647" y="23315"/>
                  </a:lnTo>
                  <a:lnTo>
                    <a:pt x="1231277" y="22871"/>
                  </a:lnTo>
                  <a:lnTo>
                    <a:pt x="1231960" y="22394"/>
                  </a:lnTo>
                  <a:lnTo>
                    <a:pt x="1231246" y="20641"/>
                  </a:lnTo>
                  <a:lnTo>
                    <a:pt x="1232377" y="19709"/>
                  </a:lnTo>
                  <a:lnTo>
                    <a:pt x="1236089" y="17900"/>
                  </a:lnTo>
                  <a:lnTo>
                    <a:pt x="1239728" y="16317"/>
                  </a:lnTo>
                  <a:lnTo>
                    <a:pt x="1241873" y="15834"/>
                  </a:lnTo>
                  <a:lnTo>
                    <a:pt x="1243741" y="15923"/>
                  </a:lnTo>
                  <a:lnTo>
                    <a:pt x="1245685" y="16409"/>
                  </a:lnTo>
                  <a:lnTo>
                    <a:pt x="1247708" y="17292"/>
                  </a:lnTo>
                  <a:lnTo>
                    <a:pt x="1251176" y="18202"/>
                  </a:lnTo>
                  <a:lnTo>
                    <a:pt x="1253741" y="18461"/>
                  </a:lnTo>
                  <a:lnTo>
                    <a:pt x="1255628" y="17964"/>
                  </a:lnTo>
                  <a:lnTo>
                    <a:pt x="1258855" y="14557"/>
                  </a:lnTo>
                  <a:lnTo>
                    <a:pt x="1259995" y="13684"/>
                  </a:lnTo>
                  <a:lnTo>
                    <a:pt x="1258913" y="13305"/>
                  </a:lnTo>
                  <a:lnTo>
                    <a:pt x="1252590" y="13341"/>
                  </a:lnTo>
                  <a:lnTo>
                    <a:pt x="1249849" y="13060"/>
                  </a:lnTo>
                  <a:lnTo>
                    <a:pt x="1248275" y="12733"/>
                  </a:lnTo>
                  <a:lnTo>
                    <a:pt x="1247116" y="11432"/>
                  </a:lnTo>
                  <a:lnTo>
                    <a:pt x="1248071" y="10739"/>
                  </a:lnTo>
                  <a:lnTo>
                    <a:pt x="1254201" y="8330"/>
                  </a:lnTo>
                  <a:lnTo>
                    <a:pt x="1257082" y="5805"/>
                  </a:lnTo>
                  <a:lnTo>
                    <a:pt x="1265661" y="2298"/>
                  </a:lnTo>
                  <a:lnTo>
                    <a:pt x="1274345" y="649"/>
                  </a:lnTo>
                  <a:lnTo>
                    <a:pt x="1278548" y="107"/>
                  </a:lnTo>
                  <a:lnTo>
                    <a:pt x="1281967" y="0"/>
                  </a:lnTo>
                  <a:lnTo>
                    <a:pt x="1283461" y="218"/>
                  </a:lnTo>
                  <a:lnTo>
                    <a:pt x="1285285" y="1971"/>
                  </a:lnTo>
                  <a:lnTo>
                    <a:pt x="1285624" y="3821"/>
                  </a:lnTo>
                  <a:lnTo>
                    <a:pt x="1290334" y="6134"/>
                  </a:lnTo>
                  <a:lnTo>
                    <a:pt x="1294123" y="6312"/>
                  </a:lnTo>
                  <a:lnTo>
                    <a:pt x="1296479" y="5961"/>
                  </a:lnTo>
                  <a:lnTo>
                    <a:pt x="1304100" y="6096"/>
                  </a:lnTo>
                  <a:lnTo>
                    <a:pt x="1305866" y="6743"/>
                  </a:lnTo>
                  <a:lnTo>
                    <a:pt x="1305739" y="7467"/>
                  </a:lnTo>
                  <a:lnTo>
                    <a:pt x="1304889" y="8637"/>
                  </a:lnTo>
                  <a:lnTo>
                    <a:pt x="1305409" y="9639"/>
                  </a:lnTo>
                  <a:lnTo>
                    <a:pt x="1310575" y="11555"/>
                  </a:lnTo>
                  <a:lnTo>
                    <a:pt x="1315229" y="12882"/>
                  </a:lnTo>
                  <a:lnTo>
                    <a:pt x="1319405" y="14536"/>
                  </a:lnTo>
                  <a:lnTo>
                    <a:pt x="1325624" y="17994"/>
                  </a:lnTo>
                  <a:lnTo>
                    <a:pt x="1326971" y="18971"/>
                  </a:lnTo>
                  <a:lnTo>
                    <a:pt x="1327907" y="20028"/>
                  </a:lnTo>
                  <a:lnTo>
                    <a:pt x="1329524" y="23889"/>
                  </a:lnTo>
                  <a:lnTo>
                    <a:pt x="1329730" y="25355"/>
                  </a:lnTo>
                  <a:lnTo>
                    <a:pt x="1329136" y="29590"/>
                  </a:lnTo>
                  <a:lnTo>
                    <a:pt x="1328645" y="30390"/>
                  </a:lnTo>
                  <a:lnTo>
                    <a:pt x="1327002" y="31354"/>
                  </a:lnTo>
                  <a:lnTo>
                    <a:pt x="1327570" y="31744"/>
                  </a:lnTo>
                  <a:lnTo>
                    <a:pt x="1332485" y="32849"/>
                  </a:lnTo>
                  <a:lnTo>
                    <a:pt x="1336390" y="35041"/>
                  </a:lnTo>
                  <a:lnTo>
                    <a:pt x="1338441" y="35748"/>
                  </a:lnTo>
                  <a:lnTo>
                    <a:pt x="1343388" y="36930"/>
                  </a:lnTo>
                  <a:lnTo>
                    <a:pt x="1344290" y="37377"/>
                  </a:lnTo>
                  <a:lnTo>
                    <a:pt x="1345408" y="38116"/>
                  </a:lnTo>
                  <a:lnTo>
                    <a:pt x="1348197" y="41283"/>
                  </a:lnTo>
                  <a:lnTo>
                    <a:pt x="1352766" y="44137"/>
                  </a:lnTo>
                  <a:lnTo>
                    <a:pt x="1353095" y="44752"/>
                  </a:lnTo>
                  <a:lnTo>
                    <a:pt x="1352116" y="46096"/>
                  </a:lnTo>
                  <a:lnTo>
                    <a:pt x="1352814" y="46523"/>
                  </a:lnTo>
                  <a:lnTo>
                    <a:pt x="1354578" y="47014"/>
                  </a:lnTo>
                  <a:lnTo>
                    <a:pt x="1356162" y="46759"/>
                  </a:lnTo>
                  <a:lnTo>
                    <a:pt x="1357562" y="45753"/>
                  </a:lnTo>
                  <a:lnTo>
                    <a:pt x="1359086" y="45463"/>
                  </a:lnTo>
                  <a:lnTo>
                    <a:pt x="1360732" y="45888"/>
                  </a:lnTo>
                  <a:lnTo>
                    <a:pt x="1361981" y="46636"/>
                  </a:lnTo>
                  <a:lnTo>
                    <a:pt x="1363683" y="48467"/>
                  </a:lnTo>
                  <a:lnTo>
                    <a:pt x="1366170" y="49978"/>
                  </a:lnTo>
                  <a:lnTo>
                    <a:pt x="1365960" y="50440"/>
                  </a:lnTo>
                  <a:lnTo>
                    <a:pt x="1364731" y="50819"/>
                  </a:lnTo>
                  <a:lnTo>
                    <a:pt x="1358031" y="51238"/>
                  </a:lnTo>
                  <a:lnTo>
                    <a:pt x="1354262" y="50947"/>
                  </a:lnTo>
                  <a:lnTo>
                    <a:pt x="1350778" y="50209"/>
                  </a:lnTo>
                  <a:lnTo>
                    <a:pt x="1348357" y="49447"/>
                  </a:lnTo>
                  <a:lnTo>
                    <a:pt x="1346100" y="48277"/>
                  </a:lnTo>
                  <a:lnTo>
                    <a:pt x="1345266" y="48401"/>
                  </a:lnTo>
                  <a:lnTo>
                    <a:pt x="1344084" y="49355"/>
                  </a:lnTo>
                  <a:lnTo>
                    <a:pt x="1341558" y="50747"/>
                  </a:lnTo>
                  <a:lnTo>
                    <a:pt x="1339978" y="52035"/>
                  </a:lnTo>
                  <a:lnTo>
                    <a:pt x="1341805" y="52607"/>
                  </a:lnTo>
                  <a:lnTo>
                    <a:pt x="1350613" y="52569"/>
                  </a:lnTo>
                  <a:lnTo>
                    <a:pt x="1352528" y="52931"/>
                  </a:lnTo>
                  <a:lnTo>
                    <a:pt x="1354767" y="53836"/>
                  </a:lnTo>
                  <a:lnTo>
                    <a:pt x="1352215" y="55347"/>
                  </a:lnTo>
                  <a:lnTo>
                    <a:pt x="1346254" y="57885"/>
                  </a:lnTo>
                  <a:lnTo>
                    <a:pt x="1333372" y="62810"/>
                  </a:lnTo>
                  <a:lnTo>
                    <a:pt x="1329590" y="64073"/>
                  </a:lnTo>
                  <a:lnTo>
                    <a:pt x="1330508" y="64441"/>
                  </a:lnTo>
                  <a:lnTo>
                    <a:pt x="1331943" y="64536"/>
                  </a:lnTo>
                  <a:lnTo>
                    <a:pt x="1336359" y="64320"/>
                  </a:lnTo>
                  <a:lnTo>
                    <a:pt x="1340487" y="63659"/>
                  </a:lnTo>
                  <a:lnTo>
                    <a:pt x="1345510" y="63944"/>
                  </a:lnTo>
                  <a:lnTo>
                    <a:pt x="1347746" y="64483"/>
                  </a:lnTo>
                  <a:lnTo>
                    <a:pt x="1346985" y="65010"/>
                  </a:lnTo>
                  <a:lnTo>
                    <a:pt x="1348345" y="65866"/>
                  </a:lnTo>
                  <a:lnTo>
                    <a:pt x="1356556" y="67858"/>
                  </a:lnTo>
                  <a:lnTo>
                    <a:pt x="1361747" y="67461"/>
                  </a:lnTo>
                  <a:lnTo>
                    <a:pt x="1367045" y="65543"/>
                  </a:lnTo>
                  <a:lnTo>
                    <a:pt x="1371139" y="64591"/>
                  </a:lnTo>
                  <a:lnTo>
                    <a:pt x="1376180" y="64721"/>
                  </a:lnTo>
                  <a:lnTo>
                    <a:pt x="1377588" y="64931"/>
                  </a:lnTo>
                  <a:lnTo>
                    <a:pt x="1377051" y="65397"/>
                  </a:lnTo>
                  <a:lnTo>
                    <a:pt x="1373328" y="66475"/>
                  </a:lnTo>
                  <a:lnTo>
                    <a:pt x="1369961" y="67673"/>
                  </a:lnTo>
                  <a:lnTo>
                    <a:pt x="1369600" y="68012"/>
                  </a:lnTo>
                  <a:lnTo>
                    <a:pt x="1373795" y="67527"/>
                  </a:lnTo>
                  <a:lnTo>
                    <a:pt x="1383133" y="68294"/>
                  </a:lnTo>
                  <a:lnTo>
                    <a:pt x="1387678" y="68484"/>
                  </a:lnTo>
                  <a:lnTo>
                    <a:pt x="1390969" y="68293"/>
                  </a:lnTo>
                  <a:lnTo>
                    <a:pt x="1394056" y="68597"/>
                  </a:lnTo>
                  <a:lnTo>
                    <a:pt x="1396941" y="69400"/>
                  </a:lnTo>
                  <a:lnTo>
                    <a:pt x="1397907" y="69910"/>
                  </a:lnTo>
                  <a:lnTo>
                    <a:pt x="1395207" y="70238"/>
                  </a:lnTo>
                  <a:lnTo>
                    <a:pt x="1392657" y="70233"/>
                  </a:lnTo>
                  <a:lnTo>
                    <a:pt x="1390490" y="70719"/>
                  </a:lnTo>
                  <a:lnTo>
                    <a:pt x="1388706" y="71693"/>
                  </a:lnTo>
                  <a:lnTo>
                    <a:pt x="1387433" y="72957"/>
                  </a:lnTo>
                  <a:lnTo>
                    <a:pt x="1386672" y="74511"/>
                  </a:lnTo>
                  <a:lnTo>
                    <a:pt x="1384733" y="75153"/>
                  </a:lnTo>
                  <a:lnTo>
                    <a:pt x="1381619" y="74881"/>
                  </a:lnTo>
                  <a:lnTo>
                    <a:pt x="1380397" y="74441"/>
                  </a:lnTo>
                  <a:lnTo>
                    <a:pt x="1381070" y="73827"/>
                  </a:lnTo>
                  <a:lnTo>
                    <a:pt x="1380160" y="73740"/>
                  </a:lnTo>
                  <a:lnTo>
                    <a:pt x="1377671" y="74177"/>
                  </a:lnTo>
                  <a:lnTo>
                    <a:pt x="1375733" y="74190"/>
                  </a:lnTo>
                  <a:lnTo>
                    <a:pt x="1375202" y="74648"/>
                  </a:lnTo>
                  <a:lnTo>
                    <a:pt x="1388810" y="79612"/>
                  </a:lnTo>
                  <a:lnTo>
                    <a:pt x="1393161" y="84007"/>
                  </a:lnTo>
                  <a:lnTo>
                    <a:pt x="1396154" y="85823"/>
                  </a:lnTo>
                  <a:lnTo>
                    <a:pt x="1396448" y="86303"/>
                  </a:lnTo>
                  <a:lnTo>
                    <a:pt x="1394497" y="87524"/>
                  </a:lnTo>
                  <a:lnTo>
                    <a:pt x="1394398" y="88453"/>
                  </a:lnTo>
                  <a:lnTo>
                    <a:pt x="1395293" y="91136"/>
                  </a:lnTo>
                  <a:lnTo>
                    <a:pt x="1394876" y="93280"/>
                  </a:lnTo>
                  <a:lnTo>
                    <a:pt x="1393539" y="97054"/>
                  </a:lnTo>
                  <a:lnTo>
                    <a:pt x="1394791" y="98228"/>
                  </a:lnTo>
                  <a:lnTo>
                    <a:pt x="1397701" y="99265"/>
                  </a:lnTo>
                  <a:lnTo>
                    <a:pt x="1399441" y="100591"/>
                  </a:lnTo>
                  <a:lnTo>
                    <a:pt x="1400624" y="101044"/>
                  </a:lnTo>
                  <a:lnTo>
                    <a:pt x="1401508" y="102113"/>
                  </a:lnTo>
                  <a:lnTo>
                    <a:pt x="1402544" y="102782"/>
                  </a:lnTo>
                  <a:lnTo>
                    <a:pt x="1403732" y="103058"/>
                  </a:lnTo>
                  <a:lnTo>
                    <a:pt x="1404571" y="102706"/>
                  </a:lnTo>
                  <a:lnTo>
                    <a:pt x="1405057" y="101730"/>
                  </a:lnTo>
                  <a:lnTo>
                    <a:pt x="1406174" y="100816"/>
                  </a:lnTo>
                  <a:lnTo>
                    <a:pt x="1409244" y="99173"/>
                  </a:lnTo>
                  <a:lnTo>
                    <a:pt x="1412218" y="96610"/>
                  </a:lnTo>
                  <a:lnTo>
                    <a:pt x="1412721" y="95761"/>
                  </a:lnTo>
                  <a:lnTo>
                    <a:pt x="1412249" y="93747"/>
                  </a:lnTo>
                  <a:lnTo>
                    <a:pt x="1412590" y="92885"/>
                  </a:lnTo>
                  <a:lnTo>
                    <a:pt x="1415385" y="89836"/>
                  </a:lnTo>
                  <a:lnTo>
                    <a:pt x="1416276" y="87721"/>
                  </a:lnTo>
                  <a:lnTo>
                    <a:pt x="1417124" y="84429"/>
                  </a:lnTo>
                  <a:lnTo>
                    <a:pt x="1418604" y="82135"/>
                  </a:lnTo>
                  <a:lnTo>
                    <a:pt x="1421771" y="80192"/>
                  </a:lnTo>
                  <a:lnTo>
                    <a:pt x="1427300" y="76266"/>
                  </a:lnTo>
                  <a:lnTo>
                    <a:pt x="1429300" y="75479"/>
                  </a:lnTo>
                  <a:lnTo>
                    <a:pt x="1431540" y="75092"/>
                  </a:lnTo>
                  <a:lnTo>
                    <a:pt x="1435457" y="75185"/>
                  </a:lnTo>
                  <a:lnTo>
                    <a:pt x="1438309" y="76448"/>
                  </a:lnTo>
                  <a:lnTo>
                    <a:pt x="1442150" y="78783"/>
                  </a:lnTo>
                  <a:lnTo>
                    <a:pt x="1447035" y="80913"/>
                  </a:lnTo>
                  <a:lnTo>
                    <a:pt x="1455939" y="83797"/>
                  </a:lnTo>
                  <a:lnTo>
                    <a:pt x="1458481" y="84886"/>
                  </a:lnTo>
                  <a:lnTo>
                    <a:pt x="1463516" y="87742"/>
                  </a:lnTo>
                  <a:lnTo>
                    <a:pt x="1465644" y="90572"/>
                  </a:lnTo>
                  <a:lnTo>
                    <a:pt x="1467104" y="94568"/>
                  </a:lnTo>
                  <a:lnTo>
                    <a:pt x="1468363" y="96973"/>
                  </a:lnTo>
                  <a:lnTo>
                    <a:pt x="1469419" y="97790"/>
                  </a:lnTo>
                  <a:lnTo>
                    <a:pt x="1469901" y="99004"/>
                  </a:lnTo>
                  <a:lnTo>
                    <a:pt x="1469810" y="100619"/>
                  </a:lnTo>
                  <a:lnTo>
                    <a:pt x="1469414" y="101884"/>
                  </a:lnTo>
                  <a:lnTo>
                    <a:pt x="1468713" y="102797"/>
                  </a:lnTo>
                  <a:lnTo>
                    <a:pt x="1467625" y="103315"/>
                  </a:lnTo>
                  <a:lnTo>
                    <a:pt x="1464908" y="103484"/>
                  </a:lnTo>
                  <a:lnTo>
                    <a:pt x="1461588" y="103232"/>
                  </a:lnTo>
                  <a:lnTo>
                    <a:pt x="1460630" y="102821"/>
                  </a:lnTo>
                  <a:lnTo>
                    <a:pt x="1458881" y="100919"/>
                  </a:lnTo>
                  <a:lnTo>
                    <a:pt x="1458158" y="100803"/>
                  </a:lnTo>
                  <a:lnTo>
                    <a:pt x="1455070" y="102206"/>
                  </a:lnTo>
                  <a:lnTo>
                    <a:pt x="1454691" y="102991"/>
                  </a:lnTo>
                  <a:lnTo>
                    <a:pt x="1455826" y="105592"/>
                  </a:lnTo>
                  <a:lnTo>
                    <a:pt x="1455675" y="110483"/>
                  </a:lnTo>
                  <a:lnTo>
                    <a:pt x="1455987" y="111545"/>
                  </a:lnTo>
                  <a:lnTo>
                    <a:pt x="1459245" y="116644"/>
                  </a:lnTo>
                  <a:lnTo>
                    <a:pt x="1464737" y="120516"/>
                  </a:lnTo>
                  <a:lnTo>
                    <a:pt x="1478500" y="127987"/>
                  </a:lnTo>
                  <a:lnTo>
                    <a:pt x="1479283" y="128836"/>
                  </a:lnTo>
                  <a:lnTo>
                    <a:pt x="1480744" y="131888"/>
                  </a:lnTo>
                  <a:lnTo>
                    <a:pt x="1481462" y="132527"/>
                  </a:lnTo>
                  <a:lnTo>
                    <a:pt x="1482362" y="132908"/>
                  </a:lnTo>
                  <a:lnTo>
                    <a:pt x="1483442" y="133030"/>
                  </a:lnTo>
                  <a:lnTo>
                    <a:pt x="1484935" y="132726"/>
                  </a:lnTo>
                  <a:lnTo>
                    <a:pt x="1489993" y="130407"/>
                  </a:lnTo>
                  <a:lnTo>
                    <a:pt x="1494395" y="127962"/>
                  </a:lnTo>
                  <a:lnTo>
                    <a:pt x="1497466" y="126687"/>
                  </a:lnTo>
                  <a:lnTo>
                    <a:pt x="1499205" y="126584"/>
                  </a:lnTo>
                  <a:lnTo>
                    <a:pt x="1501080" y="126136"/>
                  </a:lnTo>
                  <a:lnTo>
                    <a:pt x="1503087" y="125348"/>
                  </a:lnTo>
                  <a:lnTo>
                    <a:pt x="1504430" y="124483"/>
                  </a:lnTo>
                  <a:lnTo>
                    <a:pt x="1505103" y="123543"/>
                  </a:lnTo>
                  <a:lnTo>
                    <a:pt x="1506013" y="119859"/>
                  </a:lnTo>
                  <a:lnTo>
                    <a:pt x="1506786" y="118100"/>
                  </a:lnTo>
                  <a:lnTo>
                    <a:pt x="1508927" y="115697"/>
                  </a:lnTo>
                  <a:lnTo>
                    <a:pt x="1509711" y="115014"/>
                  </a:lnTo>
                  <a:lnTo>
                    <a:pt x="1520356" y="108919"/>
                  </a:lnTo>
                  <a:lnTo>
                    <a:pt x="1521237" y="108170"/>
                  </a:lnTo>
                  <a:lnTo>
                    <a:pt x="1525761" y="101108"/>
                  </a:lnTo>
                  <a:lnTo>
                    <a:pt x="1527357" y="97875"/>
                  </a:lnTo>
                  <a:lnTo>
                    <a:pt x="1527587" y="95928"/>
                  </a:lnTo>
                  <a:lnTo>
                    <a:pt x="1526977" y="94193"/>
                  </a:lnTo>
                  <a:lnTo>
                    <a:pt x="1527282" y="92760"/>
                  </a:lnTo>
                  <a:lnTo>
                    <a:pt x="1528499" y="91632"/>
                  </a:lnTo>
                  <a:lnTo>
                    <a:pt x="1529788" y="90837"/>
                  </a:lnTo>
                  <a:lnTo>
                    <a:pt x="1532018" y="90033"/>
                  </a:lnTo>
                  <a:lnTo>
                    <a:pt x="1533252" y="88899"/>
                  </a:lnTo>
                  <a:lnTo>
                    <a:pt x="1533991" y="88785"/>
                  </a:lnTo>
                  <a:lnTo>
                    <a:pt x="1535815" y="88776"/>
                  </a:lnTo>
                  <a:lnTo>
                    <a:pt x="1538218" y="89549"/>
                  </a:lnTo>
                  <a:lnTo>
                    <a:pt x="1539959" y="89686"/>
                  </a:lnTo>
                  <a:lnTo>
                    <a:pt x="1551220" y="88802"/>
                  </a:lnTo>
                  <a:lnTo>
                    <a:pt x="1551223" y="88331"/>
                  </a:lnTo>
                  <a:lnTo>
                    <a:pt x="1544614" y="86848"/>
                  </a:lnTo>
                  <a:lnTo>
                    <a:pt x="1544677" y="86105"/>
                  </a:lnTo>
                  <a:lnTo>
                    <a:pt x="1545256" y="85083"/>
                  </a:lnTo>
                  <a:lnTo>
                    <a:pt x="1547331" y="83942"/>
                  </a:lnTo>
                  <a:lnTo>
                    <a:pt x="1549880" y="83582"/>
                  </a:lnTo>
                  <a:lnTo>
                    <a:pt x="1550454" y="82856"/>
                  </a:lnTo>
                  <a:lnTo>
                    <a:pt x="1550525" y="81958"/>
                  </a:lnTo>
                  <a:lnTo>
                    <a:pt x="1551368" y="80494"/>
                  </a:lnTo>
                  <a:lnTo>
                    <a:pt x="1550599" y="79975"/>
                  </a:lnTo>
                  <a:lnTo>
                    <a:pt x="1544423" y="77955"/>
                  </a:lnTo>
                  <a:lnTo>
                    <a:pt x="1540856" y="78041"/>
                  </a:lnTo>
                  <a:lnTo>
                    <a:pt x="1539948" y="77777"/>
                  </a:lnTo>
                  <a:lnTo>
                    <a:pt x="1536873" y="76131"/>
                  </a:lnTo>
                  <a:lnTo>
                    <a:pt x="1535746" y="73740"/>
                  </a:lnTo>
                  <a:lnTo>
                    <a:pt x="1535625" y="72760"/>
                  </a:lnTo>
                  <a:lnTo>
                    <a:pt x="1536054" y="71184"/>
                  </a:lnTo>
                  <a:lnTo>
                    <a:pt x="1536445" y="70746"/>
                  </a:lnTo>
                  <a:lnTo>
                    <a:pt x="1536253" y="70034"/>
                  </a:lnTo>
                  <a:lnTo>
                    <a:pt x="1535479" y="69047"/>
                  </a:lnTo>
                  <a:lnTo>
                    <a:pt x="1535416" y="68171"/>
                  </a:lnTo>
                  <a:lnTo>
                    <a:pt x="1536066" y="67402"/>
                  </a:lnTo>
                  <a:lnTo>
                    <a:pt x="1535674" y="66492"/>
                  </a:lnTo>
                  <a:lnTo>
                    <a:pt x="1534240" y="65440"/>
                  </a:lnTo>
                  <a:lnTo>
                    <a:pt x="1533676" y="64534"/>
                  </a:lnTo>
                  <a:lnTo>
                    <a:pt x="1535183" y="61864"/>
                  </a:lnTo>
                  <a:lnTo>
                    <a:pt x="1535233" y="61045"/>
                  </a:lnTo>
                  <a:lnTo>
                    <a:pt x="1533814" y="59905"/>
                  </a:lnTo>
                  <a:lnTo>
                    <a:pt x="1532782" y="59463"/>
                  </a:lnTo>
                  <a:lnTo>
                    <a:pt x="1533540" y="59181"/>
                  </a:lnTo>
                  <a:lnTo>
                    <a:pt x="1536089" y="59063"/>
                  </a:lnTo>
                  <a:lnTo>
                    <a:pt x="1539133" y="59433"/>
                  </a:lnTo>
                  <a:lnTo>
                    <a:pt x="1542675" y="60290"/>
                  </a:lnTo>
                  <a:lnTo>
                    <a:pt x="1547013" y="60299"/>
                  </a:lnTo>
                  <a:lnTo>
                    <a:pt x="1552148" y="59463"/>
                  </a:lnTo>
                  <a:lnTo>
                    <a:pt x="1557367" y="59058"/>
                  </a:lnTo>
                  <a:lnTo>
                    <a:pt x="1566385" y="59224"/>
                  </a:lnTo>
                  <a:lnTo>
                    <a:pt x="1568517" y="59464"/>
                  </a:lnTo>
                  <a:lnTo>
                    <a:pt x="1577483" y="61941"/>
                  </a:lnTo>
                  <a:lnTo>
                    <a:pt x="1584443" y="63203"/>
                  </a:lnTo>
                  <a:lnTo>
                    <a:pt x="1587583" y="63086"/>
                  </a:lnTo>
                  <a:lnTo>
                    <a:pt x="1603067" y="63585"/>
                  </a:lnTo>
                  <a:lnTo>
                    <a:pt x="1609858" y="63330"/>
                  </a:lnTo>
                  <a:lnTo>
                    <a:pt x="1613375" y="63442"/>
                  </a:lnTo>
                  <a:lnTo>
                    <a:pt x="1620123" y="64803"/>
                  </a:lnTo>
                  <a:lnTo>
                    <a:pt x="1619679" y="65934"/>
                  </a:lnTo>
                  <a:lnTo>
                    <a:pt x="1616764" y="67831"/>
                  </a:lnTo>
                  <a:lnTo>
                    <a:pt x="1612962" y="68221"/>
                  </a:lnTo>
                  <a:lnTo>
                    <a:pt x="1609604" y="68877"/>
                  </a:lnTo>
                  <a:lnTo>
                    <a:pt x="1612720" y="69871"/>
                  </a:lnTo>
                  <a:lnTo>
                    <a:pt x="1621900" y="71208"/>
                  </a:lnTo>
                  <a:lnTo>
                    <a:pt x="1624056" y="73348"/>
                  </a:lnTo>
                  <a:lnTo>
                    <a:pt x="1624710" y="74331"/>
                  </a:lnTo>
                  <a:lnTo>
                    <a:pt x="1623643" y="75216"/>
                  </a:lnTo>
                  <a:lnTo>
                    <a:pt x="1624175" y="75661"/>
                  </a:lnTo>
                  <a:lnTo>
                    <a:pt x="1626303" y="75661"/>
                  </a:lnTo>
                  <a:lnTo>
                    <a:pt x="1631794" y="74909"/>
                  </a:lnTo>
                  <a:lnTo>
                    <a:pt x="1637864" y="75406"/>
                  </a:lnTo>
                  <a:lnTo>
                    <a:pt x="1646703" y="77063"/>
                  </a:lnTo>
                  <a:lnTo>
                    <a:pt x="1647656" y="77408"/>
                  </a:lnTo>
                  <a:lnTo>
                    <a:pt x="1649210" y="78700"/>
                  </a:lnTo>
                  <a:lnTo>
                    <a:pt x="1649014" y="79224"/>
                  </a:lnTo>
                  <a:lnTo>
                    <a:pt x="1641200" y="82455"/>
                  </a:lnTo>
                  <a:lnTo>
                    <a:pt x="1637140" y="83734"/>
                  </a:lnTo>
                  <a:lnTo>
                    <a:pt x="1631798" y="85051"/>
                  </a:lnTo>
                  <a:lnTo>
                    <a:pt x="1631626" y="85754"/>
                  </a:lnTo>
                  <a:lnTo>
                    <a:pt x="1639114" y="85884"/>
                  </a:lnTo>
                  <a:lnTo>
                    <a:pt x="1644942" y="86253"/>
                  </a:lnTo>
                  <a:lnTo>
                    <a:pt x="1647570" y="86682"/>
                  </a:lnTo>
                  <a:lnTo>
                    <a:pt x="1648941" y="87292"/>
                  </a:lnTo>
                  <a:lnTo>
                    <a:pt x="1650814" y="88601"/>
                  </a:lnTo>
                  <a:lnTo>
                    <a:pt x="1651119" y="89636"/>
                  </a:lnTo>
                  <a:lnTo>
                    <a:pt x="1650936" y="91038"/>
                  </a:lnTo>
                  <a:lnTo>
                    <a:pt x="1650316" y="92011"/>
                  </a:lnTo>
                  <a:lnTo>
                    <a:pt x="1643537" y="94809"/>
                  </a:lnTo>
                  <a:lnTo>
                    <a:pt x="1640424" y="95682"/>
                  </a:lnTo>
                  <a:lnTo>
                    <a:pt x="1635122" y="96718"/>
                  </a:lnTo>
                  <a:lnTo>
                    <a:pt x="1632816" y="97494"/>
                  </a:lnTo>
                  <a:lnTo>
                    <a:pt x="1630283" y="97388"/>
                  </a:lnTo>
                  <a:lnTo>
                    <a:pt x="1627524" y="96396"/>
                  </a:lnTo>
                  <a:lnTo>
                    <a:pt x="1624655" y="96183"/>
                  </a:lnTo>
                  <a:lnTo>
                    <a:pt x="1619486" y="96975"/>
                  </a:lnTo>
                  <a:lnTo>
                    <a:pt x="1616681" y="96946"/>
                  </a:lnTo>
                  <a:lnTo>
                    <a:pt x="1615301" y="97223"/>
                  </a:lnTo>
                  <a:lnTo>
                    <a:pt x="1615190" y="97834"/>
                  </a:lnTo>
                  <a:lnTo>
                    <a:pt x="1617636" y="99605"/>
                  </a:lnTo>
                  <a:lnTo>
                    <a:pt x="1619050" y="100302"/>
                  </a:lnTo>
                  <a:lnTo>
                    <a:pt x="1619606" y="100823"/>
                  </a:lnTo>
                  <a:lnTo>
                    <a:pt x="1618562" y="101700"/>
                  </a:lnTo>
                  <a:lnTo>
                    <a:pt x="1618781" y="101977"/>
                  </a:lnTo>
                  <a:lnTo>
                    <a:pt x="1619615" y="102290"/>
                  </a:lnTo>
                  <a:lnTo>
                    <a:pt x="1624316" y="106158"/>
                  </a:lnTo>
                  <a:lnTo>
                    <a:pt x="1625307" y="106458"/>
                  </a:lnTo>
                  <a:lnTo>
                    <a:pt x="1626281" y="106312"/>
                  </a:lnTo>
                  <a:lnTo>
                    <a:pt x="1628317" y="105207"/>
                  </a:lnTo>
                  <a:lnTo>
                    <a:pt x="1629526" y="104758"/>
                  </a:lnTo>
                  <a:lnTo>
                    <a:pt x="1630117" y="104814"/>
                  </a:lnTo>
                  <a:lnTo>
                    <a:pt x="1630093" y="105381"/>
                  </a:lnTo>
                  <a:lnTo>
                    <a:pt x="1627923" y="108750"/>
                  </a:lnTo>
                  <a:lnTo>
                    <a:pt x="1627640" y="109650"/>
                  </a:lnTo>
                  <a:lnTo>
                    <a:pt x="1627686" y="110453"/>
                  </a:lnTo>
                  <a:lnTo>
                    <a:pt x="1628734" y="112157"/>
                  </a:lnTo>
                  <a:lnTo>
                    <a:pt x="1631113" y="113986"/>
                  </a:lnTo>
                  <a:lnTo>
                    <a:pt x="1634073" y="115630"/>
                  </a:lnTo>
                  <a:lnTo>
                    <a:pt x="1638515" y="117845"/>
                  </a:lnTo>
                  <a:lnTo>
                    <a:pt x="1644479" y="120206"/>
                  </a:lnTo>
                  <a:lnTo>
                    <a:pt x="1646703" y="121354"/>
                  </a:lnTo>
                  <a:lnTo>
                    <a:pt x="1649963" y="124061"/>
                  </a:lnTo>
                  <a:lnTo>
                    <a:pt x="1650632" y="125097"/>
                  </a:lnTo>
                  <a:lnTo>
                    <a:pt x="1649777" y="127942"/>
                  </a:lnTo>
                  <a:lnTo>
                    <a:pt x="1647396" y="132596"/>
                  </a:lnTo>
                  <a:lnTo>
                    <a:pt x="1645862" y="135240"/>
                  </a:lnTo>
                  <a:lnTo>
                    <a:pt x="1645175" y="135875"/>
                  </a:lnTo>
                  <a:lnTo>
                    <a:pt x="1640685" y="137751"/>
                  </a:lnTo>
                  <a:lnTo>
                    <a:pt x="1638135" y="138191"/>
                  </a:lnTo>
                  <a:lnTo>
                    <a:pt x="1633932" y="138140"/>
                  </a:lnTo>
                  <a:lnTo>
                    <a:pt x="1632520" y="138506"/>
                  </a:lnTo>
                  <a:lnTo>
                    <a:pt x="1630322" y="140006"/>
                  </a:lnTo>
                  <a:lnTo>
                    <a:pt x="1627335" y="142640"/>
                  </a:lnTo>
                  <a:lnTo>
                    <a:pt x="1624982" y="144310"/>
                  </a:lnTo>
                  <a:lnTo>
                    <a:pt x="1623263" y="145016"/>
                  </a:lnTo>
                  <a:lnTo>
                    <a:pt x="1620107" y="145836"/>
                  </a:lnTo>
                  <a:lnTo>
                    <a:pt x="1615163" y="148269"/>
                  </a:lnTo>
                  <a:lnTo>
                    <a:pt x="1612735" y="149205"/>
                  </a:lnTo>
                  <a:lnTo>
                    <a:pt x="1604241" y="150219"/>
                  </a:lnTo>
                  <a:lnTo>
                    <a:pt x="1597335" y="153516"/>
                  </a:lnTo>
                  <a:lnTo>
                    <a:pt x="1594583" y="154604"/>
                  </a:lnTo>
                  <a:lnTo>
                    <a:pt x="1591597" y="155181"/>
                  </a:lnTo>
                  <a:lnTo>
                    <a:pt x="1588373" y="155250"/>
                  </a:lnTo>
                  <a:lnTo>
                    <a:pt x="1586517" y="154723"/>
                  </a:lnTo>
                  <a:lnTo>
                    <a:pt x="1585464" y="152710"/>
                  </a:lnTo>
                  <a:lnTo>
                    <a:pt x="1584837" y="152048"/>
                  </a:lnTo>
                  <a:lnTo>
                    <a:pt x="1582401" y="150673"/>
                  </a:lnTo>
                  <a:lnTo>
                    <a:pt x="1577399" y="146675"/>
                  </a:lnTo>
                  <a:lnTo>
                    <a:pt x="1575249" y="145309"/>
                  </a:lnTo>
                  <a:lnTo>
                    <a:pt x="1573813" y="145005"/>
                  </a:lnTo>
                  <a:lnTo>
                    <a:pt x="1570927" y="145221"/>
                  </a:lnTo>
                  <a:lnTo>
                    <a:pt x="1569447" y="145093"/>
                  </a:lnTo>
                  <a:lnTo>
                    <a:pt x="1566231" y="143837"/>
                  </a:lnTo>
                  <a:lnTo>
                    <a:pt x="1565073" y="143026"/>
                  </a:lnTo>
                  <a:lnTo>
                    <a:pt x="1565216" y="142710"/>
                  </a:lnTo>
                  <a:lnTo>
                    <a:pt x="1567663" y="142250"/>
                  </a:lnTo>
                  <a:lnTo>
                    <a:pt x="1566618" y="141599"/>
                  </a:lnTo>
                  <a:lnTo>
                    <a:pt x="1562315" y="139812"/>
                  </a:lnTo>
                  <a:lnTo>
                    <a:pt x="1560530" y="138875"/>
                  </a:lnTo>
                  <a:lnTo>
                    <a:pt x="1560314" y="138558"/>
                  </a:lnTo>
                  <a:lnTo>
                    <a:pt x="1556056" y="137348"/>
                  </a:lnTo>
                  <a:lnTo>
                    <a:pt x="1551823" y="137013"/>
                  </a:lnTo>
                  <a:lnTo>
                    <a:pt x="1546454" y="139021"/>
                  </a:lnTo>
                  <a:lnTo>
                    <a:pt x="1544418" y="140378"/>
                  </a:lnTo>
                  <a:lnTo>
                    <a:pt x="1544485" y="140821"/>
                  </a:lnTo>
                  <a:lnTo>
                    <a:pt x="1547056" y="141342"/>
                  </a:lnTo>
                  <a:lnTo>
                    <a:pt x="1548169" y="141088"/>
                  </a:lnTo>
                  <a:lnTo>
                    <a:pt x="1550351" y="139836"/>
                  </a:lnTo>
                  <a:lnTo>
                    <a:pt x="1551502" y="139446"/>
                  </a:lnTo>
                  <a:lnTo>
                    <a:pt x="1554808" y="139642"/>
                  </a:lnTo>
                  <a:lnTo>
                    <a:pt x="1557548" y="140505"/>
                  </a:lnTo>
                  <a:lnTo>
                    <a:pt x="1558544" y="141257"/>
                  </a:lnTo>
                  <a:lnTo>
                    <a:pt x="1558904" y="141768"/>
                  </a:lnTo>
                  <a:lnTo>
                    <a:pt x="1566381" y="145770"/>
                  </a:lnTo>
                  <a:lnTo>
                    <a:pt x="1569031" y="146581"/>
                  </a:lnTo>
                  <a:lnTo>
                    <a:pt x="1570135" y="147538"/>
                  </a:lnTo>
                  <a:lnTo>
                    <a:pt x="1570974" y="149130"/>
                  </a:lnTo>
                  <a:lnTo>
                    <a:pt x="1572590" y="150899"/>
                  </a:lnTo>
                  <a:lnTo>
                    <a:pt x="1576184" y="153819"/>
                  </a:lnTo>
                  <a:lnTo>
                    <a:pt x="1580007" y="157427"/>
                  </a:lnTo>
                  <a:lnTo>
                    <a:pt x="1580789" y="158850"/>
                  </a:lnTo>
                  <a:lnTo>
                    <a:pt x="1578814" y="159538"/>
                  </a:lnTo>
                  <a:lnTo>
                    <a:pt x="1577818" y="159589"/>
                  </a:lnTo>
                  <a:lnTo>
                    <a:pt x="1574872" y="159051"/>
                  </a:lnTo>
                  <a:lnTo>
                    <a:pt x="1567096" y="157377"/>
                  </a:lnTo>
                  <a:lnTo>
                    <a:pt x="1566234" y="157408"/>
                  </a:lnTo>
                  <a:lnTo>
                    <a:pt x="1564184" y="158290"/>
                  </a:lnTo>
                  <a:lnTo>
                    <a:pt x="1562500" y="160294"/>
                  </a:lnTo>
                  <a:lnTo>
                    <a:pt x="1561974" y="160486"/>
                  </a:lnTo>
                  <a:lnTo>
                    <a:pt x="1557838" y="159700"/>
                  </a:lnTo>
                  <a:lnTo>
                    <a:pt x="1550092" y="157942"/>
                  </a:lnTo>
                  <a:lnTo>
                    <a:pt x="1544902" y="156450"/>
                  </a:lnTo>
                  <a:lnTo>
                    <a:pt x="1542269" y="155225"/>
                  </a:lnTo>
                  <a:lnTo>
                    <a:pt x="1539081" y="153272"/>
                  </a:lnTo>
                  <a:lnTo>
                    <a:pt x="1535340" y="150591"/>
                  </a:lnTo>
                  <a:lnTo>
                    <a:pt x="1530874" y="149737"/>
                  </a:lnTo>
                  <a:lnTo>
                    <a:pt x="1525682" y="150713"/>
                  </a:lnTo>
                  <a:lnTo>
                    <a:pt x="1518179" y="151061"/>
                  </a:lnTo>
                  <a:lnTo>
                    <a:pt x="1502429" y="150757"/>
                  </a:lnTo>
                  <a:lnTo>
                    <a:pt x="1500358" y="150987"/>
                  </a:lnTo>
                  <a:lnTo>
                    <a:pt x="1499557" y="151323"/>
                  </a:lnTo>
                  <a:lnTo>
                    <a:pt x="1500897" y="152799"/>
                  </a:lnTo>
                  <a:lnTo>
                    <a:pt x="1500579" y="153205"/>
                  </a:lnTo>
                  <a:lnTo>
                    <a:pt x="1499522" y="153479"/>
                  </a:lnTo>
                  <a:lnTo>
                    <a:pt x="1499285" y="153915"/>
                  </a:lnTo>
                  <a:lnTo>
                    <a:pt x="1500995" y="155481"/>
                  </a:lnTo>
                  <a:lnTo>
                    <a:pt x="1503767" y="156544"/>
                  </a:lnTo>
                  <a:lnTo>
                    <a:pt x="1511608" y="157981"/>
                  </a:lnTo>
                  <a:lnTo>
                    <a:pt x="1516802" y="159215"/>
                  </a:lnTo>
                  <a:lnTo>
                    <a:pt x="1519904" y="160278"/>
                  </a:lnTo>
                  <a:lnTo>
                    <a:pt x="1520914" y="161172"/>
                  </a:lnTo>
                  <a:lnTo>
                    <a:pt x="1521067" y="162151"/>
                  </a:lnTo>
                  <a:lnTo>
                    <a:pt x="1519588" y="164100"/>
                  </a:lnTo>
                  <a:lnTo>
                    <a:pt x="1518742" y="164817"/>
                  </a:lnTo>
                  <a:lnTo>
                    <a:pt x="1500529" y="174544"/>
                  </a:lnTo>
                  <a:lnTo>
                    <a:pt x="1493587" y="178476"/>
                  </a:lnTo>
                  <a:lnTo>
                    <a:pt x="1490052" y="180893"/>
                  </a:lnTo>
                  <a:lnTo>
                    <a:pt x="1486937" y="182489"/>
                  </a:lnTo>
                  <a:lnTo>
                    <a:pt x="1484239" y="183269"/>
                  </a:lnTo>
                  <a:lnTo>
                    <a:pt x="1479778" y="183708"/>
                  </a:lnTo>
                  <a:lnTo>
                    <a:pt x="1473553" y="183807"/>
                  </a:lnTo>
                  <a:lnTo>
                    <a:pt x="1465489" y="183432"/>
                  </a:lnTo>
                  <a:lnTo>
                    <a:pt x="1461315" y="182171"/>
                  </a:lnTo>
                  <a:lnTo>
                    <a:pt x="1453747" y="178809"/>
                  </a:lnTo>
                  <a:lnTo>
                    <a:pt x="1448445" y="176835"/>
                  </a:lnTo>
                  <a:lnTo>
                    <a:pt x="1446076" y="176174"/>
                  </a:lnTo>
                  <a:lnTo>
                    <a:pt x="1444101" y="174318"/>
                  </a:lnTo>
                  <a:lnTo>
                    <a:pt x="1442317" y="173961"/>
                  </a:lnTo>
                  <a:lnTo>
                    <a:pt x="1438513" y="173647"/>
                  </a:lnTo>
                  <a:lnTo>
                    <a:pt x="1434600" y="172654"/>
                  </a:lnTo>
                  <a:lnTo>
                    <a:pt x="1425409" y="169287"/>
                  </a:lnTo>
                  <a:lnTo>
                    <a:pt x="1420647" y="167946"/>
                  </a:lnTo>
                  <a:lnTo>
                    <a:pt x="1416315" y="167208"/>
                  </a:lnTo>
                  <a:lnTo>
                    <a:pt x="1412417" y="167076"/>
                  </a:lnTo>
                  <a:lnTo>
                    <a:pt x="1410939" y="167275"/>
                  </a:lnTo>
                  <a:lnTo>
                    <a:pt x="1413598" y="168970"/>
                  </a:lnTo>
                  <a:lnTo>
                    <a:pt x="1412439" y="169073"/>
                  </a:lnTo>
                  <a:lnTo>
                    <a:pt x="1409286" y="168686"/>
                  </a:lnTo>
                  <a:lnTo>
                    <a:pt x="1406169" y="168690"/>
                  </a:lnTo>
                  <a:lnTo>
                    <a:pt x="1400651" y="167475"/>
                  </a:lnTo>
                  <a:lnTo>
                    <a:pt x="1395207" y="167637"/>
                  </a:lnTo>
                  <a:lnTo>
                    <a:pt x="1391278" y="167393"/>
                  </a:lnTo>
                  <a:lnTo>
                    <a:pt x="1386573" y="166716"/>
                  </a:lnTo>
                  <a:lnTo>
                    <a:pt x="1381494" y="166388"/>
                  </a:lnTo>
                  <a:lnTo>
                    <a:pt x="1373315" y="166420"/>
                  </a:lnTo>
                  <a:lnTo>
                    <a:pt x="1370385" y="166563"/>
                  </a:lnTo>
                  <a:lnTo>
                    <a:pt x="1369950" y="166880"/>
                  </a:lnTo>
                  <a:lnTo>
                    <a:pt x="1373877" y="168358"/>
                  </a:lnTo>
                  <a:lnTo>
                    <a:pt x="1380621" y="170143"/>
                  </a:lnTo>
                  <a:lnTo>
                    <a:pt x="1379722" y="168603"/>
                  </a:lnTo>
                  <a:lnTo>
                    <a:pt x="1379962" y="168207"/>
                  </a:lnTo>
                  <a:lnTo>
                    <a:pt x="1382214" y="167672"/>
                  </a:lnTo>
                  <a:lnTo>
                    <a:pt x="1392898" y="168623"/>
                  </a:lnTo>
                  <a:lnTo>
                    <a:pt x="1405007" y="170616"/>
                  </a:lnTo>
                  <a:lnTo>
                    <a:pt x="1408077" y="170812"/>
                  </a:lnTo>
                  <a:lnTo>
                    <a:pt x="1411489" y="171512"/>
                  </a:lnTo>
                  <a:lnTo>
                    <a:pt x="1415250" y="172716"/>
                  </a:lnTo>
                  <a:lnTo>
                    <a:pt x="1420434" y="175174"/>
                  </a:lnTo>
                  <a:lnTo>
                    <a:pt x="1430344" y="180739"/>
                  </a:lnTo>
                  <a:lnTo>
                    <a:pt x="1433527" y="182142"/>
                  </a:lnTo>
                  <a:lnTo>
                    <a:pt x="1437742" y="183450"/>
                  </a:lnTo>
                  <a:lnTo>
                    <a:pt x="1459193" y="185340"/>
                  </a:lnTo>
                  <a:lnTo>
                    <a:pt x="1466606" y="185328"/>
                  </a:lnTo>
                  <a:lnTo>
                    <a:pt x="1481462" y="185875"/>
                  </a:lnTo>
                  <a:lnTo>
                    <a:pt x="1489308" y="186862"/>
                  </a:lnTo>
                  <a:lnTo>
                    <a:pt x="1491532" y="187600"/>
                  </a:lnTo>
                  <a:lnTo>
                    <a:pt x="1492219" y="190073"/>
                  </a:lnTo>
                  <a:lnTo>
                    <a:pt x="1491505" y="191316"/>
                  </a:lnTo>
                  <a:lnTo>
                    <a:pt x="1487238" y="195097"/>
                  </a:lnTo>
                  <a:lnTo>
                    <a:pt x="1484541" y="197878"/>
                  </a:lnTo>
                  <a:lnTo>
                    <a:pt x="1467836" y="209643"/>
                  </a:lnTo>
                  <a:lnTo>
                    <a:pt x="1465665" y="212349"/>
                  </a:lnTo>
                  <a:lnTo>
                    <a:pt x="1464726" y="213967"/>
                  </a:lnTo>
                  <a:lnTo>
                    <a:pt x="1461740" y="215643"/>
                  </a:lnTo>
                  <a:lnTo>
                    <a:pt x="1454187" y="218242"/>
                  </a:lnTo>
                  <a:lnTo>
                    <a:pt x="1446613" y="220449"/>
                  </a:lnTo>
                  <a:lnTo>
                    <a:pt x="1442062" y="220923"/>
                  </a:lnTo>
                  <a:lnTo>
                    <a:pt x="1438009" y="220398"/>
                  </a:lnTo>
                  <a:lnTo>
                    <a:pt x="1435377" y="219757"/>
                  </a:lnTo>
                  <a:lnTo>
                    <a:pt x="1431481" y="217564"/>
                  </a:lnTo>
                  <a:lnTo>
                    <a:pt x="1431238" y="217795"/>
                  </a:lnTo>
                  <a:lnTo>
                    <a:pt x="1434050" y="221231"/>
                  </a:lnTo>
                  <a:lnTo>
                    <a:pt x="1433390" y="221579"/>
                  </a:lnTo>
                  <a:lnTo>
                    <a:pt x="1431096" y="221147"/>
                  </a:lnTo>
                  <a:lnTo>
                    <a:pt x="1425874" y="219603"/>
                  </a:lnTo>
                  <a:lnTo>
                    <a:pt x="1424182" y="219888"/>
                  </a:lnTo>
                  <a:lnTo>
                    <a:pt x="1423182" y="220308"/>
                  </a:lnTo>
                  <a:lnTo>
                    <a:pt x="1421790" y="220300"/>
                  </a:lnTo>
                  <a:lnTo>
                    <a:pt x="1420007" y="219862"/>
                  </a:lnTo>
                  <a:lnTo>
                    <a:pt x="1416777" y="218582"/>
                  </a:lnTo>
                  <a:lnTo>
                    <a:pt x="1415917" y="217958"/>
                  </a:lnTo>
                  <a:lnTo>
                    <a:pt x="1415136" y="216059"/>
                  </a:lnTo>
                  <a:lnTo>
                    <a:pt x="1414605" y="215718"/>
                  </a:lnTo>
                  <a:lnTo>
                    <a:pt x="1408240" y="216816"/>
                  </a:lnTo>
                  <a:lnTo>
                    <a:pt x="1407179" y="217178"/>
                  </a:lnTo>
                  <a:lnTo>
                    <a:pt x="1409789" y="217939"/>
                  </a:lnTo>
                  <a:lnTo>
                    <a:pt x="1410674" y="218480"/>
                  </a:lnTo>
                  <a:lnTo>
                    <a:pt x="1413243" y="221294"/>
                  </a:lnTo>
                  <a:lnTo>
                    <a:pt x="1413378" y="221897"/>
                  </a:lnTo>
                  <a:lnTo>
                    <a:pt x="1411550" y="222268"/>
                  </a:lnTo>
                  <a:lnTo>
                    <a:pt x="1405470" y="221206"/>
                  </a:lnTo>
                  <a:lnTo>
                    <a:pt x="1404744" y="221295"/>
                  </a:lnTo>
                  <a:lnTo>
                    <a:pt x="1407743" y="224094"/>
                  </a:lnTo>
                  <a:lnTo>
                    <a:pt x="1408894" y="225424"/>
                  </a:lnTo>
                  <a:lnTo>
                    <a:pt x="1409020" y="226116"/>
                  </a:lnTo>
                  <a:lnTo>
                    <a:pt x="1405115" y="229285"/>
                  </a:lnTo>
                  <a:lnTo>
                    <a:pt x="1402612" y="230604"/>
                  </a:lnTo>
                  <a:lnTo>
                    <a:pt x="1399198" y="231087"/>
                  </a:lnTo>
                  <a:lnTo>
                    <a:pt x="1397060" y="230762"/>
                  </a:lnTo>
                  <a:lnTo>
                    <a:pt x="1394648" y="229954"/>
                  </a:lnTo>
                  <a:lnTo>
                    <a:pt x="1392910" y="230069"/>
                  </a:lnTo>
                  <a:lnTo>
                    <a:pt x="1391843" y="231105"/>
                  </a:lnTo>
                  <a:lnTo>
                    <a:pt x="1389858" y="231847"/>
                  </a:lnTo>
                  <a:lnTo>
                    <a:pt x="1386954" y="232290"/>
                  </a:lnTo>
                  <a:lnTo>
                    <a:pt x="1383259" y="232098"/>
                  </a:lnTo>
                  <a:lnTo>
                    <a:pt x="1378771" y="231269"/>
                  </a:lnTo>
                  <a:lnTo>
                    <a:pt x="1366867" y="228292"/>
                  </a:lnTo>
                  <a:lnTo>
                    <a:pt x="1363114" y="227831"/>
                  </a:lnTo>
                  <a:lnTo>
                    <a:pt x="1356167" y="227421"/>
                  </a:lnTo>
                  <a:lnTo>
                    <a:pt x="1355339" y="227000"/>
                  </a:lnTo>
                  <a:lnTo>
                    <a:pt x="1355400" y="226599"/>
                  </a:lnTo>
                  <a:lnTo>
                    <a:pt x="1356349" y="226219"/>
                  </a:lnTo>
                  <a:lnTo>
                    <a:pt x="1356087" y="225891"/>
                  </a:lnTo>
                  <a:lnTo>
                    <a:pt x="1354614" y="225616"/>
                  </a:lnTo>
                  <a:lnTo>
                    <a:pt x="1353084" y="225875"/>
                  </a:lnTo>
                  <a:lnTo>
                    <a:pt x="1351501" y="226666"/>
                  </a:lnTo>
                  <a:lnTo>
                    <a:pt x="1348728" y="226899"/>
                  </a:lnTo>
                  <a:lnTo>
                    <a:pt x="1344771" y="226576"/>
                  </a:lnTo>
                  <a:lnTo>
                    <a:pt x="1338922" y="225419"/>
                  </a:lnTo>
                  <a:lnTo>
                    <a:pt x="1327312" y="222431"/>
                  </a:lnTo>
                  <a:lnTo>
                    <a:pt x="1314615" y="219912"/>
                  </a:lnTo>
                  <a:lnTo>
                    <a:pt x="1307246" y="216641"/>
                  </a:lnTo>
                  <a:lnTo>
                    <a:pt x="1309999" y="219587"/>
                  </a:lnTo>
                  <a:lnTo>
                    <a:pt x="1309774" y="220584"/>
                  </a:lnTo>
                  <a:lnTo>
                    <a:pt x="1308366" y="221460"/>
                  </a:lnTo>
                  <a:lnTo>
                    <a:pt x="1308136" y="222328"/>
                  </a:lnTo>
                  <a:lnTo>
                    <a:pt x="1311019" y="224431"/>
                  </a:lnTo>
                  <a:lnTo>
                    <a:pt x="1315005" y="225185"/>
                  </a:lnTo>
                  <a:lnTo>
                    <a:pt x="1319022" y="225106"/>
                  </a:lnTo>
                  <a:lnTo>
                    <a:pt x="1319132" y="224762"/>
                  </a:lnTo>
                  <a:lnTo>
                    <a:pt x="1317457" y="224238"/>
                  </a:lnTo>
                  <a:lnTo>
                    <a:pt x="1315980" y="223470"/>
                  </a:lnTo>
                  <a:lnTo>
                    <a:pt x="1315273" y="222333"/>
                  </a:lnTo>
                  <a:lnTo>
                    <a:pt x="1316029" y="222132"/>
                  </a:lnTo>
                  <a:lnTo>
                    <a:pt x="1319568" y="222728"/>
                  </a:lnTo>
                  <a:lnTo>
                    <a:pt x="1321904" y="223423"/>
                  </a:lnTo>
                  <a:lnTo>
                    <a:pt x="1339498" y="227306"/>
                  </a:lnTo>
                  <a:lnTo>
                    <a:pt x="1344749" y="228034"/>
                  </a:lnTo>
                  <a:lnTo>
                    <a:pt x="1348693" y="228783"/>
                  </a:lnTo>
                  <a:lnTo>
                    <a:pt x="1349787" y="229228"/>
                  </a:lnTo>
                  <a:lnTo>
                    <a:pt x="1348457" y="230193"/>
                  </a:lnTo>
                  <a:lnTo>
                    <a:pt x="1341383" y="232607"/>
                  </a:lnTo>
                  <a:lnTo>
                    <a:pt x="1341271" y="233003"/>
                  </a:lnTo>
                  <a:lnTo>
                    <a:pt x="1346121" y="232785"/>
                  </a:lnTo>
                  <a:lnTo>
                    <a:pt x="1352006" y="230657"/>
                  </a:lnTo>
                  <a:lnTo>
                    <a:pt x="1355316" y="229672"/>
                  </a:lnTo>
                  <a:lnTo>
                    <a:pt x="1358493" y="229066"/>
                  </a:lnTo>
                  <a:lnTo>
                    <a:pt x="1362799" y="230112"/>
                  </a:lnTo>
                  <a:lnTo>
                    <a:pt x="1368235" y="232806"/>
                  </a:lnTo>
                  <a:lnTo>
                    <a:pt x="1372636" y="234337"/>
                  </a:lnTo>
                  <a:lnTo>
                    <a:pt x="1378908" y="235192"/>
                  </a:lnTo>
                  <a:lnTo>
                    <a:pt x="1382584" y="236107"/>
                  </a:lnTo>
                  <a:lnTo>
                    <a:pt x="1388760" y="238627"/>
                  </a:lnTo>
                  <a:lnTo>
                    <a:pt x="1389735" y="239940"/>
                  </a:lnTo>
                  <a:lnTo>
                    <a:pt x="1390303" y="245287"/>
                  </a:lnTo>
                  <a:lnTo>
                    <a:pt x="1390086" y="246577"/>
                  </a:lnTo>
                  <a:lnTo>
                    <a:pt x="1389283" y="247859"/>
                  </a:lnTo>
                  <a:lnTo>
                    <a:pt x="1387895" y="249126"/>
                  </a:lnTo>
                  <a:lnTo>
                    <a:pt x="1385316" y="249836"/>
                  </a:lnTo>
                  <a:lnTo>
                    <a:pt x="1381544" y="249988"/>
                  </a:lnTo>
                  <a:lnTo>
                    <a:pt x="1378582" y="250509"/>
                  </a:lnTo>
                  <a:lnTo>
                    <a:pt x="1372100" y="253347"/>
                  </a:lnTo>
                  <a:lnTo>
                    <a:pt x="1369350" y="253757"/>
                  </a:lnTo>
                  <a:lnTo>
                    <a:pt x="1357726" y="252910"/>
                  </a:lnTo>
                  <a:lnTo>
                    <a:pt x="1353177" y="252116"/>
                  </a:lnTo>
                  <a:lnTo>
                    <a:pt x="1351081" y="252163"/>
                  </a:lnTo>
                  <a:lnTo>
                    <a:pt x="1349920" y="252790"/>
                  </a:lnTo>
                  <a:lnTo>
                    <a:pt x="1348703" y="253073"/>
                  </a:lnTo>
                  <a:lnTo>
                    <a:pt x="1344139" y="253333"/>
                  </a:lnTo>
                  <a:lnTo>
                    <a:pt x="1343397" y="253845"/>
                  </a:lnTo>
                  <a:lnTo>
                    <a:pt x="1343685" y="254631"/>
                  </a:lnTo>
                  <a:lnTo>
                    <a:pt x="1344582" y="255697"/>
                  </a:lnTo>
                  <a:lnTo>
                    <a:pt x="1345690" y="256310"/>
                  </a:lnTo>
                  <a:lnTo>
                    <a:pt x="1347403" y="257084"/>
                  </a:lnTo>
                  <a:lnTo>
                    <a:pt x="1350002" y="257592"/>
                  </a:lnTo>
                  <a:lnTo>
                    <a:pt x="1355343" y="258159"/>
                  </a:lnTo>
                  <a:lnTo>
                    <a:pt x="1355896" y="259606"/>
                  </a:lnTo>
                  <a:lnTo>
                    <a:pt x="1355658" y="260073"/>
                  </a:lnTo>
                  <a:lnTo>
                    <a:pt x="1353906" y="261039"/>
                  </a:lnTo>
                  <a:lnTo>
                    <a:pt x="1351880" y="260941"/>
                  </a:lnTo>
                  <a:lnTo>
                    <a:pt x="1348396" y="259801"/>
                  </a:lnTo>
                  <a:lnTo>
                    <a:pt x="1346675" y="259756"/>
                  </a:lnTo>
                  <a:lnTo>
                    <a:pt x="1345167" y="260374"/>
                  </a:lnTo>
                  <a:lnTo>
                    <a:pt x="1343069" y="260578"/>
                  </a:lnTo>
                  <a:lnTo>
                    <a:pt x="1340379" y="260367"/>
                  </a:lnTo>
                  <a:lnTo>
                    <a:pt x="1338885" y="260868"/>
                  </a:lnTo>
                  <a:lnTo>
                    <a:pt x="1338587" y="262080"/>
                  </a:lnTo>
                  <a:lnTo>
                    <a:pt x="1337682" y="262986"/>
                  </a:lnTo>
                  <a:lnTo>
                    <a:pt x="1334574" y="264419"/>
                  </a:lnTo>
                  <a:lnTo>
                    <a:pt x="1332901" y="265476"/>
                  </a:lnTo>
                  <a:lnTo>
                    <a:pt x="1332956" y="266306"/>
                  </a:lnTo>
                  <a:lnTo>
                    <a:pt x="1334739" y="266906"/>
                  </a:lnTo>
                  <a:lnTo>
                    <a:pt x="1336784" y="268265"/>
                  </a:lnTo>
                  <a:lnTo>
                    <a:pt x="1339089" y="270386"/>
                  </a:lnTo>
                  <a:lnTo>
                    <a:pt x="1339533" y="271322"/>
                  </a:lnTo>
                  <a:lnTo>
                    <a:pt x="1338117" y="271076"/>
                  </a:lnTo>
                  <a:lnTo>
                    <a:pt x="1336214" y="270235"/>
                  </a:lnTo>
                  <a:lnTo>
                    <a:pt x="1333818" y="268799"/>
                  </a:lnTo>
                  <a:lnTo>
                    <a:pt x="1330197" y="267515"/>
                  </a:lnTo>
                  <a:lnTo>
                    <a:pt x="1322221" y="265839"/>
                  </a:lnTo>
                  <a:lnTo>
                    <a:pt x="1320814" y="265891"/>
                  </a:lnTo>
                  <a:lnTo>
                    <a:pt x="1321536" y="266317"/>
                  </a:lnTo>
                  <a:lnTo>
                    <a:pt x="1326826" y="268075"/>
                  </a:lnTo>
                  <a:lnTo>
                    <a:pt x="1328853" y="269207"/>
                  </a:lnTo>
                  <a:lnTo>
                    <a:pt x="1329100" y="270031"/>
                  </a:lnTo>
                  <a:lnTo>
                    <a:pt x="1324669" y="271838"/>
                  </a:lnTo>
                  <a:lnTo>
                    <a:pt x="1324547" y="272444"/>
                  </a:lnTo>
                  <a:lnTo>
                    <a:pt x="1325723" y="272974"/>
                  </a:lnTo>
                  <a:lnTo>
                    <a:pt x="1326040" y="273415"/>
                  </a:lnTo>
                  <a:lnTo>
                    <a:pt x="1324461" y="274303"/>
                  </a:lnTo>
                  <a:lnTo>
                    <a:pt x="1321861" y="275047"/>
                  </a:lnTo>
                  <a:lnTo>
                    <a:pt x="1316824" y="275153"/>
                  </a:lnTo>
                  <a:lnTo>
                    <a:pt x="1316365" y="275574"/>
                  </a:lnTo>
                  <a:lnTo>
                    <a:pt x="1318285" y="276485"/>
                  </a:lnTo>
                  <a:lnTo>
                    <a:pt x="1318933" y="277052"/>
                  </a:lnTo>
                  <a:lnTo>
                    <a:pt x="1317285" y="277830"/>
                  </a:lnTo>
                  <a:lnTo>
                    <a:pt x="1316209" y="277940"/>
                  </a:lnTo>
                  <a:lnTo>
                    <a:pt x="1310412" y="277578"/>
                  </a:lnTo>
                  <a:lnTo>
                    <a:pt x="1311934" y="279524"/>
                  </a:lnTo>
                  <a:lnTo>
                    <a:pt x="1312831" y="280206"/>
                  </a:lnTo>
                  <a:lnTo>
                    <a:pt x="1314608" y="281168"/>
                  </a:lnTo>
                  <a:lnTo>
                    <a:pt x="1317801" y="282062"/>
                  </a:lnTo>
                  <a:lnTo>
                    <a:pt x="1317867" y="282407"/>
                  </a:lnTo>
                  <a:lnTo>
                    <a:pt x="1316752" y="283174"/>
                  </a:lnTo>
                  <a:lnTo>
                    <a:pt x="1314866" y="284106"/>
                  </a:lnTo>
                  <a:lnTo>
                    <a:pt x="1306878" y="286960"/>
                  </a:lnTo>
                  <a:lnTo>
                    <a:pt x="1301266" y="290306"/>
                  </a:lnTo>
                  <a:lnTo>
                    <a:pt x="1300489" y="291350"/>
                  </a:lnTo>
                  <a:lnTo>
                    <a:pt x="1301915" y="293550"/>
                  </a:lnTo>
                  <a:lnTo>
                    <a:pt x="1301927" y="294103"/>
                  </a:lnTo>
                  <a:lnTo>
                    <a:pt x="1300458" y="295099"/>
                  </a:lnTo>
                  <a:lnTo>
                    <a:pt x="1297177" y="294827"/>
                  </a:lnTo>
                  <a:lnTo>
                    <a:pt x="1296549" y="295219"/>
                  </a:lnTo>
                  <a:lnTo>
                    <a:pt x="1297329" y="296255"/>
                  </a:lnTo>
                  <a:lnTo>
                    <a:pt x="1297475" y="297772"/>
                  </a:lnTo>
                  <a:lnTo>
                    <a:pt x="1296982" y="299773"/>
                  </a:lnTo>
                  <a:lnTo>
                    <a:pt x="1294598" y="302907"/>
                  </a:lnTo>
                  <a:lnTo>
                    <a:pt x="1290325" y="307175"/>
                  </a:lnTo>
                  <a:lnTo>
                    <a:pt x="1287050" y="311052"/>
                  </a:lnTo>
                  <a:lnTo>
                    <a:pt x="1284779" y="314538"/>
                  </a:lnTo>
                  <a:lnTo>
                    <a:pt x="1283134" y="316267"/>
                  </a:lnTo>
                  <a:lnTo>
                    <a:pt x="1280098" y="316386"/>
                  </a:lnTo>
                  <a:lnTo>
                    <a:pt x="1277806" y="317476"/>
                  </a:lnTo>
                  <a:lnTo>
                    <a:pt x="1279366" y="318048"/>
                  </a:lnTo>
                  <a:lnTo>
                    <a:pt x="1280322" y="318717"/>
                  </a:lnTo>
                  <a:lnTo>
                    <a:pt x="1280982" y="319737"/>
                  </a:lnTo>
                  <a:lnTo>
                    <a:pt x="1280329" y="322924"/>
                  </a:lnTo>
                  <a:lnTo>
                    <a:pt x="1278362" y="328277"/>
                  </a:lnTo>
                  <a:lnTo>
                    <a:pt x="1277141" y="332534"/>
                  </a:lnTo>
                  <a:lnTo>
                    <a:pt x="1277393" y="345666"/>
                  </a:lnTo>
                  <a:lnTo>
                    <a:pt x="1277072" y="351476"/>
                  </a:lnTo>
                  <a:lnTo>
                    <a:pt x="1276208" y="354697"/>
                  </a:lnTo>
                  <a:lnTo>
                    <a:pt x="1274806" y="356447"/>
                  </a:lnTo>
                  <a:lnTo>
                    <a:pt x="1272400" y="356976"/>
                  </a:lnTo>
                  <a:lnTo>
                    <a:pt x="1275461" y="357487"/>
                  </a:lnTo>
                  <a:lnTo>
                    <a:pt x="1277406" y="358309"/>
                  </a:lnTo>
                  <a:lnTo>
                    <a:pt x="1278302" y="359557"/>
                  </a:lnTo>
                  <a:lnTo>
                    <a:pt x="1279142" y="361550"/>
                  </a:lnTo>
                  <a:lnTo>
                    <a:pt x="1280247" y="362467"/>
                  </a:lnTo>
                  <a:lnTo>
                    <a:pt x="1281619" y="362312"/>
                  </a:lnTo>
                  <a:lnTo>
                    <a:pt x="1282849" y="362513"/>
                  </a:lnTo>
                  <a:lnTo>
                    <a:pt x="1283941" y="363068"/>
                  </a:lnTo>
                  <a:lnTo>
                    <a:pt x="1287270" y="365911"/>
                  </a:lnTo>
                  <a:lnTo>
                    <a:pt x="1290923" y="366726"/>
                  </a:lnTo>
                  <a:lnTo>
                    <a:pt x="1291095" y="368303"/>
                  </a:lnTo>
                  <a:lnTo>
                    <a:pt x="1289663" y="377141"/>
                  </a:lnTo>
                  <a:lnTo>
                    <a:pt x="1289674" y="378295"/>
                  </a:lnTo>
                  <a:lnTo>
                    <a:pt x="1291334" y="376066"/>
                  </a:lnTo>
                  <a:lnTo>
                    <a:pt x="1293081" y="369203"/>
                  </a:lnTo>
                  <a:lnTo>
                    <a:pt x="1295451" y="366154"/>
                  </a:lnTo>
                  <a:lnTo>
                    <a:pt x="1297314" y="365510"/>
                  </a:lnTo>
                  <a:lnTo>
                    <a:pt x="1304934" y="365163"/>
                  </a:lnTo>
                  <a:lnTo>
                    <a:pt x="1313054" y="365939"/>
                  </a:lnTo>
                  <a:lnTo>
                    <a:pt x="1316125" y="366035"/>
                  </a:lnTo>
                  <a:lnTo>
                    <a:pt x="1318803" y="365610"/>
                  </a:lnTo>
                  <a:lnTo>
                    <a:pt x="1321549" y="366460"/>
                  </a:lnTo>
                  <a:lnTo>
                    <a:pt x="1322217" y="367318"/>
                  </a:lnTo>
                  <a:lnTo>
                    <a:pt x="1322993" y="370915"/>
                  </a:lnTo>
                  <a:lnTo>
                    <a:pt x="1323720" y="372976"/>
                  </a:lnTo>
                  <a:lnTo>
                    <a:pt x="1328557" y="380308"/>
                  </a:lnTo>
                  <a:lnTo>
                    <a:pt x="1330862" y="384415"/>
                  </a:lnTo>
                  <a:lnTo>
                    <a:pt x="1333678" y="390822"/>
                  </a:lnTo>
                  <a:lnTo>
                    <a:pt x="1334733" y="392653"/>
                  </a:lnTo>
                  <a:lnTo>
                    <a:pt x="1340592" y="401197"/>
                  </a:lnTo>
                  <a:lnTo>
                    <a:pt x="1341704" y="403511"/>
                  </a:lnTo>
                  <a:lnTo>
                    <a:pt x="1342163" y="405295"/>
                  </a:lnTo>
                  <a:lnTo>
                    <a:pt x="1341970" y="406545"/>
                  </a:lnTo>
                  <a:lnTo>
                    <a:pt x="1340904" y="408474"/>
                  </a:lnTo>
                  <a:lnTo>
                    <a:pt x="1338966" y="411080"/>
                  </a:lnTo>
                  <a:lnTo>
                    <a:pt x="1337153" y="413068"/>
                  </a:lnTo>
                  <a:lnTo>
                    <a:pt x="1335463" y="414435"/>
                  </a:lnTo>
                  <a:lnTo>
                    <a:pt x="1333730" y="415455"/>
                  </a:lnTo>
                  <a:lnTo>
                    <a:pt x="1331949" y="416127"/>
                  </a:lnTo>
                  <a:lnTo>
                    <a:pt x="1332067" y="416302"/>
                  </a:lnTo>
                  <a:lnTo>
                    <a:pt x="1334080" y="415982"/>
                  </a:lnTo>
                  <a:lnTo>
                    <a:pt x="1336134" y="415298"/>
                  </a:lnTo>
                  <a:lnTo>
                    <a:pt x="1340021" y="413529"/>
                  </a:lnTo>
                  <a:lnTo>
                    <a:pt x="1341514" y="413131"/>
                  </a:lnTo>
                  <a:lnTo>
                    <a:pt x="1345740" y="412879"/>
                  </a:lnTo>
                  <a:lnTo>
                    <a:pt x="1345880" y="413517"/>
                  </a:lnTo>
                  <a:lnTo>
                    <a:pt x="1343840" y="414833"/>
                  </a:lnTo>
                  <a:lnTo>
                    <a:pt x="1344293" y="414958"/>
                  </a:lnTo>
                  <a:lnTo>
                    <a:pt x="1347241" y="413898"/>
                  </a:lnTo>
                  <a:lnTo>
                    <a:pt x="1353625" y="412384"/>
                  </a:lnTo>
                  <a:lnTo>
                    <a:pt x="1378682" y="407480"/>
                  </a:lnTo>
                  <a:lnTo>
                    <a:pt x="1384590" y="407046"/>
                  </a:lnTo>
                  <a:lnTo>
                    <a:pt x="1393026" y="407943"/>
                  </a:lnTo>
                  <a:lnTo>
                    <a:pt x="1399862" y="410027"/>
                  </a:lnTo>
                  <a:lnTo>
                    <a:pt x="1407313" y="412712"/>
                  </a:lnTo>
                  <a:lnTo>
                    <a:pt x="1415171" y="414661"/>
                  </a:lnTo>
                  <a:lnTo>
                    <a:pt x="1427565" y="416483"/>
                  </a:lnTo>
                  <a:lnTo>
                    <a:pt x="1431178" y="417356"/>
                  </a:lnTo>
                  <a:lnTo>
                    <a:pt x="1438448" y="418255"/>
                  </a:lnTo>
                  <a:lnTo>
                    <a:pt x="1441820" y="419279"/>
                  </a:lnTo>
                  <a:lnTo>
                    <a:pt x="1445871" y="421744"/>
                  </a:lnTo>
                  <a:lnTo>
                    <a:pt x="1452305" y="424960"/>
                  </a:lnTo>
                  <a:lnTo>
                    <a:pt x="1457161" y="426977"/>
                  </a:lnTo>
                  <a:lnTo>
                    <a:pt x="1462584" y="428867"/>
                  </a:lnTo>
                  <a:lnTo>
                    <a:pt x="1468027" y="432340"/>
                  </a:lnTo>
                  <a:lnTo>
                    <a:pt x="1476793" y="440223"/>
                  </a:lnTo>
                  <a:lnTo>
                    <a:pt x="1478962" y="441192"/>
                  </a:lnTo>
                  <a:lnTo>
                    <a:pt x="1484366" y="442480"/>
                  </a:lnTo>
                  <a:lnTo>
                    <a:pt x="1494521" y="444141"/>
                  </a:lnTo>
                  <a:lnTo>
                    <a:pt x="1509510" y="448046"/>
                  </a:lnTo>
                  <a:lnTo>
                    <a:pt x="1516095" y="449576"/>
                  </a:lnTo>
                  <a:lnTo>
                    <a:pt x="1520356" y="450183"/>
                  </a:lnTo>
                  <a:lnTo>
                    <a:pt x="1524610" y="451260"/>
                  </a:lnTo>
                  <a:lnTo>
                    <a:pt x="1528862" y="452804"/>
                  </a:lnTo>
                  <a:lnTo>
                    <a:pt x="1532104" y="454487"/>
                  </a:lnTo>
                  <a:lnTo>
                    <a:pt x="1534339" y="456308"/>
                  </a:lnTo>
                  <a:lnTo>
                    <a:pt x="1536306" y="457500"/>
                  </a:lnTo>
                  <a:lnTo>
                    <a:pt x="1539748" y="458822"/>
                  </a:lnTo>
                  <a:lnTo>
                    <a:pt x="1541536" y="459770"/>
                  </a:lnTo>
                  <a:lnTo>
                    <a:pt x="1541702" y="461194"/>
                  </a:lnTo>
                  <a:lnTo>
                    <a:pt x="1537557" y="466776"/>
                  </a:lnTo>
                  <a:lnTo>
                    <a:pt x="1537467" y="467223"/>
                  </a:lnTo>
                  <a:lnTo>
                    <a:pt x="1541659" y="463214"/>
                  </a:lnTo>
                  <a:lnTo>
                    <a:pt x="1544000" y="462057"/>
                  </a:lnTo>
                  <a:lnTo>
                    <a:pt x="1545877" y="461520"/>
                  </a:lnTo>
                  <a:lnTo>
                    <a:pt x="1549774" y="461584"/>
                  </a:lnTo>
                  <a:lnTo>
                    <a:pt x="1555692" y="462250"/>
                  </a:lnTo>
                  <a:lnTo>
                    <a:pt x="1560881" y="462260"/>
                  </a:lnTo>
                  <a:lnTo>
                    <a:pt x="1565343" y="461607"/>
                  </a:lnTo>
                  <a:lnTo>
                    <a:pt x="1569144" y="461314"/>
                  </a:lnTo>
                  <a:lnTo>
                    <a:pt x="1572283" y="461377"/>
                  </a:lnTo>
                  <a:lnTo>
                    <a:pt x="1574559" y="461185"/>
                  </a:lnTo>
                  <a:lnTo>
                    <a:pt x="1575974" y="460732"/>
                  </a:lnTo>
                  <a:lnTo>
                    <a:pt x="1577665" y="460719"/>
                  </a:lnTo>
                  <a:lnTo>
                    <a:pt x="1584378" y="462105"/>
                  </a:lnTo>
                  <a:lnTo>
                    <a:pt x="1587092" y="462179"/>
                  </a:lnTo>
                  <a:lnTo>
                    <a:pt x="1596905" y="463484"/>
                  </a:lnTo>
                  <a:lnTo>
                    <a:pt x="1603208" y="463020"/>
                  </a:lnTo>
                  <a:lnTo>
                    <a:pt x="1604293" y="463273"/>
                  </a:lnTo>
                  <a:lnTo>
                    <a:pt x="1606482" y="464973"/>
                  </a:lnTo>
                  <a:lnTo>
                    <a:pt x="1608337" y="465106"/>
                  </a:lnTo>
                  <a:lnTo>
                    <a:pt x="1611464" y="464840"/>
                  </a:lnTo>
                  <a:lnTo>
                    <a:pt x="1614505" y="465304"/>
                  </a:lnTo>
                  <a:lnTo>
                    <a:pt x="1619595" y="467540"/>
                  </a:lnTo>
                  <a:lnTo>
                    <a:pt x="1621944" y="469465"/>
                  </a:lnTo>
                  <a:lnTo>
                    <a:pt x="1624200" y="473396"/>
                  </a:lnTo>
                  <a:lnTo>
                    <a:pt x="1624400" y="474568"/>
                  </a:lnTo>
                  <a:lnTo>
                    <a:pt x="1620221" y="483687"/>
                  </a:lnTo>
                  <a:lnTo>
                    <a:pt x="1618910" y="487216"/>
                  </a:lnTo>
                  <a:lnTo>
                    <a:pt x="1618741" y="490289"/>
                  </a:lnTo>
                  <a:lnTo>
                    <a:pt x="1619571" y="492061"/>
                  </a:lnTo>
                  <a:lnTo>
                    <a:pt x="1623179" y="495031"/>
                  </a:lnTo>
                  <a:lnTo>
                    <a:pt x="1623833" y="495809"/>
                  </a:lnTo>
                  <a:lnTo>
                    <a:pt x="1625968" y="500207"/>
                  </a:lnTo>
                  <a:lnTo>
                    <a:pt x="1626554" y="502088"/>
                  </a:lnTo>
                  <a:lnTo>
                    <a:pt x="1626317" y="504245"/>
                  </a:lnTo>
                  <a:lnTo>
                    <a:pt x="1625195" y="507799"/>
                  </a:lnTo>
                  <a:lnTo>
                    <a:pt x="1625478" y="510510"/>
                  </a:lnTo>
                  <a:lnTo>
                    <a:pt x="1626423" y="514607"/>
                  </a:lnTo>
                  <a:lnTo>
                    <a:pt x="1626064" y="517382"/>
                  </a:lnTo>
                  <a:lnTo>
                    <a:pt x="1624404" y="518838"/>
                  </a:lnTo>
                  <a:lnTo>
                    <a:pt x="1623280" y="520266"/>
                  </a:lnTo>
                  <a:lnTo>
                    <a:pt x="1622404" y="522855"/>
                  </a:lnTo>
                  <a:lnTo>
                    <a:pt x="1622406" y="523833"/>
                  </a:lnTo>
                  <a:lnTo>
                    <a:pt x="1623265" y="525756"/>
                  </a:lnTo>
                  <a:lnTo>
                    <a:pt x="1624862" y="526846"/>
                  </a:lnTo>
                  <a:lnTo>
                    <a:pt x="1627479" y="528070"/>
                  </a:lnTo>
                  <a:lnTo>
                    <a:pt x="1629909" y="529888"/>
                  </a:lnTo>
                  <a:lnTo>
                    <a:pt x="1634351" y="534315"/>
                  </a:lnTo>
                  <a:lnTo>
                    <a:pt x="1637583" y="536741"/>
                  </a:lnTo>
                  <a:lnTo>
                    <a:pt x="1641532" y="540361"/>
                  </a:lnTo>
                  <a:lnTo>
                    <a:pt x="1642299" y="542166"/>
                  </a:lnTo>
                  <a:lnTo>
                    <a:pt x="1641198" y="543360"/>
                  </a:lnTo>
                  <a:lnTo>
                    <a:pt x="1639824" y="544194"/>
                  </a:lnTo>
                  <a:lnTo>
                    <a:pt x="1636642" y="545308"/>
                  </a:lnTo>
                  <a:lnTo>
                    <a:pt x="1635219" y="546120"/>
                  </a:lnTo>
                  <a:lnTo>
                    <a:pt x="1635587" y="546314"/>
                  </a:lnTo>
                  <a:lnTo>
                    <a:pt x="1640190" y="545710"/>
                  </a:lnTo>
                  <a:lnTo>
                    <a:pt x="1642911" y="545773"/>
                  </a:lnTo>
                  <a:lnTo>
                    <a:pt x="1645213" y="546665"/>
                  </a:lnTo>
                  <a:lnTo>
                    <a:pt x="1647096" y="548385"/>
                  </a:lnTo>
                  <a:lnTo>
                    <a:pt x="1650219" y="549851"/>
                  </a:lnTo>
                  <a:lnTo>
                    <a:pt x="1654582" y="551061"/>
                  </a:lnTo>
                  <a:lnTo>
                    <a:pt x="1658967" y="553084"/>
                  </a:lnTo>
                  <a:lnTo>
                    <a:pt x="1666234" y="557889"/>
                  </a:lnTo>
                  <a:lnTo>
                    <a:pt x="1667548" y="558994"/>
                  </a:lnTo>
                  <a:lnTo>
                    <a:pt x="1669481" y="561511"/>
                  </a:lnTo>
                  <a:lnTo>
                    <a:pt x="1672028" y="565439"/>
                  </a:lnTo>
                  <a:lnTo>
                    <a:pt x="1673361" y="568006"/>
                  </a:lnTo>
                  <a:lnTo>
                    <a:pt x="1673480" y="569212"/>
                  </a:lnTo>
                  <a:lnTo>
                    <a:pt x="1672038" y="570425"/>
                  </a:lnTo>
                  <a:lnTo>
                    <a:pt x="1667141" y="572634"/>
                  </a:lnTo>
                  <a:lnTo>
                    <a:pt x="1662208" y="576496"/>
                  </a:lnTo>
                  <a:lnTo>
                    <a:pt x="1663762" y="576307"/>
                  </a:lnTo>
                  <a:lnTo>
                    <a:pt x="1667015" y="574675"/>
                  </a:lnTo>
                  <a:lnTo>
                    <a:pt x="1672512" y="571457"/>
                  </a:lnTo>
                  <a:lnTo>
                    <a:pt x="1675562" y="570834"/>
                  </a:lnTo>
                  <a:lnTo>
                    <a:pt x="1678389" y="571208"/>
                  </a:lnTo>
                  <a:lnTo>
                    <a:pt x="1682869" y="572133"/>
                  </a:lnTo>
                  <a:lnTo>
                    <a:pt x="1686825" y="573452"/>
                  </a:lnTo>
                  <a:lnTo>
                    <a:pt x="1690256" y="575160"/>
                  </a:lnTo>
                  <a:lnTo>
                    <a:pt x="1695361" y="579734"/>
                  </a:lnTo>
                  <a:lnTo>
                    <a:pt x="1700759" y="583388"/>
                  </a:lnTo>
                  <a:lnTo>
                    <a:pt x="1703751" y="586509"/>
                  </a:lnTo>
                  <a:lnTo>
                    <a:pt x="1702844" y="584523"/>
                  </a:lnTo>
                  <a:lnTo>
                    <a:pt x="1700856" y="582236"/>
                  </a:lnTo>
                  <a:lnTo>
                    <a:pt x="1695784" y="578595"/>
                  </a:lnTo>
                  <a:lnTo>
                    <a:pt x="1693621" y="576701"/>
                  </a:lnTo>
                  <a:lnTo>
                    <a:pt x="1693153" y="575791"/>
                  </a:lnTo>
                  <a:lnTo>
                    <a:pt x="1692986" y="574802"/>
                  </a:lnTo>
                  <a:lnTo>
                    <a:pt x="1693378" y="572995"/>
                  </a:lnTo>
                  <a:lnTo>
                    <a:pt x="1694330" y="570372"/>
                  </a:lnTo>
                  <a:lnTo>
                    <a:pt x="1695597" y="568522"/>
                  </a:lnTo>
                  <a:lnTo>
                    <a:pt x="1697178" y="567447"/>
                  </a:lnTo>
                  <a:lnTo>
                    <a:pt x="1698236" y="566303"/>
                  </a:lnTo>
                  <a:lnTo>
                    <a:pt x="1698773" y="565091"/>
                  </a:lnTo>
                  <a:lnTo>
                    <a:pt x="1699615" y="564201"/>
                  </a:lnTo>
                  <a:lnTo>
                    <a:pt x="1704006" y="562591"/>
                  </a:lnTo>
                  <a:lnTo>
                    <a:pt x="1705158" y="562739"/>
                  </a:lnTo>
                  <a:lnTo>
                    <a:pt x="1706062" y="564696"/>
                  </a:lnTo>
                  <a:lnTo>
                    <a:pt x="1707116" y="565102"/>
                  </a:lnTo>
                  <a:lnTo>
                    <a:pt x="1709144" y="565408"/>
                  </a:lnTo>
                  <a:lnTo>
                    <a:pt x="1710853" y="566086"/>
                  </a:lnTo>
                  <a:lnTo>
                    <a:pt x="1712244" y="567134"/>
                  </a:lnTo>
                  <a:lnTo>
                    <a:pt x="1713225" y="568196"/>
                  </a:lnTo>
                  <a:lnTo>
                    <a:pt x="1713797" y="569273"/>
                  </a:lnTo>
                  <a:lnTo>
                    <a:pt x="1715108" y="572789"/>
                  </a:lnTo>
                  <a:lnTo>
                    <a:pt x="1716040" y="574415"/>
                  </a:lnTo>
                  <a:lnTo>
                    <a:pt x="1716197" y="572442"/>
                  </a:lnTo>
                  <a:lnTo>
                    <a:pt x="1717288" y="569340"/>
                  </a:lnTo>
                  <a:lnTo>
                    <a:pt x="1718133" y="568068"/>
                  </a:lnTo>
                  <a:lnTo>
                    <a:pt x="1720788" y="566203"/>
                  </a:lnTo>
                  <a:lnTo>
                    <a:pt x="1720648" y="565397"/>
                  </a:lnTo>
                  <a:lnTo>
                    <a:pt x="1719546" y="564315"/>
                  </a:lnTo>
                  <a:lnTo>
                    <a:pt x="1713980" y="559672"/>
                  </a:lnTo>
                  <a:lnTo>
                    <a:pt x="1713872" y="558546"/>
                  </a:lnTo>
                  <a:lnTo>
                    <a:pt x="1715357" y="557875"/>
                  </a:lnTo>
                  <a:lnTo>
                    <a:pt x="1716373" y="556596"/>
                  </a:lnTo>
                  <a:lnTo>
                    <a:pt x="1716923" y="554708"/>
                  </a:lnTo>
                  <a:lnTo>
                    <a:pt x="1718111" y="553339"/>
                  </a:lnTo>
                  <a:lnTo>
                    <a:pt x="1721599" y="551412"/>
                  </a:lnTo>
                  <a:lnTo>
                    <a:pt x="1724603" y="548455"/>
                  </a:lnTo>
                  <a:lnTo>
                    <a:pt x="1726149" y="546422"/>
                  </a:lnTo>
                  <a:lnTo>
                    <a:pt x="1727412" y="545349"/>
                  </a:lnTo>
                  <a:lnTo>
                    <a:pt x="1728616" y="545093"/>
                  </a:lnTo>
                  <a:lnTo>
                    <a:pt x="1726820" y="544271"/>
                  </a:lnTo>
                  <a:lnTo>
                    <a:pt x="1726461" y="543730"/>
                  </a:lnTo>
                  <a:lnTo>
                    <a:pt x="1726377" y="541285"/>
                  </a:lnTo>
                  <a:lnTo>
                    <a:pt x="1725604" y="538723"/>
                  </a:lnTo>
                  <a:lnTo>
                    <a:pt x="1724402" y="537529"/>
                  </a:lnTo>
                  <a:lnTo>
                    <a:pt x="1720998" y="534969"/>
                  </a:lnTo>
                  <a:lnTo>
                    <a:pt x="1720435" y="534205"/>
                  </a:lnTo>
                  <a:lnTo>
                    <a:pt x="1719837" y="531312"/>
                  </a:lnTo>
                  <a:lnTo>
                    <a:pt x="1720173" y="529866"/>
                  </a:lnTo>
                  <a:lnTo>
                    <a:pt x="1721055" y="528649"/>
                  </a:lnTo>
                  <a:lnTo>
                    <a:pt x="1720554" y="527474"/>
                  </a:lnTo>
                  <a:lnTo>
                    <a:pt x="1717396" y="525343"/>
                  </a:lnTo>
                  <a:lnTo>
                    <a:pt x="1716176" y="523484"/>
                  </a:lnTo>
                  <a:lnTo>
                    <a:pt x="1714826" y="518984"/>
                  </a:lnTo>
                  <a:lnTo>
                    <a:pt x="1713584" y="513342"/>
                  </a:lnTo>
                  <a:lnTo>
                    <a:pt x="1712173" y="509193"/>
                  </a:lnTo>
                  <a:lnTo>
                    <a:pt x="1710592" y="506536"/>
                  </a:lnTo>
                  <a:lnTo>
                    <a:pt x="1710238" y="504863"/>
                  </a:lnTo>
                  <a:lnTo>
                    <a:pt x="1711114" y="504170"/>
                  </a:lnTo>
                  <a:lnTo>
                    <a:pt x="1712250" y="502078"/>
                  </a:lnTo>
                  <a:lnTo>
                    <a:pt x="1713277" y="501564"/>
                  </a:lnTo>
                  <a:lnTo>
                    <a:pt x="1714865" y="501702"/>
                  </a:lnTo>
                  <a:lnTo>
                    <a:pt x="1714901" y="501463"/>
                  </a:lnTo>
                  <a:lnTo>
                    <a:pt x="1712479" y="500335"/>
                  </a:lnTo>
                  <a:lnTo>
                    <a:pt x="1711288" y="498917"/>
                  </a:lnTo>
                  <a:lnTo>
                    <a:pt x="1711339" y="498390"/>
                  </a:lnTo>
                  <a:lnTo>
                    <a:pt x="1713474" y="496979"/>
                  </a:lnTo>
                  <a:lnTo>
                    <a:pt x="1713091" y="496385"/>
                  </a:lnTo>
                  <a:lnTo>
                    <a:pt x="1711509" y="495612"/>
                  </a:lnTo>
                  <a:lnTo>
                    <a:pt x="1706683" y="494316"/>
                  </a:lnTo>
                  <a:lnTo>
                    <a:pt x="1708423" y="493816"/>
                  </a:lnTo>
                  <a:lnTo>
                    <a:pt x="1709528" y="492703"/>
                  </a:lnTo>
                  <a:lnTo>
                    <a:pt x="1709310" y="492371"/>
                  </a:lnTo>
                  <a:lnTo>
                    <a:pt x="1707396" y="491916"/>
                  </a:lnTo>
                  <a:lnTo>
                    <a:pt x="1705194" y="491056"/>
                  </a:lnTo>
                  <a:lnTo>
                    <a:pt x="1703523" y="489770"/>
                  </a:lnTo>
                  <a:lnTo>
                    <a:pt x="1701466" y="487746"/>
                  </a:lnTo>
                  <a:lnTo>
                    <a:pt x="1700211" y="486139"/>
                  </a:lnTo>
                  <a:lnTo>
                    <a:pt x="1698977" y="483464"/>
                  </a:lnTo>
                  <a:lnTo>
                    <a:pt x="1696841" y="480422"/>
                  </a:lnTo>
                  <a:lnTo>
                    <a:pt x="1695907" y="479663"/>
                  </a:lnTo>
                  <a:lnTo>
                    <a:pt x="1694838" y="479174"/>
                  </a:lnTo>
                  <a:lnTo>
                    <a:pt x="1693635" y="478948"/>
                  </a:lnTo>
                  <a:lnTo>
                    <a:pt x="1693679" y="478483"/>
                  </a:lnTo>
                  <a:lnTo>
                    <a:pt x="1694973" y="477774"/>
                  </a:lnTo>
                  <a:lnTo>
                    <a:pt x="1715873" y="472689"/>
                  </a:lnTo>
                  <a:lnTo>
                    <a:pt x="1717613" y="471956"/>
                  </a:lnTo>
                  <a:lnTo>
                    <a:pt x="1727871" y="469109"/>
                  </a:lnTo>
                  <a:lnTo>
                    <a:pt x="1732608" y="467520"/>
                  </a:lnTo>
                  <a:lnTo>
                    <a:pt x="1737437" y="465232"/>
                  </a:lnTo>
                  <a:lnTo>
                    <a:pt x="1744007" y="462881"/>
                  </a:lnTo>
                  <a:lnTo>
                    <a:pt x="1747208" y="461365"/>
                  </a:lnTo>
                  <a:lnTo>
                    <a:pt x="1749229" y="459903"/>
                  </a:lnTo>
                  <a:lnTo>
                    <a:pt x="1759653" y="454063"/>
                  </a:lnTo>
                  <a:lnTo>
                    <a:pt x="1764070" y="451078"/>
                  </a:lnTo>
                  <a:lnTo>
                    <a:pt x="1766627" y="448514"/>
                  </a:lnTo>
                  <a:lnTo>
                    <a:pt x="1770343" y="445449"/>
                  </a:lnTo>
                  <a:lnTo>
                    <a:pt x="1775214" y="441879"/>
                  </a:lnTo>
                  <a:lnTo>
                    <a:pt x="1778291" y="438817"/>
                  </a:lnTo>
                  <a:lnTo>
                    <a:pt x="1779574" y="436265"/>
                  </a:lnTo>
                  <a:lnTo>
                    <a:pt x="1781167" y="431865"/>
                  </a:lnTo>
                  <a:lnTo>
                    <a:pt x="1781625" y="427964"/>
                  </a:lnTo>
                  <a:lnTo>
                    <a:pt x="1781907" y="422243"/>
                  </a:lnTo>
                  <a:lnTo>
                    <a:pt x="1781742" y="417136"/>
                  </a:lnTo>
                  <a:lnTo>
                    <a:pt x="1780436" y="409139"/>
                  </a:lnTo>
                  <a:lnTo>
                    <a:pt x="1779647" y="406622"/>
                  </a:lnTo>
                  <a:lnTo>
                    <a:pt x="1778154" y="403629"/>
                  </a:lnTo>
                  <a:lnTo>
                    <a:pt x="1774538" y="397605"/>
                  </a:lnTo>
                  <a:lnTo>
                    <a:pt x="1773888" y="395964"/>
                  </a:lnTo>
                  <a:lnTo>
                    <a:pt x="1771647" y="393196"/>
                  </a:lnTo>
                  <a:lnTo>
                    <a:pt x="1764300" y="385990"/>
                  </a:lnTo>
                  <a:lnTo>
                    <a:pt x="1755115" y="381115"/>
                  </a:lnTo>
                  <a:lnTo>
                    <a:pt x="1753366" y="379891"/>
                  </a:lnTo>
                  <a:lnTo>
                    <a:pt x="1749728" y="378461"/>
                  </a:lnTo>
                  <a:lnTo>
                    <a:pt x="1744200" y="376820"/>
                  </a:lnTo>
                  <a:lnTo>
                    <a:pt x="1740623" y="375481"/>
                  </a:lnTo>
                  <a:lnTo>
                    <a:pt x="1731279" y="370466"/>
                  </a:lnTo>
                  <a:lnTo>
                    <a:pt x="1728204" y="369864"/>
                  </a:lnTo>
                  <a:lnTo>
                    <a:pt x="1727018" y="368574"/>
                  </a:lnTo>
                  <a:lnTo>
                    <a:pt x="1726764" y="367655"/>
                  </a:lnTo>
                  <a:lnTo>
                    <a:pt x="1727118" y="365259"/>
                  </a:lnTo>
                  <a:lnTo>
                    <a:pt x="1727662" y="363601"/>
                  </a:lnTo>
                  <a:lnTo>
                    <a:pt x="1728323" y="362379"/>
                  </a:lnTo>
                  <a:lnTo>
                    <a:pt x="1729101" y="361593"/>
                  </a:lnTo>
                  <a:lnTo>
                    <a:pt x="1734244" y="357909"/>
                  </a:lnTo>
                  <a:lnTo>
                    <a:pt x="1737123" y="354961"/>
                  </a:lnTo>
                  <a:lnTo>
                    <a:pt x="1739128" y="353346"/>
                  </a:lnTo>
                  <a:lnTo>
                    <a:pt x="1741340" y="352094"/>
                  </a:lnTo>
                  <a:lnTo>
                    <a:pt x="1745342" y="350449"/>
                  </a:lnTo>
                  <a:lnTo>
                    <a:pt x="1747611" y="348376"/>
                  </a:lnTo>
                  <a:lnTo>
                    <a:pt x="1747093" y="347537"/>
                  </a:lnTo>
                  <a:lnTo>
                    <a:pt x="1745291" y="346622"/>
                  </a:lnTo>
                  <a:lnTo>
                    <a:pt x="1744894" y="345730"/>
                  </a:lnTo>
                  <a:lnTo>
                    <a:pt x="1747934" y="343454"/>
                  </a:lnTo>
                  <a:lnTo>
                    <a:pt x="1748363" y="342824"/>
                  </a:lnTo>
                  <a:lnTo>
                    <a:pt x="1747976" y="340681"/>
                  </a:lnTo>
                  <a:lnTo>
                    <a:pt x="1748565" y="340201"/>
                  </a:lnTo>
                  <a:lnTo>
                    <a:pt x="1752316" y="340073"/>
                  </a:lnTo>
                  <a:lnTo>
                    <a:pt x="1757671" y="343148"/>
                  </a:lnTo>
                  <a:lnTo>
                    <a:pt x="1758986" y="342879"/>
                  </a:lnTo>
                  <a:lnTo>
                    <a:pt x="1757274" y="342032"/>
                  </a:lnTo>
                  <a:lnTo>
                    <a:pt x="1755222" y="339961"/>
                  </a:lnTo>
                  <a:lnTo>
                    <a:pt x="1755518" y="339101"/>
                  </a:lnTo>
                  <a:lnTo>
                    <a:pt x="1759468" y="336864"/>
                  </a:lnTo>
                  <a:lnTo>
                    <a:pt x="1759578" y="335848"/>
                  </a:lnTo>
                  <a:lnTo>
                    <a:pt x="1758452" y="334439"/>
                  </a:lnTo>
                  <a:lnTo>
                    <a:pt x="1758326" y="333314"/>
                  </a:lnTo>
                  <a:lnTo>
                    <a:pt x="1760640" y="330636"/>
                  </a:lnTo>
                  <a:lnTo>
                    <a:pt x="1760015" y="330073"/>
                  </a:lnTo>
                  <a:lnTo>
                    <a:pt x="1753512" y="329555"/>
                  </a:lnTo>
                  <a:lnTo>
                    <a:pt x="1752442" y="328807"/>
                  </a:lnTo>
                  <a:lnTo>
                    <a:pt x="1752821" y="328454"/>
                  </a:lnTo>
                  <a:lnTo>
                    <a:pt x="1755883" y="327555"/>
                  </a:lnTo>
                  <a:lnTo>
                    <a:pt x="1756117" y="327215"/>
                  </a:lnTo>
                  <a:lnTo>
                    <a:pt x="1750708" y="321227"/>
                  </a:lnTo>
                  <a:lnTo>
                    <a:pt x="1749801" y="319442"/>
                  </a:lnTo>
                  <a:lnTo>
                    <a:pt x="1752103" y="317241"/>
                  </a:lnTo>
                  <a:lnTo>
                    <a:pt x="1754717" y="316247"/>
                  </a:lnTo>
                  <a:lnTo>
                    <a:pt x="1754385" y="315681"/>
                  </a:lnTo>
                  <a:lnTo>
                    <a:pt x="1750962" y="315579"/>
                  </a:lnTo>
                  <a:lnTo>
                    <a:pt x="1748874" y="315278"/>
                  </a:lnTo>
                  <a:lnTo>
                    <a:pt x="1746779" y="313563"/>
                  </a:lnTo>
                  <a:lnTo>
                    <a:pt x="1747597" y="312479"/>
                  </a:lnTo>
                  <a:lnTo>
                    <a:pt x="1748343" y="311984"/>
                  </a:lnTo>
                  <a:lnTo>
                    <a:pt x="1750376" y="309427"/>
                  </a:lnTo>
                  <a:lnTo>
                    <a:pt x="1752341" y="308900"/>
                  </a:lnTo>
                  <a:lnTo>
                    <a:pt x="1751968" y="308441"/>
                  </a:lnTo>
                  <a:lnTo>
                    <a:pt x="1744548" y="309528"/>
                  </a:lnTo>
                  <a:lnTo>
                    <a:pt x="1741050" y="308634"/>
                  </a:lnTo>
                  <a:lnTo>
                    <a:pt x="1737614" y="308871"/>
                  </a:lnTo>
                  <a:lnTo>
                    <a:pt x="1735987" y="308608"/>
                  </a:lnTo>
                  <a:lnTo>
                    <a:pt x="1736586" y="307695"/>
                  </a:lnTo>
                  <a:lnTo>
                    <a:pt x="1742817" y="303537"/>
                  </a:lnTo>
                  <a:lnTo>
                    <a:pt x="1745692" y="301288"/>
                  </a:lnTo>
                  <a:lnTo>
                    <a:pt x="1747491" y="299257"/>
                  </a:lnTo>
                  <a:lnTo>
                    <a:pt x="1748443" y="297907"/>
                  </a:lnTo>
                  <a:lnTo>
                    <a:pt x="1748548" y="297236"/>
                  </a:lnTo>
                  <a:lnTo>
                    <a:pt x="1747918" y="292749"/>
                  </a:lnTo>
                  <a:lnTo>
                    <a:pt x="1748289" y="291524"/>
                  </a:lnTo>
                  <a:lnTo>
                    <a:pt x="1750701" y="290383"/>
                  </a:lnTo>
                  <a:lnTo>
                    <a:pt x="1754419" y="288237"/>
                  </a:lnTo>
                  <a:lnTo>
                    <a:pt x="1749332" y="286300"/>
                  </a:lnTo>
                  <a:lnTo>
                    <a:pt x="1746145" y="284411"/>
                  </a:lnTo>
                  <a:lnTo>
                    <a:pt x="1744041" y="283473"/>
                  </a:lnTo>
                  <a:lnTo>
                    <a:pt x="1742447" y="282557"/>
                  </a:lnTo>
                  <a:lnTo>
                    <a:pt x="1740407" y="280617"/>
                  </a:lnTo>
                  <a:lnTo>
                    <a:pt x="1738857" y="278093"/>
                  </a:lnTo>
                  <a:lnTo>
                    <a:pt x="1737208" y="273009"/>
                  </a:lnTo>
                  <a:lnTo>
                    <a:pt x="1736937" y="270209"/>
                  </a:lnTo>
                  <a:lnTo>
                    <a:pt x="1737312" y="268176"/>
                  </a:lnTo>
                  <a:lnTo>
                    <a:pt x="1737997" y="267186"/>
                  </a:lnTo>
                  <a:lnTo>
                    <a:pt x="1739116" y="266155"/>
                  </a:lnTo>
                  <a:lnTo>
                    <a:pt x="1743764" y="264189"/>
                  </a:lnTo>
                  <a:lnTo>
                    <a:pt x="1751943" y="261292"/>
                  </a:lnTo>
                  <a:lnTo>
                    <a:pt x="1758341" y="260156"/>
                  </a:lnTo>
                  <a:lnTo>
                    <a:pt x="1762960" y="260779"/>
                  </a:lnTo>
                  <a:lnTo>
                    <a:pt x="1771965" y="261458"/>
                  </a:lnTo>
                  <a:lnTo>
                    <a:pt x="1779234" y="263108"/>
                  </a:lnTo>
                  <a:lnTo>
                    <a:pt x="1801326" y="267248"/>
                  </a:lnTo>
                  <a:lnTo>
                    <a:pt x="1805232" y="269081"/>
                  </a:lnTo>
                  <a:lnTo>
                    <a:pt x="1801538" y="270632"/>
                  </a:lnTo>
                  <a:lnTo>
                    <a:pt x="1802074" y="271014"/>
                  </a:lnTo>
                  <a:lnTo>
                    <a:pt x="1810392" y="268061"/>
                  </a:lnTo>
                  <a:lnTo>
                    <a:pt x="1812592" y="267490"/>
                  </a:lnTo>
                  <a:lnTo>
                    <a:pt x="1814471" y="267351"/>
                  </a:lnTo>
                  <a:lnTo>
                    <a:pt x="1820750" y="268494"/>
                  </a:lnTo>
                  <a:lnTo>
                    <a:pt x="1823271" y="268668"/>
                  </a:lnTo>
                  <a:lnTo>
                    <a:pt x="1826455" y="269620"/>
                  </a:lnTo>
                  <a:lnTo>
                    <a:pt x="1834054" y="272780"/>
                  </a:lnTo>
                  <a:lnTo>
                    <a:pt x="1834598" y="272517"/>
                  </a:lnTo>
                  <a:lnTo>
                    <a:pt x="1832470" y="270907"/>
                  </a:lnTo>
                  <a:lnTo>
                    <a:pt x="1833688" y="270142"/>
                  </a:lnTo>
                  <a:lnTo>
                    <a:pt x="1839674" y="268465"/>
                  </a:lnTo>
                  <a:lnTo>
                    <a:pt x="1845856" y="267095"/>
                  </a:lnTo>
                  <a:lnTo>
                    <a:pt x="1850250" y="265751"/>
                  </a:lnTo>
                  <a:lnTo>
                    <a:pt x="1854910" y="263973"/>
                  </a:lnTo>
                  <a:lnTo>
                    <a:pt x="1858057" y="263023"/>
                  </a:lnTo>
                  <a:lnTo>
                    <a:pt x="1859684" y="262901"/>
                  </a:lnTo>
                  <a:lnTo>
                    <a:pt x="1861759" y="263425"/>
                  </a:lnTo>
                  <a:lnTo>
                    <a:pt x="1867330" y="265784"/>
                  </a:lnTo>
                  <a:lnTo>
                    <a:pt x="1870906" y="266994"/>
                  </a:lnTo>
                  <a:lnTo>
                    <a:pt x="1873775" y="268262"/>
                  </a:lnTo>
                  <a:lnTo>
                    <a:pt x="1877804" y="270498"/>
                  </a:lnTo>
                  <a:lnTo>
                    <a:pt x="1879379" y="270990"/>
                  </a:lnTo>
                  <a:lnTo>
                    <a:pt x="1882433" y="272511"/>
                  </a:lnTo>
                  <a:lnTo>
                    <a:pt x="1886492" y="272353"/>
                  </a:lnTo>
                  <a:lnTo>
                    <a:pt x="1887819" y="272534"/>
                  </a:lnTo>
                  <a:lnTo>
                    <a:pt x="1888265" y="272830"/>
                  </a:lnTo>
                  <a:lnTo>
                    <a:pt x="1888951" y="273859"/>
                  </a:lnTo>
                  <a:lnTo>
                    <a:pt x="1889307" y="274518"/>
                  </a:lnTo>
                  <a:lnTo>
                    <a:pt x="1889334" y="275223"/>
                  </a:lnTo>
                  <a:lnTo>
                    <a:pt x="1888397" y="277211"/>
                  </a:lnTo>
                  <a:lnTo>
                    <a:pt x="1885479" y="280386"/>
                  </a:lnTo>
                  <a:lnTo>
                    <a:pt x="1886702" y="280436"/>
                  </a:lnTo>
                  <a:lnTo>
                    <a:pt x="1888546" y="279756"/>
                  </a:lnTo>
                  <a:lnTo>
                    <a:pt x="1890944" y="278543"/>
                  </a:lnTo>
                  <a:lnTo>
                    <a:pt x="1892831" y="278113"/>
                  </a:lnTo>
                  <a:lnTo>
                    <a:pt x="1896833" y="279077"/>
                  </a:lnTo>
                  <a:lnTo>
                    <a:pt x="1900554" y="280630"/>
                  </a:lnTo>
                  <a:lnTo>
                    <a:pt x="1901870" y="281453"/>
                  </a:lnTo>
                  <a:lnTo>
                    <a:pt x="1903317" y="282796"/>
                  </a:lnTo>
                  <a:lnTo>
                    <a:pt x="1904551" y="283485"/>
                  </a:lnTo>
                  <a:lnTo>
                    <a:pt x="1905696" y="284812"/>
                  </a:lnTo>
                  <a:lnTo>
                    <a:pt x="1905615" y="285242"/>
                  </a:lnTo>
                  <a:lnTo>
                    <a:pt x="1904535" y="285886"/>
                  </a:lnTo>
                  <a:lnTo>
                    <a:pt x="1899975" y="286973"/>
                  </a:lnTo>
                  <a:lnTo>
                    <a:pt x="1900837" y="287382"/>
                  </a:lnTo>
                  <a:lnTo>
                    <a:pt x="1906164" y="286699"/>
                  </a:lnTo>
                  <a:lnTo>
                    <a:pt x="1907786" y="286027"/>
                  </a:lnTo>
                  <a:lnTo>
                    <a:pt x="1908950" y="284903"/>
                  </a:lnTo>
                  <a:lnTo>
                    <a:pt x="1910502" y="284584"/>
                  </a:lnTo>
                  <a:lnTo>
                    <a:pt x="1916798" y="286555"/>
                  </a:lnTo>
                  <a:lnTo>
                    <a:pt x="1917723" y="287240"/>
                  </a:lnTo>
                  <a:lnTo>
                    <a:pt x="1917319" y="287779"/>
                  </a:lnTo>
                  <a:lnTo>
                    <a:pt x="1916303" y="288386"/>
                  </a:lnTo>
                  <a:lnTo>
                    <a:pt x="1913551" y="289054"/>
                  </a:lnTo>
                  <a:lnTo>
                    <a:pt x="1911195" y="290732"/>
                  </a:lnTo>
                  <a:lnTo>
                    <a:pt x="1910826" y="291457"/>
                  </a:lnTo>
                  <a:lnTo>
                    <a:pt x="1912504" y="291971"/>
                  </a:lnTo>
                  <a:lnTo>
                    <a:pt x="1916604" y="292194"/>
                  </a:lnTo>
                  <a:lnTo>
                    <a:pt x="1916572" y="292592"/>
                  </a:lnTo>
                  <a:lnTo>
                    <a:pt x="1914204" y="293328"/>
                  </a:lnTo>
                  <a:lnTo>
                    <a:pt x="1913891" y="294290"/>
                  </a:lnTo>
                  <a:lnTo>
                    <a:pt x="1919196" y="297716"/>
                  </a:lnTo>
                  <a:lnTo>
                    <a:pt x="1922755" y="299218"/>
                  </a:lnTo>
                  <a:lnTo>
                    <a:pt x="1924807" y="299493"/>
                  </a:lnTo>
                  <a:lnTo>
                    <a:pt x="1929596" y="299561"/>
                  </a:lnTo>
                  <a:lnTo>
                    <a:pt x="1933470" y="300141"/>
                  </a:lnTo>
                  <a:lnTo>
                    <a:pt x="1942084" y="302085"/>
                  </a:lnTo>
                  <a:lnTo>
                    <a:pt x="1947126" y="302436"/>
                  </a:lnTo>
                  <a:lnTo>
                    <a:pt x="1951468" y="301842"/>
                  </a:lnTo>
                  <a:lnTo>
                    <a:pt x="1954352" y="301713"/>
                  </a:lnTo>
                  <a:lnTo>
                    <a:pt x="1956897" y="302490"/>
                  </a:lnTo>
                  <a:lnTo>
                    <a:pt x="1957705" y="303039"/>
                  </a:lnTo>
                  <a:lnTo>
                    <a:pt x="1958087" y="304132"/>
                  </a:lnTo>
                  <a:lnTo>
                    <a:pt x="1958038" y="305770"/>
                  </a:lnTo>
                  <a:lnTo>
                    <a:pt x="1959436" y="306919"/>
                  </a:lnTo>
                  <a:lnTo>
                    <a:pt x="1962279" y="307576"/>
                  </a:lnTo>
                  <a:lnTo>
                    <a:pt x="1964578" y="307476"/>
                  </a:lnTo>
                  <a:lnTo>
                    <a:pt x="1967585" y="306189"/>
                  </a:lnTo>
                  <a:lnTo>
                    <a:pt x="1970128" y="305969"/>
                  </a:lnTo>
                  <a:lnTo>
                    <a:pt x="1970980" y="305004"/>
                  </a:lnTo>
                  <a:lnTo>
                    <a:pt x="1971730" y="303219"/>
                  </a:lnTo>
                  <a:lnTo>
                    <a:pt x="1972470" y="302242"/>
                  </a:lnTo>
                  <a:lnTo>
                    <a:pt x="1974313" y="301961"/>
                  </a:lnTo>
                  <a:lnTo>
                    <a:pt x="1975795" y="302493"/>
                  </a:lnTo>
                  <a:lnTo>
                    <a:pt x="1976663" y="303308"/>
                  </a:lnTo>
                  <a:lnTo>
                    <a:pt x="1978254" y="305753"/>
                  </a:lnTo>
                  <a:lnTo>
                    <a:pt x="1978696" y="306847"/>
                  </a:lnTo>
                  <a:lnTo>
                    <a:pt x="1978520" y="307844"/>
                  </a:lnTo>
                  <a:lnTo>
                    <a:pt x="1977726" y="308743"/>
                  </a:lnTo>
                  <a:lnTo>
                    <a:pt x="1976165" y="309701"/>
                  </a:lnTo>
                  <a:lnTo>
                    <a:pt x="1973836" y="310720"/>
                  </a:lnTo>
                  <a:lnTo>
                    <a:pt x="1972005" y="312182"/>
                  </a:lnTo>
                  <a:lnTo>
                    <a:pt x="1969769" y="315564"/>
                  </a:lnTo>
                  <a:lnTo>
                    <a:pt x="1968943" y="317774"/>
                  </a:lnTo>
                  <a:lnTo>
                    <a:pt x="1968717" y="319079"/>
                  </a:lnTo>
                  <a:lnTo>
                    <a:pt x="1968815" y="320508"/>
                  </a:lnTo>
                  <a:lnTo>
                    <a:pt x="1969239" y="322062"/>
                  </a:lnTo>
                  <a:lnTo>
                    <a:pt x="1970125" y="323342"/>
                  </a:lnTo>
                  <a:lnTo>
                    <a:pt x="1972209" y="325155"/>
                  </a:lnTo>
                  <a:lnTo>
                    <a:pt x="1972329" y="325757"/>
                  </a:lnTo>
                  <a:lnTo>
                    <a:pt x="1972484" y="327225"/>
                  </a:lnTo>
                  <a:lnTo>
                    <a:pt x="1972301" y="327870"/>
                  </a:lnTo>
                  <a:lnTo>
                    <a:pt x="1971086" y="329147"/>
                  </a:lnTo>
                  <a:lnTo>
                    <a:pt x="1967717" y="330423"/>
                  </a:lnTo>
                  <a:lnTo>
                    <a:pt x="1963097" y="330752"/>
                  </a:lnTo>
                  <a:lnTo>
                    <a:pt x="1947995" y="330825"/>
                  </a:lnTo>
                  <a:lnTo>
                    <a:pt x="1943974" y="330520"/>
                  </a:lnTo>
                  <a:lnTo>
                    <a:pt x="1944944" y="331679"/>
                  </a:lnTo>
                  <a:lnTo>
                    <a:pt x="1949175" y="332050"/>
                  </a:lnTo>
                  <a:lnTo>
                    <a:pt x="1953038" y="332035"/>
                  </a:lnTo>
                  <a:lnTo>
                    <a:pt x="1967440" y="332768"/>
                  </a:lnTo>
                  <a:lnTo>
                    <a:pt x="1969422" y="333510"/>
                  </a:lnTo>
                  <a:lnTo>
                    <a:pt x="1971094" y="334816"/>
                  </a:lnTo>
                  <a:lnTo>
                    <a:pt x="1972288" y="336168"/>
                  </a:lnTo>
                  <a:lnTo>
                    <a:pt x="1973472" y="338918"/>
                  </a:lnTo>
                  <a:lnTo>
                    <a:pt x="1973693" y="340223"/>
                  </a:lnTo>
                  <a:lnTo>
                    <a:pt x="1973059" y="341670"/>
                  </a:lnTo>
                  <a:lnTo>
                    <a:pt x="1971570" y="343262"/>
                  </a:lnTo>
                  <a:lnTo>
                    <a:pt x="1970571" y="345381"/>
                  </a:lnTo>
                  <a:lnTo>
                    <a:pt x="1970059" y="348031"/>
                  </a:lnTo>
                  <a:lnTo>
                    <a:pt x="1970861" y="349434"/>
                  </a:lnTo>
                  <a:lnTo>
                    <a:pt x="1978650" y="349544"/>
                  </a:lnTo>
                  <a:lnTo>
                    <a:pt x="1980197" y="350503"/>
                  </a:lnTo>
                  <a:lnTo>
                    <a:pt x="1980020" y="351218"/>
                  </a:lnTo>
                  <a:lnTo>
                    <a:pt x="1977255" y="353903"/>
                  </a:lnTo>
                  <a:lnTo>
                    <a:pt x="1976999" y="354666"/>
                  </a:lnTo>
                  <a:lnTo>
                    <a:pt x="1978260" y="356478"/>
                  </a:lnTo>
                  <a:lnTo>
                    <a:pt x="1978089" y="356993"/>
                  </a:lnTo>
                  <a:lnTo>
                    <a:pt x="1977321" y="357519"/>
                  </a:lnTo>
                  <a:lnTo>
                    <a:pt x="1976587" y="358878"/>
                  </a:lnTo>
                  <a:lnTo>
                    <a:pt x="1975884" y="361071"/>
                  </a:lnTo>
                  <a:lnTo>
                    <a:pt x="1975013" y="362492"/>
                  </a:lnTo>
                  <a:lnTo>
                    <a:pt x="1972897" y="363590"/>
                  </a:lnTo>
                  <a:lnTo>
                    <a:pt x="1971786" y="363830"/>
                  </a:lnTo>
                  <a:lnTo>
                    <a:pt x="1970986" y="363539"/>
                  </a:lnTo>
                  <a:lnTo>
                    <a:pt x="1968895" y="360547"/>
                  </a:lnTo>
                  <a:lnTo>
                    <a:pt x="1968034" y="360102"/>
                  </a:lnTo>
                  <a:lnTo>
                    <a:pt x="1967219" y="360383"/>
                  </a:lnTo>
                  <a:lnTo>
                    <a:pt x="1966809" y="360847"/>
                  </a:lnTo>
                  <a:lnTo>
                    <a:pt x="1966806" y="361493"/>
                  </a:lnTo>
                  <a:lnTo>
                    <a:pt x="1966447" y="362162"/>
                  </a:lnTo>
                  <a:lnTo>
                    <a:pt x="1965729" y="362853"/>
                  </a:lnTo>
                  <a:lnTo>
                    <a:pt x="1962646" y="363953"/>
                  </a:lnTo>
                  <a:lnTo>
                    <a:pt x="1957650" y="364698"/>
                  </a:lnTo>
                  <a:lnTo>
                    <a:pt x="1957805" y="365494"/>
                  </a:lnTo>
                  <a:lnTo>
                    <a:pt x="1961158" y="365920"/>
                  </a:lnTo>
                  <a:lnTo>
                    <a:pt x="1965426" y="367252"/>
                  </a:lnTo>
                  <a:lnTo>
                    <a:pt x="1967876" y="367464"/>
                  </a:lnTo>
                  <a:lnTo>
                    <a:pt x="1971727" y="366387"/>
                  </a:lnTo>
                  <a:lnTo>
                    <a:pt x="1979152" y="363003"/>
                  </a:lnTo>
                  <a:lnTo>
                    <a:pt x="1982213" y="362085"/>
                  </a:lnTo>
                  <a:lnTo>
                    <a:pt x="1984910" y="361735"/>
                  </a:lnTo>
                  <a:lnTo>
                    <a:pt x="1987946" y="361690"/>
                  </a:lnTo>
                  <a:lnTo>
                    <a:pt x="1991320" y="361948"/>
                  </a:lnTo>
                  <a:lnTo>
                    <a:pt x="1998044" y="361516"/>
                  </a:lnTo>
                  <a:lnTo>
                    <a:pt x="1999727" y="361839"/>
                  </a:lnTo>
                  <a:lnTo>
                    <a:pt x="2001783" y="362583"/>
                  </a:lnTo>
                  <a:lnTo>
                    <a:pt x="2004215" y="363756"/>
                  </a:lnTo>
                  <a:lnTo>
                    <a:pt x="2005889" y="364883"/>
                  </a:lnTo>
                  <a:lnTo>
                    <a:pt x="2006805" y="365966"/>
                  </a:lnTo>
                  <a:lnTo>
                    <a:pt x="2008316" y="370059"/>
                  </a:lnTo>
                  <a:lnTo>
                    <a:pt x="2010347" y="371130"/>
                  </a:lnTo>
                  <a:lnTo>
                    <a:pt x="2010840" y="371917"/>
                  </a:lnTo>
                  <a:lnTo>
                    <a:pt x="2010999" y="373122"/>
                  </a:lnTo>
                  <a:lnTo>
                    <a:pt x="2010875" y="375480"/>
                  </a:lnTo>
                  <a:lnTo>
                    <a:pt x="2008642" y="380242"/>
                  </a:lnTo>
                  <a:lnTo>
                    <a:pt x="2007485" y="382001"/>
                  </a:lnTo>
                  <a:lnTo>
                    <a:pt x="2004401" y="384403"/>
                  </a:lnTo>
                  <a:lnTo>
                    <a:pt x="2000844" y="385493"/>
                  </a:lnTo>
                  <a:lnTo>
                    <a:pt x="1994518" y="386516"/>
                  </a:lnTo>
                  <a:lnTo>
                    <a:pt x="1991215" y="387374"/>
                  </a:lnTo>
                  <a:lnTo>
                    <a:pt x="1988724" y="388556"/>
                  </a:lnTo>
                  <a:lnTo>
                    <a:pt x="1988576" y="389207"/>
                  </a:lnTo>
                  <a:lnTo>
                    <a:pt x="1995757" y="387180"/>
                  </a:lnTo>
                  <a:lnTo>
                    <a:pt x="2003657" y="386190"/>
                  </a:lnTo>
                  <a:lnTo>
                    <a:pt x="2005909" y="385082"/>
                  </a:lnTo>
                  <a:lnTo>
                    <a:pt x="2007615" y="384005"/>
                  </a:lnTo>
                  <a:lnTo>
                    <a:pt x="2009349" y="381602"/>
                  </a:lnTo>
                  <a:lnTo>
                    <a:pt x="2012487" y="375387"/>
                  </a:lnTo>
                  <a:lnTo>
                    <a:pt x="2014270" y="373432"/>
                  </a:lnTo>
                  <a:lnTo>
                    <a:pt x="2016756" y="373101"/>
                  </a:lnTo>
                  <a:lnTo>
                    <a:pt x="2017859" y="373767"/>
                  </a:lnTo>
                  <a:lnTo>
                    <a:pt x="2020439" y="377410"/>
                  </a:lnTo>
                  <a:lnTo>
                    <a:pt x="2020425" y="378339"/>
                  </a:lnTo>
                  <a:lnTo>
                    <a:pt x="2019786" y="379127"/>
                  </a:lnTo>
                  <a:lnTo>
                    <a:pt x="2015573" y="382672"/>
                  </a:lnTo>
                  <a:lnTo>
                    <a:pt x="2017090" y="382310"/>
                  </a:lnTo>
                  <a:lnTo>
                    <a:pt x="2021321" y="378979"/>
                  </a:lnTo>
                  <a:lnTo>
                    <a:pt x="2022220" y="377939"/>
                  </a:lnTo>
                  <a:lnTo>
                    <a:pt x="2022720" y="376413"/>
                  </a:lnTo>
                  <a:lnTo>
                    <a:pt x="2024082" y="375332"/>
                  </a:lnTo>
                  <a:lnTo>
                    <a:pt x="2024604" y="375861"/>
                  </a:lnTo>
                  <a:lnTo>
                    <a:pt x="2025913" y="379775"/>
                  </a:lnTo>
                  <a:lnTo>
                    <a:pt x="2025955" y="382637"/>
                  </a:lnTo>
                  <a:lnTo>
                    <a:pt x="2026165" y="383554"/>
                  </a:lnTo>
                  <a:lnTo>
                    <a:pt x="2025693" y="386270"/>
                  </a:lnTo>
                  <a:lnTo>
                    <a:pt x="2026229" y="386758"/>
                  </a:lnTo>
                  <a:lnTo>
                    <a:pt x="2027501" y="384409"/>
                  </a:lnTo>
                  <a:lnTo>
                    <a:pt x="2027917" y="382634"/>
                  </a:lnTo>
                  <a:lnTo>
                    <a:pt x="2028493" y="381368"/>
                  </a:lnTo>
                  <a:lnTo>
                    <a:pt x="2029231" y="380613"/>
                  </a:lnTo>
                  <a:lnTo>
                    <a:pt x="2034416" y="378222"/>
                  </a:lnTo>
                  <a:lnTo>
                    <a:pt x="2040472" y="376278"/>
                  </a:lnTo>
                  <a:lnTo>
                    <a:pt x="2044435" y="374549"/>
                  </a:lnTo>
                  <a:lnTo>
                    <a:pt x="2047725" y="373723"/>
                  </a:lnTo>
                  <a:lnTo>
                    <a:pt x="2052650" y="372943"/>
                  </a:lnTo>
                  <a:lnTo>
                    <a:pt x="2055807" y="371343"/>
                  </a:lnTo>
                  <a:lnTo>
                    <a:pt x="2057194" y="368920"/>
                  </a:lnTo>
                  <a:lnTo>
                    <a:pt x="2058373" y="367243"/>
                  </a:lnTo>
                  <a:lnTo>
                    <a:pt x="2059342" y="366314"/>
                  </a:lnTo>
                  <a:lnTo>
                    <a:pt x="2062591" y="364649"/>
                  </a:lnTo>
                  <a:lnTo>
                    <a:pt x="2064356" y="364556"/>
                  </a:lnTo>
                  <a:lnTo>
                    <a:pt x="2066045" y="365171"/>
                  </a:lnTo>
                  <a:lnTo>
                    <a:pt x="2067957" y="366419"/>
                  </a:lnTo>
                  <a:lnTo>
                    <a:pt x="2070093" y="368300"/>
                  </a:lnTo>
                  <a:lnTo>
                    <a:pt x="2071373" y="369776"/>
                  </a:lnTo>
                  <a:lnTo>
                    <a:pt x="2071790" y="370849"/>
                  </a:lnTo>
                  <a:lnTo>
                    <a:pt x="2072135" y="374607"/>
                  </a:lnTo>
                  <a:lnTo>
                    <a:pt x="2072540" y="374596"/>
                  </a:lnTo>
                  <a:lnTo>
                    <a:pt x="2074506" y="371726"/>
                  </a:lnTo>
                  <a:lnTo>
                    <a:pt x="2074736" y="370706"/>
                  </a:lnTo>
                  <a:lnTo>
                    <a:pt x="2074597" y="369629"/>
                  </a:lnTo>
                  <a:lnTo>
                    <a:pt x="2073997" y="368554"/>
                  </a:lnTo>
                  <a:lnTo>
                    <a:pt x="2072017" y="366208"/>
                  </a:lnTo>
                  <a:lnTo>
                    <a:pt x="2071242" y="364740"/>
                  </a:lnTo>
                  <a:lnTo>
                    <a:pt x="2071416" y="363834"/>
                  </a:lnTo>
                  <a:lnTo>
                    <a:pt x="2073517" y="363321"/>
                  </a:lnTo>
                  <a:lnTo>
                    <a:pt x="2076617" y="363116"/>
                  </a:lnTo>
                  <a:lnTo>
                    <a:pt x="2077140" y="362733"/>
                  </a:lnTo>
                  <a:lnTo>
                    <a:pt x="2074860" y="361763"/>
                  </a:lnTo>
                  <a:lnTo>
                    <a:pt x="2074797" y="361237"/>
                  </a:lnTo>
                  <a:lnTo>
                    <a:pt x="2076988" y="359512"/>
                  </a:lnTo>
                  <a:lnTo>
                    <a:pt x="2078276" y="359418"/>
                  </a:lnTo>
                  <a:lnTo>
                    <a:pt x="2080797" y="359690"/>
                  </a:lnTo>
                  <a:lnTo>
                    <a:pt x="2080290" y="358807"/>
                  </a:lnTo>
                  <a:lnTo>
                    <a:pt x="2080316" y="358221"/>
                  </a:lnTo>
                  <a:lnTo>
                    <a:pt x="2081027" y="357993"/>
                  </a:lnTo>
                  <a:lnTo>
                    <a:pt x="2085207" y="358550"/>
                  </a:lnTo>
                  <a:lnTo>
                    <a:pt x="2085695" y="357877"/>
                  </a:lnTo>
                  <a:lnTo>
                    <a:pt x="2089290" y="357816"/>
                  </a:lnTo>
                  <a:lnTo>
                    <a:pt x="2089641" y="357214"/>
                  </a:lnTo>
                  <a:lnTo>
                    <a:pt x="2086534" y="356355"/>
                  </a:lnTo>
                  <a:lnTo>
                    <a:pt x="2083487" y="355818"/>
                  </a:lnTo>
                  <a:lnTo>
                    <a:pt x="2082558" y="355348"/>
                  </a:lnTo>
                  <a:lnTo>
                    <a:pt x="2081846" y="354656"/>
                  </a:lnTo>
                  <a:lnTo>
                    <a:pt x="2080896" y="352983"/>
                  </a:lnTo>
                  <a:lnTo>
                    <a:pt x="2081125" y="352539"/>
                  </a:lnTo>
                  <a:lnTo>
                    <a:pt x="2081981" y="352531"/>
                  </a:lnTo>
                  <a:lnTo>
                    <a:pt x="2083462" y="352988"/>
                  </a:lnTo>
                  <a:lnTo>
                    <a:pt x="2084267" y="352109"/>
                  </a:lnTo>
                  <a:lnTo>
                    <a:pt x="2085171" y="350043"/>
                  </a:lnTo>
                  <a:lnTo>
                    <a:pt x="2086069" y="349196"/>
                  </a:lnTo>
                  <a:lnTo>
                    <a:pt x="2088862" y="350174"/>
                  </a:lnTo>
                  <a:lnTo>
                    <a:pt x="2088985" y="349753"/>
                  </a:lnTo>
                  <a:lnTo>
                    <a:pt x="2086717" y="346505"/>
                  </a:lnTo>
                  <a:lnTo>
                    <a:pt x="2087111" y="345881"/>
                  </a:lnTo>
                  <a:lnTo>
                    <a:pt x="2090576" y="345647"/>
                  </a:lnTo>
                  <a:lnTo>
                    <a:pt x="2092674" y="346052"/>
                  </a:lnTo>
                  <a:lnTo>
                    <a:pt x="2098186" y="348432"/>
                  </a:lnTo>
                  <a:lnTo>
                    <a:pt x="2099183" y="348159"/>
                  </a:lnTo>
                  <a:lnTo>
                    <a:pt x="2098337" y="347508"/>
                  </a:lnTo>
                  <a:lnTo>
                    <a:pt x="2095516" y="346104"/>
                  </a:lnTo>
                  <a:lnTo>
                    <a:pt x="2092967" y="345186"/>
                  </a:lnTo>
                  <a:lnTo>
                    <a:pt x="2090692" y="344756"/>
                  </a:lnTo>
                  <a:lnTo>
                    <a:pt x="2088981" y="343974"/>
                  </a:lnTo>
                  <a:lnTo>
                    <a:pt x="2087108" y="341834"/>
                  </a:lnTo>
                  <a:lnTo>
                    <a:pt x="2086797" y="340952"/>
                  </a:lnTo>
                  <a:lnTo>
                    <a:pt x="2086952" y="339804"/>
                  </a:lnTo>
                  <a:lnTo>
                    <a:pt x="2088263" y="337420"/>
                  </a:lnTo>
                  <a:lnTo>
                    <a:pt x="2089016" y="336903"/>
                  </a:lnTo>
                  <a:lnTo>
                    <a:pt x="2090349" y="336520"/>
                  </a:lnTo>
                  <a:lnTo>
                    <a:pt x="2092260" y="336272"/>
                  </a:lnTo>
                  <a:lnTo>
                    <a:pt x="2094374" y="336508"/>
                  </a:lnTo>
                  <a:lnTo>
                    <a:pt x="2098734" y="338076"/>
                  </a:lnTo>
                  <a:lnTo>
                    <a:pt x="2099461" y="337580"/>
                  </a:lnTo>
                  <a:lnTo>
                    <a:pt x="2097109" y="336726"/>
                  </a:lnTo>
                  <a:lnTo>
                    <a:pt x="2095840" y="335938"/>
                  </a:lnTo>
                  <a:lnTo>
                    <a:pt x="2095227" y="334929"/>
                  </a:lnTo>
                  <a:lnTo>
                    <a:pt x="2095494" y="333786"/>
                  </a:lnTo>
                  <a:lnTo>
                    <a:pt x="2097342" y="331426"/>
                  </a:lnTo>
                  <a:lnTo>
                    <a:pt x="2098212" y="329525"/>
                  </a:lnTo>
                  <a:lnTo>
                    <a:pt x="2102140" y="324280"/>
                  </a:lnTo>
                  <a:lnTo>
                    <a:pt x="2103292" y="323326"/>
                  </a:lnTo>
                  <a:lnTo>
                    <a:pt x="2104523" y="322725"/>
                  </a:lnTo>
                  <a:lnTo>
                    <a:pt x="2105288" y="322096"/>
                  </a:lnTo>
                  <a:lnTo>
                    <a:pt x="2108368" y="321955"/>
                  </a:lnTo>
                  <a:lnTo>
                    <a:pt x="2114073" y="323831"/>
                  </a:lnTo>
                  <a:lnTo>
                    <a:pt x="2115816" y="324940"/>
                  </a:lnTo>
                  <a:lnTo>
                    <a:pt x="2116279" y="326508"/>
                  </a:lnTo>
                  <a:lnTo>
                    <a:pt x="2113290" y="328632"/>
                  </a:lnTo>
                  <a:lnTo>
                    <a:pt x="2108163" y="330217"/>
                  </a:lnTo>
                  <a:lnTo>
                    <a:pt x="2106638" y="330909"/>
                  </a:lnTo>
                  <a:lnTo>
                    <a:pt x="2107630" y="331312"/>
                  </a:lnTo>
                  <a:lnTo>
                    <a:pt x="2112421" y="330045"/>
                  </a:lnTo>
                  <a:lnTo>
                    <a:pt x="2116607" y="329454"/>
                  </a:lnTo>
                  <a:lnTo>
                    <a:pt x="2120040" y="329474"/>
                  </a:lnTo>
                  <a:lnTo>
                    <a:pt x="2122821" y="331992"/>
                  </a:lnTo>
                  <a:lnTo>
                    <a:pt x="2123209" y="335485"/>
                  </a:lnTo>
                  <a:lnTo>
                    <a:pt x="2121620" y="338396"/>
                  </a:lnTo>
                  <a:lnTo>
                    <a:pt x="2123710" y="336948"/>
                  </a:lnTo>
                  <a:lnTo>
                    <a:pt x="2126325" y="336148"/>
                  </a:lnTo>
                  <a:lnTo>
                    <a:pt x="2128462" y="338050"/>
                  </a:lnTo>
                  <a:lnTo>
                    <a:pt x="2128717" y="339600"/>
                  </a:lnTo>
                  <a:lnTo>
                    <a:pt x="2129841" y="341056"/>
                  </a:lnTo>
                  <a:lnTo>
                    <a:pt x="2132260" y="343005"/>
                  </a:lnTo>
                  <a:lnTo>
                    <a:pt x="2134777" y="344713"/>
                  </a:lnTo>
                  <a:lnTo>
                    <a:pt x="2132008" y="346504"/>
                  </a:lnTo>
                  <a:lnTo>
                    <a:pt x="2128683" y="347574"/>
                  </a:lnTo>
                  <a:lnTo>
                    <a:pt x="2129381" y="348372"/>
                  </a:lnTo>
                  <a:lnTo>
                    <a:pt x="2133929" y="349226"/>
                  </a:lnTo>
                  <a:lnTo>
                    <a:pt x="2134545" y="350073"/>
                  </a:lnTo>
                  <a:lnTo>
                    <a:pt x="2134067" y="351219"/>
                  </a:lnTo>
                  <a:lnTo>
                    <a:pt x="2134727" y="351214"/>
                  </a:lnTo>
                  <a:lnTo>
                    <a:pt x="2137891" y="349442"/>
                  </a:lnTo>
                  <a:lnTo>
                    <a:pt x="2140588" y="349680"/>
                  </a:lnTo>
                  <a:lnTo>
                    <a:pt x="2144036" y="353506"/>
                  </a:lnTo>
                  <a:lnTo>
                    <a:pt x="2141519" y="355695"/>
                  </a:lnTo>
                  <a:lnTo>
                    <a:pt x="2137670" y="356698"/>
                  </a:lnTo>
                  <a:lnTo>
                    <a:pt x="2134606" y="357124"/>
                  </a:lnTo>
                  <a:lnTo>
                    <a:pt x="2130347" y="357066"/>
                  </a:lnTo>
                  <a:lnTo>
                    <a:pt x="2128671" y="357391"/>
                  </a:lnTo>
                  <a:lnTo>
                    <a:pt x="2129504" y="358121"/>
                  </a:lnTo>
                  <a:lnTo>
                    <a:pt x="2133576" y="358132"/>
                  </a:lnTo>
                  <a:lnTo>
                    <a:pt x="2139815" y="357579"/>
                  </a:lnTo>
                  <a:lnTo>
                    <a:pt x="2144482" y="356677"/>
                  </a:lnTo>
                  <a:lnTo>
                    <a:pt x="2146512" y="356623"/>
                  </a:lnTo>
                  <a:lnTo>
                    <a:pt x="2148642" y="356990"/>
                  </a:lnTo>
                  <a:lnTo>
                    <a:pt x="2149359" y="357298"/>
                  </a:lnTo>
                  <a:lnTo>
                    <a:pt x="2147115" y="357927"/>
                  </a:lnTo>
                  <a:lnTo>
                    <a:pt x="2146945" y="358147"/>
                  </a:lnTo>
                  <a:lnTo>
                    <a:pt x="2147786" y="358790"/>
                  </a:lnTo>
                  <a:lnTo>
                    <a:pt x="2149528" y="360868"/>
                  </a:lnTo>
                  <a:lnTo>
                    <a:pt x="2149375" y="361337"/>
                  </a:lnTo>
                  <a:lnTo>
                    <a:pt x="2147711" y="362543"/>
                  </a:lnTo>
                  <a:lnTo>
                    <a:pt x="2150386" y="362809"/>
                  </a:lnTo>
                  <a:lnTo>
                    <a:pt x="2154118" y="362245"/>
                  </a:lnTo>
                  <a:lnTo>
                    <a:pt x="2155277" y="362873"/>
                  </a:lnTo>
                  <a:lnTo>
                    <a:pt x="2157551" y="365371"/>
                  </a:lnTo>
                  <a:lnTo>
                    <a:pt x="2158993" y="367929"/>
                  </a:lnTo>
                  <a:lnTo>
                    <a:pt x="2152680" y="371431"/>
                  </a:lnTo>
                  <a:lnTo>
                    <a:pt x="2149465" y="372155"/>
                  </a:lnTo>
                  <a:lnTo>
                    <a:pt x="2144732" y="374007"/>
                  </a:lnTo>
                  <a:lnTo>
                    <a:pt x="2143406" y="375491"/>
                  </a:lnTo>
                  <a:lnTo>
                    <a:pt x="2140667" y="377395"/>
                  </a:lnTo>
                  <a:lnTo>
                    <a:pt x="2142419" y="377375"/>
                  </a:lnTo>
                  <a:lnTo>
                    <a:pt x="2147315" y="374320"/>
                  </a:lnTo>
                  <a:lnTo>
                    <a:pt x="2149706" y="373609"/>
                  </a:lnTo>
                  <a:lnTo>
                    <a:pt x="2151487" y="373788"/>
                  </a:lnTo>
                  <a:lnTo>
                    <a:pt x="2152205" y="374305"/>
                  </a:lnTo>
                  <a:lnTo>
                    <a:pt x="2151856" y="375159"/>
                  </a:lnTo>
                  <a:lnTo>
                    <a:pt x="2153416" y="375050"/>
                  </a:lnTo>
                  <a:lnTo>
                    <a:pt x="2160001" y="373264"/>
                  </a:lnTo>
                  <a:lnTo>
                    <a:pt x="2162767" y="372911"/>
                  </a:lnTo>
                  <a:lnTo>
                    <a:pt x="2166344" y="372795"/>
                  </a:lnTo>
                  <a:lnTo>
                    <a:pt x="2166731" y="373413"/>
                  </a:lnTo>
                  <a:lnTo>
                    <a:pt x="2164508" y="377692"/>
                  </a:lnTo>
                  <a:lnTo>
                    <a:pt x="2160701" y="380975"/>
                  </a:lnTo>
                  <a:lnTo>
                    <a:pt x="2153772" y="383000"/>
                  </a:lnTo>
                  <a:lnTo>
                    <a:pt x="2151317" y="384186"/>
                  </a:lnTo>
                  <a:lnTo>
                    <a:pt x="2148281" y="386106"/>
                  </a:lnTo>
                  <a:lnTo>
                    <a:pt x="2149428" y="386453"/>
                  </a:lnTo>
                  <a:lnTo>
                    <a:pt x="2156035" y="383933"/>
                  </a:lnTo>
                  <a:lnTo>
                    <a:pt x="2160550" y="382941"/>
                  </a:lnTo>
                  <a:lnTo>
                    <a:pt x="2166891" y="382143"/>
                  </a:lnTo>
                  <a:lnTo>
                    <a:pt x="2169705" y="382255"/>
                  </a:lnTo>
                  <a:lnTo>
                    <a:pt x="2174695" y="387278"/>
                  </a:lnTo>
                  <a:lnTo>
                    <a:pt x="2177573" y="387766"/>
                  </a:lnTo>
                  <a:lnTo>
                    <a:pt x="2179897" y="387504"/>
                  </a:lnTo>
                  <a:lnTo>
                    <a:pt x="2184285" y="388950"/>
                  </a:lnTo>
                  <a:lnTo>
                    <a:pt x="2185931" y="390344"/>
                  </a:lnTo>
                  <a:lnTo>
                    <a:pt x="2185517" y="391347"/>
                  </a:lnTo>
                  <a:lnTo>
                    <a:pt x="2184032" y="391947"/>
                  </a:lnTo>
                  <a:lnTo>
                    <a:pt x="2183282" y="392884"/>
                  </a:lnTo>
                  <a:lnTo>
                    <a:pt x="2185041" y="395671"/>
                  </a:lnTo>
                  <a:lnTo>
                    <a:pt x="2184027" y="397236"/>
                  </a:lnTo>
                  <a:lnTo>
                    <a:pt x="2180821" y="398618"/>
                  </a:lnTo>
                  <a:lnTo>
                    <a:pt x="2178530" y="399318"/>
                  </a:lnTo>
                  <a:lnTo>
                    <a:pt x="2176133" y="399534"/>
                  </a:lnTo>
                  <a:lnTo>
                    <a:pt x="2173785" y="400757"/>
                  </a:lnTo>
                  <a:lnTo>
                    <a:pt x="2172720" y="400938"/>
                  </a:lnTo>
                  <a:lnTo>
                    <a:pt x="2169448" y="400627"/>
                  </a:lnTo>
                  <a:lnTo>
                    <a:pt x="2170569" y="401380"/>
                  </a:lnTo>
                  <a:lnTo>
                    <a:pt x="2172185" y="401761"/>
                  </a:lnTo>
                  <a:lnTo>
                    <a:pt x="2174762" y="401968"/>
                  </a:lnTo>
                  <a:lnTo>
                    <a:pt x="2177774" y="401584"/>
                  </a:lnTo>
                  <a:lnTo>
                    <a:pt x="2180708" y="401633"/>
                  </a:lnTo>
                  <a:lnTo>
                    <a:pt x="2185321" y="402518"/>
                  </a:lnTo>
                  <a:lnTo>
                    <a:pt x="2187257" y="403609"/>
                  </a:lnTo>
                  <a:lnTo>
                    <a:pt x="2187292" y="403910"/>
                  </a:lnTo>
                  <a:lnTo>
                    <a:pt x="2186296" y="404533"/>
                  </a:lnTo>
                  <a:lnTo>
                    <a:pt x="2184831" y="406564"/>
                  </a:lnTo>
                  <a:lnTo>
                    <a:pt x="2183765" y="407294"/>
                  </a:lnTo>
                  <a:lnTo>
                    <a:pt x="2184675" y="407842"/>
                  </a:lnTo>
                  <a:lnTo>
                    <a:pt x="2186987" y="408687"/>
                  </a:lnTo>
                  <a:lnTo>
                    <a:pt x="2188714" y="409000"/>
                  </a:lnTo>
                  <a:lnTo>
                    <a:pt x="2190981" y="408724"/>
                  </a:lnTo>
                  <a:lnTo>
                    <a:pt x="2193407" y="409085"/>
                  </a:lnTo>
                  <a:lnTo>
                    <a:pt x="2201553" y="413853"/>
                  </a:lnTo>
                  <a:lnTo>
                    <a:pt x="2201221" y="416313"/>
                  </a:lnTo>
                  <a:lnTo>
                    <a:pt x="2199985" y="418209"/>
                  </a:lnTo>
                  <a:lnTo>
                    <a:pt x="2200474" y="420341"/>
                  </a:lnTo>
                  <a:lnTo>
                    <a:pt x="2200506" y="422967"/>
                  </a:lnTo>
                  <a:lnTo>
                    <a:pt x="2196083" y="423691"/>
                  </a:lnTo>
                  <a:lnTo>
                    <a:pt x="2181415" y="422462"/>
                  </a:lnTo>
                  <a:lnTo>
                    <a:pt x="2173024" y="420585"/>
                  </a:lnTo>
                  <a:lnTo>
                    <a:pt x="2172593" y="420013"/>
                  </a:lnTo>
                  <a:lnTo>
                    <a:pt x="2174968" y="418766"/>
                  </a:lnTo>
                  <a:lnTo>
                    <a:pt x="2172861" y="418673"/>
                  </a:lnTo>
                  <a:lnTo>
                    <a:pt x="2170424" y="419163"/>
                  </a:lnTo>
                  <a:lnTo>
                    <a:pt x="2169400" y="419626"/>
                  </a:lnTo>
                  <a:lnTo>
                    <a:pt x="2172212" y="421606"/>
                  </a:lnTo>
                  <a:lnTo>
                    <a:pt x="2179922" y="423352"/>
                  </a:lnTo>
                  <a:lnTo>
                    <a:pt x="2183374" y="425453"/>
                  </a:lnTo>
                  <a:lnTo>
                    <a:pt x="2187151" y="425634"/>
                  </a:lnTo>
                  <a:lnTo>
                    <a:pt x="2188299" y="426015"/>
                  </a:lnTo>
                  <a:lnTo>
                    <a:pt x="2190389" y="427244"/>
                  </a:lnTo>
                  <a:lnTo>
                    <a:pt x="2189772" y="427666"/>
                  </a:lnTo>
                  <a:lnTo>
                    <a:pt x="2185921" y="427813"/>
                  </a:lnTo>
                  <a:lnTo>
                    <a:pt x="2182874" y="429238"/>
                  </a:lnTo>
                  <a:lnTo>
                    <a:pt x="2184788" y="430075"/>
                  </a:lnTo>
                  <a:lnTo>
                    <a:pt x="2191640" y="430807"/>
                  </a:lnTo>
                  <a:lnTo>
                    <a:pt x="2196555" y="430994"/>
                  </a:lnTo>
                  <a:lnTo>
                    <a:pt x="2199023" y="431814"/>
                  </a:lnTo>
                  <a:lnTo>
                    <a:pt x="2196995" y="432727"/>
                  </a:lnTo>
                  <a:lnTo>
                    <a:pt x="2191235" y="433802"/>
                  </a:lnTo>
                  <a:lnTo>
                    <a:pt x="2191070" y="435398"/>
                  </a:lnTo>
                  <a:lnTo>
                    <a:pt x="2195339" y="436037"/>
                  </a:lnTo>
                  <a:lnTo>
                    <a:pt x="2199139" y="435650"/>
                  </a:lnTo>
                  <a:lnTo>
                    <a:pt x="2200698" y="435811"/>
                  </a:lnTo>
                  <a:lnTo>
                    <a:pt x="2201811" y="439674"/>
                  </a:lnTo>
                  <a:lnTo>
                    <a:pt x="2202454" y="440477"/>
                  </a:lnTo>
                  <a:lnTo>
                    <a:pt x="2198370" y="441162"/>
                  </a:lnTo>
                  <a:lnTo>
                    <a:pt x="2198354" y="441899"/>
                  </a:lnTo>
                  <a:lnTo>
                    <a:pt x="2201069" y="442507"/>
                  </a:lnTo>
                  <a:lnTo>
                    <a:pt x="2205584" y="443013"/>
                  </a:lnTo>
                  <a:lnTo>
                    <a:pt x="2207076" y="443707"/>
                  </a:lnTo>
                  <a:lnTo>
                    <a:pt x="2207377" y="444859"/>
                  </a:lnTo>
                  <a:lnTo>
                    <a:pt x="2208306" y="445473"/>
                  </a:lnTo>
                  <a:lnTo>
                    <a:pt x="2210893" y="445584"/>
                  </a:lnTo>
                  <a:lnTo>
                    <a:pt x="2213742" y="444151"/>
                  </a:lnTo>
                  <a:lnTo>
                    <a:pt x="2215423" y="442944"/>
                  </a:lnTo>
                  <a:lnTo>
                    <a:pt x="2217870" y="443398"/>
                  </a:lnTo>
                  <a:lnTo>
                    <a:pt x="2218054" y="444904"/>
                  </a:lnTo>
                  <a:lnTo>
                    <a:pt x="2220974" y="446616"/>
                  </a:lnTo>
                  <a:lnTo>
                    <a:pt x="2222034" y="446897"/>
                  </a:lnTo>
                  <a:lnTo>
                    <a:pt x="2222876" y="449324"/>
                  </a:lnTo>
                  <a:lnTo>
                    <a:pt x="2225261" y="447165"/>
                  </a:lnTo>
                  <a:lnTo>
                    <a:pt x="2227008" y="447623"/>
                  </a:lnTo>
                  <a:lnTo>
                    <a:pt x="2228986" y="447730"/>
                  </a:lnTo>
                  <a:lnTo>
                    <a:pt x="2228311" y="449819"/>
                  </a:lnTo>
                  <a:lnTo>
                    <a:pt x="2227127" y="451464"/>
                  </a:lnTo>
                  <a:lnTo>
                    <a:pt x="2228684" y="452492"/>
                  </a:lnTo>
                  <a:lnTo>
                    <a:pt x="2229890" y="454022"/>
                  </a:lnTo>
                  <a:lnTo>
                    <a:pt x="2233093" y="456124"/>
                  </a:lnTo>
                  <a:lnTo>
                    <a:pt x="2232219" y="457134"/>
                  </a:lnTo>
                  <a:lnTo>
                    <a:pt x="2228436" y="459291"/>
                  </a:lnTo>
                  <a:lnTo>
                    <a:pt x="2226441" y="462705"/>
                  </a:lnTo>
                  <a:lnTo>
                    <a:pt x="2225972" y="463889"/>
                  </a:lnTo>
                  <a:lnTo>
                    <a:pt x="2224026" y="465849"/>
                  </a:lnTo>
                  <a:lnTo>
                    <a:pt x="2221356" y="467750"/>
                  </a:lnTo>
                  <a:lnTo>
                    <a:pt x="2223030" y="467549"/>
                  </a:lnTo>
                  <a:lnTo>
                    <a:pt x="2228993" y="464054"/>
                  </a:lnTo>
                  <a:lnTo>
                    <a:pt x="2232536" y="462881"/>
                  </a:lnTo>
                  <a:lnTo>
                    <a:pt x="2240335" y="462245"/>
                  </a:lnTo>
                  <a:lnTo>
                    <a:pt x="2242220" y="461265"/>
                  </a:lnTo>
                  <a:lnTo>
                    <a:pt x="2245075" y="460859"/>
                  </a:lnTo>
                  <a:lnTo>
                    <a:pt x="2246824" y="461977"/>
                  </a:lnTo>
                  <a:lnTo>
                    <a:pt x="2247002" y="463988"/>
                  </a:lnTo>
                  <a:lnTo>
                    <a:pt x="2249312" y="464624"/>
                  </a:lnTo>
                  <a:lnTo>
                    <a:pt x="2251738" y="463960"/>
                  </a:lnTo>
                  <a:lnTo>
                    <a:pt x="2253943" y="464552"/>
                  </a:lnTo>
                  <a:lnTo>
                    <a:pt x="2252618" y="465817"/>
                  </a:lnTo>
                  <a:lnTo>
                    <a:pt x="2245547" y="471001"/>
                  </a:lnTo>
                  <a:lnTo>
                    <a:pt x="2243483" y="473083"/>
                  </a:lnTo>
                  <a:lnTo>
                    <a:pt x="2242892" y="474555"/>
                  </a:lnTo>
                  <a:lnTo>
                    <a:pt x="2245321" y="472536"/>
                  </a:lnTo>
                  <a:lnTo>
                    <a:pt x="2254201" y="467880"/>
                  </a:lnTo>
                  <a:lnTo>
                    <a:pt x="2255150" y="467184"/>
                  </a:lnTo>
                  <a:lnTo>
                    <a:pt x="2257085" y="465191"/>
                  </a:lnTo>
                  <a:lnTo>
                    <a:pt x="2258871" y="463889"/>
                  </a:lnTo>
                  <a:lnTo>
                    <a:pt x="2263658" y="464350"/>
                  </a:lnTo>
                  <a:lnTo>
                    <a:pt x="2266123" y="465284"/>
                  </a:lnTo>
                  <a:lnTo>
                    <a:pt x="2267265" y="467892"/>
                  </a:lnTo>
                  <a:lnTo>
                    <a:pt x="2269200" y="470734"/>
                  </a:lnTo>
                  <a:lnTo>
                    <a:pt x="2272118" y="473880"/>
                  </a:lnTo>
                  <a:lnTo>
                    <a:pt x="2279863" y="475408"/>
                  </a:lnTo>
                  <a:lnTo>
                    <a:pt x="2282675" y="475656"/>
                  </a:lnTo>
                  <a:lnTo>
                    <a:pt x="2287519" y="474590"/>
                  </a:lnTo>
                  <a:lnTo>
                    <a:pt x="2288282" y="473119"/>
                  </a:lnTo>
                  <a:lnTo>
                    <a:pt x="2292061" y="472669"/>
                  </a:lnTo>
                  <a:lnTo>
                    <a:pt x="2294715" y="472848"/>
                  </a:lnTo>
                  <a:lnTo>
                    <a:pt x="2295631" y="475683"/>
                  </a:lnTo>
                  <a:lnTo>
                    <a:pt x="2298462" y="477189"/>
                  </a:lnTo>
                  <a:lnTo>
                    <a:pt x="2301280" y="478430"/>
                  </a:lnTo>
                  <a:lnTo>
                    <a:pt x="2303996" y="479076"/>
                  </a:lnTo>
                  <a:lnTo>
                    <a:pt x="2307964" y="479354"/>
                  </a:lnTo>
                  <a:lnTo>
                    <a:pt x="2310134" y="480720"/>
                  </a:lnTo>
                  <a:lnTo>
                    <a:pt x="2310135" y="481285"/>
                  </a:lnTo>
                  <a:lnTo>
                    <a:pt x="2307899" y="482748"/>
                  </a:lnTo>
                  <a:lnTo>
                    <a:pt x="2305747" y="484877"/>
                  </a:lnTo>
                  <a:lnTo>
                    <a:pt x="2301988" y="486365"/>
                  </a:lnTo>
                  <a:lnTo>
                    <a:pt x="2296742" y="486434"/>
                  </a:lnTo>
                  <a:lnTo>
                    <a:pt x="2289495" y="487364"/>
                  </a:lnTo>
                  <a:lnTo>
                    <a:pt x="2289203" y="488206"/>
                  </a:lnTo>
                  <a:lnTo>
                    <a:pt x="2287606" y="489132"/>
                  </a:lnTo>
                  <a:lnTo>
                    <a:pt x="2283753" y="490048"/>
                  </a:lnTo>
                  <a:lnTo>
                    <a:pt x="2281651" y="490744"/>
                  </a:lnTo>
                  <a:lnTo>
                    <a:pt x="2278247" y="494202"/>
                  </a:lnTo>
                  <a:lnTo>
                    <a:pt x="2276180" y="495678"/>
                  </a:lnTo>
                  <a:lnTo>
                    <a:pt x="2273797" y="495959"/>
                  </a:lnTo>
                  <a:lnTo>
                    <a:pt x="2270442" y="495819"/>
                  </a:lnTo>
                  <a:lnTo>
                    <a:pt x="2268248" y="496133"/>
                  </a:lnTo>
                  <a:lnTo>
                    <a:pt x="2266639" y="496765"/>
                  </a:lnTo>
                  <a:lnTo>
                    <a:pt x="2265694" y="497704"/>
                  </a:lnTo>
                  <a:lnTo>
                    <a:pt x="2264971" y="498053"/>
                  </a:lnTo>
                  <a:lnTo>
                    <a:pt x="2260478" y="499007"/>
                  </a:lnTo>
                  <a:lnTo>
                    <a:pt x="2252322" y="501630"/>
                  </a:lnTo>
                  <a:lnTo>
                    <a:pt x="2248007" y="501711"/>
                  </a:lnTo>
                  <a:lnTo>
                    <a:pt x="2245333" y="501406"/>
                  </a:lnTo>
                  <a:lnTo>
                    <a:pt x="2243300" y="501623"/>
                  </a:lnTo>
                  <a:lnTo>
                    <a:pt x="2241910" y="502360"/>
                  </a:lnTo>
                  <a:lnTo>
                    <a:pt x="2238018" y="503637"/>
                  </a:lnTo>
                  <a:lnTo>
                    <a:pt x="2236847" y="504416"/>
                  </a:lnTo>
                  <a:lnTo>
                    <a:pt x="2236162" y="505310"/>
                  </a:lnTo>
                  <a:lnTo>
                    <a:pt x="2235633" y="507156"/>
                  </a:lnTo>
                  <a:lnTo>
                    <a:pt x="2235169" y="507822"/>
                  </a:lnTo>
                  <a:lnTo>
                    <a:pt x="2234405" y="508208"/>
                  </a:lnTo>
                  <a:lnTo>
                    <a:pt x="2231133" y="507824"/>
                  </a:lnTo>
                  <a:lnTo>
                    <a:pt x="2227483" y="506628"/>
                  </a:lnTo>
                  <a:lnTo>
                    <a:pt x="2228198" y="507895"/>
                  </a:lnTo>
                  <a:lnTo>
                    <a:pt x="2233981" y="510036"/>
                  </a:lnTo>
                  <a:lnTo>
                    <a:pt x="2235638" y="511225"/>
                  </a:lnTo>
                  <a:lnTo>
                    <a:pt x="2234067" y="512252"/>
                  </a:lnTo>
                  <a:lnTo>
                    <a:pt x="2230388" y="513864"/>
                  </a:lnTo>
                  <a:lnTo>
                    <a:pt x="2229960" y="514731"/>
                  </a:lnTo>
                  <a:lnTo>
                    <a:pt x="2231469" y="515188"/>
                  </a:lnTo>
                  <a:lnTo>
                    <a:pt x="2230874" y="515919"/>
                  </a:lnTo>
                  <a:lnTo>
                    <a:pt x="2228856" y="516695"/>
                  </a:lnTo>
                  <a:lnTo>
                    <a:pt x="2229083" y="517015"/>
                  </a:lnTo>
                  <a:lnTo>
                    <a:pt x="2229304" y="517328"/>
                  </a:lnTo>
                  <a:lnTo>
                    <a:pt x="2234310" y="516211"/>
                  </a:lnTo>
                  <a:lnTo>
                    <a:pt x="2238766" y="513827"/>
                  </a:lnTo>
                  <a:lnTo>
                    <a:pt x="2241678" y="511415"/>
                  </a:lnTo>
                  <a:lnTo>
                    <a:pt x="2243133" y="510739"/>
                  </a:lnTo>
                  <a:lnTo>
                    <a:pt x="2248880" y="509848"/>
                  </a:lnTo>
                  <a:lnTo>
                    <a:pt x="2252278" y="508799"/>
                  </a:lnTo>
                  <a:lnTo>
                    <a:pt x="2257138" y="506893"/>
                  </a:lnTo>
                  <a:lnTo>
                    <a:pt x="2262468" y="504124"/>
                  </a:lnTo>
                  <a:lnTo>
                    <a:pt x="2268266" y="500494"/>
                  </a:lnTo>
                  <a:lnTo>
                    <a:pt x="2275659" y="497659"/>
                  </a:lnTo>
                  <a:lnTo>
                    <a:pt x="2284649" y="495616"/>
                  </a:lnTo>
                  <a:lnTo>
                    <a:pt x="2291243" y="494575"/>
                  </a:lnTo>
                  <a:lnTo>
                    <a:pt x="2295447" y="494529"/>
                  </a:lnTo>
                  <a:lnTo>
                    <a:pt x="2295660" y="494186"/>
                  </a:lnTo>
                  <a:lnTo>
                    <a:pt x="2291886" y="493545"/>
                  </a:lnTo>
                  <a:lnTo>
                    <a:pt x="2288774" y="493420"/>
                  </a:lnTo>
                  <a:lnTo>
                    <a:pt x="2284904" y="493885"/>
                  </a:lnTo>
                  <a:lnTo>
                    <a:pt x="2283707" y="492779"/>
                  </a:lnTo>
                  <a:lnTo>
                    <a:pt x="2283836" y="492297"/>
                  </a:lnTo>
                  <a:lnTo>
                    <a:pt x="2285112" y="491475"/>
                  </a:lnTo>
                  <a:lnTo>
                    <a:pt x="2288369" y="490743"/>
                  </a:lnTo>
                  <a:lnTo>
                    <a:pt x="2304318" y="491767"/>
                  </a:lnTo>
                  <a:lnTo>
                    <a:pt x="2309814" y="492551"/>
                  </a:lnTo>
                  <a:lnTo>
                    <a:pt x="2315816" y="499138"/>
                  </a:lnTo>
                  <a:lnTo>
                    <a:pt x="2317195" y="501256"/>
                  </a:lnTo>
                  <a:lnTo>
                    <a:pt x="2317582" y="502800"/>
                  </a:lnTo>
                  <a:lnTo>
                    <a:pt x="2316975" y="503766"/>
                  </a:lnTo>
                  <a:lnTo>
                    <a:pt x="2314569" y="504910"/>
                  </a:lnTo>
                  <a:lnTo>
                    <a:pt x="2307786" y="507187"/>
                  </a:lnTo>
                  <a:lnTo>
                    <a:pt x="2306829" y="507786"/>
                  </a:lnTo>
                  <a:lnTo>
                    <a:pt x="2306739" y="508104"/>
                  </a:lnTo>
                  <a:lnTo>
                    <a:pt x="2309699" y="508564"/>
                  </a:lnTo>
                  <a:lnTo>
                    <a:pt x="2310641" y="509192"/>
                  </a:lnTo>
                  <a:lnTo>
                    <a:pt x="2312144" y="511719"/>
                  </a:lnTo>
                  <a:lnTo>
                    <a:pt x="2315194" y="510077"/>
                  </a:lnTo>
                  <a:lnTo>
                    <a:pt x="2320976" y="506095"/>
                  </a:lnTo>
                  <a:lnTo>
                    <a:pt x="2325709" y="504248"/>
                  </a:lnTo>
                  <a:lnTo>
                    <a:pt x="2329696" y="503745"/>
                  </a:lnTo>
                  <a:lnTo>
                    <a:pt x="2334457" y="503502"/>
                  </a:lnTo>
                  <a:lnTo>
                    <a:pt x="2336096" y="503541"/>
                  </a:lnTo>
                  <a:lnTo>
                    <a:pt x="2336667" y="504832"/>
                  </a:lnTo>
                  <a:lnTo>
                    <a:pt x="2339163" y="507425"/>
                  </a:lnTo>
                  <a:lnTo>
                    <a:pt x="2341478" y="508099"/>
                  </a:lnTo>
                  <a:lnTo>
                    <a:pt x="2345901" y="508444"/>
                  </a:lnTo>
                  <a:lnTo>
                    <a:pt x="2349882" y="511662"/>
                  </a:lnTo>
                  <a:lnTo>
                    <a:pt x="2351398" y="513882"/>
                  </a:lnTo>
                  <a:lnTo>
                    <a:pt x="2352831" y="515179"/>
                  </a:lnTo>
                  <a:lnTo>
                    <a:pt x="2352721" y="516053"/>
                  </a:lnTo>
                  <a:lnTo>
                    <a:pt x="2352958" y="516783"/>
                  </a:lnTo>
                  <a:lnTo>
                    <a:pt x="2354005" y="517891"/>
                  </a:lnTo>
                  <a:lnTo>
                    <a:pt x="2354529" y="518825"/>
                  </a:lnTo>
                  <a:lnTo>
                    <a:pt x="2354246" y="520961"/>
                  </a:lnTo>
                  <a:lnTo>
                    <a:pt x="2351921" y="524670"/>
                  </a:lnTo>
                  <a:lnTo>
                    <a:pt x="2353646" y="528042"/>
                  </a:lnTo>
                  <a:lnTo>
                    <a:pt x="2352872" y="529562"/>
                  </a:lnTo>
                  <a:lnTo>
                    <a:pt x="2352468" y="531986"/>
                  </a:lnTo>
                  <a:lnTo>
                    <a:pt x="2353957" y="533604"/>
                  </a:lnTo>
                  <a:lnTo>
                    <a:pt x="2354394" y="534543"/>
                  </a:lnTo>
                  <a:lnTo>
                    <a:pt x="2353134" y="535090"/>
                  </a:lnTo>
                  <a:lnTo>
                    <a:pt x="2344331" y="536433"/>
                  </a:lnTo>
                  <a:lnTo>
                    <a:pt x="2340866" y="536460"/>
                  </a:lnTo>
                  <a:lnTo>
                    <a:pt x="2339967" y="537268"/>
                  </a:lnTo>
                  <a:lnTo>
                    <a:pt x="2342633" y="537504"/>
                  </a:lnTo>
                  <a:lnTo>
                    <a:pt x="2347492" y="537465"/>
                  </a:lnTo>
                  <a:lnTo>
                    <a:pt x="2353362" y="538288"/>
                  </a:lnTo>
                  <a:lnTo>
                    <a:pt x="2355951" y="539202"/>
                  </a:lnTo>
                  <a:lnTo>
                    <a:pt x="2357071" y="540481"/>
                  </a:lnTo>
                  <a:lnTo>
                    <a:pt x="2356788" y="541497"/>
                  </a:lnTo>
                  <a:lnTo>
                    <a:pt x="2355104" y="542250"/>
                  </a:lnTo>
                  <a:lnTo>
                    <a:pt x="2351801" y="542103"/>
                  </a:lnTo>
                  <a:lnTo>
                    <a:pt x="2348622" y="541415"/>
                  </a:lnTo>
                  <a:lnTo>
                    <a:pt x="2348817" y="542080"/>
                  </a:lnTo>
                  <a:lnTo>
                    <a:pt x="2353542" y="543738"/>
                  </a:lnTo>
                  <a:lnTo>
                    <a:pt x="2354928" y="544580"/>
                  </a:lnTo>
                  <a:lnTo>
                    <a:pt x="2357483" y="545639"/>
                  </a:lnTo>
                  <a:lnTo>
                    <a:pt x="2357987" y="547062"/>
                  </a:lnTo>
                  <a:lnTo>
                    <a:pt x="2357368" y="548508"/>
                  </a:lnTo>
                  <a:lnTo>
                    <a:pt x="2348462" y="554270"/>
                  </a:lnTo>
                  <a:lnTo>
                    <a:pt x="2341137" y="557924"/>
                  </a:lnTo>
                  <a:lnTo>
                    <a:pt x="2333786" y="561131"/>
                  </a:lnTo>
                  <a:lnTo>
                    <a:pt x="2321975" y="567303"/>
                  </a:lnTo>
                  <a:lnTo>
                    <a:pt x="2320807" y="567604"/>
                  </a:lnTo>
                  <a:lnTo>
                    <a:pt x="2318670" y="567721"/>
                  </a:lnTo>
                  <a:lnTo>
                    <a:pt x="2313043" y="566733"/>
                  </a:lnTo>
                  <a:lnTo>
                    <a:pt x="2308554" y="566987"/>
                  </a:lnTo>
                  <a:lnTo>
                    <a:pt x="2300045" y="568180"/>
                  </a:lnTo>
                  <a:lnTo>
                    <a:pt x="2297719" y="568910"/>
                  </a:lnTo>
                  <a:lnTo>
                    <a:pt x="2293051" y="571050"/>
                  </a:lnTo>
                  <a:lnTo>
                    <a:pt x="2291207" y="571356"/>
                  </a:lnTo>
                  <a:lnTo>
                    <a:pt x="2286204" y="571792"/>
                  </a:lnTo>
                  <a:lnTo>
                    <a:pt x="2281455" y="571496"/>
                  </a:lnTo>
                  <a:lnTo>
                    <a:pt x="2279575" y="571796"/>
                  </a:lnTo>
                  <a:lnTo>
                    <a:pt x="2277283" y="572844"/>
                  </a:lnTo>
                  <a:lnTo>
                    <a:pt x="2276690" y="573399"/>
                  </a:lnTo>
                  <a:lnTo>
                    <a:pt x="2276058" y="575206"/>
                  </a:lnTo>
                  <a:lnTo>
                    <a:pt x="2264526" y="583291"/>
                  </a:lnTo>
                  <a:lnTo>
                    <a:pt x="2261474" y="586033"/>
                  </a:lnTo>
                  <a:lnTo>
                    <a:pt x="2255597" y="588919"/>
                  </a:lnTo>
                  <a:lnTo>
                    <a:pt x="2249134" y="593985"/>
                  </a:lnTo>
                  <a:lnTo>
                    <a:pt x="2243513" y="596026"/>
                  </a:lnTo>
                  <a:lnTo>
                    <a:pt x="2241551" y="598840"/>
                  </a:lnTo>
                  <a:lnTo>
                    <a:pt x="2236194" y="600548"/>
                  </a:lnTo>
                  <a:lnTo>
                    <a:pt x="2226304" y="600983"/>
                  </a:lnTo>
                  <a:lnTo>
                    <a:pt x="2221603" y="601473"/>
                  </a:lnTo>
                  <a:lnTo>
                    <a:pt x="2216103" y="600681"/>
                  </a:lnTo>
                  <a:lnTo>
                    <a:pt x="2211983" y="601907"/>
                  </a:lnTo>
                  <a:lnTo>
                    <a:pt x="2205782" y="602292"/>
                  </a:lnTo>
                  <a:lnTo>
                    <a:pt x="2202769" y="602003"/>
                  </a:lnTo>
                  <a:lnTo>
                    <a:pt x="2190745" y="604708"/>
                  </a:lnTo>
                  <a:lnTo>
                    <a:pt x="2187692" y="602141"/>
                  </a:lnTo>
                  <a:lnTo>
                    <a:pt x="2185365" y="601149"/>
                  </a:lnTo>
                  <a:lnTo>
                    <a:pt x="2178576" y="600981"/>
                  </a:lnTo>
                  <a:lnTo>
                    <a:pt x="2173147" y="599921"/>
                  </a:lnTo>
                  <a:lnTo>
                    <a:pt x="2168194" y="599721"/>
                  </a:lnTo>
                  <a:lnTo>
                    <a:pt x="2163371" y="599248"/>
                  </a:lnTo>
                  <a:lnTo>
                    <a:pt x="2160199" y="599253"/>
                  </a:lnTo>
                  <a:lnTo>
                    <a:pt x="2156896" y="599532"/>
                  </a:lnTo>
                  <a:lnTo>
                    <a:pt x="2151759" y="599465"/>
                  </a:lnTo>
                  <a:lnTo>
                    <a:pt x="2148914" y="600880"/>
                  </a:lnTo>
                  <a:lnTo>
                    <a:pt x="2139296" y="600449"/>
                  </a:lnTo>
                  <a:lnTo>
                    <a:pt x="2135236" y="599165"/>
                  </a:lnTo>
                  <a:lnTo>
                    <a:pt x="2131909" y="598897"/>
                  </a:lnTo>
                  <a:lnTo>
                    <a:pt x="2127437" y="599184"/>
                  </a:lnTo>
                  <a:lnTo>
                    <a:pt x="2123165" y="600138"/>
                  </a:lnTo>
                  <a:lnTo>
                    <a:pt x="2113810" y="599047"/>
                  </a:lnTo>
                  <a:lnTo>
                    <a:pt x="2103891" y="599971"/>
                  </a:lnTo>
                  <a:lnTo>
                    <a:pt x="2095241" y="599352"/>
                  </a:lnTo>
                  <a:lnTo>
                    <a:pt x="2092817" y="598740"/>
                  </a:lnTo>
                  <a:lnTo>
                    <a:pt x="2079170" y="600419"/>
                  </a:lnTo>
                  <a:lnTo>
                    <a:pt x="2073839" y="599455"/>
                  </a:lnTo>
                  <a:lnTo>
                    <a:pt x="2069137" y="602029"/>
                  </a:lnTo>
                  <a:lnTo>
                    <a:pt x="2065913" y="601494"/>
                  </a:lnTo>
                  <a:lnTo>
                    <a:pt x="2062413" y="601873"/>
                  </a:lnTo>
                  <a:lnTo>
                    <a:pt x="2061246" y="601386"/>
                  </a:lnTo>
                  <a:lnTo>
                    <a:pt x="2058913" y="601729"/>
                  </a:lnTo>
                  <a:lnTo>
                    <a:pt x="2057406" y="603130"/>
                  </a:lnTo>
                  <a:lnTo>
                    <a:pt x="2055425" y="603289"/>
                  </a:lnTo>
                  <a:lnTo>
                    <a:pt x="2052133" y="605773"/>
                  </a:lnTo>
                  <a:lnTo>
                    <a:pt x="2046598" y="607758"/>
                  </a:lnTo>
                  <a:lnTo>
                    <a:pt x="2038495" y="618589"/>
                  </a:lnTo>
                  <a:lnTo>
                    <a:pt x="2037734" y="622750"/>
                  </a:lnTo>
                  <a:lnTo>
                    <a:pt x="2034691" y="625589"/>
                  </a:lnTo>
                  <a:lnTo>
                    <a:pt x="2032005" y="625971"/>
                  </a:lnTo>
                  <a:lnTo>
                    <a:pt x="2029794" y="626036"/>
                  </a:lnTo>
                  <a:lnTo>
                    <a:pt x="2015783" y="628122"/>
                  </a:lnTo>
                  <a:lnTo>
                    <a:pt x="2009547" y="629769"/>
                  </a:lnTo>
                  <a:lnTo>
                    <a:pt x="2011242" y="631082"/>
                  </a:lnTo>
                  <a:lnTo>
                    <a:pt x="2009199" y="632058"/>
                  </a:lnTo>
                  <a:lnTo>
                    <a:pt x="2005886" y="632468"/>
                  </a:lnTo>
                  <a:lnTo>
                    <a:pt x="2002309" y="633666"/>
                  </a:lnTo>
                  <a:lnTo>
                    <a:pt x="1999987" y="635019"/>
                  </a:lnTo>
                  <a:lnTo>
                    <a:pt x="1998850" y="636890"/>
                  </a:lnTo>
                  <a:lnTo>
                    <a:pt x="1991664" y="639944"/>
                  </a:lnTo>
                  <a:lnTo>
                    <a:pt x="1983327" y="647000"/>
                  </a:lnTo>
                  <a:lnTo>
                    <a:pt x="1979343" y="652173"/>
                  </a:lnTo>
                  <a:lnTo>
                    <a:pt x="1974503" y="655922"/>
                  </a:lnTo>
                  <a:lnTo>
                    <a:pt x="1971082" y="657348"/>
                  </a:lnTo>
                  <a:lnTo>
                    <a:pt x="1968649" y="657569"/>
                  </a:lnTo>
                  <a:lnTo>
                    <a:pt x="1966168" y="657121"/>
                  </a:lnTo>
                  <a:lnTo>
                    <a:pt x="1962042" y="655364"/>
                  </a:lnTo>
                  <a:lnTo>
                    <a:pt x="1959013" y="655170"/>
                  </a:lnTo>
                  <a:lnTo>
                    <a:pt x="1951467" y="652724"/>
                  </a:lnTo>
                  <a:lnTo>
                    <a:pt x="1933931" y="650261"/>
                  </a:lnTo>
                  <a:lnTo>
                    <a:pt x="1936575" y="651181"/>
                  </a:lnTo>
                  <a:lnTo>
                    <a:pt x="1938892" y="652699"/>
                  </a:lnTo>
                  <a:lnTo>
                    <a:pt x="1943525" y="653091"/>
                  </a:lnTo>
                  <a:lnTo>
                    <a:pt x="1948236" y="653060"/>
                  </a:lnTo>
                  <a:lnTo>
                    <a:pt x="1958055" y="656121"/>
                  </a:lnTo>
                  <a:lnTo>
                    <a:pt x="1962866" y="657166"/>
                  </a:lnTo>
                  <a:lnTo>
                    <a:pt x="1965786" y="658091"/>
                  </a:lnTo>
                  <a:lnTo>
                    <a:pt x="1968288" y="660141"/>
                  </a:lnTo>
                  <a:lnTo>
                    <a:pt x="1966496" y="664162"/>
                  </a:lnTo>
                  <a:lnTo>
                    <a:pt x="1964680" y="667488"/>
                  </a:lnTo>
                  <a:lnTo>
                    <a:pt x="1962224" y="670039"/>
                  </a:lnTo>
                  <a:lnTo>
                    <a:pt x="1953777" y="676585"/>
                  </a:lnTo>
                  <a:lnTo>
                    <a:pt x="1949689" y="678784"/>
                  </a:lnTo>
                  <a:lnTo>
                    <a:pt x="1942564" y="686623"/>
                  </a:lnTo>
                  <a:lnTo>
                    <a:pt x="1935190" y="690301"/>
                  </a:lnTo>
                  <a:lnTo>
                    <a:pt x="1931241" y="692560"/>
                  </a:lnTo>
                  <a:lnTo>
                    <a:pt x="1927037" y="696124"/>
                  </a:lnTo>
                  <a:lnTo>
                    <a:pt x="1917172" y="698820"/>
                  </a:lnTo>
                  <a:lnTo>
                    <a:pt x="1913509" y="699506"/>
                  </a:lnTo>
                  <a:lnTo>
                    <a:pt x="1910129" y="699140"/>
                  </a:lnTo>
                  <a:lnTo>
                    <a:pt x="1906015" y="701334"/>
                  </a:lnTo>
                  <a:lnTo>
                    <a:pt x="1901147" y="702675"/>
                  </a:lnTo>
                  <a:lnTo>
                    <a:pt x="1899710" y="704716"/>
                  </a:lnTo>
                  <a:lnTo>
                    <a:pt x="1888008" y="710180"/>
                  </a:lnTo>
                  <a:lnTo>
                    <a:pt x="1883516" y="710868"/>
                  </a:lnTo>
                  <a:lnTo>
                    <a:pt x="1879693" y="712324"/>
                  </a:lnTo>
                  <a:lnTo>
                    <a:pt x="1878562" y="714796"/>
                  </a:lnTo>
                  <a:lnTo>
                    <a:pt x="1875150" y="716287"/>
                  </a:lnTo>
                  <a:lnTo>
                    <a:pt x="1874203" y="717429"/>
                  </a:lnTo>
                  <a:lnTo>
                    <a:pt x="1871333" y="720887"/>
                  </a:lnTo>
                  <a:lnTo>
                    <a:pt x="1865997" y="725353"/>
                  </a:lnTo>
                  <a:lnTo>
                    <a:pt x="1859496" y="726101"/>
                  </a:lnTo>
                  <a:lnTo>
                    <a:pt x="1857120" y="727655"/>
                  </a:lnTo>
                  <a:lnTo>
                    <a:pt x="1854369" y="730164"/>
                  </a:lnTo>
                  <a:lnTo>
                    <a:pt x="1850488" y="731885"/>
                  </a:lnTo>
                  <a:lnTo>
                    <a:pt x="1842827" y="731078"/>
                  </a:lnTo>
                  <a:lnTo>
                    <a:pt x="1844691" y="732134"/>
                  </a:lnTo>
                  <a:lnTo>
                    <a:pt x="1851545" y="733778"/>
                  </a:lnTo>
                  <a:lnTo>
                    <a:pt x="1852257" y="736217"/>
                  </a:lnTo>
                  <a:lnTo>
                    <a:pt x="1848824" y="736800"/>
                  </a:lnTo>
                  <a:lnTo>
                    <a:pt x="1841633" y="74005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3876481" y="1422926"/>
              <a:ext cx="13793" cy="7243"/>
            </a:xfrm>
            <a:custGeom>
              <a:avLst/>
              <a:pathLst>
                <a:path w="13793" h="7243">
                  <a:moveTo>
                    <a:pt x="8713" y="6969"/>
                  </a:moveTo>
                  <a:lnTo>
                    <a:pt x="4251" y="7243"/>
                  </a:lnTo>
                  <a:lnTo>
                    <a:pt x="134" y="5302"/>
                  </a:lnTo>
                  <a:lnTo>
                    <a:pt x="0" y="3493"/>
                  </a:lnTo>
                  <a:lnTo>
                    <a:pt x="275" y="2496"/>
                  </a:lnTo>
                  <a:lnTo>
                    <a:pt x="785" y="1620"/>
                  </a:lnTo>
                  <a:lnTo>
                    <a:pt x="2284" y="871"/>
                  </a:lnTo>
                  <a:lnTo>
                    <a:pt x="6500" y="0"/>
                  </a:lnTo>
                  <a:lnTo>
                    <a:pt x="8414" y="644"/>
                  </a:lnTo>
                  <a:lnTo>
                    <a:pt x="9116" y="1423"/>
                  </a:lnTo>
                  <a:lnTo>
                    <a:pt x="9761" y="1728"/>
                  </a:lnTo>
                  <a:lnTo>
                    <a:pt x="12481" y="2401"/>
                  </a:lnTo>
                  <a:lnTo>
                    <a:pt x="13793" y="3177"/>
                  </a:lnTo>
                  <a:lnTo>
                    <a:pt x="13655" y="4069"/>
                  </a:lnTo>
                  <a:lnTo>
                    <a:pt x="12774" y="5426"/>
                  </a:lnTo>
                  <a:lnTo>
                    <a:pt x="11801" y="6297"/>
                  </a:lnTo>
                  <a:lnTo>
                    <a:pt x="10733" y="668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3271405" y="1417845"/>
              <a:ext cx="499844" cy="135283"/>
            </a:xfrm>
            <a:custGeom>
              <a:avLst/>
              <a:pathLst>
                <a:path w="499844" h="135283">
                  <a:moveTo>
                    <a:pt x="123584" y="21547"/>
                  </a:moveTo>
                  <a:lnTo>
                    <a:pt x="125337" y="21894"/>
                  </a:lnTo>
                  <a:lnTo>
                    <a:pt x="128534" y="21606"/>
                  </a:lnTo>
                  <a:lnTo>
                    <a:pt x="133176" y="20686"/>
                  </a:lnTo>
                  <a:lnTo>
                    <a:pt x="139163" y="19929"/>
                  </a:lnTo>
                  <a:lnTo>
                    <a:pt x="146496" y="19339"/>
                  </a:lnTo>
                  <a:lnTo>
                    <a:pt x="148438" y="20057"/>
                  </a:lnTo>
                  <a:lnTo>
                    <a:pt x="149656" y="19911"/>
                  </a:lnTo>
                  <a:lnTo>
                    <a:pt x="151812" y="18741"/>
                  </a:lnTo>
                  <a:lnTo>
                    <a:pt x="152197" y="17972"/>
                  </a:lnTo>
                  <a:lnTo>
                    <a:pt x="151927" y="17105"/>
                  </a:lnTo>
                  <a:lnTo>
                    <a:pt x="152051" y="15214"/>
                  </a:lnTo>
                  <a:lnTo>
                    <a:pt x="153199" y="14077"/>
                  </a:lnTo>
                  <a:lnTo>
                    <a:pt x="157551" y="11685"/>
                  </a:lnTo>
                  <a:lnTo>
                    <a:pt x="159883" y="10822"/>
                  </a:lnTo>
                  <a:lnTo>
                    <a:pt x="163599" y="10428"/>
                  </a:lnTo>
                  <a:lnTo>
                    <a:pt x="172439" y="10683"/>
                  </a:lnTo>
                  <a:lnTo>
                    <a:pt x="180725" y="12049"/>
                  </a:lnTo>
                  <a:lnTo>
                    <a:pt x="191935" y="13391"/>
                  </a:lnTo>
                  <a:lnTo>
                    <a:pt x="208313" y="16766"/>
                  </a:lnTo>
                  <a:lnTo>
                    <a:pt x="213445" y="18208"/>
                  </a:lnTo>
                  <a:lnTo>
                    <a:pt x="213979" y="19457"/>
                  </a:lnTo>
                  <a:lnTo>
                    <a:pt x="211074" y="22122"/>
                  </a:lnTo>
                  <a:lnTo>
                    <a:pt x="204017" y="25894"/>
                  </a:lnTo>
                  <a:lnTo>
                    <a:pt x="198349" y="27256"/>
                  </a:lnTo>
                  <a:lnTo>
                    <a:pt x="196162" y="28091"/>
                  </a:lnTo>
                  <a:lnTo>
                    <a:pt x="199852" y="28667"/>
                  </a:lnTo>
                  <a:lnTo>
                    <a:pt x="202243" y="29637"/>
                  </a:lnTo>
                  <a:lnTo>
                    <a:pt x="205878" y="28234"/>
                  </a:lnTo>
                  <a:lnTo>
                    <a:pt x="208536" y="26665"/>
                  </a:lnTo>
                  <a:lnTo>
                    <a:pt x="212299" y="25363"/>
                  </a:lnTo>
                  <a:lnTo>
                    <a:pt x="213581" y="25247"/>
                  </a:lnTo>
                  <a:lnTo>
                    <a:pt x="213896" y="25522"/>
                  </a:lnTo>
                  <a:lnTo>
                    <a:pt x="213240" y="26191"/>
                  </a:lnTo>
                  <a:lnTo>
                    <a:pt x="212961" y="26847"/>
                  </a:lnTo>
                  <a:lnTo>
                    <a:pt x="213058" y="27487"/>
                  </a:lnTo>
                  <a:lnTo>
                    <a:pt x="213491" y="27876"/>
                  </a:lnTo>
                  <a:lnTo>
                    <a:pt x="215797" y="28076"/>
                  </a:lnTo>
                  <a:lnTo>
                    <a:pt x="217033" y="27836"/>
                  </a:lnTo>
                  <a:lnTo>
                    <a:pt x="222032" y="25994"/>
                  </a:lnTo>
                  <a:lnTo>
                    <a:pt x="226935" y="23178"/>
                  </a:lnTo>
                  <a:lnTo>
                    <a:pt x="234369" y="21359"/>
                  </a:lnTo>
                  <a:lnTo>
                    <a:pt x="236393" y="20429"/>
                  </a:lnTo>
                  <a:lnTo>
                    <a:pt x="242864" y="19658"/>
                  </a:lnTo>
                  <a:lnTo>
                    <a:pt x="242786" y="19111"/>
                  </a:lnTo>
                  <a:lnTo>
                    <a:pt x="243084" y="16961"/>
                  </a:lnTo>
                  <a:lnTo>
                    <a:pt x="240820" y="16044"/>
                  </a:lnTo>
                  <a:lnTo>
                    <a:pt x="233234" y="14127"/>
                  </a:lnTo>
                  <a:lnTo>
                    <a:pt x="229481" y="11830"/>
                  </a:lnTo>
                  <a:lnTo>
                    <a:pt x="230271" y="10071"/>
                  </a:lnTo>
                  <a:lnTo>
                    <a:pt x="234459" y="10327"/>
                  </a:lnTo>
                  <a:lnTo>
                    <a:pt x="245918" y="10515"/>
                  </a:lnTo>
                  <a:lnTo>
                    <a:pt x="248299" y="10750"/>
                  </a:lnTo>
                  <a:lnTo>
                    <a:pt x="259311" y="13733"/>
                  </a:lnTo>
                  <a:lnTo>
                    <a:pt x="263204" y="15591"/>
                  </a:lnTo>
                  <a:lnTo>
                    <a:pt x="266298" y="16514"/>
                  </a:lnTo>
                  <a:lnTo>
                    <a:pt x="272797" y="17858"/>
                  </a:lnTo>
                  <a:lnTo>
                    <a:pt x="274978" y="18951"/>
                  </a:lnTo>
                  <a:lnTo>
                    <a:pt x="276514" y="19395"/>
                  </a:lnTo>
                  <a:lnTo>
                    <a:pt x="277046" y="19856"/>
                  </a:lnTo>
                  <a:lnTo>
                    <a:pt x="276570" y="20334"/>
                  </a:lnTo>
                  <a:lnTo>
                    <a:pt x="276320" y="21462"/>
                  </a:lnTo>
                  <a:lnTo>
                    <a:pt x="277526" y="21825"/>
                  </a:lnTo>
                  <a:lnTo>
                    <a:pt x="281753" y="22248"/>
                  </a:lnTo>
                  <a:lnTo>
                    <a:pt x="282937" y="22703"/>
                  </a:lnTo>
                  <a:lnTo>
                    <a:pt x="284504" y="24135"/>
                  </a:lnTo>
                  <a:lnTo>
                    <a:pt x="286454" y="26546"/>
                  </a:lnTo>
                  <a:lnTo>
                    <a:pt x="288150" y="29162"/>
                  </a:lnTo>
                  <a:lnTo>
                    <a:pt x="290824" y="34097"/>
                  </a:lnTo>
                  <a:lnTo>
                    <a:pt x="296162" y="40684"/>
                  </a:lnTo>
                  <a:lnTo>
                    <a:pt x="297986" y="44807"/>
                  </a:lnTo>
                  <a:lnTo>
                    <a:pt x="298599" y="45564"/>
                  </a:lnTo>
                  <a:lnTo>
                    <a:pt x="299802" y="46085"/>
                  </a:lnTo>
                  <a:lnTo>
                    <a:pt x="303226" y="46844"/>
                  </a:lnTo>
                  <a:lnTo>
                    <a:pt x="305864" y="47916"/>
                  </a:lnTo>
                  <a:lnTo>
                    <a:pt x="308972" y="48262"/>
                  </a:lnTo>
                  <a:lnTo>
                    <a:pt x="309729" y="48165"/>
                  </a:lnTo>
                  <a:lnTo>
                    <a:pt x="310502" y="47243"/>
                  </a:lnTo>
                  <a:lnTo>
                    <a:pt x="312443" y="45776"/>
                  </a:lnTo>
                  <a:lnTo>
                    <a:pt x="321847" y="42926"/>
                  </a:lnTo>
                  <a:lnTo>
                    <a:pt x="322334" y="42484"/>
                  </a:lnTo>
                  <a:lnTo>
                    <a:pt x="321226" y="41828"/>
                  </a:lnTo>
                  <a:lnTo>
                    <a:pt x="320884" y="41382"/>
                  </a:lnTo>
                  <a:lnTo>
                    <a:pt x="321020" y="41080"/>
                  </a:lnTo>
                  <a:lnTo>
                    <a:pt x="322978" y="40842"/>
                  </a:lnTo>
                  <a:lnTo>
                    <a:pt x="316439" y="37231"/>
                  </a:lnTo>
                  <a:lnTo>
                    <a:pt x="312205" y="33805"/>
                  </a:lnTo>
                  <a:lnTo>
                    <a:pt x="309492" y="29568"/>
                  </a:lnTo>
                  <a:lnTo>
                    <a:pt x="309078" y="28330"/>
                  </a:lnTo>
                  <a:lnTo>
                    <a:pt x="308671" y="25696"/>
                  </a:lnTo>
                  <a:lnTo>
                    <a:pt x="307790" y="25004"/>
                  </a:lnTo>
                  <a:lnTo>
                    <a:pt x="306292" y="24370"/>
                  </a:lnTo>
                  <a:lnTo>
                    <a:pt x="305665" y="23551"/>
                  </a:lnTo>
                  <a:lnTo>
                    <a:pt x="305909" y="22549"/>
                  </a:lnTo>
                  <a:lnTo>
                    <a:pt x="305614" y="21690"/>
                  </a:lnTo>
                  <a:lnTo>
                    <a:pt x="303879" y="19895"/>
                  </a:lnTo>
                  <a:lnTo>
                    <a:pt x="297217" y="7374"/>
                  </a:lnTo>
                  <a:lnTo>
                    <a:pt x="297240" y="6155"/>
                  </a:lnTo>
                  <a:lnTo>
                    <a:pt x="298159" y="5239"/>
                  </a:lnTo>
                  <a:lnTo>
                    <a:pt x="300531" y="4714"/>
                  </a:lnTo>
                  <a:lnTo>
                    <a:pt x="304355" y="4584"/>
                  </a:lnTo>
                  <a:lnTo>
                    <a:pt x="305564" y="4297"/>
                  </a:lnTo>
                  <a:lnTo>
                    <a:pt x="304158" y="3856"/>
                  </a:lnTo>
                  <a:lnTo>
                    <a:pt x="301659" y="2521"/>
                  </a:lnTo>
                  <a:lnTo>
                    <a:pt x="301330" y="1905"/>
                  </a:lnTo>
                  <a:lnTo>
                    <a:pt x="302998" y="661"/>
                  </a:lnTo>
                  <a:lnTo>
                    <a:pt x="311537" y="1204"/>
                  </a:lnTo>
                  <a:lnTo>
                    <a:pt x="317720" y="2328"/>
                  </a:lnTo>
                  <a:lnTo>
                    <a:pt x="328298" y="4988"/>
                  </a:lnTo>
                  <a:lnTo>
                    <a:pt x="329378" y="4842"/>
                  </a:lnTo>
                  <a:lnTo>
                    <a:pt x="330536" y="3519"/>
                  </a:lnTo>
                  <a:lnTo>
                    <a:pt x="332794" y="2670"/>
                  </a:lnTo>
                  <a:lnTo>
                    <a:pt x="336177" y="2949"/>
                  </a:lnTo>
                  <a:lnTo>
                    <a:pt x="345745" y="4876"/>
                  </a:lnTo>
                  <a:lnTo>
                    <a:pt x="356812" y="8310"/>
                  </a:lnTo>
                  <a:lnTo>
                    <a:pt x="364244" y="10003"/>
                  </a:lnTo>
                  <a:lnTo>
                    <a:pt x="369454" y="12301"/>
                  </a:lnTo>
                  <a:lnTo>
                    <a:pt x="372997" y="14471"/>
                  </a:lnTo>
                  <a:lnTo>
                    <a:pt x="375230" y="16147"/>
                  </a:lnTo>
                  <a:lnTo>
                    <a:pt x="375326" y="16801"/>
                  </a:lnTo>
                  <a:lnTo>
                    <a:pt x="374818" y="17472"/>
                  </a:lnTo>
                  <a:lnTo>
                    <a:pt x="375343" y="18346"/>
                  </a:lnTo>
                  <a:lnTo>
                    <a:pt x="376905" y="19424"/>
                  </a:lnTo>
                  <a:lnTo>
                    <a:pt x="377771" y="20389"/>
                  </a:lnTo>
                  <a:lnTo>
                    <a:pt x="378480" y="22444"/>
                  </a:lnTo>
                  <a:lnTo>
                    <a:pt x="379879" y="25121"/>
                  </a:lnTo>
                  <a:lnTo>
                    <a:pt x="380234" y="26461"/>
                  </a:lnTo>
                  <a:lnTo>
                    <a:pt x="390065" y="38485"/>
                  </a:lnTo>
                  <a:lnTo>
                    <a:pt x="391944" y="40607"/>
                  </a:lnTo>
                  <a:lnTo>
                    <a:pt x="393141" y="41591"/>
                  </a:lnTo>
                  <a:lnTo>
                    <a:pt x="400013" y="46243"/>
                  </a:lnTo>
                  <a:lnTo>
                    <a:pt x="403671" y="49622"/>
                  </a:lnTo>
                  <a:lnTo>
                    <a:pt x="404025" y="51883"/>
                  </a:lnTo>
                  <a:lnTo>
                    <a:pt x="404516" y="52531"/>
                  </a:lnTo>
                  <a:lnTo>
                    <a:pt x="404676" y="53573"/>
                  </a:lnTo>
                  <a:lnTo>
                    <a:pt x="404504" y="55007"/>
                  </a:lnTo>
                  <a:lnTo>
                    <a:pt x="403701" y="56238"/>
                  </a:lnTo>
                  <a:lnTo>
                    <a:pt x="402265" y="57267"/>
                  </a:lnTo>
                  <a:lnTo>
                    <a:pt x="400877" y="58715"/>
                  </a:lnTo>
                  <a:lnTo>
                    <a:pt x="398776" y="61906"/>
                  </a:lnTo>
                  <a:lnTo>
                    <a:pt x="398596" y="62690"/>
                  </a:lnTo>
                  <a:lnTo>
                    <a:pt x="400110" y="63790"/>
                  </a:lnTo>
                  <a:lnTo>
                    <a:pt x="409726" y="67577"/>
                  </a:lnTo>
                  <a:lnTo>
                    <a:pt x="415622" y="72125"/>
                  </a:lnTo>
                  <a:lnTo>
                    <a:pt x="418385" y="72922"/>
                  </a:lnTo>
                  <a:lnTo>
                    <a:pt x="425816" y="75766"/>
                  </a:lnTo>
                  <a:lnTo>
                    <a:pt x="433827" y="77380"/>
                  </a:lnTo>
                  <a:lnTo>
                    <a:pt x="436521" y="78075"/>
                  </a:lnTo>
                  <a:lnTo>
                    <a:pt x="439069" y="79099"/>
                  </a:lnTo>
                  <a:lnTo>
                    <a:pt x="439837" y="79138"/>
                  </a:lnTo>
                  <a:lnTo>
                    <a:pt x="441384" y="78945"/>
                  </a:lnTo>
                  <a:lnTo>
                    <a:pt x="441827" y="78666"/>
                  </a:lnTo>
                  <a:lnTo>
                    <a:pt x="441936" y="78250"/>
                  </a:lnTo>
                  <a:lnTo>
                    <a:pt x="439682" y="76091"/>
                  </a:lnTo>
                  <a:lnTo>
                    <a:pt x="439523" y="75245"/>
                  </a:lnTo>
                  <a:lnTo>
                    <a:pt x="440601" y="75097"/>
                  </a:lnTo>
                  <a:lnTo>
                    <a:pt x="448865" y="78778"/>
                  </a:lnTo>
                  <a:lnTo>
                    <a:pt x="453323" y="80243"/>
                  </a:lnTo>
                  <a:lnTo>
                    <a:pt x="459414" y="81780"/>
                  </a:lnTo>
                  <a:lnTo>
                    <a:pt x="469885" y="85322"/>
                  </a:lnTo>
                  <a:lnTo>
                    <a:pt x="471339" y="85612"/>
                  </a:lnTo>
                  <a:lnTo>
                    <a:pt x="477004" y="85286"/>
                  </a:lnTo>
                  <a:lnTo>
                    <a:pt x="478549" y="85510"/>
                  </a:lnTo>
                  <a:lnTo>
                    <a:pt x="479520" y="85860"/>
                  </a:lnTo>
                  <a:lnTo>
                    <a:pt x="479917" y="86337"/>
                  </a:lnTo>
                  <a:lnTo>
                    <a:pt x="480148" y="88435"/>
                  </a:lnTo>
                  <a:lnTo>
                    <a:pt x="481697" y="89469"/>
                  </a:lnTo>
                  <a:lnTo>
                    <a:pt x="490629" y="89027"/>
                  </a:lnTo>
                  <a:lnTo>
                    <a:pt x="493133" y="89120"/>
                  </a:lnTo>
                  <a:lnTo>
                    <a:pt x="494730" y="89450"/>
                  </a:lnTo>
                  <a:lnTo>
                    <a:pt x="496059" y="90138"/>
                  </a:lnTo>
                  <a:lnTo>
                    <a:pt x="497975" y="92384"/>
                  </a:lnTo>
                  <a:lnTo>
                    <a:pt x="499750" y="96814"/>
                  </a:lnTo>
                  <a:lnTo>
                    <a:pt x="499844" y="98402"/>
                  </a:lnTo>
                  <a:lnTo>
                    <a:pt x="499031" y="101066"/>
                  </a:lnTo>
                  <a:lnTo>
                    <a:pt x="497725" y="102045"/>
                  </a:lnTo>
                  <a:lnTo>
                    <a:pt x="496030" y="102354"/>
                  </a:lnTo>
                  <a:lnTo>
                    <a:pt x="491263" y="102052"/>
                  </a:lnTo>
                  <a:lnTo>
                    <a:pt x="487918" y="101206"/>
                  </a:lnTo>
                  <a:lnTo>
                    <a:pt x="486182" y="100128"/>
                  </a:lnTo>
                  <a:lnTo>
                    <a:pt x="484617" y="97790"/>
                  </a:lnTo>
                  <a:lnTo>
                    <a:pt x="483868" y="97339"/>
                  </a:lnTo>
                  <a:lnTo>
                    <a:pt x="483189" y="97810"/>
                  </a:lnTo>
                  <a:lnTo>
                    <a:pt x="481622" y="99951"/>
                  </a:lnTo>
                  <a:lnTo>
                    <a:pt x="480589" y="100901"/>
                  </a:lnTo>
                  <a:lnTo>
                    <a:pt x="479341" y="101530"/>
                  </a:lnTo>
                  <a:lnTo>
                    <a:pt x="476966" y="101375"/>
                  </a:lnTo>
                  <a:lnTo>
                    <a:pt x="473466" y="100437"/>
                  </a:lnTo>
                  <a:lnTo>
                    <a:pt x="466897" y="98046"/>
                  </a:lnTo>
                  <a:lnTo>
                    <a:pt x="464571" y="97456"/>
                  </a:lnTo>
                  <a:lnTo>
                    <a:pt x="463129" y="97559"/>
                  </a:lnTo>
                  <a:lnTo>
                    <a:pt x="459985" y="98367"/>
                  </a:lnTo>
                  <a:lnTo>
                    <a:pt x="455138" y="99881"/>
                  </a:lnTo>
                  <a:lnTo>
                    <a:pt x="453137" y="100994"/>
                  </a:lnTo>
                  <a:lnTo>
                    <a:pt x="453984" y="101705"/>
                  </a:lnTo>
                  <a:lnTo>
                    <a:pt x="454546" y="102600"/>
                  </a:lnTo>
                  <a:lnTo>
                    <a:pt x="454824" y="103678"/>
                  </a:lnTo>
                  <a:lnTo>
                    <a:pt x="454656" y="104472"/>
                  </a:lnTo>
                  <a:lnTo>
                    <a:pt x="454043" y="104983"/>
                  </a:lnTo>
                  <a:lnTo>
                    <a:pt x="452441" y="105593"/>
                  </a:lnTo>
                  <a:lnTo>
                    <a:pt x="449055" y="105697"/>
                  </a:lnTo>
                  <a:lnTo>
                    <a:pt x="444187" y="105230"/>
                  </a:lnTo>
                  <a:lnTo>
                    <a:pt x="440335" y="104400"/>
                  </a:lnTo>
                  <a:lnTo>
                    <a:pt x="433591" y="102199"/>
                  </a:lnTo>
                  <a:lnTo>
                    <a:pt x="432042" y="101894"/>
                  </a:lnTo>
                  <a:lnTo>
                    <a:pt x="429956" y="102383"/>
                  </a:lnTo>
                  <a:lnTo>
                    <a:pt x="429123" y="103024"/>
                  </a:lnTo>
                  <a:lnTo>
                    <a:pt x="430419" y="103937"/>
                  </a:lnTo>
                  <a:lnTo>
                    <a:pt x="433845" y="105125"/>
                  </a:lnTo>
                  <a:lnTo>
                    <a:pt x="438034" y="107092"/>
                  </a:lnTo>
                  <a:lnTo>
                    <a:pt x="439156" y="107476"/>
                  </a:lnTo>
                  <a:lnTo>
                    <a:pt x="440236" y="107433"/>
                  </a:lnTo>
                  <a:lnTo>
                    <a:pt x="440618" y="107796"/>
                  </a:lnTo>
                  <a:lnTo>
                    <a:pt x="441091" y="108854"/>
                  </a:lnTo>
                  <a:lnTo>
                    <a:pt x="440870" y="110676"/>
                  </a:lnTo>
                  <a:lnTo>
                    <a:pt x="438856" y="114312"/>
                  </a:lnTo>
                  <a:lnTo>
                    <a:pt x="438648" y="115180"/>
                  </a:lnTo>
                  <a:lnTo>
                    <a:pt x="439474" y="114975"/>
                  </a:lnTo>
                  <a:lnTo>
                    <a:pt x="445174" y="111402"/>
                  </a:lnTo>
                  <a:lnTo>
                    <a:pt x="448120" y="110399"/>
                  </a:lnTo>
                  <a:lnTo>
                    <a:pt x="454503" y="108827"/>
                  </a:lnTo>
                  <a:lnTo>
                    <a:pt x="457258" y="107671"/>
                  </a:lnTo>
                  <a:lnTo>
                    <a:pt x="465420" y="107356"/>
                  </a:lnTo>
                  <a:lnTo>
                    <a:pt x="468334" y="107988"/>
                  </a:lnTo>
                  <a:lnTo>
                    <a:pt x="470206" y="109086"/>
                  </a:lnTo>
                  <a:lnTo>
                    <a:pt x="470280" y="109586"/>
                  </a:lnTo>
                  <a:lnTo>
                    <a:pt x="468143" y="110873"/>
                  </a:lnTo>
                  <a:lnTo>
                    <a:pt x="467756" y="111518"/>
                  </a:lnTo>
                  <a:lnTo>
                    <a:pt x="467645" y="112333"/>
                  </a:lnTo>
                  <a:lnTo>
                    <a:pt x="467835" y="113064"/>
                  </a:lnTo>
                  <a:lnTo>
                    <a:pt x="468331" y="113713"/>
                  </a:lnTo>
                  <a:lnTo>
                    <a:pt x="469799" y="114311"/>
                  </a:lnTo>
                  <a:lnTo>
                    <a:pt x="472392" y="114049"/>
                  </a:lnTo>
                  <a:lnTo>
                    <a:pt x="473118" y="114203"/>
                  </a:lnTo>
                  <a:lnTo>
                    <a:pt x="474509" y="114834"/>
                  </a:lnTo>
                  <a:lnTo>
                    <a:pt x="475428" y="115814"/>
                  </a:lnTo>
                  <a:lnTo>
                    <a:pt x="475468" y="117178"/>
                  </a:lnTo>
                  <a:lnTo>
                    <a:pt x="473552" y="120171"/>
                  </a:lnTo>
                  <a:lnTo>
                    <a:pt x="470141" y="121150"/>
                  </a:lnTo>
                  <a:lnTo>
                    <a:pt x="459689" y="122965"/>
                  </a:lnTo>
                  <a:lnTo>
                    <a:pt x="456107" y="123903"/>
                  </a:lnTo>
                  <a:lnTo>
                    <a:pt x="449201" y="124564"/>
                  </a:lnTo>
                  <a:lnTo>
                    <a:pt x="446534" y="125441"/>
                  </a:lnTo>
                  <a:lnTo>
                    <a:pt x="444870" y="125707"/>
                  </a:lnTo>
                  <a:lnTo>
                    <a:pt x="437486" y="125567"/>
                  </a:lnTo>
                  <a:lnTo>
                    <a:pt x="429032" y="126124"/>
                  </a:lnTo>
                  <a:lnTo>
                    <a:pt x="419300" y="125034"/>
                  </a:lnTo>
                  <a:lnTo>
                    <a:pt x="412475" y="124548"/>
                  </a:lnTo>
                  <a:lnTo>
                    <a:pt x="404590" y="122818"/>
                  </a:lnTo>
                  <a:lnTo>
                    <a:pt x="401620" y="123254"/>
                  </a:lnTo>
                  <a:lnTo>
                    <a:pt x="398545" y="124367"/>
                  </a:lnTo>
                  <a:lnTo>
                    <a:pt x="383777" y="123033"/>
                  </a:lnTo>
                  <a:lnTo>
                    <a:pt x="382024" y="122067"/>
                  </a:lnTo>
                  <a:lnTo>
                    <a:pt x="382603" y="121438"/>
                  </a:lnTo>
                  <a:lnTo>
                    <a:pt x="386105" y="119383"/>
                  </a:lnTo>
                  <a:lnTo>
                    <a:pt x="386327" y="118952"/>
                  </a:lnTo>
                  <a:lnTo>
                    <a:pt x="386161" y="118588"/>
                  </a:lnTo>
                  <a:lnTo>
                    <a:pt x="379452" y="118236"/>
                  </a:lnTo>
                  <a:lnTo>
                    <a:pt x="371973" y="117143"/>
                  </a:lnTo>
                  <a:lnTo>
                    <a:pt x="364458" y="116601"/>
                  </a:lnTo>
                  <a:lnTo>
                    <a:pt x="358836" y="116754"/>
                  </a:lnTo>
                  <a:lnTo>
                    <a:pt x="355176" y="116356"/>
                  </a:lnTo>
                  <a:lnTo>
                    <a:pt x="351602" y="115456"/>
                  </a:lnTo>
                  <a:lnTo>
                    <a:pt x="349641" y="114633"/>
                  </a:lnTo>
                  <a:lnTo>
                    <a:pt x="349287" y="113891"/>
                  </a:lnTo>
                  <a:lnTo>
                    <a:pt x="349239" y="113079"/>
                  </a:lnTo>
                  <a:lnTo>
                    <a:pt x="349556" y="111447"/>
                  </a:lnTo>
                  <a:lnTo>
                    <a:pt x="349082" y="110303"/>
                  </a:lnTo>
                  <a:lnTo>
                    <a:pt x="347463" y="109399"/>
                  </a:lnTo>
                  <a:lnTo>
                    <a:pt x="344152" y="108590"/>
                  </a:lnTo>
                  <a:lnTo>
                    <a:pt x="340855" y="108686"/>
                  </a:lnTo>
                  <a:lnTo>
                    <a:pt x="338067" y="109583"/>
                  </a:lnTo>
                  <a:lnTo>
                    <a:pt x="335419" y="111236"/>
                  </a:lnTo>
                  <a:lnTo>
                    <a:pt x="330510" y="115838"/>
                  </a:lnTo>
                  <a:lnTo>
                    <a:pt x="328049" y="116625"/>
                  </a:lnTo>
                  <a:lnTo>
                    <a:pt x="321669" y="119958"/>
                  </a:lnTo>
                  <a:lnTo>
                    <a:pt x="319278" y="120774"/>
                  </a:lnTo>
                  <a:lnTo>
                    <a:pt x="307576" y="122095"/>
                  </a:lnTo>
                  <a:lnTo>
                    <a:pt x="293714" y="122636"/>
                  </a:lnTo>
                  <a:lnTo>
                    <a:pt x="288532" y="123668"/>
                  </a:lnTo>
                  <a:lnTo>
                    <a:pt x="283616" y="125602"/>
                  </a:lnTo>
                  <a:lnTo>
                    <a:pt x="277662" y="127471"/>
                  </a:lnTo>
                  <a:lnTo>
                    <a:pt x="263120" y="129767"/>
                  </a:lnTo>
                  <a:lnTo>
                    <a:pt x="249678" y="131050"/>
                  </a:lnTo>
                  <a:lnTo>
                    <a:pt x="235610" y="131610"/>
                  </a:lnTo>
                  <a:lnTo>
                    <a:pt x="225096" y="132483"/>
                  </a:lnTo>
                  <a:lnTo>
                    <a:pt x="222080" y="132047"/>
                  </a:lnTo>
                  <a:lnTo>
                    <a:pt x="217373" y="132209"/>
                  </a:lnTo>
                  <a:lnTo>
                    <a:pt x="212306" y="133489"/>
                  </a:lnTo>
                  <a:lnTo>
                    <a:pt x="206582" y="133737"/>
                  </a:lnTo>
                  <a:lnTo>
                    <a:pt x="184838" y="134202"/>
                  </a:lnTo>
                  <a:lnTo>
                    <a:pt x="174854" y="135058"/>
                  </a:lnTo>
                  <a:lnTo>
                    <a:pt x="169382" y="135283"/>
                  </a:lnTo>
                  <a:lnTo>
                    <a:pt x="165091" y="135166"/>
                  </a:lnTo>
                  <a:lnTo>
                    <a:pt x="162101" y="134812"/>
                  </a:lnTo>
                  <a:lnTo>
                    <a:pt x="159236" y="133672"/>
                  </a:lnTo>
                  <a:lnTo>
                    <a:pt x="156288" y="131921"/>
                  </a:lnTo>
                  <a:lnTo>
                    <a:pt x="150298" y="127256"/>
                  </a:lnTo>
                  <a:lnTo>
                    <a:pt x="148585" y="125297"/>
                  </a:lnTo>
                  <a:lnTo>
                    <a:pt x="149257" y="121943"/>
                  </a:lnTo>
                  <a:lnTo>
                    <a:pt x="148814" y="120000"/>
                  </a:lnTo>
                  <a:lnTo>
                    <a:pt x="146821" y="115804"/>
                  </a:lnTo>
                  <a:lnTo>
                    <a:pt x="146449" y="115444"/>
                  </a:lnTo>
                  <a:lnTo>
                    <a:pt x="135967" y="113889"/>
                  </a:lnTo>
                  <a:lnTo>
                    <a:pt x="129072" y="113396"/>
                  </a:lnTo>
                  <a:lnTo>
                    <a:pt x="118679" y="113296"/>
                  </a:lnTo>
                  <a:lnTo>
                    <a:pt x="105968" y="113518"/>
                  </a:lnTo>
                  <a:lnTo>
                    <a:pt x="93282" y="113014"/>
                  </a:lnTo>
                  <a:lnTo>
                    <a:pt x="86577" y="112445"/>
                  </a:lnTo>
                  <a:lnTo>
                    <a:pt x="79922" y="111516"/>
                  </a:lnTo>
                  <a:lnTo>
                    <a:pt x="68539" y="109100"/>
                  </a:lnTo>
                  <a:lnTo>
                    <a:pt x="67894" y="108853"/>
                  </a:lnTo>
                  <a:lnTo>
                    <a:pt x="67010" y="108047"/>
                  </a:lnTo>
                  <a:lnTo>
                    <a:pt x="65887" y="106685"/>
                  </a:lnTo>
                  <a:lnTo>
                    <a:pt x="63053" y="104910"/>
                  </a:lnTo>
                  <a:lnTo>
                    <a:pt x="55294" y="100954"/>
                  </a:lnTo>
                  <a:lnTo>
                    <a:pt x="52221" y="98609"/>
                  </a:lnTo>
                  <a:lnTo>
                    <a:pt x="51724" y="98011"/>
                  </a:lnTo>
                  <a:lnTo>
                    <a:pt x="50988" y="96291"/>
                  </a:lnTo>
                  <a:lnTo>
                    <a:pt x="50009" y="93446"/>
                  </a:lnTo>
                  <a:lnTo>
                    <a:pt x="49695" y="91706"/>
                  </a:lnTo>
                  <a:lnTo>
                    <a:pt x="50598" y="90644"/>
                  </a:lnTo>
                  <a:lnTo>
                    <a:pt x="51352" y="90432"/>
                  </a:lnTo>
                  <a:lnTo>
                    <a:pt x="67425" y="88362"/>
                  </a:lnTo>
                  <a:lnTo>
                    <a:pt x="95742" y="86094"/>
                  </a:lnTo>
                  <a:lnTo>
                    <a:pt x="121628" y="84565"/>
                  </a:lnTo>
                  <a:lnTo>
                    <a:pt x="133382" y="84703"/>
                  </a:lnTo>
                  <a:lnTo>
                    <a:pt x="140301" y="85419"/>
                  </a:lnTo>
                  <a:lnTo>
                    <a:pt x="147239" y="85747"/>
                  </a:lnTo>
                  <a:lnTo>
                    <a:pt x="159807" y="85909"/>
                  </a:lnTo>
                  <a:lnTo>
                    <a:pt x="175637" y="86975"/>
                  </a:lnTo>
                  <a:lnTo>
                    <a:pt x="178819" y="86883"/>
                  </a:lnTo>
                  <a:lnTo>
                    <a:pt x="185915" y="86161"/>
                  </a:lnTo>
                  <a:lnTo>
                    <a:pt x="188024" y="85584"/>
                  </a:lnTo>
                  <a:lnTo>
                    <a:pt x="199242" y="85658"/>
                  </a:lnTo>
                  <a:lnTo>
                    <a:pt x="201420" y="85303"/>
                  </a:lnTo>
                  <a:lnTo>
                    <a:pt x="203418" y="84665"/>
                  </a:lnTo>
                  <a:lnTo>
                    <a:pt x="200841" y="83471"/>
                  </a:lnTo>
                  <a:lnTo>
                    <a:pt x="190110" y="80850"/>
                  </a:lnTo>
                  <a:lnTo>
                    <a:pt x="161610" y="76167"/>
                  </a:lnTo>
                  <a:lnTo>
                    <a:pt x="154659" y="75171"/>
                  </a:lnTo>
                  <a:lnTo>
                    <a:pt x="144704" y="74112"/>
                  </a:lnTo>
                  <a:lnTo>
                    <a:pt x="138934" y="73961"/>
                  </a:lnTo>
                  <a:lnTo>
                    <a:pt x="131581" y="74567"/>
                  </a:lnTo>
                  <a:lnTo>
                    <a:pt x="128839" y="74540"/>
                  </a:lnTo>
                  <a:lnTo>
                    <a:pt x="121620" y="75452"/>
                  </a:lnTo>
                  <a:lnTo>
                    <a:pt x="114764" y="76028"/>
                  </a:lnTo>
                  <a:lnTo>
                    <a:pt x="101762" y="76587"/>
                  </a:lnTo>
                  <a:lnTo>
                    <a:pt x="82980" y="76998"/>
                  </a:lnTo>
                  <a:lnTo>
                    <a:pt x="80350" y="76877"/>
                  </a:lnTo>
                  <a:lnTo>
                    <a:pt x="76487" y="76166"/>
                  </a:lnTo>
                  <a:lnTo>
                    <a:pt x="73684" y="75963"/>
                  </a:lnTo>
                  <a:lnTo>
                    <a:pt x="55301" y="76518"/>
                  </a:lnTo>
                  <a:lnTo>
                    <a:pt x="38872" y="75803"/>
                  </a:lnTo>
                  <a:lnTo>
                    <a:pt x="20164" y="68651"/>
                  </a:lnTo>
                  <a:lnTo>
                    <a:pt x="17056" y="66457"/>
                  </a:lnTo>
                  <a:lnTo>
                    <a:pt x="17719" y="65564"/>
                  </a:lnTo>
                  <a:lnTo>
                    <a:pt x="20025" y="64606"/>
                  </a:lnTo>
                  <a:lnTo>
                    <a:pt x="29289" y="61844"/>
                  </a:lnTo>
                  <a:lnTo>
                    <a:pt x="32599" y="61187"/>
                  </a:lnTo>
                  <a:lnTo>
                    <a:pt x="46419" y="59704"/>
                  </a:lnTo>
                  <a:lnTo>
                    <a:pt x="60199" y="57912"/>
                  </a:lnTo>
                  <a:lnTo>
                    <a:pt x="71080" y="56226"/>
                  </a:lnTo>
                  <a:lnTo>
                    <a:pt x="76422" y="55640"/>
                  </a:lnTo>
                  <a:lnTo>
                    <a:pt x="81566" y="55571"/>
                  </a:lnTo>
                  <a:lnTo>
                    <a:pt x="85723" y="55015"/>
                  </a:lnTo>
                  <a:lnTo>
                    <a:pt x="84877" y="54482"/>
                  </a:lnTo>
                  <a:lnTo>
                    <a:pt x="81477" y="53874"/>
                  </a:lnTo>
                  <a:lnTo>
                    <a:pt x="81514" y="53011"/>
                  </a:lnTo>
                  <a:lnTo>
                    <a:pt x="83274" y="52597"/>
                  </a:lnTo>
                  <a:lnTo>
                    <a:pt x="90086" y="52160"/>
                  </a:lnTo>
                  <a:lnTo>
                    <a:pt x="97323" y="52693"/>
                  </a:lnTo>
                  <a:lnTo>
                    <a:pt x="100939" y="52511"/>
                  </a:lnTo>
                  <a:lnTo>
                    <a:pt x="101978" y="51923"/>
                  </a:lnTo>
                  <a:lnTo>
                    <a:pt x="101018" y="51447"/>
                  </a:lnTo>
                  <a:lnTo>
                    <a:pt x="94150" y="50467"/>
                  </a:lnTo>
                  <a:lnTo>
                    <a:pt x="61166" y="53291"/>
                  </a:lnTo>
                  <a:lnTo>
                    <a:pt x="45779" y="53555"/>
                  </a:lnTo>
                  <a:lnTo>
                    <a:pt x="35106" y="54770"/>
                  </a:lnTo>
                  <a:lnTo>
                    <a:pt x="29239" y="54730"/>
                  </a:lnTo>
                  <a:lnTo>
                    <a:pt x="22260" y="53519"/>
                  </a:lnTo>
                  <a:lnTo>
                    <a:pt x="21330" y="53156"/>
                  </a:lnTo>
                  <a:lnTo>
                    <a:pt x="21203" y="52658"/>
                  </a:lnTo>
                  <a:lnTo>
                    <a:pt x="23362" y="51037"/>
                  </a:lnTo>
                  <a:lnTo>
                    <a:pt x="30820" y="50067"/>
                  </a:lnTo>
                  <a:lnTo>
                    <a:pt x="34581" y="47346"/>
                  </a:lnTo>
                  <a:lnTo>
                    <a:pt x="30567" y="47298"/>
                  </a:lnTo>
                  <a:lnTo>
                    <a:pt x="17194" y="47881"/>
                  </a:lnTo>
                  <a:lnTo>
                    <a:pt x="11350" y="47630"/>
                  </a:lnTo>
                  <a:lnTo>
                    <a:pt x="3463" y="46587"/>
                  </a:lnTo>
                  <a:lnTo>
                    <a:pt x="1150" y="45344"/>
                  </a:lnTo>
                  <a:lnTo>
                    <a:pt x="167" y="44446"/>
                  </a:lnTo>
                  <a:lnTo>
                    <a:pt x="0" y="43375"/>
                  </a:lnTo>
                  <a:lnTo>
                    <a:pt x="264" y="40333"/>
                  </a:lnTo>
                  <a:lnTo>
                    <a:pt x="937" y="38699"/>
                  </a:lnTo>
                  <a:lnTo>
                    <a:pt x="1357" y="38331"/>
                  </a:lnTo>
                  <a:lnTo>
                    <a:pt x="11161" y="33303"/>
                  </a:lnTo>
                  <a:lnTo>
                    <a:pt x="17273" y="32254"/>
                  </a:lnTo>
                  <a:lnTo>
                    <a:pt x="21562" y="30667"/>
                  </a:lnTo>
                  <a:lnTo>
                    <a:pt x="21727" y="30003"/>
                  </a:lnTo>
                  <a:lnTo>
                    <a:pt x="20666" y="29336"/>
                  </a:lnTo>
                  <a:lnTo>
                    <a:pt x="16670" y="27720"/>
                  </a:lnTo>
                  <a:lnTo>
                    <a:pt x="15063" y="26899"/>
                  </a:lnTo>
                  <a:lnTo>
                    <a:pt x="14161" y="26113"/>
                  </a:lnTo>
                  <a:lnTo>
                    <a:pt x="14843" y="24874"/>
                  </a:lnTo>
                  <a:lnTo>
                    <a:pt x="17112" y="23178"/>
                  </a:lnTo>
                  <a:lnTo>
                    <a:pt x="23782" y="20444"/>
                  </a:lnTo>
                  <a:lnTo>
                    <a:pt x="39849" y="14965"/>
                  </a:lnTo>
                  <a:lnTo>
                    <a:pt x="48008" y="12663"/>
                  </a:lnTo>
                  <a:lnTo>
                    <a:pt x="55878" y="11421"/>
                  </a:lnTo>
                  <a:lnTo>
                    <a:pt x="66888" y="8780"/>
                  </a:lnTo>
                  <a:lnTo>
                    <a:pt x="95103" y="4398"/>
                  </a:lnTo>
                  <a:lnTo>
                    <a:pt x="120360" y="0"/>
                  </a:lnTo>
                  <a:lnTo>
                    <a:pt x="129654" y="1159"/>
                  </a:lnTo>
                  <a:lnTo>
                    <a:pt x="132293" y="2068"/>
                  </a:lnTo>
                  <a:lnTo>
                    <a:pt x="133466" y="2841"/>
                  </a:lnTo>
                  <a:lnTo>
                    <a:pt x="134486" y="3922"/>
                  </a:lnTo>
                  <a:lnTo>
                    <a:pt x="135359" y="5316"/>
                  </a:lnTo>
                  <a:lnTo>
                    <a:pt x="136568" y="8336"/>
                  </a:lnTo>
                  <a:lnTo>
                    <a:pt x="136722" y="9894"/>
                  </a:lnTo>
                  <a:lnTo>
                    <a:pt x="136511" y="11456"/>
                  </a:lnTo>
                  <a:lnTo>
                    <a:pt x="135931" y="12872"/>
                  </a:lnTo>
                  <a:lnTo>
                    <a:pt x="134980" y="14139"/>
                  </a:lnTo>
                  <a:lnTo>
                    <a:pt x="133087" y="15684"/>
                  </a:lnTo>
                  <a:lnTo>
                    <a:pt x="130250" y="17508"/>
                  </a:lnTo>
                  <a:lnTo>
                    <a:pt x="124239" y="2063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3604232" y="1406945"/>
              <a:ext cx="66247" cy="23550"/>
            </a:xfrm>
            <a:custGeom>
              <a:avLst/>
              <a:pathLst>
                <a:path w="66247" h="23550">
                  <a:moveTo>
                    <a:pt x="45892" y="23411"/>
                  </a:moveTo>
                  <a:lnTo>
                    <a:pt x="44498" y="23550"/>
                  </a:lnTo>
                  <a:lnTo>
                    <a:pt x="41881" y="22912"/>
                  </a:lnTo>
                  <a:lnTo>
                    <a:pt x="38042" y="21494"/>
                  </a:lnTo>
                  <a:lnTo>
                    <a:pt x="31765" y="18620"/>
                  </a:lnTo>
                  <a:lnTo>
                    <a:pt x="24279" y="15772"/>
                  </a:lnTo>
                  <a:lnTo>
                    <a:pt x="23129" y="14066"/>
                  </a:lnTo>
                  <a:lnTo>
                    <a:pt x="21267" y="12795"/>
                  </a:lnTo>
                  <a:lnTo>
                    <a:pt x="11714" y="9775"/>
                  </a:lnTo>
                  <a:lnTo>
                    <a:pt x="5506" y="8550"/>
                  </a:lnTo>
                  <a:lnTo>
                    <a:pt x="776" y="7939"/>
                  </a:lnTo>
                  <a:lnTo>
                    <a:pt x="0" y="7095"/>
                  </a:lnTo>
                  <a:lnTo>
                    <a:pt x="3278" y="4644"/>
                  </a:lnTo>
                  <a:lnTo>
                    <a:pt x="7041" y="2686"/>
                  </a:lnTo>
                  <a:lnTo>
                    <a:pt x="9276" y="1976"/>
                  </a:lnTo>
                  <a:lnTo>
                    <a:pt x="16236" y="1341"/>
                  </a:lnTo>
                  <a:lnTo>
                    <a:pt x="39719" y="37"/>
                  </a:lnTo>
                  <a:lnTo>
                    <a:pt x="45089" y="0"/>
                  </a:lnTo>
                  <a:lnTo>
                    <a:pt x="50713" y="627"/>
                  </a:lnTo>
                  <a:lnTo>
                    <a:pt x="58445" y="3312"/>
                  </a:lnTo>
                  <a:lnTo>
                    <a:pt x="61662" y="3616"/>
                  </a:lnTo>
                  <a:lnTo>
                    <a:pt x="63582" y="4220"/>
                  </a:lnTo>
                  <a:lnTo>
                    <a:pt x="65275" y="5224"/>
                  </a:lnTo>
                  <a:lnTo>
                    <a:pt x="66171" y="6245"/>
                  </a:lnTo>
                  <a:lnTo>
                    <a:pt x="66247" y="8333"/>
                  </a:lnTo>
                  <a:lnTo>
                    <a:pt x="65403" y="11418"/>
                  </a:lnTo>
                  <a:lnTo>
                    <a:pt x="64329" y="12601"/>
                  </a:lnTo>
                  <a:lnTo>
                    <a:pt x="59651" y="16566"/>
                  </a:lnTo>
                  <a:lnTo>
                    <a:pt x="54742" y="18748"/>
                  </a:lnTo>
                  <a:lnTo>
                    <a:pt x="53805" y="20161"/>
                  </a:lnTo>
                  <a:lnTo>
                    <a:pt x="51814" y="21281"/>
                  </a:lnTo>
                  <a:lnTo>
                    <a:pt x="48332" y="2265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325171" y="1406939"/>
              <a:ext cx="131834" cy="27948"/>
            </a:xfrm>
            <a:custGeom>
              <a:avLst/>
              <a:pathLst>
                <a:path w="131834" h="27948">
                  <a:moveTo>
                    <a:pt x="36571" y="3118"/>
                  </a:moveTo>
                  <a:lnTo>
                    <a:pt x="41283" y="3481"/>
                  </a:lnTo>
                  <a:lnTo>
                    <a:pt x="71136" y="2805"/>
                  </a:lnTo>
                  <a:lnTo>
                    <a:pt x="77314" y="3307"/>
                  </a:lnTo>
                  <a:lnTo>
                    <a:pt x="96128" y="6374"/>
                  </a:lnTo>
                  <a:lnTo>
                    <a:pt x="100980" y="7399"/>
                  </a:lnTo>
                  <a:lnTo>
                    <a:pt x="103377" y="8755"/>
                  </a:lnTo>
                  <a:lnTo>
                    <a:pt x="105540" y="10895"/>
                  </a:lnTo>
                  <a:lnTo>
                    <a:pt x="106540" y="11365"/>
                  </a:lnTo>
                  <a:lnTo>
                    <a:pt x="113356" y="12637"/>
                  </a:lnTo>
                  <a:lnTo>
                    <a:pt x="116158" y="14179"/>
                  </a:lnTo>
                  <a:lnTo>
                    <a:pt x="117144" y="14977"/>
                  </a:lnTo>
                  <a:lnTo>
                    <a:pt x="118576" y="16802"/>
                  </a:lnTo>
                  <a:lnTo>
                    <a:pt x="121652" y="17837"/>
                  </a:lnTo>
                  <a:lnTo>
                    <a:pt x="125170" y="18427"/>
                  </a:lnTo>
                  <a:lnTo>
                    <a:pt x="126320" y="18966"/>
                  </a:lnTo>
                  <a:lnTo>
                    <a:pt x="125767" y="21262"/>
                  </a:lnTo>
                  <a:lnTo>
                    <a:pt x="127267" y="22331"/>
                  </a:lnTo>
                  <a:lnTo>
                    <a:pt x="130589" y="23625"/>
                  </a:lnTo>
                  <a:lnTo>
                    <a:pt x="131834" y="24487"/>
                  </a:lnTo>
                  <a:lnTo>
                    <a:pt x="129253" y="25541"/>
                  </a:lnTo>
                  <a:lnTo>
                    <a:pt x="123253" y="26160"/>
                  </a:lnTo>
                  <a:lnTo>
                    <a:pt x="106312" y="25515"/>
                  </a:lnTo>
                  <a:lnTo>
                    <a:pt x="83587" y="24055"/>
                  </a:lnTo>
                  <a:lnTo>
                    <a:pt x="70370" y="24469"/>
                  </a:lnTo>
                  <a:lnTo>
                    <a:pt x="63743" y="25136"/>
                  </a:lnTo>
                  <a:lnTo>
                    <a:pt x="47711" y="27515"/>
                  </a:lnTo>
                  <a:lnTo>
                    <a:pt x="42595" y="27899"/>
                  </a:lnTo>
                  <a:lnTo>
                    <a:pt x="37587" y="27948"/>
                  </a:lnTo>
                  <a:lnTo>
                    <a:pt x="28740" y="26004"/>
                  </a:lnTo>
                  <a:lnTo>
                    <a:pt x="25530" y="24973"/>
                  </a:lnTo>
                  <a:lnTo>
                    <a:pt x="24468" y="24175"/>
                  </a:lnTo>
                  <a:lnTo>
                    <a:pt x="22359" y="21840"/>
                  </a:lnTo>
                  <a:lnTo>
                    <a:pt x="20623" y="19042"/>
                  </a:lnTo>
                  <a:lnTo>
                    <a:pt x="19739" y="16746"/>
                  </a:lnTo>
                  <a:lnTo>
                    <a:pt x="18720" y="14996"/>
                  </a:lnTo>
                  <a:lnTo>
                    <a:pt x="15696" y="14417"/>
                  </a:lnTo>
                  <a:lnTo>
                    <a:pt x="6710" y="13721"/>
                  </a:lnTo>
                  <a:lnTo>
                    <a:pt x="3700" y="12763"/>
                  </a:lnTo>
                  <a:lnTo>
                    <a:pt x="2330" y="11969"/>
                  </a:lnTo>
                  <a:lnTo>
                    <a:pt x="1010" y="10685"/>
                  </a:lnTo>
                  <a:lnTo>
                    <a:pt x="1044" y="9350"/>
                  </a:lnTo>
                  <a:lnTo>
                    <a:pt x="1734" y="8174"/>
                  </a:lnTo>
                  <a:lnTo>
                    <a:pt x="2315" y="7885"/>
                  </a:lnTo>
                  <a:lnTo>
                    <a:pt x="3451" y="7854"/>
                  </a:lnTo>
                  <a:lnTo>
                    <a:pt x="932" y="6429"/>
                  </a:lnTo>
                  <a:lnTo>
                    <a:pt x="62" y="4861"/>
                  </a:lnTo>
                  <a:lnTo>
                    <a:pt x="0" y="2674"/>
                  </a:lnTo>
                  <a:lnTo>
                    <a:pt x="328" y="1273"/>
                  </a:lnTo>
                  <a:lnTo>
                    <a:pt x="1047" y="659"/>
                  </a:lnTo>
                  <a:lnTo>
                    <a:pt x="2708" y="264"/>
                  </a:lnTo>
                  <a:lnTo>
                    <a:pt x="6614" y="0"/>
                  </a:lnTo>
                  <a:lnTo>
                    <a:pt x="12392" y="52"/>
                  </a:lnTo>
                  <a:lnTo>
                    <a:pt x="20462" y="1665"/>
                  </a:lnTo>
                  <a:lnTo>
                    <a:pt x="26843" y="181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071921" y="1404522"/>
              <a:ext cx="793798" cy="331235"/>
            </a:xfrm>
            <a:custGeom>
              <a:avLst/>
              <a:pathLst>
                <a:path w="793798" h="331235">
                  <a:moveTo>
                    <a:pt x="94945" y="78590"/>
                  </a:moveTo>
                  <a:lnTo>
                    <a:pt x="96042" y="79199"/>
                  </a:lnTo>
                  <a:lnTo>
                    <a:pt x="102353" y="78424"/>
                  </a:lnTo>
                  <a:lnTo>
                    <a:pt x="107718" y="77535"/>
                  </a:lnTo>
                  <a:lnTo>
                    <a:pt x="116080" y="75414"/>
                  </a:lnTo>
                  <a:lnTo>
                    <a:pt x="121073" y="74676"/>
                  </a:lnTo>
                  <a:lnTo>
                    <a:pt x="136244" y="74690"/>
                  </a:lnTo>
                  <a:lnTo>
                    <a:pt x="138822" y="75090"/>
                  </a:lnTo>
                  <a:lnTo>
                    <a:pt x="137684" y="76357"/>
                  </a:lnTo>
                  <a:lnTo>
                    <a:pt x="137048" y="76716"/>
                  </a:lnTo>
                  <a:lnTo>
                    <a:pt x="137548" y="77267"/>
                  </a:lnTo>
                  <a:lnTo>
                    <a:pt x="139184" y="78012"/>
                  </a:lnTo>
                  <a:lnTo>
                    <a:pt x="142449" y="78839"/>
                  </a:lnTo>
                  <a:lnTo>
                    <a:pt x="143736" y="78098"/>
                  </a:lnTo>
                  <a:lnTo>
                    <a:pt x="144680" y="76311"/>
                  </a:lnTo>
                  <a:lnTo>
                    <a:pt x="146918" y="68977"/>
                  </a:lnTo>
                  <a:lnTo>
                    <a:pt x="147865" y="66764"/>
                  </a:lnTo>
                  <a:lnTo>
                    <a:pt x="148313" y="64668"/>
                  </a:lnTo>
                  <a:lnTo>
                    <a:pt x="148262" y="62691"/>
                  </a:lnTo>
                  <a:lnTo>
                    <a:pt x="147172" y="61439"/>
                  </a:lnTo>
                  <a:lnTo>
                    <a:pt x="143283" y="60688"/>
                  </a:lnTo>
                  <a:lnTo>
                    <a:pt x="137975" y="60815"/>
                  </a:lnTo>
                  <a:lnTo>
                    <a:pt x="135248" y="60616"/>
                  </a:lnTo>
                  <a:lnTo>
                    <a:pt x="131943" y="60228"/>
                  </a:lnTo>
                  <a:lnTo>
                    <a:pt x="129496" y="59620"/>
                  </a:lnTo>
                  <a:lnTo>
                    <a:pt x="127904" y="58797"/>
                  </a:lnTo>
                  <a:lnTo>
                    <a:pt x="124730" y="56324"/>
                  </a:lnTo>
                  <a:lnTo>
                    <a:pt x="122390" y="54947"/>
                  </a:lnTo>
                  <a:lnTo>
                    <a:pt x="116390" y="52458"/>
                  </a:lnTo>
                  <a:lnTo>
                    <a:pt x="113674" y="51627"/>
                  </a:lnTo>
                  <a:lnTo>
                    <a:pt x="115042" y="50647"/>
                  </a:lnTo>
                  <a:lnTo>
                    <a:pt x="120495" y="49520"/>
                  </a:lnTo>
                  <a:lnTo>
                    <a:pt x="123783" y="48448"/>
                  </a:lnTo>
                  <a:lnTo>
                    <a:pt x="127649" y="45318"/>
                  </a:lnTo>
                  <a:lnTo>
                    <a:pt x="129971" y="44812"/>
                  </a:lnTo>
                  <a:lnTo>
                    <a:pt x="138347" y="45226"/>
                  </a:lnTo>
                  <a:lnTo>
                    <a:pt x="149684" y="47676"/>
                  </a:lnTo>
                  <a:lnTo>
                    <a:pt x="156782" y="49800"/>
                  </a:lnTo>
                  <a:lnTo>
                    <a:pt x="158658" y="50026"/>
                  </a:lnTo>
                  <a:lnTo>
                    <a:pt x="158698" y="49640"/>
                  </a:lnTo>
                  <a:lnTo>
                    <a:pt x="156898" y="48645"/>
                  </a:lnTo>
                  <a:lnTo>
                    <a:pt x="148732" y="46017"/>
                  </a:lnTo>
                  <a:lnTo>
                    <a:pt x="145013" y="44103"/>
                  </a:lnTo>
                  <a:lnTo>
                    <a:pt x="143232" y="42739"/>
                  </a:lnTo>
                  <a:lnTo>
                    <a:pt x="144087" y="42148"/>
                  </a:lnTo>
                  <a:lnTo>
                    <a:pt x="148684" y="41544"/>
                  </a:lnTo>
                  <a:lnTo>
                    <a:pt x="149282" y="40849"/>
                  </a:lnTo>
                  <a:lnTo>
                    <a:pt x="143027" y="40028"/>
                  </a:lnTo>
                  <a:lnTo>
                    <a:pt x="139856" y="40046"/>
                  </a:lnTo>
                  <a:lnTo>
                    <a:pt x="137295" y="40633"/>
                  </a:lnTo>
                  <a:lnTo>
                    <a:pt x="134544" y="40673"/>
                  </a:lnTo>
                  <a:lnTo>
                    <a:pt x="129439" y="39606"/>
                  </a:lnTo>
                  <a:lnTo>
                    <a:pt x="128052" y="38985"/>
                  </a:lnTo>
                  <a:lnTo>
                    <a:pt x="125110" y="37145"/>
                  </a:lnTo>
                  <a:lnTo>
                    <a:pt x="123564" y="35542"/>
                  </a:lnTo>
                  <a:lnTo>
                    <a:pt x="121855" y="34546"/>
                  </a:lnTo>
                  <a:lnTo>
                    <a:pt x="121238" y="33757"/>
                  </a:lnTo>
                  <a:lnTo>
                    <a:pt x="120906" y="31298"/>
                  </a:lnTo>
                  <a:lnTo>
                    <a:pt x="121055" y="29853"/>
                  </a:lnTo>
                  <a:lnTo>
                    <a:pt x="121748" y="28617"/>
                  </a:lnTo>
                  <a:lnTo>
                    <a:pt x="122987" y="27589"/>
                  </a:lnTo>
                  <a:lnTo>
                    <a:pt x="126298" y="25689"/>
                  </a:lnTo>
                  <a:lnTo>
                    <a:pt x="128155" y="25140"/>
                  </a:lnTo>
                  <a:lnTo>
                    <a:pt x="131622" y="24892"/>
                  </a:lnTo>
                  <a:lnTo>
                    <a:pt x="139154" y="25835"/>
                  </a:lnTo>
                  <a:lnTo>
                    <a:pt x="159408" y="29238"/>
                  </a:lnTo>
                  <a:lnTo>
                    <a:pt x="158920" y="28141"/>
                  </a:lnTo>
                  <a:lnTo>
                    <a:pt x="136267" y="23548"/>
                  </a:lnTo>
                  <a:lnTo>
                    <a:pt x="128257" y="22366"/>
                  </a:lnTo>
                  <a:lnTo>
                    <a:pt x="126299" y="20706"/>
                  </a:lnTo>
                  <a:lnTo>
                    <a:pt x="138357" y="14350"/>
                  </a:lnTo>
                  <a:lnTo>
                    <a:pt x="149475" y="12856"/>
                  </a:lnTo>
                  <a:lnTo>
                    <a:pt x="155002" y="11006"/>
                  </a:lnTo>
                  <a:lnTo>
                    <a:pt x="164041" y="10926"/>
                  </a:lnTo>
                  <a:lnTo>
                    <a:pt x="172527" y="12100"/>
                  </a:lnTo>
                  <a:lnTo>
                    <a:pt x="172675" y="11780"/>
                  </a:lnTo>
                  <a:lnTo>
                    <a:pt x="168849" y="9572"/>
                  </a:lnTo>
                  <a:lnTo>
                    <a:pt x="169151" y="9021"/>
                  </a:lnTo>
                  <a:lnTo>
                    <a:pt x="173965" y="7707"/>
                  </a:lnTo>
                  <a:lnTo>
                    <a:pt x="182794" y="6165"/>
                  </a:lnTo>
                  <a:lnTo>
                    <a:pt x="193568" y="4939"/>
                  </a:lnTo>
                  <a:lnTo>
                    <a:pt x="195703" y="4301"/>
                  </a:lnTo>
                  <a:lnTo>
                    <a:pt x="198463" y="3851"/>
                  </a:lnTo>
                  <a:lnTo>
                    <a:pt x="203539" y="3459"/>
                  </a:lnTo>
                  <a:lnTo>
                    <a:pt x="216164" y="3269"/>
                  </a:lnTo>
                  <a:lnTo>
                    <a:pt x="223256" y="3452"/>
                  </a:lnTo>
                  <a:lnTo>
                    <a:pt x="232673" y="4388"/>
                  </a:lnTo>
                  <a:lnTo>
                    <a:pt x="238178" y="6086"/>
                  </a:lnTo>
                  <a:lnTo>
                    <a:pt x="239893" y="7102"/>
                  </a:lnTo>
                  <a:lnTo>
                    <a:pt x="242815" y="10369"/>
                  </a:lnTo>
                  <a:lnTo>
                    <a:pt x="245208" y="14943"/>
                  </a:lnTo>
                  <a:lnTo>
                    <a:pt x="248706" y="16844"/>
                  </a:lnTo>
                  <a:lnTo>
                    <a:pt x="254328" y="17896"/>
                  </a:lnTo>
                  <a:lnTo>
                    <a:pt x="258212" y="19039"/>
                  </a:lnTo>
                  <a:lnTo>
                    <a:pt x="260359" y="20272"/>
                  </a:lnTo>
                  <a:lnTo>
                    <a:pt x="260931" y="21826"/>
                  </a:lnTo>
                  <a:lnTo>
                    <a:pt x="259926" y="23699"/>
                  </a:lnTo>
                  <a:lnTo>
                    <a:pt x="260679" y="25619"/>
                  </a:lnTo>
                  <a:lnTo>
                    <a:pt x="263193" y="27584"/>
                  </a:lnTo>
                  <a:lnTo>
                    <a:pt x="265130" y="28698"/>
                  </a:lnTo>
                  <a:lnTo>
                    <a:pt x="269374" y="29972"/>
                  </a:lnTo>
                  <a:lnTo>
                    <a:pt x="269444" y="30652"/>
                  </a:lnTo>
                  <a:lnTo>
                    <a:pt x="268119" y="31428"/>
                  </a:lnTo>
                  <a:lnTo>
                    <a:pt x="265310" y="32494"/>
                  </a:lnTo>
                  <a:lnTo>
                    <a:pt x="258380" y="35817"/>
                  </a:lnTo>
                  <a:lnTo>
                    <a:pt x="249436" y="39477"/>
                  </a:lnTo>
                  <a:lnTo>
                    <a:pt x="243064" y="42641"/>
                  </a:lnTo>
                  <a:lnTo>
                    <a:pt x="242753" y="43574"/>
                  </a:lnTo>
                  <a:lnTo>
                    <a:pt x="256011" y="38621"/>
                  </a:lnTo>
                  <a:lnTo>
                    <a:pt x="260138" y="38797"/>
                  </a:lnTo>
                  <a:lnTo>
                    <a:pt x="260325" y="39489"/>
                  </a:lnTo>
                  <a:lnTo>
                    <a:pt x="257624" y="41907"/>
                  </a:lnTo>
                  <a:lnTo>
                    <a:pt x="254334" y="44063"/>
                  </a:lnTo>
                  <a:lnTo>
                    <a:pt x="251026" y="45447"/>
                  </a:lnTo>
                  <a:lnTo>
                    <a:pt x="251630" y="45969"/>
                  </a:lnTo>
                  <a:lnTo>
                    <a:pt x="257929" y="48396"/>
                  </a:lnTo>
                  <a:lnTo>
                    <a:pt x="256773" y="48795"/>
                  </a:lnTo>
                  <a:lnTo>
                    <a:pt x="253733" y="48597"/>
                  </a:lnTo>
                  <a:lnTo>
                    <a:pt x="252486" y="48815"/>
                  </a:lnTo>
                  <a:lnTo>
                    <a:pt x="251582" y="49256"/>
                  </a:lnTo>
                  <a:lnTo>
                    <a:pt x="251020" y="49922"/>
                  </a:lnTo>
                  <a:lnTo>
                    <a:pt x="250985" y="50858"/>
                  </a:lnTo>
                  <a:lnTo>
                    <a:pt x="251472" y="52064"/>
                  </a:lnTo>
                  <a:lnTo>
                    <a:pt x="251424" y="52966"/>
                  </a:lnTo>
                  <a:lnTo>
                    <a:pt x="250841" y="53561"/>
                  </a:lnTo>
                  <a:lnTo>
                    <a:pt x="251470" y="53806"/>
                  </a:lnTo>
                  <a:lnTo>
                    <a:pt x="253313" y="53702"/>
                  </a:lnTo>
                  <a:lnTo>
                    <a:pt x="254866" y="53211"/>
                  </a:lnTo>
                  <a:lnTo>
                    <a:pt x="257542" y="51583"/>
                  </a:lnTo>
                  <a:lnTo>
                    <a:pt x="266365" y="47143"/>
                  </a:lnTo>
                  <a:lnTo>
                    <a:pt x="272008" y="45485"/>
                  </a:lnTo>
                  <a:lnTo>
                    <a:pt x="273827" y="45339"/>
                  </a:lnTo>
                  <a:lnTo>
                    <a:pt x="279016" y="46420"/>
                  </a:lnTo>
                  <a:lnTo>
                    <a:pt x="280230" y="46358"/>
                  </a:lnTo>
                  <a:lnTo>
                    <a:pt x="274523" y="42940"/>
                  </a:lnTo>
                  <a:lnTo>
                    <a:pt x="274025" y="42075"/>
                  </a:lnTo>
                  <a:lnTo>
                    <a:pt x="275184" y="40800"/>
                  </a:lnTo>
                  <a:lnTo>
                    <a:pt x="275880" y="40360"/>
                  </a:lnTo>
                  <a:lnTo>
                    <a:pt x="279060" y="39423"/>
                  </a:lnTo>
                  <a:lnTo>
                    <a:pt x="281697" y="38922"/>
                  </a:lnTo>
                  <a:lnTo>
                    <a:pt x="283173" y="39131"/>
                  </a:lnTo>
                  <a:lnTo>
                    <a:pt x="285510" y="40866"/>
                  </a:lnTo>
                  <a:lnTo>
                    <a:pt x="286601" y="42075"/>
                  </a:lnTo>
                  <a:lnTo>
                    <a:pt x="288539" y="42560"/>
                  </a:lnTo>
                  <a:lnTo>
                    <a:pt x="292857" y="41934"/>
                  </a:lnTo>
                  <a:lnTo>
                    <a:pt x="295734" y="40455"/>
                  </a:lnTo>
                  <a:lnTo>
                    <a:pt x="299298" y="41425"/>
                  </a:lnTo>
                  <a:lnTo>
                    <a:pt x="304662" y="43738"/>
                  </a:lnTo>
                  <a:lnTo>
                    <a:pt x="304173" y="46053"/>
                  </a:lnTo>
                  <a:lnTo>
                    <a:pt x="304178" y="48371"/>
                  </a:lnTo>
                  <a:lnTo>
                    <a:pt x="304453" y="50069"/>
                  </a:lnTo>
                  <a:lnTo>
                    <a:pt x="310861" y="53179"/>
                  </a:lnTo>
                  <a:lnTo>
                    <a:pt x="315323" y="54543"/>
                  </a:lnTo>
                  <a:lnTo>
                    <a:pt x="316134" y="54554"/>
                  </a:lnTo>
                  <a:lnTo>
                    <a:pt x="316030" y="54087"/>
                  </a:lnTo>
                  <a:lnTo>
                    <a:pt x="315099" y="53052"/>
                  </a:lnTo>
                  <a:lnTo>
                    <a:pt x="312652" y="52017"/>
                  </a:lnTo>
                  <a:lnTo>
                    <a:pt x="310450" y="50418"/>
                  </a:lnTo>
                  <a:lnTo>
                    <a:pt x="308462" y="48468"/>
                  </a:lnTo>
                  <a:lnTo>
                    <a:pt x="309640" y="43920"/>
                  </a:lnTo>
                  <a:lnTo>
                    <a:pt x="312980" y="41544"/>
                  </a:lnTo>
                  <a:lnTo>
                    <a:pt x="316207" y="42154"/>
                  </a:lnTo>
                  <a:lnTo>
                    <a:pt x="320453" y="43523"/>
                  </a:lnTo>
                  <a:lnTo>
                    <a:pt x="323806" y="43651"/>
                  </a:lnTo>
                  <a:lnTo>
                    <a:pt x="329088" y="43508"/>
                  </a:lnTo>
                  <a:lnTo>
                    <a:pt x="339874" y="46281"/>
                  </a:lnTo>
                  <a:lnTo>
                    <a:pt x="345664" y="46342"/>
                  </a:lnTo>
                  <a:lnTo>
                    <a:pt x="345132" y="45210"/>
                  </a:lnTo>
                  <a:lnTo>
                    <a:pt x="340746" y="44666"/>
                  </a:lnTo>
                  <a:lnTo>
                    <a:pt x="334343" y="43134"/>
                  </a:lnTo>
                  <a:lnTo>
                    <a:pt x="324366" y="41312"/>
                  </a:lnTo>
                  <a:lnTo>
                    <a:pt x="319783" y="39228"/>
                  </a:lnTo>
                  <a:lnTo>
                    <a:pt x="318921" y="38250"/>
                  </a:lnTo>
                  <a:lnTo>
                    <a:pt x="319053" y="37196"/>
                  </a:lnTo>
                  <a:lnTo>
                    <a:pt x="319624" y="36268"/>
                  </a:lnTo>
                  <a:lnTo>
                    <a:pt x="320630" y="35461"/>
                  </a:lnTo>
                  <a:lnTo>
                    <a:pt x="322624" y="34669"/>
                  </a:lnTo>
                  <a:lnTo>
                    <a:pt x="332275" y="32254"/>
                  </a:lnTo>
                  <a:lnTo>
                    <a:pt x="339123" y="31227"/>
                  </a:lnTo>
                  <a:lnTo>
                    <a:pt x="344274" y="30892"/>
                  </a:lnTo>
                  <a:lnTo>
                    <a:pt x="352880" y="30919"/>
                  </a:lnTo>
                  <a:lnTo>
                    <a:pt x="362880" y="31340"/>
                  </a:lnTo>
                  <a:lnTo>
                    <a:pt x="368284" y="32047"/>
                  </a:lnTo>
                  <a:lnTo>
                    <a:pt x="374493" y="33753"/>
                  </a:lnTo>
                  <a:lnTo>
                    <a:pt x="382355" y="35442"/>
                  </a:lnTo>
                  <a:lnTo>
                    <a:pt x="385159" y="35743"/>
                  </a:lnTo>
                  <a:lnTo>
                    <a:pt x="388435" y="35704"/>
                  </a:lnTo>
                  <a:lnTo>
                    <a:pt x="392180" y="35323"/>
                  </a:lnTo>
                  <a:lnTo>
                    <a:pt x="395743" y="35461"/>
                  </a:lnTo>
                  <a:lnTo>
                    <a:pt x="407074" y="37967"/>
                  </a:lnTo>
                  <a:lnTo>
                    <a:pt x="410071" y="39255"/>
                  </a:lnTo>
                  <a:lnTo>
                    <a:pt x="411887" y="40816"/>
                  </a:lnTo>
                  <a:lnTo>
                    <a:pt x="413230" y="42333"/>
                  </a:lnTo>
                  <a:lnTo>
                    <a:pt x="414104" y="43805"/>
                  </a:lnTo>
                  <a:lnTo>
                    <a:pt x="413749" y="44999"/>
                  </a:lnTo>
                  <a:lnTo>
                    <a:pt x="404313" y="50155"/>
                  </a:lnTo>
                  <a:lnTo>
                    <a:pt x="400206" y="51035"/>
                  </a:lnTo>
                  <a:lnTo>
                    <a:pt x="397493" y="52991"/>
                  </a:lnTo>
                  <a:lnTo>
                    <a:pt x="393446" y="56696"/>
                  </a:lnTo>
                  <a:lnTo>
                    <a:pt x="390023" y="58680"/>
                  </a:lnTo>
                  <a:lnTo>
                    <a:pt x="389704" y="59068"/>
                  </a:lnTo>
                  <a:lnTo>
                    <a:pt x="390422" y="59166"/>
                  </a:lnTo>
                  <a:lnTo>
                    <a:pt x="392488" y="58277"/>
                  </a:lnTo>
                  <a:lnTo>
                    <a:pt x="396045" y="55715"/>
                  </a:lnTo>
                  <a:lnTo>
                    <a:pt x="398627" y="53508"/>
                  </a:lnTo>
                  <a:lnTo>
                    <a:pt x="403368" y="51686"/>
                  </a:lnTo>
                  <a:lnTo>
                    <a:pt x="411125" y="49514"/>
                  </a:lnTo>
                  <a:lnTo>
                    <a:pt x="417881" y="48478"/>
                  </a:lnTo>
                  <a:lnTo>
                    <a:pt x="423636" y="48576"/>
                  </a:lnTo>
                  <a:lnTo>
                    <a:pt x="428478" y="48888"/>
                  </a:lnTo>
                  <a:lnTo>
                    <a:pt x="432409" y="49415"/>
                  </a:lnTo>
                  <a:lnTo>
                    <a:pt x="434743" y="49857"/>
                  </a:lnTo>
                  <a:lnTo>
                    <a:pt x="435478" y="50213"/>
                  </a:lnTo>
                  <a:lnTo>
                    <a:pt x="437054" y="51844"/>
                  </a:lnTo>
                  <a:lnTo>
                    <a:pt x="436964" y="52949"/>
                  </a:lnTo>
                  <a:lnTo>
                    <a:pt x="435979" y="54194"/>
                  </a:lnTo>
                  <a:lnTo>
                    <a:pt x="434114" y="55602"/>
                  </a:lnTo>
                  <a:lnTo>
                    <a:pt x="425665" y="57161"/>
                  </a:lnTo>
                  <a:lnTo>
                    <a:pt x="421034" y="58385"/>
                  </a:lnTo>
                  <a:lnTo>
                    <a:pt x="418163" y="58839"/>
                  </a:lnTo>
                  <a:lnTo>
                    <a:pt x="409546" y="59293"/>
                  </a:lnTo>
                  <a:lnTo>
                    <a:pt x="409925" y="59777"/>
                  </a:lnTo>
                  <a:lnTo>
                    <a:pt x="416325" y="60444"/>
                  </a:lnTo>
                  <a:lnTo>
                    <a:pt x="423474" y="60219"/>
                  </a:lnTo>
                  <a:lnTo>
                    <a:pt x="423291" y="61012"/>
                  </a:lnTo>
                  <a:lnTo>
                    <a:pt x="419932" y="63113"/>
                  </a:lnTo>
                  <a:lnTo>
                    <a:pt x="418844" y="64941"/>
                  </a:lnTo>
                  <a:lnTo>
                    <a:pt x="419779" y="66437"/>
                  </a:lnTo>
                  <a:lnTo>
                    <a:pt x="419606" y="67653"/>
                  </a:lnTo>
                  <a:lnTo>
                    <a:pt x="417104" y="70210"/>
                  </a:lnTo>
                  <a:lnTo>
                    <a:pt x="414228" y="72518"/>
                  </a:lnTo>
                  <a:lnTo>
                    <a:pt x="415310" y="72861"/>
                  </a:lnTo>
                  <a:lnTo>
                    <a:pt x="421867" y="69545"/>
                  </a:lnTo>
                  <a:lnTo>
                    <a:pt x="423625" y="65916"/>
                  </a:lnTo>
                  <a:lnTo>
                    <a:pt x="426271" y="62727"/>
                  </a:lnTo>
                  <a:lnTo>
                    <a:pt x="429351" y="60971"/>
                  </a:lnTo>
                  <a:lnTo>
                    <a:pt x="431672" y="60305"/>
                  </a:lnTo>
                  <a:lnTo>
                    <a:pt x="438996" y="60036"/>
                  </a:lnTo>
                  <a:lnTo>
                    <a:pt x="443058" y="58174"/>
                  </a:lnTo>
                  <a:lnTo>
                    <a:pt x="446525" y="57581"/>
                  </a:lnTo>
                  <a:lnTo>
                    <a:pt x="447977" y="57571"/>
                  </a:lnTo>
                  <a:lnTo>
                    <a:pt x="450929" y="58264"/>
                  </a:lnTo>
                  <a:lnTo>
                    <a:pt x="450754" y="58996"/>
                  </a:lnTo>
                  <a:lnTo>
                    <a:pt x="446470" y="62326"/>
                  </a:lnTo>
                  <a:lnTo>
                    <a:pt x="437388" y="67720"/>
                  </a:lnTo>
                  <a:lnTo>
                    <a:pt x="441089" y="67104"/>
                  </a:lnTo>
                  <a:lnTo>
                    <a:pt x="443599" y="65822"/>
                  </a:lnTo>
                  <a:lnTo>
                    <a:pt x="446960" y="64543"/>
                  </a:lnTo>
                  <a:lnTo>
                    <a:pt x="450774" y="62651"/>
                  </a:lnTo>
                  <a:lnTo>
                    <a:pt x="453293" y="64366"/>
                  </a:lnTo>
                  <a:lnTo>
                    <a:pt x="457165" y="65645"/>
                  </a:lnTo>
                  <a:lnTo>
                    <a:pt x="459480" y="68569"/>
                  </a:lnTo>
                  <a:lnTo>
                    <a:pt x="463222" y="69978"/>
                  </a:lnTo>
                  <a:lnTo>
                    <a:pt x="465482" y="71072"/>
                  </a:lnTo>
                  <a:lnTo>
                    <a:pt x="465162" y="69221"/>
                  </a:lnTo>
                  <a:lnTo>
                    <a:pt x="461894" y="65506"/>
                  </a:lnTo>
                  <a:lnTo>
                    <a:pt x="462785" y="64022"/>
                  </a:lnTo>
                  <a:lnTo>
                    <a:pt x="465311" y="63279"/>
                  </a:lnTo>
                  <a:lnTo>
                    <a:pt x="473182" y="60159"/>
                  </a:lnTo>
                  <a:lnTo>
                    <a:pt x="478680" y="61199"/>
                  </a:lnTo>
                  <a:lnTo>
                    <a:pt x="482062" y="62121"/>
                  </a:lnTo>
                  <a:lnTo>
                    <a:pt x="483757" y="61877"/>
                  </a:lnTo>
                  <a:lnTo>
                    <a:pt x="488032" y="62005"/>
                  </a:lnTo>
                  <a:lnTo>
                    <a:pt x="494888" y="62508"/>
                  </a:lnTo>
                  <a:lnTo>
                    <a:pt x="501556" y="63380"/>
                  </a:lnTo>
                  <a:lnTo>
                    <a:pt x="508037" y="64622"/>
                  </a:lnTo>
                  <a:lnTo>
                    <a:pt x="513032" y="66074"/>
                  </a:lnTo>
                  <a:lnTo>
                    <a:pt x="516540" y="67739"/>
                  </a:lnTo>
                  <a:lnTo>
                    <a:pt x="518665" y="68890"/>
                  </a:lnTo>
                  <a:lnTo>
                    <a:pt x="519402" y="69527"/>
                  </a:lnTo>
                  <a:lnTo>
                    <a:pt x="520586" y="71187"/>
                  </a:lnTo>
                  <a:lnTo>
                    <a:pt x="519678" y="72289"/>
                  </a:lnTo>
                  <a:lnTo>
                    <a:pt x="514782" y="74830"/>
                  </a:lnTo>
                  <a:lnTo>
                    <a:pt x="512062" y="75984"/>
                  </a:lnTo>
                  <a:lnTo>
                    <a:pt x="509352" y="76502"/>
                  </a:lnTo>
                  <a:lnTo>
                    <a:pt x="502082" y="75993"/>
                  </a:lnTo>
                  <a:lnTo>
                    <a:pt x="499822" y="76283"/>
                  </a:lnTo>
                  <a:lnTo>
                    <a:pt x="497447" y="77083"/>
                  </a:lnTo>
                  <a:lnTo>
                    <a:pt x="489880" y="80580"/>
                  </a:lnTo>
                  <a:lnTo>
                    <a:pt x="485696" y="82092"/>
                  </a:lnTo>
                  <a:lnTo>
                    <a:pt x="481581" y="83055"/>
                  </a:lnTo>
                  <a:lnTo>
                    <a:pt x="480623" y="83565"/>
                  </a:lnTo>
                  <a:lnTo>
                    <a:pt x="489470" y="83517"/>
                  </a:lnTo>
                  <a:lnTo>
                    <a:pt x="491919" y="82477"/>
                  </a:lnTo>
                  <a:lnTo>
                    <a:pt x="493962" y="80528"/>
                  </a:lnTo>
                  <a:lnTo>
                    <a:pt x="497853" y="78518"/>
                  </a:lnTo>
                  <a:lnTo>
                    <a:pt x="505222" y="77593"/>
                  </a:lnTo>
                  <a:lnTo>
                    <a:pt x="515493" y="79576"/>
                  </a:lnTo>
                  <a:lnTo>
                    <a:pt x="520595" y="79496"/>
                  </a:lnTo>
                  <a:lnTo>
                    <a:pt x="524487" y="77507"/>
                  </a:lnTo>
                  <a:lnTo>
                    <a:pt x="528835" y="76152"/>
                  </a:lnTo>
                  <a:lnTo>
                    <a:pt x="530547" y="75884"/>
                  </a:lnTo>
                  <a:lnTo>
                    <a:pt x="531475" y="76033"/>
                  </a:lnTo>
                  <a:lnTo>
                    <a:pt x="534787" y="77446"/>
                  </a:lnTo>
                  <a:lnTo>
                    <a:pt x="535787" y="78706"/>
                  </a:lnTo>
                  <a:lnTo>
                    <a:pt x="535714" y="81585"/>
                  </a:lnTo>
                  <a:lnTo>
                    <a:pt x="535268" y="82456"/>
                  </a:lnTo>
                  <a:lnTo>
                    <a:pt x="532326" y="84630"/>
                  </a:lnTo>
                  <a:lnTo>
                    <a:pt x="525139" y="87894"/>
                  </a:lnTo>
                  <a:lnTo>
                    <a:pt x="520441" y="89119"/>
                  </a:lnTo>
                  <a:lnTo>
                    <a:pt x="515227" y="89778"/>
                  </a:lnTo>
                  <a:lnTo>
                    <a:pt x="509549" y="90886"/>
                  </a:lnTo>
                  <a:lnTo>
                    <a:pt x="507545" y="91779"/>
                  </a:lnTo>
                  <a:lnTo>
                    <a:pt x="505585" y="93046"/>
                  </a:lnTo>
                  <a:lnTo>
                    <a:pt x="503630" y="93893"/>
                  </a:lnTo>
                  <a:lnTo>
                    <a:pt x="501142" y="94597"/>
                  </a:lnTo>
                  <a:lnTo>
                    <a:pt x="504397" y="95630"/>
                  </a:lnTo>
                  <a:lnTo>
                    <a:pt x="505644" y="95601"/>
                  </a:lnTo>
                  <a:lnTo>
                    <a:pt x="506848" y="94983"/>
                  </a:lnTo>
                  <a:lnTo>
                    <a:pt x="510128" y="92549"/>
                  </a:lnTo>
                  <a:lnTo>
                    <a:pt x="512569" y="91488"/>
                  </a:lnTo>
                  <a:lnTo>
                    <a:pt x="513951" y="91266"/>
                  </a:lnTo>
                  <a:lnTo>
                    <a:pt x="515375" y="91367"/>
                  </a:lnTo>
                  <a:lnTo>
                    <a:pt x="516764" y="91845"/>
                  </a:lnTo>
                  <a:lnTo>
                    <a:pt x="518117" y="92698"/>
                  </a:lnTo>
                  <a:lnTo>
                    <a:pt x="518015" y="94773"/>
                  </a:lnTo>
                  <a:lnTo>
                    <a:pt x="513874" y="102991"/>
                  </a:lnTo>
                  <a:lnTo>
                    <a:pt x="514546" y="102967"/>
                  </a:lnTo>
                  <a:lnTo>
                    <a:pt x="517089" y="100738"/>
                  </a:lnTo>
                  <a:lnTo>
                    <a:pt x="524490" y="92179"/>
                  </a:lnTo>
                  <a:lnTo>
                    <a:pt x="526300" y="90466"/>
                  </a:lnTo>
                  <a:lnTo>
                    <a:pt x="529871" y="88737"/>
                  </a:lnTo>
                  <a:lnTo>
                    <a:pt x="537874" y="86121"/>
                  </a:lnTo>
                  <a:lnTo>
                    <a:pt x="544055" y="84751"/>
                  </a:lnTo>
                  <a:lnTo>
                    <a:pt x="551034" y="83599"/>
                  </a:lnTo>
                  <a:lnTo>
                    <a:pt x="554762" y="83171"/>
                  </a:lnTo>
                  <a:lnTo>
                    <a:pt x="559020" y="83460"/>
                  </a:lnTo>
                  <a:lnTo>
                    <a:pt x="561789" y="84805"/>
                  </a:lnTo>
                  <a:lnTo>
                    <a:pt x="565531" y="85047"/>
                  </a:lnTo>
                  <a:lnTo>
                    <a:pt x="570083" y="84712"/>
                  </a:lnTo>
                  <a:lnTo>
                    <a:pt x="573021" y="84873"/>
                  </a:lnTo>
                  <a:lnTo>
                    <a:pt x="576347" y="85406"/>
                  </a:lnTo>
                  <a:lnTo>
                    <a:pt x="579192" y="86403"/>
                  </a:lnTo>
                  <a:lnTo>
                    <a:pt x="584029" y="87535"/>
                  </a:lnTo>
                  <a:lnTo>
                    <a:pt x="594943" y="89659"/>
                  </a:lnTo>
                  <a:lnTo>
                    <a:pt x="596299" y="90105"/>
                  </a:lnTo>
                  <a:lnTo>
                    <a:pt x="597566" y="90910"/>
                  </a:lnTo>
                  <a:lnTo>
                    <a:pt x="598743" y="92073"/>
                  </a:lnTo>
                  <a:lnTo>
                    <a:pt x="598597" y="93224"/>
                  </a:lnTo>
                  <a:lnTo>
                    <a:pt x="597129" y="94364"/>
                  </a:lnTo>
                  <a:lnTo>
                    <a:pt x="595307" y="95059"/>
                  </a:lnTo>
                  <a:lnTo>
                    <a:pt x="593131" y="95313"/>
                  </a:lnTo>
                  <a:lnTo>
                    <a:pt x="590879" y="95933"/>
                  </a:lnTo>
                  <a:lnTo>
                    <a:pt x="586711" y="97558"/>
                  </a:lnTo>
                  <a:lnTo>
                    <a:pt x="585350" y="97833"/>
                  </a:lnTo>
                  <a:lnTo>
                    <a:pt x="578814" y="98532"/>
                  </a:lnTo>
                  <a:lnTo>
                    <a:pt x="572754" y="98873"/>
                  </a:lnTo>
                  <a:lnTo>
                    <a:pt x="568969" y="99528"/>
                  </a:lnTo>
                  <a:lnTo>
                    <a:pt x="561693" y="101291"/>
                  </a:lnTo>
                  <a:lnTo>
                    <a:pt x="551677" y="104565"/>
                  </a:lnTo>
                  <a:lnTo>
                    <a:pt x="551780" y="105345"/>
                  </a:lnTo>
                  <a:lnTo>
                    <a:pt x="555777" y="105720"/>
                  </a:lnTo>
                  <a:lnTo>
                    <a:pt x="559016" y="105226"/>
                  </a:lnTo>
                  <a:lnTo>
                    <a:pt x="563473" y="102964"/>
                  </a:lnTo>
                  <a:lnTo>
                    <a:pt x="567661" y="102100"/>
                  </a:lnTo>
                  <a:lnTo>
                    <a:pt x="574206" y="101407"/>
                  </a:lnTo>
                  <a:lnTo>
                    <a:pt x="583259" y="100803"/>
                  </a:lnTo>
                  <a:lnTo>
                    <a:pt x="587137" y="100897"/>
                  </a:lnTo>
                  <a:lnTo>
                    <a:pt x="587836" y="101019"/>
                  </a:lnTo>
                  <a:lnTo>
                    <a:pt x="588342" y="101553"/>
                  </a:lnTo>
                  <a:lnTo>
                    <a:pt x="588655" y="102498"/>
                  </a:lnTo>
                  <a:lnTo>
                    <a:pt x="587172" y="103731"/>
                  </a:lnTo>
                  <a:lnTo>
                    <a:pt x="585455" y="104314"/>
                  </a:lnTo>
                  <a:lnTo>
                    <a:pt x="580779" y="107104"/>
                  </a:lnTo>
                  <a:lnTo>
                    <a:pt x="583855" y="107829"/>
                  </a:lnTo>
                  <a:lnTo>
                    <a:pt x="588082" y="108142"/>
                  </a:lnTo>
                  <a:lnTo>
                    <a:pt x="590494" y="107394"/>
                  </a:lnTo>
                  <a:lnTo>
                    <a:pt x="592675" y="105681"/>
                  </a:lnTo>
                  <a:lnTo>
                    <a:pt x="595120" y="104731"/>
                  </a:lnTo>
                  <a:lnTo>
                    <a:pt x="597831" y="104543"/>
                  </a:lnTo>
                  <a:lnTo>
                    <a:pt x="600212" y="104107"/>
                  </a:lnTo>
                  <a:lnTo>
                    <a:pt x="602269" y="103422"/>
                  </a:lnTo>
                  <a:lnTo>
                    <a:pt x="602827" y="102974"/>
                  </a:lnTo>
                  <a:lnTo>
                    <a:pt x="599838" y="102085"/>
                  </a:lnTo>
                  <a:lnTo>
                    <a:pt x="599601" y="101544"/>
                  </a:lnTo>
                  <a:lnTo>
                    <a:pt x="600819" y="100215"/>
                  </a:lnTo>
                  <a:lnTo>
                    <a:pt x="603019" y="98744"/>
                  </a:lnTo>
                  <a:lnTo>
                    <a:pt x="605309" y="97829"/>
                  </a:lnTo>
                  <a:lnTo>
                    <a:pt x="607010" y="97756"/>
                  </a:lnTo>
                  <a:lnTo>
                    <a:pt x="612641" y="98736"/>
                  </a:lnTo>
                  <a:lnTo>
                    <a:pt x="616490" y="100448"/>
                  </a:lnTo>
                  <a:lnTo>
                    <a:pt x="626227" y="105571"/>
                  </a:lnTo>
                  <a:lnTo>
                    <a:pt x="627478" y="106566"/>
                  </a:lnTo>
                  <a:lnTo>
                    <a:pt x="630863" y="110372"/>
                  </a:lnTo>
                  <a:lnTo>
                    <a:pt x="631506" y="112064"/>
                  </a:lnTo>
                  <a:lnTo>
                    <a:pt x="630950" y="113242"/>
                  </a:lnTo>
                  <a:lnTo>
                    <a:pt x="630152" y="113964"/>
                  </a:lnTo>
                  <a:lnTo>
                    <a:pt x="629112" y="114224"/>
                  </a:lnTo>
                  <a:lnTo>
                    <a:pt x="626972" y="114233"/>
                  </a:lnTo>
                  <a:lnTo>
                    <a:pt x="613998" y="112674"/>
                  </a:lnTo>
                  <a:lnTo>
                    <a:pt x="608079" y="112877"/>
                  </a:lnTo>
                  <a:lnTo>
                    <a:pt x="605493" y="113312"/>
                  </a:lnTo>
                  <a:lnTo>
                    <a:pt x="603407" y="113967"/>
                  </a:lnTo>
                  <a:lnTo>
                    <a:pt x="601787" y="114791"/>
                  </a:lnTo>
                  <a:lnTo>
                    <a:pt x="600635" y="115788"/>
                  </a:lnTo>
                  <a:lnTo>
                    <a:pt x="598361" y="116350"/>
                  </a:lnTo>
                  <a:lnTo>
                    <a:pt x="590130" y="116370"/>
                  </a:lnTo>
                  <a:lnTo>
                    <a:pt x="585510" y="116926"/>
                  </a:lnTo>
                  <a:lnTo>
                    <a:pt x="577568" y="118280"/>
                  </a:lnTo>
                  <a:lnTo>
                    <a:pt x="574717" y="119029"/>
                  </a:lnTo>
                  <a:lnTo>
                    <a:pt x="574079" y="120010"/>
                  </a:lnTo>
                  <a:lnTo>
                    <a:pt x="578939" y="119839"/>
                  </a:lnTo>
                  <a:lnTo>
                    <a:pt x="586943" y="118565"/>
                  </a:lnTo>
                  <a:lnTo>
                    <a:pt x="594465" y="118204"/>
                  </a:lnTo>
                  <a:lnTo>
                    <a:pt x="607036" y="121006"/>
                  </a:lnTo>
                  <a:lnTo>
                    <a:pt x="611178" y="121442"/>
                  </a:lnTo>
                  <a:lnTo>
                    <a:pt x="613483" y="121039"/>
                  </a:lnTo>
                  <a:lnTo>
                    <a:pt x="616256" y="120913"/>
                  </a:lnTo>
                  <a:lnTo>
                    <a:pt x="626303" y="121099"/>
                  </a:lnTo>
                  <a:lnTo>
                    <a:pt x="629729" y="121442"/>
                  </a:lnTo>
                  <a:lnTo>
                    <a:pt x="634821" y="122517"/>
                  </a:lnTo>
                  <a:lnTo>
                    <a:pt x="642609" y="124853"/>
                  </a:lnTo>
                  <a:lnTo>
                    <a:pt x="644104" y="125538"/>
                  </a:lnTo>
                  <a:lnTo>
                    <a:pt x="644974" y="126261"/>
                  </a:lnTo>
                  <a:lnTo>
                    <a:pt x="645223" y="127015"/>
                  </a:lnTo>
                  <a:lnTo>
                    <a:pt x="645139" y="128877"/>
                  </a:lnTo>
                  <a:lnTo>
                    <a:pt x="644362" y="129508"/>
                  </a:lnTo>
                  <a:lnTo>
                    <a:pt x="641724" y="129936"/>
                  </a:lnTo>
                  <a:lnTo>
                    <a:pt x="630529" y="129441"/>
                  </a:lnTo>
                  <a:lnTo>
                    <a:pt x="627112" y="129052"/>
                  </a:lnTo>
                  <a:lnTo>
                    <a:pt x="622908" y="129542"/>
                  </a:lnTo>
                  <a:lnTo>
                    <a:pt x="619497" y="129370"/>
                  </a:lnTo>
                  <a:lnTo>
                    <a:pt x="615136" y="128623"/>
                  </a:lnTo>
                  <a:lnTo>
                    <a:pt x="610343" y="127299"/>
                  </a:lnTo>
                  <a:lnTo>
                    <a:pt x="603166" y="128556"/>
                  </a:lnTo>
                  <a:lnTo>
                    <a:pt x="597415" y="127739"/>
                  </a:lnTo>
                  <a:lnTo>
                    <a:pt x="591540" y="128464"/>
                  </a:lnTo>
                  <a:lnTo>
                    <a:pt x="579886" y="131448"/>
                  </a:lnTo>
                  <a:lnTo>
                    <a:pt x="581190" y="131964"/>
                  </a:lnTo>
                  <a:lnTo>
                    <a:pt x="597160" y="129401"/>
                  </a:lnTo>
                  <a:lnTo>
                    <a:pt x="600243" y="129558"/>
                  </a:lnTo>
                  <a:lnTo>
                    <a:pt x="605291" y="130492"/>
                  </a:lnTo>
                  <a:lnTo>
                    <a:pt x="613268" y="132334"/>
                  </a:lnTo>
                  <a:lnTo>
                    <a:pt x="615504" y="133088"/>
                  </a:lnTo>
                  <a:lnTo>
                    <a:pt x="615523" y="135985"/>
                  </a:lnTo>
                  <a:lnTo>
                    <a:pt x="614304" y="137933"/>
                  </a:lnTo>
                  <a:lnTo>
                    <a:pt x="611870" y="140126"/>
                  </a:lnTo>
                  <a:lnTo>
                    <a:pt x="608211" y="139830"/>
                  </a:lnTo>
                  <a:lnTo>
                    <a:pt x="599683" y="138466"/>
                  </a:lnTo>
                  <a:lnTo>
                    <a:pt x="596197" y="138279"/>
                  </a:lnTo>
                  <a:lnTo>
                    <a:pt x="593644" y="138501"/>
                  </a:lnTo>
                  <a:lnTo>
                    <a:pt x="590219" y="139370"/>
                  </a:lnTo>
                  <a:lnTo>
                    <a:pt x="588600" y="139401"/>
                  </a:lnTo>
                  <a:lnTo>
                    <a:pt x="574961" y="137672"/>
                  </a:lnTo>
                  <a:lnTo>
                    <a:pt x="571895" y="137589"/>
                  </a:lnTo>
                  <a:lnTo>
                    <a:pt x="571539" y="137766"/>
                  </a:lnTo>
                  <a:lnTo>
                    <a:pt x="572191" y="138109"/>
                  </a:lnTo>
                  <a:lnTo>
                    <a:pt x="584561" y="140790"/>
                  </a:lnTo>
                  <a:lnTo>
                    <a:pt x="593703" y="141083"/>
                  </a:lnTo>
                  <a:lnTo>
                    <a:pt x="599435" y="141547"/>
                  </a:lnTo>
                  <a:lnTo>
                    <a:pt x="602828" y="142364"/>
                  </a:lnTo>
                  <a:lnTo>
                    <a:pt x="604429" y="142970"/>
                  </a:lnTo>
                  <a:lnTo>
                    <a:pt x="604543" y="144765"/>
                  </a:lnTo>
                  <a:lnTo>
                    <a:pt x="607594" y="146572"/>
                  </a:lnTo>
                  <a:lnTo>
                    <a:pt x="610343" y="147306"/>
                  </a:lnTo>
                  <a:lnTo>
                    <a:pt x="612096" y="147339"/>
                  </a:lnTo>
                  <a:lnTo>
                    <a:pt x="615109" y="146674"/>
                  </a:lnTo>
                  <a:lnTo>
                    <a:pt x="618150" y="146572"/>
                  </a:lnTo>
                  <a:lnTo>
                    <a:pt x="620610" y="147035"/>
                  </a:lnTo>
                  <a:lnTo>
                    <a:pt x="623689" y="148032"/>
                  </a:lnTo>
                  <a:lnTo>
                    <a:pt x="627414" y="148311"/>
                  </a:lnTo>
                  <a:lnTo>
                    <a:pt x="630681" y="148917"/>
                  </a:lnTo>
                  <a:lnTo>
                    <a:pt x="633204" y="149038"/>
                  </a:lnTo>
                  <a:lnTo>
                    <a:pt x="640306" y="148758"/>
                  </a:lnTo>
                  <a:lnTo>
                    <a:pt x="643386" y="149141"/>
                  </a:lnTo>
                  <a:lnTo>
                    <a:pt x="644182" y="149474"/>
                  </a:lnTo>
                  <a:lnTo>
                    <a:pt x="642843" y="150055"/>
                  </a:lnTo>
                  <a:lnTo>
                    <a:pt x="636352" y="151451"/>
                  </a:lnTo>
                  <a:lnTo>
                    <a:pt x="635366" y="152780"/>
                  </a:lnTo>
                  <a:lnTo>
                    <a:pt x="639029" y="154508"/>
                  </a:lnTo>
                  <a:lnTo>
                    <a:pt x="640948" y="155832"/>
                  </a:lnTo>
                  <a:lnTo>
                    <a:pt x="640855" y="156820"/>
                  </a:lnTo>
                  <a:lnTo>
                    <a:pt x="638898" y="159069"/>
                  </a:lnTo>
                  <a:lnTo>
                    <a:pt x="638402" y="159974"/>
                  </a:lnTo>
                  <a:lnTo>
                    <a:pt x="639046" y="160047"/>
                  </a:lnTo>
                  <a:lnTo>
                    <a:pt x="643765" y="158226"/>
                  </a:lnTo>
                  <a:lnTo>
                    <a:pt x="644502" y="158459"/>
                  </a:lnTo>
                  <a:lnTo>
                    <a:pt x="644993" y="160982"/>
                  </a:lnTo>
                  <a:lnTo>
                    <a:pt x="645598" y="160839"/>
                  </a:lnTo>
                  <a:lnTo>
                    <a:pt x="647179" y="158751"/>
                  </a:lnTo>
                  <a:lnTo>
                    <a:pt x="646475" y="155969"/>
                  </a:lnTo>
                  <a:lnTo>
                    <a:pt x="649244" y="154873"/>
                  </a:lnTo>
                  <a:lnTo>
                    <a:pt x="658041" y="154041"/>
                  </a:lnTo>
                  <a:lnTo>
                    <a:pt x="656551" y="158400"/>
                  </a:lnTo>
                  <a:lnTo>
                    <a:pt x="656320" y="160664"/>
                  </a:lnTo>
                  <a:lnTo>
                    <a:pt x="652474" y="164435"/>
                  </a:lnTo>
                  <a:lnTo>
                    <a:pt x="649265" y="165651"/>
                  </a:lnTo>
                  <a:lnTo>
                    <a:pt x="649362" y="165903"/>
                  </a:lnTo>
                  <a:lnTo>
                    <a:pt x="651643" y="166382"/>
                  </a:lnTo>
                  <a:lnTo>
                    <a:pt x="653068" y="166435"/>
                  </a:lnTo>
                  <a:lnTo>
                    <a:pt x="654433" y="165845"/>
                  </a:lnTo>
                  <a:lnTo>
                    <a:pt x="657688" y="162931"/>
                  </a:lnTo>
                  <a:lnTo>
                    <a:pt x="664302" y="159896"/>
                  </a:lnTo>
                  <a:lnTo>
                    <a:pt x="665503" y="159830"/>
                  </a:lnTo>
                  <a:lnTo>
                    <a:pt x="665458" y="160928"/>
                  </a:lnTo>
                  <a:lnTo>
                    <a:pt x="664604" y="162967"/>
                  </a:lnTo>
                  <a:lnTo>
                    <a:pt x="667659" y="163922"/>
                  </a:lnTo>
                  <a:lnTo>
                    <a:pt x="670572" y="162976"/>
                  </a:lnTo>
                  <a:lnTo>
                    <a:pt x="672154" y="162159"/>
                  </a:lnTo>
                  <a:lnTo>
                    <a:pt x="675812" y="162279"/>
                  </a:lnTo>
                  <a:lnTo>
                    <a:pt x="677477" y="162668"/>
                  </a:lnTo>
                  <a:lnTo>
                    <a:pt x="677973" y="163568"/>
                  </a:lnTo>
                  <a:lnTo>
                    <a:pt x="676291" y="167335"/>
                  </a:lnTo>
                  <a:lnTo>
                    <a:pt x="676598" y="168267"/>
                  </a:lnTo>
                  <a:lnTo>
                    <a:pt x="680456" y="170776"/>
                  </a:lnTo>
                  <a:lnTo>
                    <a:pt x="680847" y="170626"/>
                  </a:lnTo>
                  <a:lnTo>
                    <a:pt x="680118" y="169416"/>
                  </a:lnTo>
                  <a:lnTo>
                    <a:pt x="679324" y="166424"/>
                  </a:lnTo>
                  <a:lnTo>
                    <a:pt x="680067" y="165127"/>
                  </a:lnTo>
                  <a:lnTo>
                    <a:pt x="683245" y="163462"/>
                  </a:lnTo>
                  <a:lnTo>
                    <a:pt x="689765" y="161066"/>
                  </a:lnTo>
                  <a:lnTo>
                    <a:pt x="692183" y="160591"/>
                  </a:lnTo>
                  <a:lnTo>
                    <a:pt x="693691" y="160916"/>
                  </a:lnTo>
                  <a:lnTo>
                    <a:pt x="696092" y="162067"/>
                  </a:lnTo>
                  <a:lnTo>
                    <a:pt x="695343" y="162754"/>
                  </a:lnTo>
                  <a:lnTo>
                    <a:pt x="692750" y="163473"/>
                  </a:lnTo>
                  <a:lnTo>
                    <a:pt x="690825" y="164774"/>
                  </a:lnTo>
                  <a:lnTo>
                    <a:pt x="689571" y="166659"/>
                  </a:lnTo>
                  <a:lnTo>
                    <a:pt x="690962" y="167661"/>
                  </a:lnTo>
                  <a:lnTo>
                    <a:pt x="696246" y="167752"/>
                  </a:lnTo>
                  <a:lnTo>
                    <a:pt x="701554" y="166206"/>
                  </a:lnTo>
                  <a:lnTo>
                    <a:pt x="704601" y="166967"/>
                  </a:lnTo>
                  <a:lnTo>
                    <a:pt x="708223" y="168977"/>
                  </a:lnTo>
                  <a:lnTo>
                    <a:pt x="714861" y="172208"/>
                  </a:lnTo>
                  <a:lnTo>
                    <a:pt x="718642" y="171327"/>
                  </a:lnTo>
                  <a:lnTo>
                    <a:pt x="723318" y="173782"/>
                  </a:lnTo>
                  <a:lnTo>
                    <a:pt x="717037" y="175729"/>
                  </a:lnTo>
                  <a:lnTo>
                    <a:pt x="718959" y="179827"/>
                  </a:lnTo>
                  <a:lnTo>
                    <a:pt x="710798" y="179657"/>
                  </a:lnTo>
                  <a:lnTo>
                    <a:pt x="706210" y="179978"/>
                  </a:lnTo>
                  <a:lnTo>
                    <a:pt x="703138" y="179610"/>
                  </a:lnTo>
                  <a:lnTo>
                    <a:pt x="699836" y="179738"/>
                  </a:lnTo>
                  <a:lnTo>
                    <a:pt x="702895" y="180705"/>
                  </a:lnTo>
                  <a:lnTo>
                    <a:pt x="708790" y="181104"/>
                  </a:lnTo>
                  <a:lnTo>
                    <a:pt x="709329" y="182346"/>
                  </a:lnTo>
                  <a:lnTo>
                    <a:pt x="713957" y="182315"/>
                  </a:lnTo>
                  <a:lnTo>
                    <a:pt x="717431" y="182076"/>
                  </a:lnTo>
                  <a:lnTo>
                    <a:pt x="723704" y="182126"/>
                  </a:lnTo>
                  <a:lnTo>
                    <a:pt x="724039" y="180701"/>
                  </a:lnTo>
                  <a:lnTo>
                    <a:pt x="728119" y="179888"/>
                  </a:lnTo>
                  <a:lnTo>
                    <a:pt x="730464" y="178992"/>
                  </a:lnTo>
                  <a:lnTo>
                    <a:pt x="732413" y="179522"/>
                  </a:lnTo>
                  <a:lnTo>
                    <a:pt x="738085" y="180130"/>
                  </a:lnTo>
                  <a:lnTo>
                    <a:pt x="745703" y="182930"/>
                  </a:lnTo>
                  <a:lnTo>
                    <a:pt x="742346" y="184606"/>
                  </a:lnTo>
                  <a:lnTo>
                    <a:pt x="741433" y="186190"/>
                  </a:lnTo>
                  <a:lnTo>
                    <a:pt x="740303" y="187531"/>
                  </a:lnTo>
                  <a:lnTo>
                    <a:pt x="739672" y="188743"/>
                  </a:lnTo>
                  <a:lnTo>
                    <a:pt x="738335" y="189577"/>
                  </a:lnTo>
                  <a:lnTo>
                    <a:pt x="727426" y="194333"/>
                  </a:lnTo>
                  <a:lnTo>
                    <a:pt x="729231" y="194376"/>
                  </a:lnTo>
                  <a:lnTo>
                    <a:pt x="733847" y="193227"/>
                  </a:lnTo>
                  <a:lnTo>
                    <a:pt x="742842" y="191516"/>
                  </a:lnTo>
                  <a:lnTo>
                    <a:pt x="747854" y="190826"/>
                  </a:lnTo>
                  <a:lnTo>
                    <a:pt x="751418" y="191284"/>
                  </a:lnTo>
                  <a:lnTo>
                    <a:pt x="753219" y="191304"/>
                  </a:lnTo>
                  <a:lnTo>
                    <a:pt x="754814" y="190693"/>
                  </a:lnTo>
                  <a:lnTo>
                    <a:pt x="757787" y="191397"/>
                  </a:lnTo>
                  <a:lnTo>
                    <a:pt x="763953" y="192039"/>
                  </a:lnTo>
                  <a:lnTo>
                    <a:pt x="771031" y="188133"/>
                  </a:lnTo>
                  <a:lnTo>
                    <a:pt x="775315" y="188898"/>
                  </a:lnTo>
                  <a:lnTo>
                    <a:pt x="779307" y="191311"/>
                  </a:lnTo>
                  <a:lnTo>
                    <a:pt x="787857" y="195546"/>
                  </a:lnTo>
                  <a:lnTo>
                    <a:pt x="792314" y="198013"/>
                  </a:lnTo>
                  <a:lnTo>
                    <a:pt x="793798" y="199131"/>
                  </a:lnTo>
                  <a:lnTo>
                    <a:pt x="793591" y="200234"/>
                  </a:lnTo>
                  <a:lnTo>
                    <a:pt x="789560" y="201401"/>
                  </a:lnTo>
                  <a:lnTo>
                    <a:pt x="787494" y="201636"/>
                  </a:lnTo>
                  <a:lnTo>
                    <a:pt x="782070" y="199434"/>
                  </a:lnTo>
                  <a:lnTo>
                    <a:pt x="777086" y="198319"/>
                  </a:lnTo>
                  <a:lnTo>
                    <a:pt x="774052" y="198439"/>
                  </a:lnTo>
                  <a:lnTo>
                    <a:pt x="771038" y="199288"/>
                  </a:lnTo>
                  <a:lnTo>
                    <a:pt x="771979" y="199761"/>
                  </a:lnTo>
                  <a:lnTo>
                    <a:pt x="784046" y="203155"/>
                  </a:lnTo>
                  <a:lnTo>
                    <a:pt x="786152" y="205659"/>
                  </a:lnTo>
                  <a:lnTo>
                    <a:pt x="786307" y="206754"/>
                  </a:lnTo>
                  <a:lnTo>
                    <a:pt x="778241" y="208413"/>
                  </a:lnTo>
                  <a:lnTo>
                    <a:pt x="775653" y="208511"/>
                  </a:lnTo>
                  <a:lnTo>
                    <a:pt x="770068" y="207718"/>
                  </a:lnTo>
                  <a:lnTo>
                    <a:pt x="766795" y="206240"/>
                  </a:lnTo>
                  <a:lnTo>
                    <a:pt x="764097" y="205705"/>
                  </a:lnTo>
                  <a:lnTo>
                    <a:pt x="760358" y="205530"/>
                  </a:lnTo>
                  <a:lnTo>
                    <a:pt x="759161" y="205816"/>
                  </a:lnTo>
                  <a:lnTo>
                    <a:pt x="763236" y="208328"/>
                  </a:lnTo>
                  <a:lnTo>
                    <a:pt x="762845" y="209084"/>
                  </a:lnTo>
                  <a:lnTo>
                    <a:pt x="760740" y="209572"/>
                  </a:lnTo>
                  <a:lnTo>
                    <a:pt x="759701" y="210785"/>
                  </a:lnTo>
                  <a:lnTo>
                    <a:pt x="767757" y="212970"/>
                  </a:lnTo>
                  <a:lnTo>
                    <a:pt x="773785" y="215192"/>
                  </a:lnTo>
                  <a:lnTo>
                    <a:pt x="774679" y="216083"/>
                  </a:lnTo>
                  <a:lnTo>
                    <a:pt x="770614" y="216744"/>
                  </a:lnTo>
                  <a:lnTo>
                    <a:pt x="767695" y="216897"/>
                  </a:lnTo>
                  <a:lnTo>
                    <a:pt x="761520" y="216575"/>
                  </a:lnTo>
                  <a:lnTo>
                    <a:pt x="758133" y="216107"/>
                  </a:lnTo>
                  <a:lnTo>
                    <a:pt x="757200" y="216609"/>
                  </a:lnTo>
                  <a:lnTo>
                    <a:pt x="760702" y="217776"/>
                  </a:lnTo>
                  <a:lnTo>
                    <a:pt x="762056" y="218564"/>
                  </a:lnTo>
                  <a:lnTo>
                    <a:pt x="763108" y="219663"/>
                  </a:lnTo>
                  <a:lnTo>
                    <a:pt x="763719" y="220698"/>
                  </a:lnTo>
                  <a:lnTo>
                    <a:pt x="763891" y="221665"/>
                  </a:lnTo>
                  <a:lnTo>
                    <a:pt x="761026" y="222461"/>
                  </a:lnTo>
                  <a:lnTo>
                    <a:pt x="757583" y="224696"/>
                  </a:lnTo>
                  <a:lnTo>
                    <a:pt x="756239" y="227008"/>
                  </a:lnTo>
                  <a:lnTo>
                    <a:pt x="753121" y="227228"/>
                  </a:lnTo>
                  <a:lnTo>
                    <a:pt x="751862" y="226794"/>
                  </a:lnTo>
                  <a:lnTo>
                    <a:pt x="747672" y="227494"/>
                  </a:lnTo>
                  <a:lnTo>
                    <a:pt x="742144" y="226528"/>
                  </a:lnTo>
                  <a:lnTo>
                    <a:pt x="740162" y="225471"/>
                  </a:lnTo>
                  <a:lnTo>
                    <a:pt x="734136" y="221120"/>
                  </a:lnTo>
                  <a:lnTo>
                    <a:pt x="733981" y="221608"/>
                  </a:lnTo>
                  <a:lnTo>
                    <a:pt x="735489" y="223806"/>
                  </a:lnTo>
                  <a:lnTo>
                    <a:pt x="735182" y="225111"/>
                  </a:lnTo>
                  <a:lnTo>
                    <a:pt x="728796" y="226058"/>
                  </a:lnTo>
                  <a:lnTo>
                    <a:pt x="728821" y="226427"/>
                  </a:lnTo>
                  <a:lnTo>
                    <a:pt x="732740" y="227116"/>
                  </a:lnTo>
                  <a:lnTo>
                    <a:pt x="737487" y="227649"/>
                  </a:lnTo>
                  <a:lnTo>
                    <a:pt x="736747" y="229681"/>
                  </a:lnTo>
                  <a:lnTo>
                    <a:pt x="736771" y="238344"/>
                  </a:lnTo>
                  <a:lnTo>
                    <a:pt x="735709" y="241419"/>
                  </a:lnTo>
                  <a:lnTo>
                    <a:pt x="733387" y="244105"/>
                  </a:lnTo>
                  <a:lnTo>
                    <a:pt x="730050" y="246680"/>
                  </a:lnTo>
                  <a:lnTo>
                    <a:pt x="726442" y="244993"/>
                  </a:lnTo>
                  <a:lnTo>
                    <a:pt x="725000" y="243273"/>
                  </a:lnTo>
                  <a:lnTo>
                    <a:pt x="723788" y="242390"/>
                  </a:lnTo>
                  <a:lnTo>
                    <a:pt x="722063" y="241673"/>
                  </a:lnTo>
                  <a:lnTo>
                    <a:pt x="719834" y="241335"/>
                  </a:lnTo>
                  <a:lnTo>
                    <a:pt x="717481" y="241323"/>
                  </a:lnTo>
                  <a:lnTo>
                    <a:pt x="714982" y="242864"/>
                  </a:lnTo>
                  <a:lnTo>
                    <a:pt x="712258" y="241534"/>
                  </a:lnTo>
                  <a:lnTo>
                    <a:pt x="709625" y="239928"/>
                  </a:lnTo>
                  <a:lnTo>
                    <a:pt x="710619" y="235724"/>
                  </a:lnTo>
                  <a:lnTo>
                    <a:pt x="711726" y="233617"/>
                  </a:lnTo>
                  <a:lnTo>
                    <a:pt x="711282" y="233633"/>
                  </a:lnTo>
                  <a:lnTo>
                    <a:pt x="709785" y="234629"/>
                  </a:lnTo>
                  <a:lnTo>
                    <a:pt x="706196" y="237708"/>
                  </a:lnTo>
                  <a:lnTo>
                    <a:pt x="703840" y="241470"/>
                  </a:lnTo>
                  <a:lnTo>
                    <a:pt x="700793" y="240024"/>
                  </a:lnTo>
                  <a:lnTo>
                    <a:pt x="698044" y="238224"/>
                  </a:lnTo>
                  <a:lnTo>
                    <a:pt x="695775" y="236414"/>
                  </a:lnTo>
                  <a:lnTo>
                    <a:pt x="692107" y="234327"/>
                  </a:lnTo>
                  <a:lnTo>
                    <a:pt x="688546" y="231877"/>
                  </a:lnTo>
                  <a:lnTo>
                    <a:pt x="686690" y="228992"/>
                  </a:lnTo>
                  <a:lnTo>
                    <a:pt x="685825" y="228398"/>
                  </a:lnTo>
                  <a:lnTo>
                    <a:pt x="683751" y="225994"/>
                  </a:lnTo>
                  <a:lnTo>
                    <a:pt x="682937" y="225307"/>
                  </a:lnTo>
                  <a:lnTo>
                    <a:pt x="682221" y="225079"/>
                  </a:lnTo>
                  <a:lnTo>
                    <a:pt x="680447" y="223580"/>
                  </a:lnTo>
                  <a:lnTo>
                    <a:pt x="681095" y="221975"/>
                  </a:lnTo>
                  <a:lnTo>
                    <a:pt x="683891" y="220080"/>
                  </a:lnTo>
                  <a:lnTo>
                    <a:pt x="686436" y="218718"/>
                  </a:lnTo>
                  <a:lnTo>
                    <a:pt x="690654" y="217376"/>
                  </a:lnTo>
                  <a:lnTo>
                    <a:pt x="695587" y="216619"/>
                  </a:lnTo>
                  <a:lnTo>
                    <a:pt x="697831" y="214888"/>
                  </a:lnTo>
                  <a:lnTo>
                    <a:pt x="700581" y="211733"/>
                  </a:lnTo>
                  <a:lnTo>
                    <a:pt x="703594" y="209537"/>
                  </a:lnTo>
                  <a:lnTo>
                    <a:pt x="706872" y="208295"/>
                  </a:lnTo>
                  <a:lnTo>
                    <a:pt x="705240" y="208064"/>
                  </a:lnTo>
                  <a:lnTo>
                    <a:pt x="701073" y="209127"/>
                  </a:lnTo>
                  <a:lnTo>
                    <a:pt x="698145" y="210677"/>
                  </a:lnTo>
                  <a:lnTo>
                    <a:pt x="694660" y="213261"/>
                  </a:lnTo>
                  <a:lnTo>
                    <a:pt x="691420" y="214910"/>
                  </a:lnTo>
                  <a:lnTo>
                    <a:pt x="683106" y="216825"/>
                  </a:lnTo>
                  <a:lnTo>
                    <a:pt x="680061" y="217208"/>
                  </a:lnTo>
                  <a:lnTo>
                    <a:pt x="676520" y="217412"/>
                  </a:lnTo>
                  <a:lnTo>
                    <a:pt x="668726" y="217144"/>
                  </a:lnTo>
                  <a:lnTo>
                    <a:pt x="666921" y="216500"/>
                  </a:lnTo>
                  <a:lnTo>
                    <a:pt x="667857" y="214670"/>
                  </a:lnTo>
                  <a:lnTo>
                    <a:pt x="673407" y="211401"/>
                  </a:lnTo>
                  <a:lnTo>
                    <a:pt x="672522" y="211170"/>
                  </a:lnTo>
                  <a:lnTo>
                    <a:pt x="670571" y="212328"/>
                  </a:lnTo>
                  <a:lnTo>
                    <a:pt x="667891" y="213128"/>
                  </a:lnTo>
                  <a:lnTo>
                    <a:pt x="665568" y="213537"/>
                  </a:lnTo>
                  <a:lnTo>
                    <a:pt x="662150" y="213391"/>
                  </a:lnTo>
                  <a:lnTo>
                    <a:pt x="658146" y="211355"/>
                  </a:lnTo>
                  <a:lnTo>
                    <a:pt x="656245" y="210727"/>
                  </a:lnTo>
                  <a:lnTo>
                    <a:pt x="652327" y="210026"/>
                  </a:lnTo>
                  <a:lnTo>
                    <a:pt x="650731" y="209328"/>
                  </a:lnTo>
                  <a:lnTo>
                    <a:pt x="644227" y="204334"/>
                  </a:lnTo>
                  <a:lnTo>
                    <a:pt x="642915" y="203007"/>
                  </a:lnTo>
                  <a:lnTo>
                    <a:pt x="642152" y="201703"/>
                  </a:lnTo>
                  <a:lnTo>
                    <a:pt x="640066" y="200608"/>
                  </a:lnTo>
                  <a:lnTo>
                    <a:pt x="636655" y="199718"/>
                  </a:lnTo>
                  <a:lnTo>
                    <a:pt x="635868" y="199864"/>
                  </a:lnTo>
                  <a:lnTo>
                    <a:pt x="637095" y="200979"/>
                  </a:lnTo>
                  <a:lnTo>
                    <a:pt x="637134" y="201938"/>
                  </a:lnTo>
                  <a:lnTo>
                    <a:pt x="634153" y="202537"/>
                  </a:lnTo>
                  <a:lnTo>
                    <a:pt x="631036" y="202329"/>
                  </a:lnTo>
                  <a:lnTo>
                    <a:pt x="627784" y="201315"/>
                  </a:lnTo>
                  <a:lnTo>
                    <a:pt x="627498" y="202679"/>
                  </a:lnTo>
                  <a:lnTo>
                    <a:pt x="630978" y="205100"/>
                  </a:lnTo>
                  <a:lnTo>
                    <a:pt x="631033" y="208168"/>
                  </a:lnTo>
                  <a:lnTo>
                    <a:pt x="630048" y="208485"/>
                  </a:lnTo>
                  <a:lnTo>
                    <a:pt x="627676" y="208664"/>
                  </a:lnTo>
                  <a:lnTo>
                    <a:pt x="626084" y="208285"/>
                  </a:lnTo>
                  <a:lnTo>
                    <a:pt x="620808" y="205993"/>
                  </a:lnTo>
                  <a:lnTo>
                    <a:pt x="615806" y="204396"/>
                  </a:lnTo>
                  <a:lnTo>
                    <a:pt x="612278" y="203514"/>
                  </a:lnTo>
                  <a:lnTo>
                    <a:pt x="611865" y="204141"/>
                  </a:lnTo>
                  <a:lnTo>
                    <a:pt x="614153" y="206908"/>
                  </a:lnTo>
                  <a:lnTo>
                    <a:pt x="616809" y="209636"/>
                  </a:lnTo>
                  <a:lnTo>
                    <a:pt x="621155" y="211885"/>
                  </a:lnTo>
                  <a:lnTo>
                    <a:pt x="628077" y="214563"/>
                  </a:lnTo>
                  <a:lnTo>
                    <a:pt x="631214" y="216107"/>
                  </a:lnTo>
                  <a:lnTo>
                    <a:pt x="628742" y="218286"/>
                  </a:lnTo>
                  <a:lnTo>
                    <a:pt x="626593" y="219000"/>
                  </a:lnTo>
                  <a:lnTo>
                    <a:pt x="625257" y="219221"/>
                  </a:lnTo>
                  <a:lnTo>
                    <a:pt x="621056" y="219224"/>
                  </a:lnTo>
                  <a:lnTo>
                    <a:pt x="613395" y="218020"/>
                  </a:lnTo>
                  <a:lnTo>
                    <a:pt x="609798" y="216677"/>
                  </a:lnTo>
                  <a:lnTo>
                    <a:pt x="604573" y="213471"/>
                  </a:lnTo>
                  <a:lnTo>
                    <a:pt x="595933" y="210170"/>
                  </a:lnTo>
                  <a:lnTo>
                    <a:pt x="594058" y="210188"/>
                  </a:lnTo>
                  <a:lnTo>
                    <a:pt x="587947" y="211530"/>
                  </a:lnTo>
                  <a:lnTo>
                    <a:pt x="588906" y="211746"/>
                  </a:lnTo>
                  <a:lnTo>
                    <a:pt x="592845" y="211843"/>
                  </a:lnTo>
                  <a:lnTo>
                    <a:pt x="595735" y="212272"/>
                  </a:lnTo>
                  <a:lnTo>
                    <a:pt x="602641" y="214879"/>
                  </a:lnTo>
                  <a:lnTo>
                    <a:pt x="603162" y="215982"/>
                  </a:lnTo>
                  <a:lnTo>
                    <a:pt x="601439" y="217208"/>
                  </a:lnTo>
                  <a:lnTo>
                    <a:pt x="601545" y="218754"/>
                  </a:lnTo>
                  <a:lnTo>
                    <a:pt x="603483" y="220623"/>
                  </a:lnTo>
                  <a:lnTo>
                    <a:pt x="605464" y="221818"/>
                  </a:lnTo>
                  <a:lnTo>
                    <a:pt x="609525" y="222661"/>
                  </a:lnTo>
                  <a:lnTo>
                    <a:pt x="611567" y="222772"/>
                  </a:lnTo>
                  <a:lnTo>
                    <a:pt x="612333" y="223313"/>
                  </a:lnTo>
                  <a:lnTo>
                    <a:pt x="609904" y="227474"/>
                  </a:lnTo>
                  <a:lnTo>
                    <a:pt x="609698" y="228611"/>
                  </a:lnTo>
                  <a:lnTo>
                    <a:pt x="610390" y="229082"/>
                  </a:lnTo>
                  <a:lnTo>
                    <a:pt x="611239" y="229121"/>
                  </a:lnTo>
                  <a:lnTo>
                    <a:pt x="616459" y="227412"/>
                  </a:lnTo>
                  <a:lnTo>
                    <a:pt x="618644" y="226995"/>
                  </a:lnTo>
                  <a:lnTo>
                    <a:pt x="620536" y="226908"/>
                  </a:lnTo>
                  <a:lnTo>
                    <a:pt x="622732" y="227387"/>
                  </a:lnTo>
                  <a:lnTo>
                    <a:pt x="625231" y="228433"/>
                  </a:lnTo>
                  <a:lnTo>
                    <a:pt x="626705" y="229511"/>
                  </a:lnTo>
                  <a:lnTo>
                    <a:pt x="627149" y="230622"/>
                  </a:lnTo>
                  <a:lnTo>
                    <a:pt x="627892" y="231348"/>
                  </a:lnTo>
                  <a:lnTo>
                    <a:pt x="633017" y="232523"/>
                  </a:lnTo>
                  <a:lnTo>
                    <a:pt x="632547" y="233072"/>
                  </a:lnTo>
                  <a:lnTo>
                    <a:pt x="627266" y="234837"/>
                  </a:lnTo>
                  <a:lnTo>
                    <a:pt x="626977" y="235115"/>
                  </a:lnTo>
                  <a:lnTo>
                    <a:pt x="628032" y="235243"/>
                  </a:lnTo>
                  <a:lnTo>
                    <a:pt x="631369" y="236297"/>
                  </a:lnTo>
                  <a:lnTo>
                    <a:pt x="634439" y="237947"/>
                  </a:lnTo>
                  <a:lnTo>
                    <a:pt x="636316" y="239912"/>
                  </a:lnTo>
                  <a:lnTo>
                    <a:pt x="636694" y="240878"/>
                  </a:lnTo>
                  <a:lnTo>
                    <a:pt x="636673" y="241795"/>
                  </a:lnTo>
                  <a:lnTo>
                    <a:pt x="637096" y="242346"/>
                  </a:lnTo>
                  <a:lnTo>
                    <a:pt x="638722" y="242445"/>
                  </a:lnTo>
                  <a:lnTo>
                    <a:pt x="639385" y="242095"/>
                  </a:lnTo>
                  <a:lnTo>
                    <a:pt x="640128" y="242161"/>
                  </a:lnTo>
                  <a:lnTo>
                    <a:pt x="640949" y="242643"/>
                  </a:lnTo>
                  <a:lnTo>
                    <a:pt x="641814" y="244149"/>
                  </a:lnTo>
                  <a:lnTo>
                    <a:pt x="643661" y="248560"/>
                  </a:lnTo>
                  <a:lnTo>
                    <a:pt x="644638" y="249800"/>
                  </a:lnTo>
                  <a:lnTo>
                    <a:pt x="645198" y="249841"/>
                  </a:lnTo>
                  <a:lnTo>
                    <a:pt x="645487" y="245416"/>
                  </a:lnTo>
                  <a:lnTo>
                    <a:pt x="646349" y="244683"/>
                  </a:lnTo>
                  <a:lnTo>
                    <a:pt x="649603" y="245467"/>
                  </a:lnTo>
                  <a:lnTo>
                    <a:pt x="654371" y="247190"/>
                  </a:lnTo>
                  <a:lnTo>
                    <a:pt x="657728" y="248724"/>
                  </a:lnTo>
                  <a:lnTo>
                    <a:pt x="658115" y="249442"/>
                  </a:lnTo>
                  <a:lnTo>
                    <a:pt x="655579" y="250835"/>
                  </a:lnTo>
                  <a:lnTo>
                    <a:pt x="656114" y="251454"/>
                  </a:lnTo>
                  <a:lnTo>
                    <a:pt x="657979" y="252363"/>
                  </a:lnTo>
                  <a:lnTo>
                    <a:pt x="659697" y="252018"/>
                  </a:lnTo>
                  <a:lnTo>
                    <a:pt x="660939" y="250462"/>
                  </a:lnTo>
                  <a:lnTo>
                    <a:pt x="663077" y="248932"/>
                  </a:lnTo>
                  <a:lnTo>
                    <a:pt x="665610" y="247850"/>
                  </a:lnTo>
                  <a:lnTo>
                    <a:pt x="670320" y="248739"/>
                  </a:lnTo>
                  <a:lnTo>
                    <a:pt x="674225" y="251027"/>
                  </a:lnTo>
                  <a:lnTo>
                    <a:pt x="674819" y="251813"/>
                  </a:lnTo>
                  <a:lnTo>
                    <a:pt x="677363" y="252803"/>
                  </a:lnTo>
                  <a:lnTo>
                    <a:pt x="679608" y="252253"/>
                  </a:lnTo>
                  <a:lnTo>
                    <a:pt x="683951" y="254874"/>
                  </a:lnTo>
                  <a:lnTo>
                    <a:pt x="681892" y="256063"/>
                  </a:lnTo>
                  <a:lnTo>
                    <a:pt x="677374" y="257791"/>
                  </a:lnTo>
                  <a:lnTo>
                    <a:pt x="676917" y="258377"/>
                  </a:lnTo>
                  <a:lnTo>
                    <a:pt x="678004" y="258244"/>
                  </a:lnTo>
                  <a:lnTo>
                    <a:pt x="686609" y="258241"/>
                  </a:lnTo>
                  <a:lnTo>
                    <a:pt x="688932" y="258936"/>
                  </a:lnTo>
                  <a:lnTo>
                    <a:pt x="689483" y="260259"/>
                  </a:lnTo>
                  <a:lnTo>
                    <a:pt x="685659" y="263946"/>
                  </a:lnTo>
                  <a:lnTo>
                    <a:pt x="682152" y="263619"/>
                  </a:lnTo>
                  <a:lnTo>
                    <a:pt x="677521" y="263530"/>
                  </a:lnTo>
                  <a:lnTo>
                    <a:pt x="675140" y="263728"/>
                  </a:lnTo>
                  <a:lnTo>
                    <a:pt x="675508" y="264206"/>
                  </a:lnTo>
                  <a:lnTo>
                    <a:pt x="681934" y="265906"/>
                  </a:lnTo>
                  <a:lnTo>
                    <a:pt x="683752" y="267307"/>
                  </a:lnTo>
                  <a:lnTo>
                    <a:pt x="686217" y="268738"/>
                  </a:lnTo>
                  <a:lnTo>
                    <a:pt x="687410" y="269918"/>
                  </a:lnTo>
                  <a:lnTo>
                    <a:pt x="687382" y="270460"/>
                  </a:lnTo>
                  <a:lnTo>
                    <a:pt x="686369" y="271277"/>
                  </a:lnTo>
                  <a:lnTo>
                    <a:pt x="686850" y="271548"/>
                  </a:lnTo>
                  <a:lnTo>
                    <a:pt x="691252" y="272082"/>
                  </a:lnTo>
                  <a:lnTo>
                    <a:pt x="693981" y="271603"/>
                  </a:lnTo>
                  <a:lnTo>
                    <a:pt x="697409" y="271421"/>
                  </a:lnTo>
                  <a:lnTo>
                    <a:pt x="700430" y="271553"/>
                  </a:lnTo>
                  <a:lnTo>
                    <a:pt x="700671" y="272062"/>
                  </a:lnTo>
                  <a:lnTo>
                    <a:pt x="700217" y="273406"/>
                  </a:lnTo>
                  <a:lnTo>
                    <a:pt x="697123" y="274649"/>
                  </a:lnTo>
                  <a:lnTo>
                    <a:pt x="697951" y="274940"/>
                  </a:lnTo>
                  <a:lnTo>
                    <a:pt x="701584" y="274582"/>
                  </a:lnTo>
                  <a:lnTo>
                    <a:pt x="703253" y="275163"/>
                  </a:lnTo>
                  <a:lnTo>
                    <a:pt x="705403" y="278120"/>
                  </a:lnTo>
                  <a:lnTo>
                    <a:pt x="707823" y="280441"/>
                  </a:lnTo>
                  <a:lnTo>
                    <a:pt x="705853" y="280974"/>
                  </a:lnTo>
                  <a:lnTo>
                    <a:pt x="703660" y="281178"/>
                  </a:lnTo>
                  <a:lnTo>
                    <a:pt x="703972" y="284138"/>
                  </a:lnTo>
                  <a:lnTo>
                    <a:pt x="705399" y="287172"/>
                  </a:lnTo>
                  <a:lnTo>
                    <a:pt x="705414" y="290079"/>
                  </a:lnTo>
                  <a:lnTo>
                    <a:pt x="704965" y="292666"/>
                  </a:lnTo>
                  <a:lnTo>
                    <a:pt x="702960" y="293241"/>
                  </a:lnTo>
                  <a:lnTo>
                    <a:pt x="700812" y="293180"/>
                  </a:lnTo>
                  <a:lnTo>
                    <a:pt x="699956" y="292531"/>
                  </a:lnTo>
                  <a:lnTo>
                    <a:pt x="694687" y="284797"/>
                  </a:lnTo>
                  <a:lnTo>
                    <a:pt x="693388" y="283400"/>
                  </a:lnTo>
                  <a:lnTo>
                    <a:pt x="691829" y="282182"/>
                  </a:lnTo>
                  <a:lnTo>
                    <a:pt x="686243" y="278841"/>
                  </a:lnTo>
                  <a:lnTo>
                    <a:pt x="686462" y="279378"/>
                  </a:lnTo>
                  <a:lnTo>
                    <a:pt x="687846" y="280919"/>
                  </a:lnTo>
                  <a:lnTo>
                    <a:pt x="689074" y="283215"/>
                  </a:lnTo>
                  <a:lnTo>
                    <a:pt x="690679" y="287798"/>
                  </a:lnTo>
                  <a:lnTo>
                    <a:pt x="691412" y="290747"/>
                  </a:lnTo>
                  <a:lnTo>
                    <a:pt x="691083" y="291868"/>
                  </a:lnTo>
                  <a:lnTo>
                    <a:pt x="689940" y="292144"/>
                  </a:lnTo>
                  <a:lnTo>
                    <a:pt x="689639" y="292679"/>
                  </a:lnTo>
                  <a:lnTo>
                    <a:pt x="690182" y="293477"/>
                  </a:lnTo>
                  <a:lnTo>
                    <a:pt x="694451" y="296489"/>
                  </a:lnTo>
                  <a:lnTo>
                    <a:pt x="696514" y="298302"/>
                  </a:lnTo>
                  <a:lnTo>
                    <a:pt x="697973" y="300187"/>
                  </a:lnTo>
                  <a:lnTo>
                    <a:pt x="699334" y="301458"/>
                  </a:lnTo>
                  <a:lnTo>
                    <a:pt x="700599" y="302117"/>
                  </a:lnTo>
                  <a:lnTo>
                    <a:pt x="700287" y="302658"/>
                  </a:lnTo>
                  <a:lnTo>
                    <a:pt x="698402" y="303079"/>
                  </a:lnTo>
                  <a:lnTo>
                    <a:pt x="695173" y="303280"/>
                  </a:lnTo>
                  <a:lnTo>
                    <a:pt x="693666" y="303023"/>
                  </a:lnTo>
                  <a:lnTo>
                    <a:pt x="687870" y="301277"/>
                  </a:lnTo>
                  <a:lnTo>
                    <a:pt x="687046" y="301822"/>
                  </a:lnTo>
                  <a:lnTo>
                    <a:pt x="690257" y="308210"/>
                  </a:lnTo>
                  <a:lnTo>
                    <a:pt x="690158" y="309739"/>
                  </a:lnTo>
                  <a:lnTo>
                    <a:pt x="688546" y="310283"/>
                  </a:lnTo>
                  <a:lnTo>
                    <a:pt x="686562" y="309647"/>
                  </a:lnTo>
                  <a:lnTo>
                    <a:pt x="684199" y="307833"/>
                  </a:lnTo>
                  <a:lnTo>
                    <a:pt x="680587" y="305814"/>
                  </a:lnTo>
                  <a:lnTo>
                    <a:pt x="675727" y="303583"/>
                  </a:lnTo>
                  <a:lnTo>
                    <a:pt x="671085" y="301840"/>
                  </a:lnTo>
                  <a:lnTo>
                    <a:pt x="669993" y="301887"/>
                  </a:lnTo>
                  <a:lnTo>
                    <a:pt x="669281" y="302404"/>
                  </a:lnTo>
                  <a:lnTo>
                    <a:pt x="668506" y="302488"/>
                  </a:lnTo>
                  <a:lnTo>
                    <a:pt x="667667" y="302139"/>
                  </a:lnTo>
                  <a:lnTo>
                    <a:pt x="666114" y="300831"/>
                  </a:lnTo>
                  <a:lnTo>
                    <a:pt x="664495" y="299941"/>
                  </a:lnTo>
                  <a:lnTo>
                    <a:pt x="657720" y="296999"/>
                  </a:lnTo>
                  <a:lnTo>
                    <a:pt x="657024" y="296969"/>
                  </a:lnTo>
                  <a:lnTo>
                    <a:pt x="657663" y="297851"/>
                  </a:lnTo>
                  <a:lnTo>
                    <a:pt x="658354" y="299788"/>
                  </a:lnTo>
                  <a:lnTo>
                    <a:pt x="657592" y="300210"/>
                  </a:lnTo>
                  <a:lnTo>
                    <a:pt x="655820" y="300052"/>
                  </a:lnTo>
                  <a:lnTo>
                    <a:pt x="652458" y="299209"/>
                  </a:lnTo>
                  <a:lnTo>
                    <a:pt x="650194" y="297272"/>
                  </a:lnTo>
                  <a:lnTo>
                    <a:pt x="647317" y="293911"/>
                  </a:lnTo>
                  <a:lnTo>
                    <a:pt x="645811" y="292644"/>
                  </a:lnTo>
                  <a:lnTo>
                    <a:pt x="645677" y="293469"/>
                  </a:lnTo>
                  <a:lnTo>
                    <a:pt x="646478" y="296671"/>
                  </a:lnTo>
                  <a:lnTo>
                    <a:pt x="646324" y="297746"/>
                  </a:lnTo>
                  <a:lnTo>
                    <a:pt x="644637" y="298039"/>
                  </a:lnTo>
                  <a:lnTo>
                    <a:pt x="643925" y="297745"/>
                  </a:lnTo>
                  <a:lnTo>
                    <a:pt x="643226" y="296891"/>
                  </a:lnTo>
                  <a:lnTo>
                    <a:pt x="642543" y="295476"/>
                  </a:lnTo>
                  <a:lnTo>
                    <a:pt x="640935" y="294403"/>
                  </a:lnTo>
                  <a:lnTo>
                    <a:pt x="638396" y="293669"/>
                  </a:lnTo>
                  <a:lnTo>
                    <a:pt x="636976" y="292898"/>
                  </a:lnTo>
                  <a:lnTo>
                    <a:pt x="636273" y="291528"/>
                  </a:lnTo>
                  <a:lnTo>
                    <a:pt x="635781" y="291214"/>
                  </a:lnTo>
                  <a:lnTo>
                    <a:pt x="631308" y="291531"/>
                  </a:lnTo>
                  <a:lnTo>
                    <a:pt x="629066" y="290545"/>
                  </a:lnTo>
                  <a:lnTo>
                    <a:pt x="622597" y="286656"/>
                  </a:lnTo>
                  <a:lnTo>
                    <a:pt x="616678" y="282442"/>
                  </a:lnTo>
                  <a:lnTo>
                    <a:pt x="612947" y="280214"/>
                  </a:lnTo>
                  <a:lnTo>
                    <a:pt x="611592" y="279684"/>
                  </a:lnTo>
                  <a:lnTo>
                    <a:pt x="613577" y="282413"/>
                  </a:lnTo>
                  <a:lnTo>
                    <a:pt x="615758" y="286440"/>
                  </a:lnTo>
                  <a:lnTo>
                    <a:pt x="616309" y="288278"/>
                  </a:lnTo>
                  <a:lnTo>
                    <a:pt x="615308" y="288362"/>
                  </a:lnTo>
                  <a:lnTo>
                    <a:pt x="613122" y="287547"/>
                  </a:lnTo>
                  <a:lnTo>
                    <a:pt x="601912" y="282356"/>
                  </a:lnTo>
                  <a:lnTo>
                    <a:pt x="594998" y="279912"/>
                  </a:lnTo>
                  <a:lnTo>
                    <a:pt x="591154" y="279480"/>
                  </a:lnTo>
                  <a:lnTo>
                    <a:pt x="584907" y="279184"/>
                  </a:lnTo>
                  <a:lnTo>
                    <a:pt x="583466" y="280528"/>
                  </a:lnTo>
                  <a:lnTo>
                    <a:pt x="586832" y="283515"/>
                  </a:lnTo>
                  <a:lnTo>
                    <a:pt x="590113" y="285766"/>
                  </a:lnTo>
                  <a:lnTo>
                    <a:pt x="593302" y="287278"/>
                  </a:lnTo>
                  <a:lnTo>
                    <a:pt x="598310" y="290228"/>
                  </a:lnTo>
                  <a:lnTo>
                    <a:pt x="602893" y="294027"/>
                  </a:lnTo>
                  <a:lnTo>
                    <a:pt x="604739" y="295198"/>
                  </a:lnTo>
                  <a:lnTo>
                    <a:pt x="610983" y="296819"/>
                  </a:lnTo>
                  <a:lnTo>
                    <a:pt x="614240" y="297250"/>
                  </a:lnTo>
                  <a:lnTo>
                    <a:pt x="617597" y="297375"/>
                  </a:lnTo>
                  <a:lnTo>
                    <a:pt x="617903" y="297952"/>
                  </a:lnTo>
                  <a:lnTo>
                    <a:pt x="616276" y="299029"/>
                  </a:lnTo>
                  <a:lnTo>
                    <a:pt x="615912" y="299696"/>
                  </a:lnTo>
                  <a:lnTo>
                    <a:pt x="623338" y="301391"/>
                  </a:lnTo>
                  <a:lnTo>
                    <a:pt x="626145" y="302332"/>
                  </a:lnTo>
                  <a:lnTo>
                    <a:pt x="628857" y="303896"/>
                  </a:lnTo>
                  <a:lnTo>
                    <a:pt x="630399" y="304285"/>
                  </a:lnTo>
                  <a:lnTo>
                    <a:pt x="636842" y="308228"/>
                  </a:lnTo>
                  <a:lnTo>
                    <a:pt x="638445" y="308856"/>
                  </a:lnTo>
                  <a:lnTo>
                    <a:pt x="644179" y="310135"/>
                  </a:lnTo>
                  <a:lnTo>
                    <a:pt x="646090" y="310957"/>
                  </a:lnTo>
                  <a:lnTo>
                    <a:pt x="649250" y="313502"/>
                  </a:lnTo>
                  <a:lnTo>
                    <a:pt x="651234" y="314796"/>
                  </a:lnTo>
                  <a:lnTo>
                    <a:pt x="654038" y="317870"/>
                  </a:lnTo>
                  <a:lnTo>
                    <a:pt x="656139" y="319230"/>
                  </a:lnTo>
                  <a:lnTo>
                    <a:pt x="661285" y="320786"/>
                  </a:lnTo>
                  <a:lnTo>
                    <a:pt x="663479" y="321231"/>
                  </a:lnTo>
                  <a:lnTo>
                    <a:pt x="664459" y="321822"/>
                  </a:lnTo>
                  <a:lnTo>
                    <a:pt x="663790" y="323220"/>
                  </a:lnTo>
                  <a:lnTo>
                    <a:pt x="663166" y="323803"/>
                  </a:lnTo>
                  <a:lnTo>
                    <a:pt x="660231" y="324765"/>
                  </a:lnTo>
                  <a:lnTo>
                    <a:pt x="660694" y="326105"/>
                  </a:lnTo>
                  <a:lnTo>
                    <a:pt x="662351" y="328493"/>
                  </a:lnTo>
                  <a:lnTo>
                    <a:pt x="662283" y="329974"/>
                  </a:lnTo>
                  <a:lnTo>
                    <a:pt x="660488" y="330549"/>
                  </a:lnTo>
                  <a:lnTo>
                    <a:pt x="656817" y="331235"/>
                  </a:lnTo>
                  <a:lnTo>
                    <a:pt x="654965" y="331179"/>
                  </a:lnTo>
                  <a:lnTo>
                    <a:pt x="652180" y="330614"/>
                  </a:lnTo>
                  <a:lnTo>
                    <a:pt x="648675" y="329650"/>
                  </a:lnTo>
                  <a:lnTo>
                    <a:pt x="641717" y="327246"/>
                  </a:lnTo>
                  <a:lnTo>
                    <a:pt x="631273" y="325581"/>
                  </a:lnTo>
                  <a:lnTo>
                    <a:pt x="627378" y="324692"/>
                  </a:lnTo>
                  <a:lnTo>
                    <a:pt x="626080" y="323889"/>
                  </a:lnTo>
                  <a:lnTo>
                    <a:pt x="624114" y="323414"/>
                  </a:lnTo>
                  <a:lnTo>
                    <a:pt x="598180" y="321096"/>
                  </a:lnTo>
                  <a:lnTo>
                    <a:pt x="593834" y="320531"/>
                  </a:lnTo>
                  <a:lnTo>
                    <a:pt x="591133" y="319821"/>
                  </a:lnTo>
                  <a:lnTo>
                    <a:pt x="588626" y="318779"/>
                  </a:lnTo>
                  <a:lnTo>
                    <a:pt x="578734" y="316398"/>
                  </a:lnTo>
                  <a:lnTo>
                    <a:pt x="577538" y="315878"/>
                  </a:lnTo>
                  <a:lnTo>
                    <a:pt x="570894" y="311791"/>
                  </a:lnTo>
                  <a:lnTo>
                    <a:pt x="565944" y="307018"/>
                  </a:lnTo>
                  <a:lnTo>
                    <a:pt x="564298" y="306379"/>
                  </a:lnTo>
                  <a:lnTo>
                    <a:pt x="558915" y="305750"/>
                  </a:lnTo>
                  <a:lnTo>
                    <a:pt x="554422" y="306146"/>
                  </a:lnTo>
                  <a:lnTo>
                    <a:pt x="551414" y="306669"/>
                  </a:lnTo>
                  <a:lnTo>
                    <a:pt x="546850" y="306499"/>
                  </a:lnTo>
                  <a:lnTo>
                    <a:pt x="543868" y="305722"/>
                  </a:lnTo>
                  <a:lnTo>
                    <a:pt x="537587" y="303575"/>
                  </a:lnTo>
                  <a:lnTo>
                    <a:pt x="531229" y="302434"/>
                  </a:lnTo>
                  <a:lnTo>
                    <a:pt x="525682" y="300561"/>
                  </a:lnTo>
                  <a:lnTo>
                    <a:pt x="522818" y="299898"/>
                  </a:lnTo>
                  <a:lnTo>
                    <a:pt x="523083" y="299417"/>
                  </a:lnTo>
                  <a:lnTo>
                    <a:pt x="527232" y="296625"/>
                  </a:lnTo>
                  <a:lnTo>
                    <a:pt x="525943" y="296664"/>
                  </a:lnTo>
                  <a:lnTo>
                    <a:pt x="518730" y="298785"/>
                  </a:lnTo>
                  <a:lnTo>
                    <a:pt x="516145" y="298133"/>
                  </a:lnTo>
                  <a:lnTo>
                    <a:pt x="511889" y="296467"/>
                  </a:lnTo>
                  <a:lnTo>
                    <a:pt x="508687" y="294787"/>
                  </a:lnTo>
                  <a:lnTo>
                    <a:pt x="502101" y="290143"/>
                  </a:lnTo>
                  <a:lnTo>
                    <a:pt x="498322" y="288460"/>
                  </a:lnTo>
                  <a:lnTo>
                    <a:pt x="498852" y="288081"/>
                  </a:lnTo>
                  <a:lnTo>
                    <a:pt x="503104" y="287927"/>
                  </a:lnTo>
                  <a:lnTo>
                    <a:pt x="506493" y="288071"/>
                  </a:lnTo>
                  <a:lnTo>
                    <a:pt x="508767" y="287688"/>
                  </a:lnTo>
                  <a:lnTo>
                    <a:pt x="513144" y="285805"/>
                  </a:lnTo>
                  <a:lnTo>
                    <a:pt x="515035" y="284623"/>
                  </a:lnTo>
                  <a:lnTo>
                    <a:pt x="515216" y="283924"/>
                  </a:lnTo>
                  <a:lnTo>
                    <a:pt x="511552" y="283751"/>
                  </a:lnTo>
                  <a:lnTo>
                    <a:pt x="510766" y="283412"/>
                  </a:lnTo>
                  <a:lnTo>
                    <a:pt x="510111" y="282640"/>
                  </a:lnTo>
                  <a:lnTo>
                    <a:pt x="508421" y="281650"/>
                  </a:lnTo>
                  <a:lnTo>
                    <a:pt x="505698" y="280447"/>
                  </a:lnTo>
                  <a:lnTo>
                    <a:pt x="502596" y="279927"/>
                  </a:lnTo>
                  <a:lnTo>
                    <a:pt x="491946" y="280371"/>
                  </a:lnTo>
                  <a:lnTo>
                    <a:pt x="490089" y="279843"/>
                  </a:lnTo>
                  <a:lnTo>
                    <a:pt x="490127" y="279042"/>
                  </a:lnTo>
                  <a:lnTo>
                    <a:pt x="492208" y="276783"/>
                  </a:lnTo>
                  <a:lnTo>
                    <a:pt x="493341" y="275872"/>
                  </a:lnTo>
                  <a:lnTo>
                    <a:pt x="493703" y="275369"/>
                  </a:lnTo>
                  <a:lnTo>
                    <a:pt x="493291" y="275272"/>
                  </a:lnTo>
                  <a:lnTo>
                    <a:pt x="491849" y="275329"/>
                  </a:lnTo>
                  <a:lnTo>
                    <a:pt x="485672" y="277352"/>
                  </a:lnTo>
                  <a:lnTo>
                    <a:pt x="484333" y="277204"/>
                  </a:lnTo>
                  <a:lnTo>
                    <a:pt x="481910" y="275068"/>
                  </a:lnTo>
                  <a:lnTo>
                    <a:pt x="480440" y="272629"/>
                  </a:lnTo>
                  <a:lnTo>
                    <a:pt x="479369" y="271773"/>
                  </a:lnTo>
                  <a:lnTo>
                    <a:pt x="477945" y="271484"/>
                  </a:lnTo>
                  <a:lnTo>
                    <a:pt x="472872" y="269088"/>
                  </a:lnTo>
                  <a:lnTo>
                    <a:pt x="465656" y="264537"/>
                  </a:lnTo>
                  <a:lnTo>
                    <a:pt x="463003" y="263111"/>
                  </a:lnTo>
                  <a:lnTo>
                    <a:pt x="460052" y="261837"/>
                  </a:lnTo>
                  <a:lnTo>
                    <a:pt x="457912" y="261293"/>
                  </a:lnTo>
                  <a:lnTo>
                    <a:pt x="458213" y="260624"/>
                  </a:lnTo>
                  <a:lnTo>
                    <a:pt x="462786" y="256844"/>
                  </a:lnTo>
                  <a:lnTo>
                    <a:pt x="462976" y="256229"/>
                  </a:lnTo>
                  <a:lnTo>
                    <a:pt x="459058" y="256460"/>
                  </a:lnTo>
                  <a:lnTo>
                    <a:pt x="453148" y="255676"/>
                  </a:lnTo>
                  <a:lnTo>
                    <a:pt x="450344" y="256623"/>
                  </a:lnTo>
                  <a:lnTo>
                    <a:pt x="448565" y="256680"/>
                  </a:lnTo>
                  <a:lnTo>
                    <a:pt x="446490" y="256151"/>
                  </a:lnTo>
                  <a:lnTo>
                    <a:pt x="445316" y="256350"/>
                  </a:lnTo>
                  <a:lnTo>
                    <a:pt x="444210" y="259454"/>
                  </a:lnTo>
                  <a:lnTo>
                    <a:pt x="443361" y="260230"/>
                  </a:lnTo>
                  <a:lnTo>
                    <a:pt x="442132" y="260647"/>
                  </a:lnTo>
                  <a:lnTo>
                    <a:pt x="441048" y="260591"/>
                  </a:lnTo>
                  <a:lnTo>
                    <a:pt x="440111" y="260065"/>
                  </a:lnTo>
                  <a:lnTo>
                    <a:pt x="440134" y="259340"/>
                  </a:lnTo>
                  <a:lnTo>
                    <a:pt x="439234" y="255530"/>
                  </a:lnTo>
                  <a:lnTo>
                    <a:pt x="437172" y="254969"/>
                  </a:lnTo>
                  <a:lnTo>
                    <a:pt x="431347" y="254820"/>
                  </a:lnTo>
                  <a:lnTo>
                    <a:pt x="430093" y="254511"/>
                  </a:lnTo>
                  <a:lnTo>
                    <a:pt x="428678" y="253807"/>
                  </a:lnTo>
                  <a:lnTo>
                    <a:pt x="427468" y="252504"/>
                  </a:lnTo>
                  <a:lnTo>
                    <a:pt x="426464" y="250601"/>
                  </a:lnTo>
                  <a:lnTo>
                    <a:pt x="425311" y="249558"/>
                  </a:lnTo>
                  <a:lnTo>
                    <a:pt x="424009" y="249372"/>
                  </a:lnTo>
                  <a:lnTo>
                    <a:pt x="422965" y="249524"/>
                  </a:lnTo>
                  <a:lnTo>
                    <a:pt x="422176" y="250017"/>
                  </a:lnTo>
                  <a:lnTo>
                    <a:pt x="420361" y="250323"/>
                  </a:lnTo>
                  <a:lnTo>
                    <a:pt x="417519" y="250440"/>
                  </a:lnTo>
                  <a:lnTo>
                    <a:pt x="417431" y="251172"/>
                  </a:lnTo>
                  <a:lnTo>
                    <a:pt x="420095" y="252516"/>
                  </a:lnTo>
                  <a:lnTo>
                    <a:pt x="422671" y="254437"/>
                  </a:lnTo>
                  <a:lnTo>
                    <a:pt x="425152" y="256932"/>
                  </a:lnTo>
                  <a:lnTo>
                    <a:pt x="423641" y="258604"/>
                  </a:lnTo>
                  <a:lnTo>
                    <a:pt x="418136" y="259457"/>
                  </a:lnTo>
                  <a:lnTo>
                    <a:pt x="413343" y="259706"/>
                  </a:lnTo>
                  <a:lnTo>
                    <a:pt x="409263" y="259355"/>
                  </a:lnTo>
                  <a:lnTo>
                    <a:pt x="406130" y="258774"/>
                  </a:lnTo>
                  <a:lnTo>
                    <a:pt x="401725" y="257383"/>
                  </a:lnTo>
                  <a:lnTo>
                    <a:pt x="395446" y="257836"/>
                  </a:lnTo>
                  <a:lnTo>
                    <a:pt x="394018" y="261495"/>
                  </a:lnTo>
                  <a:lnTo>
                    <a:pt x="392677" y="261696"/>
                  </a:lnTo>
                  <a:lnTo>
                    <a:pt x="386691" y="261602"/>
                  </a:lnTo>
                  <a:lnTo>
                    <a:pt x="384308" y="261927"/>
                  </a:lnTo>
                  <a:lnTo>
                    <a:pt x="376329" y="263949"/>
                  </a:lnTo>
                  <a:lnTo>
                    <a:pt x="373900" y="264230"/>
                  </a:lnTo>
                  <a:lnTo>
                    <a:pt x="372054" y="263992"/>
                  </a:lnTo>
                  <a:lnTo>
                    <a:pt x="370258" y="264480"/>
                  </a:lnTo>
                  <a:lnTo>
                    <a:pt x="367569" y="265638"/>
                  </a:lnTo>
                  <a:lnTo>
                    <a:pt x="363912" y="265759"/>
                  </a:lnTo>
                  <a:lnTo>
                    <a:pt x="359287" y="264842"/>
                  </a:lnTo>
                  <a:lnTo>
                    <a:pt x="355359" y="264449"/>
                  </a:lnTo>
                  <a:lnTo>
                    <a:pt x="352130" y="264579"/>
                  </a:lnTo>
                  <a:lnTo>
                    <a:pt x="348804" y="264039"/>
                  </a:lnTo>
                  <a:lnTo>
                    <a:pt x="345381" y="262827"/>
                  </a:lnTo>
                  <a:lnTo>
                    <a:pt x="342589" y="262282"/>
                  </a:lnTo>
                  <a:lnTo>
                    <a:pt x="338922" y="262374"/>
                  </a:lnTo>
                  <a:lnTo>
                    <a:pt x="338074" y="262182"/>
                  </a:lnTo>
                  <a:lnTo>
                    <a:pt x="332721" y="259585"/>
                  </a:lnTo>
                  <a:lnTo>
                    <a:pt x="331054" y="258530"/>
                  </a:lnTo>
                  <a:lnTo>
                    <a:pt x="327479" y="255256"/>
                  </a:lnTo>
                  <a:lnTo>
                    <a:pt x="326844" y="253960"/>
                  </a:lnTo>
                  <a:lnTo>
                    <a:pt x="326752" y="252575"/>
                  </a:lnTo>
                  <a:lnTo>
                    <a:pt x="327061" y="251551"/>
                  </a:lnTo>
                  <a:lnTo>
                    <a:pt x="328306" y="250006"/>
                  </a:lnTo>
                  <a:lnTo>
                    <a:pt x="329661" y="246371"/>
                  </a:lnTo>
                  <a:lnTo>
                    <a:pt x="330776" y="245165"/>
                  </a:lnTo>
                  <a:lnTo>
                    <a:pt x="332453" y="244068"/>
                  </a:lnTo>
                  <a:lnTo>
                    <a:pt x="335725" y="242677"/>
                  </a:lnTo>
                  <a:lnTo>
                    <a:pt x="347572" y="240228"/>
                  </a:lnTo>
                  <a:lnTo>
                    <a:pt x="349964" y="239261"/>
                  </a:lnTo>
                  <a:lnTo>
                    <a:pt x="349882" y="238619"/>
                  </a:lnTo>
                  <a:lnTo>
                    <a:pt x="347185" y="235624"/>
                  </a:lnTo>
                  <a:lnTo>
                    <a:pt x="347214" y="234857"/>
                  </a:lnTo>
                  <a:lnTo>
                    <a:pt x="348118" y="234409"/>
                  </a:lnTo>
                  <a:lnTo>
                    <a:pt x="350044" y="232659"/>
                  </a:lnTo>
                  <a:lnTo>
                    <a:pt x="350909" y="232171"/>
                  </a:lnTo>
                  <a:lnTo>
                    <a:pt x="352996" y="231901"/>
                  </a:lnTo>
                  <a:lnTo>
                    <a:pt x="357336" y="232786"/>
                  </a:lnTo>
                  <a:lnTo>
                    <a:pt x="361081" y="233141"/>
                  </a:lnTo>
                  <a:lnTo>
                    <a:pt x="366047" y="233255"/>
                  </a:lnTo>
                  <a:lnTo>
                    <a:pt x="374260" y="234475"/>
                  </a:lnTo>
                  <a:lnTo>
                    <a:pt x="385720" y="236804"/>
                  </a:lnTo>
                  <a:lnTo>
                    <a:pt x="392315" y="238418"/>
                  </a:lnTo>
                  <a:lnTo>
                    <a:pt x="397294" y="240801"/>
                  </a:lnTo>
                  <a:lnTo>
                    <a:pt x="400838" y="243145"/>
                  </a:lnTo>
                  <a:lnTo>
                    <a:pt x="401345" y="244331"/>
                  </a:lnTo>
                  <a:lnTo>
                    <a:pt x="399704" y="246156"/>
                  </a:lnTo>
                  <a:lnTo>
                    <a:pt x="398877" y="246691"/>
                  </a:lnTo>
                  <a:lnTo>
                    <a:pt x="398926" y="247317"/>
                  </a:lnTo>
                  <a:lnTo>
                    <a:pt x="399847" y="248030"/>
                  </a:lnTo>
                  <a:lnTo>
                    <a:pt x="402712" y="249070"/>
                  </a:lnTo>
                  <a:lnTo>
                    <a:pt x="403401" y="248676"/>
                  </a:lnTo>
                  <a:lnTo>
                    <a:pt x="403180" y="247434"/>
                  </a:lnTo>
                  <a:lnTo>
                    <a:pt x="403774" y="246391"/>
                  </a:lnTo>
                  <a:lnTo>
                    <a:pt x="405180" y="245548"/>
                  </a:lnTo>
                  <a:lnTo>
                    <a:pt x="405336" y="244451"/>
                  </a:lnTo>
                  <a:lnTo>
                    <a:pt x="404243" y="243102"/>
                  </a:lnTo>
                  <a:lnTo>
                    <a:pt x="402886" y="241937"/>
                  </a:lnTo>
                  <a:lnTo>
                    <a:pt x="401259" y="240958"/>
                  </a:lnTo>
                  <a:lnTo>
                    <a:pt x="393845" y="237590"/>
                  </a:lnTo>
                  <a:lnTo>
                    <a:pt x="393134" y="236471"/>
                  </a:lnTo>
                  <a:lnTo>
                    <a:pt x="395624" y="235968"/>
                  </a:lnTo>
                  <a:lnTo>
                    <a:pt x="406455" y="237098"/>
                  </a:lnTo>
                  <a:lnTo>
                    <a:pt x="410609" y="236846"/>
                  </a:lnTo>
                  <a:lnTo>
                    <a:pt x="412185" y="235533"/>
                  </a:lnTo>
                  <a:lnTo>
                    <a:pt x="413885" y="234635"/>
                  </a:lnTo>
                  <a:lnTo>
                    <a:pt x="415710" y="234152"/>
                  </a:lnTo>
                  <a:lnTo>
                    <a:pt x="419354" y="233941"/>
                  </a:lnTo>
                  <a:lnTo>
                    <a:pt x="424449" y="234552"/>
                  </a:lnTo>
                  <a:lnTo>
                    <a:pt x="426952" y="234643"/>
                  </a:lnTo>
                  <a:lnTo>
                    <a:pt x="429166" y="234421"/>
                  </a:lnTo>
                  <a:lnTo>
                    <a:pt x="432042" y="233706"/>
                  </a:lnTo>
                  <a:lnTo>
                    <a:pt x="436294" y="231321"/>
                  </a:lnTo>
                  <a:lnTo>
                    <a:pt x="439012" y="230779"/>
                  </a:lnTo>
                  <a:lnTo>
                    <a:pt x="443126" y="230406"/>
                  </a:lnTo>
                  <a:lnTo>
                    <a:pt x="446212" y="230354"/>
                  </a:lnTo>
                  <a:lnTo>
                    <a:pt x="451809" y="231308"/>
                  </a:lnTo>
                  <a:lnTo>
                    <a:pt x="455253" y="231283"/>
                  </a:lnTo>
                  <a:lnTo>
                    <a:pt x="454978" y="229689"/>
                  </a:lnTo>
                  <a:lnTo>
                    <a:pt x="452693" y="226641"/>
                  </a:lnTo>
                  <a:lnTo>
                    <a:pt x="449855" y="223506"/>
                  </a:lnTo>
                  <a:lnTo>
                    <a:pt x="447645" y="222442"/>
                  </a:lnTo>
                  <a:lnTo>
                    <a:pt x="441924" y="220456"/>
                  </a:lnTo>
                  <a:lnTo>
                    <a:pt x="435207" y="216706"/>
                  </a:lnTo>
                  <a:lnTo>
                    <a:pt x="431756" y="214379"/>
                  </a:lnTo>
                  <a:lnTo>
                    <a:pt x="430848" y="213217"/>
                  </a:lnTo>
                  <a:lnTo>
                    <a:pt x="431332" y="212441"/>
                  </a:lnTo>
                  <a:lnTo>
                    <a:pt x="432479" y="211306"/>
                  </a:lnTo>
                  <a:lnTo>
                    <a:pt x="444671" y="207164"/>
                  </a:lnTo>
                  <a:lnTo>
                    <a:pt x="454328" y="203050"/>
                  </a:lnTo>
                  <a:lnTo>
                    <a:pt x="458564" y="200944"/>
                  </a:lnTo>
                  <a:lnTo>
                    <a:pt x="460597" y="199475"/>
                  </a:lnTo>
                  <a:lnTo>
                    <a:pt x="462713" y="198407"/>
                  </a:lnTo>
                  <a:lnTo>
                    <a:pt x="464915" y="197738"/>
                  </a:lnTo>
                  <a:lnTo>
                    <a:pt x="469554" y="196936"/>
                  </a:lnTo>
                  <a:lnTo>
                    <a:pt x="470878" y="195908"/>
                  </a:lnTo>
                  <a:lnTo>
                    <a:pt x="471168" y="194163"/>
                  </a:lnTo>
                  <a:lnTo>
                    <a:pt x="471944" y="192651"/>
                  </a:lnTo>
                  <a:lnTo>
                    <a:pt x="476309" y="188578"/>
                  </a:lnTo>
                  <a:lnTo>
                    <a:pt x="479655" y="187477"/>
                  </a:lnTo>
                  <a:lnTo>
                    <a:pt x="484700" y="186714"/>
                  </a:lnTo>
                  <a:lnTo>
                    <a:pt x="488022" y="185738"/>
                  </a:lnTo>
                  <a:lnTo>
                    <a:pt x="492027" y="182397"/>
                  </a:lnTo>
                  <a:lnTo>
                    <a:pt x="491637" y="181565"/>
                  </a:lnTo>
                  <a:lnTo>
                    <a:pt x="489787" y="180933"/>
                  </a:lnTo>
                  <a:lnTo>
                    <a:pt x="488355" y="179977"/>
                  </a:lnTo>
                  <a:lnTo>
                    <a:pt x="482177" y="171223"/>
                  </a:lnTo>
                  <a:lnTo>
                    <a:pt x="478064" y="166996"/>
                  </a:lnTo>
                  <a:lnTo>
                    <a:pt x="473127" y="163317"/>
                  </a:lnTo>
                  <a:lnTo>
                    <a:pt x="468720" y="158834"/>
                  </a:lnTo>
                  <a:lnTo>
                    <a:pt x="461403" y="154419"/>
                  </a:lnTo>
                  <a:lnTo>
                    <a:pt x="461314" y="153252"/>
                  </a:lnTo>
                  <a:lnTo>
                    <a:pt x="462612" y="151926"/>
                  </a:lnTo>
                  <a:lnTo>
                    <a:pt x="461993" y="151626"/>
                  </a:lnTo>
                  <a:lnTo>
                    <a:pt x="454441" y="153562"/>
                  </a:lnTo>
                  <a:lnTo>
                    <a:pt x="452663" y="153652"/>
                  </a:lnTo>
                  <a:lnTo>
                    <a:pt x="449762" y="152810"/>
                  </a:lnTo>
                  <a:lnTo>
                    <a:pt x="447799" y="151761"/>
                  </a:lnTo>
                  <a:lnTo>
                    <a:pt x="446173" y="149925"/>
                  </a:lnTo>
                  <a:lnTo>
                    <a:pt x="446339" y="148964"/>
                  </a:lnTo>
                  <a:lnTo>
                    <a:pt x="447414" y="148054"/>
                  </a:lnTo>
                  <a:lnTo>
                    <a:pt x="448849" y="145817"/>
                  </a:lnTo>
                  <a:lnTo>
                    <a:pt x="448902" y="144677"/>
                  </a:lnTo>
                  <a:lnTo>
                    <a:pt x="448409" y="143590"/>
                  </a:lnTo>
                  <a:lnTo>
                    <a:pt x="447755" y="142834"/>
                  </a:lnTo>
                  <a:lnTo>
                    <a:pt x="446941" y="142409"/>
                  </a:lnTo>
                  <a:lnTo>
                    <a:pt x="444631" y="142143"/>
                  </a:lnTo>
                  <a:lnTo>
                    <a:pt x="440822" y="142034"/>
                  </a:lnTo>
                  <a:lnTo>
                    <a:pt x="439579" y="142421"/>
                  </a:lnTo>
                  <a:lnTo>
                    <a:pt x="443777" y="145797"/>
                  </a:lnTo>
                  <a:lnTo>
                    <a:pt x="443136" y="146630"/>
                  </a:lnTo>
                  <a:lnTo>
                    <a:pt x="437787" y="146994"/>
                  </a:lnTo>
                  <a:lnTo>
                    <a:pt x="435375" y="146835"/>
                  </a:lnTo>
                  <a:lnTo>
                    <a:pt x="433167" y="146425"/>
                  </a:lnTo>
                  <a:lnTo>
                    <a:pt x="431166" y="145765"/>
                  </a:lnTo>
                  <a:lnTo>
                    <a:pt x="424934" y="142239"/>
                  </a:lnTo>
                  <a:lnTo>
                    <a:pt x="423611" y="140911"/>
                  </a:lnTo>
                  <a:lnTo>
                    <a:pt x="424034" y="139952"/>
                  </a:lnTo>
                  <a:lnTo>
                    <a:pt x="423497" y="139453"/>
                  </a:lnTo>
                  <a:lnTo>
                    <a:pt x="422224" y="139774"/>
                  </a:lnTo>
                  <a:lnTo>
                    <a:pt x="420501" y="139797"/>
                  </a:lnTo>
                  <a:lnTo>
                    <a:pt x="418163" y="139458"/>
                  </a:lnTo>
                  <a:lnTo>
                    <a:pt x="417681" y="139044"/>
                  </a:lnTo>
                  <a:lnTo>
                    <a:pt x="422048" y="137139"/>
                  </a:lnTo>
                  <a:lnTo>
                    <a:pt x="422300" y="136550"/>
                  </a:lnTo>
                  <a:lnTo>
                    <a:pt x="420286" y="135922"/>
                  </a:lnTo>
                  <a:lnTo>
                    <a:pt x="417275" y="135795"/>
                  </a:lnTo>
                  <a:lnTo>
                    <a:pt x="416476" y="135232"/>
                  </a:lnTo>
                  <a:lnTo>
                    <a:pt x="417491" y="134630"/>
                  </a:lnTo>
                  <a:lnTo>
                    <a:pt x="421579" y="133586"/>
                  </a:lnTo>
                  <a:lnTo>
                    <a:pt x="423034" y="132899"/>
                  </a:lnTo>
                  <a:lnTo>
                    <a:pt x="420581" y="132381"/>
                  </a:lnTo>
                  <a:lnTo>
                    <a:pt x="419215" y="132338"/>
                  </a:lnTo>
                  <a:lnTo>
                    <a:pt x="416464" y="133477"/>
                  </a:lnTo>
                  <a:lnTo>
                    <a:pt x="412324" y="135799"/>
                  </a:lnTo>
                  <a:lnTo>
                    <a:pt x="409311" y="136661"/>
                  </a:lnTo>
                  <a:lnTo>
                    <a:pt x="405181" y="135585"/>
                  </a:lnTo>
                  <a:lnTo>
                    <a:pt x="402577" y="135227"/>
                  </a:lnTo>
                  <a:lnTo>
                    <a:pt x="400762" y="135463"/>
                  </a:lnTo>
                  <a:lnTo>
                    <a:pt x="397988" y="137259"/>
                  </a:lnTo>
                  <a:lnTo>
                    <a:pt x="391931" y="138573"/>
                  </a:lnTo>
                  <a:lnTo>
                    <a:pt x="381085" y="141672"/>
                  </a:lnTo>
                  <a:lnTo>
                    <a:pt x="376423" y="142659"/>
                  </a:lnTo>
                  <a:lnTo>
                    <a:pt x="371404" y="142482"/>
                  </a:lnTo>
                  <a:lnTo>
                    <a:pt x="370454" y="141856"/>
                  </a:lnTo>
                  <a:lnTo>
                    <a:pt x="370541" y="140792"/>
                  </a:lnTo>
                  <a:lnTo>
                    <a:pt x="370890" y="139917"/>
                  </a:lnTo>
                  <a:lnTo>
                    <a:pt x="371495" y="139233"/>
                  </a:lnTo>
                  <a:lnTo>
                    <a:pt x="371694" y="138393"/>
                  </a:lnTo>
                  <a:lnTo>
                    <a:pt x="371331" y="134862"/>
                  </a:lnTo>
                  <a:lnTo>
                    <a:pt x="372173" y="133895"/>
                  </a:lnTo>
                  <a:lnTo>
                    <a:pt x="373888" y="133316"/>
                  </a:lnTo>
                  <a:lnTo>
                    <a:pt x="377045" y="132707"/>
                  </a:lnTo>
                  <a:lnTo>
                    <a:pt x="385106" y="133433"/>
                  </a:lnTo>
                  <a:lnTo>
                    <a:pt x="388850" y="133305"/>
                  </a:lnTo>
                  <a:lnTo>
                    <a:pt x="391479" y="132490"/>
                  </a:lnTo>
                  <a:lnTo>
                    <a:pt x="394110" y="131312"/>
                  </a:lnTo>
                  <a:lnTo>
                    <a:pt x="396746" y="129767"/>
                  </a:lnTo>
                  <a:lnTo>
                    <a:pt x="397305" y="128283"/>
                  </a:lnTo>
                  <a:lnTo>
                    <a:pt x="394505" y="125879"/>
                  </a:lnTo>
                  <a:lnTo>
                    <a:pt x="393453" y="125351"/>
                  </a:lnTo>
                  <a:lnTo>
                    <a:pt x="386286" y="123479"/>
                  </a:lnTo>
                  <a:lnTo>
                    <a:pt x="382326" y="122799"/>
                  </a:lnTo>
                  <a:lnTo>
                    <a:pt x="378833" y="122505"/>
                  </a:lnTo>
                  <a:lnTo>
                    <a:pt x="376298" y="121967"/>
                  </a:lnTo>
                  <a:lnTo>
                    <a:pt x="374723" y="121184"/>
                  </a:lnTo>
                  <a:lnTo>
                    <a:pt x="373191" y="119881"/>
                  </a:lnTo>
                  <a:lnTo>
                    <a:pt x="373064" y="118994"/>
                  </a:lnTo>
                  <a:lnTo>
                    <a:pt x="373309" y="117827"/>
                  </a:lnTo>
                  <a:lnTo>
                    <a:pt x="374769" y="117024"/>
                  </a:lnTo>
                  <a:lnTo>
                    <a:pt x="381185" y="116099"/>
                  </a:lnTo>
                  <a:lnTo>
                    <a:pt x="381102" y="115860"/>
                  </a:lnTo>
                  <a:lnTo>
                    <a:pt x="375859" y="115177"/>
                  </a:lnTo>
                  <a:lnTo>
                    <a:pt x="373387" y="115257"/>
                  </a:lnTo>
                  <a:lnTo>
                    <a:pt x="371266" y="116022"/>
                  </a:lnTo>
                  <a:lnTo>
                    <a:pt x="368600" y="117818"/>
                  </a:lnTo>
                  <a:lnTo>
                    <a:pt x="367057" y="118325"/>
                  </a:lnTo>
                  <a:lnTo>
                    <a:pt x="362270" y="117267"/>
                  </a:lnTo>
                  <a:lnTo>
                    <a:pt x="359395" y="117111"/>
                  </a:lnTo>
                  <a:lnTo>
                    <a:pt x="357452" y="116606"/>
                  </a:lnTo>
                  <a:lnTo>
                    <a:pt x="356377" y="116119"/>
                  </a:lnTo>
                  <a:lnTo>
                    <a:pt x="357033" y="115621"/>
                  </a:lnTo>
                  <a:lnTo>
                    <a:pt x="359420" y="115115"/>
                  </a:lnTo>
                  <a:lnTo>
                    <a:pt x="363568" y="113565"/>
                  </a:lnTo>
                  <a:lnTo>
                    <a:pt x="363845" y="112729"/>
                  </a:lnTo>
                  <a:lnTo>
                    <a:pt x="360980" y="111363"/>
                  </a:lnTo>
                  <a:lnTo>
                    <a:pt x="359496" y="111051"/>
                  </a:lnTo>
                  <a:lnTo>
                    <a:pt x="353513" y="110541"/>
                  </a:lnTo>
                  <a:lnTo>
                    <a:pt x="346278" y="111048"/>
                  </a:lnTo>
                  <a:lnTo>
                    <a:pt x="343587" y="110789"/>
                  </a:lnTo>
                  <a:lnTo>
                    <a:pt x="342381" y="109274"/>
                  </a:lnTo>
                  <a:lnTo>
                    <a:pt x="341616" y="107470"/>
                  </a:lnTo>
                  <a:lnTo>
                    <a:pt x="341291" y="105376"/>
                  </a:lnTo>
                  <a:lnTo>
                    <a:pt x="339988" y="101803"/>
                  </a:lnTo>
                  <a:lnTo>
                    <a:pt x="338548" y="99931"/>
                  </a:lnTo>
                  <a:lnTo>
                    <a:pt x="336655" y="99695"/>
                  </a:lnTo>
                  <a:lnTo>
                    <a:pt x="327970" y="100467"/>
                  </a:lnTo>
                  <a:lnTo>
                    <a:pt x="325907" y="100476"/>
                  </a:lnTo>
                  <a:lnTo>
                    <a:pt x="324488" y="100190"/>
                  </a:lnTo>
                  <a:lnTo>
                    <a:pt x="318743" y="97802"/>
                  </a:lnTo>
                  <a:lnTo>
                    <a:pt x="316419" y="96956"/>
                  </a:lnTo>
                  <a:lnTo>
                    <a:pt x="315130" y="96756"/>
                  </a:lnTo>
                  <a:lnTo>
                    <a:pt x="310952" y="94217"/>
                  </a:lnTo>
                  <a:lnTo>
                    <a:pt x="309343" y="93723"/>
                  </a:lnTo>
                  <a:lnTo>
                    <a:pt x="307435" y="92469"/>
                  </a:lnTo>
                  <a:lnTo>
                    <a:pt x="305228" y="90458"/>
                  </a:lnTo>
                  <a:lnTo>
                    <a:pt x="302834" y="89844"/>
                  </a:lnTo>
                  <a:lnTo>
                    <a:pt x="300254" y="90626"/>
                  </a:lnTo>
                  <a:lnTo>
                    <a:pt x="297673" y="91746"/>
                  </a:lnTo>
                  <a:lnTo>
                    <a:pt x="295091" y="93206"/>
                  </a:lnTo>
                  <a:lnTo>
                    <a:pt x="293690" y="94439"/>
                  </a:lnTo>
                  <a:lnTo>
                    <a:pt x="293471" y="95449"/>
                  </a:lnTo>
                  <a:lnTo>
                    <a:pt x="295069" y="96234"/>
                  </a:lnTo>
                  <a:lnTo>
                    <a:pt x="304185" y="97536"/>
                  </a:lnTo>
                  <a:lnTo>
                    <a:pt x="306498" y="98406"/>
                  </a:lnTo>
                  <a:lnTo>
                    <a:pt x="308460" y="99838"/>
                  </a:lnTo>
                  <a:lnTo>
                    <a:pt x="309925" y="101588"/>
                  </a:lnTo>
                  <a:lnTo>
                    <a:pt x="310891" y="103659"/>
                  </a:lnTo>
                  <a:lnTo>
                    <a:pt x="310809" y="105206"/>
                  </a:lnTo>
                  <a:lnTo>
                    <a:pt x="309676" y="106234"/>
                  </a:lnTo>
                  <a:lnTo>
                    <a:pt x="307719" y="107145"/>
                  </a:lnTo>
                  <a:lnTo>
                    <a:pt x="302103" y="108586"/>
                  </a:lnTo>
                  <a:lnTo>
                    <a:pt x="296287" y="109429"/>
                  </a:lnTo>
                  <a:lnTo>
                    <a:pt x="290426" y="109629"/>
                  </a:lnTo>
                  <a:lnTo>
                    <a:pt x="287649" y="109432"/>
                  </a:lnTo>
                  <a:lnTo>
                    <a:pt x="272556" y="106633"/>
                  </a:lnTo>
                  <a:lnTo>
                    <a:pt x="269839" y="106612"/>
                  </a:lnTo>
                  <a:lnTo>
                    <a:pt x="266346" y="106234"/>
                  </a:lnTo>
                  <a:lnTo>
                    <a:pt x="258512" y="105083"/>
                  </a:lnTo>
                  <a:lnTo>
                    <a:pt x="254216" y="104957"/>
                  </a:lnTo>
                  <a:lnTo>
                    <a:pt x="246685" y="104003"/>
                  </a:lnTo>
                  <a:lnTo>
                    <a:pt x="233938" y="103449"/>
                  </a:lnTo>
                  <a:lnTo>
                    <a:pt x="231385" y="103907"/>
                  </a:lnTo>
                  <a:lnTo>
                    <a:pt x="234776" y="105195"/>
                  </a:lnTo>
                  <a:lnTo>
                    <a:pt x="237747" y="105842"/>
                  </a:lnTo>
                  <a:lnTo>
                    <a:pt x="240296" y="105849"/>
                  </a:lnTo>
                  <a:lnTo>
                    <a:pt x="243962" y="106997"/>
                  </a:lnTo>
                  <a:lnTo>
                    <a:pt x="248745" y="109286"/>
                  </a:lnTo>
                  <a:lnTo>
                    <a:pt x="251479" y="110652"/>
                  </a:lnTo>
                  <a:lnTo>
                    <a:pt x="253743" y="112280"/>
                  </a:lnTo>
                  <a:lnTo>
                    <a:pt x="253815" y="112840"/>
                  </a:lnTo>
                  <a:lnTo>
                    <a:pt x="251564" y="113959"/>
                  </a:lnTo>
                  <a:lnTo>
                    <a:pt x="233796" y="108106"/>
                  </a:lnTo>
                  <a:lnTo>
                    <a:pt x="222936" y="110150"/>
                  </a:lnTo>
                  <a:lnTo>
                    <a:pt x="217934" y="110911"/>
                  </a:lnTo>
                  <a:lnTo>
                    <a:pt x="213647" y="111029"/>
                  </a:lnTo>
                  <a:lnTo>
                    <a:pt x="208289" y="110226"/>
                  </a:lnTo>
                  <a:lnTo>
                    <a:pt x="196195" y="107402"/>
                  </a:lnTo>
                  <a:lnTo>
                    <a:pt x="191614" y="106415"/>
                  </a:lnTo>
                  <a:lnTo>
                    <a:pt x="189990" y="106272"/>
                  </a:lnTo>
                  <a:lnTo>
                    <a:pt x="179466" y="107495"/>
                  </a:lnTo>
                  <a:lnTo>
                    <a:pt x="170393" y="107552"/>
                  </a:lnTo>
                  <a:lnTo>
                    <a:pt x="152078" y="106378"/>
                  </a:lnTo>
                  <a:lnTo>
                    <a:pt x="145356" y="105593"/>
                  </a:lnTo>
                  <a:lnTo>
                    <a:pt x="143585" y="104772"/>
                  </a:lnTo>
                  <a:lnTo>
                    <a:pt x="141378" y="104361"/>
                  </a:lnTo>
                  <a:lnTo>
                    <a:pt x="137411" y="104361"/>
                  </a:lnTo>
                  <a:lnTo>
                    <a:pt x="126917" y="103445"/>
                  </a:lnTo>
                  <a:lnTo>
                    <a:pt x="117310" y="105509"/>
                  </a:lnTo>
                  <a:lnTo>
                    <a:pt x="105755" y="103617"/>
                  </a:lnTo>
                  <a:lnTo>
                    <a:pt x="102333" y="102504"/>
                  </a:lnTo>
                  <a:lnTo>
                    <a:pt x="101244" y="101741"/>
                  </a:lnTo>
                  <a:lnTo>
                    <a:pt x="97882" y="98548"/>
                  </a:lnTo>
                  <a:lnTo>
                    <a:pt x="97420" y="96840"/>
                  </a:lnTo>
                  <a:lnTo>
                    <a:pt x="98371" y="95296"/>
                  </a:lnTo>
                  <a:lnTo>
                    <a:pt x="99321" y="94239"/>
                  </a:lnTo>
                  <a:lnTo>
                    <a:pt x="100264" y="93664"/>
                  </a:lnTo>
                  <a:lnTo>
                    <a:pt x="93979" y="95434"/>
                  </a:lnTo>
                  <a:lnTo>
                    <a:pt x="91773" y="95725"/>
                  </a:lnTo>
                  <a:lnTo>
                    <a:pt x="88868" y="95793"/>
                  </a:lnTo>
                  <a:lnTo>
                    <a:pt x="80213" y="95138"/>
                  </a:lnTo>
                  <a:lnTo>
                    <a:pt x="78845" y="95473"/>
                  </a:lnTo>
                  <a:lnTo>
                    <a:pt x="79292" y="96092"/>
                  </a:lnTo>
                  <a:lnTo>
                    <a:pt x="81552" y="96994"/>
                  </a:lnTo>
                  <a:lnTo>
                    <a:pt x="81849" y="97539"/>
                  </a:lnTo>
                  <a:lnTo>
                    <a:pt x="77024" y="97964"/>
                  </a:lnTo>
                  <a:lnTo>
                    <a:pt x="69713" y="97523"/>
                  </a:lnTo>
                  <a:lnTo>
                    <a:pt x="66526" y="97714"/>
                  </a:lnTo>
                  <a:lnTo>
                    <a:pt x="65077" y="97961"/>
                  </a:lnTo>
                  <a:lnTo>
                    <a:pt x="61782" y="99386"/>
                  </a:lnTo>
                  <a:lnTo>
                    <a:pt x="60437" y="99709"/>
                  </a:lnTo>
                  <a:lnTo>
                    <a:pt x="58708" y="99561"/>
                  </a:lnTo>
                  <a:lnTo>
                    <a:pt x="51036" y="96337"/>
                  </a:lnTo>
                  <a:lnTo>
                    <a:pt x="44852" y="94295"/>
                  </a:lnTo>
                  <a:lnTo>
                    <a:pt x="37643" y="93511"/>
                  </a:lnTo>
                  <a:lnTo>
                    <a:pt x="34334" y="92858"/>
                  </a:lnTo>
                  <a:lnTo>
                    <a:pt x="32518" y="92073"/>
                  </a:lnTo>
                  <a:lnTo>
                    <a:pt x="22573" y="85529"/>
                  </a:lnTo>
                  <a:lnTo>
                    <a:pt x="21213" y="84120"/>
                  </a:lnTo>
                  <a:lnTo>
                    <a:pt x="18063" y="78995"/>
                  </a:lnTo>
                  <a:lnTo>
                    <a:pt x="17006" y="77902"/>
                  </a:lnTo>
                  <a:lnTo>
                    <a:pt x="15731" y="77183"/>
                  </a:lnTo>
                  <a:lnTo>
                    <a:pt x="18229" y="77032"/>
                  </a:lnTo>
                  <a:lnTo>
                    <a:pt x="27635" y="77655"/>
                  </a:lnTo>
                  <a:lnTo>
                    <a:pt x="36740" y="77628"/>
                  </a:lnTo>
                  <a:lnTo>
                    <a:pt x="41687" y="78044"/>
                  </a:lnTo>
                  <a:lnTo>
                    <a:pt x="47422" y="79322"/>
                  </a:lnTo>
                  <a:lnTo>
                    <a:pt x="54898" y="80234"/>
                  </a:lnTo>
                  <a:lnTo>
                    <a:pt x="60249" y="80426"/>
                  </a:lnTo>
                  <a:lnTo>
                    <a:pt x="68829" y="80088"/>
                  </a:lnTo>
                  <a:lnTo>
                    <a:pt x="78579" y="79233"/>
                  </a:lnTo>
                  <a:lnTo>
                    <a:pt x="79726" y="78568"/>
                  </a:lnTo>
                  <a:lnTo>
                    <a:pt x="73411" y="77429"/>
                  </a:lnTo>
                  <a:lnTo>
                    <a:pt x="67782" y="75916"/>
                  </a:lnTo>
                  <a:lnTo>
                    <a:pt x="62589" y="73956"/>
                  </a:lnTo>
                  <a:lnTo>
                    <a:pt x="59488" y="73126"/>
                  </a:lnTo>
                  <a:lnTo>
                    <a:pt x="54288" y="72609"/>
                  </a:lnTo>
                  <a:lnTo>
                    <a:pt x="39673" y="72249"/>
                  </a:lnTo>
                  <a:lnTo>
                    <a:pt x="26137" y="70932"/>
                  </a:lnTo>
                  <a:lnTo>
                    <a:pt x="16788" y="69156"/>
                  </a:lnTo>
                  <a:lnTo>
                    <a:pt x="9171" y="67186"/>
                  </a:lnTo>
                  <a:lnTo>
                    <a:pt x="6074" y="66113"/>
                  </a:lnTo>
                  <a:lnTo>
                    <a:pt x="4958" y="65285"/>
                  </a:lnTo>
                  <a:lnTo>
                    <a:pt x="3776" y="62702"/>
                  </a:lnTo>
                  <a:lnTo>
                    <a:pt x="2528" y="58364"/>
                  </a:lnTo>
                  <a:lnTo>
                    <a:pt x="1322" y="55454"/>
                  </a:lnTo>
                  <a:lnTo>
                    <a:pt x="156" y="53968"/>
                  </a:lnTo>
                  <a:lnTo>
                    <a:pt x="0" y="52670"/>
                  </a:lnTo>
                  <a:lnTo>
                    <a:pt x="2589" y="49900"/>
                  </a:lnTo>
                  <a:lnTo>
                    <a:pt x="9986" y="46890"/>
                  </a:lnTo>
                  <a:lnTo>
                    <a:pt x="10166" y="46417"/>
                  </a:lnTo>
                  <a:lnTo>
                    <a:pt x="8694" y="46277"/>
                  </a:lnTo>
                  <a:lnTo>
                    <a:pt x="5590" y="45512"/>
                  </a:lnTo>
                  <a:lnTo>
                    <a:pt x="4600" y="44392"/>
                  </a:lnTo>
                  <a:lnTo>
                    <a:pt x="4202" y="42615"/>
                  </a:lnTo>
                  <a:lnTo>
                    <a:pt x="4177" y="41108"/>
                  </a:lnTo>
                  <a:lnTo>
                    <a:pt x="4522" y="39872"/>
                  </a:lnTo>
                  <a:lnTo>
                    <a:pt x="5757" y="38330"/>
                  </a:lnTo>
                  <a:lnTo>
                    <a:pt x="8944" y="35557"/>
                  </a:lnTo>
                  <a:lnTo>
                    <a:pt x="13506" y="32192"/>
                  </a:lnTo>
                  <a:lnTo>
                    <a:pt x="18445" y="29033"/>
                  </a:lnTo>
                  <a:lnTo>
                    <a:pt x="19290" y="27999"/>
                  </a:lnTo>
                  <a:lnTo>
                    <a:pt x="19725" y="25197"/>
                  </a:lnTo>
                  <a:lnTo>
                    <a:pt x="20379" y="23152"/>
                  </a:lnTo>
                  <a:lnTo>
                    <a:pt x="21056" y="21714"/>
                  </a:lnTo>
                  <a:lnTo>
                    <a:pt x="22103" y="20635"/>
                  </a:lnTo>
                  <a:lnTo>
                    <a:pt x="25159" y="18587"/>
                  </a:lnTo>
                  <a:lnTo>
                    <a:pt x="28971" y="16644"/>
                  </a:lnTo>
                  <a:lnTo>
                    <a:pt x="34936" y="14988"/>
                  </a:lnTo>
                  <a:lnTo>
                    <a:pt x="35445" y="14375"/>
                  </a:lnTo>
                  <a:lnTo>
                    <a:pt x="35525" y="13527"/>
                  </a:lnTo>
                  <a:lnTo>
                    <a:pt x="35870" y="12894"/>
                  </a:lnTo>
                  <a:lnTo>
                    <a:pt x="36477" y="12477"/>
                  </a:lnTo>
                  <a:lnTo>
                    <a:pt x="51265" y="7170"/>
                  </a:lnTo>
                  <a:lnTo>
                    <a:pt x="57997" y="5014"/>
                  </a:lnTo>
                  <a:lnTo>
                    <a:pt x="63707" y="3644"/>
                  </a:lnTo>
                  <a:lnTo>
                    <a:pt x="70544" y="2635"/>
                  </a:lnTo>
                  <a:lnTo>
                    <a:pt x="89988" y="574"/>
                  </a:lnTo>
                  <a:lnTo>
                    <a:pt x="100001" y="0"/>
                  </a:lnTo>
                  <a:lnTo>
                    <a:pt x="112592" y="128"/>
                  </a:lnTo>
                  <a:lnTo>
                    <a:pt x="135812" y="1288"/>
                  </a:lnTo>
                  <a:lnTo>
                    <a:pt x="138608" y="2105"/>
                  </a:lnTo>
                  <a:lnTo>
                    <a:pt x="139319" y="2516"/>
                  </a:lnTo>
                  <a:lnTo>
                    <a:pt x="140336" y="3679"/>
                  </a:lnTo>
                  <a:lnTo>
                    <a:pt x="139570" y="4421"/>
                  </a:lnTo>
                  <a:lnTo>
                    <a:pt x="133220" y="6942"/>
                  </a:lnTo>
                  <a:lnTo>
                    <a:pt x="125225" y="9039"/>
                  </a:lnTo>
                  <a:lnTo>
                    <a:pt x="120022" y="10868"/>
                  </a:lnTo>
                  <a:lnTo>
                    <a:pt x="111217" y="14984"/>
                  </a:lnTo>
                  <a:lnTo>
                    <a:pt x="108842" y="16429"/>
                  </a:lnTo>
                  <a:lnTo>
                    <a:pt x="97929" y="24719"/>
                  </a:lnTo>
                  <a:lnTo>
                    <a:pt x="95352" y="26093"/>
                  </a:lnTo>
                  <a:lnTo>
                    <a:pt x="93840" y="27191"/>
                  </a:lnTo>
                  <a:lnTo>
                    <a:pt x="92778" y="30182"/>
                  </a:lnTo>
                  <a:lnTo>
                    <a:pt x="93095" y="31247"/>
                  </a:lnTo>
                  <a:lnTo>
                    <a:pt x="94800" y="32985"/>
                  </a:lnTo>
                  <a:lnTo>
                    <a:pt x="100722" y="36756"/>
                  </a:lnTo>
                  <a:lnTo>
                    <a:pt x="102318" y="38520"/>
                  </a:lnTo>
                  <a:lnTo>
                    <a:pt x="102278" y="40142"/>
                  </a:lnTo>
                  <a:lnTo>
                    <a:pt x="101614" y="44008"/>
                  </a:lnTo>
                  <a:lnTo>
                    <a:pt x="101533" y="45968"/>
                  </a:lnTo>
                  <a:lnTo>
                    <a:pt x="101799" y="47850"/>
                  </a:lnTo>
                  <a:lnTo>
                    <a:pt x="103020" y="50542"/>
                  </a:lnTo>
                  <a:lnTo>
                    <a:pt x="105195" y="54042"/>
                  </a:lnTo>
                  <a:lnTo>
                    <a:pt x="110233" y="57584"/>
                  </a:lnTo>
                  <a:lnTo>
                    <a:pt x="118137" y="61165"/>
                  </a:lnTo>
                  <a:lnTo>
                    <a:pt x="124022" y="63540"/>
                  </a:lnTo>
                  <a:lnTo>
                    <a:pt x="129824" y="65289"/>
                  </a:lnTo>
                  <a:lnTo>
                    <a:pt x="136691" y="67877"/>
                  </a:lnTo>
                  <a:lnTo>
                    <a:pt x="138219" y="69128"/>
                  </a:lnTo>
                  <a:lnTo>
                    <a:pt x="135063" y="70504"/>
                  </a:lnTo>
                  <a:lnTo>
                    <a:pt x="127664" y="72623"/>
                  </a:lnTo>
                  <a:lnTo>
                    <a:pt x="117939" y="73529"/>
                  </a:lnTo>
                  <a:lnTo>
                    <a:pt x="112740" y="74394"/>
                  </a:lnTo>
                  <a:lnTo>
                    <a:pt x="106273" y="76239"/>
                  </a:lnTo>
                  <a:lnTo>
                    <a:pt x="98154" y="7771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3721289" y="1402005"/>
              <a:ext cx="173362" cy="73058"/>
            </a:xfrm>
            <a:custGeom>
              <a:avLst/>
              <a:pathLst>
                <a:path w="173362" h="73058">
                  <a:moveTo>
                    <a:pt x="74936" y="0"/>
                  </a:moveTo>
                  <a:lnTo>
                    <a:pt x="98258" y="5922"/>
                  </a:lnTo>
                  <a:lnTo>
                    <a:pt x="101527" y="5433"/>
                  </a:lnTo>
                  <a:lnTo>
                    <a:pt x="108577" y="5121"/>
                  </a:lnTo>
                  <a:lnTo>
                    <a:pt x="115905" y="4250"/>
                  </a:lnTo>
                  <a:lnTo>
                    <a:pt x="126060" y="3528"/>
                  </a:lnTo>
                  <a:lnTo>
                    <a:pt x="132254" y="2214"/>
                  </a:lnTo>
                  <a:lnTo>
                    <a:pt x="134894" y="1839"/>
                  </a:lnTo>
                  <a:lnTo>
                    <a:pt x="139377" y="1606"/>
                  </a:lnTo>
                  <a:lnTo>
                    <a:pt x="141812" y="1612"/>
                  </a:lnTo>
                  <a:lnTo>
                    <a:pt x="148853" y="2322"/>
                  </a:lnTo>
                  <a:lnTo>
                    <a:pt x="151680" y="2821"/>
                  </a:lnTo>
                  <a:lnTo>
                    <a:pt x="153179" y="3344"/>
                  </a:lnTo>
                  <a:lnTo>
                    <a:pt x="154804" y="4298"/>
                  </a:lnTo>
                  <a:lnTo>
                    <a:pt x="157579" y="6625"/>
                  </a:lnTo>
                  <a:lnTo>
                    <a:pt x="157985" y="7488"/>
                  </a:lnTo>
                  <a:lnTo>
                    <a:pt x="157844" y="7720"/>
                  </a:lnTo>
                  <a:lnTo>
                    <a:pt x="155277" y="9150"/>
                  </a:lnTo>
                  <a:lnTo>
                    <a:pt x="153569" y="9774"/>
                  </a:lnTo>
                  <a:lnTo>
                    <a:pt x="150038" y="10366"/>
                  </a:lnTo>
                  <a:lnTo>
                    <a:pt x="146982" y="10547"/>
                  </a:lnTo>
                  <a:lnTo>
                    <a:pt x="144356" y="11586"/>
                  </a:lnTo>
                  <a:lnTo>
                    <a:pt x="141394" y="11309"/>
                  </a:lnTo>
                  <a:lnTo>
                    <a:pt x="140595" y="12258"/>
                  </a:lnTo>
                  <a:lnTo>
                    <a:pt x="140907" y="12837"/>
                  </a:lnTo>
                  <a:lnTo>
                    <a:pt x="141702" y="13119"/>
                  </a:lnTo>
                  <a:lnTo>
                    <a:pt x="143194" y="13051"/>
                  </a:lnTo>
                  <a:lnTo>
                    <a:pt x="144900" y="12646"/>
                  </a:lnTo>
                  <a:lnTo>
                    <a:pt x="148211" y="12848"/>
                  </a:lnTo>
                  <a:lnTo>
                    <a:pt x="149957" y="13470"/>
                  </a:lnTo>
                  <a:lnTo>
                    <a:pt x="151525" y="14496"/>
                  </a:lnTo>
                  <a:lnTo>
                    <a:pt x="150360" y="15449"/>
                  </a:lnTo>
                  <a:lnTo>
                    <a:pt x="144514" y="16765"/>
                  </a:lnTo>
                  <a:lnTo>
                    <a:pt x="135897" y="18254"/>
                  </a:lnTo>
                  <a:lnTo>
                    <a:pt x="125398" y="22939"/>
                  </a:lnTo>
                  <a:lnTo>
                    <a:pt x="119878" y="24904"/>
                  </a:lnTo>
                  <a:lnTo>
                    <a:pt x="118738" y="25516"/>
                  </a:lnTo>
                  <a:lnTo>
                    <a:pt x="118182" y="26132"/>
                  </a:lnTo>
                  <a:lnTo>
                    <a:pt x="118349" y="27297"/>
                  </a:lnTo>
                  <a:lnTo>
                    <a:pt x="118601" y="27768"/>
                  </a:lnTo>
                  <a:lnTo>
                    <a:pt x="120125" y="27958"/>
                  </a:lnTo>
                  <a:lnTo>
                    <a:pt x="125260" y="26330"/>
                  </a:lnTo>
                  <a:lnTo>
                    <a:pt x="128570" y="25572"/>
                  </a:lnTo>
                  <a:lnTo>
                    <a:pt x="131931" y="25155"/>
                  </a:lnTo>
                  <a:lnTo>
                    <a:pt x="137862" y="25125"/>
                  </a:lnTo>
                  <a:lnTo>
                    <a:pt x="140306" y="25374"/>
                  </a:lnTo>
                  <a:lnTo>
                    <a:pt x="144746" y="26351"/>
                  </a:lnTo>
                  <a:lnTo>
                    <a:pt x="148806" y="27856"/>
                  </a:lnTo>
                  <a:lnTo>
                    <a:pt x="149715" y="28404"/>
                  </a:lnTo>
                  <a:lnTo>
                    <a:pt x="149327" y="28953"/>
                  </a:lnTo>
                  <a:lnTo>
                    <a:pt x="147639" y="29506"/>
                  </a:lnTo>
                  <a:lnTo>
                    <a:pt x="147454" y="29870"/>
                  </a:lnTo>
                  <a:lnTo>
                    <a:pt x="151325" y="30630"/>
                  </a:lnTo>
                  <a:lnTo>
                    <a:pt x="155597" y="32692"/>
                  </a:lnTo>
                  <a:lnTo>
                    <a:pt x="155876" y="33943"/>
                  </a:lnTo>
                  <a:lnTo>
                    <a:pt x="154009" y="35181"/>
                  </a:lnTo>
                  <a:lnTo>
                    <a:pt x="153499" y="36010"/>
                  </a:lnTo>
                  <a:lnTo>
                    <a:pt x="154350" y="36430"/>
                  </a:lnTo>
                  <a:lnTo>
                    <a:pt x="156459" y="36174"/>
                  </a:lnTo>
                  <a:lnTo>
                    <a:pt x="161510" y="34787"/>
                  </a:lnTo>
                  <a:lnTo>
                    <a:pt x="166974" y="34064"/>
                  </a:lnTo>
                  <a:lnTo>
                    <a:pt x="169163" y="34145"/>
                  </a:lnTo>
                  <a:lnTo>
                    <a:pt x="170545" y="34464"/>
                  </a:lnTo>
                  <a:lnTo>
                    <a:pt x="172006" y="36366"/>
                  </a:lnTo>
                  <a:lnTo>
                    <a:pt x="173211" y="38506"/>
                  </a:lnTo>
                  <a:lnTo>
                    <a:pt x="173362" y="40306"/>
                  </a:lnTo>
                  <a:lnTo>
                    <a:pt x="172458" y="41769"/>
                  </a:lnTo>
                  <a:lnTo>
                    <a:pt x="171159" y="42909"/>
                  </a:lnTo>
                  <a:lnTo>
                    <a:pt x="167886" y="44320"/>
                  </a:lnTo>
                  <a:lnTo>
                    <a:pt x="164923" y="44857"/>
                  </a:lnTo>
                  <a:lnTo>
                    <a:pt x="163377" y="44863"/>
                  </a:lnTo>
                  <a:lnTo>
                    <a:pt x="163531" y="45102"/>
                  </a:lnTo>
                  <a:lnTo>
                    <a:pt x="167044" y="46277"/>
                  </a:lnTo>
                  <a:lnTo>
                    <a:pt x="168514" y="47216"/>
                  </a:lnTo>
                  <a:lnTo>
                    <a:pt x="169141" y="48121"/>
                  </a:lnTo>
                  <a:lnTo>
                    <a:pt x="168928" y="48996"/>
                  </a:lnTo>
                  <a:lnTo>
                    <a:pt x="168444" y="49740"/>
                  </a:lnTo>
                  <a:lnTo>
                    <a:pt x="164349" y="52502"/>
                  </a:lnTo>
                  <a:lnTo>
                    <a:pt x="164570" y="52897"/>
                  </a:lnTo>
                  <a:lnTo>
                    <a:pt x="165703" y="53077"/>
                  </a:lnTo>
                  <a:lnTo>
                    <a:pt x="168271" y="54668"/>
                  </a:lnTo>
                  <a:lnTo>
                    <a:pt x="168573" y="58364"/>
                  </a:lnTo>
                  <a:lnTo>
                    <a:pt x="159370" y="59523"/>
                  </a:lnTo>
                  <a:lnTo>
                    <a:pt x="157209" y="60384"/>
                  </a:lnTo>
                  <a:lnTo>
                    <a:pt x="154666" y="61763"/>
                  </a:lnTo>
                  <a:lnTo>
                    <a:pt x="151750" y="62795"/>
                  </a:lnTo>
                  <a:lnTo>
                    <a:pt x="145145" y="63880"/>
                  </a:lnTo>
                  <a:lnTo>
                    <a:pt x="141800" y="64005"/>
                  </a:lnTo>
                  <a:lnTo>
                    <a:pt x="125246" y="63100"/>
                  </a:lnTo>
                  <a:lnTo>
                    <a:pt x="123571" y="62574"/>
                  </a:lnTo>
                  <a:lnTo>
                    <a:pt x="122412" y="61633"/>
                  </a:lnTo>
                  <a:lnTo>
                    <a:pt x="121771" y="60280"/>
                  </a:lnTo>
                  <a:lnTo>
                    <a:pt x="121597" y="59214"/>
                  </a:lnTo>
                  <a:lnTo>
                    <a:pt x="121892" y="58439"/>
                  </a:lnTo>
                  <a:lnTo>
                    <a:pt x="121806" y="57985"/>
                  </a:lnTo>
                  <a:lnTo>
                    <a:pt x="121339" y="57853"/>
                  </a:lnTo>
                  <a:lnTo>
                    <a:pt x="119499" y="58628"/>
                  </a:lnTo>
                  <a:lnTo>
                    <a:pt x="117577" y="60040"/>
                  </a:lnTo>
                  <a:lnTo>
                    <a:pt x="118628" y="61606"/>
                  </a:lnTo>
                  <a:lnTo>
                    <a:pt x="123861" y="65961"/>
                  </a:lnTo>
                  <a:lnTo>
                    <a:pt x="124860" y="67832"/>
                  </a:lnTo>
                  <a:lnTo>
                    <a:pt x="125003" y="68627"/>
                  </a:lnTo>
                  <a:lnTo>
                    <a:pt x="124768" y="69223"/>
                  </a:lnTo>
                  <a:lnTo>
                    <a:pt x="118863" y="71767"/>
                  </a:lnTo>
                  <a:lnTo>
                    <a:pt x="115447" y="72629"/>
                  </a:lnTo>
                  <a:lnTo>
                    <a:pt x="111939" y="73058"/>
                  </a:lnTo>
                  <a:lnTo>
                    <a:pt x="108596" y="72738"/>
                  </a:lnTo>
                  <a:lnTo>
                    <a:pt x="105420" y="71670"/>
                  </a:lnTo>
                  <a:lnTo>
                    <a:pt x="103003" y="71196"/>
                  </a:lnTo>
                  <a:lnTo>
                    <a:pt x="98004" y="71259"/>
                  </a:lnTo>
                  <a:lnTo>
                    <a:pt x="96443" y="70709"/>
                  </a:lnTo>
                  <a:lnTo>
                    <a:pt x="94991" y="69683"/>
                  </a:lnTo>
                  <a:lnTo>
                    <a:pt x="91468" y="66009"/>
                  </a:lnTo>
                  <a:lnTo>
                    <a:pt x="86555" y="63401"/>
                  </a:lnTo>
                  <a:lnTo>
                    <a:pt x="82320" y="60481"/>
                  </a:lnTo>
                  <a:lnTo>
                    <a:pt x="71559" y="56217"/>
                  </a:lnTo>
                  <a:lnTo>
                    <a:pt x="65989" y="53666"/>
                  </a:lnTo>
                  <a:lnTo>
                    <a:pt x="58561" y="49562"/>
                  </a:lnTo>
                  <a:lnTo>
                    <a:pt x="55456" y="48634"/>
                  </a:lnTo>
                  <a:lnTo>
                    <a:pt x="52876" y="48262"/>
                  </a:lnTo>
                  <a:lnTo>
                    <a:pt x="47807" y="47967"/>
                  </a:lnTo>
                  <a:lnTo>
                    <a:pt x="46630" y="47456"/>
                  </a:lnTo>
                  <a:lnTo>
                    <a:pt x="44782" y="46061"/>
                  </a:lnTo>
                  <a:lnTo>
                    <a:pt x="41592" y="45012"/>
                  </a:lnTo>
                  <a:lnTo>
                    <a:pt x="40427" y="44880"/>
                  </a:lnTo>
                  <a:lnTo>
                    <a:pt x="38548" y="45127"/>
                  </a:lnTo>
                  <a:lnTo>
                    <a:pt x="33584" y="46093"/>
                  </a:lnTo>
                  <a:lnTo>
                    <a:pt x="27350" y="45070"/>
                  </a:lnTo>
                  <a:lnTo>
                    <a:pt x="25952" y="44351"/>
                  </a:lnTo>
                  <a:lnTo>
                    <a:pt x="25125" y="43131"/>
                  </a:lnTo>
                  <a:lnTo>
                    <a:pt x="24338" y="42462"/>
                  </a:lnTo>
                  <a:lnTo>
                    <a:pt x="22227" y="41861"/>
                  </a:lnTo>
                  <a:lnTo>
                    <a:pt x="20448" y="40338"/>
                  </a:lnTo>
                  <a:lnTo>
                    <a:pt x="8605" y="37338"/>
                  </a:lnTo>
                  <a:lnTo>
                    <a:pt x="1563" y="33892"/>
                  </a:lnTo>
                  <a:lnTo>
                    <a:pt x="136" y="32646"/>
                  </a:lnTo>
                  <a:lnTo>
                    <a:pt x="0" y="32137"/>
                  </a:lnTo>
                  <a:lnTo>
                    <a:pt x="723" y="30482"/>
                  </a:lnTo>
                  <a:lnTo>
                    <a:pt x="2354" y="28603"/>
                  </a:lnTo>
                  <a:lnTo>
                    <a:pt x="4493" y="26739"/>
                  </a:lnTo>
                  <a:lnTo>
                    <a:pt x="5799" y="25975"/>
                  </a:lnTo>
                  <a:lnTo>
                    <a:pt x="10432" y="24367"/>
                  </a:lnTo>
                  <a:lnTo>
                    <a:pt x="14083" y="24002"/>
                  </a:lnTo>
                  <a:lnTo>
                    <a:pt x="19179" y="24206"/>
                  </a:lnTo>
                  <a:lnTo>
                    <a:pt x="21864" y="24564"/>
                  </a:lnTo>
                  <a:lnTo>
                    <a:pt x="24269" y="25640"/>
                  </a:lnTo>
                  <a:lnTo>
                    <a:pt x="25302" y="26882"/>
                  </a:lnTo>
                  <a:lnTo>
                    <a:pt x="26504" y="27718"/>
                  </a:lnTo>
                  <a:lnTo>
                    <a:pt x="30283" y="28633"/>
                  </a:lnTo>
                  <a:lnTo>
                    <a:pt x="32333" y="29370"/>
                  </a:lnTo>
                  <a:lnTo>
                    <a:pt x="35345" y="31083"/>
                  </a:lnTo>
                  <a:lnTo>
                    <a:pt x="37667" y="33149"/>
                  </a:lnTo>
                  <a:lnTo>
                    <a:pt x="39806" y="33829"/>
                  </a:lnTo>
                  <a:lnTo>
                    <a:pt x="44934" y="34061"/>
                  </a:lnTo>
                  <a:lnTo>
                    <a:pt x="50228" y="33712"/>
                  </a:lnTo>
                  <a:lnTo>
                    <a:pt x="61593" y="32413"/>
                  </a:lnTo>
                  <a:lnTo>
                    <a:pt x="62056" y="32251"/>
                  </a:lnTo>
                  <a:lnTo>
                    <a:pt x="62759" y="31476"/>
                  </a:lnTo>
                  <a:lnTo>
                    <a:pt x="64054" y="26774"/>
                  </a:lnTo>
                  <a:lnTo>
                    <a:pt x="64833" y="26753"/>
                  </a:lnTo>
                  <a:lnTo>
                    <a:pt x="68690" y="28931"/>
                  </a:lnTo>
                  <a:lnTo>
                    <a:pt x="69785" y="29170"/>
                  </a:lnTo>
                  <a:lnTo>
                    <a:pt x="71448" y="28717"/>
                  </a:lnTo>
                  <a:lnTo>
                    <a:pt x="72436" y="27659"/>
                  </a:lnTo>
                  <a:lnTo>
                    <a:pt x="72316" y="27157"/>
                  </a:lnTo>
                  <a:lnTo>
                    <a:pt x="69891" y="24610"/>
                  </a:lnTo>
                  <a:lnTo>
                    <a:pt x="68462" y="23502"/>
                  </a:lnTo>
                  <a:lnTo>
                    <a:pt x="67178" y="22814"/>
                  </a:lnTo>
                  <a:lnTo>
                    <a:pt x="65749" y="22588"/>
                  </a:lnTo>
                  <a:lnTo>
                    <a:pt x="62659" y="22807"/>
                  </a:lnTo>
                  <a:lnTo>
                    <a:pt x="60304" y="22317"/>
                  </a:lnTo>
                  <a:lnTo>
                    <a:pt x="59785" y="21614"/>
                  </a:lnTo>
                  <a:lnTo>
                    <a:pt x="60167" y="20671"/>
                  </a:lnTo>
                  <a:lnTo>
                    <a:pt x="61467" y="19674"/>
                  </a:lnTo>
                  <a:lnTo>
                    <a:pt x="62863" y="19103"/>
                  </a:lnTo>
                  <a:lnTo>
                    <a:pt x="65573" y="18810"/>
                  </a:lnTo>
                  <a:lnTo>
                    <a:pt x="68747" y="19100"/>
                  </a:lnTo>
                  <a:lnTo>
                    <a:pt x="73138" y="20305"/>
                  </a:lnTo>
                  <a:lnTo>
                    <a:pt x="75917" y="20572"/>
                  </a:lnTo>
                  <a:lnTo>
                    <a:pt x="79821" y="20228"/>
                  </a:lnTo>
                  <a:lnTo>
                    <a:pt x="74826" y="19520"/>
                  </a:lnTo>
                  <a:lnTo>
                    <a:pt x="67861" y="16736"/>
                  </a:lnTo>
                  <a:lnTo>
                    <a:pt x="64872" y="16217"/>
                  </a:lnTo>
                  <a:lnTo>
                    <a:pt x="61227" y="17411"/>
                  </a:lnTo>
                  <a:lnTo>
                    <a:pt x="58767" y="17860"/>
                  </a:lnTo>
                  <a:lnTo>
                    <a:pt x="54116" y="18443"/>
                  </a:lnTo>
                  <a:lnTo>
                    <a:pt x="50413" y="18529"/>
                  </a:lnTo>
                  <a:lnTo>
                    <a:pt x="34896" y="14229"/>
                  </a:lnTo>
                  <a:lnTo>
                    <a:pt x="34033" y="13818"/>
                  </a:lnTo>
                  <a:lnTo>
                    <a:pt x="32897" y="12698"/>
                  </a:lnTo>
                  <a:lnTo>
                    <a:pt x="33028" y="12182"/>
                  </a:lnTo>
                  <a:lnTo>
                    <a:pt x="34559" y="11386"/>
                  </a:lnTo>
                  <a:lnTo>
                    <a:pt x="38425" y="10333"/>
                  </a:lnTo>
                  <a:lnTo>
                    <a:pt x="44179" y="9673"/>
                  </a:lnTo>
                  <a:lnTo>
                    <a:pt x="48024" y="9565"/>
                  </a:lnTo>
                  <a:lnTo>
                    <a:pt x="51387" y="10351"/>
                  </a:lnTo>
                  <a:lnTo>
                    <a:pt x="56286" y="12479"/>
                  </a:lnTo>
                  <a:lnTo>
                    <a:pt x="60573" y="13722"/>
                  </a:lnTo>
                  <a:lnTo>
                    <a:pt x="60925" y="13275"/>
                  </a:lnTo>
                  <a:lnTo>
                    <a:pt x="60168" y="12053"/>
                  </a:lnTo>
                  <a:lnTo>
                    <a:pt x="58211" y="10238"/>
                  </a:lnTo>
                  <a:lnTo>
                    <a:pt x="56808" y="9741"/>
                  </a:lnTo>
                  <a:lnTo>
                    <a:pt x="53359" y="9200"/>
                  </a:lnTo>
                  <a:lnTo>
                    <a:pt x="50167" y="7953"/>
                  </a:lnTo>
                  <a:lnTo>
                    <a:pt x="48665" y="7032"/>
                  </a:lnTo>
                  <a:lnTo>
                    <a:pt x="47865" y="6043"/>
                  </a:lnTo>
                  <a:lnTo>
                    <a:pt x="47766" y="4989"/>
                  </a:lnTo>
                  <a:lnTo>
                    <a:pt x="48378" y="4269"/>
                  </a:lnTo>
                  <a:lnTo>
                    <a:pt x="49700" y="3883"/>
                  </a:lnTo>
                  <a:lnTo>
                    <a:pt x="61624" y="2829"/>
                  </a:lnTo>
                  <a:lnTo>
                    <a:pt x="69950" y="3996"/>
                  </a:lnTo>
                  <a:lnTo>
                    <a:pt x="75235" y="4165"/>
                  </a:lnTo>
                  <a:lnTo>
                    <a:pt x="77424" y="2732"/>
                  </a:lnTo>
                  <a:lnTo>
                    <a:pt x="76661" y="2452"/>
                  </a:lnTo>
                  <a:lnTo>
                    <a:pt x="73881" y="2821"/>
                  </a:lnTo>
                  <a:lnTo>
                    <a:pt x="70739" y="2813"/>
                  </a:lnTo>
                  <a:lnTo>
                    <a:pt x="68777" y="2027"/>
                  </a:lnTo>
                  <a:lnTo>
                    <a:pt x="68715" y="1569"/>
                  </a:lnTo>
                  <a:lnTo>
                    <a:pt x="71162" y="47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3812389" y="1397341"/>
              <a:ext cx="48576" cy="8361"/>
            </a:xfrm>
            <a:custGeom>
              <a:avLst/>
              <a:pathLst>
                <a:path w="48576" h="8361">
                  <a:moveTo>
                    <a:pt x="31685" y="6802"/>
                  </a:moveTo>
                  <a:lnTo>
                    <a:pt x="23731" y="7384"/>
                  </a:lnTo>
                  <a:lnTo>
                    <a:pt x="20060" y="7133"/>
                  </a:lnTo>
                  <a:lnTo>
                    <a:pt x="18117" y="7897"/>
                  </a:lnTo>
                  <a:lnTo>
                    <a:pt x="16591" y="8221"/>
                  </a:lnTo>
                  <a:lnTo>
                    <a:pt x="12243" y="8361"/>
                  </a:lnTo>
                  <a:lnTo>
                    <a:pt x="3286" y="6982"/>
                  </a:lnTo>
                  <a:lnTo>
                    <a:pt x="879" y="6503"/>
                  </a:lnTo>
                  <a:lnTo>
                    <a:pt x="0" y="6058"/>
                  </a:lnTo>
                  <a:lnTo>
                    <a:pt x="364" y="5630"/>
                  </a:lnTo>
                  <a:lnTo>
                    <a:pt x="1972" y="5220"/>
                  </a:lnTo>
                  <a:lnTo>
                    <a:pt x="8846" y="4596"/>
                  </a:lnTo>
                  <a:lnTo>
                    <a:pt x="11393" y="4137"/>
                  </a:lnTo>
                  <a:lnTo>
                    <a:pt x="12443" y="3494"/>
                  </a:lnTo>
                  <a:lnTo>
                    <a:pt x="14162" y="2977"/>
                  </a:lnTo>
                  <a:lnTo>
                    <a:pt x="16547" y="2587"/>
                  </a:lnTo>
                  <a:lnTo>
                    <a:pt x="22992" y="2214"/>
                  </a:lnTo>
                  <a:lnTo>
                    <a:pt x="37470" y="275"/>
                  </a:lnTo>
                  <a:lnTo>
                    <a:pt x="44671" y="0"/>
                  </a:lnTo>
                  <a:lnTo>
                    <a:pt x="47495" y="164"/>
                  </a:lnTo>
                  <a:lnTo>
                    <a:pt x="48347" y="677"/>
                  </a:lnTo>
                  <a:lnTo>
                    <a:pt x="48576" y="1188"/>
                  </a:lnTo>
                  <a:lnTo>
                    <a:pt x="48184" y="1702"/>
                  </a:lnTo>
                  <a:lnTo>
                    <a:pt x="45934" y="3015"/>
                  </a:lnTo>
                  <a:lnTo>
                    <a:pt x="42995" y="4039"/>
                  </a:lnTo>
                  <a:lnTo>
                    <a:pt x="35095" y="624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3916541" y="1395570"/>
              <a:ext cx="146277" cy="60184"/>
            </a:xfrm>
            <a:custGeom>
              <a:avLst/>
              <a:pathLst>
                <a:path w="146277" h="60184">
                  <a:moveTo>
                    <a:pt x="68453" y="491"/>
                  </a:moveTo>
                  <a:lnTo>
                    <a:pt x="79308" y="1797"/>
                  </a:lnTo>
                  <a:lnTo>
                    <a:pt x="84592" y="2653"/>
                  </a:lnTo>
                  <a:lnTo>
                    <a:pt x="87189" y="3224"/>
                  </a:lnTo>
                  <a:lnTo>
                    <a:pt x="92135" y="5150"/>
                  </a:lnTo>
                  <a:lnTo>
                    <a:pt x="94654" y="5703"/>
                  </a:lnTo>
                  <a:lnTo>
                    <a:pt x="104285" y="4586"/>
                  </a:lnTo>
                  <a:lnTo>
                    <a:pt x="111021" y="4171"/>
                  </a:lnTo>
                  <a:lnTo>
                    <a:pt x="126010" y="4683"/>
                  </a:lnTo>
                  <a:lnTo>
                    <a:pt x="138737" y="6274"/>
                  </a:lnTo>
                  <a:lnTo>
                    <a:pt x="143419" y="7470"/>
                  </a:lnTo>
                  <a:lnTo>
                    <a:pt x="146277" y="8569"/>
                  </a:lnTo>
                  <a:lnTo>
                    <a:pt x="145537" y="9782"/>
                  </a:lnTo>
                  <a:lnTo>
                    <a:pt x="143194" y="11741"/>
                  </a:lnTo>
                  <a:lnTo>
                    <a:pt x="140447" y="13605"/>
                  </a:lnTo>
                  <a:lnTo>
                    <a:pt x="134948" y="16528"/>
                  </a:lnTo>
                  <a:lnTo>
                    <a:pt x="130274" y="17991"/>
                  </a:lnTo>
                  <a:lnTo>
                    <a:pt x="129119" y="18693"/>
                  </a:lnTo>
                  <a:lnTo>
                    <a:pt x="128388" y="19666"/>
                  </a:lnTo>
                  <a:lnTo>
                    <a:pt x="126573" y="21091"/>
                  </a:lnTo>
                  <a:lnTo>
                    <a:pt x="121552" y="24172"/>
                  </a:lnTo>
                  <a:lnTo>
                    <a:pt x="120213" y="24700"/>
                  </a:lnTo>
                  <a:lnTo>
                    <a:pt x="113141" y="26049"/>
                  </a:lnTo>
                  <a:lnTo>
                    <a:pt x="115564" y="26654"/>
                  </a:lnTo>
                  <a:lnTo>
                    <a:pt x="116672" y="27188"/>
                  </a:lnTo>
                  <a:lnTo>
                    <a:pt x="115741" y="28556"/>
                  </a:lnTo>
                  <a:lnTo>
                    <a:pt x="111281" y="31858"/>
                  </a:lnTo>
                  <a:lnTo>
                    <a:pt x="106657" y="34912"/>
                  </a:lnTo>
                  <a:lnTo>
                    <a:pt x="103424" y="36737"/>
                  </a:lnTo>
                  <a:lnTo>
                    <a:pt x="97549" y="39376"/>
                  </a:lnTo>
                  <a:lnTo>
                    <a:pt x="94317" y="40123"/>
                  </a:lnTo>
                  <a:lnTo>
                    <a:pt x="89977" y="40353"/>
                  </a:lnTo>
                  <a:lnTo>
                    <a:pt x="63761" y="38049"/>
                  </a:lnTo>
                  <a:lnTo>
                    <a:pt x="57183" y="38085"/>
                  </a:lnTo>
                  <a:lnTo>
                    <a:pt x="39700" y="39290"/>
                  </a:lnTo>
                  <a:lnTo>
                    <a:pt x="41348" y="39878"/>
                  </a:lnTo>
                  <a:lnTo>
                    <a:pt x="47750" y="40770"/>
                  </a:lnTo>
                  <a:lnTo>
                    <a:pt x="51881" y="41742"/>
                  </a:lnTo>
                  <a:lnTo>
                    <a:pt x="57360" y="44770"/>
                  </a:lnTo>
                  <a:lnTo>
                    <a:pt x="58073" y="45525"/>
                  </a:lnTo>
                  <a:lnTo>
                    <a:pt x="58419" y="46405"/>
                  </a:lnTo>
                  <a:lnTo>
                    <a:pt x="58208" y="48131"/>
                  </a:lnTo>
                  <a:lnTo>
                    <a:pt x="57832" y="48569"/>
                  </a:lnTo>
                  <a:lnTo>
                    <a:pt x="49116" y="53226"/>
                  </a:lnTo>
                  <a:lnTo>
                    <a:pt x="46298" y="56615"/>
                  </a:lnTo>
                  <a:lnTo>
                    <a:pt x="44503" y="59413"/>
                  </a:lnTo>
                  <a:lnTo>
                    <a:pt x="41568" y="60184"/>
                  </a:lnTo>
                  <a:lnTo>
                    <a:pt x="31801" y="59002"/>
                  </a:lnTo>
                  <a:lnTo>
                    <a:pt x="28649" y="59037"/>
                  </a:lnTo>
                  <a:lnTo>
                    <a:pt x="17689" y="59854"/>
                  </a:lnTo>
                  <a:lnTo>
                    <a:pt x="12574" y="59449"/>
                  </a:lnTo>
                  <a:lnTo>
                    <a:pt x="13297" y="55232"/>
                  </a:lnTo>
                  <a:lnTo>
                    <a:pt x="12582" y="50680"/>
                  </a:lnTo>
                  <a:lnTo>
                    <a:pt x="10969" y="46336"/>
                  </a:lnTo>
                  <a:lnTo>
                    <a:pt x="2774" y="38610"/>
                  </a:lnTo>
                  <a:lnTo>
                    <a:pt x="1870" y="37239"/>
                  </a:lnTo>
                  <a:lnTo>
                    <a:pt x="1266" y="35766"/>
                  </a:lnTo>
                  <a:lnTo>
                    <a:pt x="962" y="34187"/>
                  </a:lnTo>
                  <a:lnTo>
                    <a:pt x="989" y="32599"/>
                  </a:lnTo>
                  <a:lnTo>
                    <a:pt x="1558" y="29388"/>
                  </a:lnTo>
                  <a:lnTo>
                    <a:pt x="1623" y="27760"/>
                  </a:lnTo>
                  <a:lnTo>
                    <a:pt x="1212" y="23517"/>
                  </a:lnTo>
                  <a:lnTo>
                    <a:pt x="103" y="17168"/>
                  </a:lnTo>
                  <a:lnTo>
                    <a:pt x="0" y="14928"/>
                  </a:lnTo>
                  <a:lnTo>
                    <a:pt x="75" y="14036"/>
                  </a:lnTo>
                  <a:lnTo>
                    <a:pt x="417" y="13355"/>
                  </a:lnTo>
                  <a:lnTo>
                    <a:pt x="2170" y="12451"/>
                  </a:lnTo>
                  <a:lnTo>
                    <a:pt x="5542" y="11802"/>
                  </a:lnTo>
                  <a:lnTo>
                    <a:pt x="7240" y="11706"/>
                  </a:lnTo>
                  <a:lnTo>
                    <a:pt x="18013" y="13624"/>
                  </a:lnTo>
                  <a:lnTo>
                    <a:pt x="22968" y="14264"/>
                  </a:lnTo>
                  <a:lnTo>
                    <a:pt x="26262" y="14236"/>
                  </a:lnTo>
                  <a:lnTo>
                    <a:pt x="26445" y="14019"/>
                  </a:lnTo>
                  <a:lnTo>
                    <a:pt x="23511" y="13614"/>
                  </a:lnTo>
                  <a:lnTo>
                    <a:pt x="20754" y="12787"/>
                  </a:lnTo>
                  <a:lnTo>
                    <a:pt x="16263" y="10326"/>
                  </a:lnTo>
                  <a:lnTo>
                    <a:pt x="14200" y="8221"/>
                  </a:lnTo>
                  <a:lnTo>
                    <a:pt x="13788" y="7526"/>
                  </a:lnTo>
                  <a:lnTo>
                    <a:pt x="13690" y="6797"/>
                  </a:lnTo>
                  <a:lnTo>
                    <a:pt x="13905" y="6036"/>
                  </a:lnTo>
                  <a:lnTo>
                    <a:pt x="14557" y="5352"/>
                  </a:lnTo>
                  <a:lnTo>
                    <a:pt x="16805" y="4280"/>
                  </a:lnTo>
                  <a:lnTo>
                    <a:pt x="18638" y="3795"/>
                  </a:lnTo>
                  <a:lnTo>
                    <a:pt x="25396" y="2563"/>
                  </a:lnTo>
                  <a:lnTo>
                    <a:pt x="32205" y="1813"/>
                  </a:lnTo>
                  <a:lnTo>
                    <a:pt x="47231" y="1303"/>
                  </a:lnTo>
                  <a:lnTo>
                    <a:pt x="51492" y="1669"/>
                  </a:lnTo>
                  <a:lnTo>
                    <a:pt x="57997" y="321"/>
                  </a:lnTo>
                  <a:lnTo>
                    <a:pt x="61836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3082070" y="1385446"/>
              <a:ext cx="288843" cy="95533"/>
            </a:xfrm>
            <a:custGeom>
              <a:avLst/>
              <a:pathLst>
                <a:path w="288843" h="95533">
                  <a:moveTo>
                    <a:pt x="168815" y="11950"/>
                  </a:moveTo>
                  <a:lnTo>
                    <a:pt x="169029" y="12066"/>
                  </a:lnTo>
                  <a:lnTo>
                    <a:pt x="176144" y="9502"/>
                  </a:lnTo>
                  <a:lnTo>
                    <a:pt x="180462" y="9364"/>
                  </a:lnTo>
                  <a:lnTo>
                    <a:pt x="183471" y="9592"/>
                  </a:lnTo>
                  <a:lnTo>
                    <a:pt x="184425" y="9918"/>
                  </a:lnTo>
                  <a:lnTo>
                    <a:pt x="185028" y="10424"/>
                  </a:lnTo>
                  <a:lnTo>
                    <a:pt x="185328" y="11537"/>
                  </a:lnTo>
                  <a:lnTo>
                    <a:pt x="185518" y="14293"/>
                  </a:lnTo>
                  <a:lnTo>
                    <a:pt x="185903" y="14634"/>
                  </a:lnTo>
                  <a:lnTo>
                    <a:pt x="186882" y="14477"/>
                  </a:lnTo>
                  <a:lnTo>
                    <a:pt x="188453" y="13827"/>
                  </a:lnTo>
                  <a:lnTo>
                    <a:pt x="196233" y="9755"/>
                  </a:lnTo>
                  <a:lnTo>
                    <a:pt x="199517" y="8638"/>
                  </a:lnTo>
                  <a:lnTo>
                    <a:pt x="201764" y="8303"/>
                  </a:lnTo>
                  <a:lnTo>
                    <a:pt x="211279" y="7692"/>
                  </a:lnTo>
                  <a:lnTo>
                    <a:pt x="217740" y="7711"/>
                  </a:lnTo>
                  <a:lnTo>
                    <a:pt x="224880" y="8090"/>
                  </a:lnTo>
                  <a:lnTo>
                    <a:pt x="230203" y="8659"/>
                  </a:lnTo>
                  <a:lnTo>
                    <a:pt x="238936" y="10334"/>
                  </a:lnTo>
                  <a:lnTo>
                    <a:pt x="245801" y="12261"/>
                  </a:lnTo>
                  <a:lnTo>
                    <a:pt x="252103" y="14313"/>
                  </a:lnTo>
                  <a:lnTo>
                    <a:pt x="273233" y="22028"/>
                  </a:lnTo>
                  <a:lnTo>
                    <a:pt x="282169" y="24306"/>
                  </a:lnTo>
                  <a:lnTo>
                    <a:pt x="285586" y="25599"/>
                  </a:lnTo>
                  <a:lnTo>
                    <a:pt x="287107" y="26540"/>
                  </a:lnTo>
                  <a:lnTo>
                    <a:pt x="288437" y="27722"/>
                  </a:lnTo>
                  <a:lnTo>
                    <a:pt x="288843" y="28826"/>
                  </a:lnTo>
                  <a:lnTo>
                    <a:pt x="288325" y="29853"/>
                  </a:lnTo>
                  <a:lnTo>
                    <a:pt x="287349" y="30569"/>
                  </a:lnTo>
                  <a:lnTo>
                    <a:pt x="285205" y="31181"/>
                  </a:lnTo>
                  <a:lnTo>
                    <a:pt x="272278" y="33765"/>
                  </a:lnTo>
                  <a:lnTo>
                    <a:pt x="265470" y="34556"/>
                  </a:lnTo>
                  <a:lnTo>
                    <a:pt x="258730" y="35699"/>
                  </a:lnTo>
                  <a:lnTo>
                    <a:pt x="242622" y="39733"/>
                  </a:lnTo>
                  <a:lnTo>
                    <a:pt x="231595" y="41654"/>
                  </a:lnTo>
                  <a:lnTo>
                    <a:pt x="217261" y="45400"/>
                  </a:lnTo>
                  <a:lnTo>
                    <a:pt x="190224" y="51426"/>
                  </a:lnTo>
                  <a:lnTo>
                    <a:pt x="187008" y="52636"/>
                  </a:lnTo>
                  <a:lnTo>
                    <a:pt x="185527" y="53506"/>
                  </a:lnTo>
                  <a:lnTo>
                    <a:pt x="177894" y="60372"/>
                  </a:lnTo>
                  <a:lnTo>
                    <a:pt x="174990" y="61967"/>
                  </a:lnTo>
                  <a:lnTo>
                    <a:pt x="167954" y="63593"/>
                  </a:lnTo>
                  <a:lnTo>
                    <a:pt x="159048" y="63999"/>
                  </a:lnTo>
                  <a:lnTo>
                    <a:pt x="156557" y="64455"/>
                  </a:lnTo>
                  <a:lnTo>
                    <a:pt x="156155" y="66828"/>
                  </a:lnTo>
                  <a:lnTo>
                    <a:pt x="152962" y="70771"/>
                  </a:lnTo>
                  <a:lnTo>
                    <a:pt x="151407" y="73425"/>
                  </a:lnTo>
                  <a:lnTo>
                    <a:pt x="149282" y="80533"/>
                  </a:lnTo>
                  <a:lnTo>
                    <a:pt x="148791" y="81244"/>
                  </a:lnTo>
                  <a:lnTo>
                    <a:pt x="147168" y="82561"/>
                  </a:lnTo>
                  <a:lnTo>
                    <a:pt x="144414" y="83989"/>
                  </a:lnTo>
                  <a:lnTo>
                    <a:pt x="135820" y="85634"/>
                  </a:lnTo>
                  <a:lnTo>
                    <a:pt x="129478" y="86497"/>
                  </a:lnTo>
                  <a:lnTo>
                    <a:pt x="120847" y="87215"/>
                  </a:lnTo>
                  <a:lnTo>
                    <a:pt x="118784" y="86724"/>
                  </a:lnTo>
                  <a:lnTo>
                    <a:pt x="116701" y="85596"/>
                  </a:lnTo>
                  <a:lnTo>
                    <a:pt x="114532" y="85497"/>
                  </a:lnTo>
                  <a:lnTo>
                    <a:pt x="113187" y="85674"/>
                  </a:lnTo>
                  <a:lnTo>
                    <a:pt x="101932" y="90617"/>
                  </a:lnTo>
                  <a:lnTo>
                    <a:pt x="91075" y="92616"/>
                  </a:lnTo>
                  <a:lnTo>
                    <a:pt x="86370" y="94423"/>
                  </a:lnTo>
                  <a:lnTo>
                    <a:pt x="83050" y="95272"/>
                  </a:lnTo>
                  <a:lnTo>
                    <a:pt x="80381" y="95533"/>
                  </a:lnTo>
                  <a:lnTo>
                    <a:pt x="75983" y="95373"/>
                  </a:lnTo>
                  <a:lnTo>
                    <a:pt x="72807" y="94554"/>
                  </a:lnTo>
                  <a:lnTo>
                    <a:pt x="69929" y="93290"/>
                  </a:lnTo>
                  <a:lnTo>
                    <a:pt x="67756" y="91917"/>
                  </a:lnTo>
                  <a:lnTo>
                    <a:pt x="62180" y="86270"/>
                  </a:lnTo>
                  <a:lnTo>
                    <a:pt x="59785" y="84338"/>
                  </a:lnTo>
                  <a:lnTo>
                    <a:pt x="57747" y="83373"/>
                  </a:lnTo>
                  <a:lnTo>
                    <a:pt x="52284" y="79934"/>
                  </a:lnTo>
                  <a:lnTo>
                    <a:pt x="50778" y="79245"/>
                  </a:lnTo>
                  <a:lnTo>
                    <a:pt x="29992" y="74886"/>
                  </a:lnTo>
                  <a:lnTo>
                    <a:pt x="19873" y="72441"/>
                  </a:lnTo>
                  <a:lnTo>
                    <a:pt x="17427" y="71580"/>
                  </a:lnTo>
                  <a:lnTo>
                    <a:pt x="15160" y="71076"/>
                  </a:lnTo>
                  <a:lnTo>
                    <a:pt x="2166" y="71413"/>
                  </a:lnTo>
                  <a:lnTo>
                    <a:pt x="447" y="71281"/>
                  </a:lnTo>
                  <a:lnTo>
                    <a:pt x="0" y="70921"/>
                  </a:lnTo>
                  <a:lnTo>
                    <a:pt x="1537" y="69640"/>
                  </a:lnTo>
                  <a:lnTo>
                    <a:pt x="2143" y="68832"/>
                  </a:lnTo>
                  <a:lnTo>
                    <a:pt x="2343" y="68040"/>
                  </a:lnTo>
                  <a:lnTo>
                    <a:pt x="2119" y="66762"/>
                  </a:lnTo>
                  <a:lnTo>
                    <a:pt x="2285" y="66531"/>
                  </a:lnTo>
                  <a:lnTo>
                    <a:pt x="7226" y="65272"/>
                  </a:lnTo>
                  <a:lnTo>
                    <a:pt x="6425" y="65011"/>
                  </a:lnTo>
                  <a:lnTo>
                    <a:pt x="5845" y="64519"/>
                  </a:lnTo>
                  <a:lnTo>
                    <a:pt x="5486" y="63795"/>
                  </a:lnTo>
                  <a:lnTo>
                    <a:pt x="6024" y="63289"/>
                  </a:lnTo>
                  <a:lnTo>
                    <a:pt x="7456" y="63000"/>
                  </a:lnTo>
                  <a:lnTo>
                    <a:pt x="9199" y="61828"/>
                  </a:lnTo>
                  <a:lnTo>
                    <a:pt x="11253" y="59773"/>
                  </a:lnTo>
                  <a:lnTo>
                    <a:pt x="12781" y="58619"/>
                  </a:lnTo>
                  <a:lnTo>
                    <a:pt x="14902" y="57876"/>
                  </a:lnTo>
                  <a:lnTo>
                    <a:pt x="18708" y="55889"/>
                  </a:lnTo>
                  <a:lnTo>
                    <a:pt x="21418" y="55088"/>
                  </a:lnTo>
                  <a:lnTo>
                    <a:pt x="23715" y="54083"/>
                  </a:lnTo>
                  <a:lnTo>
                    <a:pt x="23782" y="53629"/>
                  </a:lnTo>
                  <a:lnTo>
                    <a:pt x="22846" y="53281"/>
                  </a:lnTo>
                  <a:lnTo>
                    <a:pt x="22524" y="52513"/>
                  </a:lnTo>
                  <a:lnTo>
                    <a:pt x="22951" y="50118"/>
                  </a:lnTo>
                  <a:lnTo>
                    <a:pt x="22932" y="48885"/>
                  </a:lnTo>
                  <a:lnTo>
                    <a:pt x="23348" y="47856"/>
                  </a:lnTo>
                  <a:lnTo>
                    <a:pt x="24197" y="47027"/>
                  </a:lnTo>
                  <a:lnTo>
                    <a:pt x="25269" y="46478"/>
                  </a:lnTo>
                  <a:lnTo>
                    <a:pt x="34894" y="44744"/>
                  </a:lnTo>
                  <a:lnTo>
                    <a:pt x="35381" y="44241"/>
                  </a:lnTo>
                  <a:lnTo>
                    <a:pt x="35494" y="43663"/>
                  </a:lnTo>
                  <a:lnTo>
                    <a:pt x="35235" y="43009"/>
                  </a:lnTo>
                  <a:lnTo>
                    <a:pt x="34736" y="42550"/>
                  </a:lnTo>
                  <a:lnTo>
                    <a:pt x="33215" y="42174"/>
                  </a:lnTo>
                  <a:lnTo>
                    <a:pt x="30642" y="42070"/>
                  </a:lnTo>
                  <a:lnTo>
                    <a:pt x="28413" y="41072"/>
                  </a:lnTo>
                  <a:lnTo>
                    <a:pt x="27879" y="40589"/>
                  </a:lnTo>
                  <a:lnTo>
                    <a:pt x="28773" y="39224"/>
                  </a:lnTo>
                  <a:lnTo>
                    <a:pt x="33116" y="37047"/>
                  </a:lnTo>
                  <a:lnTo>
                    <a:pt x="34578" y="35973"/>
                  </a:lnTo>
                  <a:lnTo>
                    <a:pt x="39270" y="31127"/>
                  </a:lnTo>
                  <a:lnTo>
                    <a:pt x="47838" y="28123"/>
                  </a:lnTo>
                  <a:lnTo>
                    <a:pt x="50159" y="24894"/>
                  </a:lnTo>
                  <a:lnTo>
                    <a:pt x="56595" y="21470"/>
                  </a:lnTo>
                  <a:lnTo>
                    <a:pt x="56580" y="20996"/>
                  </a:lnTo>
                  <a:lnTo>
                    <a:pt x="54501" y="19827"/>
                  </a:lnTo>
                  <a:lnTo>
                    <a:pt x="48560" y="19018"/>
                  </a:lnTo>
                  <a:lnTo>
                    <a:pt x="45701" y="17771"/>
                  </a:lnTo>
                  <a:lnTo>
                    <a:pt x="43787" y="16354"/>
                  </a:lnTo>
                  <a:lnTo>
                    <a:pt x="35094" y="8206"/>
                  </a:lnTo>
                  <a:lnTo>
                    <a:pt x="33608" y="7601"/>
                  </a:lnTo>
                  <a:lnTo>
                    <a:pt x="33168" y="6653"/>
                  </a:lnTo>
                  <a:lnTo>
                    <a:pt x="31391" y="6027"/>
                  </a:lnTo>
                  <a:lnTo>
                    <a:pt x="31753" y="5441"/>
                  </a:lnTo>
                  <a:lnTo>
                    <a:pt x="65685" y="3011"/>
                  </a:lnTo>
                  <a:lnTo>
                    <a:pt x="89040" y="2236"/>
                  </a:lnTo>
                  <a:lnTo>
                    <a:pt x="113227" y="123"/>
                  </a:lnTo>
                  <a:lnTo>
                    <a:pt x="119963" y="0"/>
                  </a:lnTo>
                  <a:lnTo>
                    <a:pt x="125183" y="418"/>
                  </a:lnTo>
                  <a:lnTo>
                    <a:pt x="130338" y="1516"/>
                  </a:lnTo>
                  <a:lnTo>
                    <a:pt x="137165" y="3436"/>
                  </a:lnTo>
                  <a:lnTo>
                    <a:pt x="146206" y="5310"/>
                  </a:lnTo>
                  <a:lnTo>
                    <a:pt x="163087" y="8052"/>
                  </a:lnTo>
                  <a:lnTo>
                    <a:pt x="173614" y="8630"/>
                  </a:lnTo>
                  <a:lnTo>
                    <a:pt x="169394" y="10817"/>
                  </a:lnTo>
                  <a:lnTo>
                    <a:pt x="168799" y="1147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3858454" y="1383195"/>
              <a:ext cx="12675" cy="4445"/>
            </a:xfrm>
            <a:custGeom>
              <a:avLst/>
              <a:pathLst>
                <a:path w="12675" h="4445">
                  <a:moveTo>
                    <a:pt x="10901" y="2770"/>
                  </a:moveTo>
                  <a:lnTo>
                    <a:pt x="2594" y="4445"/>
                  </a:lnTo>
                  <a:lnTo>
                    <a:pt x="785" y="3795"/>
                  </a:lnTo>
                  <a:lnTo>
                    <a:pt x="0" y="3206"/>
                  </a:lnTo>
                  <a:lnTo>
                    <a:pt x="6457" y="665"/>
                  </a:lnTo>
                  <a:lnTo>
                    <a:pt x="9215" y="0"/>
                  </a:lnTo>
                  <a:lnTo>
                    <a:pt x="11931" y="789"/>
                  </a:lnTo>
                  <a:lnTo>
                    <a:pt x="12675" y="1387"/>
                  </a:lnTo>
                  <a:lnTo>
                    <a:pt x="12328" y="184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3910938" y="1382909"/>
              <a:ext cx="15924" cy="3772"/>
            </a:xfrm>
            <a:custGeom>
              <a:avLst/>
              <a:pathLst>
                <a:path w="15924" h="3772">
                  <a:moveTo>
                    <a:pt x="15035" y="3633"/>
                  </a:moveTo>
                  <a:lnTo>
                    <a:pt x="13769" y="3772"/>
                  </a:lnTo>
                  <a:lnTo>
                    <a:pt x="11308" y="3614"/>
                  </a:lnTo>
                  <a:lnTo>
                    <a:pt x="2032" y="2381"/>
                  </a:lnTo>
                  <a:lnTo>
                    <a:pt x="452" y="1875"/>
                  </a:lnTo>
                  <a:lnTo>
                    <a:pt x="0" y="1504"/>
                  </a:lnTo>
                  <a:lnTo>
                    <a:pt x="2109" y="1056"/>
                  </a:lnTo>
                  <a:lnTo>
                    <a:pt x="2905" y="578"/>
                  </a:lnTo>
                  <a:lnTo>
                    <a:pt x="5258" y="0"/>
                  </a:lnTo>
                  <a:lnTo>
                    <a:pt x="9410" y="3"/>
                  </a:lnTo>
                  <a:lnTo>
                    <a:pt x="13767" y="1415"/>
                  </a:lnTo>
                  <a:lnTo>
                    <a:pt x="15816" y="2690"/>
                  </a:lnTo>
                  <a:lnTo>
                    <a:pt x="15924" y="325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3661220" y="1360995"/>
              <a:ext cx="34411" cy="11025"/>
            </a:xfrm>
            <a:custGeom>
              <a:avLst/>
              <a:pathLst>
                <a:path w="34411" h="11025">
                  <a:moveTo>
                    <a:pt x="21208" y="10876"/>
                  </a:moveTo>
                  <a:lnTo>
                    <a:pt x="15992" y="11025"/>
                  </a:lnTo>
                  <a:lnTo>
                    <a:pt x="6993" y="10187"/>
                  </a:lnTo>
                  <a:lnTo>
                    <a:pt x="1638" y="8572"/>
                  </a:lnTo>
                  <a:lnTo>
                    <a:pt x="0" y="7797"/>
                  </a:lnTo>
                  <a:lnTo>
                    <a:pt x="159" y="7445"/>
                  </a:lnTo>
                  <a:lnTo>
                    <a:pt x="1086" y="7098"/>
                  </a:lnTo>
                  <a:lnTo>
                    <a:pt x="2379" y="6048"/>
                  </a:lnTo>
                  <a:lnTo>
                    <a:pt x="5444" y="3018"/>
                  </a:lnTo>
                  <a:lnTo>
                    <a:pt x="6592" y="2215"/>
                  </a:lnTo>
                  <a:lnTo>
                    <a:pt x="11419" y="466"/>
                  </a:lnTo>
                  <a:lnTo>
                    <a:pt x="14955" y="0"/>
                  </a:lnTo>
                  <a:lnTo>
                    <a:pt x="22459" y="149"/>
                  </a:lnTo>
                  <a:lnTo>
                    <a:pt x="26816" y="1052"/>
                  </a:lnTo>
                  <a:lnTo>
                    <a:pt x="28635" y="1633"/>
                  </a:lnTo>
                  <a:lnTo>
                    <a:pt x="29936" y="2332"/>
                  </a:lnTo>
                  <a:lnTo>
                    <a:pt x="31212" y="3892"/>
                  </a:lnTo>
                  <a:lnTo>
                    <a:pt x="31528" y="4904"/>
                  </a:lnTo>
                  <a:lnTo>
                    <a:pt x="33718" y="6058"/>
                  </a:lnTo>
                  <a:lnTo>
                    <a:pt x="34373" y="6725"/>
                  </a:lnTo>
                  <a:lnTo>
                    <a:pt x="34411" y="7378"/>
                  </a:lnTo>
                  <a:lnTo>
                    <a:pt x="33800" y="8037"/>
                  </a:lnTo>
                  <a:lnTo>
                    <a:pt x="32544" y="8703"/>
                  </a:lnTo>
                  <a:lnTo>
                    <a:pt x="29664" y="967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3890244" y="1355465"/>
              <a:ext cx="86663" cy="27449"/>
            </a:xfrm>
            <a:custGeom>
              <a:avLst/>
              <a:pathLst>
                <a:path w="86663" h="27449">
                  <a:moveTo>
                    <a:pt x="84478" y="16638"/>
                  </a:moveTo>
                  <a:lnTo>
                    <a:pt x="86254" y="18737"/>
                  </a:lnTo>
                  <a:lnTo>
                    <a:pt x="86577" y="19584"/>
                  </a:lnTo>
                  <a:lnTo>
                    <a:pt x="86663" y="21375"/>
                  </a:lnTo>
                  <a:lnTo>
                    <a:pt x="85906" y="23711"/>
                  </a:lnTo>
                  <a:lnTo>
                    <a:pt x="85400" y="24139"/>
                  </a:lnTo>
                  <a:lnTo>
                    <a:pt x="84669" y="24337"/>
                  </a:lnTo>
                  <a:lnTo>
                    <a:pt x="84319" y="24939"/>
                  </a:lnTo>
                  <a:lnTo>
                    <a:pt x="84351" y="25947"/>
                  </a:lnTo>
                  <a:lnTo>
                    <a:pt x="83634" y="26561"/>
                  </a:lnTo>
                  <a:lnTo>
                    <a:pt x="82167" y="26781"/>
                  </a:lnTo>
                  <a:lnTo>
                    <a:pt x="72263" y="27242"/>
                  </a:lnTo>
                  <a:lnTo>
                    <a:pt x="66143" y="27153"/>
                  </a:lnTo>
                  <a:lnTo>
                    <a:pt x="57066" y="27449"/>
                  </a:lnTo>
                  <a:lnTo>
                    <a:pt x="52569" y="27297"/>
                  </a:lnTo>
                  <a:lnTo>
                    <a:pt x="49623" y="26802"/>
                  </a:lnTo>
                  <a:lnTo>
                    <a:pt x="45343" y="25701"/>
                  </a:lnTo>
                  <a:lnTo>
                    <a:pt x="36297" y="23100"/>
                  </a:lnTo>
                  <a:lnTo>
                    <a:pt x="31734" y="23009"/>
                  </a:lnTo>
                  <a:lnTo>
                    <a:pt x="20288" y="22096"/>
                  </a:lnTo>
                  <a:lnTo>
                    <a:pt x="13965" y="19274"/>
                  </a:lnTo>
                  <a:lnTo>
                    <a:pt x="11547" y="18770"/>
                  </a:lnTo>
                  <a:lnTo>
                    <a:pt x="9105" y="19612"/>
                  </a:lnTo>
                  <a:lnTo>
                    <a:pt x="8439" y="19422"/>
                  </a:lnTo>
                  <a:lnTo>
                    <a:pt x="7766" y="18855"/>
                  </a:lnTo>
                  <a:lnTo>
                    <a:pt x="7086" y="17909"/>
                  </a:lnTo>
                  <a:lnTo>
                    <a:pt x="5893" y="17424"/>
                  </a:lnTo>
                  <a:lnTo>
                    <a:pt x="1098" y="17676"/>
                  </a:lnTo>
                  <a:lnTo>
                    <a:pt x="233" y="17358"/>
                  </a:lnTo>
                  <a:lnTo>
                    <a:pt x="0" y="16531"/>
                  </a:lnTo>
                  <a:lnTo>
                    <a:pt x="74" y="15811"/>
                  </a:lnTo>
                  <a:lnTo>
                    <a:pt x="935" y="14681"/>
                  </a:lnTo>
                  <a:lnTo>
                    <a:pt x="5989" y="11568"/>
                  </a:lnTo>
                  <a:lnTo>
                    <a:pt x="8489" y="11350"/>
                  </a:lnTo>
                  <a:lnTo>
                    <a:pt x="11585" y="10775"/>
                  </a:lnTo>
                  <a:lnTo>
                    <a:pt x="13297" y="9094"/>
                  </a:lnTo>
                  <a:lnTo>
                    <a:pt x="13118" y="7508"/>
                  </a:lnTo>
                  <a:lnTo>
                    <a:pt x="17823" y="5146"/>
                  </a:lnTo>
                  <a:lnTo>
                    <a:pt x="20627" y="4448"/>
                  </a:lnTo>
                  <a:lnTo>
                    <a:pt x="25666" y="2801"/>
                  </a:lnTo>
                  <a:lnTo>
                    <a:pt x="42835" y="226"/>
                  </a:lnTo>
                  <a:lnTo>
                    <a:pt x="47570" y="0"/>
                  </a:lnTo>
                  <a:lnTo>
                    <a:pt x="53913" y="192"/>
                  </a:lnTo>
                  <a:lnTo>
                    <a:pt x="60030" y="1013"/>
                  </a:lnTo>
                  <a:lnTo>
                    <a:pt x="64744" y="2374"/>
                  </a:lnTo>
                  <a:lnTo>
                    <a:pt x="74349" y="5734"/>
                  </a:lnTo>
                  <a:lnTo>
                    <a:pt x="78723" y="7765"/>
                  </a:lnTo>
                  <a:lnTo>
                    <a:pt x="81043" y="9851"/>
                  </a:lnTo>
                  <a:lnTo>
                    <a:pt x="83133" y="11048"/>
                  </a:lnTo>
                  <a:lnTo>
                    <a:pt x="85721" y="13628"/>
                  </a:lnTo>
                  <a:lnTo>
                    <a:pt x="84777" y="14637"/>
                  </a:lnTo>
                  <a:lnTo>
                    <a:pt x="84222" y="1599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3878609" y="1354785"/>
              <a:ext cx="29313" cy="7889"/>
            </a:xfrm>
            <a:custGeom>
              <a:avLst/>
              <a:pathLst>
                <a:path w="29313" h="7889">
                  <a:moveTo>
                    <a:pt x="26033" y="3994"/>
                  </a:moveTo>
                  <a:lnTo>
                    <a:pt x="23882" y="4902"/>
                  </a:lnTo>
                  <a:lnTo>
                    <a:pt x="21665" y="4969"/>
                  </a:lnTo>
                  <a:lnTo>
                    <a:pt x="18685" y="4108"/>
                  </a:lnTo>
                  <a:lnTo>
                    <a:pt x="15448" y="4432"/>
                  </a:lnTo>
                  <a:lnTo>
                    <a:pt x="11017" y="6171"/>
                  </a:lnTo>
                  <a:lnTo>
                    <a:pt x="9440" y="7197"/>
                  </a:lnTo>
                  <a:lnTo>
                    <a:pt x="8229" y="7568"/>
                  </a:lnTo>
                  <a:lnTo>
                    <a:pt x="4518" y="7889"/>
                  </a:lnTo>
                  <a:lnTo>
                    <a:pt x="2915" y="7597"/>
                  </a:lnTo>
                  <a:lnTo>
                    <a:pt x="1410" y="6687"/>
                  </a:lnTo>
                  <a:lnTo>
                    <a:pt x="0" y="5155"/>
                  </a:lnTo>
                  <a:lnTo>
                    <a:pt x="1045" y="4001"/>
                  </a:lnTo>
                  <a:lnTo>
                    <a:pt x="4545" y="3224"/>
                  </a:lnTo>
                  <a:lnTo>
                    <a:pt x="13754" y="1961"/>
                  </a:lnTo>
                  <a:lnTo>
                    <a:pt x="16385" y="1334"/>
                  </a:lnTo>
                  <a:lnTo>
                    <a:pt x="16674" y="661"/>
                  </a:lnTo>
                  <a:lnTo>
                    <a:pt x="17226" y="215"/>
                  </a:lnTo>
                  <a:lnTo>
                    <a:pt x="18040" y="0"/>
                  </a:lnTo>
                  <a:lnTo>
                    <a:pt x="24186" y="1136"/>
                  </a:lnTo>
                  <a:lnTo>
                    <a:pt x="27103" y="1902"/>
                  </a:lnTo>
                  <a:lnTo>
                    <a:pt x="29313" y="2771"/>
                  </a:lnTo>
                  <a:lnTo>
                    <a:pt x="29072" y="311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3209307" y="1346969"/>
              <a:ext cx="10009" cy="5440"/>
            </a:xfrm>
            <a:custGeom>
              <a:avLst/>
              <a:pathLst>
                <a:path w="10009" h="5440">
                  <a:moveTo>
                    <a:pt x="4550" y="5312"/>
                  </a:moveTo>
                  <a:lnTo>
                    <a:pt x="2393" y="5440"/>
                  </a:lnTo>
                  <a:lnTo>
                    <a:pt x="0" y="5130"/>
                  </a:lnTo>
                  <a:lnTo>
                    <a:pt x="547" y="4421"/>
                  </a:lnTo>
                  <a:lnTo>
                    <a:pt x="5930" y="2486"/>
                  </a:lnTo>
                  <a:lnTo>
                    <a:pt x="6230" y="1933"/>
                  </a:lnTo>
                  <a:lnTo>
                    <a:pt x="6157" y="1482"/>
                  </a:lnTo>
                  <a:lnTo>
                    <a:pt x="5488" y="954"/>
                  </a:lnTo>
                  <a:lnTo>
                    <a:pt x="6850" y="277"/>
                  </a:lnTo>
                  <a:lnTo>
                    <a:pt x="9034" y="0"/>
                  </a:lnTo>
                  <a:lnTo>
                    <a:pt x="9758" y="263"/>
                  </a:lnTo>
                  <a:lnTo>
                    <a:pt x="10009" y="851"/>
                  </a:lnTo>
                  <a:lnTo>
                    <a:pt x="9507" y="2569"/>
                  </a:lnTo>
                  <a:lnTo>
                    <a:pt x="8833" y="3400"/>
                  </a:lnTo>
                  <a:lnTo>
                    <a:pt x="7902" y="4109"/>
                  </a:lnTo>
                  <a:lnTo>
                    <a:pt x="6473" y="474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3937177" y="1345340"/>
              <a:ext cx="16716" cy="6841"/>
            </a:xfrm>
            <a:custGeom>
              <a:avLst/>
              <a:pathLst>
                <a:path w="16716" h="6841">
                  <a:moveTo>
                    <a:pt x="10353" y="6828"/>
                  </a:moveTo>
                  <a:lnTo>
                    <a:pt x="7650" y="6841"/>
                  </a:lnTo>
                  <a:lnTo>
                    <a:pt x="4138" y="6266"/>
                  </a:lnTo>
                  <a:lnTo>
                    <a:pt x="3146" y="5665"/>
                  </a:lnTo>
                  <a:lnTo>
                    <a:pt x="2389" y="4842"/>
                  </a:lnTo>
                  <a:lnTo>
                    <a:pt x="1867" y="3798"/>
                  </a:lnTo>
                  <a:lnTo>
                    <a:pt x="1136" y="2963"/>
                  </a:lnTo>
                  <a:lnTo>
                    <a:pt x="196" y="2337"/>
                  </a:lnTo>
                  <a:lnTo>
                    <a:pt x="0" y="1814"/>
                  </a:lnTo>
                  <a:lnTo>
                    <a:pt x="549" y="1395"/>
                  </a:lnTo>
                  <a:lnTo>
                    <a:pt x="1697" y="1160"/>
                  </a:lnTo>
                  <a:lnTo>
                    <a:pt x="4321" y="1083"/>
                  </a:lnTo>
                  <a:lnTo>
                    <a:pt x="10040" y="0"/>
                  </a:lnTo>
                  <a:lnTo>
                    <a:pt x="11123" y="117"/>
                  </a:lnTo>
                  <a:lnTo>
                    <a:pt x="11880" y="690"/>
                  </a:lnTo>
                  <a:lnTo>
                    <a:pt x="12652" y="2192"/>
                  </a:lnTo>
                  <a:lnTo>
                    <a:pt x="13470" y="3083"/>
                  </a:lnTo>
                  <a:lnTo>
                    <a:pt x="15723" y="4710"/>
                  </a:lnTo>
                  <a:lnTo>
                    <a:pt x="16716" y="5757"/>
                  </a:lnTo>
                  <a:lnTo>
                    <a:pt x="16503" y="6082"/>
                  </a:lnTo>
                  <a:lnTo>
                    <a:pt x="15797" y="637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3260329" y="1342061"/>
              <a:ext cx="52379" cy="16570"/>
            </a:xfrm>
            <a:custGeom>
              <a:avLst/>
              <a:pathLst>
                <a:path w="52379" h="16570">
                  <a:moveTo>
                    <a:pt x="29470" y="14795"/>
                  </a:moveTo>
                  <a:lnTo>
                    <a:pt x="21574" y="16570"/>
                  </a:lnTo>
                  <a:lnTo>
                    <a:pt x="15956" y="16386"/>
                  </a:lnTo>
                  <a:lnTo>
                    <a:pt x="8508" y="15081"/>
                  </a:lnTo>
                  <a:lnTo>
                    <a:pt x="2446" y="14638"/>
                  </a:lnTo>
                  <a:lnTo>
                    <a:pt x="313" y="14205"/>
                  </a:lnTo>
                  <a:lnTo>
                    <a:pt x="0" y="13754"/>
                  </a:lnTo>
                  <a:lnTo>
                    <a:pt x="2056" y="12505"/>
                  </a:lnTo>
                  <a:lnTo>
                    <a:pt x="4635" y="11508"/>
                  </a:lnTo>
                  <a:lnTo>
                    <a:pt x="10808" y="9547"/>
                  </a:lnTo>
                  <a:lnTo>
                    <a:pt x="21236" y="5771"/>
                  </a:lnTo>
                  <a:lnTo>
                    <a:pt x="28064" y="4342"/>
                  </a:lnTo>
                  <a:lnTo>
                    <a:pt x="34760" y="3332"/>
                  </a:lnTo>
                  <a:lnTo>
                    <a:pt x="41595" y="1078"/>
                  </a:lnTo>
                  <a:lnTo>
                    <a:pt x="45377" y="72"/>
                  </a:lnTo>
                  <a:lnTo>
                    <a:pt x="48660" y="0"/>
                  </a:lnTo>
                  <a:lnTo>
                    <a:pt x="52006" y="433"/>
                  </a:lnTo>
                  <a:lnTo>
                    <a:pt x="52379" y="1047"/>
                  </a:lnTo>
                  <a:lnTo>
                    <a:pt x="48862" y="4120"/>
                  </a:lnTo>
                  <a:lnTo>
                    <a:pt x="46386" y="5359"/>
                  </a:lnTo>
                  <a:lnTo>
                    <a:pt x="41554" y="8556"/>
                  </a:lnTo>
                  <a:lnTo>
                    <a:pt x="32278" y="1392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357282" y="1341210"/>
              <a:ext cx="23587" cy="8850"/>
            </a:xfrm>
            <a:custGeom>
              <a:avLst/>
              <a:pathLst>
                <a:path w="23587" h="8850">
                  <a:moveTo>
                    <a:pt x="17565" y="6079"/>
                  </a:moveTo>
                  <a:lnTo>
                    <a:pt x="17878" y="7707"/>
                  </a:lnTo>
                  <a:lnTo>
                    <a:pt x="15870" y="7632"/>
                  </a:lnTo>
                  <a:lnTo>
                    <a:pt x="9480" y="8697"/>
                  </a:lnTo>
                  <a:lnTo>
                    <a:pt x="4261" y="8850"/>
                  </a:lnTo>
                  <a:lnTo>
                    <a:pt x="1656" y="8372"/>
                  </a:lnTo>
                  <a:lnTo>
                    <a:pt x="0" y="7257"/>
                  </a:lnTo>
                  <a:lnTo>
                    <a:pt x="4074" y="5182"/>
                  </a:lnTo>
                  <a:lnTo>
                    <a:pt x="8758" y="3732"/>
                  </a:lnTo>
                  <a:lnTo>
                    <a:pt x="14380" y="1478"/>
                  </a:lnTo>
                  <a:lnTo>
                    <a:pt x="19051" y="0"/>
                  </a:lnTo>
                  <a:lnTo>
                    <a:pt x="21356" y="310"/>
                  </a:lnTo>
                  <a:lnTo>
                    <a:pt x="23587" y="1094"/>
                  </a:lnTo>
                  <a:lnTo>
                    <a:pt x="20788" y="3328"/>
                  </a:lnTo>
                  <a:lnTo>
                    <a:pt x="17743" y="444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3674521" y="1336634"/>
              <a:ext cx="66267" cy="15144"/>
            </a:xfrm>
            <a:custGeom>
              <a:avLst/>
              <a:pathLst>
                <a:path w="66267" h="15144">
                  <a:moveTo>
                    <a:pt x="60206" y="8195"/>
                  </a:moveTo>
                  <a:lnTo>
                    <a:pt x="65994" y="9891"/>
                  </a:lnTo>
                  <a:lnTo>
                    <a:pt x="66267" y="10281"/>
                  </a:lnTo>
                  <a:lnTo>
                    <a:pt x="65177" y="10604"/>
                  </a:lnTo>
                  <a:lnTo>
                    <a:pt x="57697" y="11504"/>
                  </a:lnTo>
                  <a:lnTo>
                    <a:pt x="54787" y="12222"/>
                  </a:lnTo>
                  <a:lnTo>
                    <a:pt x="52357" y="13901"/>
                  </a:lnTo>
                  <a:lnTo>
                    <a:pt x="50472" y="14680"/>
                  </a:lnTo>
                  <a:lnTo>
                    <a:pt x="40414" y="15144"/>
                  </a:lnTo>
                  <a:lnTo>
                    <a:pt x="30157" y="15123"/>
                  </a:lnTo>
                  <a:lnTo>
                    <a:pt x="32091" y="13500"/>
                  </a:lnTo>
                  <a:lnTo>
                    <a:pt x="37707" y="10849"/>
                  </a:lnTo>
                  <a:lnTo>
                    <a:pt x="33284" y="9754"/>
                  </a:lnTo>
                  <a:lnTo>
                    <a:pt x="17582" y="11581"/>
                  </a:lnTo>
                  <a:lnTo>
                    <a:pt x="11628" y="10455"/>
                  </a:lnTo>
                  <a:lnTo>
                    <a:pt x="16726" y="7584"/>
                  </a:lnTo>
                  <a:lnTo>
                    <a:pt x="11648" y="7321"/>
                  </a:lnTo>
                  <a:lnTo>
                    <a:pt x="4520" y="7309"/>
                  </a:lnTo>
                  <a:lnTo>
                    <a:pt x="0" y="5609"/>
                  </a:lnTo>
                  <a:lnTo>
                    <a:pt x="1531" y="3568"/>
                  </a:lnTo>
                  <a:lnTo>
                    <a:pt x="10887" y="2444"/>
                  </a:lnTo>
                  <a:lnTo>
                    <a:pt x="23063" y="1472"/>
                  </a:lnTo>
                  <a:lnTo>
                    <a:pt x="36139" y="0"/>
                  </a:lnTo>
                  <a:lnTo>
                    <a:pt x="46370" y="122"/>
                  </a:lnTo>
                  <a:lnTo>
                    <a:pt x="50348" y="824"/>
                  </a:lnTo>
                  <a:lnTo>
                    <a:pt x="51673" y="3179"/>
                  </a:lnTo>
                  <a:lnTo>
                    <a:pt x="52946" y="5980"/>
                  </a:lnTo>
                  <a:lnTo>
                    <a:pt x="54725" y="621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3669078" y="1326834"/>
              <a:ext cx="43370" cy="9391"/>
            </a:xfrm>
            <a:custGeom>
              <a:avLst/>
              <a:pathLst>
                <a:path w="43370" h="9391">
                  <a:moveTo>
                    <a:pt x="16032" y="2293"/>
                  </a:moveTo>
                  <a:lnTo>
                    <a:pt x="17396" y="2446"/>
                  </a:lnTo>
                  <a:lnTo>
                    <a:pt x="21607" y="1895"/>
                  </a:lnTo>
                  <a:lnTo>
                    <a:pt x="24325" y="1797"/>
                  </a:lnTo>
                  <a:lnTo>
                    <a:pt x="27354" y="2837"/>
                  </a:lnTo>
                  <a:lnTo>
                    <a:pt x="28142" y="3516"/>
                  </a:lnTo>
                  <a:lnTo>
                    <a:pt x="39043" y="5213"/>
                  </a:lnTo>
                  <a:lnTo>
                    <a:pt x="42879" y="5975"/>
                  </a:lnTo>
                  <a:lnTo>
                    <a:pt x="43370" y="6483"/>
                  </a:lnTo>
                  <a:lnTo>
                    <a:pt x="42005" y="7210"/>
                  </a:lnTo>
                  <a:lnTo>
                    <a:pt x="38784" y="8159"/>
                  </a:lnTo>
                  <a:lnTo>
                    <a:pt x="35693" y="8803"/>
                  </a:lnTo>
                  <a:lnTo>
                    <a:pt x="31248" y="9314"/>
                  </a:lnTo>
                  <a:lnTo>
                    <a:pt x="9184" y="9391"/>
                  </a:lnTo>
                  <a:lnTo>
                    <a:pt x="6784" y="9160"/>
                  </a:lnTo>
                  <a:lnTo>
                    <a:pt x="5398" y="8317"/>
                  </a:lnTo>
                  <a:lnTo>
                    <a:pt x="2668" y="5172"/>
                  </a:lnTo>
                  <a:lnTo>
                    <a:pt x="730" y="3479"/>
                  </a:lnTo>
                  <a:lnTo>
                    <a:pt x="0" y="2304"/>
                  </a:lnTo>
                  <a:lnTo>
                    <a:pt x="479" y="1647"/>
                  </a:lnTo>
                  <a:lnTo>
                    <a:pt x="2836" y="987"/>
                  </a:lnTo>
                  <a:lnTo>
                    <a:pt x="10995" y="0"/>
                  </a:lnTo>
                  <a:lnTo>
                    <a:pt x="14605" y="0"/>
                  </a:lnTo>
                  <a:lnTo>
                    <a:pt x="16871" y="252"/>
                  </a:lnTo>
                  <a:lnTo>
                    <a:pt x="17794" y="755"/>
                  </a:lnTo>
                  <a:lnTo>
                    <a:pt x="17515" y="143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3718972" y="1326068"/>
              <a:ext cx="150922" cy="47256"/>
            </a:xfrm>
            <a:custGeom>
              <a:avLst/>
              <a:pathLst>
                <a:path w="150922" h="47256">
                  <a:moveTo>
                    <a:pt x="140838" y="6282"/>
                  </a:moveTo>
                  <a:lnTo>
                    <a:pt x="141147" y="7516"/>
                  </a:lnTo>
                  <a:lnTo>
                    <a:pt x="140813" y="8468"/>
                  </a:lnTo>
                  <a:lnTo>
                    <a:pt x="139838" y="9138"/>
                  </a:lnTo>
                  <a:lnTo>
                    <a:pt x="139792" y="9909"/>
                  </a:lnTo>
                  <a:lnTo>
                    <a:pt x="140675" y="10781"/>
                  </a:lnTo>
                  <a:lnTo>
                    <a:pt x="144369" y="12977"/>
                  </a:lnTo>
                  <a:lnTo>
                    <a:pt x="145543" y="14157"/>
                  </a:lnTo>
                  <a:lnTo>
                    <a:pt x="145720" y="15340"/>
                  </a:lnTo>
                  <a:lnTo>
                    <a:pt x="145532" y="16149"/>
                  </a:lnTo>
                  <a:lnTo>
                    <a:pt x="143255" y="17719"/>
                  </a:lnTo>
                  <a:lnTo>
                    <a:pt x="142245" y="19749"/>
                  </a:lnTo>
                  <a:lnTo>
                    <a:pt x="142186" y="20826"/>
                  </a:lnTo>
                  <a:lnTo>
                    <a:pt x="143544" y="22508"/>
                  </a:lnTo>
                  <a:lnTo>
                    <a:pt x="143581" y="23289"/>
                  </a:lnTo>
                  <a:lnTo>
                    <a:pt x="141023" y="24628"/>
                  </a:lnTo>
                  <a:lnTo>
                    <a:pt x="135599" y="25796"/>
                  </a:lnTo>
                  <a:lnTo>
                    <a:pt x="136365" y="26411"/>
                  </a:lnTo>
                  <a:lnTo>
                    <a:pt x="148061" y="27890"/>
                  </a:lnTo>
                  <a:lnTo>
                    <a:pt x="148946" y="28223"/>
                  </a:lnTo>
                  <a:lnTo>
                    <a:pt x="148888" y="31551"/>
                  </a:lnTo>
                  <a:lnTo>
                    <a:pt x="150922" y="35206"/>
                  </a:lnTo>
                  <a:lnTo>
                    <a:pt x="150163" y="35277"/>
                  </a:lnTo>
                  <a:lnTo>
                    <a:pt x="147351" y="34133"/>
                  </a:lnTo>
                  <a:lnTo>
                    <a:pt x="142154" y="32776"/>
                  </a:lnTo>
                  <a:lnTo>
                    <a:pt x="135939" y="35308"/>
                  </a:lnTo>
                  <a:lnTo>
                    <a:pt x="136643" y="39614"/>
                  </a:lnTo>
                  <a:lnTo>
                    <a:pt x="140729" y="41534"/>
                  </a:lnTo>
                  <a:lnTo>
                    <a:pt x="141972" y="42630"/>
                  </a:lnTo>
                  <a:lnTo>
                    <a:pt x="141574" y="43290"/>
                  </a:lnTo>
                  <a:lnTo>
                    <a:pt x="138118" y="43584"/>
                  </a:lnTo>
                  <a:lnTo>
                    <a:pt x="136920" y="43441"/>
                  </a:lnTo>
                  <a:lnTo>
                    <a:pt x="133379" y="42572"/>
                  </a:lnTo>
                  <a:lnTo>
                    <a:pt x="131322" y="41257"/>
                  </a:lnTo>
                  <a:lnTo>
                    <a:pt x="130674" y="41303"/>
                  </a:lnTo>
                  <a:lnTo>
                    <a:pt x="130040" y="41938"/>
                  </a:lnTo>
                  <a:lnTo>
                    <a:pt x="130452" y="42580"/>
                  </a:lnTo>
                  <a:lnTo>
                    <a:pt x="132850" y="43748"/>
                  </a:lnTo>
                  <a:lnTo>
                    <a:pt x="133864" y="45145"/>
                  </a:lnTo>
                  <a:lnTo>
                    <a:pt x="132800" y="45542"/>
                  </a:lnTo>
                  <a:lnTo>
                    <a:pt x="129231" y="45903"/>
                  </a:lnTo>
                  <a:lnTo>
                    <a:pt x="124417" y="45918"/>
                  </a:lnTo>
                  <a:lnTo>
                    <a:pt x="116860" y="46549"/>
                  </a:lnTo>
                  <a:lnTo>
                    <a:pt x="113133" y="46647"/>
                  </a:lnTo>
                  <a:lnTo>
                    <a:pt x="109505" y="46305"/>
                  </a:lnTo>
                  <a:lnTo>
                    <a:pt x="104662" y="46224"/>
                  </a:lnTo>
                  <a:lnTo>
                    <a:pt x="100634" y="46373"/>
                  </a:lnTo>
                  <a:lnTo>
                    <a:pt x="98171" y="46095"/>
                  </a:lnTo>
                  <a:lnTo>
                    <a:pt x="95928" y="45442"/>
                  </a:lnTo>
                  <a:lnTo>
                    <a:pt x="93317" y="45598"/>
                  </a:lnTo>
                  <a:lnTo>
                    <a:pt x="87616" y="47256"/>
                  </a:lnTo>
                  <a:lnTo>
                    <a:pt x="78780" y="46729"/>
                  </a:lnTo>
                  <a:lnTo>
                    <a:pt x="70829" y="46594"/>
                  </a:lnTo>
                  <a:lnTo>
                    <a:pt x="69229" y="46041"/>
                  </a:lnTo>
                  <a:lnTo>
                    <a:pt x="67450" y="44963"/>
                  </a:lnTo>
                  <a:lnTo>
                    <a:pt x="63945" y="41600"/>
                  </a:lnTo>
                  <a:lnTo>
                    <a:pt x="64609" y="40753"/>
                  </a:lnTo>
                  <a:lnTo>
                    <a:pt x="73104" y="40295"/>
                  </a:lnTo>
                  <a:lnTo>
                    <a:pt x="73279" y="40005"/>
                  </a:lnTo>
                  <a:lnTo>
                    <a:pt x="67244" y="38806"/>
                  </a:lnTo>
                  <a:lnTo>
                    <a:pt x="60314" y="37925"/>
                  </a:lnTo>
                  <a:lnTo>
                    <a:pt x="57101" y="37231"/>
                  </a:lnTo>
                  <a:lnTo>
                    <a:pt x="57845" y="35910"/>
                  </a:lnTo>
                  <a:lnTo>
                    <a:pt x="57633" y="35578"/>
                  </a:lnTo>
                  <a:lnTo>
                    <a:pt x="69578" y="34068"/>
                  </a:lnTo>
                  <a:lnTo>
                    <a:pt x="78265" y="31097"/>
                  </a:lnTo>
                  <a:lnTo>
                    <a:pt x="83656" y="29888"/>
                  </a:lnTo>
                  <a:lnTo>
                    <a:pt x="84048" y="29304"/>
                  </a:lnTo>
                  <a:lnTo>
                    <a:pt x="88604" y="28697"/>
                  </a:lnTo>
                  <a:lnTo>
                    <a:pt x="99152" y="28331"/>
                  </a:lnTo>
                  <a:lnTo>
                    <a:pt x="99563" y="27508"/>
                  </a:lnTo>
                  <a:lnTo>
                    <a:pt x="79651" y="27982"/>
                  </a:lnTo>
                  <a:lnTo>
                    <a:pt x="52387" y="29663"/>
                  </a:lnTo>
                  <a:lnTo>
                    <a:pt x="43956" y="30491"/>
                  </a:lnTo>
                  <a:lnTo>
                    <a:pt x="36923" y="30008"/>
                  </a:lnTo>
                  <a:lnTo>
                    <a:pt x="7077" y="32614"/>
                  </a:lnTo>
                  <a:lnTo>
                    <a:pt x="5806" y="32612"/>
                  </a:lnTo>
                  <a:lnTo>
                    <a:pt x="2683" y="31785"/>
                  </a:lnTo>
                  <a:lnTo>
                    <a:pt x="0" y="30236"/>
                  </a:lnTo>
                  <a:lnTo>
                    <a:pt x="1925" y="29157"/>
                  </a:lnTo>
                  <a:lnTo>
                    <a:pt x="10689" y="27108"/>
                  </a:lnTo>
                  <a:lnTo>
                    <a:pt x="15073" y="25315"/>
                  </a:lnTo>
                  <a:lnTo>
                    <a:pt x="14559" y="24347"/>
                  </a:lnTo>
                  <a:lnTo>
                    <a:pt x="18038" y="22626"/>
                  </a:lnTo>
                  <a:lnTo>
                    <a:pt x="23618" y="22383"/>
                  </a:lnTo>
                  <a:lnTo>
                    <a:pt x="33101" y="23797"/>
                  </a:lnTo>
                  <a:lnTo>
                    <a:pt x="38031" y="25199"/>
                  </a:lnTo>
                  <a:lnTo>
                    <a:pt x="42447" y="25855"/>
                  </a:lnTo>
                  <a:lnTo>
                    <a:pt x="46373" y="25726"/>
                  </a:lnTo>
                  <a:lnTo>
                    <a:pt x="50423" y="24743"/>
                  </a:lnTo>
                  <a:lnTo>
                    <a:pt x="49398" y="24634"/>
                  </a:lnTo>
                  <a:lnTo>
                    <a:pt x="42519" y="25152"/>
                  </a:lnTo>
                  <a:lnTo>
                    <a:pt x="41712" y="25001"/>
                  </a:lnTo>
                  <a:lnTo>
                    <a:pt x="38204" y="23433"/>
                  </a:lnTo>
                  <a:lnTo>
                    <a:pt x="36675" y="22436"/>
                  </a:lnTo>
                  <a:lnTo>
                    <a:pt x="35692" y="21437"/>
                  </a:lnTo>
                  <a:lnTo>
                    <a:pt x="35638" y="20732"/>
                  </a:lnTo>
                  <a:lnTo>
                    <a:pt x="37752" y="19394"/>
                  </a:lnTo>
                  <a:lnTo>
                    <a:pt x="29864" y="18955"/>
                  </a:lnTo>
                  <a:lnTo>
                    <a:pt x="26918" y="18030"/>
                  </a:lnTo>
                  <a:lnTo>
                    <a:pt x="25572" y="16877"/>
                  </a:lnTo>
                  <a:lnTo>
                    <a:pt x="25869" y="16375"/>
                  </a:lnTo>
                  <a:lnTo>
                    <a:pt x="28355" y="15025"/>
                  </a:lnTo>
                  <a:lnTo>
                    <a:pt x="35055" y="13169"/>
                  </a:lnTo>
                  <a:lnTo>
                    <a:pt x="34279" y="12656"/>
                  </a:lnTo>
                  <a:lnTo>
                    <a:pt x="24530" y="12697"/>
                  </a:lnTo>
                  <a:lnTo>
                    <a:pt x="22385" y="12455"/>
                  </a:lnTo>
                  <a:lnTo>
                    <a:pt x="18231" y="11301"/>
                  </a:lnTo>
                  <a:lnTo>
                    <a:pt x="19145" y="10021"/>
                  </a:lnTo>
                  <a:lnTo>
                    <a:pt x="23027" y="8147"/>
                  </a:lnTo>
                  <a:lnTo>
                    <a:pt x="25948" y="7041"/>
                  </a:lnTo>
                  <a:lnTo>
                    <a:pt x="27909" y="6703"/>
                  </a:lnTo>
                  <a:lnTo>
                    <a:pt x="30957" y="6710"/>
                  </a:lnTo>
                  <a:lnTo>
                    <a:pt x="38198" y="7431"/>
                  </a:lnTo>
                  <a:lnTo>
                    <a:pt x="40283" y="7830"/>
                  </a:lnTo>
                  <a:lnTo>
                    <a:pt x="45829" y="9635"/>
                  </a:lnTo>
                  <a:lnTo>
                    <a:pt x="47243" y="10666"/>
                  </a:lnTo>
                  <a:lnTo>
                    <a:pt x="47069" y="11659"/>
                  </a:lnTo>
                  <a:lnTo>
                    <a:pt x="48130" y="12387"/>
                  </a:lnTo>
                  <a:lnTo>
                    <a:pt x="52433" y="13451"/>
                  </a:lnTo>
                  <a:lnTo>
                    <a:pt x="70932" y="18962"/>
                  </a:lnTo>
                  <a:lnTo>
                    <a:pt x="74384" y="20266"/>
                  </a:lnTo>
                  <a:lnTo>
                    <a:pt x="76750" y="20844"/>
                  </a:lnTo>
                  <a:lnTo>
                    <a:pt x="81023" y="21267"/>
                  </a:lnTo>
                  <a:lnTo>
                    <a:pt x="83528" y="21180"/>
                  </a:lnTo>
                  <a:lnTo>
                    <a:pt x="85561" y="20791"/>
                  </a:lnTo>
                  <a:lnTo>
                    <a:pt x="85902" y="20286"/>
                  </a:lnTo>
                  <a:lnTo>
                    <a:pt x="77905" y="18358"/>
                  </a:lnTo>
                  <a:lnTo>
                    <a:pt x="75897" y="17333"/>
                  </a:lnTo>
                  <a:lnTo>
                    <a:pt x="74188" y="15934"/>
                  </a:lnTo>
                  <a:lnTo>
                    <a:pt x="74935" y="15483"/>
                  </a:lnTo>
                  <a:lnTo>
                    <a:pt x="77257" y="15326"/>
                  </a:lnTo>
                  <a:lnTo>
                    <a:pt x="83104" y="15509"/>
                  </a:lnTo>
                  <a:lnTo>
                    <a:pt x="89988" y="15131"/>
                  </a:lnTo>
                  <a:lnTo>
                    <a:pt x="82356" y="14542"/>
                  </a:lnTo>
                  <a:lnTo>
                    <a:pt x="77372" y="13761"/>
                  </a:lnTo>
                  <a:lnTo>
                    <a:pt x="72255" y="13724"/>
                  </a:lnTo>
                  <a:lnTo>
                    <a:pt x="65860" y="12471"/>
                  </a:lnTo>
                  <a:lnTo>
                    <a:pt x="65856" y="12080"/>
                  </a:lnTo>
                  <a:lnTo>
                    <a:pt x="67423" y="11681"/>
                  </a:lnTo>
                  <a:lnTo>
                    <a:pt x="76125" y="11125"/>
                  </a:lnTo>
                  <a:lnTo>
                    <a:pt x="77773" y="10886"/>
                  </a:lnTo>
                  <a:lnTo>
                    <a:pt x="77921" y="10539"/>
                  </a:lnTo>
                  <a:lnTo>
                    <a:pt x="75043" y="9701"/>
                  </a:lnTo>
                  <a:lnTo>
                    <a:pt x="72479" y="9245"/>
                  </a:lnTo>
                  <a:lnTo>
                    <a:pt x="59325" y="8232"/>
                  </a:lnTo>
                  <a:lnTo>
                    <a:pt x="54649" y="7097"/>
                  </a:lnTo>
                  <a:lnTo>
                    <a:pt x="53164" y="6556"/>
                  </a:lnTo>
                  <a:lnTo>
                    <a:pt x="52690" y="6034"/>
                  </a:lnTo>
                  <a:lnTo>
                    <a:pt x="54377" y="4697"/>
                  </a:lnTo>
                  <a:lnTo>
                    <a:pt x="61451" y="3018"/>
                  </a:lnTo>
                  <a:lnTo>
                    <a:pt x="66585" y="2218"/>
                  </a:lnTo>
                  <a:lnTo>
                    <a:pt x="75407" y="1632"/>
                  </a:lnTo>
                  <a:lnTo>
                    <a:pt x="82444" y="1702"/>
                  </a:lnTo>
                  <a:lnTo>
                    <a:pt x="86451" y="1926"/>
                  </a:lnTo>
                  <a:lnTo>
                    <a:pt x="95834" y="4768"/>
                  </a:lnTo>
                  <a:lnTo>
                    <a:pt x="100252" y="6637"/>
                  </a:lnTo>
                  <a:lnTo>
                    <a:pt x="107970" y="6308"/>
                  </a:lnTo>
                  <a:lnTo>
                    <a:pt x="105741" y="4346"/>
                  </a:lnTo>
                  <a:lnTo>
                    <a:pt x="104287" y="2191"/>
                  </a:lnTo>
                  <a:lnTo>
                    <a:pt x="106574" y="1400"/>
                  </a:lnTo>
                  <a:lnTo>
                    <a:pt x="112930" y="0"/>
                  </a:lnTo>
                  <a:lnTo>
                    <a:pt x="117994" y="731"/>
                  </a:lnTo>
                  <a:lnTo>
                    <a:pt x="124597" y="2628"/>
                  </a:lnTo>
                  <a:lnTo>
                    <a:pt x="126047" y="3274"/>
                  </a:lnTo>
                  <a:lnTo>
                    <a:pt x="133476" y="4447"/>
                  </a:lnTo>
                  <a:lnTo>
                    <a:pt x="137868" y="4837"/>
                  </a:lnTo>
                  <a:lnTo>
                    <a:pt x="140149" y="546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3751702" y="1324447"/>
              <a:ext cx="37138" cy="4904"/>
            </a:xfrm>
            <a:custGeom>
              <a:avLst/>
              <a:pathLst>
                <a:path w="37138" h="4904">
                  <a:moveTo>
                    <a:pt x="10693" y="4784"/>
                  </a:moveTo>
                  <a:lnTo>
                    <a:pt x="3533" y="4904"/>
                  </a:lnTo>
                  <a:lnTo>
                    <a:pt x="223" y="4572"/>
                  </a:lnTo>
                  <a:lnTo>
                    <a:pt x="0" y="4086"/>
                  </a:lnTo>
                  <a:lnTo>
                    <a:pt x="2863" y="3447"/>
                  </a:lnTo>
                  <a:lnTo>
                    <a:pt x="12381" y="2405"/>
                  </a:lnTo>
                  <a:lnTo>
                    <a:pt x="17987" y="505"/>
                  </a:lnTo>
                  <a:lnTo>
                    <a:pt x="20079" y="271"/>
                  </a:lnTo>
                  <a:lnTo>
                    <a:pt x="27399" y="0"/>
                  </a:lnTo>
                  <a:lnTo>
                    <a:pt x="31664" y="59"/>
                  </a:lnTo>
                  <a:lnTo>
                    <a:pt x="37138" y="507"/>
                  </a:lnTo>
                  <a:lnTo>
                    <a:pt x="23944" y="285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3309918" y="1322550"/>
              <a:ext cx="334901" cy="66853"/>
            </a:xfrm>
            <a:custGeom>
              <a:avLst/>
              <a:pathLst>
                <a:path w="334901" h="66853">
                  <a:moveTo>
                    <a:pt x="257208" y="21112"/>
                  </a:moveTo>
                  <a:lnTo>
                    <a:pt x="260692" y="21190"/>
                  </a:lnTo>
                  <a:lnTo>
                    <a:pt x="264770" y="20888"/>
                  </a:lnTo>
                  <a:lnTo>
                    <a:pt x="269370" y="21096"/>
                  </a:lnTo>
                  <a:lnTo>
                    <a:pt x="271454" y="21715"/>
                  </a:lnTo>
                  <a:lnTo>
                    <a:pt x="272929" y="22818"/>
                  </a:lnTo>
                  <a:lnTo>
                    <a:pt x="272990" y="23409"/>
                  </a:lnTo>
                  <a:lnTo>
                    <a:pt x="272698" y="23917"/>
                  </a:lnTo>
                  <a:lnTo>
                    <a:pt x="272054" y="24341"/>
                  </a:lnTo>
                  <a:lnTo>
                    <a:pt x="266106" y="27123"/>
                  </a:lnTo>
                  <a:lnTo>
                    <a:pt x="264716" y="28085"/>
                  </a:lnTo>
                  <a:lnTo>
                    <a:pt x="266640" y="28320"/>
                  </a:lnTo>
                  <a:lnTo>
                    <a:pt x="267567" y="28158"/>
                  </a:lnTo>
                  <a:lnTo>
                    <a:pt x="273507" y="26074"/>
                  </a:lnTo>
                  <a:lnTo>
                    <a:pt x="277974" y="25422"/>
                  </a:lnTo>
                  <a:lnTo>
                    <a:pt x="281364" y="25272"/>
                  </a:lnTo>
                  <a:lnTo>
                    <a:pt x="286947" y="25688"/>
                  </a:lnTo>
                  <a:lnTo>
                    <a:pt x="289172" y="26047"/>
                  </a:lnTo>
                  <a:lnTo>
                    <a:pt x="290700" y="26472"/>
                  </a:lnTo>
                  <a:lnTo>
                    <a:pt x="291530" y="26963"/>
                  </a:lnTo>
                  <a:lnTo>
                    <a:pt x="293725" y="28961"/>
                  </a:lnTo>
                  <a:lnTo>
                    <a:pt x="295312" y="31544"/>
                  </a:lnTo>
                  <a:lnTo>
                    <a:pt x="295569" y="31278"/>
                  </a:lnTo>
                  <a:lnTo>
                    <a:pt x="295609" y="29830"/>
                  </a:lnTo>
                  <a:lnTo>
                    <a:pt x="295915" y="28703"/>
                  </a:lnTo>
                  <a:lnTo>
                    <a:pt x="301402" y="27942"/>
                  </a:lnTo>
                  <a:lnTo>
                    <a:pt x="301541" y="27692"/>
                  </a:lnTo>
                  <a:lnTo>
                    <a:pt x="299571" y="27068"/>
                  </a:lnTo>
                  <a:lnTo>
                    <a:pt x="297894" y="26217"/>
                  </a:lnTo>
                  <a:lnTo>
                    <a:pt x="296734" y="24623"/>
                  </a:lnTo>
                  <a:lnTo>
                    <a:pt x="297187" y="24030"/>
                  </a:lnTo>
                  <a:lnTo>
                    <a:pt x="298335" y="23391"/>
                  </a:lnTo>
                  <a:lnTo>
                    <a:pt x="301848" y="22035"/>
                  </a:lnTo>
                  <a:lnTo>
                    <a:pt x="305948" y="21225"/>
                  </a:lnTo>
                  <a:lnTo>
                    <a:pt x="309597" y="21030"/>
                  </a:lnTo>
                  <a:lnTo>
                    <a:pt x="323186" y="22443"/>
                  </a:lnTo>
                  <a:lnTo>
                    <a:pt x="328533" y="23603"/>
                  </a:lnTo>
                  <a:lnTo>
                    <a:pt x="330707" y="24201"/>
                  </a:lnTo>
                  <a:lnTo>
                    <a:pt x="331487" y="24627"/>
                  </a:lnTo>
                  <a:lnTo>
                    <a:pt x="332624" y="25989"/>
                  </a:lnTo>
                  <a:lnTo>
                    <a:pt x="334901" y="29719"/>
                  </a:lnTo>
                  <a:lnTo>
                    <a:pt x="334886" y="30919"/>
                  </a:lnTo>
                  <a:lnTo>
                    <a:pt x="333834" y="32850"/>
                  </a:lnTo>
                  <a:lnTo>
                    <a:pt x="329443" y="36470"/>
                  </a:lnTo>
                  <a:lnTo>
                    <a:pt x="328773" y="38926"/>
                  </a:lnTo>
                  <a:lnTo>
                    <a:pt x="324353" y="45032"/>
                  </a:lnTo>
                  <a:lnTo>
                    <a:pt x="321331" y="46691"/>
                  </a:lnTo>
                  <a:lnTo>
                    <a:pt x="317996" y="47853"/>
                  </a:lnTo>
                  <a:lnTo>
                    <a:pt x="304301" y="49899"/>
                  </a:lnTo>
                  <a:lnTo>
                    <a:pt x="293996" y="51980"/>
                  </a:lnTo>
                  <a:lnTo>
                    <a:pt x="291385" y="52310"/>
                  </a:lnTo>
                  <a:lnTo>
                    <a:pt x="288683" y="52338"/>
                  </a:lnTo>
                  <a:lnTo>
                    <a:pt x="280157" y="51647"/>
                  </a:lnTo>
                  <a:lnTo>
                    <a:pt x="270260" y="50324"/>
                  </a:lnTo>
                  <a:lnTo>
                    <a:pt x="264635" y="50699"/>
                  </a:lnTo>
                  <a:lnTo>
                    <a:pt x="259026" y="51654"/>
                  </a:lnTo>
                  <a:lnTo>
                    <a:pt x="255493" y="51910"/>
                  </a:lnTo>
                  <a:lnTo>
                    <a:pt x="252169" y="51784"/>
                  </a:lnTo>
                  <a:lnTo>
                    <a:pt x="248868" y="51442"/>
                  </a:lnTo>
                  <a:lnTo>
                    <a:pt x="244526" y="50548"/>
                  </a:lnTo>
                  <a:lnTo>
                    <a:pt x="246766" y="50139"/>
                  </a:lnTo>
                  <a:lnTo>
                    <a:pt x="247787" y="49681"/>
                  </a:lnTo>
                  <a:lnTo>
                    <a:pt x="246883" y="49210"/>
                  </a:lnTo>
                  <a:lnTo>
                    <a:pt x="242316" y="48532"/>
                  </a:lnTo>
                  <a:lnTo>
                    <a:pt x="237584" y="50040"/>
                  </a:lnTo>
                  <a:lnTo>
                    <a:pt x="223751" y="53565"/>
                  </a:lnTo>
                  <a:lnTo>
                    <a:pt x="205163" y="54747"/>
                  </a:lnTo>
                  <a:lnTo>
                    <a:pt x="199334" y="55466"/>
                  </a:lnTo>
                  <a:lnTo>
                    <a:pt x="195003" y="56394"/>
                  </a:lnTo>
                  <a:lnTo>
                    <a:pt x="192756" y="57159"/>
                  </a:lnTo>
                  <a:lnTo>
                    <a:pt x="189313" y="58955"/>
                  </a:lnTo>
                  <a:lnTo>
                    <a:pt x="184020" y="60308"/>
                  </a:lnTo>
                  <a:lnTo>
                    <a:pt x="174440" y="61789"/>
                  </a:lnTo>
                  <a:lnTo>
                    <a:pt x="162249" y="64088"/>
                  </a:lnTo>
                  <a:lnTo>
                    <a:pt x="140401" y="66440"/>
                  </a:lnTo>
                  <a:lnTo>
                    <a:pt x="126651" y="66853"/>
                  </a:lnTo>
                  <a:lnTo>
                    <a:pt x="112913" y="66074"/>
                  </a:lnTo>
                  <a:lnTo>
                    <a:pt x="108560" y="65440"/>
                  </a:lnTo>
                  <a:lnTo>
                    <a:pt x="103994" y="64447"/>
                  </a:lnTo>
                  <a:lnTo>
                    <a:pt x="94655" y="62104"/>
                  </a:lnTo>
                  <a:lnTo>
                    <a:pt x="92071" y="61258"/>
                  </a:lnTo>
                  <a:lnTo>
                    <a:pt x="89068" y="59421"/>
                  </a:lnTo>
                  <a:lnTo>
                    <a:pt x="90843" y="58198"/>
                  </a:lnTo>
                  <a:lnTo>
                    <a:pt x="95824" y="56788"/>
                  </a:lnTo>
                  <a:lnTo>
                    <a:pt x="103273" y="55505"/>
                  </a:lnTo>
                  <a:lnTo>
                    <a:pt x="118156" y="53771"/>
                  </a:lnTo>
                  <a:lnTo>
                    <a:pt x="131650" y="51000"/>
                  </a:lnTo>
                  <a:lnTo>
                    <a:pt x="136430" y="50479"/>
                  </a:lnTo>
                  <a:lnTo>
                    <a:pt x="149424" y="50055"/>
                  </a:lnTo>
                  <a:lnTo>
                    <a:pt x="155975" y="50314"/>
                  </a:lnTo>
                  <a:lnTo>
                    <a:pt x="160715" y="50168"/>
                  </a:lnTo>
                  <a:lnTo>
                    <a:pt x="163841" y="49788"/>
                  </a:lnTo>
                  <a:lnTo>
                    <a:pt x="168479" y="48788"/>
                  </a:lnTo>
                  <a:lnTo>
                    <a:pt x="175258" y="46795"/>
                  </a:lnTo>
                  <a:lnTo>
                    <a:pt x="180205" y="44930"/>
                  </a:lnTo>
                  <a:lnTo>
                    <a:pt x="181461" y="44059"/>
                  </a:lnTo>
                  <a:lnTo>
                    <a:pt x="179803" y="43242"/>
                  </a:lnTo>
                  <a:lnTo>
                    <a:pt x="177379" y="43128"/>
                  </a:lnTo>
                  <a:lnTo>
                    <a:pt x="169290" y="45044"/>
                  </a:lnTo>
                  <a:lnTo>
                    <a:pt x="165230" y="45689"/>
                  </a:lnTo>
                  <a:lnTo>
                    <a:pt x="160808" y="45733"/>
                  </a:lnTo>
                  <a:lnTo>
                    <a:pt x="154739" y="46389"/>
                  </a:lnTo>
                  <a:lnTo>
                    <a:pt x="148834" y="46652"/>
                  </a:lnTo>
                  <a:lnTo>
                    <a:pt x="147691" y="46631"/>
                  </a:lnTo>
                  <a:lnTo>
                    <a:pt x="141541" y="44798"/>
                  </a:lnTo>
                  <a:lnTo>
                    <a:pt x="138253" y="44476"/>
                  </a:lnTo>
                  <a:lnTo>
                    <a:pt x="136724" y="44669"/>
                  </a:lnTo>
                  <a:lnTo>
                    <a:pt x="135322" y="45153"/>
                  </a:lnTo>
                  <a:lnTo>
                    <a:pt x="132656" y="46506"/>
                  </a:lnTo>
                  <a:lnTo>
                    <a:pt x="131116" y="46992"/>
                  </a:lnTo>
                  <a:lnTo>
                    <a:pt x="128462" y="47346"/>
                  </a:lnTo>
                  <a:lnTo>
                    <a:pt x="117732" y="47748"/>
                  </a:lnTo>
                  <a:lnTo>
                    <a:pt x="107449" y="48429"/>
                  </a:lnTo>
                  <a:lnTo>
                    <a:pt x="105160" y="48008"/>
                  </a:lnTo>
                  <a:lnTo>
                    <a:pt x="103768" y="47224"/>
                  </a:lnTo>
                  <a:lnTo>
                    <a:pt x="103481" y="46746"/>
                  </a:lnTo>
                  <a:lnTo>
                    <a:pt x="103327" y="45137"/>
                  </a:lnTo>
                  <a:lnTo>
                    <a:pt x="102634" y="44496"/>
                  </a:lnTo>
                  <a:lnTo>
                    <a:pt x="103538" y="43157"/>
                  </a:lnTo>
                  <a:lnTo>
                    <a:pt x="104710" y="42136"/>
                  </a:lnTo>
                  <a:lnTo>
                    <a:pt x="106150" y="41434"/>
                  </a:lnTo>
                  <a:lnTo>
                    <a:pt x="113218" y="39363"/>
                  </a:lnTo>
                  <a:lnTo>
                    <a:pt x="114211" y="38826"/>
                  </a:lnTo>
                  <a:lnTo>
                    <a:pt x="110843" y="38937"/>
                  </a:lnTo>
                  <a:lnTo>
                    <a:pt x="102841" y="39950"/>
                  </a:lnTo>
                  <a:lnTo>
                    <a:pt x="101796" y="39598"/>
                  </a:lnTo>
                  <a:lnTo>
                    <a:pt x="99923" y="38440"/>
                  </a:lnTo>
                  <a:lnTo>
                    <a:pt x="99028" y="38324"/>
                  </a:lnTo>
                  <a:lnTo>
                    <a:pt x="98008" y="38805"/>
                  </a:lnTo>
                  <a:lnTo>
                    <a:pt x="97414" y="39482"/>
                  </a:lnTo>
                  <a:lnTo>
                    <a:pt x="96039" y="42278"/>
                  </a:lnTo>
                  <a:lnTo>
                    <a:pt x="94829" y="43707"/>
                  </a:lnTo>
                  <a:lnTo>
                    <a:pt x="91610" y="43418"/>
                  </a:lnTo>
                  <a:lnTo>
                    <a:pt x="87629" y="42556"/>
                  </a:lnTo>
                  <a:lnTo>
                    <a:pt x="86142" y="42438"/>
                  </a:lnTo>
                  <a:lnTo>
                    <a:pt x="85285" y="42712"/>
                  </a:lnTo>
                  <a:lnTo>
                    <a:pt x="85558" y="43195"/>
                  </a:lnTo>
                  <a:lnTo>
                    <a:pt x="89598" y="45592"/>
                  </a:lnTo>
                  <a:lnTo>
                    <a:pt x="89644" y="46429"/>
                  </a:lnTo>
                  <a:lnTo>
                    <a:pt x="87000" y="47896"/>
                  </a:lnTo>
                  <a:lnTo>
                    <a:pt x="75742" y="50332"/>
                  </a:lnTo>
                  <a:lnTo>
                    <a:pt x="71295" y="50983"/>
                  </a:lnTo>
                  <a:lnTo>
                    <a:pt x="69721" y="50731"/>
                  </a:lnTo>
                  <a:lnTo>
                    <a:pt x="68304" y="50063"/>
                  </a:lnTo>
                  <a:lnTo>
                    <a:pt x="67047" y="48976"/>
                  </a:lnTo>
                  <a:lnTo>
                    <a:pt x="64123" y="47518"/>
                  </a:lnTo>
                  <a:lnTo>
                    <a:pt x="62382" y="47192"/>
                  </a:lnTo>
                  <a:lnTo>
                    <a:pt x="60432" y="47147"/>
                  </a:lnTo>
                  <a:lnTo>
                    <a:pt x="58639" y="47448"/>
                  </a:lnTo>
                  <a:lnTo>
                    <a:pt x="57002" y="48095"/>
                  </a:lnTo>
                  <a:lnTo>
                    <a:pt x="55987" y="48781"/>
                  </a:lnTo>
                  <a:lnTo>
                    <a:pt x="55022" y="50061"/>
                  </a:lnTo>
                  <a:lnTo>
                    <a:pt x="52972" y="51039"/>
                  </a:lnTo>
                  <a:lnTo>
                    <a:pt x="51709" y="51206"/>
                  </a:lnTo>
                  <a:lnTo>
                    <a:pt x="40275" y="49177"/>
                  </a:lnTo>
                  <a:lnTo>
                    <a:pt x="31061" y="45578"/>
                  </a:lnTo>
                  <a:lnTo>
                    <a:pt x="20976" y="46138"/>
                  </a:lnTo>
                  <a:lnTo>
                    <a:pt x="16449" y="46011"/>
                  </a:lnTo>
                  <a:lnTo>
                    <a:pt x="2711" y="44692"/>
                  </a:lnTo>
                  <a:lnTo>
                    <a:pt x="963" y="43876"/>
                  </a:lnTo>
                  <a:lnTo>
                    <a:pt x="0" y="42817"/>
                  </a:lnTo>
                  <a:lnTo>
                    <a:pt x="92" y="42241"/>
                  </a:lnTo>
                  <a:lnTo>
                    <a:pt x="663" y="41646"/>
                  </a:lnTo>
                  <a:lnTo>
                    <a:pt x="2403" y="40465"/>
                  </a:lnTo>
                  <a:lnTo>
                    <a:pt x="5866" y="38678"/>
                  </a:lnTo>
                  <a:lnTo>
                    <a:pt x="7310" y="38101"/>
                  </a:lnTo>
                  <a:lnTo>
                    <a:pt x="9463" y="37627"/>
                  </a:lnTo>
                  <a:lnTo>
                    <a:pt x="12321" y="37254"/>
                  </a:lnTo>
                  <a:lnTo>
                    <a:pt x="19601" y="37046"/>
                  </a:lnTo>
                  <a:lnTo>
                    <a:pt x="38337" y="36979"/>
                  </a:lnTo>
                  <a:lnTo>
                    <a:pt x="42084" y="36702"/>
                  </a:lnTo>
                  <a:lnTo>
                    <a:pt x="62583" y="33245"/>
                  </a:lnTo>
                  <a:lnTo>
                    <a:pt x="64923" y="32679"/>
                  </a:lnTo>
                  <a:lnTo>
                    <a:pt x="67931" y="31575"/>
                  </a:lnTo>
                  <a:lnTo>
                    <a:pt x="68610" y="31119"/>
                  </a:lnTo>
                  <a:lnTo>
                    <a:pt x="68482" y="30821"/>
                  </a:lnTo>
                  <a:lnTo>
                    <a:pt x="43268" y="33560"/>
                  </a:lnTo>
                  <a:lnTo>
                    <a:pt x="32455" y="34149"/>
                  </a:lnTo>
                  <a:lnTo>
                    <a:pt x="15886" y="33703"/>
                  </a:lnTo>
                  <a:lnTo>
                    <a:pt x="12771" y="33271"/>
                  </a:lnTo>
                  <a:lnTo>
                    <a:pt x="12061" y="32504"/>
                  </a:lnTo>
                  <a:lnTo>
                    <a:pt x="15517" y="30472"/>
                  </a:lnTo>
                  <a:lnTo>
                    <a:pt x="17338" y="29717"/>
                  </a:lnTo>
                  <a:lnTo>
                    <a:pt x="22050" y="29003"/>
                  </a:lnTo>
                  <a:lnTo>
                    <a:pt x="33449" y="27991"/>
                  </a:lnTo>
                  <a:lnTo>
                    <a:pt x="48691" y="27096"/>
                  </a:lnTo>
                  <a:lnTo>
                    <a:pt x="58673" y="27076"/>
                  </a:lnTo>
                  <a:lnTo>
                    <a:pt x="67049" y="26366"/>
                  </a:lnTo>
                  <a:lnTo>
                    <a:pt x="72085" y="25556"/>
                  </a:lnTo>
                  <a:lnTo>
                    <a:pt x="55208" y="25597"/>
                  </a:lnTo>
                  <a:lnTo>
                    <a:pt x="34879" y="25978"/>
                  </a:lnTo>
                  <a:lnTo>
                    <a:pt x="31940" y="25713"/>
                  </a:lnTo>
                  <a:lnTo>
                    <a:pt x="26135" y="24645"/>
                  </a:lnTo>
                  <a:lnTo>
                    <a:pt x="25852" y="23863"/>
                  </a:lnTo>
                  <a:lnTo>
                    <a:pt x="28176" y="22924"/>
                  </a:lnTo>
                  <a:lnTo>
                    <a:pt x="29027" y="22225"/>
                  </a:lnTo>
                  <a:lnTo>
                    <a:pt x="27366" y="20653"/>
                  </a:lnTo>
                  <a:lnTo>
                    <a:pt x="27876" y="20044"/>
                  </a:lnTo>
                  <a:lnTo>
                    <a:pt x="31664" y="18733"/>
                  </a:lnTo>
                  <a:lnTo>
                    <a:pt x="38417" y="17318"/>
                  </a:lnTo>
                  <a:lnTo>
                    <a:pt x="42582" y="17117"/>
                  </a:lnTo>
                  <a:lnTo>
                    <a:pt x="50620" y="17600"/>
                  </a:lnTo>
                  <a:lnTo>
                    <a:pt x="73525" y="18101"/>
                  </a:lnTo>
                  <a:lnTo>
                    <a:pt x="77968" y="17921"/>
                  </a:lnTo>
                  <a:lnTo>
                    <a:pt x="75162" y="17306"/>
                  </a:lnTo>
                  <a:lnTo>
                    <a:pt x="71171" y="16847"/>
                  </a:lnTo>
                  <a:lnTo>
                    <a:pt x="53489" y="16063"/>
                  </a:lnTo>
                  <a:lnTo>
                    <a:pt x="49830" y="15712"/>
                  </a:lnTo>
                  <a:lnTo>
                    <a:pt x="49131" y="15229"/>
                  </a:lnTo>
                  <a:lnTo>
                    <a:pt x="48866" y="14517"/>
                  </a:lnTo>
                  <a:lnTo>
                    <a:pt x="49036" y="13576"/>
                  </a:lnTo>
                  <a:lnTo>
                    <a:pt x="50315" y="12613"/>
                  </a:lnTo>
                  <a:lnTo>
                    <a:pt x="55804" y="10601"/>
                  </a:lnTo>
                  <a:lnTo>
                    <a:pt x="71892" y="8944"/>
                  </a:lnTo>
                  <a:lnTo>
                    <a:pt x="78293" y="8716"/>
                  </a:lnTo>
                  <a:lnTo>
                    <a:pt x="84707" y="8825"/>
                  </a:lnTo>
                  <a:lnTo>
                    <a:pt x="91222" y="9570"/>
                  </a:lnTo>
                  <a:lnTo>
                    <a:pt x="94125" y="10215"/>
                  </a:lnTo>
                  <a:lnTo>
                    <a:pt x="95581" y="11011"/>
                  </a:lnTo>
                  <a:lnTo>
                    <a:pt x="96285" y="11752"/>
                  </a:lnTo>
                  <a:lnTo>
                    <a:pt x="96367" y="13034"/>
                  </a:lnTo>
                  <a:lnTo>
                    <a:pt x="96680" y="13539"/>
                  </a:lnTo>
                  <a:lnTo>
                    <a:pt x="97858" y="14380"/>
                  </a:lnTo>
                  <a:lnTo>
                    <a:pt x="101604" y="16358"/>
                  </a:lnTo>
                  <a:lnTo>
                    <a:pt x="104362" y="16975"/>
                  </a:lnTo>
                  <a:lnTo>
                    <a:pt x="117088" y="15826"/>
                  </a:lnTo>
                  <a:lnTo>
                    <a:pt x="122385" y="15568"/>
                  </a:lnTo>
                  <a:lnTo>
                    <a:pt x="127713" y="15930"/>
                  </a:lnTo>
                  <a:lnTo>
                    <a:pt x="135474" y="17117"/>
                  </a:lnTo>
                  <a:lnTo>
                    <a:pt x="145526" y="20705"/>
                  </a:lnTo>
                  <a:lnTo>
                    <a:pt x="158476" y="24368"/>
                  </a:lnTo>
                  <a:lnTo>
                    <a:pt x="158410" y="25157"/>
                  </a:lnTo>
                  <a:lnTo>
                    <a:pt x="153449" y="26383"/>
                  </a:lnTo>
                  <a:lnTo>
                    <a:pt x="152516" y="26908"/>
                  </a:lnTo>
                  <a:lnTo>
                    <a:pt x="153185" y="27272"/>
                  </a:lnTo>
                  <a:lnTo>
                    <a:pt x="158140" y="27512"/>
                  </a:lnTo>
                  <a:lnTo>
                    <a:pt x="162783" y="27331"/>
                  </a:lnTo>
                  <a:lnTo>
                    <a:pt x="167212" y="27606"/>
                  </a:lnTo>
                  <a:lnTo>
                    <a:pt x="168203" y="27922"/>
                  </a:lnTo>
                  <a:lnTo>
                    <a:pt x="169828" y="29263"/>
                  </a:lnTo>
                  <a:lnTo>
                    <a:pt x="172086" y="31631"/>
                  </a:lnTo>
                  <a:lnTo>
                    <a:pt x="174768" y="33399"/>
                  </a:lnTo>
                  <a:lnTo>
                    <a:pt x="177874" y="34568"/>
                  </a:lnTo>
                  <a:lnTo>
                    <a:pt x="180930" y="35167"/>
                  </a:lnTo>
                  <a:lnTo>
                    <a:pt x="185437" y="35211"/>
                  </a:lnTo>
                  <a:lnTo>
                    <a:pt x="189969" y="34863"/>
                  </a:lnTo>
                  <a:lnTo>
                    <a:pt x="197326" y="34979"/>
                  </a:lnTo>
                  <a:lnTo>
                    <a:pt x="235267" y="36329"/>
                  </a:lnTo>
                  <a:lnTo>
                    <a:pt x="237515" y="36094"/>
                  </a:lnTo>
                  <a:lnTo>
                    <a:pt x="239114" y="35353"/>
                  </a:lnTo>
                  <a:lnTo>
                    <a:pt x="240069" y="34105"/>
                  </a:lnTo>
                  <a:lnTo>
                    <a:pt x="240431" y="33079"/>
                  </a:lnTo>
                  <a:lnTo>
                    <a:pt x="239914" y="31679"/>
                  </a:lnTo>
                  <a:lnTo>
                    <a:pt x="239180" y="31009"/>
                  </a:lnTo>
                  <a:lnTo>
                    <a:pt x="215656" y="26476"/>
                  </a:lnTo>
                  <a:lnTo>
                    <a:pt x="213598" y="24651"/>
                  </a:lnTo>
                  <a:lnTo>
                    <a:pt x="225090" y="22104"/>
                  </a:lnTo>
                  <a:lnTo>
                    <a:pt x="225916" y="21516"/>
                  </a:lnTo>
                  <a:lnTo>
                    <a:pt x="226142" y="20706"/>
                  </a:lnTo>
                  <a:lnTo>
                    <a:pt x="225761" y="19675"/>
                  </a:lnTo>
                  <a:lnTo>
                    <a:pt x="224201" y="18693"/>
                  </a:lnTo>
                  <a:lnTo>
                    <a:pt x="218030" y="16820"/>
                  </a:lnTo>
                  <a:lnTo>
                    <a:pt x="212568" y="16538"/>
                  </a:lnTo>
                  <a:lnTo>
                    <a:pt x="204472" y="14692"/>
                  </a:lnTo>
                  <a:lnTo>
                    <a:pt x="203194" y="14225"/>
                  </a:lnTo>
                  <a:lnTo>
                    <a:pt x="202148" y="13490"/>
                  </a:lnTo>
                  <a:lnTo>
                    <a:pt x="201330" y="12483"/>
                  </a:lnTo>
                  <a:lnTo>
                    <a:pt x="201468" y="11709"/>
                  </a:lnTo>
                  <a:lnTo>
                    <a:pt x="202558" y="11168"/>
                  </a:lnTo>
                  <a:lnTo>
                    <a:pt x="210529" y="9295"/>
                  </a:lnTo>
                  <a:lnTo>
                    <a:pt x="213755" y="8256"/>
                  </a:lnTo>
                  <a:lnTo>
                    <a:pt x="223698" y="3578"/>
                  </a:lnTo>
                  <a:lnTo>
                    <a:pt x="228299" y="1690"/>
                  </a:lnTo>
                  <a:lnTo>
                    <a:pt x="231587" y="805"/>
                  </a:lnTo>
                  <a:lnTo>
                    <a:pt x="234939" y="256"/>
                  </a:lnTo>
                  <a:lnTo>
                    <a:pt x="242306" y="0"/>
                  </a:lnTo>
                  <a:lnTo>
                    <a:pt x="249981" y="1743"/>
                  </a:lnTo>
                  <a:lnTo>
                    <a:pt x="251681" y="1850"/>
                  </a:lnTo>
                  <a:lnTo>
                    <a:pt x="252383" y="2308"/>
                  </a:lnTo>
                  <a:lnTo>
                    <a:pt x="252085" y="3119"/>
                  </a:lnTo>
                  <a:lnTo>
                    <a:pt x="251127" y="3892"/>
                  </a:lnTo>
                  <a:lnTo>
                    <a:pt x="248381" y="5289"/>
                  </a:lnTo>
                  <a:lnTo>
                    <a:pt x="247736" y="5874"/>
                  </a:lnTo>
                  <a:lnTo>
                    <a:pt x="247944" y="6477"/>
                  </a:lnTo>
                  <a:lnTo>
                    <a:pt x="249826" y="7870"/>
                  </a:lnTo>
                  <a:lnTo>
                    <a:pt x="250404" y="8788"/>
                  </a:lnTo>
                  <a:lnTo>
                    <a:pt x="250821" y="10334"/>
                  </a:lnTo>
                  <a:lnTo>
                    <a:pt x="251126" y="10562"/>
                  </a:lnTo>
                  <a:lnTo>
                    <a:pt x="255742" y="11868"/>
                  </a:lnTo>
                  <a:lnTo>
                    <a:pt x="259939" y="13570"/>
                  </a:lnTo>
                  <a:lnTo>
                    <a:pt x="261884" y="16240"/>
                  </a:lnTo>
                  <a:lnTo>
                    <a:pt x="260371" y="17163"/>
                  </a:lnTo>
                  <a:lnTo>
                    <a:pt x="256837" y="18434"/>
                  </a:lnTo>
                  <a:lnTo>
                    <a:pt x="254735" y="19493"/>
                  </a:lnTo>
                  <a:lnTo>
                    <a:pt x="254064" y="20341"/>
                  </a:lnTo>
                  <a:lnTo>
                    <a:pt x="254599" y="2085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057073" y="1322113"/>
              <a:ext cx="23988" cy="9655"/>
            </a:xfrm>
            <a:custGeom>
              <a:avLst/>
              <a:pathLst>
                <a:path w="23988" h="9655">
                  <a:moveTo>
                    <a:pt x="23103" y="9106"/>
                  </a:moveTo>
                  <a:lnTo>
                    <a:pt x="21809" y="9481"/>
                  </a:lnTo>
                  <a:lnTo>
                    <a:pt x="17641" y="9287"/>
                  </a:lnTo>
                  <a:lnTo>
                    <a:pt x="16259" y="9655"/>
                  </a:lnTo>
                  <a:lnTo>
                    <a:pt x="14043" y="9446"/>
                  </a:lnTo>
                  <a:lnTo>
                    <a:pt x="10996" y="8660"/>
                  </a:lnTo>
                  <a:lnTo>
                    <a:pt x="7433" y="7115"/>
                  </a:lnTo>
                  <a:lnTo>
                    <a:pt x="3358" y="4813"/>
                  </a:lnTo>
                  <a:lnTo>
                    <a:pt x="172" y="2829"/>
                  </a:lnTo>
                  <a:lnTo>
                    <a:pt x="0" y="2284"/>
                  </a:lnTo>
                  <a:lnTo>
                    <a:pt x="1041" y="1357"/>
                  </a:lnTo>
                  <a:lnTo>
                    <a:pt x="4227" y="740"/>
                  </a:lnTo>
                  <a:lnTo>
                    <a:pt x="11776" y="0"/>
                  </a:lnTo>
                  <a:lnTo>
                    <a:pt x="16959" y="20"/>
                  </a:lnTo>
                  <a:lnTo>
                    <a:pt x="21773" y="1518"/>
                  </a:lnTo>
                  <a:lnTo>
                    <a:pt x="23135" y="2032"/>
                  </a:lnTo>
                  <a:lnTo>
                    <a:pt x="23961" y="2647"/>
                  </a:lnTo>
                  <a:lnTo>
                    <a:pt x="23988" y="3237"/>
                  </a:lnTo>
                  <a:lnTo>
                    <a:pt x="23595" y="3752"/>
                  </a:lnTo>
                  <a:lnTo>
                    <a:pt x="21414" y="4900"/>
                  </a:lnTo>
                  <a:lnTo>
                    <a:pt x="20459" y="5702"/>
                  </a:lnTo>
                  <a:lnTo>
                    <a:pt x="20465" y="6487"/>
                  </a:lnTo>
                  <a:lnTo>
                    <a:pt x="20938" y="7623"/>
                  </a:lnTo>
                  <a:lnTo>
                    <a:pt x="21818" y="8373"/>
                  </a:lnTo>
                  <a:lnTo>
                    <a:pt x="23105" y="873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3386321" y="1320513"/>
              <a:ext cx="37241" cy="5093"/>
            </a:xfrm>
            <a:custGeom>
              <a:avLst/>
              <a:pathLst>
                <a:path w="37241" h="5093">
                  <a:moveTo>
                    <a:pt x="35221" y="4189"/>
                  </a:moveTo>
                  <a:lnTo>
                    <a:pt x="31027" y="5093"/>
                  </a:lnTo>
                  <a:lnTo>
                    <a:pt x="2315" y="3757"/>
                  </a:lnTo>
                  <a:lnTo>
                    <a:pt x="745" y="3338"/>
                  </a:lnTo>
                  <a:lnTo>
                    <a:pt x="0" y="2768"/>
                  </a:lnTo>
                  <a:lnTo>
                    <a:pt x="5200" y="1211"/>
                  </a:lnTo>
                  <a:lnTo>
                    <a:pt x="11478" y="539"/>
                  </a:lnTo>
                  <a:lnTo>
                    <a:pt x="26075" y="0"/>
                  </a:lnTo>
                  <a:lnTo>
                    <a:pt x="31163" y="605"/>
                  </a:lnTo>
                  <a:lnTo>
                    <a:pt x="34538" y="1314"/>
                  </a:lnTo>
                  <a:lnTo>
                    <a:pt x="36442" y="1929"/>
                  </a:lnTo>
                  <a:lnTo>
                    <a:pt x="37241" y="308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3881999" y="1315778"/>
              <a:ext cx="483499" cy="71733"/>
            </a:xfrm>
            <a:custGeom>
              <a:avLst/>
              <a:pathLst>
                <a:path w="483499" h="71733">
                  <a:moveTo>
                    <a:pt x="71931" y="4249"/>
                  </a:moveTo>
                  <a:lnTo>
                    <a:pt x="77099" y="4489"/>
                  </a:lnTo>
                  <a:lnTo>
                    <a:pt x="81518" y="4120"/>
                  </a:lnTo>
                  <a:lnTo>
                    <a:pt x="85307" y="4201"/>
                  </a:lnTo>
                  <a:lnTo>
                    <a:pt x="90904" y="5316"/>
                  </a:lnTo>
                  <a:lnTo>
                    <a:pt x="96089" y="7019"/>
                  </a:lnTo>
                  <a:lnTo>
                    <a:pt x="100074" y="7789"/>
                  </a:lnTo>
                  <a:lnTo>
                    <a:pt x="101360" y="8178"/>
                  </a:lnTo>
                  <a:lnTo>
                    <a:pt x="101862" y="8608"/>
                  </a:lnTo>
                  <a:lnTo>
                    <a:pt x="102487" y="9898"/>
                  </a:lnTo>
                  <a:lnTo>
                    <a:pt x="102466" y="10496"/>
                  </a:lnTo>
                  <a:lnTo>
                    <a:pt x="102174" y="10974"/>
                  </a:lnTo>
                  <a:lnTo>
                    <a:pt x="100430" y="12152"/>
                  </a:lnTo>
                  <a:lnTo>
                    <a:pt x="98963" y="13610"/>
                  </a:lnTo>
                  <a:lnTo>
                    <a:pt x="95937" y="14896"/>
                  </a:lnTo>
                  <a:lnTo>
                    <a:pt x="94326" y="15866"/>
                  </a:lnTo>
                  <a:lnTo>
                    <a:pt x="92944" y="17091"/>
                  </a:lnTo>
                  <a:lnTo>
                    <a:pt x="96058" y="16361"/>
                  </a:lnTo>
                  <a:lnTo>
                    <a:pt x="107845" y="12319"/>
                  </a:lnTo>
                  <a:lnTo>
                    <a:pt x="115557" y="12801"/>
                  </a:lnTo>
                  <a:lnTo>
                    <a:pt x="127143" y="12440"/>
                  </a:lnTo>
                  <a:lnTo>
                    <a:pt x="141169" y="10789"/>
                  </a:lnTo>
                  <a:lnTo>
                    <a:pt x="147829" y="10531"/>
                  </a:lnTo>
                  <a:lnTo>
                    <a:pt x="154555" y="10651"/>
                  </a:lnTo>
                  <a:lnTo>
                    <a:pt x="159550" y="11172"/>
                  </a:lnTo>
                  <a:lnTo>
                    <a:pt x="170213" y="13398"/>
                  </a:lnTo>
                  <a:lnTo>
                    <a:pt x="173906" y="14459"/>
                  </a:lnTo>
                  <a:lnTo>
                    <a:pt x="175291" y="15210"/>
                  </a:lnTo>
                  <a:lnTo>
                    <a:pt x="175624" y="15763"/>
                  </a:lnTo>
                  <a:lnTo>
                    <a:pt x="173440" y="16622"/>
                  </a:lnTo>
                  <a:lnTo>
                    <a:pt x="166741" y="16100"/>
                  </a:lnTo>
                  <a:lnTo>
                    <a:pt x="155716" y="15640"/>
                  </a:lnTo>
                  <a:lnTo>
                    <a:pt x="153700" y="15353"/>
                  </a:lnTo>
                  <a:lnTo>
                    <a:pt x="151984" y="15376"/>
                  </a:lnTo>
                  <a:lnTo>
                    <a:pt x="150735" y="15687"/>
                  </a:lnTo>
                  <a:lnTo>
                    <a:pt x="151514" y="16866"/>
                  </a:lnTo>
                  <a:lnTo>
                    <a:pt x="153758" y="17125"/>
                  </a:lnTo>
                  <a:lnTo>
                    <a:pt x="166997" y="17379"/>
                  </a:lnTo>
                  <a:lnTo>
                    <a:pt x="210390" y="21128"/>
                  </a:lnTo>
                  <a:lnTo>
                    <a:pt x="212198" y="22328"/>
                  </a:lnTo>
                  <a:lnTo>
                    <a:pt x="211716" y="22858"/>
                  </a:lnTo>
                  <a:lnTo>
                    <a:pt x="210181" y="23447"/>
                  </a:lnTo>
                  <a:lnTo>
                    <a:pt x="207017" y="24236"/>
                  </a:lnTo>
                  <a:lnTo>
                    <a:pt x="181995" y="25097"/>
                  </a:lnTo>
                  <a:lnTo>
                    <a:pt x="167756" y="24334"/>
                  </a:lnTo>
                  <a:lnTo>
                    <a:pt x="155789" y="23108"/>
                  </a:lnTo>
                  <a:lnTo>
                    <a:pt x="151728" y="23382"/>
                  </a:lnTo>
                  <a:lnTo>
                    <a:pt x="155262" y="25044"/>
                  </a:lnTo>
                  <a:lnTo>
                    <a:pt x="162438" y="25552"/>
                  </a:lnTo>
                  <a:lnTo>
                    <a:pt x="168445" y="26535"/>
                  </a:lnTo>
                  <a:lnTo>
                    <a:pt x="170940" y="27358"/>
                  </a:lnTo>
                  <a:lnTo>
                    <a:pt x="183672" y="27986"/>
                  </a:lnTo>
                  <a:lnTo>
                    <a:pt x="185754" y="28627"/>
                  </a:lnTo>
                  <a:lnTo>
                    <a:pt x="189713" y="30268"/>
                  </a:lnTo>
                  <a:lnTo>
                    <a:pt x="193035" y="30394"/>
                  </a:lnTo>
                  <a:lnTo>
                    <a:pt x="196327" y="31540"/>
                  </a:lnTo>
                  <a:lnTo>
                    <a:pt x="199038" y="33508"/>
                  </a:lnTo>
                  <a:lnTo>
                    <a:pt x="200289" y="33772"/>
                  </a:lnTo>
                  <a:lnTo>
                    <a:pt x="204125" y="33417"/>
                  </a:lnTo>
                  <a:lnTo>
                    <a:pt x="210582" y="35126"/>
                  </a:lnTo>
                  <a:lnTo>
                    <a:pt x="212591" y="36040"/>
                  </a:lnTo>
                  <a:lnTo>
                    <a:pt x="212600" y="36724"/>
                  </a:lnTo>
                  <a:lnTo>
                    <a:pt x="211160" y="37795"/>
                  </a:lnTo>
                  <a:lnTo>
                    <a:pt x="208270" y="39251"/>
                  </a:lnTo>
                  <a:lnTo>
                    <a:pt x="200969" y="40966"/>
                  </a:lnTo>
                  <a:lnTo>
                    <a:pt x="200399" y="41483"/>
                  </a:lnTo>
                  <a:lnTo>
                    <a:pt x="208931" y="41281"/>
                  </a:lnTo>
                  <a:lnTo>
                    <a:pt x="210503" y="41509"/>
                  </a:lnTo>
                  <a:lnTo>
                    <a:pt x="220554" y="44553"/>
                  </a:lnTo>
                  <a:lnTo>
                    <a:pt x="221877" y="44608"/>
                  </a:lnTo>
                  <a:lnTo>
                    <a:pt x="222704" y="44289"/>
                  </a:lnTo>
                  <a:lnTo>
                    <a:pt x="223666" y="43212"/>
                  </a:lnTo>
                  <a:lnTo>
                    <a:pt x="223237" y="42214"/>
                  </a:lnTo>
                  <a:lnTo>
                    <a:pt x="222009" y="40831"/>
                  </a:lnTo>
                  <a:lnTo>
                    <a:pt x="222338" y="39829"/>
                  </a:lnTo>
                  <a:lnTo>
                    <a:pt x="224223" y="39205"/>
                  </a:lnTo>
                  <a:lnTo>
                    <a:pt x="226131" y="38896"/>
                  </a:lnTo>
                  <a:lnTo>
                    <a:pt x="228063" y="38902"/>
                  </a:lnTo>
                  <a:lnTo>
                    <a:pt x="230161" y="39270"/>
                  </a:lnTo>
                  <a:lnTo>
                    <a:pt x="240323" y="42948"/>
                  </a:lnTo>
                  <a:lnTo>
                    <a:pt x="253355" y="41190"/>
                  </a:lnTo>
                  <a:lnTo>
                    <a:pt x="255734" y="41980"/>
                  </a:lnTo>
                  <a:lnTo>
                    <a:pt x="257702" y="43456"/>
                  </a:lnTo>
                  <a:lnTo>
                    <a:pt x="258622" y="43699"/>
                  </a:lnTo>
                  <a:lnTo>
                    <a:pt x="263444" y="40757"/>
                  </a:lnTo>
                  <a:lnTo>
                    <a:pt x="266420" y="40027"/>
                  </a:lnTo>
                  <a:lnTo>
                    <a:pt x="278648" y="43519"/>
                  </a:lnTo>
                  <a:lnTo>
                    <a:pt x="286101" y="44292"/>
                  </a:lnTo>
                  <a:lnTo>
                    <a:pt x="289091" y="45041"/>
                  </a:lnTo>
                  <a:lnTo>
                    <a:pt x="294624" y="45868"/>
                  </a:lnTo>
                  <a:lnTo>
                    <a:pt x="302496" y="46181"/>
                  </a:lnTo>
                  <a:lnTo>
                    <a:pt x="303792" y="44884"/>
                  </a:lnTo>
                  <a:lnTo>
                    <a:pt x="299254" y="43218"/>
                  </a:lnTo>
                  <a:lnTo>
                    <a:pt x="301900" y="42487"/>
                  </a:lnTo>
                  <a:lnTo>
                    <a:pt x="312726" y="41075"/>
                  </a:lnTo>
                  <a:lnTo>
                    <a:pt x="318500" y="41274"/>
                  </a:lnTo>
                  <a:lnTo>
                    <a:pt x="329154" y="39276"/>
                  </a:lnTo>
                  <a:lnTo>
                    <a:pt x="335691" y="39006"/>
                  </a:lnTo>
                  <a:lnTo>
                    <a:pt x="339707" y="39039"/>
                  </a:lnTo>
                  <a:lnTo>
                    <a:pt x="352895" y="36022"/>
                  </a:lnTo>
                  <a:lnTo>
                    <a:pt x="356028" y="35545"/>
                  </a:lnTo>
                  <a:lnTo>
                    <a:pt x="358302" y="34466"/>
                  </a:lnTo>
                  <a:lnTo>
                    <a:pt x="363480" y="34635"/>
                  </a:lnTo>
                  <a:lnTo>
                    <a:pt x="377504" y="36349"/>
                  </a:lnTo>
                  <a:lnTo>
                    <a:pt x="381475" y="36194"/>
                  </a:lnTo>
                  <a:lnTo>
                    <a:pt x="396396" y="34485"/>
                  </a:lnTo>
                  <a:lnTo>
                    <a:pt x="401912" y="34068"/>
                  </a:lnTo>
                  <a:lnTo>
                    <a:pt x="407444" y="34132"/>
                  </a:lnTo>
                  <a:lnTo>
                    <a:pt x="421435" y="35130"/>
                  </a:lnTo>
                  <a:lnTo>
                    <a:pt x="431903" y="36206"/>
                  </a:lnTo>
                  <a:lnTo>
                    <a:pt x="435157" y="36771"/>
                  </a:lnTo>
                  <a:lnTo>
                    <a:pt x="434000" y="38185"/>
                  </a:lnTo>
                  <a:lnTo>
                    <a:pt x="434529" y="38603"/>
                  </a:lnTo>
                  <a:lnTo>
                    <a:pt x="435886" y="38910"/>
                  </a:lnTo>
                  <a:lnTo>
                    <a:pt x="439302" y="39325"/>
                  </a:lnTo>
                  <a:lnTo>
                    <a:pt x="452375" y="39352"/>
                  </a:lnTo>
                  <a:lnTo>
                    <a:pt x="458061" y="39713"/>
                  </a:lnTo>
                  <a:lnTo>
                    <a:pt x="462582" y="41038"/>
                  </a:lnTo>
                  <a:lnTo>
                    <a:pt x="463664" y="41565"/>
                  </a:lnTo>
                  <a:lnTo>
                    <a:pt x="463484" y="42116"/>
                  </a:lnTo>
                  <a:lnTo>
                    <a:pt x="459038" y="43546"/>
                  </a:lnTo>
                  <a:lnTo>
                    <a:pt x="459761" y="43848"/>
                  </a:lnTo>
                  <a:lnTo>
                    <a:pt x="464205" y="44180"/>
                  </a:lnTo>
                  <a:lnTo>
                    <a:pt x="474206" y="44345"/>
                  </a:lnTo>
                  <a:lnTo>
                    <a:pt x="476348" y="44675"/>
                  </a:lnTo>
                  <a:lnTo>
                    <a:pt x="478406" y="46462"/>
                  </a:lnTo>
                  <a:lnTo>
                    <a:pt x="480559" y="48935"/>
                  </a:lnTo>
                  <a:lnTo>
                    <a:pt x="480524" y="49918"/>
                  </a:lnTo>
                  <a:lnTo>
                    <a:pt x="477060" y="51589"/>
                  </a:lnTo>
                  <a:lnTo>
                    <a:pt x="467589" y="53820"/>
                  </a:lnTo>
                  <a:lnTo>
                    <a:pt x="457077" y="55672"/>
                  </a:lnTo>
                  <a:lnTo>
                    <a:pt x="456402" y="56153"/>
                  </a:lnTo>
                  <a:lnTo>
                    <a:pt x="459755" y="57038"/>
                  </a:lnTo>
                  <a:lnTo>
                    <a:pt x="463220" y="57426"/>
                  </a:lnTo>
                  <a:lnTo>
                    <a:pt x="465951" y="57348"/>
                  </a:lnTo>
                  <a:lnTo>
                    <a:pt x="474336" y="56505"/>
                  </a:lnTo>
                  <a:lnTo>
                    <a:pt x="476241" y="56521"/>
                  </a:lnTo>
                  <a:lnTo>
                    <a:pt x="480089" y="57382"/>
                  </a:lnTo>
                  <a:lnTo>
                    <a:pt x="481869" y="58236"/>
                  </a:lnTo>
                  <a:lnTo>
                    <a:pt x="483499" y="59374"/>
                  </a:lnTo>
                  <a:lnTo>
                    <a:pt x="480555" y="60410"/>
                  </a:lnTo>
                  <a:lnTo>
                    <a:pt x="468492" y="61694"/>
                  </a:lnTo>
                  <a:lnTo>
                    <a:pt x="461364" y="60004"/>
                  </a:lnTo>
                  <a:lnTo>
                    <a:pt x="458966" y="59631"/>
                  </a:lnTo>
                  <a:lnTo>
                    <a:pt x="457348" y="59778"/>
                  </a:lnTo>
                  <a:lnTo>
                    <a:pt x="458266" y="60519"/>
                  </a:lnTo>
                  <a:lnTo>
                    <a:pt x="461714" y="61859"/>
                  </a:lnTo>
                  <a:lnTo>
                    <a:pt x="462843" y="62743"/>
                  </a:lnTo>
                  <a:lnTo>
                    <a:pt x="461646" y="63172"/>
                  </a:lnTo>
                  <a:lnTo>
                    <a:pt x="461080" y="64021"/>
                  </a:lnTo>
                  <a:lnTo>
                    <a:pt x="461148" y="65288"/>
                  </a:lnTo>
                  <a:lnTo>
                    <a:pt x="460862" y="66575"/>
                  </a:lnTo>
                  <a:lnTo>
                    <a:pt x="459697" y="68580"/>
                  </a:lnTo>
                  <a:lnTo>
                    <a:pt x="459283" y="68659"/>
                  </a:lnTo>
                  <a:lnTo>
                    <a:pt x="433073" y="69072"/>
                  </a:lnTo>
                  <a:lnTo>
                    <a:pt x="429915" y="69435"/>
                  </a:lnTo>
                  <a:lnTo>
                    <a:pt x="422545" y="70849"/>
                  </a:lnTo>
                  <a:lnTo>
                    <a:pt x="416973" y="71561"/>
                  </a:lnTo>
                  <a:lnTo>
                    <a:pt x="413343" y="71668"/>
                  </a:lnTo>
                  <a:lnTo>
                    <a:pt x="409797" y="71409"/>
                  </a:lnTo>
                  <a:lnTo>
                    <a:pt x="400229" y="69941"/>
                  </a:lnTo>
                  <a:lnTo>
                    <a:pt x="393855" y="70218"/>
                  </a:lnTo>
                  <a:lnTo>
                    <a:pt x="391357" y="70078"/>
                  </a:lnTo>
                  <a:lnTo>
                    <a:pt x="385961" y="69102"/>
                  </a:lnTo>
                  <a:lnTo>
                    <a:pt x="384653" y="68608"/>
                  </a:lnTo>
                  <a:lnTo>
                    <a:pt x="382464" y="67328"/>
                  </a:lnTo>
                  <a:lnTo>
                    <a:pt x="380823" y="65578"/>
                  </a:lnTo>
                  <a:lnTo>
                    <a:pt x="380953" y="64499"/>
                  </a:lnTo>
                  <a:lnTo>
                    <a:pt x="381644" y="62945"/>
                  </a:lnTo>
                  <a:lnTo>
                    <a:pt x="381220" y="62167"/>
                  </a:lnTo>
                  <a:lnTo>
                    <a:pt x="379682" y="62161"/>
                  </a:lnTo>
                  <a:lnTo>
                    <a:pt x="377968" y="61839"/>
                  </a:lnTo>
                  <a:lnTo>
                    <a:pt x="372808" y="60280"/>
                  </a:lnTo>
                  <a:lnTo>
                    <a:pt x="369629" y="59820"/>
                  </a:lnTo>
                  <a:lnTo>
                    <a:pt x="369036" y="60074"/>
                  </a:lnTo>
                  <a:lnTo>
                    <a:pt x="369969" y="61292"/>
                  </a:lnTo>
                  <a:lnTo>
                    <a:pt x="370590" y="61681"/>
                  </a:lnTo>
                  <a:lnTo>
                    <a:pt x="373992" y="62571"/>
                  </a:lnTo>
                  <a:lnTo>
                    <a:pt x="374624" y="63602"/>
                  </a:lnTo>
                  <a:lnTo>
                    <a:pt x="373177" y="66212"/>
                  </a:lnTo>
                  <a:lnTo>
                    <a:pt x="372665" y="66632"/>
                  </a:lnTo>
                  <a:lnTo>
                    <a:pt x="369358" y="68546"/>
                  </a:lnTo>
                  <a:lnTo>
                    <a:pt x="366871" y="69093"/>
                  </a:lnTo>
                  <a:lnTo>
                    <a:pt x="360068" y="69135"/>
                  </a:lnTo>
                  <a:lnTo>
                    <a:pt x="349647" y="70495"/>
                  </a:lnTo>
                  <a:lnTo>
                    <a:pt x="344663" y="70690"/>
                  </a:lnTo>
                  <a:lnTo>
                    <a:pt x="337988" y="70373"/>
                  </a:lnTo>
                  <a:lnTo>
                    <a:pt x="333810" y="69754"/>
                  </a:lnTo>
                  <a:lnTo>
                    <a:pt x="331101" y="69044"/>
                  </a:lnTo>
                  <a:lnTo>
                    <a:pt x="328470" y="68035"/>
                  </a:lnTo>
                  <a:lnTo>
                    <a:pt x="327091" y="67959"/>
                  </a:lnTo>
                  <a:lnTo>
                    <a:pt x="326390" y="70149"/>
                  </a:lnTo>
                  <a:lnTo>
                    <a:pt x="325101" y="70432"/>
                  </a:lnTo>
                  <a:lnTo>
                    <a:pt x="322866" y="70399"/>
                  </a:lnTo>
                  <a:lnTo>
                    <a:pt x="319413" y="69717"/>
                  </a:lnTo>
                  <a:lnTo>
                    <a:pt x="316565" y="68135"/>
                  </a:lnTo>
                  <a:lnTo>
                    <a:pt x="315678" y="68141"/>
                  </a:lnTo>
                  <a:lnTo>
                    <a:pt x="315284" y="69063"/>
                  </a:lnTo>
                  <a:lnTo>
                    <a:pt x="314647" y="69668"/>
                  </a:lnTo>
                  <a:lnTo>
                    <a:pt x="313769" y="69953"/>
                  </a:lnTo>
                  <a:lnTo>
                    <a:pt x="306460" y="70942"/>
                  </a:lnTo>
                  <a:lnTo>
                    <a:pt x="302381" y="70948"/>
                  </a:lnTo>
                  <a:lnTo>
                    <a:pt x="298118" y="69816"/>
                  </a:lnTo>
                  <a:lnTo>
                    <a:pt x="295325" y="69931"/>
                  </a:lnTo>
                  <a:lnTo>
                    <a:pt x="291743" y="70542"/>
                  </a:lnTo>
                  <a:lnTo>
                    <a:pt x="283042" y="69383"/>
                  </a:lnTo>
                  <a:lnTo>
                    <a:pt x="280960" y="69338"/>
                  </a:lnTo>
                  <a:lnTo>
                    <a:pt x="282747" y="71215"/>
                  </a:lnTo>
                  <a:lnTo>
                    <a:pt x="279872" y="71505"/>
                  </a:lnTo>
                  <a:lnTo>
                    <a:pt x="273666" y="71458"/>
                  </a:lnTo>
                  <a:lnTo>
                    <a:pt x="263468" y="70853"/>
                  </a:lnTo>
                  <a:lnTo>
                    <a:pt x="257145" y="71733"/>
                  </a:lnTo>
                  <a:lnTo>
                    <a:pt x="245724" y="71208"/>
                  </a:lnTo>
                  <a:lnTo>
                    <a:pt x="234196" y="71076"/>
                  </a:lnTo>
                  <a:lnTo>
                    <a:pt x="232049" y="70646"/>
                  </a:lnTo>
                  <a:lnTo>
                    <a:pt x="230531" y="69769"/>
                  </a:lnTo>
                  <a:lnTo>
                    <a:pt x="230470" y="68987"/>
                  </a:lnTo>
                  <a:lnTo>
                    <a:pt x="231029" y="67908"/>
                  </a:lnTo>
                  <a:lnTo>
                    <a:pt x="232716" y="66302"/>
                  </a:lnTo>
                  <a:lnTo>
                    <a:pt x="235532" y="64168"/>
                  </a:lnTo>
                  <a:lnTo>
                    <a:pt x="236503" y="63042"/>
                  </a:lnTo>
                  <a:lnTo>
                    <a:pt x="233964" y="62521"/>
                  </a:lnTo>
                  <a:lnTo>
                    <a:pt x="232396" y="61825"/>
                  </a:lnTo>
                  <a:lnTo>
                    <a:pt x="231103" y="61747"/>
                  </a:lnTo>
                  <a:lnTo>
                    <a:pt x="227039" y="62569"/>
                  </a:lnTo>
                  <a:lnTo>
                    <a:pt x="224392" y="64968"/>
                  </a:lnTo>
                  <a:lnTo>
                    <a:pt x="222368" y="65664"/>
                  </a:lnTo>
                  <a:lnTo>
                    <a:pt x="221474" y="65081"/>
                  </a:lnTo>
                  <a:lnTo>
                    <a:pt x="220800" y="63624"/>
                  </a:lnTo>
                  <a:lnTo>
                    <a:pt x="219907" y="62914"/>
                  </a:lnTo>
                  <a:lnTo>
                    <a:pt x="218795" y="62953"/>
                  </a:lnTo>
                  <a:lnTo>
                    <a:pt x="217710" y="63342"/>
                  </a:lnTo>
                  <a:lnTo>
                    <a:pt x="216653" y="64081"/>
                  </a:lnTo>
                  <a:lnTo>
                    <a:pt x="215067" y="64349"/>
                  </a:lnTo>
                  <a:lnTo>
                    <a:pt x="212948" y="64147"/>
                  </a:lnTo>
                  <a:lnTo>
                    <a:pt x="212197" y="64509"/>
                  </a:lnTo>
                  <a:lnTo>
                    <a:pt x="212813" y="65436"/>
                  </a:lnTo>
                  <a:lnTo>
                    <a:pt x="213028" y="66304"/>
                  </a:lnTo>
                  <a:lnTo>
                    <a:pt x="212842" y="67113"/>
                  </a:lnTo>
                  <a:lnTo>
                    <a:pt x="211016" y="67897"/>
                  </a:lnTo>
                  <a:lnTo>
                    <a:pt x="205817" y="69037"/>
                  </a:lnTo>
                  <a:lnTo>
                    <a:pt x="202813" y="69401"/>
                  </a:lnTo>
                  <a:lnTo>
                    <a:pt x="194919" y="69572"/>
                  </a:lnTo>
                  <a:lnTo>
                    <a:pt x="190195" y="69232"/>
                  </a:lnTo>
                  <a:lnTo>
                    <a:pt x="180625" y="67862"/>
                  </a:lnTo>
                  <a:lnTo>
                    <a:pt x="175329" y="67799"/>
                  </a:lnTo>
                  <a:lnTo>
                    <a:pt x="168951" y="65501"/>
                  </a:lnTo>
                  <a:lnTo>
                    <a:pt x="163902" y="64970"/>
                  </a:lnTo>
                  <a:lnTo>
                    <a:pt x="164158" y="64139"/>
                  </a:lnTo>
                  <a:lnTo>
                    <a:pt x="166366" y="62594"/>
                  </a:lnTo>
                  <a:lnTo>
                    <a:pt x="166294" y="62133"/>
                  </a:lnTo>
                  <a:lnTo>
                    <a:pt x="159395" y="64385"/>
                  </a:lnTo>
                  <a:lnTo>
                    <a:pt x="158460" y="65104"/>
                  </a:lnTo>
                  <a:lnTo>
                    <a:pt x="159266" y="66773"/>
                  </a:lnTo>
                  <a:lnTo>
                    <a:pt x="158350" y="66893"/>
                  </a:lnTo>
                  <a:lnTo>
                    <a:pt x="153604" y="66293"/>
                  </a:lnTo>
                  <a:lnTo>
                    <a:pt x="148937" y="66750"/>
                  </a:lnTo>
                  <a:lnTo>
                    <a:pt x="147810" y="66615"/>
                  </a:lnTo>
                  <a:lnTo>
                    <a:pt x="144587" y="65410"/>
                  </a:lnTo>
                  <a:lnTo>
                    <a:pt x="138914" y="64185"/>
                  </a:lnTo>
                  <a:lnTo>
                    <a:pt x="136412" y="62812"/>
                  </a:lnTo>
                  <a:lnTo>
                    <a:pt x="132517" y="58523"/>
                  </a:lnTo>
                  <a:lnTo>
                    <a:pt x="130537" y="55686"/>
                  </a:lnTo>
                  <a:lnTo>
                    <a:pt x="130784" y="55107"/>
                  </a:lnTo>
                  <a:lnTo>
                    <a:pt x="133679" y="54307"/>
                  </a:lnTo>
                  <a:lnTo>
                    <a:pt x="133242" y="53683"/>
                  </a:lnTo>
                  <a:lnTo>
                    <a:pt x="129635" y="52089"/>
                  </a:lnTo>
                  <a:lnTo>
                    <a:pt x="125749" y="50747"/>
                  </a:lnTo>
                  <a:lnTo>
                    <a:pt x="124594" y="49820"/>
                  </a:lnTo>
                  <a:lnTo>
                    <a:pt x="124066" y="48883"/>
                  </a:lnTo>
                  <a:lnTo>
                    <a:pt x="123548" y="47525"/>
                  </a:lnTo>
                  <a:lnTo>
                    <a:pt x="123524" y="46521"/>
                  </a:lnTo>
                  <a:lnTo>
                    <a:pt x="123991" y="45871"/>
                  </a:lnTo>
                  <a:lnTo>
                    <a:pt x="126213" y="43848"/>
                  </a:lnTo>
                  <a:lnTo>
                    <a:pt x="132298" y="40223"/>
                  </a:lnTo>
                  <a:lnTo>
                    <a:pt x="133120" y="39564"/>
                  </a:lnTo>
                  <a:lnTo>
                    <a:pt x="133448" y="38916"/>
                  </a:lnTo>
                  <a:lnTo>
                    <a:pt x="132610" y="36999"/>
                  </a:lnTo>
                  <a:lnTo>
                    <a:pt x="131431" y="35078"/>
                  </a:lnTo>
                  <a:lnTo>
                    <a:pt x="130235" y="33704"/>
                  </a:lnTo>
                  <a:lnTo>
                    <a:pt x="126878" y="31808"/>
                  </a:lnTo>
                  <a:lnTo>
                    <a:pt x="122259" y="29837"/>
                  </a:lnTo>
                  <a:lnTo>
                    <a:pt x="115761" y="26300"/>
                  </a:lnTo>
                  <a:lnTo>
                    <a:pt x="110941" y="23551"/>
                  </a:lnTo>
                  <a:lnTo>
                    <a:pt x="105181" y="19681"/>
                  </a:lnTo>
                  <a:lnTo>
                    <a:pt x="102403" y="19349"/>
                  </a:lnTo>
                  <a:lnTo>
                    <a:pt x="99189" y="19526"/>
                  </a:lnTo>
                  <a:lnTo>
                    <a:pt x="92243" y="20857"/>
                  </a:lnTo>
                  <a:lnTo>
                    <a:pt x="89908" y="21490"/>
                  </a:lnTo>
                  <a:lnTo>
                    <a:pt x="89335" y="21915"/>
                  </a:lnTo>
                  <a:lnTo>
                    <a:pt x="84163" y="22011"/>
                  </a:lnTo>
                  <a:lnTo>
                    <a:pt x="69511" y="21661"/>
                  </a:lnTo>
                  <a:lnTo>
                    <a:pt x="63907" y="21251"/>
                  </a:lnTo>
                  <a:lnTo>
                    <a:pt x="59724" y="21359"/>
                  </a:lnTo>
                  <a:lnTo>
                    <a:pt x="52542" y="22342"/>
                  </a:lnTo>
                  <a:lnTo>
                    <a:pt x="44880" y="22157"/>
                  </a:lnTo>
                  <a:lnTo>
                    <a:pt x="40085" y="19431"/>
                  </a:lnTo>
                  <a:lnTo>
                    <a:pt x="29190" y="17963"/>
                  </a:lnTo>
                  <a:lnTo>
                    <a:pt x="25940" y="17139"/>
                  </a:lnTo>
                  <a:lnTo>
                    <a:pt x="23717" y="16013"/>
                  </a:lnTo>
                  <a:lnTo>
                    <a:pt x="24453" y="15278"/>
                  </a:lnTo>
                  <a:lnTo>
                    <a:pt x="30649" y="14618"/>
                  </a:lnTo>
                  <a:lnTo>
                    <a:pt x="33224" y="13893"/>
                  </a:lnTo>
                  <a:lnTo>
                    <a:pt x="34460" y="13306"/>
                  </a:lnTo>
                  <a:lnTo>
                    <a:pt x="28319" y="13811"/>
                  </a:lnTo>
                  <a:lnTo>
                    <a:pt x="25607" y="13722"/>
                  </a:lnTo>
                  <a:lnTo>
                    <a:pt x="7137" y="10039"/>
                  </a:lnTo>
                  <a:lnTo>
                    <a:pt x="1446" y="9389"/>
                  </a:lnTo>
                  <a:lnTo>
                    <a:pt x="477" y="9060"/>
                  </a:lnTo>
                  <a:lnTo>
                    <a:pt x="0" y="8627"/>
                  </a:lnTo>
                  <a:lnTo>
                    <a:pt x="12" y="8089"/>
                  </a:lnTo>
                  <a:lnTo>
                    <a:pt x="551" y="7279"/>
                  </a:lnTo>
                  <a:lnTo>
                    <a:pt x="6040" y="8302"/>
                  </a:lnTo>
                  <a:lnTo>
                    <a:pt x="8503" y="8378"/>
                  </a:lnTo>
                  <a:lnTo>
                    <a:pt x="12347" y="8073"/>
                  </a:lnTo>
                  <a:lnTo>
                    <a:pt x="13718" y="7433"/>
                  </a:lnTo>
                  <a:lnTo>
                    <a:pt x="12844" y="7061"/>
                  </a:lnTo>
                  <a:lnTo>
                    <a:pt x="6548" y="5831"/>
                  </a:lnTo>
                  <a:lnTo>
                    <a:pt x="3505" y="4899"/>
                  </a:lnTo>
                  <a:lnTo>
                    <a:pt x="2334" y="4220"/>
                  </a:lnTo>
                  <a:lnTo>
                    <a:pt x="3541" y="3260"/>
                  </a:lnTo>
                  <a:lnTo>
                    <a:pt x="3860" y="2609"/>
                  </a:lnTo>
                  <a:lnTo>
                    <a:pt x="5883" y="2244"/>
                  </a:lnTo>
                  <a:lnTo>
                    <a:pt x="9613" y="2163"/>
                  </a:lnTo>
                  <a:lnTo>
                    <a:pt x="14388" y="1702"/>
                  </a:lnTo>
                  <a:lnTo>
                    <a:pt x="23123" y="446"/>
                  </a:lnTo>
                  <a:lnTo>
                    <a:pt x="28973" y="0"/>
                  </a:lnTo>
                  <a:lnTo>
                    <a:pt x="34812" y="67"/>
                  </a:lnTo>
                  <a:lnTo>
                    <a:pt x="48955" y="1350"/>
                  </a:lnTo>
                  <a:lnTo>
                    <a:pt x="63057" y="298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3163384" y="1302475"/>
              <a:ext cx="205391" cy="47609"/>
            </a:xfrm>
            <a:custGeom>
              <a:avLst/>
              <a:pathLst>
                <a:path w="205391" h="47609">
                  <a:moveTo>
                    <a:pt x="203151" y="5093"/>
                  </a:moveTo>
                  <a:lnTo>
                    <a:pt x="205242" y="6170"/>
                  </a:lnTo>
                  <a:lnTo>
                    <a:pt x="205391" y="6603"/>
                  </a:lnTo>
                  <a:lnTo>
                    <a:pt x="204384" y="7059"/>
                  </a:lnTo>
                  <a:lnTo>
                    <a:pt x="201143" y="7784"/>
                  </a:lnTo>
                  <a:lnTo>
                    <a:pt x="184845" y="10207"/>
                  </a:lnTo>
                  <a:lnTo>
                    <a:pt x="181653" y="11344"/>
                  </a:lnTo>
                  <a:lnTo>
                    <a:pt x="182854" y="12323"/>
                  </a:lnTo>
                  <a:lnTo>
                    <a:pt x="188731" y="14304"/>
                  </a:lnTo>
                  <a:lnTo>
                    <a:pt x="194707" y="15982"/>
                  </a:lnTo>
                  <a:lnTo>
                    <a:pt x="195999" y="16815"/>
                  </a:lnTo>
                  <a:lnTo>
                    <a:pt x="193158" y="17662"/>
                  </a:lnTo>
                  <a:lnTo>
                    <a:pt x="187718" y="17392"/>
                  </a:lnTo>
                  <a:lnTo>
                    <a:pt x="185687" y="17465"/>
                  </a:lnTo>
                  <a:lnTo>
                    <a:pt x="183767" y="17856"/>
                  </a:lnTo>
                  <a:lnTo>
                    <a:pt x="184285" y="18605"/>
                  </a:lnTo>
                  <a:lnTo>
                    <a:pt x="190303" y="21087"/>
                  </a:lnTo>
                  <a:lnTo>
                    <a:pt x="192282" y="22421"/>
                  </a:lnTo>
                  <a:lnTo>
                    <a:pt x="192235" y="23111"/>
                  </a:lnTo>
                  <a:lnTo>
                    <a:pt x="191170" y="23784"/>
                  </a:lnTo>
                  <a:lnTo>
                    <a:pt x="188644" y="24707"/>
                  </a:lnTo>
                  <a:lnTo>
                    <a:pt x="184658" y="25879"/>
                  </a:lnTo>
                  <a:lnTo>
                    <a:pt x="177828" y="26817"/>
                  </a:lnTo>
                  <a:lnTo>
                    <a:pt x="163138" y="28076"/>
                  </a:lnTo>
                  <a:lnTo>
                    <a:pt x="162653" y="29057"/>
                  </a:lnTo>
                  <a:lnTo>
                    <a:pt x="162750" y="29803"/>
                  </a:lnTo>
                  <a:lnTo>
                    <a:pt x="162393" y="31615"/>
                  </a:lnTo>
                  <a:lnTo>
                    <a:pt x="161887" y="32456"/>
                  </a:lnTo>
                  <a:lnTo>
                    <a:pt x="160139" y="33870"/>
                  </a:lnTo>
                  <a:lnTo>
                    <a:pt x="158864" y="34531"/>
                  </a:lnTo>
                  <a:lnTo>
                    <a:pt x="156661" y="34986"/>
                  </a:lnTo>
                  <a:lnTo>
                    <a:pt x="153530" y="35234"/>
                  </a:lnTo>
                  <a:lnTo>
                    <a:pt x="149510" y="35230"/>
                  </a:lnTo>
                  <a:lnTo>
                    <a:pt x="142877" y="34013"/>
                  </a:lnTo>
                  <a:lnTo>
                    <a:pt x="139865" y="33237"/>
                  </a:lnTo>
                  <a:lnTo>
                    <a:pt x="135677" y="31552"/>
                  </a:lnTo>
                  <a:lnTo>
                    <a:pt x="134924" y="30427"/>
                  </a:lnTo>
                  <a:lnTo>
                    <a:pt x="135333" y="29041"/>
                  </a:lnTo>
                  <a:lnTo>
                    <a:pt x="136438" y="26904"/>
                  </a:lnTo>
                  <a:lnTo>
                    <a:pt x="138260" y="24719"/>
                  </a:lnTo>
                  <a:lnTo>
                    <a:pt x="140799" y="22484"/>
                  </a:lnTo>
                  <a:lnTo>
                    <a:pt x="141549" y="21093"/>
                  </a:lnTo>
                  <a:lnTo>
                    <a:pt x="140514" y="20545"/>
                  </a:lnTo>
                  <a:lnTo>
                    <a:pt x="138776" y="20518"/>
                  </a:lnTo>
                  <a:lnTo>
                    <a:pt x="133371" y="21423"/>
                  </a:lnTo>
                  <a:lnTo>
                    <a:pt x="129879" y="21750"/>
                  </a:lnTo>
                  <a:lnTo>
                    <a:pt x="127176" y="22409"/>
                  </a:lnTo>
                  <a:lnTo>
                    <a:pt x="125262" y="23395"/>
                  </a:lnTo>
                  <a:lnTo>
                    <a:pt x="124177" y="24464"/>
                  </a:lnTo>
                  <a:lnTo>
                    <a:pt x="123572" y="26518"/>
                  </a:lnTo>
                  <a:lnTo>
                    <a:pt x="122545" y="27640"/>
                  </a:lnTo>
                  <a:lnTo>
                    <a:pt x="119630" y="28253"/>
                  </a:lnTo>
                  <a:lnTo>
                    <a:pt x="115267" y="28242"/>
                  </a:lnTo>
                  <a:lnTo>
                    <a:pt x="113613" y="28590"/>
                  </a:lnTo>
                  <a:lnTo>
                    <a:pt x="112802" y="29340"/>
                  </a:lnTo>
                  <a:lnTo>
                    <a:pt x="113388" y="29950"/>
                  </a:lnTo>
                  <a:lnTo>
                    <a:pt x="117689" y="31228"/>
                  </a:lnTo>
                  <a:lnTo>
                    <a:pt x="118225" y="32656"/>
                  </a:lnTo>
                  <a:lnTo>
                    <a:pt x="117703" y="33518"/>
                  </a:lnTo>
                  <a:lnTo>
                    <a:pt x="113056" y="35109"/>
                  </a:lnTo>
                  <a:lnTo>
                    <a:pt x="111963" y="35642"/>
                  </a:lnTo>
                  <a:lnTo>
                    <a:pt x="109080" y="38133"/>
                  </a:lnTo>
                  <a:lnTo>
                    <a:pt x="108016" y="38763"/>
                  </a:lnTo>
                  <a:lnTo>
                    <a:pt x="105618" y="39337"/>
                  </a:lnTo>
                  <a:lnTo>
                    <a:pt x="103200" y="39270"/>
                  </a:lnTo>
                  <a:lnTo>
                    <a:pt x="100960" y="38359"/>
                  </a:lnTo>
                  <a:lnTo>
                    <a:pt x="97681" y="36637"/>
                  </a:lnTo>
                  <a:lnTo>
                    <a:pt x="95474" y="35156"/>
                  </a:lnTo>
                  <a:lnTo>
                    <a:pt x="94341" y="33915"/>
                  </a:lnTo>
                  <a:lnTo>
                    <a:pt x="93376" y="33363"/>
                  </a:lnTo>
                  <a:lnTo>
                    <a:pt x="91811" y="33743"/>
                  </a:lnTo>
                  <a:lnTo>
                    <a:pt x="89916" y="35032"/>
                  </a:lnTo>
                  <a:lnTo>
                    <a:pt x="89865" y="36032"/>
                  </a:lnTo>
                  <a:lnTo>
                    <a:pt x="90278" y="37518"/>
                  </a:lnTo>
                  <a:lnTo>
                    <a:pt x="90173" y="38436"/>
                  </a:lnTo>
                  <a:lnTo>
                    <a:pt x="87409" y="39513"/>
                  </a:lnTo>
                  <a:lnTo>
                    <a:pt x="87809" y="40004"/>
                  </a:lnTo>
                  <a:lnTo>
                    <a:pt x="92658" y="41328"/>
                  </a:lnTo>
                  <a:lnTo>
                    <a:pt x="93281" y="41921"/>
                  </a:lnTo>
                  <a:lnTo>
                    <a:pt x="93310" y="42843"/>
                  </a:lnTo>
                  <a:lnTo>
                    <a:pt x="92989" y="43259"/>
                  </a:lnTo>
                  <a:lnTo>
                    <a:pt x="91048" y="43192"/>
                  </a:lnTo>
                  <a:lnTo>
                    <a:pt x="89413" y="44258"/>
                  </a:lnTo>
                  <a:lnTo>
                    <a:pt x="87543" y="45103"/>
                  </a:lnTo>
                  <a:lnTo>
                    <a:pt x="82622" y="46667"/>
                  </a:lnTo>
                  <a:lnTo>
                    <a:pt x="75778" y="46857"/>
                  </a:lnTo>
                  <a:lnTo>
                    <a:pt x="70118" y="47609"/>
                  </a:lnTo>
                  <a:lnTo>
                    <a:pt x="68916" y="47585"/>
                  </a:lnTo>
                  <a:lnTo>
                    <a:pt x="67550" y="46354"/>
                  </a:lnTo>
                  <a:lnTo>
                    <a:pt x="66016" y="43917"/>
                  </a:lnTo>
                  <a:lnTo>
                    <a:pt x="64649" y="42533"/>
                  </a:lnTo>
                  <a:lnTo>
                    <a:pt x="62607" y="41826"/>
                  </a:lnTo>
                  <a:lnTo>
                    <a:pt x="60079" y="39061"/>
                  </a:lnTo>
                  <a:lnTo>
                    <a:pt x="58893" y="38170"/>
                  </a:lnTo>
                  <a:lnTo>
                    <a:pt x="57738" y="37811"/>
                  </a:lnTo>
                  <a:lnTo>
                    <a:pt x="56770" y="37718"/>
                  </a:lnTo>
                  <a:lnTo>
                    <a:pt x="55341" y="38250"/>
                  </a:lnTo>
                  <a:lnTo>
                    <a:pt x="52048" y="42206"/>
                  </a:lnTo>
                  <a:lnTo>
                    <a:pt x="46681" y="43217"/>
                  </a:lnTo>
                  <a:lnTo>
                    <a:pt x="43733" y="43401"/>
                  </a:lnTo>
                  <a:lnTo>
                    <a:pt x="40754" y="43288"/>
                  </a:lnTo>
                  <a:lnTo>
                    <a:pt x="33388" y="42205"/>
                  </a:lnTo>
                  <a:lnTo>
                    <a:pt x="27483" y="41805"/>
                  </a:lnTo>
                  <a:lnTo>
                    <a:pt x="23360" y="42263"/>
                  </a:lnTo>
                  <a:lnTo>
                    <a:pt x="16581" y="43877"/>
                  </a:lnTo>
                  <a:lnTo>
                    <a:pt x="13880" y="44307"/>
                  </a:lnTo>
                  <a:lnTo>
                    <a:pt x="10216" y="44122"/>
                  </a:lnTo>
                  <a:lnTo>
                    <a:pt x="8612" y="43512"/>
                  </a:lnTo>
                  <a:lnTo>
                    <a:pt x="7248" y="42515"/>
                  </a:lnTo>
                  <a:lnTo>
                    <a:pt x="7097" y="41909"/>
                  </a:lnTo>
                  <a:lnTo>
                    <a:pt x="8163" y="41697"/>
                  </a:lnTo>
                  <a:lnTo>
                    <a:pt x="9852" y="40541"/>
                  </a:lnTo>
                  <a:lnTo>
                    <a:pt x="9798" y="40077"/>
                  </a:lnTo>
                  <a:lnTo>
                    <a:pt x="8128" y="39410"/>
                  </a:lnTo>
                  <a:lnTo>
                    <a:pt x="8105" y="38889"/>
                  </a:lnTo>
                  <a:lnTo>
                    <a:pt x="8701" y="38539"/>
                  </a:lnTo>
                  <a:lnTo>
                    <a:pt x="8567" y="38288"/>
                  </a:lnTo>
                  <a:lnTo>
                    <a:pt x="7705" y="38138"/>
                  </a:lnTo>
                  <a:lnTo>
                    <a:pt x="6027" y="38278"/>
                  </a:lnTo>
                  <a:lnTo>
                    <a:pt x="0" y="39043"/>
                  </a:lnTo>
                  <a:lnTo>
                    <a:pt x="677" y="38212"/>
                  </a:lnTo>
                  <a:lnTo>
                    <a:pt x="3558" y="36474"/>
                  </a:lnTo>
                  <a:lnTo>
                    <a:pt x="10594" y="33006"/>
                  </a:lnTo>
                  <a:lnTo>
                    <a:pt x="13257" y="31986"/>
                  </a:lnTo>
                  <a:lnTo>
                    <a:pt x="14850" y="31679"/>
                  </a:lnTo>
                  <a:lnTo>
                    <a:pt x="35620" y="30567"/>
                  </a:lnTo>
                  <a:lnTo>
                    <a:pt x="37074" y="30235"/>
                  </a:lnTo>
                  <a:lnTo>
                    <a:pt x="46946" y="25573"/>
                  </a:lnTo>
                  <a:lnTo>
                    <a:pt x="49762" y="24507"/>
                  </a:lnTo>
                  <a:lnTo>
                    <a:pt x="52647" y="23658"/>
                  </a:lnTo>
                  <a:lnTo>
                    <a:pt x="66802" y="20846"/>
                  </a:lnTo>
                  <a:lnTo>
                    <a:pt x="68122" y="20204"/>
                  </a:lnTo>
                  <a:lnTo>
                    <a:pt x="70331" y="18257"/>
                  </a:lnTo>
                  <a:lnTo>
                    <a:pt x="71622" y="17769"/>
                  </a:lnTo>
                  <a:lnTo>
                    <a:pt x="74678" y="17029"/>
                  </a:lnTo>
                  <a:lnTo>
                    <a:pt x="84881" y="13091"/>
                  </a:lnTo>
                  <a:lnTo>
                    <a:pt x="94175" y="10244"/>
                  </a:lnTo>
                  <a:lnTo>
                    <a:pt x="98896" y="8481"/>
                  </a:lnTo>
                  <a:lnTo>
                    <a:pt x="105357" y="6702"/>
                  </a:lnTo>
                  <a:lnTo>
                    <a:pt x="112822" y="5938"/>
                  </a:lnTo>
                  <a:lnTo>
                    <a:pt x="135340" y="4598"/>
                  </a:lnTo>
                  <a:lnTo>
                    <a:pt x="151549" y="6362"/>
                  </a:lnTo>
                  <a:lnTo>
                    <a:pt x="155404" y="6472"/>
                  </a:lnTo>
                  <a:lnTo>
                    <a:pt x="157292" y="5973"/>
                  </a:lnTo>
                  <a:lnTo>
                    <a:pt x="159000" y="5161"/>
                  </a:lnTo>
                  <a:lnTo>
                    <a:pt x="161420" y="5502"/>
                  </a:lnTo>
                  <a:lnTo>
                    <a:pt x="167440" y="5749"/>
                  </a:lnTo>
                  <a:lnTo>
                    <a:pt x="168773" y="5554"/>
                  </a:lnTo>
                  <a:lnTo>
                    <a:pt x="171307" y="4633"/>
                  </a:lnTo>
                  <a:lnTo>
                    <a:pt x="169576" y="4127"/>
                  </a:lnTo>
                  <a:lnTo>
                    <a:pt x="162294" y="3197"/>
                  </a:lnTo>
                  <a:lnTo>
                    <a:pt x="161852" y="2725"/>
                  </a:lnTo>
                  <a:lnTo>
                    <a:pt x="162018" y="2279"/>
                  </a:lnTo>
                  <a:lnTo>
                    <a:pt x="164577" y="1208"/>
                  </a:lnTo>
                  <a:lnTo>
                    <a:pt x="167668" y="518"/>
                  </a:lnTo>
                  <a:lnTo>
                    <a:pt x="176620" y="0"/>
                  </a:lnTo>
                  <a:lnTo>
                    <a:pt x="180730" y="132"/>
                  </a:lnTo>
                  <a:lnTo>
                    <a:pt x="184978" y="873"/>
                  </a:lnTo>
                  <a:lnTo>
                    <a:pt x="190529" y="240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039870" y="1299508"/>
              <a:ext cx="41198" cy="12285"/>
            </a:xfrm>
            <a:custGeom>
              <a:avLst/>
              <a:pathLst>
                <a:path w="41198" h="12285">
                  <a:moveTo>
                    <a:pt x="37355" y="10704"/>
                  </a:moveTo>
                  <a:lnTo>
                    <a:pt x="30130" y="12285"/>
                  </a:lnTo>
                  <a:lnTo>
                    <a:pt x="26439" y="12228"/>
                  </a:lnTo>
                  <a:lnTo>
                    <a:pt x="5301" y="8994"/>
                  </a:lnTo>
                  <a:lnTo>
                    <a:pt x="1044" y="7396"/>
                  </a:lnTo>
                  <a:lnTo>
                    <a:pt x="233" y="6320"/>
                  </a:lnTo>
                  <a:lnTo>
                    <a:pt x="0" y="4792"/>
                  </a:lnTo>
                  <a:lnTo>
                    <a:pt x="66" y="2702"/>
                  </a:lnTo>
                  <a:lnTo>
                    <a:pt x="983" y="1296"/>
                  </a:lnTo>
                  <a:lnTo>
                    <a:pt x="2098" y="808"/>
                  </a:lnTo>
                  <a:lnTo>
                    <a:pt x="4587" y="306"/>
                  </a:lnTo>
                  <a:lnTo>
                    <a:pt x="9463" y="0"/>
                  </a:lnTo>
                  <a:lnTo>
                    <a:pt x="14099" y="175"/>
                  </a:lnTo>
                  <a:lnTo>
                    <a:pt x="21065" y="735"/>
                  </a:lnTo>
                  <a:lnTo>
                    <a:pt x="27996" y="1666"/>
                  </a:lnTo>
                  <a:lnTo>
                    <a:pt x="37197" y="4520"/>
                  </a:lnTo>
                  <a:lnTo>
                    <a:pt x="40499" y="5881"/>
                  </a:lnTo>
                  <a:lnTo>
                    <a:pt x="41198" y="7650"/>
                  </a:lnTo>
                  <a:lnTo>
                    <a:pt x="41187" y="8732"/>
                  </a:lnTo>
                  <a:lnTo>
                    <a:pt x="40706" y="9522"/>
                  </a:lnTo>
                  <a:lnTo>
                    <a:pt x="39748" y="1001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3628647" y="1296761"/>
              <a:ext cx="44556" cy="17420"/>
            </a:xfrm>
            <a:custGeom>
              <a:avLst/>
              <a:pathLst>
                <a:path w="44556" h="17420">
                  <a:moveTo>
                    <a:pt x="41670" y="16929"/>
                  </a:moveTo>
                  <a:lnTo>
                    <a:pt x="37436" y="17420"/>
                  </a:lnTo>
                  <a:lnTo>
                    <a:pt x="29030" y="16298"/>
                  </a:lnTo>
                  <a:lnTo>
                    <a:pt x="23517" y="15815"/>
                  </a:lnTo>
                  <a:lnTo>
                    <a:pt x="18961" y="13820"/>
                  </a:lnTo>
                  <a:lnTo>
                    <a:pt x="14086" y="11102"/>
                  </a:lnTo>
                  <a:lnTo>
                    <a:pt x="10252" y="8097"/>
                  </a:lnTo>
                  <a:lnTo>
                    <a:pt x="8812" y="6328"/>
                  </a:lnTo>
                  <a:lnTo>
                    <a:pt x="6023" y="5277"/>
                  </a:lnTo>
                  <a:lnTo>
                    <a:pt x="5055" y="3533"/>
                  </a:lnTo>
                  <a:lnTo>
                    <a:pt x="0" y="801"/>
                  </a:lnTo>
                  <a:lnTo>
                    <a:pt x="843" y="402"/>
                  </a:lnTo>
                  <a:lnTo>
                    <a:pt x="5613" y="0"/>
                  </a:lnTo>
                  <a:lnTo>
                    <a:pt x="13215" y="508"/>
                  </a:lnTo>
                  <a:lnTo>
                    <a:pt x="16856" y="1477"/>
                  </a:lnTo>
                  <a:lnTo>
                    <a:pt x="21456" y="3103"/>
                  </a:lnTo>
                  <a:lnTo>
                    <a:pt x="27419" y="5695"/>
                  </a:lnTo>
                  <a:lnTo>
                    <a:pt x="29261" y="6843"/>
                  </a:lnTo>
                  <a:lnTo>
                    <a:pt x="29618" y="8420"/>
                  </a:lnTo>
                  <a:lnTo>
                    <a:pt x="30695" y="9276"/>
                  </a:lnTo>
                  <a:lnTo>
                    <a:pt x="35810" y="9427"/>
                  </a:lnTo>
                  <a:lnTo>
                    <a:pt x="42110" y="11513"/>
                  </a:lnTo>
                  <a:lnTo>
                    <a:pt x="43256" y="12320"/>
                  </a:lnTo>
                  <a:lnTo>
                    <a:pt x="44556" y="13962"/>
                  </a:lnTo>
                  <a:lnTo>
                    <a:pt x="44466" y="14745"/>
                  </a:lnTo>
                  <a:lnTo>
                    <a:pt x="43461" y="1636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3899170" y="1295722"/>
              <a:ext cx="86988" cy="9388"/>
            </a:xfrm>
            <a:custGeom>
              <a:avLst/>
              <a:pathLst>
                <a:path w="86988" h="9388">
                  <a:moveTo>
                    <a:pt x="21892" y="0"/>
                  </a:moveTo>
                  <a:lnTo>
                    <a:pt x="28837" y="1055"/>
                  </a:lnTo>
                  <a:lnTo>
                    <a:pt x="36385" y="495"/>
                  </a:lnTo>
                  <a:lnTo>
                    <a:pt x="44485" y="435"/>
                  </a:lnTo>
                  <a:lnTo>
                    <a:pt x="62504" y="886"/>
                  </a:lnTo>
                  <a:lnTo>
                    <a:pt x="74438" y="586"/>
                  </a:lnTo>
                  <a:lnTo>
                    <a:pt x="77527" y="765"/>
                  </a:lnTo>
                  <a:lnTo>
                    <a:pt x="82228" y="1442"/>
                  </a:lnTo>
                  <a:lnTo>
                    <a:pt x="84721" y="2260"/>
                  </a:lnTo>
                  <a:lnTo>
                    <a:pt x="86988" y="3643"/>
                  </a:lnTo>
                  <a:lnTo>
                    <a:pt x="81173" y="4484"/>
                  </a:lnTo>
                  <a:lnTo>
                    <a:pt x="76187" y="8776"/>
                  </a:lnTo>
                  <a:lnTo>
                    <a:pt x="75514" y="8990"/>
                  </a:lnTo>
                  <a:lnTo>
                    <a:pt x="70091" y="9048"/>
                  </a:lnTo>
                  <a:lnTo>
                    <a:pt x="67438" y="9388"/>
                  </a:lnTo>
                  <a:lnTo>
                    <a:pt x="51609" y="8781"/>
                  </a:lnTo>
                  <a:lnTo>
                    <a:pt x="8001" y="8507"/>
                  </a:lnTo>
                  <a:lnTo>
                    <a:pt x="6093" y="7972"/>
                  </a:lnTo>
                  <a:lnTo>
                    <a:pt x="352" y="5456"/>
                  </a:lnTo>
                  <a:lnTo>
                    <a:pt x="0" y="4460"/>
                  </a:lnTo>
                  <a:lnTo>
                    <a:pt x="1034" y="3300"/>
                  </a:lnTo>
                  <a:lnTo>
                    <a:pt x="2266" y="2527"/>
                  </a:lnTo>
                  <a:lnTo>
                    <a:pt x="3692" y="2145"/>
                  </a:lnTo>
                  <a:lnTo>
                    <a:pt x="16377" y="26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3727882" y="1292748"/>
              <a:ext cx="40704" cy="5865"/>
            </a:xfrm>
            <a:custGeom>
              <a:avLst/>
              <a:pathLst>
                <a:path w="40704" h="5865">
                  <a:moveTo>
                    <a:pt x="21595" y="5610"/>
                  </a:moveTo>
                  <a:lnTo>
                    <a:pt x="17796" y="5865"/>
                  </a:lnTo>
                  <a:lnTo>
                    <a:pt x="10921" y="5732"/>
                  </a:lnTo>
                  <a:lnTo>
                    <a:pt x="2686" y="4738"/>
                  </a:lnTo>
                  <a:lnTo>
                    <a:pt x="465" y="3577"/>
                  </a:lnTo>
                  <a:lnTo>
                    <a:pt x="0" y="1739"/>
                  </a:lnTo>
                  <a:lnTo>
                    <a:pt x="97" y="721"/>
                  </a:lnTo>
                  <a:lnTo>
                    <a:pt x="755" y="524"/>
                  </a:lnTo>
                  <a:lnTo>
                    <a:pt x="5854" y="283"/>
                  </a:lnTo>
                  <a:lnTo>
                    <a:pt x="15397" y="0"/>
                  </a:lnTo>
                  <a:lnTo>
                    <a:pt x="23092" y="207"/>
                  </a:lnTo>
                  <a:lnTo>
                    <a:pt x="31862" y="1256"/>
                  </a:lnTo>
                  <a:lnTo>
                    <a:pt x="35422" y="1929"/>
                  </a:lnTo>
                  <a:lnTo>
                    <a:pt x="37235" y="2404"/>
                  </a:lnTo>
                  <a:lnTo>
                    <a:pt x="39483" y="3365"/>
                  </a:lnTo>
                  <a:lnTo>
                    <a:pt x="40220" y="3790"/>
                  </a:lnTo>
                  <a:lnTo>
                    <a:pt x="40704" y="4545"/>
                  </a:lnTo>
                  <a:lnTo>
                    <a:pt x="29772" y="4713"/>
                  </a:lnTo>
                  <a:lnTo>
                    <a:pt x="24607" y="500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3380957" y="1287831"/>
              <a:ext cx="39003" cy="9860"/>
            </a:xfrm>
            <a:custGeom>
              <a:avLst/>
              <a:pathLst>
                <a:path w="39003" h="9860">
                  <a:moveTo>
                    <a:pt x="33074" y="8922"/>
                  </a:moveTo>
                  <a:lnTo>
                    <a:pt x="25518" y="9860"/>
                  </a:lnTo>
                  <a:lnTo>
                    <a:pt x="20508" y="9839"/>
                  </a:lnTo>
                  <a:lnTo>
                    <a:pt x="11634" y="8516"/>
                  </a:lnTo>
                  <a:lnTo>
                    <a:pt x="1352" y="4479"/>
                  </a:lnTo>
                  <a:lnTo>
                    <a:pt x="0" y="3039"/>
                  </a:lnTo>
                  <a:lnTo>
                    <a:pt x="3838" y="2780"/>
                  </a:lnTo>
                  <a:lnTo>
                    <a:pt x="6628" y="2338"/>
                  </a:lnTo>
                  <a:lnTo>
                    <a:pt x="8369" y="1713"/>
                  </a:lnTo>
                  <a:lnTo>
                    <a:pt x="11674" y="1028"/>
                  </a:lnTo>
                  <a:lnTo>
                    <a:pt x="19315" y="0"/>
                  </a:lnTo>
                  <a:lnTo>
                    <a:pt x="20241" y="396"/>
                  </a:lnTo>
                  <a:lnTo>
                    <a:pt x="20075" y="1238"/>
                  </a:lnTo>
                  <a:lnTo>
                    <a:pt x="20711" y="2023"/>
                  </a:lnTo>
                  <a:lnTo>
                    <a:pt x="23444" y="2191"/>
                  </a:lnTo>
                  <a:lnTo>
                    <a:pt x="26035" y="2752"/>
                  </a:lnTo>
                  <a:lnTo>
                    <a:pt x="31270" y="4475"/>
                  </a:lnTo>
                  <a:lnTo>
                    <a:pt x="34855" y="4807"/>
                  </a:lnTo>
                  <a:lnTo>
                    <a:pt x="36144" y="5185"/>
                  </a:lnTo>
                  <a:lnTo>
                    <a:pt x="36827" y="5764"/>
                  </a:lnTo>
                  <a:lnTo>
                    <a:pt x="39003" y="6773"/>
                  </a:lnTo>
                  <a:lnTo>
                    <a:pt x="38962" y="7297"/>
                  </a:lnTo>
                  <a:lnTo>
                    <a:pt x="36021" y="833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3429204" y="1287121"/>
              <a:ext cx="101262" cy="20987"/>
            </a:xfrm>
            <a:custGeom>
              <a:avLst/>
              <a:pathLst>
                <a:path w="101262" h="20987">
                  <a:moveTo>
                    <a:pt x="78076" y="0"/>
                  </a:moveTo>
                  <a:lnTo>
                    <a:pt x="100216" y="662"/>
                  </a:lnTo>
                  <a:lnTo>
                    <a:pt x="101172" y="786"/>
                  </a:lnTo>
                  <a:lnTo>
                    <a:pt x="101262" y="1281"/>
                  </a:lnTo>
                  <a:lnTo>
                    <a:pt x="99594" y="2871"/>
                  </a:lnTo>
                  <a:lnTo>
                    <a:pt x="97041" y="4028"/>
                  </a:lnTo>
                  <a:lnTo>
                    <a:pt x="85221" y="5482"/>
                  </a:lnTo>
                  <a:lnTo>
                    <a:pt x="69978" y="6797"/>
                  </a:lnTo>
                  <a:lnTo>
                    <a:pt x="66814" y="7435"/>
                  </a:lnTo>
                  <a:lnTo>
                    <a:pt x="67064" y="7816"/>
                  </a:lnTo>
                  <a:lnTo>
                    <a:pt x="68306" y="8291"/>
                  </a:lnTo>
                  <a:lnTo>
                    <a:pt x="70855" y="8891"/>
                  </a:lnTo>
                  <a:lnTo>
                    <a:pt x="82660" y="8755"/>
                  </a:lnTo>
                  <a:lnTo>
                    <a:pt x="85506" y="9014"/>
                  </a:lnTo>
                  <a:lnTo>
                    <a:pt x="86514" y="9403"/>
                  </a:lnTo>
                  <a:lnTo>
                    <a:pt x="87118" y="9971"/>
                  </a:lnTo>
                  <a:lnTo>
                    <a:pt x="87485" y="10712"/>
                  </a:lnTo>
                  <a:lnTo>
                    <a:pt x="87504" y="13223"/>
                  </a:lnTo>
                  <a:lnTo>
                    <a:pt x="86881" y="14676"/>
                  </a:lnTo>
                  <a:lnTo>
                    <a:pt x="85249" y="15991"/>
                  </a:lnTo>
                  <a:lnTo>
                    <a:pt x="80467" y="16928"/>
                  </a:lnTo>
                  <a:lnTo>
                    <a:pt x="71864" y="18164"/>
                  </a:lnTo>
                  <a:lnTo>
                    <a:pt x="66029" y="18714"/>
                  </a:lnTo>
                  <a:lnTo>
                    <a:pt x="61430" y="18516"/>
                  </a:lnTo>
                  <a:lnTo>
                    <a:pt x="56849" y="18644"/>
                  </a:lnTo>
                  <a:lnTo>
                    <a:pt x="36794" y="20975"/>
                  </a:lnTo>
                  <a:lnTo>
                    <a:pt x="30588" y="20987"/>
                  </a:lnTo>
                  <a:lnTo>
                    <a:pt x="25168" y="20424"/>
                  </a:lnTo>
                  <a:lnTo>
                    <a:pt x="17676" y="18225"/>
                  </a:lnTo>
                  <a:lnTo>
                    <a:pt x="9887" y="17361"/>
                  </a:lnTo>
                  <a:lnTo>
                    <a:pt x="6560" y="16372"/>
                  </a:lnTo>
                  <a:lnTo>
                    <a:pt x="3290" y="15832"/>
                  </a:lnTo>
                  <a:lnTo>
                    <a:pt x="2385" y="15043"/>
                  </a:lnTo>
                  <a:lnTo>
                    <a:pt x="2069" y="14453"/>
                  </a:lnTo>
                  <a:lnTo>
                    <a:pt x="2620" y="13912"/>
                  </a:lnTo>
                  <a:lnTo>
                    <a:pt x="4035" y="13421"/>
                  </a:lnTo>
                  <a:lnTo>
                    <a:pt x="4498" y="13004"/>
                  </a:lnTo>
                  <a:lnTo>
                    <a:pt x="3196" y="11793"/>
                  </a:lnTo>
                  <a:lnTo>
                    <a:pt x="2596" y="10636"/>
                  </a:lnTo>
                  <a:lnTo>
                    <a:pt x="335" y="8975"/>
                  </a:lnTo>
                  <a:lnTo>
                    <a:pt x="0" y="8018"/>
                  </a:lnTo>
                  <a:lnTo>
                    <a:pt x="13" y="7394"/>
                  </a:lnTo>
                  <a:lnTo>
                    <a:pt x="389" y="6719"/>
                  </a:lnTo>
                  <a:lnTo>
                    <a:pt x="1886" y="5518"/>
                  </a:lnTo>
                  <a:lnTo>
                    <a:pt x="2663" y="5274"/>
                  </a:lnTo>
                  <a:lnTo>
                    <a:pt x="7234" y="5086"/>
                  </a:lnTo>
                  <a:lnTo>
                    <a:pt x="13234" y="4466"/>
                  </a:lnTo>
                  <a:lnTo>
                    <a:pt x="27049" y="2664"/>
                  </a:lnTo>
                  <a:lnTo>
                    <a:pt x="57391" y="416"/>
                  </a:lnTo>
                  <a:lnTo>
                    <a:pt x="66603" y="624"/>
                  </a:lnTo>
                  <a:lnTo>
                    <a:pt x="70635" y="18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3705816" y="1282478"/>
              <a:ext cx="13410" cy="4003"/>
            </a:xfrm>
            <a:custGeom>
              <a:avLst/>
              <a:pathLst>
                <a:path w="13410" h="4003">
                  <a:moveTo>
                    <a:pt x="7467" y="3448"/>
                  </a:moveTo>
                  <a:lnTo>
                    <a:pt x="4293" y="4003"/>
                  </a:lnTo>
                  <a:lnTo>
                    <a:pt x="589" y="3678"/>
                  </a:lnTo>
                  <a:lnTo>
                    <a:pt x="71" y="3332"/>
                  </a:lnTo>
                  <a:lnTo>
                    <a:pt x="0" y="2914"/>
                  </a:lnTo>
                  <a:lnTo>
                    <a:pt x="374" y="2424"/>
                  </a:lnTo>
                  <a:lnTo>
                    <a:pt x="4508" y="701"/>
                  </a:lnTo>
                  <a:lnTo>
                    <a:pt x="8298" y="110"/>
                  </a:lnTo>
                  <a:lnTo>
                    <a:pt x="10550" y="0"/>
                  </a:lnTo>
                  <a:lnTo>
                    <a:pt x="12381" y="585"/>
                  </a:lnTo>
                  <a:lnTo>
                    <a:pt x="13410" y="146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3428951" y="1269032"/>
              <a:ext cx="109334" cy="13350"/>
            </a:xfrm>
            <a:custGeom>
              <a:avLst/>
              <a:pathLst>
                <a:path w="109334" h="13350">
                  <a:moveTo>
                    <a:pt x="96072" y="2968"/>
                  </a:moveTo>
                  <a:lnTo>
                    <a:pt x="100908" y="4579"/>
                  </a:lnTo>
                  <a:lnTo>
                    <a:pt x="102569" y="4547"/>
                  </a:lnTo>
                  <a:lnTo>
                    <a:pt x="104689" y="4845"/>
                  </a:lnTo>
                  <a:lnTo>
                    <a:pt x="105708" y="5267"/>
                  </a:lnTo>
                  <a:lnTo>
                    <a:pt x="108611" y="7321"/>
                  </a:lnTo>
                  <a:lnTo>
                    <a:pt x="109166" y="8340"/>
                  </a:lnTo>
                  <a:lnTo>
                    <a:pt x="109334" y="9654"/>
                  </a:lnTo>
                  <a:lnTo>
                    <a:pt x="108890" y="10754"/>
                  </a:lnTo>
                  <a:lnTo>
                    <a:pt x="107829" y="11637"/>
                  </a:lnTo>
                  <a:lnTo>
                    <a:pt x="105233" y="12197"/>
                  </a:lnTo>
                  <a:lnTo>
                    <a:pt x="99034" y="12547"/>
                  </a:lnTo>
                  <a:lnTo>
                    <a:pt x="90382" y="12020"/>
                  </a:lnTo>
                  <a:lnTo>
                    <a:pt x="82877" y="12701"/>
                  </a:lnTo>
                  <a:lnTo>
                    <a:pt x="79426" y="12790"/>
                  </a:lnTo>
                  <a:lnTo>
                    <a:pt x="70121" y="12354"/>
                  </a:lnTo>
                  <a:lnTo>
                    <a:pt x="67773" y="12034"/>
                  </a:lnTo>
                  <a:lnTo>
                    <a:pt x="62613" y="10782"/>
                  </a:lnTo>
                  <a:lnTo>
                    <a:pt x="58677" y="10267"/>
                  </a:lnTo>
                  <a:lnTo>
                    <a:pt x="57024" y="10542"/>
                  </a:lnTo>
                  <a:lnTo>
                    <a:pt x="55049" y="11640"/>
                  </a:lnTo>
                  <a:lnTo>
                    <a:pt x="51330" y="13000"/>
                  </a:lnTo>
                  <a:lnTo>
                    <a:pt x="49053" y="13350"/>
                  </a:lnTo>
                  <a:lnTo>
                    <a:pt x="42359" y="13122"/>
                  </a:lnTo>
                  <a:lnTo>
                    <a:pt x="32092" y="10825"/>
                  </a:lnTo>
                  <a:lnTo>
                    <a:pt x="20304" y="11504"/>
                  </a:lnTo>
                  <a:lnTo>
                    <a:pt x="8087" y="12846"/>
                  </a:lnTo>
                  <a:lnTo>
                    <a:pt x="3317" y="13099"/>
                  </a:lnTo>
                  <a:lnTo>
                    <a:pt x="1921" y="12709"/>
                  </a:lnTo>
                  <a:lnTo>
                    <a:pt x="0" y="11701"/>
                  </a:lnTo>
                  <a:lnTo>
                    <a:pt x="300" y="11192"/>
                  </a:lnTo>
                  <a:lnTo>
                    <a:pt x="3941" y="9655"/>
                  </a:lnTo>
                  <a:lnTo>
                    <a:pt x="12068" y="8040"/>
                  </a:lnTo>
                  <a:lnTo>
                    <a:pt x="18010" y="7129"/>
                  </a:lnTo>
                  <a:lnTo>
                    <a:pt x="29805" y="5803"/>
                  </a:lnTo>
                  <a:lnTo>
                    <a:pt x="43766" y="5059"/>
                  </a:lnTo>
                  <a:lnTo>
                    <a:pt x="48986" y="4271"/>
                  </a:lnTo>
                  <a:lnTo>
                    <a:pt x="52289" y="3143"/>
                  </a:lnTo>
                  <a:lnTo>
                    <a:pt x="61377" y="1365"/>
                  </a:lnTo>
                  <a:lnTo>
                    <a:pt x="66735" y="628"/>
                  </a:lnTo>
                  <a:lnTo>
                    <a:pt x="73907" y="0"/>
                  </a:lnTo>
                  <a:lnTo>
                    <a:pt x="79717" y="32"/>
                  </a:lnTo>
                  <a:lnTo>
                    <a:pt x="87104" y="1474"/>
                  </a:lnTo>
                  <a:lnTo>
                    <a:pt x="92620" y="219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3842128" y="1267722"/>
              <a:ext cx="95438" cy="27612"/>
            </a:xfrm>
            <a:custGeom>
              <a:avLst/>
              <a:pathLst>
                <a:path w="95438" h="27612">
                  <a:moveTo>
                    <a:pt x="59035" y="7569"/>
                  </a:moveTo>
                  <a:lnTo>
                    <a:pt x="65557" y="8293"/>
                  </a:lnTo>
                  <a:lnTo>
                    <a:pt x="76813" y="7975"/>
                  </a:lnTo>
                  <a:lnTo>
                    <a:pt x="80908" y="8502"/>
                  </a:lnTo>
                  <a:lnTo>
                    <a:pt x="91457" y="10361"/>
                  </a:lnTo>
                  <a:lnTo>
                    <a:pt x="94658" y="11459"/>
                  </a:lnTo>
                  <a:lnTo>
                    <a:pt x="95422" y="12289"/>
                  </a:lnTo>
                  <a:lnTo>
                    <a:pt x="95438" y="12712"/>
                  </a:lnTo>
                  <a:lnTo>
                    <a:pt x="91936" y="13613"/>
                  </a:lnTo>
                  <a:lnTo>
                    <a:pt x="84917" y="14993"/>
                  </a:lnTo>
                  <a:lnTo>
                    <a:pt x="83221" y="16032"/>
                  </a:lnTo>
                  <a:lnTo>
                    <a:pt x="89481" y="17330"/>
                  </a:lnTo>
                  <a:lnTo>
                    <a:pt x="92657" y="18485"/>
                  </a:lnTo>
                  <a:lnTo>
                    <a:pt x="94087" y="19311"/>
                  </a:lnTo>
                  <a:lnTo>
                    <a:pt x="94136" y="20161"/>
                  </a:lnTo>
                  <a:lnTo>
                    <a:pt x="89915" y="22455"/>
                  </a:lnTo>
                  <a:lnTo>
                    <a:pt x="86817" y="23131"/>
                  </a:lnTo>
                  <a:lnTo>
                    <a:pt x="82081" y="23058"/>
                  </a:lnTo>
                  <a:lnTo>
                    <a:pt x="79841" y="23267"/>
                  </a:lnTo>
                  <a:lnTo>
                    <a:pt x="73783" y="24339"/>
                  </a:lnTo>
                  <a:lnTo>
                    <a:pt x="64366" y="25363"/>
                  </a:lnTo>
                  <a:lnTo>
                    <a:pt x="51508" y="25784"/>
                  </a:lnTo>
                  <a:lnTo>
                    <a:pt x="48022" y="26415"/>
                  </a:lnTo>
                  <a:lnTo>
                    <a:pt x="41639" y="27449"/>
                  </a:lnTo>
                  <a:lnTo>
                    <a:pt x="37338" y="27612"/>
                  </a:lnTo>
                  <a:lnTo>
                    <a:pt x="35933" y="27020"/>
                  </a:lnTo>
                  <a:lnTo>
                    <a:pt x="35288" y="26145"/>
                  </a:lnTo>
                  <a:lnTo>
                    <a:pt x="35616" y="25541"/>
                  </a:lnTo>
                  <a:lnTo>
                    <a:pt x="36524" y="24791"/>
                  </a:lnTo>
                  <a:lnTo>
                    <a:pt x="34473" y="24089"/>
                  </a:lnTo>
                  <a:lnTo>
                    <a:pt x="25261" y="22741"/>
                  </a:lnTo>
                  <a:lnTo>
                    <a:pt x="19895" y="20863"/>
                  </a:lnTo>
                  <a:lnTo>
                    <a:pt x="19134" y="20272"/>
                  </a:lnTo>
                  <a:lnTo>
                    <a:pt x="18864" y="19747"/>
                  </a:lnTo>
                  <a:lnTo>
                    <a:pt x="30790" y="19399"/>
                  </a:lnTo>
                  <a:lnTo>
                    <a:pt x="35921" y="19020"/>
                  </a:lnTo>
                  <a:lnTo>
                    <a:pt x="38203" y="18410"/>
                  </a:lnTo>
                  <a:lnTo>
                    <a:pt x="38580" y="18055"/>
                  </a:lnTo>
                  <a:lnTo>
                    <a:pt x="36296" y="17901"/>
                  </a:lnTo>
                  <a:lnTo>
                    <a:pt x="28125" y="16635"/>
                  </a:lnTo>
                  <a:lnTo>
                    <a:pt x="14418" y="15878"/>
                  </a:lnTo>
                  <a:lnTo>
                    <a:pt x="13764" y="15001"/>
                  </a:lnTo>
                  <a:lnTo>
                    <a:pt x="8050" y="13244"/>
                  </a:lnTo>
                  <a:lnTo>
                    <a:pt x="7503" y="11576"/>
                  </a:lnTo>
                  <a:lnTo>
                    <a:pt x="6259" y="11114"/>
                  </a:lnTo>
                  <a:lnTo>
                    <a:pt x="2373" y="10389"/>
                  </a:lnTo>
                  <a:lnTo>
                    <a:pt x="1799" y="10151"/>
                  </a:lnTo>
                  <a:lnTo>
                    <a:pt x="648" y="9074"/>
                  </a:lnTo>
                  <a:lnTo>
                    <a:pt x="472" y="8486"/>
                  </a:lnTo>
                  <a:lnTo>
                    <a:pt x="696" y="7951"/>
                  </a:lnTo>
                  <a:lnTo>
                    <a:pt x="7750" y="6822"/>
                  </a:lnTo>
                  <a:lnTo>
                    <a:pt x="6765" y="6039"/>
                  </a:lnTo>
                  <a:lnTo>
                    <a:pt x="1407" y="3118"/>
                  </a:lnTo>
                  <a:lnTo>
                    <a:pt x="0" y="1492"/>
                  </a:lnTo>
                  <a:lnTo>
                    <a:pt x="226" y="875"/>
                  </a:lnTo>
                  <a:lnTo>
                    <a:pt x="3556" y="18"/>
                  </a:lnTo>
                  <a:lnTo>
                    <a:pt x="8233" y="0"/>
                  </a:lnTo>
                  <a:lnTo>
                    <a:pt x="20585" y="260"/>
                  </a:lnTo>
                  <a:lnTo>
                    <a:pt x="26487" y="616"/>
                  </a:lnTo>
                  <a:lnTo>
                    <a:pt x="32372" y="1314"/>
                  </a:lnTo>
                  <a:lnTo>
                    <a:pt x="38826" y="2347"/>
                  </a:lnTo>
                  <a:lnTo>
                    <a:pt x="48463" y="3264"/>
                  </a:lnTo>
                  <a:lnTo>
                    <a:pt x="51550" y="3870"/>
                  </a:lnTo>
                  <a:lnTo>
                    <a:pt x="57355" y="5799"/>
                  </a:lnTo>
                  <a:lnTo>
                    <a:pt x="57981" y="6412"/>
                  </a:lnTo>
                  <a:lnTo>
                    <a:pt x="57598" y="702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3642076" y="1252611"/>
              <a:ext cx="181847" cy="43060"/>
            </a:xfrm>
            <a:custGeom>
              <a:avLst/>
              <a:pathLst>
                <a:path w="181847" h="43060">
                  <a:moveTo>
                    <a:pt x="59527" y="1006"/>
                  </a:moveTo>
                  <a:lnTo>
                    <a:pt x="66004" y="1567"/>
                  </a:lnTo>
                  <a:lnTo>
                    <a:pt x="73667" y="3342"/>
                  </a:lnTo>
                  <a:lnTo>
                    <a:pt x="80909" y="7102"/>
                  </a:lnTo>
                  <a:lnTo>
                    <a:pt x="81277" y="7584"/>
                  </a:lnTo>
                  <a:lnTo>
                    <a:pt x="81314" y="8209"/>
                  </a:lnTo>
                  <a:lnTo>
                    <a:pt x="81022" y="8978"/>
                  </a:lnTo>
                  <a:lnTo>
                    <a:pt x="80064" y="9976"/>
                  </a:lnTo>
                  <a:lnTo>
                    <a:pt x="78747" y="10575"/>
                  </a:lnTo>
                  <a:lnTo>
                    <a:pt x="82475" y="11304"/>
                  </a:lnTo>
                  <a:lnTo>
                    <a:pt x="82885" y="11659"/>
                  </a:lnTo>
                  <a:lnTo>
                    <a:pt x="82553" y="12466"/>
                  </a:lnTo>
                  <a:lnTo>
                    <a:pt x="83012" y="13061"/>
                  </a:lnTo>
                  <a:lnTo>
                    <a:pt x="85267" y="12472"/>
                  </a:lnTo>
                  <a:lnTo>
                    <a:pt x="87195" y="11574"/>
                  </a:lnTo>
                  <a:lnTo>
                    <a:pt x="87678" y="10996"/>
                  </a:lnTo>
                  <a:lnTo>
                    <a:pt x="88069" y="9443"/>
                  </a:lnTo>
                  <a:lnTo>
                    <a:pt x="93723" y="8667"/>
                  </a:lnTo>
                  <a:lnTo>
                    <a:pt x="99663" y="7539"/>
                  </a:lnTo>
                  <a:lnTo>
                    <a:pt x="102454" y="7286"/>
                  </a:lnTo>
                  <a:lnTo>
                    <a:pt x="107123" y="7548"/>
                  </a:lnTo>
                  <a:lnTo>
                    <a:pt x="118305" y="10221"/>
                  </a:lnTo>
                  <a:lnTo>
                    <a:pt x="122572" y="10477"/>
                  </a:lnTo>
                  <a:lnTo>
                    <a:pt x="124123" y="10791"/>
                  </a:lnTo>
                  <a:lnTo>
                    <a:pt x="125541" y="11413"/>
                  </a:lnTo>
                  <a:lnTo>
                    <a:pt x="125637" y="12085"/>
                  </a:lnTo>
                  <a:lnTo>
                    <a:pt x="123365" y="13644"/>
                  </a:lnTo>
                  <a:lnTo>
                    <a:pt x="122493" y="14592"/>
                  </a:lnTo>
                  <a:lnTo>
                    <a:pt x="123027" y="15209"/>
                  </a:lnTo>
                  <a:lnTo>
                    <a:pt x="128862" y="15727"/>
                  </a:lnTo>
                  <a:lnTo>
                    <a:pt x="142167" y="14694"/>
                  </a:lnTo>
                  <a:lnTo>
                    <a:pt x="153794" y="17228"/>
                  </a:lnTo>
                  <a:lnTo>
                    <a:pt x="160231" y="20239"/>
                  </a:lnTo>
                  <a:lnTo>
                    <a:pt x="164995" y="21250"/>
                  </a:lnTo>
                  <a:lnTo>
                    <a:pt x="165749" y="21796"/>
                  </a:lnTo>
                  <a:lnTo>
                    <a:pt x="164396" y="22310"/>
                  </a:lnTo>
                  <a:lnTo>
                    <a:pt x="163040" y="23724"/>
                  </a:lnTo>
                  <a:lnTo>
                    <a:pt x="159223" y="24778"/>
                  </a:lnTo>
                  <a:lnTo>
                    <a:pt x="158408" y="25252"/>
                  </a:lnTo>
                  <a:lnTo>
                    <a:pt x="160444" y="26503"/>
                  </a:lnTo>
                  <a:lnTo>
                    <a:pt x="160595" y="27288"/>
                  </a:lnTo>
                  <a:lnTo>
                    <a:pt x="160331" y="28378"/>
                  </a:lnTo>
                  <a:lnTo>
                    <a:pt x="161073" y="28990"/>
                  </a:lnTo>
                  <a:lnTo>
                    <a:pt x="166293" y="29643"/>
                  </a:lnTo>
                  <a:lnTo>
                    <a:pt x="178201" y="34114"/>
                  </a:lnTo>
                  <a:lnTo>
                    <a:pt x="180368" y="35362"/>
                  </a:lnTo>
                  <a:lnTo>
                    <a:pt x="181709" y="36921"/>
                  </a:lnTo>
                  <a:lnTo>
                    <a:pt x="181847" y="37448"/>
                  </a:lnTo>
                  <a:lnTo>
                    <a:pt x="180145" y="38312"/>
                  </a:lnTo>
                  <a:lnTo>
                    <a:pt x="178289" y="40757"/>
                  </a:lnTo>
                  <a:lnTo>
                    <a:pt x="177237" y="41316"/>
                  </a:lnTo>
                  <a:lnTo>
                    <a:pt x="172404" y="41793"/>
                  </a:lnTo>
                  <a:lnTo>
                    <a:pt x="163621" y="42224"/>
                  </a:lnTo>
                  <a:lnTo>
                    <a:pt x="155420" y="43060"/>
                  </a:lnTo>
                  <a:lnTo>
                    <a:pt x="146612" y="41985"/>
                  </a:lnTo>
                  <a:lnTo>
                    <a:pt x="138007" y="40352"/>
                  </a:lnTo>
                  <a:lnTo>
                    <a:pt x="135403" y="39278"/>
                  </a:lnTo>
                  <a:lnTo>
                    <a:pt x="133258" y="37978"/>
                  </a:lnTo>
                  <a:lnTo>
                    <a:pt x="132696" y="37471"/>
                  </a:lnTo>
                  <a:lnTo>
                    <a:pt x="131830" y="35383"/>
                  </a:lnTo>
                  <a:lnTo>
                    <a:pt x="131371" y="34937"/>
                  </a:lnTo>
                  <a:lnTo>
                    <a:pt x="127739" y="33763"/>
                  </a:lnTo>
                  <a:lnTo>
                    <a:pt x="124520" y="32005"/>
                  </a:lnTo>
                  <a:lnTo>
                    <a:pt x="118333" y="31853"/>
                  </a:lnTo>
                  <a:lnTo>
                    <a:pt x="103646" y="30063"/>
                  </a:lnTo>
                  <a:lnTo>
                    <a:pt x="97359" y="29637"/>
                  </a:lnTo>
                  <a:lnTo>
                    <a:pt x="91073" y="29763"/>
                  </a:lnTo>
                  <a:lnTo>
                    <a:pt x="82161" y="30483"/>
                  </a:lnTo>
                  <a:lnTo>
                    <a:pt x="80484" y="30290"/>
                  </a:lnTo>
                  <a:lnTo>
                    <a:pt x="78963" y="29756"/>
                  </a:lnTo>
                  <a:lnTo>
                    <a:pt x="77599" y="28882"/>
                  </a:lnTo>
                  <a:lnTo>
                    <a:pt x="77260" y="28238"/>
                  </a:lnTo>
                  <a:lnTo>
                    <a:pt x="78724" y="27108"/>
                  </a:lnTo>
                  <a:lnTo>
                    <a:pt x="52585" y="28531"/>
                  </a:lnTo>
                  <a:lnTo>
                    <a:pt x="45142" y="30177"/>
                  </a:lnTo>
                  <a:lnTo>
                    <a:pt x="34707" y="29915"/>
                  </a:lnTo>
                  <a:lnTo>
                    <a:pt x="29500" y="29220"/>
                  </a:lnTo>
                  <a:lnTo>
                    <a:pt x="22566" y="27644"/>
                  </a:lnTo>
                  <a:lnTo>
                    <a:pt x="19366" y="26273"/>
                  </a:lnTo>
                  <a:lnTo>
                    <a:pt x="16435" y="24429"/>
                  </a:lnTo>
                  <a:lnTo>
                    <a:pt x="16155" y="23034"/>
                  </a:lnTo>
                  <a:lnTo>
                    <a:pt x="18530" y="22090"/>
                  </a:lnTo>
                  <a:lnTo>
                    <a:pt x="21003" y="21531"/>
                  </a:lnTo>
                  <a:lnTo>
                    <a:pt x="23575" y="21351"/>
                  </a:lnTo>
                  <a:lnTo>
                    <a:pt x="37753" y="22447"/>
                  </a:lnTo>
                  <a:lnTo>
                    <a:pt x="50178" y="23005"/>
                  </a:lnTo>
                  <a:lnTo>
                    <a:pt x="55535" y="22444"/>
                  </a:lnTo>
                  <a:lnTo>
                    <a:pt x="57965" y="20949"/>
                  </a:lnTo>
                  <a:lnTo>
                    <a:pt x="55052" y="20146"/>
                  </a:lnTo>
                  <a:lnTo>
                    <a:pt x="43090" y="19817"/>
                  </a:lnTo>
                  <a:lnTo>
                    <a:pt x="45642" y="19030"/>
                  </a:lnTo>
                  <a:lnTo>
                    <a:pt x="55750" y="18221"/>
                  </a:lnTo>
                  <a:lnTo>
                    <a:pt x="61032" y="17014"/>
                  </a:lnTo>
                  <a:lnTo>
                    <a:pt x="60014" y="16592"/>
                  </a:lnTo>
                  <a:lnTo>
                    <a:pt x="56976" y="16108"/>
                  </a:lnTo>
                  <a:lnTo>
                    <a:pt x="43424" y="16249"/>
                  </a:lnTo>
                  <a:lnTo>
                    <a:pt x="38554" y="15772"/>
                  </a:lnTo>
                  <a:lnTo>
                    <a:pt x="38289" y="15376"/>
                  </a:lnTo>
                  <a:lnTo>
                    <a:pt x="39383" y="14869"/>
                  </a:lnTo>
                  <a:lnTo>
                    <a:pt x="47103" y="12417"/>
                  </a:lnTo>
                  <a:lnTo>
                    <a:pt x="46784" y="11972"/>
                  </a:lnTo>
                  <a:lnTo>
                    <a:pt x="43466" y="11169"/>
                  </a:lnTo>
                  <a:lnTo>
                    <a:pt x="40550" y="10126"/>
                  </a:lnTo>
                  <a:lnTo>
                    <a:pt x="39467" y="10007"/>
                  </a:lnTo>
                  <a:lnTo>
                    <a:pt x="32756" y="10940"/>
                  </a:lnTo>
                  <a:lnTo>
                    <a:pt x="23327" y="14538"/>
                  </a:lnTo>
                  <a:lnTo>
                    <a:pt x="21077" y="15059"/>
                  </a:lnTo>
                  <a:lnTo>
                    <a:pt x="18920" y="15029"/>
                  </a:lnTo>
                  <a:lnTo>
                    <a:pt x="16855" y="14449"/>
                  </a:lnTo>
                  <a:lnTo>
                    <a:pt x="16874" y="13694"/>
                  </a:lnTo>
                  <a:lnTo>
                    <a:pt x="18978" y="12763"/>
                  </a:lnTo>
                  <a:lnTo>
                    <a:pt x="23348" y="9974"/>
                  </a:lnTo>
                  <a:lnTo>
                    <a:pt x="23030" y="8979"/>
                  </a:lnTo>
                  <a:lnTo>
                    <a:pt x="18758" y="8315"/>
                  </a:lnTo>
                  <a:lnTo>
                    <a:pt x="7499" y="8811"/>
                  </a:lnTo>
                  <a:lnTo>
                    <a:pt x="1230" y="8829"/>
                  </a:lnTo>
                  <a:lnTo>
                    <a:pt x="260" y="8043"/>
                  </a:lnTo>
                  <a:lnTo>
                    <a:pt x="0" y="6572"/>
                  </a:lnTo>
                  <a:lnTo>
                    <a:pt x="252" y="5190"/>
                  </a:lnTo>
                  <a:lnTo>
                    <a:pt x="1813" y="3027"/>
                  </a:lnTo>
                  <a:lnTo>
                    <a:pt x="3992" y="1376"/>
                  </a:lnTo>
                  <a:lnTo>
                    <a:pt x="5319" y="786"/>
                  </a:lnTo>
                  <a:lnTo>
                    <a:pt x="20250" y="1134"/>
                  </a:lnTo>
                  <a:lnTo>
                    <a:pt x="44644" y="107"/>
                  </a:lnTo>
                  <a:lnTo>
                    <a:pt x="51779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3792795" y="1230724"/>
              <a:ext cx="37501" cy="11606"/>
            </a:xfrm>
            <a:custGeom>
              <a:avLst/>
              <a:pathLst>
                <a:path w="37501" h="11606">
                  <a:moveTo>
                    <a:pt x="36875" y="4504"/>
                  </a:moveTo>
                  <a:lnTo>
                    <a:pt x="37501" y="8102"/>
                  </a:lnTo>
                  <a:lnTo>
                    <a:pt x="36925" y="9912"/>
                  </a:lnTo>
                  <a:lnTo>
                    <a:pt x="35520" y="11248"/>
                  </a:lnTo>
                  <a:lnTo>
                    <a:pt x="34288" y="11562"/>
                  </a:lnTo>
                  <a:lnTo>
                    <a:pt x="32630" y="11606"/>
                  </a:lnTo>
                  <a:lnTo>
                    <a:pt x="25079" y="10562"/>
                  </a:lnTo>
                  <a:lnTo>
                    <a:pt x="22777" y="9948"/>
                  </a:lnTo>
                  <a:lnTo>
                    <a:pt x="22653" y="9429"/>
                  </a:lnTo>
                  <a:lnTo>
                    <a:pt x="21914" y="8415"/>
                  </a:lnTo>
                  <a:lnTo>
                    <a:pt x="16867" y="7100"/>
                  </a:lnTo>
                  <a:lnTo>
                    <a:pt x="7421" y="7312"/>
                  </a:lnTo>
                  <a:lnTo>
                    <a:pt x="3485" y="7186"/>
                  </a:lnTo>
                  <a:lnTo>
                    <a:pt x="1912" y="6794"/>
                  </a:lnTo>
                  <a:lnTo>
                    <a:pt x="928" y="6230"/>
                  </a:lnTo>
                  <a:lnTo>
                    <a:pt x="0" y="3946"/>
                  </a:lnTo>
                  <a:lnTo>
                    <a:pt x="156" y="3141"/>
                  </a:lnTo>
                  <a:lnTo>
                    <a:pt x="1312" y="1740"/>
                  </a:lnTo>
                  <a:lnTo>
                    <a:pt x="2010" y="1402"/>
                  </a:lnTo>
                  <a:lnTo>
                    <a:pt x="8932" y="109"/>
                  </a:lnTo>
                  <a:lnTo>
                    <a:pt x="10910" y="0"/>
                  </a:lnTo>
                  <a:lnTo>
                    <a:pt x="19376" y="488"/>
                  </a:lnTo>
                  <a:lnTo>
                    <a:pt x="26882" y="549"/>
                  </a:lnTo>
                  <a:lnTo>
                    <a:pt x="30657" y="910"/>
                  </a:lnTo>
                  <a:lnTo>
                    <a:pt x="34026" y="1721"/>
                  </a:lnTo>
                  <a:lnTo>
                    <a:pt x="36002" y="294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3885446" y="1197002"/>
              <a:ext cx="324176" cy="88830"/>
            </a:xfrm>
            <a:custGeom>
              <a:avLst/>
              <a:pathLst>
                <a:path w="324176" h="88830">
                  <a:moveTo>
                    <a:pt x="135066" y="6398"/>
                  </a:moveTo>
                  <a:lnTo>
                    <a:pt x="138674" y="8707"/>
                  </a:lnTo>
                  <a:lnTo>
                    <a:pt x="152008" y="14212"/>
                  </a:lnTo>
                  <a:lnTo>
                    <a:pt x="158047" y="16213"/>
                  </a:lnTo>
                  <a:lnTo>
                    <a:pt x="168299" y="18700"/>
                  </a:lnTo>
                  <a:lnTo>
                    <a:pt x="169576" y="19594"/>
                  </a:lnTo>
                  <a:lnTo>
                    <a:pt x="169693" y="19971"/>
                  </a:lnTo>
                  <a:lnTo>
                    <a:pt x="169402" y="21297"/>
                  </a:lnTo>
                  <a:lnTo>
                    <a:pt x="172324" y="21788"/>
                  </a:lnTo>
                  <a:lnTo>
                    <a:pt x="181157" y="22553"/>
                  </a:lnTo>
                  <a:lnTo>
                    <a:pt x="190988" y="23930"/>
                  </a:lnTo>
                  <a:lnTo>
                    <a:pt x="192757" y="23851"/>
                  </a:lnTo>
                  <a:lnTo>
                    <a:pt x="196184" y="23036"/>
                  </a:lnTo>
                  <a:lnTo>
                    <a:pt x="200302" y="22814"/>
                  </a:lnTo>
                  <a:lnTo>
                    <a:pt x="205712" y="23009"/>
                  </a:lnTo>
                  <a:lnTo>
                    <a:pt x="208294" y="23592"/>
                  </a:lnTo>
                  <a:lnTo>
                    <a:pt x="210193" y="24449"/>
                  </a:lnTo>
                  <a:lnTo>
                    <a:pt x="210984" y="25063"/>
                  </a:lnTo>
                  <a:lnTo>
                    <a:pt x="211097" y="25538"/>
                  </a:lnTo>
                  <a:lnTo>
                    <a:pt x="209157" y="26458"/>
                  </a:lnTo>
                  <a:lnTo>
                    <a:pt x="209373" y="26814"/>
                  </a:lnTo>
                  <a:lnTo>
                    <a:pt x="210530" y="27244"/>
                  </a:lnTo>
                  <a:lnTo>
                    <a:pt x="210735" y="27745"/>
                  </a:lnTo>
                  <a:lnTo>
                    <a:pt x="208790" y="29710"/>
                  </a:lnTo>
                  <a:lnTo>
                    <a:pt x="209324" y="30431"/>
                  </a:lnTo>
                  <a:lnTo>
                    <a:pt x="214273" y="32218"/>
                  </a:lnTo>
                  <a:lnTo>
                    <a:pt x="218748" y="33110"/>
                  </a:lnTo>
                  <a:lnTo>
                    <a:pt x="227584" y="34079"/>
                  </a:lnTo>
                  <a:lnTo>
                    <a:pt x="233340" y="34009"/>
                  </a:lnTo>
                  <a:lnTo>
                    <a:pt x="236915" y="34623"/>
                  </a:lnTo>
                  <a:lnTo>
                    <a:pt x="237000" y="34244"/>
                  </a:lnTo>
                  <a:lnTo>
                    <a:pt x="235382" y="33102"/>
                  </a:lnTo>
                  <a:lnTo>
                    <a:pt x="231917" y="31480"/>
                  </a:lnTo>
                  <a:lnTo>
                    <a:pt x="225513" y="30646"/>
                  </a:lnTo>
                  <a:lnTo>
                    <a:pt x="224581" y="29696"/>
                  </a:lnTo>
                  <a:lnTo>
                    <a:pt x="224106" y="28079"/>
                  </a:lnTo>
                  <a:lnTo>
                    <a:pt x="224652" y="27013"/>
                  </a:lnTo>
                  <a:lnTo>
                    <a:pt x="227936" y="26152"/>
                  </a:lnTo>
                  <a:lnTo>
                    <a:pt x="230712" y="25874"/>
                  </a:lnTo>
                  <a:lnTo>
                    <a:pt x="238978" y="25835"/>
                  </a:lnTo>
                  <a:lnTo>
                    <a:pt x="243544" y="26218"/>
                  </a:lnTo>
                  <a:lnTo>
                    <a:pt x="251420" y="27420"/>
                  </a:lnTo>
                  <a:lnTo>
                    <a:pt x="252235" y="28075"/>
                  </a:lnTo>
                  <a:lnTo>
                    <a:pt x="252656" y="29369"/>
                  </a:lnTo>
                  <a:lnTo>
                    <a:pt x="252985" y="31970"/>
                  </a:lnTo>
                  <a:lnTo>
                    <a:pt x="252788" y="32530"/>
                  </a:lnTo>
                  <a:lnTo>
                    <a:pt x="246055" y="34003"/>
                  </a:lnTo>
                  <a:lnTo>
                    <a:pt x="244586" y="35003"/>
                  </a:lnTo>
                  <a:lnTo>
                    <a:pt x="246288" y="35285"/>
                  </a:lnTo>
                  <a:lnTo>
                    <a:pt x="252073" y="35508"/>
                  </a:lnTo>
                  <a:lnTo>
                    <a:pt x="260995" y="36417"/>
                  </a:lnTo>
                  <a:lnTo>
                    <a:pt x="264489" y="36509"/>
                  </a:lnTo>
                  <a:lnTo>
                    <a:pt x="267968" y="38617"/>
                  </a:lnTo>
                  <a:lnTo>
                    <a:pt x="270703" y="40626"/>
                  </a:lnTo>
                  <a:lnTo>
                    <a:pt x="268704" y="43080"/>
                  </a:lnTo>
                  <a:lnTo>
                    <a:pt x="266087" y="47026"/>
                  </a:lnTo>
                  <a:lnTo>
                    <a:pt x="263986" y="47930"/>
                  </a:lnTo>
                  <a:lnTo>
                    <a:pt x="261916" y="49305"/>
                  </a:lnTo>
                  <a:lnTo>
                    <a:pt x="263361" y="49554"/>
                  </a:lnTo>
                  <a:lnTo>
                    <a:pt x="272139" y="49007"/>
                  </a:lnTo>
                  <a:lnTo>
                    <a:pt x="273913" y="48820"/>
                  </a:lnTo>
                  <a:lnTo>
                    <a:pt x="279777" y="47479"/>
                  </a:lnTo>
                  <a:lnTo>
                    <a:pt x="288395" y="47791"/>
                  </a:lnTo>
                  <a:lnTo>
                    <a:pt x="291289" y="48138"/>
                  </a:lnTo>
                  <a:lnTo>
                    <a:pt x="292720" y="48607"/>
                  </a:lnTo>
                  <a:lnTo>
                    <a:pt x="295343" y="50105"/>
                  </a:lnTo>
                  <a:lnTo>
                    <a:pt x="297512" y="52089"/>
                  </a:lnTo>
                  <a:lnTo>
                    <a:pt x="299117" y="51908"/>
                  </a:lnTo>
                  <a:lnTo>
                    <a:pt x="303127" y="49502"/>
                  </a:lnTo>
                  <a:lnTo>
                    <a:pt x="304590" y="48908"/>
                  </a:lnTo>
                  <a:lnTo>
                    <a:pt x="306588" y="48335"/>
                  </a:lnTo>
                  <a:lnTo>
                    <a:pt x="307438" y="48441"/>
                  </a:lnTo>
                  <a:lnTo>
                    <a:pt x="311486" y="50682"/>
                  </a:lnTo>
                  <a:lnTo>
                    <a:pt x="320488" y="54636"/>
                  </a:lnTo>
                  <a:lnTo>
                    <a:pt x="323579" y="56269"/>
                  </a:lnTo>
                  <a:lnTo>
                    <a:pt x="324176" y="57474"/>
                  </a:lnTo>
                  <a:lnTo>
                    <a:pt x="320329" y="58878"/>
                  </a:lnTo>
                  <a:lnTo>
                    <a:pt x="317331" y="59580"/>
                  </a:lnTo>
                  <a:lnTo>
                    <a:pt x="295174" y="62574"/>
                  </a:lnTo>
                  <a:lnTo>
                    <a:pt x="285257" y="64269"/>
                  </a:lnTo>
                  <a:lnTo>
                    <a:pt x="280313" y="65577"/>
                  </a:lnTo>
                  <a:lnTo>
                    <a:pt x="277788" y="66015"/>
                  </a:lnTo>
                  <a:lnTo>
                    <a:pt x="272464" y="65812"/>
                  </a:lnTo>
                  <a:lnTo>
                    <a:pt x="271256" y="66031"/>
                  </a:lnTo>
                  <a:lnTo>
                    <a:pt x="269618" y="68137"/>
                  </a:lnTo>
                  <a:lnTo>
                    <a:pt x="267852" y="69037"/>
                  </a:lnTo>
                  <a:lnTo>
                    <a:pt x="263264" y="70492"/>
                  </a:lnTo>
                  <a:lnTo>
                    <a:pt x="256843" y="73126"/>
                  </a:lnTo>
                  <a:lnTo>
                    <a:pt x="253012" y="74282"/>
                  </a:lnTo>
                  <a:lnTo>
                    <a:pt x="246267" y="73438"/>
                  </a:lnTo>
                  <a:lnTo>
                    <a:pt x="244586" y="72208"/>
                  </a:lnTo>
                  <a:lnTo>
                    <a:pt x="243648" y="69438"/>
                  </a:lnTo>
                  <a:lnTo>
                    <a:pt x="243524" y="68291"/>
                  </a:lnTo>
                  <a:lnTo>
                    <a:pt x="243733" y="67685"/>
                  </a:lnTo>
                  <a:lnTo>
                    <a:pt x="244577" y="66703"/>
                  </a:lnTo>
                  <a:lnTo>
                    <a:pt x="247503" y="64334"/>
                  </a:lnTo>
                  <a:lnTo>
                    <a:pt x="247153" y="64085"/>
                  </a:lnTo>
                  <a:lnTo>
                    <a:pt x="245800" y="64282"/>
                  </a:lnTo>
                  <a:lnTo>
                    <a:pt x="241328" y="65467"/>
                  </a:lnTo>
                  <a:lnTo>
                    <a:pt x="239564" y="66089"/>
                  </a:lnTo>
                  <a:lnTo>
                    <a:pt x="237912" y="67175"/>
                  </a:lnTo>
                  <a:lnTo>
                    <a:pt x="237182" y="69001"/>
                  </a:lnTo>
                  <a:lnTo>
                    <a:pt x="237835" y="72370"/>
                  </a:lnTo>
                  <a:lnTo>
                    <a:pt x="237197" y="73727"/>
                  </a:lnTo>
                  <a:lnTo>
                    <a:pt x="235426" y="74402"/>
                  </a:lnTo>
                  <a:lnTo>
                    <a:pt x="236142" y="74925"/>
                  </a:lnTo>
                  <a:lnTo>
                    <a:pt x="241416" y="75646"/>
                  </a:lnTo>
                  <a:lnTo>
                    <a:pt x="242353" y="75962"/>
                  </a:lnTo>
                  <a:lnTo>
                    <a:pt x="242937" y="76537"/>
                  </a:lnTo>
                  <a:lnTo>
                    <a:pt x="243167" y="77365"/>
                  </a:lnTo>
                  <a:lnTo>
                    <a:pt x="242912" y="78130"/>
                  </a:lnTo>
                  <a:lnTo>
                    <a:pt x="241327" y="79308"/>
                  </a:lnTo>
                  <a:lnTo>
                    <a:pt x="238361" y="79787"/>
                  </a:lnTo>
                  <a:lnTo>
                    <a:pt x="234575" y="79250"/>
                  </a:lnTo>
                  <a:lnTo>
                    <a:pt x="226393" y="76338"/>
                  </a:lnTo>
                  <a:lnTo>
                    <a:pt x="222839" y="76499"/>
                  </a:lnTo>
                  <a:lnTo>
                    <a:pt x="221945" y="76832"/>
                  </a:lnTo>
                  <a:lnTo>
                    <a:pt x="222709" y="77871"/>
                  </a:lnTo>
                  <a:lnTo>
                    <a:pt x="225222" y="80201"/>
                  </a:lnTo>
                  <a:lnTo>
                    <a:pt x="225680" y="82139"/>
                  </a:lnTo>
                  <a:lnTo>
                    <a:pt x="224521" y="83749"/>
                  </a:lnTo>
                  <a:lnTo>
                    <a:pt x="222184" y="86292"/>
                  </a:lnTo>
                  <a:lnTo>
                    <a:pt x="220580" y="87654"/>
                  </a:lnTo>
                  <a:lnTo>
                    <a:pt x="219712" y="87835"/>
                  </a:lnTo>
                  <a:lnTo>
                    <a:pt x="215644" y="87875"/>
                  </a:lnTo>
                  <a:lnTo>
                    <a:pt x="212160" y="87189"/>
                  </a:lnTo>
                  <a:lnTo>
                    <a:pt x="201816" y="82741"/>
                  </a:lnTo>
                  <a:lnTo>
                    <a:pt x="196697" y="80844"/>
                  </a:lnTo>
                  <a:lnTo>
                    <a:pt x="189210" y="77136"/>
                  </a:lnTo>
                  <a:lnTo>
                    <a:pt x="187299" y="76372"/>
                  </a:lnTo>
                  <a:lnTo>
                    <a:pt x="186145" y="76202"/>
                  </a:lnTo>
                  <a:lnTo>
                    <a:pt x="185062" y="77795"/>
                  </a:lnTo>
                  <a:lnTo>
                    <a:pt x="187142" y="79270"/>
                  </a:lnTo>
                  <a:lnTo>
                    <a:pt x="193878" y="82741"/>
                  </a:lnTo>
                  <a:lnTo>
                    <a:pt x="197902" y="85264"/>
                  </a:lnTo>
                  <a:lnTo>
                    <a:pt x="200799" y="87354"/>
                  </a:lnTo>
                  <a:lnTo>
                    <a:pt x="201269" y="88220"/>
                  </a:lnTo>
                  <a:lnTo>
                    <a:pt x="200278" y="88560"/>
                  </a:lnTo>
                  <a:lnTo>
                    <a:pt x="198791" y="88367"/>
                  </a:lnTo>
                  <a:lnTo>
                    <a:pt x="196812" y="87637"/>
                  </a:lnTo>
                  <a:lnTo>
                    <a:pt x="190679" y="86406"/>
                  </a:lnTo>
                  <a:lnTo>
                    <a:pt x="188133" y="85719"/>
                  </a:lnTo>
                  <a:lnTo>
                    <a:pt x="186468" y="84923"/>
                  </a:lnTo>
                  <a:lnTo>
                    <a:pt x="183410" y="84319"/>
                  </a:lnTo>
                  <a:lnTo>
                    <a:pt x="178958" y="83907"/>
                  </a:lnTo>
                  <a:lnTo>
                    <a:pt x="174486" y="83827"/>
                  </a:lnTo>
                  <a:lnTo>
                    <a:pt x="169994" y="84081"/>
                  </a:lnTo>
                  <a:lnTo>
                    <a:pt x="169143" y="84468"/>
                  </a:lnTo>
                  <a:lnTo>
                    <a:pt x="174205" y="85550"/>
                  </a:lnTo>
                  <a:lnTo>
                    <a:pt x="175968" y="86154"/>
                  </a:lnTo>
                  <a:lnTo>
                    <a:pt x="177279" y="86926"/>
                  </a:lnTo>
                  <a:lnTo>
                    <a:pt x="178141" y="87865"/>
                  </a:lnTo>
                  <a:lnTo>
                    <a:pt x="176478" y="88459"/>
                  </a:lnTo>
                  <a:lnTo>
                    <a:pt x="170193" y="88830"/>
                  </a:lnTo>
                  <a:lnTo>
                    <a:pt x="161800" y="88594"/>
                  </a:lnTo>
                  <a:lnTo>
                    <a:pt x="148218" y="87776"/>
                  </a:lnTo>
                  <a:lnTo>
                    <a:pt x="134689" y="86426"/>
                  </a:lnTo>
                  <a:lnTo>
                    <a:pt x="122196" y="84325"/>
                  </a:lnTo>
                  <a:lnTo>
                    <a:pt x="113160" y="82218"/>
                  </a:lnTo>
                  <a:lnTo>
                    <a:pt x="109585" y="81096"/>
                  </a:lnTo>
                  <a:lnTo>
                    <a:pt x="108463" y="80257"/>
                  </a:lnTo>
                  <a:lnTo>
                    <a:pt x="111852" y="79523"/>
                  </a:lnTo>
                  <a:lnTo>
                    <a:pt x="123703" y="78580"/>
                  </a:lnTo>
                  <a:lnTo>
                    <a:pt x="135581" y="77975"/>
                  </a:lnTo>
                  <a:lnTo>
                    <a:pt x="133700" y="77449"/>
                  </a:lnTo>
                  <a:lnTo>
                    <a:pt x="112130" y="76252"/>
                  </a:lnTo>
                  <a:lnTo>
                    <a:pt x="105029" y="76033"/>
                  </a:lnTo>
                  <a:lnTo>
                    <a:pt x="101247" y="76348"/>
                  </a:lnTo>
                  <a:lnTo>
                    <a:pt x="96902" y="76162"/>
                  </a:lnTo>
                  <a:lnTo>
                    <a:pt x="93507" y="75212"/>
                  </a:lnTo>
                  <a:lnTo>
                    <a:pt x="89014" y="73411"/>
                  </a:lnTo>
                  <a:lnTo>
                    <a:pt x="86737" y="72220"/>
                  </a:lnTo>
                  <a:lnTo>
                    <a:pt x="87044" y="71755"/>
                  </a:lnTo>
                  <a:lnTo>
                    <a:pt x="88755" y="71490"/>
                  </a:lnTo>
                  <a:lnTo>
                    <a:pt x="98512" y="71716"/>
                  </a:lnTo>
                  <a:lnTo>
                    <a:pt x="99852" y="71537"/>
                  </a:lnTo>
                  <a:lnTo>
                    <a:pt x="94971" y="70642"/>
                  </a:lnTo>
                  <a:lnTo>
                    <a:pt x="79336" y="68869"/>
                  </a:lnTo>
                  <a:lnTo>
                    <a:pt x="73468" y="67302"/>
                  </a:lnTo>
                  <a:lnTo>
                    <a:pt x="72390" y="66691"/>
                  </a:lnTo>
                  <a:lnTo>
                    <a:pt x="71946" y="66089"/>
                  </a:lnTo>
                  <a:lnTo>
                    <a:pt x="72137" y="65498"/>
                  </a:lnTo>
                  <a:lnTo>
                    <a:pt x="78011" y="64304"/>
                  </a:lnTo>
                  <a:lnTo>
                    <a:pt x="96148" y="61482"/>
                  </a:lnTo>
                  <a:lnTo>
                    <a:pt x="102377" y="61044"/>
                  </a:lnTo>
                  <a:lnTo>
                    <a:pt x="108646" y="61015"/>
                  </a:lnTo>
                  <a:lnTo>
                    <a:pt x="113011" y="60203"/>
                  </a:lnTo>
                  <a:lnTo>
                    <a:pt x="116781" y="57528"/>
                  </a:lnTo>
                  <a:lnTo>
                    <a:pt x="135562" y="56566"/>
                  </a:lnTo>
                  <a:lnTo>
                    <a:pt x="150041" y="55364"/>
                  </a:lnTo>
                  <a:lnTo>
                    <a:pt x="151249" y="55038"/>
                  </a:lnTo>
                  <a:lnTo>
                    <a:pt x="140397" y="55258"/>
                  </a:lnTo>
                  <a:lnTo>
                    <a:pt x="125051" y="55018"/>
                  </a:lnTo>
                  <a:lnTo>
                    <a:pt x="118512" y="53199"/>
                  </a:lnTo>
                  <a:lnTo>
                    <a:pt x="114087" y="52890"/>
                  </a:lnTo>
                  <a:lnTo>
                    <a:pt x="109190" y="52905"/>
                  </a:lnTo>
                  <a:lnTo>
                    <a:pt x="103492" y="53476"/>
                  </a:lnTo>
                  <a:lnTo>
                    <a:pt x="93744" y="55163"/>
                  </a:lnTo>
                  <a:lnTo>
                    <a:pt x="89058" y="55556"/>
                  </a:lnTo>
                  <a:lnTo>
                    <a:pt x="78482" y="57303"/>
                  </a:lnTo>
                  <a:lnTo>
                    <a:pt x="75534" y="57179"/>
                  </a:lnTo>
                  <a:lnTo>
                    <a:pt x="74055" y="56972"/>
                  </a:lnTo>
                  <a:lnTo>
                    <a:pt x="73613" y="56630"/>
                  </a:lnTo>
                  <a:lnTo>
                    <a:pt x="75522" y="55471"/>
                  </a:lnTo>
                  <a:lnTo>
                    <a:pt x="78301" y="54679"/>
                  </a:lnTo>
                  <a:lnTo>
                    <a:pt x="77733" y="54408"/>
                  </a:lnTo>
                  <a:lnTo>
                    <a:pt x="73587" y="54240"/>
                  </a:lnTo>
                  <a:lnTo>
                    <a:pt x="68784" y="54272"/>
                  </a:lnTo>
                  <a:lnTo>
                    <a:pt x="65447" y="54546"/>
                  </a:lnTo>
                  <a:lnTo>
                    <a:pt x="53256" y="56078"/>
                  </a:lnTo>
                  <a:lnTo>
                    <a:pt x="47793" y="57225"/>
                  </a:lnTo>
                  <a:lnTo>
                    <a:pt x="46150" y="57327"/>
                  </a:lnTo>
                  <a:lnTo>
                    <a:pt x="40252" y="55535"/>
                  </a:lnTo>
                  <a:lnTo>
                    <a:pt x="30845" y="54550"/>
                  </a:lnTo>
                  <a:lnTo>
                    <a:pt x="28745" y="53780"/>
                  </a:lnTo>
                  <a:lnTo>
                    <a:pt x="30683" y="50765"/>
                  </a:lnTo>
                  <a:lnTo>
                    <a:pt x="33430" y="50145"/>
                  </a:lnTo>
                  <a:lnTo>
                    <a:pt x="40646" y="49640"/>
                  </a:lnTo>
                  <a:lnTo>
                    <a:pt x="62274" y="46901"/>
                  </a:lnTo>
                  <a:lnTo>
                    <a:pt x="63494" y="46375"/>
                  </a:lnTo>
                  <a:lnTo>
                    <a:pt x="65530" y="44990"/>
                  </a:lnTo>
                  <a:lnTo>
                    <a:pt x="60584" y="45285"/>
                  </a:lnTo>
                  <a:lnTo>
                    <a:pt x="49746" y="46624"/>
                  </a:lnTo>
                  <a:lnTo>
                    <a:pt x="40795" y="47290"/>
                  </a:lnTo>
                  <a:lnTo>
                    <a:pt x="33734" y="47286"/>
                  </a:lnTo>
                  <a:lnTo>
                    <a:pt x="28570" y="47095"/>
                  </a:lnTo>
                  <a:lnTo>
                    <a:pt x="25304" y="46718"/>
                  </a:lnTo>
                  <a:lnTo>
                    <a:pt x="21376" y="45864"/>
                  </a:lnTo>
                  <a:lnTo>
                    <a:pt x="8580" y="41917"/>
                  </a:lnTo>
                  <a:lnTo>
                    <a:pt x="5089" y="40007"/>
                  </a:lnTo>
                  <a:lnTo>
                    <a:pt x="4601" y="38320"/>
                  </a:lnTo>
                  <a:lnTo>
                    <a:pt x="3703" y="37035"/>
                  </a:lnTo>
                  <a:lnTo>
                    <a:pt x="0" y="33951"/>
                  </a:lnTo>
                  <a:lnTo>
                    <a:pt x="27392" y="35868"/>
                  </a:lnTo>
                  <a:lnTo>
                    <a:pt x="38117" y="36231"/>
                  </a:lnTo>
                  <a:lnTo>
                    <a:pt x="58786" y="36357"/>
                  </a:lnTo>
                  <a:lnTo>
                    <a:pt x="59755" y="36169"/>
                  </a:lnTo>
                  <a:lnTo>
                    <a:pt x="60060" y="35669"/>
                  </a:lnTo>
                  <a:lnTo>
                    <a:pt x="59704" y="34858"/>
                  </a:lnTo>
                  <a:lnTo>
                    <a:pt x="59862" y="34233"/>
                  </a:lnTo>
                  <a:lnTo>
                    <a:pt x="60535" y="33796"/>
                  </a:lnTo>
                  <a:lnTo>
                    <a:pt x="68222" y="32684"/>
                  </a:lnTo>
                  <a:lnTo>
                    <a:pt x="69378" y="32318"/>
                  </a:lnTo>
                  <a:lnTo>
                    <a:pt x="60327" y="32135"/>
                  </a:lnTo>
                  <a:lnTo>
                    <a:pt x="43685" y="33990"/>
                  </a:lnTo>
                  <a:lnTo>
                    <a:pt x="37807" y="33972"/>
                  </a:lnTo>
                  <a:lnTo>
                    <a:pt x="31143" y="31321"/>
                  </a:lnTo>
                  <a:lnTo>
                    <a:pt x="24020" y="31787"/>
                  </a:lnTo>
                  <a:lnTo>
                    <a:pt x="20658" y="31576"/>
                  </a:lnTo>
                  <a:lnTo>
                    <a:pt x="15423" y="30908"/>
                  </a:lnTo>
                  <a:lnTo>
                    <a:pt x="12848" y="30325"/>
                  </a:lnTo>
                  <a:lnTo>
                    <a:pt x="11187" y="29605"/>
                  </a:lnTo>
                  <a:lnTo>
                    <a:pt x="10477" y="28998"/>
                  </a:lnTo>
                  <a:lnTo>
                    <a:pt x="10718" y="28505"/>
                  </a:lnTo>
                  <a:lnTo>
                    <a:pt x="12127" y="27955"/>
                  </a:lnTo>
                  <a:lnTo>
                    <a:pt x="18268" y="27191"/>
                  </a:lnTo>
                  <a:lnTo>
                    <a:pt x="21039" y="27118"/>
                  </a:lnTo>
                  <a:lnTo>
                    <a:pt x="28349" y="27609"/>
                  </a:lnTo>
                  <a:lnTo>
                    <a:pt x="33828" y="27573"/>
                  </a:lnTo>
                  <a:lnTo>
                    <a:pt x="32021" y="26754"/>
                  </a:lnTo>
                  <a:lnTo>
                    <a:pt x="24101" y="24692"/>
                  </a:lnTo>
                  <a:lnTo>
                    <a:pt x="17172" y="22409"/>
                  </a:lnTo>
                  <a:lnTo>
                    <a:pt x="17697" y="18597"/>
                  </a:lnTo>
                  <a:lnTo>
                    <a:pt x="23386" y="17789"/>
                  </a:lnTo>
                  <a:lnTo>
                    <a:pt x="29281" y="17657"/>
                  </a:lnTo>
                  <a:lnTo>
                    <a:pt x="35038" y="18620"/>
                  </a:lnTo>
                  <a:lnTo>
                    <a:pt x="42761" y="18752"/>
                  </a:lnTo>
                  <a:lnTo>
                    <a:pt x="48290" y="19840"/>
                  </a:lnTo>
                  <a:lnTo>
                    <a:pt x="51970" y="21927"/>
                  </a:lnTo>
                  <a:lnTo>
                    <a:pt x="56339" y="21887"/>
                  </a:lnTo>
                  <a:lnTo>
                    <a:pt x="63221" y="22282"/>
                  </a:lnTo>
                  <a:lnTo>
                    <a:pt x="78627" y="22251"/>
                  </a:lnTo>
                  <a:lnTo>
                    <a:pt x="75842" y="21505"/>
                  </a:lnTo>
                  <a:lnTo>
                    <a:pt x="71049" y="20854"/>
                  </a:lnTo>
                  <a:lnTo>
                    <a:pt x="60157" y="20000"/>
                  </a:lnTo>
                  <a:lnTo>
                    <a:pt x="54846" y="16943"/>
                  </a:lnTo>
                  <a:lnTo>
                    <a:pt x="43589" y="15367"/>
                  </a:lnTo>
                  <a:lnTo>
                    <a:pt x="34777" y="14542"/>
                  </a:lnTo>
                  <a:lnTo>
                    <a:pt x="34928" y="13849"/>
                  </a:lnTo>
                  <a:lnTo>
                    <a:pt x="41546" y="10048"/>
                  </a:lnTo>
                  <a:lnTo>
                    <a:pt x="49540" y="8697"/>
                  </a:lnTo>
                  <a:lnTo>
                    <a:pt x="62281" y="9207"/>
                  </a:lnTo>
                  <a:lnTo>
                    <a:pt x="70658" y="8489"/>
                  </a:lnTo>
                  <a:lnTo>
                    <a:pt x="81444" y="7148"/>
                  </a:lnTo>
                  <a:lnTo>
                    <a:pt x="92007" y="7769"/>
                  </a:lnTo>
                  <a:lnTo>
                    <a:pt x="94732" y="7711"/>
                  </a:lnTo>
                  <a:lnTo>
                    <a:pt x="96346" y="7298"/>
                  </a:lnTo>
                  <a:lnTo>
                    <a:pt x="97757" y="6508"/>
                  </a:lnTo>
                  <a:lnTo>
                    <a:pt x="97764" y="5783"/>
                  </a:lnTo>
                  <a:lnTo>
                    <a:pt x="96368" y="5116"/>
                  </a:lnTo>
                  <a:lnTo>
                    <a:pt x="93035" y="4292"/>
                  </a:lnTo>
                  <a:lnTo>
                    <a:pt x="79552" y="4176"/>
                  </a:lnTo>
                  <a:lnTo>
                    <a:pt x="73586" y="3852"/>
                  </a:lnTo>
                  <a:lnTo>
                    <a:pt x="71262" y="3412"/>
                  </a:lnTo>
                  <a:lnTo>
                    <a:pt x="70593" y="2748"/>
                  </a:lnTo>
                  <a:lnTo>
                    <a:pt x="70238" y="2064"/>
                  </a:lnTo>
                  <a:lnTo>
                    <a:pt x="70198" y="1361"/>
                  </a:lnTo>
                  <a:lnTo>
                    <a:pt x="70552" y="929"/>
                  </a:lnTo>
                  <a:lnTo>
                    <a:pt x="71679" y="694"/>
                  </a:lnTo>
                  <a:lnTo>
                    <a:pt x="74985" y="417"/>
                  </a:lnTo>
                  <a:lnTo>
                    <a:pt x="87554" y="381"/>
                  </a:lnTo>
                  <a:lnTo>
                    <a:pt x="95073" y="0"/>
                  </a:lnTo>
                  <a:lnTo>
                    <a:pt x="103311" y="500"/>
                  </a:lnTo>
                  <a:lnTo>
                    <a:pt x="120501" y="2380"/>
                  </a:lnTo>
                  <a:lnTo>
                    <a:pt x="126051" y="3338"/>
                  </a:lnTo>
                  <a:lnTo>
                    <a:pt x="131962" y="494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026080" y="1148595"/>
              <a:ext cx="842196" cy="191849"/>
            </a:xfrm>
            <a:custGeom>
              <a:avLst/>
              <a:pathLst>
                <a:path w="842196" h="191849">
                  <a:moveTo>
                    <a:pt x="613341" y="2744"/>
                  </a:moveTo>
                  <a:lnTo>
                    <a:pt x="635880" y="3242"/>
                  </a:lnTo>
                  <a:lnTo>
                    <a:pt x="643181" y="3062"/>
                  </a:lnTo>
                  <a:lnTo>
                    <a:pt x="651531" y="4281"/>
                  </a:lnTo>
                  <a:lnTo>
                    <a:pt x="656568" y="4424"/>
                  </a:lnTo>
                  <a:lnTo>
                    <a:pt x="664862" y="4192"/>
                  </a:lnTo>
                  <a:lnTo>
                    <a:pt x="670908" y="4482"/>
                  </a:lnTo>
                  <a:lnTo>
                    <a:pt x="693403" y="4755"/>
                  </a:lnTo>
                  <a:lnTo>
                    <a:pt x="698075" y="5229"/>
                  </a:lnTo>
                  <a:lnTo>
                    <a:pt x="698013" y="5802"/>
                  </a:lnTo>
                  <a:lnTo>
                    <a:pt x="693161" y="7043"/>
                  </a:lnTo>
                  <a:lnTo>
                    <a:pt x="686641" y="8240"/>
                  </a:lnTo>
                  <a:lnTo>
                    <a:pt x="644603" y="12139"/>
                  </a:lnTo>
                  <a:lnTo>
                    <a:pt x="641515" y="12787"/>
                  </a:lnTo>
                  <a:lnTo>
                    <a:pt x="649708" y="12992"/>
                  </a:lnTo>
                  <a:lnTo>
                    <a:pt x="661783" y="12813"/>
                  </a:lnTo>
                  <a:lnTo>
                    <a:pt x="671146" y="12379"/>
                  </a:lnTo>
                  <a:lnTo>
                    <a:pt x="682182" y="11054"/>
                  </a:lnTo>
                  <a:lnTo>
                    <a:pt x="685829" y="10977"/>
                  </a:lnTo>
                  <a:lnTo>
                    <a:pt x="692844" y="10335"/>
                  </a:lnTo>
                  <a:lnTo>
                    <a:pt x="706424" y="8538"/>
                  </a:lnTo>
                  <a:lnTo>
                    <a:pt x="717284" y="7562"/>
                  </a:lnTo>
                  <a:lnTo>
                    <a:pt x="722198" y="7990"/>
                  </a:lnTo>
                  <a:lnTo>
                    <a:pt x="726333" y="8669"/>
                  </a:lnTo>
                  <a:lnTo>
                    <a:pt x="729123" y="8746"/>
                  </a:lnTo>
                  <a:lnTo>
                    <a:pt x="730572" y="8224"/>
                  </a:lnTo>
                  <a:lnTo>
                    <a:pt x="732899" y="6797"/>
                  </a:lnTo>
                  <a:lnTo>
                    <a:pt x="734259" y="6278"/>
                  </a:lnTo>
                  <a:lnTo>
                    <a:pt x="737832" y="5908"/>
                  </a:lnTo>
                  <a:lnTo>
                    <a:pt x="740015" y="5949"/>
                  </a:lnTo>
                  <a:lnTo>
                    <a:pt x="743555" y="6622"/>
                  </a:lnTo>
                  <a:lnTo>
                    <a:pt x="747479" y="8221"/>
                  </a:lnTo>
                  <a:lnTo>
                    <a:pt x="751093" y="9331"/>
                  </a:lnTo>
                  <a:lnTo>
                    <a:pt x="753044" y="9350"/>
                  </a:lnTo>
                  <a:lnTo>
                    <a:pt x="761311" y="8094"/>
                  </a:lnTo>
                  <a:lnTo>
                    <a:pt x="765474" y="7931"/>
                  </a:lnTo>
                  <a:lnTo>
                    <a:pt x="774940" y="8387"/>
                  </a:lnTo>
                  <a:lnTo>
                    <a:pt x="778872" y="8940"/>
                  </a:lnTo>
                  <a:lnTo>
                    <a:pt x="779582" y="9530"/>
                  </a:lnTo>
                  <a:lnTo>
                    <a:pt x="777067" y="10152"/>
                  </a:lnTo>
                  <a:lnTo>
                    <a:pt x="775505" y="10689"/>
                  </a:lnTo>
                  <a:lnTo>
                    <a:pt x="774899" y="11139"/>
                  </a:lnTo>
                  <a:lnTo>
                    <a:pt x="776276" y="11663"/>
                  </a:lnTo>
                  <a:lnTo>
                    <a:pt x="782004" y="12784"/>
                  </a:lnTo>
                  <a:lnTo>
                    <a:pt x="790296" y="15223"/>
                  </a:lnTo>
                  <a:lnTo>
                    <a:pt x="790248" y="16119"/>
                  </a:lnTo>
                  <a:lnTo>
                    <a:pt x="785723" y="17941"/>
                  </a:lnTo>
                  <a:lnTo>
                    <a:pt x="785835" y="18401"/>
                  </a:lnTo>
                  <a:lnTo>
                    <a:pt x="807157" y="16484"/>
                  </a:lnTo>
                  <a:lnTo>
                    <a:pt x="828657" y="17339"/>
                  </a:lnTo>
                  <a:lnTo>
                    <a:pt x="834739" y="17925"/>
                  </a:lnTo>
                  <a:lnTo>
                    <a:pt x="837076" y="18631"/>
                  </a:lnTo>
                  <a:lnTo>
                    <a:pt x="839563" y="19795"/>
                  </a:lnTo>
                  <a:lnTo>
                    <a:pt x="842196" y="21417"/>
                  </a:lnTo>
                  <a:lnTo>
                    <a:pt x="840363" y="23109"/>
                  </a:lnTo>
                  <a:lnTo>
                    <a:pt x="830917" y="25746"/>
                  </a:lnTo>
                  <a:lnTo>
                    <a:pt x="821154" y="27795"/>
                  </a:lnTo>
                  <a:lnTo>
                    <a:pt x="815405" y="29643"/>
                  </a:lnTo>
                  <a:lnTo>
                    <a:pt x="806568" y="30654"/>
                  </a:lnTo>
                  <a:lnTo>
                    <a:pt x="776287" y="35111"/>
                  </a:lnTo>
                  <a:lnTo>
                    <a:pt x="761485" y="36544"/>
                  </a:lnTo>
                  <a:lnTo>
                    <a:pt x="752978" y="37954"/>
                  </a:lnTo>
                  <a:lnTo>
                    <a:pt x="749158" y="38200"/>
                  </a:lnTo>
                  <a:lnTo>
                    <a:pt x="731136" y="37930"/>
                  </a:lnTo>
                  <a:lnTo>
                    <a:pt x="726356" y="38707"/>
                  </a:lnTo>
                  <a:lnTo>
                    <a:pt x="723696" y="40015"/>
                  </a:lnTo>
                  <a:lnTo>
                    <a:pt x="718013" y="40637"/>
                  </a:lnTo>
                  <a:lnTo>
                    <a:pt x="709621" y="41082"/>
                  </a:lnTo>
                  <a:lnTo>
                    <a:pt x="692461" y="41442"/>
                  </a:lnTo>
                  <a:lnTo>
                    <a:pt x="688611" y="42917"/>
                  </a:lnTo>
                  <a:lnTo>
                    <a:pt x="687629" y="43918"/>
                  </a:lnTo>
                  <a:lnTo>
                    <a:pt x="685956" y="44695"/>
                  </a:lnTo>
                  <a:lnTo>
                    <a:pt x="684493" y="45071"/>
                  </a:lnTo>
                  <a:lnTo>
                    <a:pt x="635458" y="50371"/>
                  </a:lnTo>
                  <a:lnTo>
                    <a:pt x="634555" y="51257"/>
                  </a:lnTo>
                  <a:lnTo>
                    <a:pt x="639491" y="51623"/>
                  </a:lnTo>
                  <a:lnTo>
                    <a:pt x="645706" y="51257"/>
                  </a:lnTo>
                  <a:lnTo>
                    <a:pt x="717056" y="44818"/>
                  </a:lnTo>
                  <a:lnTo>
                    <a:pt x="730754" y="44392"/>
                  </a:lnTo>
                  <a:lnTo>
                    <a:pt x="743464" y="44856"/>
                  </a:lnTo>
                  <a:lnTo>
                    <a:pt x="742008" y="46355"/>
                  </a:lnTo>
                  <a:lnTo>
                    <a:pt x="724012" y="50607"/>
                  </a:lnTo>
                  <a:lnTo>
                    <a:pt x="701107" y="54438"/>
                  </a:lnTo>
                  <a:lnTo>
                    <a:pt x="689666" y="57345"/>
                  </a:lnTo>
                  <a:lnTo>
                    <a:pt x="660720" y="62361"/>
                  </a:lnTo>
                  <a:lnTo>
                    <a:pt x="637062" y="67355"/>
                  </a:lnTo>
                  <a:lnTo>
                    <a:pt x="627973" y="69893"/>
                  </a:lnTo>
                  <a:lnTo>
                    <a:pt x="615794" y="74425"/>
                  </a:lnTo>
                  <a:lnTo>
                    <a:pt x="611633" y="75519"/>
                  </a:lnTo>
                  <a:lnTo>
                    <a:pt x="606573" y="75970"/>
                  </a:lnTo>
                  <a:lnTo>
                    <a:pt x="600617" y="75781"/>
                  </a:lnTo>
                  <a:lnTo>
                    <a:pt x="595251" y="75121"/>
                  </a:lnTo>
                  <a:lnTo>
                    <a:pt x="588090" y="73426"/>
                  </a:lnTo>
                  <a:lnTo>
                    <a:pt x="581567" y="71532"/>
                  </a:lnTo>
                  <a:lnTo>
                    <a:pt x="579525" y="71199"/>
                  </a:lnTo>
                  <a:lnTo>
                    <a:pt x="580762" y="72139"/>
                  </a:lnTo>
                  <a:lnTo>
                    <a:pt x="593336" y="78435"/>
                  </a:lnTo>
                  <a:lnTo>
                    <a:pt x="591896" y="79655"/>
                  </a:lnTo>
                  <a:lnTo>
                    <a:pt x="568811" y="80941"/>
                  </a:lnTo>
                  <a:lnTo>
                    <a:pt x="558593" y="82078"/>
                  </a:lnTo>
                  <a:lnTo>
                    <a:pt x="553321" y="82353"/>
                  </a:lnTo>
                  <a:lnTo>
                    <a:pt x="549589" y="82149"/>
                  </a:lnTo>
                  <a:lnTo>
                    <a:pt x="545948" y="82264"/>
                  </a:lnTo>
                  <a:lnTo>
                    <a:pt x="542402" y="82704"/>
                  </a:lnTo>
                  <a:lnTo>
                    <a:pt x="542208" y="83193"/>
                  </a:lnTo>
                  <a:lnTo>
                    <a:pt x="545367" y="83728"/>
                  </a:lnTo>
                  <a:lnTo>
                    <a:pt x="554557" y="84147"/>
                  </a:lnTo>
                  <a:lnTo>
                    <a:pt x="574980" y="82730"/>
                  </a:lnTo>
                  <a:lnTo>
                    <a:pt x="578256" y="82831"/>
                  </a:lnTo>
                  <a:lnTo>
                    <a:pt x="583509" y="83521"/>
                  </a:lnTo>
                  <a:lnTo>
                    <a:pt x="583767" y="84148"/>
                  </a:lnTo>
                  <a:lnTo>
                    <a:pt x="578283" y="86158"/>
                  </a:lnTo>
                  <a:lnTo>
                    <a:pt x="561750" y="88562"/>
                  </a:lnTo>
                  <a:lnTo>
                    <a:pt x="563910" y="88698"/>
                  </a:lnTo>
                  <a:lnTo>
                    <a:pt x="568644" y="89549"/>
                  </a:lnTo>
                  <a:lnTo>
                    <a:pt x="568538" y="90316"/>
                  </a:lnTo>
                  <a:lnTo>
                    <a:pt x="563332" y="92119"/>
                  </a:lnTo>
                  <a:lnTo>
                    <a:pt x="560865" y="92693"/>
                  </a:lnTo>
                  <a:lnTo>
                    <a:pt x="544928" y="94371"/>
                  </a:lnTo>
                  <a:lnTo>
                    <a:pt x="537993" y="94764"/>
                  </a:lnTo>
                  <a:lnTo>
                    <a:pt x="531886" y="94555"/>
                  </a:lnTo>
                  <a:lnTo>
                    <a:pt x="503931" y="90888"/>
                  </a:lnTo>
                  <a:lnTo>
                    <a:pt x="494067" y="90358"/>
                  </a:lnTo>
                  <a:lnTo>
                    <a:pt x="484695" y="89432"/>
                  </a:lnTo>
                  <a:lnTo>
                    <a:pt x="477779" y="89590"/>
                  </a:lnTo>
                  <a:lnTo>
                    <a:pt x="470437" y="90665"/>
                  </a:lnTo>
                  <a:lnTo>
                    <a:pt x="473738" y="91206"/>
                  </a:lnTo>
                  <a:lnTo>
                    <a:pt x="487271" y="92239"/>
                  </a:lnTo>
                  <a:lnTo>
                    <a:pt x="498571" y="92438"/>
                  </a:lnTo>
                  <a:lnTo>
                    <a:pt x="503259" y="92840"/>
                  </a:lnTo>
                  <a:lnTo>
                    <a:pt x="505098" y="93511"/>
                  </a:lnTo>
                  <a:lnTo>
                    <a:pt x="509976" y="95948"/>
                  </a:lnTo>
                  <a:lnTo>
                    <a:pt x="510757" y="97258"/>
                  </a:lnTo>
                  <a:lnTo>
                    <a:pt x="509679" y="98476"/>
                  </a:lnTo>
                  <a:lnTo>
                    <a:pt x="508203" y="99331"/>
                  </a:lnTo>
                  <a:lnTo>
                    <a:pt x="506324" y="99816"/>
                  </a:lnTo>
                  <a:lnTo>
                    <a:pt x="503435" y="100061"/>
                  </a:lnTo>
                  <a:lnTo>
                    <a:pt x="492385" y="99888"/>
                  </a:lnTo>
                  <a:lnTo>
                    <a:pt x="488256" y="100189"/>
                  </a:lnTo>
                  <a:lnTo>
                    <a:pt x="483467" y="100901"/>
                  </a:lnTo>
                  <a:lnTo>
                    <a:pt x="477461" y="101210"/>
                  </a:lnTo>
                  <a:lnTo>
                    <a:pt x="466630" y="101068"/>
                  </a:lnTo>
                  <a:lnTo>
                    <a:pt x="453877" y="102109"/>
                  </a:lnTo>
                  <a:lnTo>
                    <a:pt x="447135" y="102299"/>
                  </a:lnTo>
                  <a:lnTo>
                    <a:pt x="439663" y="101830"/>
                  </a:lnTo>
                  <a:lnTo>
                    <a:pt x="431564" y="100668"/>
                  </a:lnTo>
                  <a:lnTo>
                    <a:pt x="423020" y="100081"/>
                  </a:lnTo>
                  <a:lnTo>
                    <a:pt x="408575" y="99587"/>
                  </a:lnTo>
                  <a:lnTo>
                    <a:pt x="409784" y="100252"/>
                  </a:lnTo>
                  <a:lnTo>
                    <a:pt x="414873" y="100533"/>
                  </a:lnTo>
                  <a:lnTo>
                    <a:pt x="425241" y="102314"/>
                  </a:lnTo>
                  <a:lnTo>
                    <a:pt x="430197" y="104732"/>
                  </a:lnTo>
                  <a:lnTo>
                    <a:pt x="434863" y="105141"/>
                  </a:lnTo>
                  <a:lnTo>
                    <a:pt x="444391" y="107124"/>
                  </a:lnTo>
                  <a:lnTo>
                    <a:pt x="451274" y="107434"/>
                  </a:lnTo>
                  <a:lnTo>
                    <a:pt x="458460" y="108109"/>
                  </a:lnTo>
                  <a:lnTo>
                    <a:pt x="468584" y="107240"/>
                  </a:lnTo>
                  <a:lnTo>
                    <a:pt x="475383" y="107402"/>
                  </a:lnTo>
                  <a:lnTo>
                    <a:pt x="473970" y="112287"/>
                  </a:lnTo>
                  <a:lnTo>
                    <a:pt x="470970" y="112762"/>
                  </a:lnTo>
                  <a:lnTo>
                    <a:pt x="454604" y="112762"/>
                  </a:lnTo>
                  <a:lnTo>
                    <a:pt x="446825" y="112052"/>
                  </a:lnTo>
                  <a:lnTo>
                    <a:pt x="443390" y="111319"/>
                  </a:lnTo>
                  <a:lnTo>
                    <a:pt x="435850" y="110489"/>
                  </a:lnTo>
                  <a:lnTo>
                    <a:pt x="429059" y="110970"/>
                  </a:lnTo>
                  <a:lnTo>
                    <a:pt x="422902" y="110866"/>
                  </a:lnTo>
                  <a:lnTo>
                    <a:pt x="418727" y="111353"/>
                  </a:lnTo>
                  <a:lnTo>
                    <a:pt x="412103" y="111335"/>
                  </a:lnTo>
                  <a:lnTo>
                    <a:pt x="394779" y="112161"/>
                  </a:lnTo>
                  <a:lnTo>
                    <a:pt x="385627" y="112171"/>
                  </a:lnTo>
                  <a:lnTo>
                    <a:pt x="378869" y="111638"/>
                  </a:lnTo>
                  <a:lnTo>
                    <a:pt x="371018" y="111473"/>
                  </a:lnTo>
                  <a:lnTo>
                    <a:pt x="362072" y="111671"/>
                  </a:lnTo>
                  <a:lnTo>
                    <a:pt x="362698" y="112235"/>
                  </a:lnTo>
                  <a:lnTo>
                    <a:pt x="366489" y="112407"/>
                  </a:lnTo>
                  <a:lnTo>
                    <a:pt x="372011" y="113326"/>
                  </a:lnTo>
                  <a:lnTo>
                    <a:pt x="377127" y="114741"/>
                  </a:lnTo>
                  <a:lnTo>
                    <a:pt x="381385" y="115336"/>
                  </a:lnTo>
                  <a:lnTo>
                    <a:pt x="386484" y="115000"/>
                  </a:lnTo>
                  <a:lnTo>
                    <a:pt x="391674" y="114339"/>
                  </a:lnTo>
                  <a:lnTo>
                    <a:pt x="410620" y="113250"/>
                  </a:lnTo>
                  <a:lnTo>
                    <a:pt x="418929" y="113075"/>
                  </a:lnTo>
                  <a:lnTo>
                    <a:pt x="426342" y="113555"/>
                  </a:lnTo>
                  <a:lnTo>
                    <a:pt x="431275" y="114154"/>
                  </a:lnTo>
                  <a:lnTo>
                    <a:pt x="434720" y="114876"/>
                  </a:lnTo>
                  <a:lnTo>
                    <a:pt x="439076" y="116791"/>
                  </a:lnTo>
                  <a:lnTo>
                    <a:pt x="449997" y="117024"/>
                  </a:lnTo>
                  <a:lnTo>
                    <a:pt x="458324" y="117660"/>
                  </a:lnTo>
                  <a:lnTo>
                    <a:pt x="471592" y="120439"/>
                  </a:lnTo>
                  <a:lnTo>
                    <a:pt x="475242" y="120650"/>
                  </a:lnTo>
                  <a:lnTo>
                    <a:pt x="476712" y="121368"/>
                  </a:lnTo>
                  <a:lnTo>
                    <a:pt x="473895" y="123159"/>
                  </a:lnTo>
                  <a:lnTo>
                    <a:pt x="473576" y="124236"/>
                  </a:lnTo>
                  <a:lnTo>
                    <a:pt x="464401" y="126322"/>
                  </a:lnTo>
                  <a:lnTo>
                    <a:pt x="450088" y="126930"/>
                  </a:lnTo>
                  <a:lnTo>
                    <a:pt x="434357" y="126737"/>
                  </a:lnTo>
                  <a:lnTo>
                    <a:pt x="423092" y="126978"/>
                  </a:lnTo>
                  <a:lnTo>
                    <a:pt x="421914" y="127243"/>
                  </a:lnTo>
                  <a:lnTo>
                    <a:pt x="429640" y="127790"/>
                  </a:lnTo>
                  <a:lnTo>
                    <a:pt x="447551" y="130227"/>
                  </a:lnTo>
                  <a:lnTo>
                    <a:pt x="454492" y="131548"/>
                  </a:lnTo>
                  <a:lnTo>
                    <a:pt x="455701" y="132321"/>
                  </a:lnTo>
                  <a:lnTo>
                    <a:pt x="445829" y="135268"/>
                  </a:lnTo>
                  <a:lnTo>
                    <a:pt x="437117" y="141107"/>
                  </a:lnTo>
                  <a:lnTo>
                    <a:pt x="434252" y="141568"/>
                  </a:lnTo>
                  <a:lnTo>
                    <a:pt x="431270" y="141729"/>
                  </a:lnTo>
                  <a:lnTo>
                    <a:pt x="423587" y="141626"/>
                  </a:lnTo>
                  <a:lnTo>
                    <a:pt x="413845" y="143094"/>
                  </a:lnTo>
                  <a:lnTo>
                    <a:pt x="406496" y="143388"/>
                  </a:lnTo>
                  <a:lnTo>
                    <a:pt x="393179" y="142838"/>
                  </a:lnTo>
                  <a:lnTo>
                    <a:pt x="377797" y="142869"/>
                  </a:lnTo>
                  <a:lnTo>
                    <a:pt x="376586" y="143817"/>
                  </a:lnTo>
                  <a:lnTo>
                    <a:pt x="375820" y="145631"/>
                  </a:lnTo>
                  <a:lnTo>
                    <a:pt x="375905" y="148359"/>
                  </a:lnTo>
                  <a:lnTo>
                    <a:pt x="376842" y="152004"/>
                  </a:lnTo>
                  <a:lnTo>
                    <a:pt x="376040" y="154669"/>
                  </a:lnTo>
                  <a:lnTo>
                    <a:pt x="373503" y="156353"/>
                  </a:lnTo>
                  <a:lnTo>
                    <a:pt x="370304" y="157597"/>
                  </a:lnTo>
                  <a:lnTo>
                    <a:pt x="364516" y="158804"/>
                  </a:lnTo>
                  <a:lnTo>
                    <a:pt x="358566" y="159557"/>
                  </a:lnTo>
                  <a:lnTo>
                    <a:pt x="354116" y="159823"/>
                  </a:lnTo>
                  <a:lnTo>
                    <a:pt x="346709" y="159865"/>
                  </a:lnTo>
                  <a:lnTo>
                    <a:pt x="325464" y="160734"/>
                  </a:lnTo>
                  <a:lnTo>
                    <a:pt x="315093" y="160681"/>
                  </a:lnTo>
                  <a:lnTo>
                    <a:pt x="307041" y="160313"/>
                  </a:lnTo>
                  <a:lnTo>
                    <a:pt x="298708" y="159103"/>
                  </a:lnTo>
                  <a:lnTo>
                    <a:pt x="284829" y="155689"/>
                  </a:lnTo>
                  <a:lnTo>
                    <a:pt x="280893" y="154931"/>
                  </a:lnTo>
                  <a:lnTo>
                    <a:pt x="277030" y="154492"/>
                  </a:lnTo>
                  <a:lnTo>
                    <a:pt x="277176" y="155227"/>
                  </a:lnTo>
                  <a:lnTo>
                    <a:pt x="281328" y="157135"/>
                  </a:lnTo>
                  <a:lnTo>
                    <a:pt x="284793" y="158367"/>
                  </a:lnTo>
                  <a:lnTo>
                    <a:pt x="287568" y="158920"/>
                  </a:lnTo>
                  <a:lnTo>
                    <a:pt x="286915" y="159504"/>
                  </a:lnTo>
                  <a:lnTo>
                    <a:pt x="280792" y="160422"/>
                  </a:lnTo>
                  <a:lnTo>
                    <a:pt x="274039" y="160834"/>
                  </a:lnTo>
                  <a:lnTo>
                    <a:pt x="266040" y="160818"/>
                  </a:lnTo>
                  <a:lnTo>
                    <a:pt x="265785" y="161174"/>
                  </a:lnTo>
                  <a:lnTo>
                    <a:pt x="268498" y="162163"/>
                  </a:lnTo>
                  <a:lnTo>
                    <a:pt x="272024" y="163095"/>
                  </a:lnTo>
                  <a:lnTo>
                    <a:pt x="274342" y="163374"/>
                  </a:lnTo>
                  <a:lnTo>
                    <a:pt x="280473" y="163086"/>
                  </a:lnTo>
                  <a:lnTo>
                    <a:pt x="287576" y="161908"/>
                  </a:lnTo>
                  <a:lnTo>
                    <a:pt x="292005" y="161561"/>
                  </a:lnTo>
                  <a:lnTo>
                    <a:pt x="300820" y="161842"/>
                  </a:lnTo>
                  <a:lnTo>
                    <a:pt x="304291" y="162261"/>
                  </a:lnTo>
                  <a:lnTo>
                    <a:pt x="315299" y="164841"/>
                  </a:lnTo>
                  <a:lnTo>
                    <a:pt x="316833" y="164961"/>
                  </a:lnTo>
                  <a:lnTo>
                    <a:pt x="324985" y="163662"/>
                  </a:lnTo>
                  <a:lnTo>
                    <a:pt x="336769" y="163593"/>
                  </a:lnTo>
                  <a:lnTo>
                    <a:pt x="341091" y="164635"/>
                  </a:lnTo>
                  <a:lnTo>
                    <a:pt x="342743" y="166659"/>
                  </a:lnTo>
                  <a:lnTo>
                    <a:pt x="342944" y="168299"/>
                  </a:lnTo>
                  <a:lnTo>
                    <a:pt x="341697" y="169554"/>
                  </a:lnTo>
                  <a:lnTo>
                    <a:pt x="344411" y="170779"/>
                  </a:lnTo>
                  <a:lnTo>
                    <a:pt x="351086" y="171972"/>
                  </a:lnTo>
                  <a:lnTo>
                    <a:pt x="356264" y="172229"/>
                  </a:lnTo>
                  <a:lnTo>
                    <a:pt x="359947" y="171554"/>
                  </a:lnTo>
                  <a:lnTo>
                    <a:pt x="365545" y="169917"/>
                  </a:lnTo>
                  <a:lnTo>
                    <a:pt x="367920" y="169530"/>
                  </a:lnTo>
                  <a:lnTo>
                    <a:pt x="370162" y="169620"/>
                  </a:lnTo>
                  <a:lnTo>
                    <a:pt x="373583" y="170811"/>
                  </a:lnTo>
                  <a:lnTo>
                    <a:pt x="378180" y="173103"/>
                  </a:lnTo>
                  <a:lnTo>
                    <a:pt x="378606" y="175783"/>
                  </a:lnTo>
                  <a:lnTo>
                    <a:pt x="374865" y="178848"/>
                  </a:lnTo>
                  <a:lnTo>
                    <a:pt x="370288" y="180860"/>
                  </a:lnTo>
                  <a:lnTo>
                    <a:pt x="352327" y="184178"/>
                  </a:lnTo>
                  <a:lnTo>
                    <a:pt x="346899" y="185483"/>
                  </a:lnTo>
                  <a:lnTo>
                    <a:pt x="342611" y="186842"/>
                  </a:lnTo>
                  <a:lnTo>
                    <a:pt x="336389" y="188065"/>
                  </a:lnTo>
                  <a:lnTo>
                    <a:pt x="324160" y="189702"/>
                  </a:lnTo>
                  <a:lnTo>
                    <a:pt x="317715" y="190009"/>
                  </a:lnTo>
                  <a:lnTo>
                    <a:pt x="303802" y="191769"/>
                  </a:lnTo>
                  <a:lnTo>
                    <a:pt x="300778" y="191849"/>
                  </a:lnTo>
                  <a:lnTo>
                    <a:pt x="296267" y="191563"/>
                  </a:lnTo>
                  <a:lnTo>
                    <a:pt x="295335" y="190705"/>
                  </a:lnTo>
                  <a:lnTo>
                    <a:pt x="296482" y="189180"/>
                  </a:lnTo>
                  <a:lnTo>
                    <a:pt x="297973" y="187761"/>
                  </a:lnTo>
                  <a:lnTo>
                    <a:pt x="299808" y="186445"/>
                  </a:lnTo>
                  <a:lnTo>
                    <a:pt x="299875" y="185353"/>
                  </a:lnTo>
                  <a:lnTo>
                    <a:pt x="295947" y="183656"/>
                  </a:lnTo>
                  <a:lnTo>
                    <a:pt x="293188" y="182871"/>
                  </a:lnTo>
                  <a:lnTo>
                    <a:pt x="290526" y="182477"/>
                  </a:lnTo>
                  <a:lnTo>
                    <a:pt x="285162" y="182705"/>
                  </a:lnTo>
                  <a:lnTo>
                    <a:pt x="282132" y="183170"/>
                  </a:lnTo>
                  <a:lnTo>
                    <a:pt x="278884" y="183259"/>
                  </a:lnTo>
                  <a:lnTo>
                    <a:pt x="275419" y="182968"/>
                  </a:lnTo>
                  <a:lnTo>
                    <a:pt x="272502" y="182253"/>
                  </a:lnTo>
                  <a:lnTo>
                    <a:pt x="266665" y="179253"/>
                  </a:lnTo>
                  <a:lnTo>
                    <a:pt x="264466" y="178871"/>
                  </a:lnTo>
                  <a:lnTo>
                    <a:pt x="261587" y="178966"/>
                  </a:lnTo>
                  <a:lnTo>
                    <a:pt x="259011" y="178535"/>
                  </a:lnTo>
                  <a:lnTo>
                    <a:pt x="256736" y="177582"/>
                  </a:lnTo>
                  <a:lnTo>
                    <a:pt x="252968" y="176658"/>
                  </a:lnTo>
                  <a:lnTo>
                    <a:pt x="253974" y="177363"/>
                  </a:lnTo>
                  <a:lnTo>
                    <a:pt x="257744" y="179070"/>
                  </a:lnTo>
                  <a:lnTo>
                    <a:pt x="260370" y="180764"/>
                  </a:lnTo>
                  <a:lnTo>
                    <a:pt x="261851" y="182449"/>
                  </a:lnTo>
                  <a:lnTo>
                    <a:pt x="261166" y="183773"/>
                  </a:lnTo>
                  <a:lnTo>
                    <a:pt x="229226" y="184507"/>
                  </a:lnTo>
                  <a:lnTo>
                    <a:pt x="215500" y="184124"/>
                  </a:lnTo>
                  <a:lnTo>
                    <a:pt x="212719" y="182967"/>
                  </a:lnTo>
                  <a:lnTo>
                    <a:pt x="206157" y="177984"/>
                  </a:lnTo>
                  <a:lnTo>
                    <a:pt x="204732" y="186793"/>
                  </a:lnTo>
                  <a:lnTo>
                    <a:pt x="180804" y="188229"/>
                  </a:lnTo>
                  <a:lnTo>
                    <a:pt x="175212" y="187986"/>
                  </a:lnTo>
                  <a:lnTo>
                    <a:pt x="165900" y="187001"/>
                  </a:lnTo>
                  <a:lnTo>
                    <a:pt x="153873" y="184627"/>
                  </a:lnTo>
                  <a:lnTo>
                    <a:pt x="148888" y="183054"/>
                  </a:lnTo>
                  <a:lnTo>
                    <a:pt x="146936" y="181485"/>
                  </a:lnTo>
                  <a:lnTo>
                    <a:pt x="145483" y="180628"/>
                  </a:lnTo>
                  <a:lnTo>
                    <a:pt x="144535" y="180484"/>
                  </a:lnTo>
                  <a:lnTo>
                    <a:pt x="141545" y="182373"/>
                  </a:lnTo>
                  <a:lnTo>
                    <a:pt x="138276" y="186239"/>
                  </a:lnTo>
                  <a:lnTo>
                    <a:pt x="130056" y="185240"/>
                  </a:lnTo>
                  <a:lnTo>
                    <a:pt x="119651" y="184265"/>
                  </a:lnTo>
                  <a:lnTo>
                    <a:pt x="115904" y="180457"/>
                  </a:lnTo>
                  <a:lnTo>
                    <a:pt x="115690" y="185971"/>
                  </a:lnTo>
                  <a:lnTo>
                    <a:pt x="98922" y="185240"/>
                  </a:lnTo>
                  <a:lnTo>
                    <a:pt x="90862" y="185447"/>
                  </a:lnTo>
                  <a:lnTo>
                    <a:pt x="88496" y="180616"/>
                  </a:lnTo>
                  <a:lnTo>
                    <a:pt x="88103" y="175289"/>
                  </a:lnTo>
                  <a:lnTo>
                    <a:pt x="84835" y="178659"/>
                  </a:lnTo>
                  <a:lnTo>
                    <a:pt x="86260" y="181524"/>
                  </a:lnTo>
                  <a:lnTo>
                    <a:pt x="86723" y="185015"/>
                  </a:lnTo>
                  <a:lnTo>
                    <a:pt x="79596" y="184022"/>
                  </a:lnTo>
                  <a:lnTo>
                    <a:pt x="63957" y="183535"/>
                  </a:lnTo>
                  <a:lnTo>
                    <a:pt x="58418" y="183051"/>
                  </a:lnTo>
                  <a:lnTo>
                    <a:pt x="59129" y="178417"/>
                  </a:lnTo>
                  <a:lnTo>
                    <a:pt x="60361" y="173798"/>
                  </a:lnTo>
                  <a:lnTo>
                    <a:pt x="80502" y="169195"/>
                  </a:lnTo>
                  <a:lnTo>
                    <a:pt x="86435" y="167016"/>
                  </a:lnTo>
                  <a:lnTo>
                    <a:pt x="90803" y="166139"/>
                  </a:lnTo>
                  <a:lnTo>
                    <a:pt x="97717" y="165585"/>
                  </a:lnTo>
                  <a:lnTo>
                    <a:pt x="106547" y="165241"/>
                  </a:lnTo>
                  <a:lnTo>
                    <a:pt x="112569" y="165506"/>
                  </a:lnTo>
                  <a:lnTo>
                    <a:pt x="119444" y="165247"/>
                  </a:lnTo>
                  <a:lnTo>
                    <a:pt x="127658" y="164428"/>
                  </a:lnTo>
                  <a:lnTo>
                    <a:pt x="133524" y="164192"/>
                  </a:lnTo>
                  <a:lnTo>
                    <a:pt x="134627" y="163902"/>
                  </a:lnTo>
                  <a:lnTo>
                    <a:pt x="132927" y="163477"/>
                  </a:lnTo>
                  <a:lnTo>
                    <a:pt x="126651" y="160508"/>
                  </a:lnTo>
                  <a:lnTo>
                    <a:pt x="124398" y="159834"/>
                  </a:lnTo>
                  <a:lnTo>
                    <a:pt x="122106" y="159533"/>
                  </a:lnTo>
                  <a:lnTo>
                    <a:pt x="117565" y="159401"/>
                  </a:lnTo>
                  <a:lnTo>
                    <a:pt x="113158" y="158101"/>
                  </a:lnTo>
                  <a:lnTo>
                    <a:pt x="110608" y="156953"/>
                  </a:lnTo>
                  <a:lnTo>
                    <a:pt x="107880" y="155393"/>
                  </a:lnTo>
                  <a:lnTo>
                    <a:pt x="103520" y="152437"/>
                  </a:lnTo>
                  <a:lnTo>
                    <a:pt x="99189" y="149138"/>
                  </a:lnTo>
                  <a:lnTo>
                    <a:pt x="101336" y="147327"/>
                  </a:lnTo>
                  <a:lnTo>
                    <a:pt x="108517" y="145904"/>
                  </a:lnTo>
                  <a:lnTo>
                    <a:pt x="115711" y="144917"/>
                  </a:lnTo>
                  <a:lnTo>
                    <a:pt x="122917" y="144368"/>
                  </a:lnTo>
                  <a:lnTo>
                    <a:pt x="128943" y="144356"/>
                  </a:lnTo>
                  <a:lnTo>
                    <a:pt x="136208" y="145144"/>
                  </a:lnTo>
                  <a:lnTo>
                    <a:pt x="146431" y="146667"/>
                  </a:lnTo>
                  <a:lnTo>
                    <a:pt x="152293" y="148393"/>
                  </a:lnTo>
                  <a:lnTo>
                    <a:pt x="159653" y="152047"/>
                  </a:lnTo>
                  <a:lnTo>
                    <a:pt x="164501" y="154956"/>
                  </a:lnTo>
                  <a:lnTo>
                    <a:pt x="168445" y="156269"/>
                  </a:lnTo>
                  <a:lnTo>
                    <a:pt x="186064" y="158650"/>
                  </a:lnTo>
                  <a:lnTo>
                    <a:pt x="191929" y="159035"/>
                  </a:lnTo>
                  <a:lnTo>
                    <a:pt x="198883" y="158843"/>
                  </a:lnTo>
                  <a:lnTo>
                    <a:pt x="213071" y="158220"/>
                  </a:lnTo>
                  <a:lnTo>
                    <a:pt x="220043" y="157566"/>
                  </a:lnTo>
                  <a:lnTo>
                    <a:pt x="223172" y="156791"/>
                  </a:lnTo>
                  <a:lnTo>
                    <a:pt x="224782" y="155677"/>
                  </a:lnTo>
                  <a:lnTo>
                    <a:pt x="226784" y="154818"/>
                  </a:lnTo>
                  <a:lnTo>
                    <a:pt x="233059" y="152851"/>
                  </a:lnTo>
                  <a:lnTo>
                    <a:pt x="242663" y="148764"/>
                  </a:lnTo>
                  <a:lnTo>
                    <a:pt x="247979" y="145537"/>
                  </a:lnTo>
                  <a:lnTo>
                    <a:pt x="249241" y="144450"/>
                  </a:lnTo>
                  <a:lnTo>
                    <a:pt x="250301" y="143137"/>
                  </a:lnTo>
                  <a:lnTo>
                    <a:pt x="251158" y="141595"/>
                  </a:lnTo>
                  <a:lnTo>
                    <a:pt x="248167" y="142417"/>
                  </a:lnTo>
                  <a:lnTo>
                    <a:pt x="231581" y="150394"/>
                  </a:lnTo>
                  <a:lnTo>
                    <a:pt x="228142" y="151843"/>
                  </a:lnTo>
                  <a:lnTo>
                    <a:pt x="218437" y="154294"/>
                  </a:lnTo>
                  <a:lnTo>
                    <a:pt x="214326" y="154689"/>
                  </a:lnTo>
                  <a:lnTo>
                    <a:pt x="207703" y="154567"/>
                  </a:lnTo>
                  <a:lnTo>
                    <a:pt x="198915" y="153483"/>
                  </a:lnTo>
                  <a:lnTo>
                    <a:pt x="188561" y="155208"/>
                  </a:lnTo>
                  <a:lnTo>
                    <a:pt x="182278" y="154770"/>
                  </a:lnTo>
                  <a:lnTo>
                    <a:pt x="176711" y="153564"/>
                  </a:lnTo>
                  <a:lnTo>
                    <a:pt x="176637" y="147903"/>
                  </a:lnTo>
                  <a:lnTo>
                    <a:pt x="169576" y="143376"/>
                  </a:lnTo>
                  <a:lnTo>
                    <a:pt x="177375" y="141085"/>
                  </a:lnTo>
                  <a:lnTo>
                    <a:pt x="183837" y="139664"/>
                  </a:lnTo>
                  <a:lnTo>
                    <a:pt x="195334" y="135970"/>
                  </a:lnTo>
                  <a:lnTo>
                    <a:pt x="197856" y="135932"/>
                  </a:lnTo>
                  <a:lnTo>
                    <a:pt x="206187" y="136514"/>
                  </a:lnTo>
                  <a:lnTo>
                    <a:pt x="201615" y="135676"/>
                  </a:lnTo>
                  <a:lnTo>
                    <a:pt x="197143" y="134432"/>
                  </a:lnTo>
                  <a:lnTo>
                    <a:pt x="187185" y="134754"/>
                  </a:lnTo>
                  <a:lnTo>
                    <a:pt x="190698" y="126799"/>
                  </a:lnTo>
                  <a:lnTo>
                    <a:pt x="184035" y="132745"/>
                  </a:lnTo>
                  <a:lnTo>
                    <a:pt x="177241" y="135865"/>
                  </a:lnTo>
                  <a:lnTo>
                    <a:pt x="173129" y="137442"/>
                  </a:lnTo>
                  <a:lnTo>
                    <a:pt x="168515" y="138350"/>
                  </a:lnTo>
                  <a:lnTo>
                    <a:pt x="151055" y="139134"/>
                  </a:lnTo>
                  <a:lnTo>
                    <a:pt x="155343" y="136211"/>
                  </a:lnTo>
                  <a:lnTo>
                    <a:pt x="159282" y="131903"/>
                  </a:lnTo>
                  <a:lnTo>
                    <a:pt x="155112" y="133513"/>
                  </a:lnTo>
                  <a:lnTo>
                    <a:pt x="145272" y="135933"/>
                  </a:lnTo>
                  <a:lnTo>
                    <a:pt x="137906" y="137205"/>
                  </a:lnTo>
                  <a:lnTo>
                    <a:pt x="131837" y="137874"/>
                  </a:lnTo>
                  <a:lnTo>
                    <a:pt x="120061" y="137712"/>
                  </a:lnTo>
                  <a:lnTo>
                    <a:pt x="114192" y="136497"/>
                  </a:lnTo>
                  <a:lnTo>
                    <a:pt x="115868" y="133518"/>
                  </a:lnTo>
                  <a:lnTo>
                    <a:pt x="115862" y="129849"/>
                  </a:lnTo>
                  <a:lnTo>
                    <a:pt x="119456" y="128149"/>
                  </a:lnTo>
                  <a:lnTo>
                    <a:pt x="124899" y="125969"/>
                  </a:lnTo>
                  <a:lnTo>
                    <a:pt x="130740" y="123031"/>
                  </a:lnTo>
                  <a:lnTo>
                    <a:pt x="134747" y="119979"/>
                  </a:lnTo>
                  <a:lnTo>
                    <a:pt x="150389" y="118618"/>
                  </a:lnTo>
                  <a:lnTo>
                    <a:pt x="165612" y="118063"/>
                  </a:lnTo>
                  <a:lnTo>
                    <a:pt x="178360" y="116452"/>
                  </a:lnTo>
                  <a:lnTo>
                    <a:pt x="184603" y="116169"/>
                  </a:lnTo>
                  <a:lnTo>
                    <a:pt x="190586" y="116934"/>
                  </a:lnTo>
                  <a:lnTo>
                    <a:pt x="214886" y="118189"/>
                  </a:lnTo>
                  <a:lnTo>
                    <a:pt x="224859" y="119147"/>
                  </a:lnTo>
                  <a:lnTo>
                    <a:pt x="229233" y="119841"/>
                  </a:lnTo>
                  <a:lnTo>
                    <a:pt x="232474" y="120091"/>
                  </a:lnTo>
                  <a:lnTo>
                    <a:pt x="235902" y="119054"/>
                  </a:lnTo>
                  <a:lnTo>
                    <a:pt x="240257" y="118051"/>
                  </a:lnTo>
                  <a:lnTo>
                    <a:pt x="255400" y="118153"/>
                  </a:lnTo>
                  <a:lnTo>
                    <a:pt x="259577" y="117970"/>
                  </a:lnTo>
                  <a:lnTo>
                    <a:pt x="263434" y="117499"/>
                  </a:lnTo>
                  <a:lnTo>
                    <a:pt x="268131" y="116549"/>
                  </a:lnTo>
                  <a:lnTo>
                    <a:pt x="273666" y="115116"/>
                  </a:lnTo>
                  <a:lnTo>
                    <a:pt x="274515" y="114413"/>
                  </a:lnTo>
                  <a:lnTo>
                    <a:pt x="270673" y="114439"/>
                  </a:lnTo>
                  <a:lnTo>
                    <a:pt x="266826" y="114798"/>
                  </a:lnTo>
                  <a:lnTo>
                    <a:pt x="261049" y="115842"/>
                  </a:lnTo>
                  <a:lnTo>
                    <a:pt x="255484" y="116406"/>
                  </a:lnTo>
                  <a:lnTo>
                    <a:pt x="249810" y="116299"/>
                  </a:lnTo>
                  <a:lnTo>
                    <a:pt x="238357" y="115416"/>
                  </a:lnTo>
                  <a:lnTo>
                    <a:pt x="218459" y="115256"/>
                  </a:lnTo>
                  <a:lnTo>
                    <a:pt x="208312" y="114854"/>
                  </a:lnTo>
                  <a:lnTo>
                    <a:pt x="203606" y="114427"/>
                  </a:lnTo>
                  <a:lnTo>
                    <a:pt x="200956" y="113838"/>
                  </a:lnTo>
                  <a:lnTo>
                    <a:pt x="198639" y="112955"/>
                  </a:lnTo>
                  <a:lnTo>
                    <a:pt x="196651" y="111774"/>
                  </a:lnTo>
                  <a:lnTo>
                    <a:pt x="197688" y="110946"/>
                  </a:lnTo>
                  <a:lnTo>
                    <a:pt x="201741" y="110468"/>
                  </a:lnTo>
                  <a:lnTo>
                    <a:pt x="205249" y="110368"/>
                  </a:lnTo>
                  <a:lnTo>
                    <a:pt x="210876" y="111017"/>
                  </a:lnTo>
                  <a:lnTo>
                    <a:pt x="217188" y="112118"/>
                  </a:lnTo>
                  <a:lnTo>
                    <a:pt x="224061" y="112261"/>
                  </a:lnTo>
                  <a:lnTo>
                    <a:pt x="221681" y="111256"/>
                  </a:lnTo>
                  <a:lnTo>
                    <a:pt x="212946" y="109236"/>
                  </a:lnTo>
                  <a:lnTo>
                    <a:pt x="206887" y="107524"/>
                  </a:lnTo>
                  <a:lnTo>
                    <a:pt x="201811" y="105419"/>
                  </a:lnTo>
                  <a:lnTo>
                    <a:pt x="197905" y="103337"/>
                  </a:lnTo>
                  <a:lnTo>
                    <a:pt x="189227" y="100073"/>
                  </a:lnTo>
                  <a:lnTo>
                    <a:pt x="182226" y="96828"/>
                  </a:lnTo>
                  <a:lnTo>
                    <a:pt x="177287" y="95392"/>
                  </a:lnTo>
                  <a:lnTo>
                    <a:pt x="172080" y="94681"/>
                  </a:lnTo>
                  <a:lnTo>
                    <a:pt x="156203" y="93794"/>
                  </a:lnTo>
                  <a:lnTo>
                    <a:pt x="153021" y="93217"/>
                  </a:lnTo>
                  <a:lnTo>
                    <a:pt x="145446" y="90387"/>
                  </a:lnTo>
                  <a:lnTo>
                    <a:pt x="143413" y="85608"/>
                  </a:lnTo>
                  <a:lnTo>
                    <a:pt x="140092" y="82696"/>
                  </a:lnTo>
                  <a:lnTo>
                    <a:pt x="143297" y="78973"/>
                  </a:lnTo>
                  <a:lnTo>
                    <a:pt x="148585" y="77285"/>
                  </a:lnTo>
                  <a:lnTo>
                    <a:pt x="180296" y="78600"/>
                  </a:lnTo>
                  <a:lnTo>
                    <a:pt x="193676" y="78403"/>
                  </a:lnTo>
                  <a:lnTo>
                    <a:pt x="210779" y="78871"/>
                  </a:lnTo>
                  <a:lnTo>
                    <a:pt x="219978" y="79783"/>
                  </a:lnTo>
                  <a:lnTo>
                    <a:pt x="230476" y="82049"/>
                  </a:lnTo>
                  <a:lnTo>
                    <a:pt x="239856" y="84602"/>
                  </a:lnTo>
                  <a:lnTo>
                    <a:pt x="248887" y="86310"/>
                  </a:lnTo>
                  <a:lnTo>
                    <a:pt x="257191" y="88645"/>
                  </a:lnTo>
                  <a:lnTo>
                    <a:pt x="266261" y="92113"/>
                  </a:lnTo>
                  <a:lnTo>
                    <a:pt x="271596" y="93777"/>
                  </a:lnTo>
                  <a:lnTo>
                    <a:pt x="276220" y="94793"/>
                  </a:lnTo>
                  <a:lnTo>
                    <a:pt x="282447" y="95667"/>
                  </a:lnTo>
                  <a:lnTo>
                    <a:pt x="294191" y="96771"/>
                  </a:lnTo>
                  <a:lnTo>
                    <a:pt x="304423" y="97135"/>
                  </a:lnTo>
                  <a:lnTo>
                    <a:pt x="309725" y="96991"/>
                  </a:lnTo>
                  <a:lnTo>
                    <a:pt x="315399" y="96191"/>
                  </a:lnTo>
                  <a:lnTo>
                    <a:pt x="319437" y="95243"/>
                  </a:lnTo>
                  <a:lnTo>
                    <a:pt x="314933" y="94982"/>
                  </a:lnTo>
                  <a:lnTo>
                    <a:pt x="303146" y="95092"/>
                  </a:lnTo>
                  <a:lnTo>
                    <a:pt x="294962" y="94590"/>
                  </a:lnTo>
                  <a:lnTo>
                    <a:pt x="290295" y="93476"/>
                  </a:lnTo>
                  <a:lnTo>
                    <a:pt x="285331" y="91974"/>
                  </a:lnTo>
                  <a:lnTo>
                    <a:pt x="277440" y="89143"/>
                  </a:lnTo>
                  <a:lnTo>
                    <a:pt x="271471" y="87293"/>
                  </a:lnTo>
                  <a:lnTo>
                    <a:pt x="258424" y="84276"/>
                  </a:lnTo>
                  <a:lnTo>
                    <a:pt x="248782" y="81277"/>
                  </a:lnTo>
                  <a:lnTo>
                    <a:pt x="241049" y="78431"/>
                  </a:lnTo>
                  <a:lnTo>
                    <a:pt x="240334" y="77195"/>
                  </a:lnTo>
                  <a:lnTo>
                    <a:pt x="245922" y="76334"/>
                  </a:lnTo>
                  <a:lnTo>
                    <a:pt x="252794" y="75733"/>
                  </a:lnTo>
                  <a:lnTo>
                    <a:pt x="295806" y="73806"/>
                  </a:lnTo>
                  <a:lnTo>
                    <a:pt x="321466" y="71504"/>
                  </a:lnTo>
                  <a:lnTo>
                    <a:pt x="331875" y="68832"/>
                  </a:lnTo>
                  <a:lnTo>
                    <a:pt x="333120" y="68207"/>
                  </a:lnTo>
                  <a:lnTo>
                    <a:pt x="367473" y="64435"/>
                  </a:lnTo>
                  <a:lnTo>
                    <a:pt x="391765" y="63042"/>
                  </a:lnTo>
                  <a:lnTo>
                    <a:pt x="401105" y="62817"/>
                  </a:lnTo>
                  <a:lnTo>
                    <a:pt x="409565" y="62212"/>
                  </a:lnTo>
                  <a:lnTo>
                    <a:pt x="409914" y="61843"/>
                  </a:lnTo>
                  <a:lnTo>
                    <a:pt x="402503" y="61338"/>
                  </a:lnTo>
                  <a:lnTo>
                    <a:pt x="395017" y="61090"/>
                  </a:lnTo>
                  <a:lnTo>
                    <a:pt x="378040" y="61106"/>
                  </a:lnTo>
                  <a:lnTo>
                    <a:pt x="362919" y="60647"/>
                  </a:lnTo>
                  <a:lnTo>
                    <a:pt x="358353" y="59812"/>
                  </a:lnTo>
                  <a:lnTo>
                    <a:pt x="359300" y="58447"/>
                  </a:lnTo>
                  <a:lnTo>
                    <a:pt x="360755" y="57275"/>
                  </a:lnTo>
                  <a:lnTo>
                    <a:pt x="365324" y="55316"/>
                  </a:lnTo>
                  <a:lnTo>
                    <a:pt x="370219" y="53844"/>
                  </a:lnTo>
                  <a:lnTo>
                    <a:pt x="390966" y="49603"/>
                  </a:lnTo>
                  <a:lnTo>
                    <a:pt x="404930" y="47818"/>
                  </a:lnTo>
                  <a:lnTo>
                    <a:pt x="408954" y="46586"/>
                  </a:lnTo>
                  <a:lnTo>
                    <a:pt x="378909" y="49334"/>
                  </a:lnTo>
                  <a:lnTo>
                    <a:pt x="368414" y="51320"/>
                  </a:lnTo>
                  <a:lnTo>
                    <a:pt x="357865" y="54302"/>
                  </a:lnTo>
                  <a:lnTo>
                    <a:pt x="352403" y="55181"/>
                  </a:lnTo>
                  <a:lnTo>
                    <a:pt x="348509" y="54949"/>
                  </a:lnTo>
                  <a:lnTo>
                    <a:pt x="345030" y="55227"/>
                  </a:lnTo>
                  <a:lnTo>
                    <a:pt x="341967" y="56015"/>
                  </a:lnTo>
                  <a:lnTo>
                    <a:pt x="339398" y="57457"/>
                  </a:lnTo>
                  <a:lnTo>
                    <a:pt x="337323" y="59554"/>
                  </a:lnTo>
                  <a:lnTo>
                    <a:pt x="335439" y="60982"/>
                  </a:lnTo>
                  <a:lnTo>
                    <a:pt x="333747" y="61743"/>
                  </a:lnTo>
                  <a:lnTo>
                    <a:pt x="329472" y="62844"/>
                  </a:lnTo>
                  <a:lnTo>
                    <a:pt x="319187" y="65000"/>
                  </a:lnTo>
                  <a:lnTo>
                    <a:pt x="295049" y="68013"/>
                  </a:lnTo>
                  <a:lnTo>
                    <a:pt x="286926" y="68778"/>
                  </a:lnTo>
                  <a:lnTo>
                    <a:pt x="279970" y="68899"/>
                  </a:lnTo>
                  <a:lnTo>
                    <a:pt x="257434" y="70598"/>
                  </a:lnTo>
                  <a:lnTo>
                    <a:pt x="250668" y="70666"/>
                  </a:lnTo>
                  <a:lnTo>
                    <a:pt x="243172" y="70150"/>
                  </a:lnTo>
                  <a:lnTo>
                    <a:pt x="246378" y="68682"/>
                  </a:lnTo>
                  <a:lnTo>
                    <a:pt x="258303" y="65974"/>
                  </a:lnTo>
                  <a:lnTo>
                    <a:pt x="261464" y="64768"/>
                  </a:lnTo>
                  <a:lnTo>
                    <a:pt x="253835" y="65031"/>
                  </a:lnTo>
                  <a:lnTo>
                    <a:pt x="246055" y="65771"/>
                  </a:lnTo>
                  <a:lnTo>
                    <a:pt x="228882" y="66380"/>
                  </a:lnTo>
                  <a:lnTo>
                    <a:pt x="222093" y="67483"/>
                  </a:lnTo>
                  <a:lnTo>
                    <a:pt x="215509" y="69481"/>
                  </a:lnTo>
                  <a:lnTo>
                    <a:pt x="210233" y="70739"/>
                  </a:lnTo>
                  <a:lnTo>
                    <a:pt x="206268" y="71249"/>
                  </a:lnTo>
                  <a:lnTo>
                    <a:pt x="200795" y="71554"/>
                  </a:lnTo>
                  <a:lnTo>
                    <a:pt x="180677" y="71709"/>
                  </a:lnTo>
                  <a:lnTo>
                    <a:pt x="176212" y="71575"/>
                  </a:lnTo>
                  <a:lnTo>
                    <a:pt x="164639" y="70050"/>
                  </a:lnTo>
                  <a:lnTo>
                    <a:pt x="154388" y="70577"/>
                  </a:lnTo>
                  <a:lnTo>
                    <a:pt x="150155" y="70475"/>
                  </a:lnTo>
                  <a:lnTo>
                    <a:pt x="142383" y="69399"/>
                  </a:lnTo>
                  <a:lnTo>
                    <a:pt x="140066" y="68700"/>
                  </a:lnTo>
                  <a:lnTo>
                    <a:pt x="140408" y="67761"/>
                  </a:lnTo>
                  <a:lnTo>
                    <a:pt x="144901" y="65992"/>
                  </a:lnTo>
                  <a:lnTo>
                    <a:pt x="150107" y="64292"/>
                  </a:lnTo>
                  <a:lnTo>
                    <a:pt x="167040" y="60559"/>
                  </a:lnTo>
                  <a:lnTo>
                    <a:pt x="177901" y="58811"/>
                  </a:lnTo>
                  <a:lnTo>
                    <a:pt x="193552" y="57305"/>
                  </a:lnTo>
                  <a:lnTo>
                    <a:pt x="230325" y="55621"/>
                  </a:lnTo>
                  <a:lnTo>
                    <a:pt x="231994" y="54388"/>
                  </a:lnTo>
                  <a:lnTo>
                    <a:pt x="194781" y="55765"/>
                  </a:lnTo>
                  <a:lnTo>
                    <a:pt x="163129" y="57507"/>
                  </a:lnTo>
                  <a:lnTo>
                    <a:pt x="157991" y="58147"/>
                  </a:lnTo>
                  <a:lnTo>
                    <a:pt x="150622" y="59855"/>
                  </a:lnTo>
                  <a:lnTo>
                    <a:pt x="127221" y="66040"/>
                  </a:lnTo>
                  <a:lnTo>
                    <a:pt x="120323" y="67602"/>
                  </a:lnTo>
                  <a:lnTo>
                    <a:pt x="109773" y="67975"/>
                  </a:lnTo>
                  <a:lnTo>
                    <a:pt x="101704" y="67446"/>
                  </a:lnTo>
                  <a:lnTo>
                    <a:pt x="95395" y="66661"/>
                  </a:lnTo>
                  <a:lnTo>
                    <a:pt x="84531" y="64830"/>
                  </a:lnTo>
                  <a:lnTo>
                    <a:pt x="76342" y="63848"/>
                  </a:lnTo>
                  <a:lnTo>
                    <a:pt x="72467" y="63187"/>
                  </a:lnTo>
                  <a:lnTo>
                    <a:pt x="70176" y="62520"/>
                  </a:lnTo>
                  <a:lnTo>
                    <a:pt x="68320" y="61739"/>
                  </a:lnTo>
                  <a:lnTo>
                    <a:pt x="66896" y="60844"/>
                  </a:lnTo>
                  <a:lnTo>
                    <a:pt x="69559" y="60098"/>
                  </a:lnTo>
                  <a:lnTo>
                    <a:pt x="90390" y="58483"/>
                  </a:lnTo>
                  <a:lnTo>
                    <a:pt x="118699" y="58797"/>
                  </a:lnTo>
                  <a:lnTo>
                    <a:pt x="131401" y="58464"/>
                  </a:lnTo>
                  <a:lnTo>
                    <a:pt x="143898" y="57488"/>
                  </a:lnTo>
                  <a:lnTo>
                    <a:pt x="162336" y="55061"/>
                  </a:lnTo>
                  <a:lnTo>
                    <a:pt x="182405" y="51654"/>
                  </a:lnTo>
                  <a:lnTo>
                    <a:pt x="186332" y="50566"/>
                  </a:lnTo>
                  <a:lnTo>
                    <a:pt x="179006" y="50328"/>
                  </a:lnTo>
                  <a:lnTo>
                    <a:pt x="173585" y="50592"/>
                  </a:lnTo>
                  <a:lnTo>
                    <a:pt x="160526" y="51810"/>
                  </a:lnTo>
                  <a:lnTo>
                    <a:pt x="139864" y="55087"/>
                  </a:lnTo>
                  <a:lnTo>
                    <a:pt x="121837" y="56243"/>
                  </a:lnTo>
                  <a:lnTo>
                    <a:pt x="77299" y="56860"/>
                  </a:lnTo>
                  <a:lnTo>
                    <a:pt x="63162" y="57776"/>
                  </a:lnTo>
                  <a:lnTo>
                    <a:pt x="56954" y="57579"/>
                  </a:lnTo>
                  <a:lnTo>
                    <a:pt x="52277" y="56684"/>
                  </a:lnTo>
                  <a:lnTo>
                    <a:pt x="47064" y="55030"/>
                  </a:lnTo>
                  <a:lnTo>
                    <a:pt x="47993" y="53705"/>
                  </a:lnTo>
                  <a:lnTo>
                    <a:pt x="58603" y="52218"/>
                  </a:lnTo>
                  <a:lnTo>
                    <a:pt x="66916" y="51870"/>
                  </a:lnTo>
                  <a:lnTo>
                    <a:pt x="68404" y="51565"/>
                  </a:lnTo>
                  <a:lnTo>
                    <a:pt x="56605" y="50129"/>
                  </a:lnTo>
                  <a:lnTo>
                    <a:pt x="55555" y="49395"/>
                  </a:lnTo>
                  <a:lnTo>
                    <a:pt x="62372" y="47769"/>
                  </a:lnTo>
                  <a:lnTo>
                    <a:pt x="77148" y="45374"/>
                  </a:lnTo>
                  <a:lnTo>
                    <a:pt x="84619" y="44620"/>
                  </a:lnTo>
                  <a:lnTo>
                    <a:pt x="98309" y="44140"/>
                  </a:lnTo>
                  <a:lnTo>
                    <a:pt x="112397" y="44401"/>
                  </a:lnTo>
                  <a:lnTo>
                    <a:pt x="112941" y="43945"/>
                  </a:lnTo>
                  <a:lnTo>
                    <a:pt x="99004" y="43039"/>
                  </a:lnTo>
                  <a:lnTo>
                    <a:pt x="88567" y="42872"/>
                  </a:lnTo>
                  <a:lnTo>
                    <a:pt x="74769" y="43512"/>
                  </a:lnTo>
                  <a:lnTo>
                    <a:pt x="38150" y="47391"/>
                  </a:lnTo>
                  <a:lnTo>
                    <a:pt x="35033" y="47274"/>
                  </a:lnTo>
                  <a:lnTo>
                    <a:pt x="29707" y="46606"/>
                  </a:lnTo>
                  <a:lnTo>
                    <a:pt x="31235" y="45648"/>
                  </a:lnTo>
                  <a:lnTo>
                    <a:pt x="50815" y="41573"/>
                  </a:lnTo>
                  <a:lnTo>
                    <a:pt x="51465" y="40932"/>
                  </a:lnTo>
                  <a:lnTo>
                    <a:pt x="37394" y="41024"/>
                  </a:lnTo>
                  <a:lnTo>
                    <a:pt x="33263" y="40831"/>
                  </a:lnTo>
                  <a:lnTo>
                    <a:pt x="29230" y="40348"/>
                  </a:lnTo>
                  <a:lnTo>
                    <a:pt x="23498" y="40777"/>
                  </a:lnTo>
                  <a:lnTo>
                    <a:pt x="16064" y="42117"/>
                  </a:lnTo>
                  <a:lnTo>
                    <a:pt x="10824" y="42690"/>
                  </a:lnTo>
                  <a:lnTo>
                    <a:pt x="7773" y="42497"/>
                  </a:lnTo>
                  <a:lnTo>
                    <a:pt x="0" y="40909"/>
                  </a:lnTo>
                  <a:lnTo>
                    <a:pt x="1009" y="39579"/>
                  </a:lnTo>
                  <a:lnTo>
                    <a:pt x="7191" y="37910"/>
                  </a:lnTo>
                  <a:lnTo>
                    <a:pt x="12838" y="36708"/>
                  </a:lnTo>
                  <a:lnTo>
                    <a:pt x="20508" y="35611"/>
                  </a:lnTo>
                  <a:lnTo>
                    <a:pt x="32992" y="34234"/>
                  </a:lnTo>
                  <a:lnTo>
                    <a:pt x="42032" y="33770"/>
                  </a:lnTo>
                  <a:lnTo>
                    <a:pt x="56669" y="33757"/>
                  </a:lnTo>
                  <a:lnTo>
                    <a:pt x="63643" y="33143"/>
                  </a:lnTo>
                  <a:lnTo>
                    <a:pt x="69851" y="32074"/>
                  </a:lnTo>
                  <a:lnTo>
                    <a:pt x="77619" y="30344"/>
                  </a:lnTo>
                  <a:lnTo>
                    <a:pt x="86141" y="29154"/>
                  </a:lnTo>
                  <a:lnTo>
                    <a:pt x="100059" y="28176"/>
                  </a:lnTo>
                  <a:lnTo>
                    <a:pt x="111783" y="28492"/>
                  </a:lnTo>
                  <a:lnTo>
                    <a:pt x="118264" y="29344"/>
                  </a:lnTo>
                  <a:lnTo>
                    <a:pt x="123411" y="30839"/>
                  </a:lnTo>
                  <a:lnTo>
                    <a:pt x="128936" y="31982"/>
                  </a:lnTo>
                  <a:lnTo>
                    <a:pt x="129461" y="31059"/>
                  </a:lnTo>
                  <a:lnTo>
                    <a:pt x="134026" y="29921"/>
                  </a:lnTo>
                  <a:lnTo>
                    <a:pt x="139752" y="29432"/>
                  </a:lnTo>
                  <a:lnTo>
                    <a:pt x="146640" y="29595"/>
                  </a:lnTo>
                  <a:lnTo>
                    <a:pt x="152697" y="30136"/>
                  </a:lnTo>
                  <a:lnTo>
                    <a:pt x="160533" y="31514"/>
                  </a:lnTo>
                  <a:lnTo>
                    <a:pt x="166865" y="32133"/>
                  </a:lnTo>
                  <a:lnTo>
                    <a:pt x="169840" y="32095"/>
                  </a:lnTo>
                  <a:lnTo>
                    <a:pt x="173566" y="31333"/>
                  </a:lnTo>
                  <a:lnTo>
                    <a:pt x="183469" y="31317"/>
                  </a:lnTo>
                  <a:lnTo>
                    <a:pt x="183263" y="30993"/>
                  </a:lnTo>
                  <a:lnTo>
                    <a:pt x="180031" y="30196"/>
                  </a:lnTo>
                  <a:lnTo>
                    <a:pt x="176124" y="29626"/>
                  </a:lnTo>
                  <a:lnTo>
                    <a:pt x="141029" y="25669"/>
                  </a:lnTo>
                  <a:lnTo>
                    <a:pt x="140061" y="24803"/>
                  </a:lnTo>
                  <a:lnTo>
                    <a:pt x="151889" y="23990"/>
                  </a:lnTo>
                  <a:lnTo>
                    <a:pt x="159284" y="23020"/>
                  </a:lnTo>
                  <a:lnTo>
                    <a:pt x="162754" y="22784"/>
                  </a:lnTo>
                  <a:lnTo>
                    <a:pt x="171419" y="20719"/>
                  </a:lnTo>
                  <a:lnTo>
                    <a:pt x="177081" y="19644"/>
                  </a:lnTo>
                  <a:lnTo>
                    <a:pt x="187558" y="18423"/>
                  </a:lnTo>
                  <a:lnTo>
                    <a:pt x="191761" y="18756"/>
                  </a:lnTo>
                  <a:lnTo>
                    <a:pt x="197049" y="19834"/>
                  </a:lnTo>
                  <a:lnTo>
                    <a:pt x="202169" y="20509"/>
                  </a:lnTo>
                  <a:lnTo>
                    <a:pt x="217215" y="21151"/>
                  </a:lnTo>
                  <a:lnTo>
                    <a:pt x="223652" y="21821"/>
                  </a:lnTo>
                  <a:lnTo>
                    <a:pt x="235120" y="25669"/>
                  </a:lnTo>
                  <a:lnTo>
                    <a:pt x="239694" y="26926"/>
                  </a:lnTo>
                  <a:lnTo>
                    <a:pt x="246214" y="28219"/>
                  </a:lnTo>
                  <a:lnTo>
                    <a:pt x="250098" y="28706"/>
                  </a:lnTo>
                  <a:lnTo>
                    <a:pt x="257771" y="29018"/>
                  </a:lnTo>
                  <a:lnTo>
                    <a:pt x="258561" y="28286"/>
                  </a:lnTo>
                  <a:lnTo>
                    <a:pt x="249451" y="26468"/>
                  </a:lnTo>
                  <a:lnTo>
                    <a:pt x="246954" y="25414"/>
                  </a:lnTo>
                  <a:lnTo>
                    <a:pt x="248028" y="24522"/>
                  </a:lnTo>
                  <a:lnTo>
                    <a:pt x="249968" y="24051"/>
                  </a:lnTo>
                  <a:lnTo>
                    <a:pt x="252772" y="24009"/>
                  </a:lnTo>
                  <a:lnTo>
                    <a:pt x="259967" y="24805"/>
                  </a:lnTo>
                  <a:lnTo>
                    <a:pt x="279092" y="27511"/>
                  </a:lnTo>
                  <a:lnTo>
                    <a:pt x="307681" y="30715"/>
                  </a:lnTo>
                  <a:lnTo>
                    <a:pt x="318639" y="31460"/>
                  </a:lnTo>
                  <a:lnTo>
                    <a:pt x="325401" y="32604"/>
                  </a:lnTo>
                  <a:lnTo>
                    <a:pt x="331567" y="33995"/>
                  </a:lnTo>
                  <a:lnTo>
                    <a:pt x="337644" y="34956"/>
                  </a:lnTo>
                  <a:lnTo>
                    <a:pt x="338770" y="34865"/>
                  </a:lnTo>
                  <a:lnTo>
                    <a:pt x="333115" y="32712"/>
                  </a:lnTo>
                  <a:lnTo>
                    <a:pt x="319289" y="30058"/>
                  </a:lnTo>
                  <a:lnTo>
                    <a:pt x="282303" y="25526"/>
                  </a:lnTo>
                  <a:lnTo>
                    <a:pt x="267675" y="23152"/>
                  </a:lnTo>
                  <a:lnTo>
                    <a:pt x="260599" y="21548"/>
                  </a:lnTo>
                  <a:lnTo>
                    <a:pt x="255241" y="19926"/>
                  </a:lnTo>
                  <a:lnTo>
                    <a:pt x="255136" y="19040"/>
                  </a:lnTo>
                  <a:lnTo>
                    <a:pt x="260178" y="18002"/>
                  </a:lnTo>
                  <a:lnTo>
                    <a:pt x="266967" y="17180"/>
                  </a:lnTo>
                  <a:lnTo>
                    <a:pt x="275408" y="16852"/>
                  </a:lnTo>
                  <a:lnTo>
                    <a:pt x="276420" y="16510"/>
                  </a:lnTo>
                  <a:lnTo>
                    <a:pt x="268753" y="15278"/>
                  </a:lnTo>
                  <a:lnTo>
                    <a:pt x="264224" y="14213"/>
                  </a:lnTo>
                  <a:lnTo>
                    <a:pt x="264380" y="13470"/>
                  </a:lnTo>
                  <a:lnTo>
                    <a:pt x="273541" y="12902"/>
                  </a:lnTo>
                  <a:lnTo>
                    <a:pt x="279224" y="13073"/>
                  </a:lnTo>
                  <a:lnTo>
                    <a:pt x="290024" y="14414"/>
                  </a:lnTo>
                  <a:lnTo>
                    <a:pt x="299043" y="15048"/>
                  </a:lnTo>
                  <a:lnTo>
                    <a:pt x="300503" y="14638"/>
                  </a:lnTo>
                  <a:lnTo>
                    <a:pt x="291191" y="11068"/>
                  </a:lnTo>
                  <a:lnTo>
                    <a:pt x="290322" y="10264"/>
                  </a:lnTo>
                  <a:lnTo>
                    <a:pt x="291701" y="9793"/>
                  </a:lnTo>
                  <a:lnTo>
                    <a:pt x="294962" y="9314"/>
                  </a:lnTo>
                  <a:lnTo>
                    <a:pt x="304718" y="9589"/>
                  </a:lnTo>
                  <a:lnTo>
                    <a:pt x="320783" y="11327"/>
                  </a:lnTo>
                  <a:lnTo>
                    <a:pt x="349542" y="12199"/>
                  </a:lnTo>
                  <a:lnTo>
                    <a:pt x="357453" y="12068"/>
                  </a:lnTo>
                  <a:lnTo>
                    <a:pt x="356264" y="11667"/>
                  </a:lnTo>
                  <a:lnTo>
                    <a:pt x="344785" y="10593"/>
                  </a:lnTo>
                  <a:lnTo>
                    <a:pt x="332770" y="9151"/>
                  </a:lnTo>
                  <a:lnTo>
                    <a:pt x="327470" y="8279"/>
                  </a:lnTo>
                  <a:lnTo>
                    <a:pt x="323587" y="7105"/>
                  </a:lnTo>
                  <a:lnTo>
                    <a:pt x="318976" y="6131"/>
                  </a:lnTo>
                  <a:lnTo>
                    <a:pt x="318596" y="5664"/>
                  </a:lnTo>
                  <a:lnTo>
                    <a:pt x="326018" y="4907"/>
                  </a:lnTo>
                  <a:lnTo>
                    <a:pt x="345521" y="5054"/>
                  </a:lnTo>
                  <a:lnTo>
                    <a:pt x="363638" y="6217"/>
                  </a:lnTo>
                  <a:lnTo>
                    <a:pt x="379011" y="5796"/>
                  </a:lnTo>
                  <a:lnTo>
                    <a:pt x="388699" y="6086"/>
                  </a:lnTo>
                  <a:lnTo>
                    <a:pt x="392526" y="6437"/>
                  </a:lnTo>
                  <a:lnTo>
                    <a:pt x="399537" y="7707"/>
                  </a:lnTo>
                  <a:lnTo>
                    <a:pt x="421779" y="12303"/>
                  </a:lnTo>
                  <a:lnTo>
                    <a:pt x="424140" y="13034"/>
                  </a:lnTo>
                  <a:lnTo>
                    <a:pt x="426669" y="14148"/>
                  </a:lnTo>
                  <a:lnTo>
                    <a:pt x="429365" y="15648"/>
                  </a:lnTo>
                  <a:lnTo>
                    <a:pt x="433154" y="16054"/>
                  </a:lnTo>
                  <a:lnTo>
                    <a:pt x="440478" y="15024"/>
                  </a:lnTo>
                  <a:lnTo>
                    <a:pt x="445416" y="14026"/>
                  </a:lnTo>
                  <a:lnTo>
                    <a:pt x="443282" y="13059"/>
                  </a:lnTo>
                  <a:lnTo>
                    <a:pt x="431010" y="10845"/>
                  </a:lnTo>
                  <a:lnTo>
                    <a:pt x="428223" y="9898"/>
                  </a:lnTo>
                  <a:lnTo>
                    <a:pt x="422084" y="8298"/>
                  </a:lnTo>
                  <a:lnTo>
                    <a:pt x="408309" y="5434"/>
                  </a:lnTo>
                  <a:lnTo>
                    <a:pt x="404640" y="4105"/>
                  </a:lnTo>
                  <a:lnTo>
                    <a:pt x="402327" y="2972"/>
                  </a:lnTo>
                  <a:lnTo>
                    <a:pt x="440462" y="1905"/>
                  </a:lnTo>
                  <a:lnTo>
                    <a:pt x="477236" y="2845"/>
                  </a:lnTo>
                  <a:lnTo>
                    <a:pt x="483216" y="3512"/>
                  </a:lnTo>
                  <a:lnTo>
                    <a:pt x="487137" y="4441"/>
                  </a:lnTo>
                  <a:lnTo>
                    <a:pt x="490988" y="5856"/>
                  </a:lnTo>
                  <a:lnTo>
                    <a:pt x="496885" y="7302"/>
                  </a:lnTo>
                  <a:lnTo>
                    <a:pt x="508797" y="9520"/>
                  </a:lnTo>
                  <a:lnTo>
                    <a:pt x="525746" y="10901"/>
                  </a:lnTo>
                  <a:lnTo>
                    <a:pt x="522507" y="9960"/>
                  </a:lnTo>
                  <a:lnTo>
                    <a:pt x="509830" y="7512"/>
                  </a:lnTo>
                  <a:lnTo>
                    <a:pt x="504103" y="5838"/>
                  </a:lnTo>
                  <a:lnTo>
                    <a:pt x="504136" y="4704"/>
                  </a:lnTo>
                  <a:lnTo>
                    <a:pt x="505156" y="3840"/>
                  </a:lnTo>
                  <a:lnTo>
                    <a:pt x="507164" y="3242"/>
                  </a:lnTo>
                  <a:lnTo>
                    <a:pt x="521519" y="964"/>
                  </a:lnTo>
                  <a:lnTo>
                    <a:pt x="542035" y="277"/>
                  </a:lnTo>
                  <a:lnTo>
                    <a:pt x="544413" y="406"/>
                  </a:lnTo>
                  <a:lnTo>
                    <a:pt x="560364" y="3903"/>
                  </a:lnTo>
                  <a:lnTo>
                    <a:pt x="567934" y="5335"/>
                  </a:lnTo>
                  <a:lnTo>
                    <a:pt x="573230" y="5909"/>
                  </a:lnTo>
                  <a:lnTo>
                    <a:pt x="573434" y="5660"/>
                  </a:lnTo>
                  <a:lnTo>
                    <a:pt x="566102" y="4049"/>
                  </a:lnTo>
                  <a:lnTo>
                    <a:pt x="560463" y="3173"/>
                  </a:lnTo>
                  <a:lnTo>
                    <a:pt x="559879" y="2624"/>
                  </a:lnTo>
                  <a:lnTo>
                    <a:pt x="569239" y="924"/>
                  </a:lnTo>
                  <a:lnTo>
                    <a:pt x="575160" y="496"/>
                  </a:lnTo>
                  <a:lnTo>
                    <a:pt x="600048" y="0"/>
                  </a:lnTo>
                  <a:lnTo>
                    <a:pt x="602873" y="179"/>
                  </a:lnTo>
                  <a:lnTo>
                    <a:pt x="605237" y="651"/>
                  </a:lnTo>
                  <a:lnTo>
                    <a:pt x="611116" y="252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6724649" y="2125193"/>
              <a:ext cx="123926" cy="53764"/>
            </a:xfrm>
            <a:custGeom>
              <a:avLst/>
              <a:pathLst>
                <a:path w="123926" h="53764">
                  <a:moveTo>
                    <a:pt x="98211" y="6947"/>
                  </a:moveTo>
                  <a:lnTo>
                    <a:pt x="99050" y="7309"/>
                  </a:lnTo>
                  <a:lnTo>
                    <a:pt x="101025" y="8527"/>
                  </a:lnTo>
                  <a:lnTo>
                    <a:pt x="100561" y="10606"/>
                  </a:lnTo>
                  <a:lnTo>
                    <a:pt x="98308" y="13951"/>
                  </a:lnTo>
                  <a:lnTo>
                    <a:pt x="97112" y="16662"/>
                  </a:lnTo>
                  <a:lnTo>
                    <a:pt x="96980" y="18739"/>
                  </a:lnTo>
                  <a:lnTo>
                    <a:pt x="97207" y="19713"/>
                  </a:lnTo>
                  <a:lnTo>
                    <a:pt x="97612" y="19699"/>
                  </a:lnTo>
                  <a:lnTo>
                    <a:pt x="99765" y="19848"/>
                  </a:lnTo>
                  <a:lnTo>
                    <a:pt x="100861" y="19845"/>
                  </a:lnTo>
                  <a:lnTo>
                    <a:pt x="104318" y="20408"/>
                  </a:lnTo>
                  <a:lnTo>
                    <a:pt x="107089" y="21230"/>
                  </a:lnTo>
                  <a:lnTo>
                    <a:pt x="107624" y="22097"/>
                  </a:lnTo>
                  <a:lnTo>
                    <a:pt x="107985" y="23155"/>
                  </a:lnTo>
                  <a:lnTo>
                    <a:pt x="111277" y="24602"/>
                  </a:lnTo>
                  <a:lnTo>
                    <a:pt x="115053" y="25537"/>
                  </a:lnTo>
                  <a:lnTo>
                    <a:pt x="116332" y="25237"/>
                  </a:lnTo>
                  <a:lnTo>
                    <a:pt x="121020" y="21854"/>
                  </a:lnTo>
                  <a:lnTo>
                    <a:pt x="122830" y="22417"/>
                  </a:lnTo>
                  <a:lnTo>
                    <a:pt x="123926" y="24213"/>
                  </a:lnTo>
                  <a:lnTo>
                    <a:pt x="123877" y="25166"/>
                  </a:lnTo>
                  <a:lnTo>
                    <a:pt x="122585" y="28760"/>
                  </a:lnTo>
                  <a:lnTo>
                    <a:pt x="122361" y="30690"/>
                  </a:lnTo>
                  <a:lnTo>
                    <a:pt x="123475" y="31966"/>
                  </a:lnTo>
                  <a:lnTo>
                    <a:pt x="123591" y="32961"/>
                  </a:lnTo>
                  <a:lnTo>
                    <a:pt x="123265" y="33867"/>
                  </a:lnTo>
                  <a:lnTo>
                    <a:pt x="121397" y="33950"/>
                  </a:lnTo>
                  <a:lnTo>
                    <a:pt x="118888" y="33458"/>
                  </a:lnTo>
                  <a:lnTo>
                    <a:pt x="116766" y="31904"/>
                  </a:lnTo>
                  <a:lnTo>
                    <a:pt x="115163" y="32090"/>
                  </a:lnTo>
                  <a:lnTo>
                    <a:pt x="113768" y="32490"/>
                  </a:lnTo>
                  <a:lnTo>
                    <a:pt x="113056" y="33958"/>
                  </a:lnTo>
                  <a:lnTo>
                    <a:pt x="112422" y="35714"/>
                  </a:lnTo>
                  <a:lnTo>
                    <a:pt x="112624" y="36690"/>
                  </a:lnTo>
                  <a:lnTo>
                    <a:pt x="113628" y="37440"/>
                  </a:lnTo>
                  <a:lnTo>
                    <a:pt x="114394" y="39041"/>
                  </a:lnTo>
                  <a:lnTo>
                    <a:pt x="114953" y="41109"/>
                  </a:lnTo>
                  <a:lnTo>
                    <a:pt x="115377" y="42062"/>
                  </a:lnTo>
                  <a:lnTo>
                    <a:pt x="114910" y="42484"/>
                  </a:lnTo>
                  <a:lnTo>
                    <a:pt x="113590" y="42767"/>
                  </a:lnTo>
                  <a:lnTo>
                    <a:pt x="112497" y="42488"/>
                  </a:lnTo>
                  <a:lnTo>
                    <a:pt x="110581" y="40012"/>
                  </a:lnTo>
                  <a:lnTo>
                    <a:pt x="109685" y="39069"/>
                  </a:lnTo>
                  <a:lnTo>
                    <a:pt x="108171" y="38904"/>
                  </a:lnTo>
                  <a:lnTo>
                    <a:pt x="105500" y="39505"/>
                  </a:lnTo>
                  <a:lnTo>
                    <a:pt x="101401" y="40890"/>
                  </a:lnTo>
                  <a:lnTo>
                    <a:pt x="99746" y="40885"/>
                  </a:lnTo>
                  <a:lnTo>
                    <a:pt x="98340" y="40606"/>
                  </a:lnTo>
                  <a:lnTo>
                    <a:pt x="97023" y="39429"/>
                  </a:lnTo>
                  <a:lnTo>
                    <a:pt x="95906" y="37162"/>
                  </a:lnTo>
                  <a:lnTo>
                    <a:pt x="95547" y="35739"/>
                  </a:lnTo>
                  <a:lnTo>
                    <a:pt x="94765" y="35785"/>
                  </a:lnTo>
                  <a:lnTo>
                    <a:pt x="92141" y="35373"/>
                  </a:lnTo>
                  <a:lnTo>
                    <a:pt x="90919" y="35936"/>
                  </a:lnTo>
                  <a:lnTo>
                    <a:pt x="90908" y="38255"/>
                  </a:lnTo>
                  <a:lnTo>
                    <a:pt x="90668" y="41143"/>
                  </a:lnTo>
                  <a:lnTo>
                    <a:pt x="89351" y="43009"/>
                  </a:lnTo>
                  <a:lnTo>
                    <a:pt x="85692" y="46236"/>
                  </a:lnTo>
                  <a:lnTo>
                    <a:pt x="84348" y="47645"/>
                  </a:lnTo>
                  <a:lnTo>
                    <a:pt x="83814" y="48656"/>
                  </a:lnTo>
                  <a:lnTo>
                    <a:pt x="83700" y="49534"/>
                  </a:lnTo>
                  <a:lnTo>
                    <a:pt x="84259" y="51054"/>
                  </a:lnTo>
                  <a:lnTo>
                    <a:pt x="85020" y="52505"/>
                  </a:lnTo>
                  <a:lnTo>
                    <a:pt x="84386" y="53331"/>
                  </a:lnTo>
                  <a:lnTo>
                    <a:pt x="82451" y="53764"/>
                  </a:lnTo>
                  <a:lnTo>
                    <a:pt x="81085" y="52882"/>
                  </a:lnTo>
                  <a:lnTo>
                    <a:pt x="80556" y="51314"/>
                  </a:lnTo>
                  <a:lnTo>
                    <a:pt x="77596" y="49173"/>
                  </a:lnTo>
                  <a:lnTo>
                    <a:pt x="78942" y="47381"/>
                  </a:lnTo>
                  <a:lnTo>
                    <a:pt x="78716" y="46935"/>
                  </a:lnTo>
                  <a:lnTo>
                    <a:pt x="73829" y="46006"/>
                  </a:lnTo>
                  <a:lnTo>
                    <a:pt x="71721" y="44651"/>
                  </a:lnTo>
                  <a:lnTo>
                    <a:pt x="68763" y="42272"/>
                  </a:lnTo>
                  <a:lnTo>
                    <a:pt x="68213" y="41251"/>
                  </a:lnTo>
                  <a:lnTo>
                    <a:pt x="68337" y="37937"/>
                  </a:lnTo>
                  <a:lnTo>
                    <a:pt x="68167" y="37133"/>
                  </a:lnTo>
                  <a:lnTo>
                    <a:pt x="67773" y="36741"/>
                  </a:lnTo>
                  <a:lnTo>
                    <a:pt x="66340" y="36767"/>
                  </a:lnTo>
                  <a:lnTo>
                    <a:pt x="64346" y="37919"/>
                  </a:lnTo>
                  <a:lnTo>
                    <a:pt x="62505" y="39638"/>
                  </a:lnTo>
                  <a:lnTo>
                    <a:pt x="58741" y="41577"/>
                  </a:lnTo>
                  <a:lnTo>
                    <a:pt x="58349" y="41993"/>
                  </a:lnTo>
                  <a:lnTo>
                    <a:pt x="59612" y="43883"/>
                  </a:lnTo>
                  <a:lnTo>
                    <a:pt x="59556" y="44620"/>
                  </a:lnTo>
                  <a:lnTo>
                    <a:pt x="56490" y="47633"/>
                  </a:lnTo>
                  <a:lnTo>
                    <a:pt x="55907" y="48628"/>
                  </a:lnTo>
                  <a:lnTo>
                    <a:pt x="52016" y="50519"/>
                  </a:lnTo>
                  <a:lnTo>
                    <a:pt x="50234" y="51227"/>
                  </a:lnTo>
                  <a:lnTo>
                    <a:pt x="44837" y="49835"/>
                  </a:lnTo>
                  <a:lnTo>
                    <a:pt x="43345" y="49671"/>
                  </a:lnTo>
                  <a:lnTo>
                    <a:pt x="40940" y="50603"/>
                  </a:lnTo>
                  <a:lnTo>
                    <a:pt x="37524" y="51489"/>
                  </a:lnTo>
                  <a:lnTo>
                    <a:pt x="32027" y="52372"/>
                  </a:lnTo>
                  <a:lnTo>
                    <a:pt x="30003" y="51725"/>
                  </a:lnTo>
                  <a:lnTo>
                    <a:pt x="29045" y="51118"/>
                  </a:lnTo>
                  <a:lnTo>
                    <a:pt x="28570" y="50205"/>
                  </a:lnTo>
                  <a:lnTo>
                    <a:pt x="27183" y="48594"/>
                  </a:lnTo>
                  <a:lnTo>
                    <a:pt x="25623" y="47637"/>
                  </a:lnTo>
                  <a:lnTo>
                    <a:pt x="24538" y="46597"/>
                  </a:lnTo>
                  <a:lnTo>
                    <a:pt x="23092" y="45457"/>
                  </a:lnTo>
                  <a:lnTo>
                    <a:pt x="22163" y="44504"/>
                  </a:lnTo>
                  <a:lnTo>
                    <a:pt x="23399" y="41463"/>
                  </a:lnTo>
                  <a:lnTo>
                    <a:pt x="22498" y="40391"/>
                  </a:lnTo>
                  <a:lnTo>
                    <a:pt x="22034" y="38865"/>
                  </a:lnTo>
                  <a:lnTo>
                    <a:pt x="22274" y="37830"/>
                  </a:lnTo>
                  <a:lnTo>
                    <a:pt x="21777" y="37578"/>
                  </a:lnTo>
                  <a:lnTo>
                    <a:pt x="16807" y="36982"/>
                  </a:lnTo>
                  <a:lnTo>
                    <a:pt x="12680" y="37170"/>
                  </a:lnTo>
                  <a:lnTo>
                    <a:pt x="9723" y="38188"/>
                  </a:lnTo>
                  <a:lnTo>
                    <a:pt x="7313" y="39876"/>
                  </a:lnTo>
                  <a:lnTo>
                    <a:pt x="7024" y="40240"/>
                  </a:lnTo>
                  <a:lnTo>
                    <a:pt x="7172" y="40544"/>
                  </a:lnTo>
                  <a:lnTo>
                    <a:pt x="8371" y="42097"/>
                  </a:lnTo>
                  <a:lnTo>
                    <a:pt x="6339" y="43732"/>
                  </a:lnTo>
                  <a:lnTo>
                    <a:pt x="3222" y="45005"/>
                  </a:lnTo>
                  <a:lnTo>
                    <a:pt x="1011" y="45134"/>
                  </a:lnTo>
                  <a:lnTo>
                    <a:pt x="40" y="44889"/>
                  </a:lnTo>
                  <a:lnTo>
                    <a:pt x="0" y="43134"/>
                  </a:lnTo>
                  <a:lnTo>
                    <a:pt x="1826" y="42488"/>
                  </a:lnTo>
                  <a:lnTo>
                    <a:pt x="3478" y="41346"/>
                  </a:lnTo>
                  <a:lnTo>
                    <a:pt x="4031" y="39737"/>
                  </a:lnTo>
                  <a:lnTo>
                    <a:pt x="4234" y="38605"/>
                  </a:lnTo>
                  <a:lnTo>
                    <a:pt x="2493" y="37235"/>
                  </a:lnTo>
                  <a:lnTo>
                    <a:pt x="2706" y="36396"/>
                  </a:lnTo>
                  <a:lnTo>
                    <a:pt x="3786" y="34806"/>
                  </a:lnTo>
                  <a:lnTo>
                    <a:pt x="4412" y="33399"/>
                  </a:lnTo>
                  <a:lnTo>
                    <a:pt x="5270" y="32182"/>
                  </a:lnTo>
                  <a:lnTo>
                    <a:pt x="8708" y="30192"/>
                  </a:lnTo>
                  <a:lnTo>
                    <a:pt x="12162" y="28192"/>
                  </a:lnTo>
                  <a:lnTo>
                    <a:pt x="12683" y="26068"/>
                  </a:lnTo>
                  <a:lnTo>
                    <a:pt x="12948" y="23482"/>
                  </a:lnTo>
                  <a:lnTo>
                    <a:pt x="13436" y="22861"/>
                  </a:lnTo>
                  <a:lnTo>
                    <a:pt x="18094" y="21313"/>
                  </a:lnTo>
                  <a:lnTo>
                    <a:pt x="19257" y="20701"/>
                  </a:lnTo>
                  <a:lnTo>
                    <a:pt x="19843" y="19824"/>
                  </a:lnTo>
                  <a:lnTo>
                    <a:pt x="23507" y="16924"/>
                  </a:lnTo>
                  <a:lnTo>
                    <a:pt x="27137" y="14050"/>
                  </a:lnTo>
                  <a:lnTo>
                    <a:pt x="27868" y="13086"/>
                  </a:lnTo>
                  <a:lnTo>
                    <a:pt x="28478" y="12521"/>
                  </a:lnTo>
                  <a:lnTo>
                    <a:pt x="28478" y="12053"/>
                  </a:lnTo>
                  <a:lnTo>
                    <a:pt x="28022" y="11691"/>
                  </a:lnTo>
                  <a:lnTo>
                    <a:pt x="26292" y="11451"/>
                  </a:lnTo>
                  <a:lnTo>
                    <a:pt x="25709" y="10539"/>
                  </a:lnTo>
                  <a:lnTo>
                    <a:pt x="27588" y="8909"/>
                  </a:lnTo>
                  <a:lnTo>
                    <a:pt x="29938" y="7910"/>
                  </a:lnTo>
                  <a:lnTo>
                    <a:pt x="32221" y="7897"/>
                  </a:lnTo>
                  <a:lnTo>
                    <a:pt x="33139" y="8356"/>
                  </a:lnTo>
                  <a:lnTo>
                    <a:pt x="33090" y="8895"/>
                  </a:lnTo>
                  <a:lnTo>
                    <a:pt x="34075" y="9476"/>
                  </a:lnTo>
                  <a:lnTo>
                    <a:pt x="35805" y="9667"/>
                  </a:lnTo>
                  <a:lnTo>
                    <a:pt x="37945" y="9465"/>
                  </a:lnTo>
                  <a:lnTo>
                    <a:pt x="40069" y="8855"/>
                  </a:lnTo>
                  <a:lnTo>
                    <a:pt x="41378" y="7405"/>
                  </a:lnTo>
                  <a:lnTo>
                    <a:pt x="42139" y="6308"/>
                  </a:lnTo>
                  <a:lnTo>
                    <a:pt x="45474" y="5054"/>
                  </a:lnTo>
                  <a:lnTo>
                    <a:pt x="47752" y="5685"/>
                  </a:lnTo>
                  <a:lnTo>
                    <a:pt x="54080" y="5852"/>
                  </a:lnTo>
                  <a:lnTo>
                    <a:pt x="58687" y="5511"/>
                  </a:lnTo>
                  <a:lnTo>
                    <a:pt x="61574" y="4661"/>
                  </a:lnTo>
                  <a:lnTo>
                    <a:pt x="65155" y="4661"/>
                  </a:lnTo>
                  <a:lnTo>
                    <a:pt x="67557" y="5140"/>
                  </a:lnTo>
                  <a:lnTo>
                    <a:pt x="67981" y="5070"/>
                  </a:lnTo>
                  <a:lnTo>
                    <a:pt x="68642" y="4958"/>
                  </a:lnTo>
                  <a:lnTo>
                    <a:pt x="69295" y="4502"/>
                  </a:lnTo>
                  <a:lnTo>
                    <a:pt x="71556" y="4189"/>
                  </a:lnTo>
                  <a:lnTo>
                    <a:pt x="71861" y="3809"/>
                  </a:lnTo>
                  <a:lnTo>
                    <a:pt x="71767" y="3419"/>
                  </a:lnTo>
                  <a:lnTo>
                    <a:pt x="71359" y="3219"/>
                  </a:lnTo>
                  <a:lnTo>
                    <a:pt x="68580" y="3421"/>
                  </a:lnTo>
                  <a:lnTo>
                    <a:pt x="67517" y="3120"/>
                  </a:lnTo>
                  <a:lnTo>
                    <a:pt x="67244" y="2427"/>
                  </a:lnTo>
                  <a:lnTo>
                    <a:pt x="68137" y="1223"/>
                  </a:lnTo>
                  <a:lnTo>
                    <a:pt x="70185" y="241"/>
                  </a:lnTo>
                  <a:lnTo>
                    <a:pt x="71921" y="0"/>
                  </a:lnTo>
                  <a:lnTo>
                    <a:pt x="73170" y="263"/>
                  </a:lnTo>
                  <a:lnTo>
                    <a:pt x="76222" y="2088"/>
                  </a:lnTo>
                  <a:lnTo>
                    <a:pt x="76954" y="2144"/>
                  </a:lnTo>
                  <a:lnTo>
                    <a:pt x="77377" y="1816"/>
                  </a:lnTo>
                  <a:lnTo>
                    <a:pt x="78011" y="1632"/>
                  </a:lnTo>
                  <a:lnTo>
                    <a:pt x="79064" y="1990"/>
                  </a:lnTo>
                  <a:lnTo>
                    <a:pt x="80249" y="3120"/>
                  </a:lnTo>
                  <a:lnTo>
                    <a:pt x="80446" y="3295"/>
                  </a:lnTo>
                  <a:lnTo>
                    <a:pt x="87254" y="2899"/>
                  </a:lnTo>
                  <a:lnTo>
                    <a:pt x="88782" y="2899"/>
                  </a:lnTo>
                  <a:lnTo>
                    <a:pt x="93402" y="48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684718" y="4987843"/>
              <a:ext cx="9392" cy="2088"/>
            </a:xfrm>
            <a:custGeom>
              <a:avLst/>
              <a:pathLst>
                <a:path w="9392" h="2088">
                  <a:moveTo>
                    <a:pt x="7585" y="2031"/>
                  </a:moveTo>
                  <a:lnTo>
                    <a:pt x="6584" y="2088"/>
                  </a:lnTo>
                  <a:lnTo>
                    <a:pt x="4150" y="1575"/>
                  </a:lnTo>
                  <a:lnTo>
                    <a:pt x="501" y="1346"/>
                  </a:lnTo>
                  <a:lnTo>
                    <a:pt x="90" y="1136"/>
                  </a:lnTo>
                  <a:lnTo>
                    <a:pt x="0" y="731"/>
                  </a:lnTo>
                  <a:lnTo>
                    <a:pt x="431" y="315"/>
                  </a:lnTo>
                  <a:lnTo>
                    <a:pt x="2422" y="0"/>
                  </a:lnTo>
                  <a:lnTo>
                    <a:pt x="8424" y="272"/>
                  </a:lnTo>
                  <a:lnTo>
                    <a:pt x="9186" y="461"/>
                  </a:lnTo>
                  <a:lnTo>
                    <a:pt x="9392" y="779"/>
                  </a:lnTo>
                  <a:lnTo>
                    <a:pt x="8412" y="169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692627" y="4981460"/>
              <a:ext cx="8318" cy="5515"/>
            </a:xfrm>
            <a:custGeom>
              <a:avLst/>
              <a:pathLst>
                <a:path w="8318" h="5515">
                  <a:moveTo>
                    <a:pt x="7588" y="5297"/>
                  </a:moveTo>
                  <a:lnTo>
                    <a:pt x="6581" y="5515"/>
                  </a:lnTo>
                  <a:lnTo>
                    <a:pt x="5837" y="4997"/>
                  </a:lnTo>
                  <a:lnTo>
                    <a:pt x="4700" y="4630"/>
                  </a:lnTo>
                  <a:lnTo>
                    <a:pt x="97" y="3859"/>
                  </a:lnTo>
                  <a:lnTo>
                    <a:pt x="0" y="3389"/>
                  </a:lnTo>
                  <a:lnTo>
                    <a:pt x="479" y="2722"/>
                  </a:lnTo>
                  <a:lnTo>
                    <a:pt x="1400" y="2123"/>
                  </a:lnTo>
                  <a:lnTo>
                    <a:pt x="3168" y="1532"/>
                  </a:lnTo>
                  <a:lnTo>
                    <a:pt x="4590" y="0"/>
                  </a:lnTo>
                  <a:lnTo>
                    <a:pt x="5234" y="116"/>
                  </a:lnTo>
                  <a:lnTo>
                    <a:pt x="5883" y="744"/>
                  </a:lnTo>
                  <a:lnTo>
                    <a:pt x="6992" y="2860"/>
                  </a:lnTo>
                  <a:lnTo>
                    <a:pt x="8318" y="4382"/>
                  </a:lnTo>
                  <a:lnTo>
                    <a:pt x="8185" y="490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718240" y="4969864"/>
              <a:ext cx="5549" cy="2965"/>
            </a:xfrm>
            <a:custGeom>
              <a:avLst/>
              <a:pathLst>
                <a:path w="5549" h="2965">
                  <a:moveTo>
                    <a:pt x="4545" y="1756"/>
                  </a:moveTo>
                  <a:lnTo>
                    <a:pt x="2346" y="2965"/>
                  </a:lnTo>
                  <a:lnTo>
                    <a:pt x="704" y="2884"/>
                  </a:lnTo>
                  <a:lnTo>
                    <a:pt x="178" y="2447"/>
                  </a:lnTo>
                  <a:lnTo>
                    <a:pt x="0" y="1902"/>
                  </a:lnTo>
                  <a:lnTo>
                    <a:pt x="327" y="1314"/>
                  </a:lnTo>
                  <a:lnTo>
                    <a:pt x="1019" y="777"/>
                  </a:lnTo>
                  <a:lnTo>
                    <a:pt x="2626" y="107"/>
                  </a:lnTo>
                  <a:lnTo>
                    <a:pt x="3135" y="0"/>
                  </a:lnTo>
                  <a:lnTo>
                    <a:pt x="5549" y="66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672237" y="4963339"/>
              <a:ext cx="33753" cy="10036"/>
            </a:xfrm>
            <a:custGeom>
              <a:avLst/>
              <a:pathLst>
                <a:path w="33753" h="10036">
                  <a:moveTo>
                    <a:pt x="33753" y="6201"/>
                  </a:moveTo>
                  <a:lnTo>
                    <a:pt x="32936" y="7259"/>
                  </a:lnTo>
                  <a:lnTo>
                    <a:pt x="31193" y="8654"/>
                  </a:lnTo>
                  <a:lnTo>
                    <a:pt x="28848" y="9739"/>
                  </a:lnTo>
                  <a:lnTo>
                    <a:pt x="26574" y="10036"/>
                  </a:lnTo>
                  <a:lnTo>
                    <a:pt x="24928" y="9474"/>
                  </a:lnTo>
                  <a:lnTo>
                    <a:pt x="24096" y="8487"/>
                  </a:lnTo>
                  <a:lnTo>
                    <a:pt x="23712" y="7510"/>
                  </a:lnTo>
                  <a:lnTo>
                    <a:pt x="23154" y="6973"/>
                  </a:lnTo>
                  <a:lnTo>
                    <a:pt x="22290" y="6854"/>
                  </a:lnTo>
                  <a:lnTo>
                    <a:pt x="21170" y="6884"/>
                  </a:lnTo>
                  <a:lnTo>
                    <a:pt x="19790" y="7256"/>
                  </a:lnTo>
                  <a:lnTo>
                    <a:pt x="16854" y="8665"/>
                  </a:lnTo>
                  <a:lnTo>
                    <a:pt x="15596" y="9037"/>
                  </a:lnTo>
                  <a:lnTo>
                    <a:pt x="14745" y="9124"/>
                  </a:lnTo>
                  <a:lnTo>
                    <a:pt x="6393" y="8060"/>
                  </a:lnTo>
                  <a:lnTo>
                    <a:pt x="5578" y="7666"/>
                  </a:lnTo>
                  <a:lnTo>
                    <a:pt x="4594" y="6722"/>
                  </a:lnTo>
                  <a:lnTo>
                    <a:pt x="3510" y="3921"/>
                  </a:lnTo>
                  <a:lnTo>
                    <a:pt x="0" y="1416"/>
                  </a:lnTo>
                  <a:lnTo>
                    <a:pt x="5373" y="0"/>
                  </a:lnTo>
                  <a:lnTo>
                    <a:pt x="11806" y="8"/>
                  </a:lnTo>
                  <a:lnTo>
                    <a:pt x="24229" y="1092"/>
                  </a:lnTo>
                  <a:lnTo>
                    <a:pt x="29184" y="1333"/>
                  </a:lnTo>
                  <a:lnTo>
                    <a:pt x="32996" y="3707"/>
                  </a:lnTo>
                  <a:lnTo>
                    <a:pt x="33599" y="513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625629" y="4962030"/>
              <a:ext cx="53676" cy="21238"/>
            </a:xfrm>
            <a:custGeom>
              <a:avLst/>
              <a:pathLst>
                <a:path w="53676" h="21238">
                  <a:moveTo>
                    <a:pt x="7875" y="1022"/>
                  </a:moveTo>
                  <a:lnTo>
                    <a:pt x="30043" y="3751"/>
                  </a:lnTo>
                  <a:lnTo>
                    <a:pt x="36876" y="2096"/>
                  </a:lnTo>
                  <a:lnTo>
                    <a:pt x="42279" y="2145"/>
                  </a:lnTo>
                  <a:lnTo>
                    <a:pt x="43887" y="4420"/>
                  </a:lnTo>
                  <a:lnTo>
                    <a:pt x="38408" y="6806"/>
                  </a:lnTo>
                  <a:lnTo>
                    <a:pt x="37988" y="7558"/>
                  </a:lnTo>
                  <a:lnTo>
                    <a:pt x="38754" y="8171"/>
                  </a:lnTo>
                  <a:lnTo>
                    <a:pt x="44386" y="8554"/>
                  </a:lnTo>
                  <a:lnTo>
                    <a:pt x="45814" y="9323"/>
                  </a:lnTo>
                  <a:lnTo>
                    <a:pt x="47124" y="10311"/>
                  </a:lnTo>
                  <a:lnTo>
                    <a:pt x="46016" y="11776"/>
                  </a:lnTo>
                  <a:lnTo>
                    <a:pt x="45911" y="12454"/>
                  </a:lnTo>
                  <a:lnTo>
                    <a:pt x="46495" y="13115"/>
                  </a:lnTo>
                  <a:lnTo>
                    <a:pt x="50719" y="15333"/>
                  </a:lnTo>
                  <a:lnTo>
                    <a:pt x="52451" y="16477"/>
                  </a:lnTo>
                  <a:lnTo>
                    <a:pt x="53324" y="17573"/>
                  </a:lnTo>
                  <a:lnTo>
                    <a:pt x="53676" y="19494"/>
                  </a:lnTo>
                  <a:lnTo>
                    <a:pt x="53600" y="21033"/>
                  </a:lnTo>
                  <a:lnTo>
                    <a:pt x="52651" y="21238"/>
                  </a:lnTo>
                  <a:lnTo>
                    <a:pt x="50595" y="20771"/>
                  </a:lnTo>
                  <a:lnTo>
                    <a:pt x="48590" y="19883"/>
                  </a:lnTo>
                  <a:lnTo>
                    <a:pt x="46829" y="17667"/>
                  </a:lnTo>
                  <a:lnTo>
                    <a:pt x="45594" y="17222"/>
                  </a:lnTo>
                  <a:lnTo>
                    <a:pt x="42039" y="16774"/>
                  </a:lnTo>
                  <a:lnTo>
                    <a:pt x="38515" y="15695"/>
                  </a:lnTo>
                  <a:lnTo>
                    <a:pt x="35770" y="15757"/>
                  </a:lnTo>
                  <a:lnTo>
                    <a:pt x="33242" y="15298"/>
                  </a:lnTo>
                  <a:lnTo>
                    <a:pt x="30976" y="15700"/>
                  </a:lnTo>
                  <a:lnTo>
                    <a:pt x="30171" y="14971"/>
                  </a:lnTo>
                  <a:lnTo>
                    <a:pt x="29200" y="13501"/>
                  </a:lnTo>
                  <a:lnTo>
                    <a:pt x="29178" y="12858"/>
                  </a:lnTo>
                  <a:lnTo>
                    <a:pt x="30370" y="10535"/>
                  </a:lnTo>
                  <a:lnTo>
                    <a:pt x="30339" y="9925"/>
                  </a:lnTo>
                  <a:lnTo>
                    <a:pt x="29715" y="9852"/>
                  </a:lnTo>
                  <a:lnTo>
                    <a:pt x="27075" y="10327"/>
                  </a:lnTo>
                  <a:lnTo>
                    <a:pt x="26007" y="10011"/>
                  </a:lnTo>
                  <a:lnTo>
                    <a:pt x="23135" y="8328"/>
                  </a:lnTo>
                  <a:lnTo>
                    <a:pt x="21978" y="8009"/>
                  </a:lnTo>
                  <a:lnTo>
                    <a:pt x="19092" y="7842"/>
                  </a:lnTo>
                  <a:lnTo>
                    <a:pt x="17459" y="10829"/>
                  </a:lnTo>
                  <a:lnTo>
                    <a:pt x="17375" y="11569"/>
                  </a:lnTo>
                  <a:lnTo>
                    <a:pt x="19038" y="13466"/>
                  </a:lnTo>
                  <a:lnTo>
                    <a:pt x="22303" y="16380"/>
                  </a:lnTo>
                  <a:lnTo>
                    <a:pt x="20647" y="16434"/>
                  </a:lnTo>
                  <a:lnTo>
                    <a:pt x="15921" y="15535"/>
                  </a:lnTo>
                  <a:lnTo>
                    <a:pt x="14708" y="14977"/>
                  </a:lnTo>
                  <a:lnTo>
                    <a:pt x="13244" y="13509"/>
                  </a:lnTo>
                  <a:lnTo>
                    <a:pt x="10438" y="12653"/>
                  </a:lnTo>
                  <a:lnTo>
                    <a:pt x="9453" y="12127"/>
                  </a:lnTo>
                  <a:lnTo>
                    <a:pt x="9165" y="11507"/>
                  </a:lnTo>
                  <a:lnTo>
                    <a:pt x="9136" y="9588"/>
                  </a:lnTo>
                  <a:lnTo>
                    <a:pt x="8515" y="9310"/>
                  </a:lnTo>
                  <a:lnTo>
                    <a:pt x="4530" y="9796"/>
                  </a:lnTo>
                  <a:lnTo>
                    <a:pt x="3710" y="9334"/>
                  </a:lnTo>
                  <a:lnTo>
                    <a:pt x="3377" y="8527"/>
                  </a:lnTo>
                  <a:lnTo>
                    <a:pt x="2796" y="8071"/>
                  </a:lnTo>
                  <a:lnTo>
                    <a:pt x="226" y="7334"/>
                  </a:lnTo>
                  <a:lnTo>
                    <a:pt x="0" y="6873"/>
                  </a:lnTo>
                  <a:lnTo>
                    <a:pt x="1145" y="6328"/>
                  </a:lnTo>
                  <a:lnTo>
                    <a:pt x="1855" y="4949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585581" y="4960719"/>
              <a:ext cx="31893" cy="9464"/>
            </a:xfrm>
            <a:custGeom>
              <a:avLst/>
              <a:pathLst>
                <a:path w="31893" h="9464">
                  <a:moveTo>
                    <a:pt x="12313" y="922"/>
                  </a:moveTo>
                  <a:lnTo>
                    <a:pt x="13598" y="2674"/>
                  </a:lnTo>
                  <a:lnTo>
                    <a:pt x="14073" y="2995"/>
                  </a:lnTo>
                  <a:lnTo>
                    <a:pt x="17475" y="3678"/>
                  </a:lnTo>
                  <a:lnTo>
                    <a:pt x="19009" y="3265"/>
                  </a:lnTo>
                  <a:lnTo>
                    <a:pt x="22713" y="3068"/>
                  </a:lnTo>
                  <a:lnTo>
                    <a:pt x="24938" y="2396"/>
                  </a:lnTo>
                  <a:lnTo>
                    <a:pt x="28177" y="2053"/>
                  </a:lnTo>
                  <a:lnTo>
                    <a:pt x="31893" y="6393"/>
                  </a:lnTo>
                  <a:lnTo>
                    <a:pt x="31484" y="7715"/>
                  </a:lnTo>
                  <a:lnTo>
                    <a:pt x="28547" y="9148"/>
                  </a:lnTo>
                  <a:lnTo>
                    <a:pt x="26573" y="9464"/>
                  </a:lnTo>
                  <a:lnTo>
                    <a:pt x="24697" y="9029"/>
                  </a:lnTo>
                  <a:lnTo>
                    <a:pt x="24828" y="8300"/>
                  </a:lnTo>
                  <a:lnTo>
                    <a:pt x="24487" y="7664"/>
                  </a:lnTo>
                  <a:lnTo>
                    <a:pt x="23205" y="6838"/>
                  </a:lnTo>
                  <a:lnTo>
                    <a:pt x="22004" y="6916"/>
                  </a:lnTo>
                  <a:lnTo>
                    <a:pt x="20068" y="7526"/>
                  </a:lnTo>
                  <a:lnTo>
                    <a:pt x="19144" y="7450"/>
                  </a:lnTo>
                  <a:lnTo>
                    <a:pt x="17180" y="6778"/>
                  </a:lnTo>
                  <a:lnTo>
                    <a:pt x="13744" y="6282"/>
                  </a:lnTo>
                  <a:lnTo>
                    <a:pt x="13062" y="5667"/>
                  </a:lnTo>
                  <a:lnTo>
                    <a:pt x="12985" y="4760"/>
                  </a:lnTo>
                  <a:lnTo>
                    <a:pt x="12338" y="4306"/>
                  </a:lnTo>
                  <a:lnTo>
                    <a:pt x="8755" y="2852"/>
                  </a:lnTo>
                  <a:lnTo>
                    <a:pt x="6463" y="1613"/>
                  </a:lnTo>
                  <a:lnTo>
                    <a:pt x="4520" y="1446"/>
                  </a:lnTo>
                  <a:lnTo>
                    <a:pt x="3810" y="1594"/>
                  </a:lnTo>
                  <a:lnTo>
                    <a:pt x="3091" y="2188"/>
                  </a:lnTo>
                  <a:lnTo>
                    <a:pt x="1343" y="2755"/>
                  </a:lnTo>
                  <a:lnTo>
                    <a:pt x="844" y="2660"/>
                  </a:lnTo>
                  <a:lnTo>
                    <a:pt x="284" y="2188"/>
                  </a:lnTo>
                  <a:lnTo>
                    <a:pt x="0" y="1511"/>
                  </a:lnTo>
                  <a:lnTo>
                    <a:pt x="736" y="132"/>
                  </a:lnTo>
                  <a:lnTo>
                    <a:pt x="1739" y="0"/>
                  </a:lnTo>
                  <a:lnTo>
                    <a:pt x="6635" y="272"/>
                  </a:lnTo>
                  <a:lnTo>
                    <a:pt x="9632" y="90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564213" y="4934475"/>
              <a:ext cx="33314" cy="13517"/>
            </a:xfrm>
            <a:custGeom>
              <a:avLst/>
              <a:pathLst>
                <a:path w="33314" h="13517">
                  <a:moveTo>
                    <a:pt x="22659" y="4088"/>
                  </a:moveTo>
                  <a:lnTo>
                    <a:pt x="28786" y="6293"/>
                  </a:lnTo>
                  <a:lnTo>
                    <a:pt x="32843" y="6271"/>
                  </a:lnTo>
                  <a:lnTo>
                    <a:pt x="32817" y="7650"/>
                  </a:lnTo>
                  <a:lnTo>
                    <a:pt x="33314" y="9998"/>
                  </a:lnTo>
                  <a:lnTo>
                    <a:pt x="32675" y="10951"/>
                  </a:lnTo>
                  <a:lnTo>
                    <a:pt x="31156" y="11922"/>
                  </a:lnTo>
                  <a:lnTo>
                    <a:pt x="30201" y="13304"/>
                  </a:lnTo>
                  <a:lnTo>
                    <a:pt x="29490" y="13517"/>
                  </a:lnTo>
                  <a:lnTo>
                    <a:pt x="25031" y="11847"/>
                  </a:lnTo>
                  <a:lnTo>
                    <a:pt x="20370" y="9569"/>
                  </a:lnTo>
                  <a:lnTo>
                    <a:pt x="18026" y="9968"/>
                  </a:lnTo>
                  <a:lnTo>
                    <a:pt x="14918" y="9410"/>
                  </a:lnTo>
                  <a:lnTo>
                    <a:pt x="12413" y="9531"/>
                  </a:lnTo>
                  <a:lnTo>
                    <a:pt x="10856" y="10821"/>
                  </a:lnTo>
                  <a:lnTo>
                    <a:pt x="7237" y="11496"/>
                  </a:lnTo>
                  <a:lnTo>
                    <a:pt x="6579" y="8908"/>
                  </a:lnTo>
                  <a:lnTo>
                    <a:pt x="3285" y="6463"/>
                  </a:lnTo>
                  <a:lnTo>
                    <a:pt x="0" y="4501"/>
                  </a:lnTo>
                  <a:lnTo>
                    <a:pt x="1779" y="1492"/>
                  </a:lnTo>
                  <a:lnTo>
                    <a:pt x="3910" y="1006"/>
                  </a:lnTo>
                  <a:lnTo>
                    <a:pt x="5912" y="0"/>
                  </a:lnTo>
                  <a:lnTo>
                    <a:pt x="13963" y="1063"/>
                  </a:lnTo>
                  <a:lnTo>
                    <a:pt x="18136" y="196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519031" y="4920922"/>
              <a:ext cx="45320" cy="20231"/>
            </a:xfrm>
            <a:custGeom>
              <a:avLst/>
              <a:pathLst>
                <a:path w="45320" h="20231">
                  <a:moveTo>
                    <a:pt x="25484" y="2409"/>
                  </a:moveTo>
                  <a:lnTo>
                    <a:pt x="26229" y="4652"/>
                  </a:lnTo>
                  <a:lnTo>
                    <a:pt x="26617" y="5081"/>
                  </a:lnTo>
                  <a:lnTo>
                    <a:pt x="28631" y="4722"/>
                  </a:lnTo>
                  <a:lnTo>
                    <a:pt x="32054" y="4517"/>
                  </a:lnTo>
                  <a:lnTo>
                    <a:pt x="37670" y="5351"/>
                  </a:lnTo>
                  <a:lnTo>
                    <a:pt x="38307" y="5648"/>
                  </a:lnTo>
                  <a:lnTo>
                    <a:pt x="40692" y="8098"/>
                  </a:lnTo>
                  <a:lnTo>
                    <a:pt x="42522" y="9145"/>
                  </a:lnTo>
                  <a:lnTo>
                    <a:pt x="45320" y="11412"/>
                  </a:lnTo>
                  <a:lnTo>
                    <a:pt x="42534" y="12923"/>
                  </a:lnTo>
                  <a:lnTo>
                    <a:pt x="40884" y="15098"/>
                  </a:lnTo>
                  <a:lnTo>
                    <a:pt x="40796" y="16202"/>
                  </a:lnTo>
                  <a:lnTo>
                    <a:pt x="39707" y="16839"/>
                  </a:lnTo>
                  <a:lnTo>
                    <a:pt x="37995" y="17500"/>
                  </a:lnTo>
                  <a:lnTo>
                    <a:pt x="35442" y="18771"/>
                  </a:lnTo>
                  <a:lnTo>
                    <a:pt x="32301" y="18914"/>
                  </a:lnTo>
                  <a:lnTo>
                    <a:pt x="29204" y="19583"/>
                  </a:lnTo>
                  <a:lnTo>
                    <a:pt x="27774" y="20191"/>
                  </a:lnTo>
                  <a:lnTo>
                    <a:pt x="26928" y="20231"/>
                  </a:lnTo>
                  <a:lnTo>
                    <a:pt x="25925" y="19902"/>
                  </a:lnTo>
                  <a:lnTo>
                    <a:pt x="24853" y="19279"/>
                  </a:lnTo>
                  <a:lnTo>
                    <a:pt x="24507" y="18555"/>
                  </a:lnTo>
                  <a:lnTo>
                    <a:pt x="26631" y="17883"/>
                  </a:lnTo>
                  <a:lnTo>
                    <a:pt x="29396" y="15484"/>
                  </a:lnTo>
                  <a:lnTo>
                    <a:pt x="29891" y="12999"/>
                  </a:lnTo>
                  <a:lnTo>
                    <a:pt x="26908" y="12548"/>
                  </a:lnTo>
                  <a:lnTo>
                    <a:pt x="25128" y="12888"/>
                  </a:lnTo>
                  <a:lnTo>
                    <a:pt x="23799" y="12880"/>
                  </a:lnTo>
                  <a:lnTo>
                    <a:pt x="22273" y="12114"/>
                  </a:lnTo>
                  <a:lnTo>
                    <a:pt x="21344" y="13288"/>
                  </a:lnTo>
                  <a:lnTo>
                    <a:pt x="20999" y="14410"/>
                  </a:lnTo>
                  <a:lnTo>
                    <a:pt x="21405" y="16127"/>
                  </a:lnTo>
                  <a:lnTo>
                    <a:pt x="21131" y="16680"/>
                  </a:lnTo>
                  <a:lnTo>
                    <a:pt x="20048" y="16993"/>
                  </a:lnTo>
                  <a:lnTo>
                    <a:pt x="17542" y="16342"/>
                  </a:lnTo>
                  <a:lnTo>
                    <a:pt x="14942" y="15185"/>
                  </a:lnTo>
                  <a:lnTo>
                    <a:pt x="14737" y="14513"/>
                  </a:lnTo>
                  <a:lnTo>
                    <a:pt x="15270" y="12197"/>
                  </a:lnTo>
                  <a:lnTo>
                    <a:pt x="15213" y="10988"/>
                  </a:lnTo>
                  <a:lnTo>
                    <a:pt x="14676" y="9250"/>
                  </a:lnTo>
                  <a:lnTo>
                    <a:pt x="14387" y="9070"/>
                  </a:lnTo>
                  <a:lnTo>
                    <a:pt x="13412" y="9107"/>
                  </a:lnTo>
                  <a:lnTo>
                    <a:pt x="10349" y="9442"/>
                  </a:lnTo>
                  <a:lnTo>
                    <a:pt x="7290" y="7213"/>
                  </a:lnTo>
                  <a:lnTo>
                    <a:pt x="5636" y="4860"/>
                  </a:lnTo>
                  <a:lnTo>
                    <a:pt x="0" y="4182"/>
                  </a:lnTo>
                  <a:lnTo>
                    <a:pt x="4392" y="896"/>
                  </a:lnTo>
                  <a:lnTo>
                    <a:pt x="11008" y="431"/>
                  </a:lnTo>
                  <a:lnTo>
                    <a:pt x="13253" y="2094"/>
                  </a:lnTo>
                  <a:lnTo>
                    <a:pt x="20617" y="3246"/>
                  </a:lnTo>
                  <a:lnTo>
                    <a:pt x="20176" y="1481"/>
                  </a:lnTo>
                  <a:lnTo>
                    <a:pt x="20298" y="850"/>
                  </a:lnTo>
                  <a:lnTo>
                    <a:pt x="21309" y="64"/>
                  </a:lnTo>
                  <a:lnTo>
                    <a:pt x="21881" y="0"/>
                  </a:lnTo>
                  <a:lnTo>
                    <a:pt x="22753" y="555"/>
                  </a:lnTo>
                  <a:lnTo>
                    <a:pt x="24166" y="790"/>
                  </a:lnTo>
                  <a:lnTo>
                    <a:pt x="24820" y="132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495085" y="4902669"/>
              <a:ext cx="43573" cy="17257"/>
            </a:xfrm>
            <a:custGeom>
              <a:avLst/>
              <a:pathLst>
                <a:path w="43573" h="17257">
                  <a:moveTo>
                    <a:pt x="9016" y="5208"/>
                  </a:moveTo>
                  <a:lnTo>
                    <a:pt x="9469" y="5459"/>
                  </a:lnTo>
                  <a:lnTo>
                    <a:pt x="10557" y="5399"/>
                  </a:lnTo>
                  <a:lnTo>
                    <a:pt x="12087" y="5848"/>
                  </a:lnTo>
                  <a:lnTo>
                    <a:pt x="17852" y="6395"/>
                  </a:lnTo>
                  <a:lnTo>
                    <a:pt x="23014" y="7691"/>
                  </a:lnTo>
                  <a:lnTo>
                    <a:pt x="25705" y="8902"/>
                  </a:lnTo>
                  <a:lnTo>
                    <a:pt x="29236" y="9283"/>
                  </a:lnTo>
                  <a:lnTo>
                    <a:pt x="32131" y="10826"/>
                  </a:lnTo>
                  <a:lnTo>
                    <a:pt x="33367" y="11223"/>
                  </a:lnTo>
                  <a:lnTo>
                    <a:pt x="34858" y="11342"/>
                  </a:lnTo>
                  <a:lnTo>
                    <a:pt x="38733" y="14197"/>
                  </a:lnTo>
                  <a:lnTo>
                    <a:pt x="38950" y="14523"/>
                  </a:lnTo>
                  <a:lnTo>
                    <a:pt x="43347" y="16774"/>
                  </a:lnTo>
                  <a:lnTo>
                    <a:pt x="43573" y="17133"/>
                  </a:lnTo>
                  <a:lnTo>
                    <a:pt x="41071" y="17257"/>
                  </a:lnTo>
                  <a:lnTo>
                    <a:pt x="35996" y="16210"/>
                  </a:lnTo>
                  <a:lnTo>
                    <a:pt x="33464" y="16154"/>
                  </a:lnTo>
                  <a:lnTo>
                    <a:pt x="31633" y="15832"/>
                  </a:lnTo>
                  <a:lnTo>
                    <a:pt x="31204" y="15649"/>
                  </a:lnTo>
                  <a:lnTo>
                    <a:pt x="30841" y="14343"/>
                  </a:lnTo>
                  <a:lnTo>
                    <a:pt x="30257" y="13701"/>
                  </a:lnTo>
                  <a:lnTo>
                    <a:pt x="25381" y="10689"/>
                  </a:lnTo>
                  <a:lnTo>
                    <a:pt x="23352" y="10030"/>
                  </a:lnTo>
                  <a:lnTo>
                    <a:pt x="19841" y="9447"/>
                  </a:lnTo>
                  <a:lnTo>
                    <a:pt x="15846" y="9855"/>
                  </a:lnTo>
                  <a:lnTo>
                    <a:pt x="13143" y="9466"/>
                  </a:lnTo>
                  <a:lnTo>
                    <a:pt x="12208" y="9607"/>
                  </a:lnTo>
                  <a:lnTo>
                    <a:pt x="8224" y="7213"/>
                  </a:lnTo>
                  <a:lnTo>
                    <a:pt x="4247" y="5194"/>
                  </a:lnTo>
                  <a:lnTo>
                    <a:pt x="2544" y="2787"/>
                  </a:lnTo>
                  <a:lnTo>
                    <a:pt x="13" y="947"/>
                  </a:lnTo>
                  <a:lnTo>
                    <a:pt x="0" y="410"/>
                  </a:lnTo>
                  <a:lnTo>
                    <a:pt x="1161" y="0"/>
                  </a:lnTo>
                  <a:lnTo>
                    <a:pt x="3882" y="1033"/>
                  </a:lnTo>
                  <a:lnTo>
                    <a:pt x="6561" y="2811"/>
                  </a:lnTo>
                  <a:lnTo>
                    <a:pt x="8006" y="348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572026" y="4895825"/>
              <a:ext cx="91131" cy="66974"/>
            </a:xfrm>
            <a:custGeom>
              <a:avLst/>
              <a:pathLst>
                <a:path w="91131" h="66974">
                  <a:moveTo>
                    <a:pt x="91131" y="4598"/>
                  </a:moveTo>
                  <a:lnTo>
                    <a:pt x="91082" y="12802"/>
                  </a:lnTo>
                  <a:lnTo>
                    <a:pt x="91034" y="20882"/>
                  </a:lnTo>
                  <a:lnTo>
                    <a:pt x="90989" y="28440"/>
                  </a:lnTo>
                  <a:lnTo>
                    <a:pt x="90945" y="35997"/>
                  </a:lnTo>
                  <a:lnTo>
                    <a:pt x="90902" y="43294"/>
                  </a:lnTo>
                  <a:lnTo>
                    <a:pt x="90858" y="50785"/>
                  </a:lnTo>
                  <a:lnTo>
                    <a:pt x="90645" y="59181"/>
                  </a:lnTo>
                  <a:lnTo>
                    <a:pt x="90487" y="65420"/>
                  </a:lnTo>
                  <a:lnTo>
                    <a:pt x="86325" y="65420"/>
                  </a:lnTo>
                  <a:lnTo>
                    <a:pt x="85228" y="66059"/>
                  </a:lnTo>
                  <a:lnTo>
                    <a:pt x="78648" y="66974"/>
                  </a:lnTo>
                  <a:lnTo>
                    <a:pt x="67466" y="65565"/>
                  </a:lnTo>
                  <a:lnTo>
                    <a:pt x="64668" y="64292"/>
                  </a:lnTo>
                  <a:lnTo>
                    <a:pt x="60913" y="61509"/>
                  </a:lnTo>
                  <a:lnTo>
                    <a:pt x="59576" y="62257"/>
                  </a:lnTo>
                  <a:lnTo>
                    <a:pt x="56049" y="63436"/>
                  </a:lnTo>
                  <a:lnTo>
                    <a:pt x="52427" y="64367"/>
                  </a:lnTo>
                  <a:lnTo>
                    <a:pt x="49455" y="64470"/>
                  </a:lnTo>
                  <a:lnTo>
                    <a:pt x="46699" y="63317"/>
                  </a:lnTo>
                  <a:lnTo>
                    <a:pt x="46111" y="62732"/>
                  </a:lnTo>
                  <a:lnTo>
                    <a:pt x="45485" y="62605"/>
                  </a:lnTo>
                  <a:lnTo>
                    <a:pt x="39532" y="64203"/>
                  </a:lnTo>
                  <a:lnTo>
                    <a:pt x="32955" y="62573"/>
                  </a:lnTo>
                  <a:lnTo>
                    <a:pt x="27717" y="61571"/>
                  </a:lnTo>
                  <a:lnTo>
                    <a:pt x="19301" y="61013"/>
                  </a:lnTo>
                  <a:lnTo>
                    <a:pt x="13452" y="58954"/>
                  </a:lnTo>
                  <a:lnTo>
                    <a:pt x="2658" y="59135"/>
                  </a:lnTo>
                  <a:lnTo>
                    <a:pt x="723" y="58455"/>
                  </a:lnTo>
                  <a:lnTo>
                    <a:pt x="0" y="56441"/>
                  </a:lnTo>
                  <a:lnTo>
                    <a:pt x="573" y="55505"/>
                  </a:lnTo>
                  <a:lnTo>
                    <a:pt x="2882" y="54941"/>
                  </a:lnTo>
                  <a:lnTo>
                    <a:pt x="3525" y="53824"/>
                  </a:lnTo>
                  <a:lnTo>
                    <a:pt x="5856" y="54091"/>
                  </a:lnTo>
                  <a:lnTo>
                    <a:pt x="8882" y="55570"/>
                  </a:lnTo>
                  <a:lnTo>
                    <a:pt x="9809" y="55518"/>
                  </a:lnTo>
                  <a:lnTo>
                    <a:pt x="11809" y="54126"/>
                  </a:lnTo>
                  <a:lnTo>
                    <a:pt x="14765" y="52890"/>
                  </a:lnTo>
                  <a:lnTo>
                    <a:pt x="15820" y="52758"/>
                  </a:lnTo>
                  <a:lnTo>
                    <a:pt x="21247" y="54282"/>
                  </a:lnTo>
                  <a:lnTo>
                    <a:pt x="23428" y="54107"/>
                  </a:lnTo>
                  <a:lnTo>
                    <a:pt x="26563" y="53424"/>
                  </a:lnTo>
                  <a:lnTo>
                    <a:pt x="27123" y="52831"/>
                  </a:lnTo>
                  <a:lnTo>
                    <a:pt x="27621" y="51781"/>
                  </a:lnTo>
                  <a:lnTo>
                    <a:pt x="28448" y="51168"/>
                  </a:lnTo>
                  <a:lnTo>
                    <a:pt x="31239" y="50874"/>
                  </a:lnTo>
                  <a:lnTo>
                    <a:pt x="33959" y="51471"/>
                  </a:lnTo>
                  <a:lnTo>
                    <a:pt x="34271" y="53292"/>
                  </a:lnTo>
                  <a:lnTo>
                    <a:pt x="33896" y="55246"/>
                  </a:lnTo>
                  <a:lnTo>
                    <a:pt x="37436" y="55769"/>
                  </a:lnTo>
                  <a:lnTo>
                    <a:pt x="41722" y="55710"/>
                  </a:lnTo>
                  <a:lnTo>
                    <a:pt x="44677" y="56436"/>
                  </a:lnTo>
                  <a:lnTo>
                    <a:pt x="45045" y="55249"/>
                  </a:lnTo>
                  <a:lnTo>
                    <a:pt x="40329" y="52145"/>
                  </a:lnTo>
                  <a:lnTo>
                    <a:pt x="38348" y="50216"/>
                  </a:lnTo>
                  <a:lnTo>
                    <a:pt x="35691" y="49080"/>
                  </a:lnTo>
                  <a:lnTo>
                    <a:pt x="32272" y="48499"/>
                  </a:lnTo>
                  <a:lnTo>
                    <a:pt x="29420" y="44883"/>
                  </a:lnTo>
                  <a:lnTo>
                    <a:pt x="29595" y="41715"/>
                  </a:lnTo>
                  <a:lnTo>
                    <a:pt x="29292" y="38630"/>
                  </a:lnTo>
                  <a:lnTo>
                    <a:pt x="35461" y="36936"/>
                  </a:lnTo>
                  <a:lnTo>
                    <a:pt x="34048" y="34299"/>
                  </a:lnTo>
                  <a:lnTo>
                    <a:pt x="36172" y="32299"/>
                  </a:lnTo>
                  <a:lnTo>
                    <a:pt x="38588" y="31533"/>
                  </a:lnTo>
                  <a:lnTo>
                    <a:pt x="41024" y="38887"/>
                  </a:lnTo>
                  <a:lnTo>
                    <a:pt x="42777" y="41464"/>
                  </a:lnTo>
                  <a:lnTo>
                    <a:pt x="40544" y="41988"/>
                  </a:lnTo>
                  <a:lnTo>
                    <a:pt x="35866" y="41985"/>
                  </a:lnTo>
                  <a:lnTo>
                    <a:pt x="38478" y="45593"/>
                  </a:lnTo>
                  <a:lnTo>
                    <a:pt x="42770" y="46823"/>
                  </a:lnTo>
                  <a:lnTo>
                    <a:pt x="46470" y="49498"/>
                  </a:lnTo>
                  <a:lnTo>
                    <a:pt x="46545" y="51438"/>
                  </a:lnTo>
                  <a:lnTo>
                    <a:pt x="48601" y="52312"/>
                  </a:lnTo>
                  <a:lnTo>
                    <a:pt x="53543" y="52369"/>
                  </a:lnTo>
                  <a:lnTo>
                    <a:pt x="56946" y="51986"/>
                  </a:lnTo>
                  <a:lnTo>
                    <a:pt x="58546" y="50696"/>
                  </a:lnTo>
                  <a:lnTo>
                    <a:pt x="60404" y="50283"/>
                  </a:lnTo>
                  <a:lnTo>
                    <a:pt x="63725" y="51891"/>
                  </a:lnTo>
                  <a:lnTo>
                    <a:pt x="69318" y="53082"/>
                  </a:lnTo>
                  <a:lnTo>
                    <a:pt x="70824" y="53924"/>
                  </a:lnTo>
                  <a:lnTo>
                    <a:pt x="71921" y="55321"/>
                  </a:lnTo>
                  <a:lnTo>
                    <a:pt x="71994" y="56827"/>
                  </a:lnTo>
                  <a:lnTo>
                    <a:pt x="72281" y="57623"/>
                  </a:lnTo>
                  <a:lnTo>
                    <a:pt x="73908" y="57235"/>
                  </a:lnTo>
                  <a:lnTo>
                    <a:pt x="76229" y="55187"/>
                  </a:lnTo>
                  <a:lnTo>
                    <a:pt x="77370" y="54477"/>
                  </a:lnTo>
                  <a:lnTo>
                    <a:pt x="78770" y="54129"/>
                  </a:lnTo>
                  <a:lnTo>
                    <a:pt x="79655" y="53670"/>
                  </a:lnTo>
                  <a:lnTo>
                    <a:pt x="79679" y="53071"/>
                  </a:lnTo>
                  <a:lnTo>
                    <a:pt x="75498" y="51624"/>
                  </a:lnTo>
                  <a:lnTo>
                    <a:pt x="53598" y="44845"/>
                  </a:lnTo>
                  <a:lnTo>
                    <a:pt x="50905" y="42139"/>
                  </a:lnTo>
                  <a:lnTo>
                    <a:pt x="49094" y="38738"/>
                  </a:lnTo>
                  <a:lnTo>
                    <a:pt x="49158" y="35230"/>
                  </a:lnTo>
                  <a:lnTo>
                    <a:pt x="50752" y="34143"/>
                  </a:lnTo>
                  <a:lnTo>
                    <a:pt x="54660" y="32755"/>
                  </a:lnTo>
                  <a:lnTo>
                    <a:pt x="61844" y="30802"/>
                  </a:lnTo>
                  <a:lnTo>
                    <a:pt x="70129" y="27998"/>
                  </a:lnTo>
                  <a:lnTo>
                    <a:pt x="71165" y="27461"/>
                  </a:lnTo>
                  <a:lnTo>
                    <a:pt x="71068" y="25701"/>
                  </a:lnTo>
                  <a:lnTo>
                    <a:pt x="70029" y="24517"/>
                  </a:lnTo>
                  <a:lnTo>
                    <a:pt x="66741" y="23648"/>
                  </a:lnTo>
                  <a:lnTo>
                    <a:pt x="63301" y="23429"/>
                  </a:lnTo>
                  <a:lnTo>
                    <a:pt x="60024" y="23515"/>
                  </a:lnTo>
                  <a:lnTo>
                    <a:pt x="56749" y="23882"/>
                  </a:lnTo>
                  <a:lnTo>
                    <a:pt x="50773" y="25753"/>
                  </a:lnTo>
                  <a:lnTo>
                    <a:pt x="47389" y="25636"/>
                  </a:lnTo>
                  <a:lnTo>
                    <a:pt x="44171" y="24633"/>
                  </a:lnTo>
                  <a:lnTo>
                    <a:pt x="41784" y="22619"/>
                  </a:lnTo>
                  <a:lnTo>
                    <a:pt x="40552" y="19897"/>
                  </a:lnTo>
                  <a:lnTo>
                    <a:pt x="40560" y="18159"/>
                  </a:lnTo>
                  <a:lnTo>
                    <a:pt x="41019" y="16561"/>
                  </a:lnTo>
                  <a:lnTo>
                    <a:pt x="42475" y="14928"/>
                  </a:lnTo>
                  <a:lnTo>
                    <a:pt x="44427" y="14216"/>
                  </a:lnTo>
                  <a:lnTo>
                    <a:pt x="46187" y="14310"/>
                  </a:lnTo>
                  <a:lnTo>
                    <a:pt x="47841" y="13927"/>
                  </a:lnTo>
                  <a:lnTo>
                    <a:pt x="48824" y="13366"/>
                  </a:lnTo>
                  <a:lnTo>
                    <a:pt x="49661" y="12616"/>
                  </a:lnTo>
                  <a:lnTo>
                    <a:pt x="49414" y="11968"/>
                  </a:lnTo>
                  <a:lnTo>
                    <a:pt x="48773" y="11407"/>
                  </a:lnTo>
                  <a:lnTo>
                    <a:pt x="46108" y="10252"/>
                  </a:lnTo>
                  <a:lnTo>
                    <a:pt x="45053" y="9140"/>
                  </a:lnTo>
                  <a:lnTo>
                    <a:pt x="42766" y="7343"/>
                  </a:lnTo>
                  <a:lnTo>
                    <a:pt x="44016" y="6841"/>
                  </a:lnTo>
                  <a:lnTo>
                    <a:pt x="48030" y="6560"/>
                  </a:lnTo>
                  <a:lnTo>
                    <a:pt x="50832" y="7801"/>
                  </a:lnTo>
                  <a:lnTo>
                    <a:pt x="53449" y="9259"/>
                  </a:lnTo>
                  <a:lnTo>
                    <a:pt x="55054" y="9253"/>
                  </a:lnTo>
                  <a:lnTo>
                    <a:pt x="56498" y="8643"/>
                  </a:lnTo>
                  <a:lnTo>
                    <a:pt x="59804" y="6773"/>
                  </a:lnTo>
                  <a:lnTo>
                    <a:pt x="62575" y="4423"/>
                  </a:lnTo>
                  <a:lnTo>
                    <a:pt x="65101" y="1743"/>
                  </a:lnTo>
                  <a:lnTo>
                    <a:pt x="67132" y="143"/>
                  </a:lnTo>
                  <a:lnTo>
                    <a:pt x="69462" y="0"/>
                  </a:lnTo>
                  <a:lnTo>
                    <a:pt x="76288" y="5011"/>
                  </a:lnTo>
                  <a:lnTo>
                    <a:pt x="78696" y="5197"/>
                  </a:lnTo>
                  <a:lnTo>
                    <a:pt x="86713" y="2501"/>
                  </a:lnTo>
                  <a:lnTo>
                    <a:pt x="87605" y="2647"/>
                  </a:lnTo>
                  <a:lnTo>
                    <a:pt x="90321" y="401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501624" y="4874786"/>
              <a:ext cx="9947" cy="6001"/>
            </a:xfrm>
            <a:custGeom>
              <a:avLst/>
              <a:pathLst>
                <a:path w="9947" h="6001">
                  <a:moveTo>
                    <a:pt x="9207" y="5696"/>
                  </a:moveTo>
                  <a:lnTo>
                    <a:pt x="8381" y="6001"/>
                  </a:lnTo>
                  <a:lnTo>
                    <a:pt x="5313" y="5356"/>
                  </a:lnTo>
                  <a:lnTo>
                    <a:pt x="3778" y="4781"/>
                  </a:lnTo>
                  <a:lnTo>
                    <a:pt x="1430" y="3322"/>
                  </a:lnTo>
                  <a:lnTo>
                    <a:pt x="1057" y="1816"/>
                  </a:lnTo>
                  <a:lnTo>
                    <a:pt x="0" y="21"/>
                  </a:lnTo>
                  <a:lnTo>
                    <a:pt x="680" y="0"/>
                  </a:lnTo>
                  <a:lnTo>
                    <a:pt x="3130" y="712"/>
                  </a:lnTo>
                  <a:lnTo>
                    <a:pt x="4137" y="1252"/>
                  </a:lnTo>
                  <a:lnTo>
                    <a:pt x="5480" y="2396"/>
                  </a:lnTo>
                  <a:lnTo>
                    <a:pt x="9450" y="4034"/>
                  </a:lnTo>
                  <a:lnTo>
                    <a:pt x="9947" y="4520"/>
                  </a:lnTo>
                  <a:lnTo>
                    <a:pt x="9851" y="514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484215" y="4872169"/>
              <a:ext cx="15848" cy="17935"/>
            </a:xfrm>
            <a:custGeom>
              <a:avLst/>
              <a:pathLst>
                <a:path w="15848" h="17935">
                  <a:moveTo>
                    <a:pt x="7804" y="0"/>
                  </a:moveTo>
                  <a:lnTo>
                    <a:pt x="8987" y="5375"/>
                  </a:lnTo>
                  <a:lnTo>
                    <a:pt x="9833" y="6125"/>
                  </a:lnTo>
                  <a:lnTo>
                    <a:pt x="12653" y="6522"/>
                  </a:lnTo>
                  <a:lnTo>
                    <a:pt x="15711" y="9256"/>
                  </a:lnTo>
                  <a:lnTo>
                    <a:pt x="15848" y="9998"/>
                  </a:lnTo>
                  <a:lnTo>
                    <a:pt x="12142" y="14642"/>
                  </a:lnTo>
                  <a:lnTo>
                    <a:pt x="11354" y="17935"/>
                  </a:lnTo>
                  <a:lnTo>
                    <a:pt x="7006" y="17700"/>
                  </a:lnTo>
                  <a:lnTo>
                    <a:pt x="5185" y="14426"/>
                  </a:lnTo>
                  <a:lnTo>
                    <a:pt x="2438" y="11266"/>
                  </a:lnTo>
                  <a:lnTo>
                    <a:pt x="1511" y="7564"/>
                  </a:lnTo>
                  <a:lnTo>
                    <a:pt x="0" y="4385"/>
                  </a:lnTo>
                  <a:lnTo>
                    <a:pt x="2687" y="2585"/>
                  </a:lnTo>
                  <a:lnTo>
                    <a:pt x="5255" y="2987"/>
                  </a:lnTo>
                  <a:lnTo>
                    <a:pt x="5408" y="54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478835" y="4860478"/>
              <a:ext cx="20487" cy="11558"/>
            </a:xfrm>
            <a:custGeom>
              <a:avLst/>
              <a:pathLst>
                <a:path w="20487" h="11558">
                  <a:moveTo>
                    <a:pt x="20487" y="1932"/>
                  </a:moveTo>
                  <a:lnTo>
                    <a:pt x="20426" y="4247"/>
                  </a:lnTo>
                  <a:lnTo>
                    <a:pt x="19550" y="4984"/>
                  </a:lnTo>
                  <a:lnTo>
                    <a:pt x="18782" y="5210"/>
                  </a:lnTo>
                  <a:lnTo>
                    <a:pt x="16838" y="4506"/>
                  </a:lnTo>
                  <a:lnTo>
                    <a:pt x="15727" y="4428"/>
                  </a:lnTo>
                  <a:lnTo>
                    <a:pt x="13891" y="5653"/>
                  </a:lnTo>
                  <a:lnTo>
                    <a:pt x="12344" y="6274"/>
                  </a:lnTo>
                  <a:lnTo>
                    <a:pt x="10041" y="6112"/>
                  </a:lnTo>
                  <a:lnTo>
                    <a:pt x="6982" y="5283"/>
                  </a:lnTo>
                  <a:lnTo>
                    <a:pt x="4249" y="8765"/>
                  </a:lnTo>
                  <a:lnTo>
                    <a:pt x="2973" y="9936"/>
                  </a:lnTo>
                  <a:lnTo>
                    <a:pt x="302" y="11558"/>
                  </a:lnTo>
                  <a:lnTo>
                    <a:pt x="0" y="9652"/>
                  </a:lnTo>
                  <a:lnTo>
                    <a:pt x="1701" y="6808"/>
                  </a:lnTo>
                  <a:lnTo>
                    <a:pt x="2488" y="4868"/>
                  </a:lnTo>
                  <a:lnTo>
                    <a:pt x="4045" y="1980"/>
                  </a:lnTo>
                  <a:lnTo>
                    <a:pt x="7177" y="3068"/>
                  </a:lnTo>
                  <a:lnTo>
                    <a:pt x="11567" y="1999"/>
                  </a:lnTo>
                  <a:lnTo>
                    <a:pt x="15568" y="13"/>
                  </a:lnTo>
                  <a:lnTo>
                    <a:pt x="19025" y="0"/>
                  </a:lnTo>
                  <a:lnTo>
                    <a:pt x="20160" y="105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473935" y="4840400"/>
              <a:ext cx="10005" cy="8063"/>
            </a:xfrm>
            <a:custGeom>
              <a:avLst/>
              <a:pathLst>
                <a:path w="10005" h="8063">
                  <a:moveTo>
                    <a:pt x="4846" y="5510"/>
                  </a:moveTo>
                  <a:lnTo>
                    <a:pt x="4060" y="8063"/>
                  </a:lnTo>
                  <a:lnTo>
                    <a:pt x="1824" y="7842"/>
                  </a:lnTo>
                  <a:lnTo>
                    <a:pt x="1074" y="7199"/>
                  </a:lnTo>
                  <a:lnTo>
                    <a:pt x="684" y="5580"/>
                  </a:lnTo>
                  <a:lnTo>
                    <a:pt x="0" y="4798"/>
                  </a:lnTo>
                  <a:lnTo>
                    <a:pt x="959" y="3176"/>
                  </a:lnTo>
                  <a:lnTo>
                    <a:pt x="1592" y="1376"/>
                  </a:lnTo>
                  <a:lnTo>
                    <a:pt x="1375" y="0"/>
                  </a:lnTo>
                  <a:lnTo>
                    <a:pt x="4799" y="94"/>
                  </a:lnTo>
                  <a:lnTo>
                    <a:pt x="8877" y="448"/>
                  </a:lnTo>
                  <a:lnTo>
                    <a:pt x="10005" y="825"/>
                  </a:lnTo>
                  <a:lnTo>
                    <a:pt x="8758" y="2040"/>
                  </a:lnTo>
                  <a:lnTo>
                    <a:pt x="7571" y="2766"/>
                  </a:lnTo>
                  <a:lnTo>
                    <a:pt x="5114" y="321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474716" y="4827447"/>
              <a:ext cx="16871" cy="10071"/>
            </a:xfrm>
            <a:custGeom>
              <a:avLst/>
              <a:pathLst>
                <a:path w="16871" h="10071">
                  <a:moveTo>
                    <a:pt x="10896" y="7855"/>
                  </a:moveTo>
                  <a:lnTo>
                    <a:pt x="5491" y="10071"/>
                  </a:lnTo>
                  <a:lnTo>
                    <a:pt x="3903" y="9153"/>
                  </a:lnTo>
                  <a:lnTo>
                    <a:pt x="0" y="9161"/>
                  </a:lnTo>
                  <a:lnTo>
                    <a:pt x="1022" y="6765"/>
                  </a:lnTo>
                  <a:lnTo>
                    <a:pt x="1416" y="4997"/>
                  </a:lnTo>
                  <a:lnTo>
                    <a:pt x="2000" y="4315"/>
                  </a:lnTo>
                  <a:lnTo>
                    <a:pt x="2218" y="2787"/>
                  </a:lnTo>
                  <a:lnTo>
                    <a:pt x="3384" y="0"/>
                  </a:lnTo>
                  <a:lnTo>
                    <a:pt x="6617" y="928"/>
                  </a:lnTo>
                  <a:lnTo>
                    <a:pt x="9024" y="1200"/>
                  </a:lnTo>
                  <a:lnTo>
                    <a:pt x="12293" y="2123"/>
                  </a:lnTo>
                  <a:lnTo>
                    <a:pt x="15838" y="2712"/>
                  </a:lnTo>
                  <a:lnTo>
                    <a:pt x="16871" y="5124"/>
                  </a:lnTo>
                  <a:lnTo>
                    <a:pt x="13422" y="623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469409" y="4793212"/>
              <a:ext cx="14769" cy="12648"/>
            </a:xfrm>
            <a:custGeom>
              <a:avLst/>
              <a:pathLst>
                <a:path w="14769" h="12648">
                  <a:moveTo>
                    <a:pt x="14769" y="1756"/>
                  </a:moveTo>
                  <a:lnTo>
                    <a:pt x="14537" y="3953"/>
                  </a:lnTo>
                  <a:lnTo>
                    <a:pt x="10458" y="8179"/>
                  </a:lnTo>
                  <a:lnTo>
                    <a:pt x="6942" y="10673"/>
                  </a:lnTo>
                  <a:lnTo>
                    <a:pt x="3732" y="12648"/>
                  </a:lnTo>
                  <a:lnTo>
                    <a:pt x="1679" y="12629"/>
                  </a:lnTo>
                  <a:lnTo>
                    <a:pt x="0" y="11674"/>
                  </a:lnTo>
                  <a:lnTo>
                    <a:pt x="1887" y="10111"/>
                  </a:lnTo>
                  <a:lnTo>
                    <a:pt x="4242" y="8552"/>
                  </a:lnTo>
                  <a:lnTo>
                    <a:pt x="3498" y="6538"/>
                  </a:lnTo>
                  <a:lnTo>
                    <a:pt x="2791" y="5955"/>
                  </a:lnTo>
                  <a:lnTo>
                    <a:pt x="1795" y="5742"/>
                  </a:lnTo>
                  <a:lnTo>
                    <a:pt x="91" y="4687"/>
                  </a:lnTo>
                  <a:lnTo>
                    <a:pt x="608" y="3122"/>
                  </a:lnTo>
                  <a:lnTo>
                    <a:pt x="1604" y="2374"/>
                  </a:lnTo>
                  <a:lnTo>
                    <a:pt x="2926" y="1802"/>
                  </a:lnTo>
                  <a:lnTo>
                    <a:pt x="4163" y="2142"/>
                  </a:lnTo>
                  <a:lnTo>
                    <a:pt x="9503" y="1041"/>
                  </a:lnTo>
                  <a:lnTo>
                    <a:pt x="11191" y="156"/>
                  </a:lnTo>
                  <a:lnTo>
                    <a:pt x="14440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471372" y="4791337"/>
              <a:ext cx="30708" cy="36315"/>
            </a:xfrm>
            <a:custGeom>
              <a:avLst/>
              <a:pathLst>
                <a:path w="30708" h="36315">
                  <a:moveTo>
                    <a:pt x="30229" y="12235"/>
                  </a:moveTo>
                  <a:lnTo>
                    <a:pt x="30489" y="16288"/>
                  </a:lnTo>
                  <a:lnTo>
                    <a:pt x="30024" y="20361"/>
                  </a:lnTo>
                  <a:lnTo>
                    <a:pt x="28961" y="25364"/>
                  </a:lnTo>
                  <a:lnTo>
                    <a:pt x="29135" y="26376"/>
                  </a:lnTo>
                  <a:lnTo>
                    <a:pt x="30377" y="26624"/>
                  </a:lnTo>
                  <a:lnTo>
                    <a:pt x="30708" y="27248"/>
                  </a:lnTo>
                  <a:lnTo>
                    <a:pt x="30346" y="29876"/>
                  </a:lnTo>
                  <a:lnTo>
                    <a:pt x="29679" y="31900"/>
                  </a:lnTo>
                  <a:lnTo>
                    <a:pt x="28394" y="33549"/>
                  </a:lnTo>
                  <a:lnTo>
                    <a:pt x="27641" y="35527"/>
                  </a:lnTo>
                  <a:lnTo>
                    <a:pt x="26953" y="35967"/>
                  </a:lnTo>
                  <a:lnTo>
                    <a:pt x="23951" y="36315"/>
                  </a:lnTo>
                  <a:lnTo>
                    <a:pt x="22303" y="36099"/>
                  </a:lnTo>
                  <a:lnTo>
                    <a:pt x="20981" y="33840"/>
                  </a:lnTo>
                  <a:lnTo>
                    <a:pt x="20598" y="32453"/>
                  </a:lnTo>
                  <a:lnTo>
                    <a:pt x="20675" y="30640"/>
                  </a:lnTo>
                  <a:lnTo>
                    <a:pt x="19058" y="28208"/>
                  </a:lnTo>
                  <a:lnTo>
                    <a:pt x="19009" y="27277"/>
                  </a:lnTo>
                  <a:lnTo>
                    <a:pt x="19642" y="25674"/>
                  </a:lnTo>
                  <a:lnTo>
                    <a:pt x="20949" y="24875"/>
                  </a:lnTo>
                  <a:lnTo>
                    <a:pt x="21147" y="22409"/>
                  </a:lnTo>
                  <a:lnTo>
                    <a:pt x="21806" y="21669"/>
                  </a:lnTo>
                  <a:lnTo>
                    <a:pt x="23297" y="20649"/>
                  </a:lnTo>
                  <a:lnTo>
                    <a:pt x="23523" y="20226"/>
                  </a:lnTo>
                  <a:lnTo>
                    <a:pt x="23386" y="19861"/>
                  </a:lnTo>
                  <a:lnTo>
                    <a:pt x="22833" y="19824"/>
                  </a:lnTo>
                  <a:lnTo>
                    <a:pt x="16856" y="22878"/>
                  </a:lnTo>
                  <a:lnTo>
                    <a:pt x="16271" y="23739"/>
                  </a:lnTo>
                  <a:lnTo>
                    <a:pt x="16008" y="24886"/>
                  </a:lnTo>
                  <a:lnTo>
                    <a:pt x="15934" y="28923"/>
                  </a:lnTo>
                  <a:lnTo>
                    <a:pt x="14882" y="31258"/>
                  </a:lnTo>
                  <a:lnTo>
                    <a:pt x="13930" y="31703"/>
                  </a:lnTo>
                  <a:lnTo>
                    <a:pt x="11141" y="31803"/>
                  </a:lnTo>
                  <a:lnTo>
                    <a:pt x="7461" y="31568"/>
                  </a:lnTo>
                  <a:lnTo>
                    <a:pt x="3286" y="29425"/>
                  </a:lnTo>
                  <a:lnTo>
                    <a:pt x="561" y="30016"/>
                  </a:lnTo>
                  <a:lnTo>
                    <a:pt x="0" y="27412"/>
                  </a:lnTo>
                  <a:lnTo>
                    <a:pt x="1364" y="25329"/>
                  </a:lnTo>
                  <a:lnTo>
                    <a:pt x="6440" y="25510"/>
                  </a:lnTo>
                  <a:lnTo>
                    <a:pt x="7302" y="21802"/>
                  </a:lnTo>
                  <a:lnTo>
                    <a:pt x="5689" y="20930"/>
                  </a:lnTo>
                  <a:lnTo>
                    <a:pt x="3903" y="19435"/>
                  </a:lnTo>
                  <a:lnTo>
                    <a:pt x="2836" y="18067"/>
                  </a:lnTo>
                  <a:lnTo>
                    <a:pt x="3784" y="17049"/>
                  </a:lnTo>
                  <a:lnTo>
                    <a:pt x="6727" y="15573"/>
                  </a:lnTo>
                  <a:lnTo>
                    <a:pt x="8303" y="15414"/>
                  </a:lnTo>
                  <a:lnTo>
                    <a:pt x="9762" y="16240"/>
                  </a:lnTo>
                  <a:lnTo>
                    <a:pt x="13376" y="15616"/>
                  </a:lnTo>
                  <a:lnTo>
                    <a:pt x="13165" y="13271"/>
                  </a:lnTo>
                  <a:lnTo>
                    <a:pt x="9946" y="12241"/>
                  </a:lnTo>
                  <a:lnTo>
                    <a:pt x="10663" y="10459"/>
                  </a:lnTo>
                  <a:lnTo>
                    <a:pt x="14729" y="8759"/>
                  </a:lnTo>
                  <a:lnTo>
                    <a:pt x="17157" y="7048"/>
                  </a:lnTo>
                  <a:lnTo>
                    <a:pt x="17268" y="5095"/>
                  </a:lnTo>
                  <a:lnTo>
                    <a:pt x="16286" y="3143"/>
                  </a:lnTo>
                  <a:lnTo>
                    <a:pt x="16596" y="2382"/>
                  </a:lnTo>
                  <a:lnTo>
                    <a:pt x="18621" y="777"/>
                  </a:lnTo>
                  <a:lnTo>
                    <a:pt x="21462" y="0"/>
                  </a:lnTo>
                  <a:lnTo>
                    <a:pt x="22754" y="105"/>
                  </a:lnTo>
                  <a:lnTo>
                    <a:pt x="25383" y="1238"/>
                  </a:lnTo>
                  <a:lnTo>
                    <a:pt x="27730" y="1373"/>
                  </a:lnTo>
                  <a:lnTo>
                    <a:pt x="28297" y="1708"/>
                  </a:lnTo>
                  <a:lnTo>
                    <a:pt x="28724" y="297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469139" y="4772398"/>
              <a:ext cx="13690" cy="20585"/>
            </a:xfrm>
            <a:custGeom>
              <a:avLst/>
              <a:pathLst>
                <a:path w="13690" h="20585">
                  <a:moveTo>
                    <a:pt x="3887" y="20552"/>
                  </a:moveTo>
                  <a:lnTo>
                    <a:pt x="776" y="20585"/>
                  </a:lnTo>
                  <a:lnTo>
                    <a:pt x="0" y="15657"/>
                  </a:lnTo>
                  <a:lnTo>
                    <a:pt x="3660" y="8541"/>
                  </a:lnTo>
                  <a:lnTo>
                    <a:pt x="3921" y="5829"/>
                  </a:lnTo>
                  <a:lnTo>
                    <a:pt x="2691" y="3786"/>
                  </a:lnTo>
                  <a:lnTo>
                    <a:pt x="2195" y="2104"/>
                  </a:lnTo>
                  <a:lnTo>
                    <a:pt x="2493" y="1414"/>
                  </a:lnTo>
                  <a:lnTo>
                    <a:pt x="7171" y="0"/>
                  </a:lnTo>
                  <a:lnTo>
                    <a:pt x="8637" y="1500"/>
                  </a:lnTo>
                  <a:lnTo>
                    <a:pt x="10374" y="5491"/>
                  </a:lnTo>
                  <a:lnTo>
                    <a:pt x="13690" y="11204"/>
                  </a:lnTo>
                  <a:lnTo>
                    <a:pt x="13608" y="16661"/>
                  </a:lnTo>
                  <a:lnTo>
                    <a:pt x="11767" y="18007"/>
                  </a:lnTo>
                  <a:lnTo>
                    <a:pt x="5995" y="1938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480294" y="4767413"/>
              <a:ext cx="18790" cy="21750"/>
            </a:xfrm>
            <a:custGeom>
              <a:avLst/>
              <a:pathLst>
                <a:path w="18790" h="21750">
                  <a:moveTo>
                    <a:pt x="18790" y="20798"/>
                  </a:moveTo>
                  <a:lnTo>
                    <a:pt x="18265" y="21454"/>
                  </a:lnTo>
                  <a:lnTo>
                    <a:pt x="14858" y="21051"/>
                  </a:lnTo>
                  <a:lnTo>
                    <a:pt x="8959" y="21750"/>
                  </a:lnTo>
                  <a:lnTo>
                    <a:pt x="6478" y="19243"/>
                  </a:lnTo>
                  <a:lnTo>
                    <a:pt x="5391" y="15255"/>
                  </a:lnTo>
                  <a:lnTo>
                    <a:pt x="4652" y="14429"/>
                  </a:lnTo>
                  <a:lnTo>
                    <a:pt x="3187" y="12157"/>
                  </a:lnTo>
                  <a:lnTo>
                    <a:pt x="2453" y="10664"/>
                  </a:lnTo>
                  <a:lnTo>
                    <a:pt x="950" y="8354"/>
                  </a:lnTo>
                  <a:lnTo>
                    <a:pt x="369" y="5915"/>
                  </a:lnTo>
                  <a:lnTo>
                    <a:pt x="0" y="5178"/>
                  </a:lnTo>
                  <a:lnTo>
                    <a:pt x="1353" y="3737"/>
                  </a:lnTo>
                  <a:lnTo>
                    <a:pt x="7521" y="2307"/>
                  </a:lnTo>
                  <a:lnTo>
                    <a:pt x="9716" y="0"/>
                  </a:lnTo>
                  <a:lnTo>
                    <a:pt x="11601" y="304"/>
                  </a:lnTo>
                  <a:lnTo>
                    <a:pt x="11083" y="5013"/>
                  </a:lnTo>
                  <a:lnTo>
                    <a:pt x="12215" y="6600"/>
                  </a:lnTo>
                  <a:lnTo>
                    <a:pt x="14313" y="7917"/>
                  </a:lnTo>
                  <a:lnTo>
                    <a:pt x="14702" y="8460"/>
                  </a:lnTo>
                  <a:lnTo>
                    <a:pt x="15057" y="10127"/>
                  </a:lnTo>
                  <a:lnTo>
                    <a:pt x="16108" y="12710"/>
                  </a:lnTo>
                  <a:lnTo>
                    <a:pt x="17468" y="13919"/>
                  </a:lnTo>
                  <a:lnTo>
                    <a:pt x="17819" y="14672"/>
                  </a:lnTo>
                  <a:lnTo>
                    <a:pt x="17882" y="15301"/>
                  </a:lnTo>
                  <a:lnTo>
                    <a:pt x="17383" y="1618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479914" y="4763303"/>
              <a:ext cx="9534" cy="4423"/>
            </a:xfrm>
            <a:custGeom>
              <a:avLst/>
              <a:pathLst>
                <a:path w="9534" h="4423">
                  <a:moveTo>
                    <a:pt x="4112" y="4064"/>
                  </a:moveTo>
                  <a:lnTo>
                    <a:pt x="2077" y="4423"/>
                  </a:lnTo>
                  <a:lnTo>
                    <a:pt x="1843" y="3521"/>
                  </a:lnTo>
                  <a:lnTo>
                    <a:pt x="0" y="2023"/>
                  </a:lnTo>
                  <a:lnTo>
                    <a:pt x="1600" y="1033"/>
                  </a:lnTo>
                  <a:lnTo>
                    <a:pt x="4730" y="0"/>
                  </a:lnTo>
                  <a:lnTo>
                    <a:pt x="7104" y="113"/>
                  </a:lnTo>
                  <a:lnTo>
                    <a:pt x="9245" y="898"/>
                  </a:lnTo>
                  <a:lnTo>
                    <a:pt x="9534" y="1824"/>
                  </a:lnTo>
                  <a:lnTo>
                    <a:pt x="5796" y="3035"/>
                  </a:lnTo>
                  <a:lnTo>
                    <a:pt x="4879" y="369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495698" y="4693722"/>
              <a:ext cx="12729" cy="16154"/>
            </a:xfrm>
            <a:custGeom>
              <a:avLst/>
              <a:pathLst>
                <a:path w="12729" h="16154">
                  <a:moveTo>
                    <a:pt x="10416" y="14337"/>
                  </a:moveTo>
                  <a:lnTo>
                    <a:pt x="8881" y="15563"/>
                  </a:lnTo>
                  <a:lnTo>
                    <a:pt x="6198" y="16154"/>
                  </a:lnTo>
                  <a:lnTo>
                    <a:pt x="3543" y="15193"/>
                  </a:lnTo>
                  <a:lnTo>
                    <a:pt x="334" y="15638"/>
                  </a:lnTo>
                  <a:lnTo>
                    <a:pt x="0" y="13539"/>
                  </a:lnTo>
                  <a:lnTo>
                    <a:pt x="1199" y="11809"/>
                  </a:lnTo>
                  <a:lnTo>
                    <a:pt x="3632" y="9753"/>
                  </a:lnTo>
                  <a:lnTo>
                    <a:pt x="5393" y="6997"/>
                  </a:lnTo>
                  <a:lnTo>
                    <a:pt x="5181" y="3108"/>
                  </a:lnTo>
                  <a:lnTo>
                    <a:pt x="6628" y="2218"/>
                  </a:lnTo>
                  <a:lnTo>
                    <a:pt x="7405" y="844"/>
                  </a:lnTo>
                  <a:lnTo>
                    <a:pt x="10481" y="0"/>
                  </a:lnTo>
                  <a:lnTo>
                    <a:pt x="11176" y="2890"/>
                  </a:lnTo>
                  <a:lnTo>
                    <a:pt x="10346" y="8052"/>
                  </a:lnTo>
                  <a:lnTo>
                    <a:pt x="12430" y="11104"/>
                  </a:lnTo>
                  <a:lnTo>
                    <a:pt x="12729" y="12122"/>
                  </a:lnTo>
                  <a:lnTo>
                    <a:pt x="12323" y="1329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483199" y="4683289"/>
              <a:ext cx="3037" cy="3079"/>
            </a:xfrm>
            <a:custGeom>
              <a:avLst/>
              <a:pathLst>
                <a:path w="3037" h="3079">
                  <a:moveTo>
                    <a:pt x="2754" y="2625"/>
                  </a:moveTo>
                  <a:lnTo>
                    <a:pt x="2063" y="3079"/>
                  </a:lnTo>
                  <a:lnTo>
                    <a:pt x="1199" y="2946"/>
                  </a:lnTo>
                  <a:lnTo>
                    <a:pt x="495" y="2067"/>
                  </a:lnTo>
                  <a:lnTo>
                    <a:pt x="0" y="566"/>
                  </a:lnTo>
                  <a:lnTo>
                    <a:pt x="959" y="0"/>
                  </a:lnTo>
                  <a:lnTo>
                    <a:pt x="1731" y="0"/>
                  </a:lnTo>
                  <a:lnTo>
                    <a:pt x="2589" y="796"/>
                  </a:lnTo>
                  <a:lnTo>
                    <a:pt x="3037" y="208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519778" y="4676356"/>
              <a:ext cx="5578" cy="7977"/>
            </a:xfrm>
            <a:custGeom>
              <a:avLst/>
              <a:pathLst>
                <a:path w="5578" h="7977">
                  <a:moveTo>
                    <a:pt x="5147" y="7661"/>
                  </a:moveTo>
                  <a:lnTo>
                    <a:pt x="4244" y="7977"/>
                  </a:lnTo>
                  <a:lnTo>
                    <a:pt x="3423" y="7928"/>
                  </a:lnTo>
                  <a:lnTo>
                    <a:pt x="2589" y="6981"/>
                  </a:lnTo>
                  <a:lnTo>
                    <a:pt x="2310" y="5731"/>
                  </a:lnTo>
                  <a:lnTo>
                    <a:pt x="505" y="3864"/>
                  </a:lnTo>
                  <a:lnTo>
                    <a:pt x="0" y="2981"/>
                  </a:lnTo>
                  <a:lnTo>
                    <a:pt x="40" y="1926"/>
                  </a:lnTo>
                  <a:lnTo>
                    <a:pt x="1076" y="412"/>
                  </a:lnTo>
                  <a:lnTo>
                    <a:pt x="2612" y="0"/>
                  </a:lnTo>
                  <a:lnTo>
                    <a:pt x="3647" y="56"/>
                  </a:lnTo>
                  <a:lnTo>
                    <a:pt x="4898" y="1840"/>
                  </a:lnTo>
                  <a:lnTo>
                    <a:pt x="5256" y="3772"/>
                  </a:lnTo>
                  <a:lnTo>
                    <a:pt x="5578" y="576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30096" y="4670573"/>
              <a:ext cx="18818" cy="14507"/>
            </a:xfrm>
            <a:custGeom>
              <a:avLst/>
              <a:pathLst>
                <a:path w="18818" h="14507">
                  <a:moveTo>
                    <a:pt x="12682" y="12300"/>
                  </a:moveTo>
                  <a:lnTo>
                    <a:pt x="5985" y="14507"/>
                  </a:lnTo>
                  <a:lnTo>
                    <a:pt x="2626" y="13768"/>
                  </a:lnTo>
                  <a:lnTo>
                    <a:pt x="1326" y="12141"/>
                  </a:lnTo>
                  <a:lnTo>
                    <a:pt x="690" y="10773"/>
                  </a:lnTo>
                  <a:lnTo>
                    <a:pt x="0" y="8457"/>
                  </a:lnTo>
                  <a:lnTo>
                    <a:pt x="1144" y="7216"/>
                  </a:lnTo>
                  <a:lnTo>
                    <a:pt x="3595" y="5426"/>
                  </a:lnTo>
                  <a:lnTo>
                    <a:pt x="4506" y="4271"/>
                  </a:lnTo>
                  <a:lnTo>
                    <a:pt x="4947" y="2909"/>
                  </a:lnTo>
                  <a:lnTo>
                    <a:pt x="4794" y="1635"/>
                  </a:lnTo>
                  <a:lnTo>
                    <a:pt x="5113" y="423"/>
                  </a:lnTo>
                  <a:lnTo>
                    <a:pt x="6558" y="0"/>
                  </a:lnTo>
                  <a:lnTo>
                    <a:pt x="11513" y="1357"/>
                  </a:lnTo>
                  <a:lnTo>
                    <a:pt x="16653" y="3392"/>
                  </a:lnTo>
                  <a:lnTo>
                    <a:pt x="18478" y="4798"/>
                  </a:lnTo>
                  <a:lnTo>
                    <a:pt x="18818" y="5915"/>
                  </a:lnTo>
                  <a:lnTo>
                    <a:pt x="16573" y="8387"/>
                  </a:lnTo>
                  <a:lnTo>
                    <a:pt x="15140" y="1041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497689" y="4665043"/>
              <a:ext cx="25272" cy="33438"/>
            </a:xfrm>
            <a:custGeom>
              <a:avLst/>
              <a:pathLst>
                <a:path w="25272" h="33438">
                  <a:moveTo>
                    <a:pt x="24384" y="7175"/>
                  </a:moveTo>
                  <a:lnTo>
                    <a:pt x="23024" y="8363"/>
                  </a:lnTo>
                  <a:lnTo>
                    <a:pt x="20876" y="8573"/>
                  </a:lnTo>
                  <a:lnTo>
                    <a:pt x="17533" y="9947"/>
                  </a:lnTo>
                  <a:lnTo>
                    <a:pt x="17180" y="11139"/>
                  </a:lnTo>
                  <a:lnTo>
                    <a:pt x="17014" y="12602"/>
                  </a:lnTo>
                  <a:lnTo>
                    <a:pt x="19322" y="14364"/>
                  </a:lnTo>
                  <a:lnTo>
                    <a:pt x="20459" y="16413"/>
                  </a:lnTo>
                  <a:lnTo>
                    <a:pt x="21827" y="19481"/>
                  </a:lnTo>
                  <a:lnTo>
                    <a:pt x="22815" y="22409"/>
                  </a:lnTo>
                  <a:lnTo>
                    <a:pt x="22726" y="23316"/>
                  </a:lnTo>
                  <a:lnTo>
                    <a:pt x="22972" y="24835"/>
                  </a:lnTo>
                  <a:lnTo>
                    <a:pt x="24611" y="27196"/>
                  </a:lnTo>
                  <a:lnTo>
                    <a:pt x="24762" y="28262"/>
                  </a:lnTo>
                  <a:lnTo>
                    <a:pt x="24583" y="29320"/>
                  </a:lnTo>
                  <a:lnTo>
                    <a:pt x="23921" y="31279"/>
                  </a:lnTo>
                  <a:lnTo>
                    <a:pt x="23399" y="31549"/>
                  </a:lnTo>
                  <a:lnTo>
                    <a:pt x="21772" y="31741"/>
                  </a:lnTo>
                  <a:lnTo>
                    <a:pt x="21645" y="32931"/>
                  </a:lnTo>
                  <a:lnTo>
                    <a:pt x="21244" y="33320"/>
                  </a:lnTo>
                  <a:lnTo>
                    <a:pt x="16622" y="33438"/>
                  </a:lnTo>
                  <a:lnTo>
                    <a:pt x="14333" y="32899"/>
                  </a:lnTo>
                  <a:lnTo>
                    <a:pt x="14604" y="29315"/>
                  </a:lnTo>
                  <a:lnTo>
                    <a:pt x="11676" y="27909"/>
                  </a:lnTo>
                  <a:lnTo>
                    <a:pt x="9666" y="25537"/>
                  </a:lnTo>
                  <a:lnTo>
                    <a:pt x="7402" y="21443"/>
                  </a:lnTo>
                  <a:lnTo>
                    <a:pt x="5499" y="20183"/>
                  </a:lnTo>
                  <a:lnTo>
                    <a:pt x="3287" y="16947"/>
                  </a:lnTo>
                  <a:lnTo>
                    <a:pt x="0" y="14178"/>
                  </a:lnTo>
                  <a:lnTo>
                    <a:pt x="3793" y="12427"/>
                  </a:lnTo>
                  <a:lnTo>
                    <a:pt x="3204" y="9358"/>
                  </a:lnTo>
                  <a:lnTo>
                    <a:pt x="5418" y="8306"/>
                  </a:lnTo>
                  <a:lnTo>
                    <a:pt x="8747" y="7208"/>
                  </a:lnTo>
                  <a:lnTo>
                    <a:pt x="11199" y="8071"/>
                  </a:lnTo>
                  <a:lnTo>
                    <a:pt x="13401" y="7766"/>
                  </a:lnTo>
                  <a:lnTo>
                    <a:pt x="14384" y="7032"/>
                  </a:lnTo>
                  <a:lnTo>
                    <a:pt x="14084" y="3896"/>
                  </a:lnTo>
                  <a:lnTo>
                    <a:pt x="14783" y="1425"/>
                  </a:lnTo>
                  <a:lnTo>
                    <a:pt x="17211" y="148"/>
                  </a:lnTo>
                  <a:lnTo>
                    <a:pt x="19829" y="0"/>
                  </a:lnTo>
                  <a:lnTo>
                    <a:pt x="20814" y="1395"/>
                  </a:lnTo>
                  <a:lnTo>
                    <a:pt x="22107" y="2766"/>
                  </a:lnTo>
                  <a:lnTo>
                    <a:pt x="25272" y="3848"/>
                  </a:lnTo>
                  <a:lnTo>
                    <a:pt x="25259" y="526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510810" y="4655342"/>
              <a:ext cx="9763" cy="3818"/>
            </a:xfrm>
            <a:custGeom>
              <a:avLst/>
              <a:pathLst>
                <a:path w="9763" h="3818">
                  <a:moveTo>
                    <a:pt x="9183" y="1200"/>
                  </a:moveTo>
                  <a:lnTo>
                    <a:pt x="9763" y="2560"/>
                  </a:lnTo>
                  <a:lnTo>
                    <a:pt x="8547" y="2747"/>
                  </a:lnTo>
                  <a:lnTo>
                    <a:pt x="6599" y="2531"/>
                  </a:lnTo>
                  <a:lnTo>
                    <a:pt x="5656" y="3605"/>
                  </a:lnTo>
                  <a:lnTo>
                    <a:pt x="5175" y="3818"/>
                  </a:lnTo>
                  <a:lnTo>
                    <a:pt x="696" y="2865"/>
                  </a:lnTo>
                  <a:lnTo>
                    <a:pt x="0" y="2442"/>
                  </a:lnTo>
                  <a:lnTo>
                    <a:pt x="83" y="1028"/>
                  </a:lnTo>
                  <a:lnTo>
                    <a:pt x="4857" y="904"/>
                  </a:lnTo>
                  <a:lnTo>
                    <a:pt x="7904" y="0"/>
                  </a:lnTo>
                  <a:lnTo>
                    <a:pt x="8333" y="14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491474" y="4648493"/>
              <a:ext cx="4915" cy="2471"/>
            </a:xfrm>
            <a:custGeom>
              <a:avLst/>
              <a:pathLst>
                <a:path w="4915" h="2471">
                  <a:moveTo>
                    <a:pt x="4806" y="1986"/>
                  </a:moveTo>
                  <a:lnTo>
                    <a:pt x="890" y="2471"/>
                  </a:lnTo>
                  <a:lnTo>
                    <a:pt x="0" y="1646"/>
                  </a:lnTo>
                  <a:lnTo>
                    <a:pt x="19" y="949"/>
                  </a:lnTo>
                  <a:lnTo>
                    <a:pt x="691" y="372"/>
                  </a:lnTo>
                  <a:lnTo>
                    <a:pt x="2698" y="0"/>
                  </a:lnTo>
                  <a:lnTo>
                    <a:pt x="4012" y="472"/>
                  </a:lnTo>
                  <a:lnTo>
                    <a:pt x="4698" y="1146"/>
                  </a:lnTo>
                  <a:lnTo>
                    <a:pt x="4915" y="175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504057" y="4600398"/>
              <a:ext cx="26651" cy="43563"/>
            </a:xfrm>
            <a:custGeom>
              <a:avLst/>
              <a:pathLst>
                <a:path w="26651" h="43563">
                  <a:moveTo>
                    <a:pt x="16966" y="42843"/>
                  </a:moveTo>
                  <a:lnTo>
                    <a:pt x="14888" y="43420"/>
                  </a:lnTo>
                  <a:lnTo>
                    <a:pt x="12950" y="43563"/>
                  </a:lnTo>
                  <a:lnTo>
                    <a:pt x="10981" y="43140"/>
                  </a:lnTo>
                  <a:lnTo>
                    <a:pt x="7542" y="43175"/>
                  </a:lnTo>
                  <a:lnTo>
                    <a:pt x="4111" y="42095"/>
                  </a:lnTo>
                  <a:lnTo>
                    <a:pt x="896" y="40568"/>
                  </a:lnTo>
                  <a:lnTo>
                    <a:pt x="0" y="39685"/>
                  </a:lnTo>
                  <a:lnTo>
                    <a:pt x="392" y="38417"/>
                  </a:lnTo>
                  <a:lnTo>
                    <a:pt x="2707" y="35481"/>
                  </a:lnTo>
                  <a:lnTo>
                    <a:pt x="4915" y="29933"/>
                  </a:lnTo>
                  <a:lnTo>
                    <a:pt x="6384" y="21969"/>
                  </a:lnTo>
                  <a:lnTo>
                    <a:pt x="5209" y="18952"/>
                  </a:lnTo>
                  <a:lnTo>
                    <a:pt x="5355" y="17700"/>
                  </a:lnTo>
                  <a:lnTo>
                    <a:pt x="5893" y="16194"/>
                  </a:lnTo>
                  <a:lnTo>
                    <a:pt x="6162" y="14645"/>
                  </a:lnTo>
                  <a:lnTo>
                    <a:pt x="5997" y="13082"/>
                  </a:lnTo>
                  <a:lnTo>
                    <a:pt x="6276" y="11630"/>
                  </a:lnTo>
                  <a:lnTo>
                    <a:pt x="8705" y="8576"/>
                  </a:lnTo>
                  <a:lnTo>
                    <a:pt x="9063" y="7205"/>
                  </a:lnTo>
                  <a:lnTo>
                    <a:pt x="9133" y="5715"/>
                  </a:lnTo>
                  <a:lnTo>
                    <a:pt x="10184" y="2636"/>
                  </a:lnTo>
                  <a:lnTo>
                    <a:pt x="9860" y="1616"/>
                  </a:lnTo>
                  <a:lnTo>
                    <a:pt x="8961" y="752"/>
                  </a:lnTo>
                  <a:lnTo>
                    <a:pt x="9690" y="0"/>
                  </a:lnTo>
                  <a:lnTo>
                    <a:pt x="18138" y="2258"/>
                  </a:lnTo>
                  <a:lnTo>
                    <a:pt x="23751" y="2784"/>
                  </a:lnTo>
                  <a:lnTo>
                    <a:pt x="24052" y="5121"/>
                  </a:lnTo>
                  <a:lnTo>
                    <a:pt x="25134" y="6954"/>
                  </a:lnTo>
                  <a:lnTo>
                    <a:pt x="25778" y="10235"/>
                  </a:lnTo>
                  <a:lnTo>
                    <a:pt x="26651" y="10980"/>
                  </a:lnTo>
                  <a:lnTo>
                    <a:pt x="26199" y="13328"/>
                  </a:lnTo>
                  <a:lnTo>
                    <a:pt x="23614" y="14340"/>
                  </a:lnTo>
                  <a:lnTo>
                    <a:pt x="23842" y="16499"/>
                  </a:lnTo>
                  <a:lnTo>
                    <a:pt x="25327" y="18536"/>
                  </a:lnTo>
                  <a:lnTo>
                    <a:pt x="23159" y="19262"/>
                  </a:lnTo>
                  <a:lnTo>
                    <a:pt x="20821" y="19694"/>
                  </a:lnTo>
                  <a:lnTo>
                    <a:pt x="20280" y="20261"/>
                  </a:lnTo>
                  <a:lnTo>
                    <a:pt x="18586" y="20703"/>
                  </a:lnTo>
                  <a:lnTo>
                    <a:pt x="16527" y="21837"/>
                  </a:lnTo>
                  <a:lnTo>
                    <a:pt x="17147" y="22835"/>
                  </a:lnTo>
                  <a:lnTo>
                    <a:pt x="19738" y="25116"/>
                  </a:lnTo>
                  <a:lnTo>
                    <a:pt x="22634" y="26697"/>
                  </a:lnTo>
                  <a:lnTo>
                    <a:pt x="24224" y="29061"/>
                  </a:lnTo>
                  <a:lnTo>
                    <a:pt x="26280" y="31530"/>
                  </a:lnTo>
                  <a:lnTo>
                    <a:pt x="25276" y="33098"/>
                  </a:lnTo>
                  <a:lnTo>
                    <a:pt x="23393" y="35322"/>
                  </a:lnTo>
                  <a:lnTo>
                    <a:pt x="20386" y="36798"/>
                  </a:lnTo>
                  <a:lnTo>
                    <a:pt x="17622" y="37680"/>
                  </a:lnTo>
                  <a:lnTo>
                    <a:pt x="17947" y="4133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376883" y="4373238"/>
              <a:ext cx="6093" cy="2558"/>
            </a:xfrm>
            <a:custGeom>
              <a:avLst/>
              <a:pathLst>
                <a:path w="6093" h="2558">
                  <a:moveTo>
                    <a:pt x="5120" y="1969"/>
                  </a:moveTo>
                  <a:lnTo>
                    <a:pt x="168" y="2558"/>
                  </a:lnTo>
                  <a:lnTo>
                    <a:pt x="0" y="2391"/>
                  </a:lnTo>
                  <a:lnTo>
                    <a:pt x="280" y="1905"/>
                  </a:lnTo>
                  <a:lnTo>
                    <a:pt x="1418" y="1060"/>
                  </a:lnTo>
                  <a:lnTo>
                    <a:pt x="2795" y="32"/>
                  </a:lnTo>
                  <a:lnTo>
                    <a:pt x="3095" y="0"/>
                  </a:lnTo>
                  <a:lnTo>
                    <a:pt x="3603" y="80"/>
                  </a:lnTo>
                  <a:lnTo>
                    <a:pt x="4180" y="272"/>
                  </a:lnTo>
                  <a:lnTo>
                    <a:pt x="5658" y="966"/>
                  </a:lnTo>
                  <a:lnTo>
                    <a:pt x="6093" y="1441"/>
                  </a:lnTo>
                  <a:lnTo>
                    <a:pt x="5934" y="183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3535576" y="4193428"/>
              <a:ext cx="5838" cy="2844"/>
            </a:xfrm>
            <a:custGeom>
              <a:avLst/>
              <a:pathLst>
                <a:path w="5838" h="2844">
                  <a:moveTo>
                    <a:pt x="4259" y="1991"/>
                  </a:moveTo>
                  <a:lnTo>
                    <a:pt x="0" y="2844"/>
                  </a:lnTo>
                  <a:lnTo>
                    <a:pt x="137" y="1322"/>
                  </a:lnTo>
                  <a:lnTo>
                    <a:pt x="1206" y="0"/>
                  </a:lnTo>
                  <a:lnTo>
                    <a:pt x="4356" y="760"/>
                  </a:lnTo>
                  <a:lnTo>
                    <a:pt x="5838" y="90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467559" y="3929184"/>
              <a:ext cx="240396" cy="1005249"/>
            </a:xfrm>
            <a:custGeom>
              <a:avLst/>
              <a:pathLst>
                <a:path w="240396" h="1005249">
                  <a:moveTo>
                    <a:pt x="235254" y="146891"/>
                  </a:moveTo>
                  <a:lnTo>
                    <a:pt x="240396" y="151857"/>
                  </a:lnTo>
                  <a:lnTo>
                    <a:pt x="238159" y="158592"/>
                  </a:lnTo>
                  <a:lnTo>
                    <a:pt x="234583" y="169338"/>
                  </a:lnTo>
                  <a:lnTo>
                    <a:pt x="231820" y="177647"/>
                  </a:lnTo>
                  <a:lnTo>
                    <a:pt x="231365" y="178757"/>
                  </a:lnTo>
                  <a:lnTo>
                    <a:pt x="230796" y="180387"/>
                  </a:lnTo>
                  <a:lnTo>
                    <a:pt x="224838" y="182740"/>
                  </a:lnTo>
                  <a:lnTo>
                    <a:pt x="216149" y="186178"/>
                  </a:lnTo>
                  <a:lnTo>
                    <a:pt x="211696" y="187972"/>
                  </a:lnTo>
                  <a:lnTo>
                    <a:pt x="206088" y="190285"/>
                  </a:lnTo>
                  <a:lnTo>
                    <a:pt x="204728" y="192174"/>
                  </a:lnTo>
                  <a:lnTo>
                    <a:pt x="203109" y="193194"/>
                  </a:lnTo>
                  <a:lnTo>
                    <a:pt x="201328" y="194517"/>
                  </a:lnTo>
                  <a:lnTo>
                    <a:pt x="200649" y="195950"/>
                  </a:lnTo>
                  <a:lnTo>
                    <a:pt x="198987" y="196856"/>
                  </a:lnTo>
                  <a:lnTo>
                    <a:pt x="197474" y="200106"/>
                  </a:lnTo>
                  <a:lnTo>
                    <a:pt x="197474" y="202602"/>
                  </a:lnTo>
                  <a:lnTo>
                    <a:pt x="198441" y="204302"/>
                  </a:lnTo>
                  <a:lnTo>
                    <a:pt x="200119" y="205020"/>
                  </a:lnTo>
                  <a:lnTo>
                    <a:pt x="200649" y="207057"/>
                  </a:lnTo>
                  <a:lnTo>
                    <a:pt x="201177" y="208496"/>
                  </a:lnTo>
                  <a:lnTo>
                    <a:pt x="202387" y="209626"/>
                  </a:lnTo>
                  <a:lnTo>
                    <a:pt x="202084" y="210533"/>
                  </a:lnTo>
                  <a:lnTo>
                    <a:pt x="201103" y="211213"/>
                  </a:lnTo>
                  <a:lnTo>
                    <a:pt x="199289" y="211591"/>
                  </a:lnTo>
                  <a:lnTo>
                    <a:pt x="198060" y="213628"/>
                  </a:lnTo>
                  <a:lnTo>
                    <a:pt x="196643" y="218694"/>
                  </a:lnTo>
                  <a:lnTo>
                    <a:pt x="196416" y="220507"/>
                  </a:lnTo>
                  <a:lnTo>
                    <a:pt x="198030" y="225092"/>
                  </a:lnTo>
                  <a:lnTo>
                    <a:pt x="198888" y="227564"/>
                  </a:lnTo>
                  <a:lnTo>
                    <a:pt x="201212" y="236529"/>
                  </a:lnTo>
                  <a:lnTo>
                    <a:pt x="201551" y="238968"/>
                  </a:lnTo>
                  <a:lnTo>
                    <a:pt x="198363" y="242374"/>
                  </a:lnTo>
                  <a:lnTo>
                    <a:pt x="197094" y="244447"/>
                  </a:lnTo>
                  <a:lnTo>
                    <a:pt x="196641" y="246274"/>
                  </a:lnTo>
                  <a:lnTo>
                    <a:pt x="196657" y="247720"/>
                  </a:lnTo>
                  <a:lnTo>
                    <a:pt x="196945" y="249045"/>
                  </a:lnTo>
                  <a:lnTo>
                    <a:pt x="199600" y="253244"/>
                  </a:lnTo>
                  <a:lnTo>
                    <a:pt x="202688" y="257006"/>
                  </a:lnTo>
                  <a:lnTo>
                    <a:pt x="204199" y="258971"/>
                  </a:lnTo>
                  <a:lnTo>
                    <a:pt x="204199" y="261615"/>
                  </a:lnTo>
                  <a:lnTo>
                    <a:pt x="203444" y="263127"/>
                  </a:lnTo>
                  <a:lnTo>
                    <a:pt x="201803" y="263685"/>
                  </a:lnTo>
                  <a:lnTo>
                    <a:pt x="198156" y="264713"/>
                  </a:lnTo>
                  <a:lnTo>
                    <a:pt x="196643" y="266225"/>
                  </a:lnTo>
                  <a:lnTo>
                    <a:pt x="194982" y="266454"/>
                  </a:lnTo>
                  <a:lnTo>
                    <a:pt x="193395" y="265242"/>
                  </a:lnTo>
                  <a:lnTo>
                    <a:pt x="191733" y="265545"/>
                  </a:lnTo>
                  <a:lnTo>
                    <a:pt x="189617" y="266602"/>
                  </a:lnTo>
                  <a:lnTo>
                    <a:pt x="188823" y="269171"/>
                  </a:lnTo>
                  <a:lnTo>
                    <a:pt x="186974" y="273551"/>
                  </a:lnTo>
                  <a:lnTo>
                    <a:pt x="185387" y="274763"/>
                  </a:lnTo>
                  <a:lnTo>
                    <a:pt x="184205" y="278107"/>
                  </a:lnTo>
                  <a:lnTo>
                    <a:pt x="182096" y="282902"/>
                  </a:lnTo>
                  <a:lnTo>
                    <a:pt x="181080" y="285792"/>
                  </a:lnTo>
                  <a:lnTo>
                    <a:pt x="180551" y="287908"/>
                  </a:lnTo>
                  <a:lnTo>
                    <a:pt x="178429" y="289260"/>
                  </a:lnTo>
                  <a:lnTo>
                    <a:pt x="175956" y="291945"/>
                  </a:lnTo>
                  <a:lnTo>
                    <a:pt x="174053" y="294557"/>
                  </a:lnTo>
                  <a:lnTo>
                    <a:pt x="173297" y="295313"/>
                  </a:lnTo>
                  <a:lnTo>
                    <a:pt x="171862" y="295540"/>
                  </a:lnTo>
                  <a:lnTo>
                    <a:pt x="170804" y="297882"/>
                  </a:lnTo>
                  <a:lnTo>
                    <a:pt x="167217" y="301417"/>
                  </a:lnTo>
                  <a:lnTo>
                    <a:pt x="166362" y="305519"/>
                  </a:lnTo>
                  <a:lnTo>
                    <a:pt x="165062" y="307705"/>
                  </a:lnTo>
                  <a:lnTo>
                    <a:pt x="164834" y="311651"/>
                  </a:lnTo>
                  <a:lnTo>
                    <a:pt x="162854" y="318880"/>
                  </a:lnTo>
                  <a:lnTo>
                    <a:pt x="162493" y="320475"/>
                  </a:lnTo>
                  <a:lnTo>
                    <a:pt x="160491" y="321735"/>
                  </a:lnTo>
                  <a:lnTo>
                    <a:pt x="157859" y="324531"/>
                  </a:lnTo>
                  <a:lnTo>
                    <a:pt x="156996" y="326577"/>
                  </a:lnTo>
                  <a:lnTo>
                    <a:pt x="158217" y="332695"/>
                  </a:lnTo>
                  <a:lnTo>
                    <a:pt x="159737" y="338877"/>
                  </a:lnTo>
                  <a:lnTo>
                    <a:pt x="159834" y="341775"/>
                  </a:lnTo>
                  <a:lnTo>
                    <a:pt x="159244" y="345710"/>
                  </a:lnTo>
                  <a:lnTo>
                    <a:pt x="158844" y="347421"/>
                  </a:lnTo>
                  <a:lnTo>
                    <a:pt x="159850" y="348128"/>
                  </a:lnTo>
                  <a:lnTo>
                    <a:pt x="161512" y="348581"/>
                  </a:lnTo>
                  <a:lnTo>
                    <a:pt x="162040" y="350093"/>
                  </a:lnTo>
                  <a:lnTo>
                    <a:pt x="160831" y="351150"/>
                  </a:lnTo>
                  <a:lnTo>
                    <a:pt x="160304" y="353039"/>
                  </a:lnTo>
                  <a:lnTo>
                    <a:pt x="158943" y="355155"/>
                  </a:lnTo>
                  <a:lnTo>
                    <a:pt x="154918" y="355986"/>
                  </a:lnTo>
                  <a:lnTo>
                    <a:pt x="153503" y="355231"/>
                  </a:lnTo>
                  <a:lnTo>
                    <a:pt x="153050" y="355911"/>
                  </a:lnTo>
                  <a:lnTo>
                    <a:pt x="153276" y="357422"/>
                  </a:lnTo>
                  <a:lnTo>
                    <a:pt x="152378" y="359203"/>
                  </a:lnTo>
                  <a:lnTo>
                    <a:pt x="150293" y="363972"/>
                  </a:lnTo>
                  <a:lnTo>
                    <a:pt x="148915" y="368303"/>
                  </a:lnTo>
                  <a:lnTo>
                    <a:pt x="148116" y="370192"/>
                  </a:lnTo>
                  <a:lnTo>
                    <a:pt x="148440" y="371779"/>
                  </a:lnTo>
                  <a:lnTo>
                    <a:pt x="149120" y="372686"/>
                  </a:lnTo>
                  <a:lnTo>
                    <a:pt x="149196" y="373517"/>
                  </a:lnTo>
                  <a:lnTo>
                    <a:pt x="148049" y="374561"/>
                  </a:lnTo>
                  <a:lnTo>
                    <a:pt x="147005" y="376237"/>
                  </a:lnTo>
                  <a:lnTo>
                    <a:pt x="145871" y="376464"/>
                  </a:lnTo>
                  <a:lnTo>
                    <a:pt x="144664" y="376008"/>
                  </a:lnTo>
                  <a:lnTo>
                    <a:pt x="143379" y="376993"/>
                  </a:lnTo>
                  <a:lnTo>
                    <a:pt x="143117" y="379049"/>
                  </a:lnTo>
                  <a:lnTo>
                    <a:pt x="142409" y="381661"/>
                  </a:lnTo>
                  <a:lnTo>
                    <a:pt x="142085" y="384716"/>
                  </a:lnTo>
                  <a:lnTo>
                    <a:pt x="141566" y="388626"/>
                  </a:lnTo>
                  <a:lnTo>
                    <a:pt x="143212" y="391306"/>
                  </a:lnTo>
                  <a:lnTo>
                    <a:pt x="145298" y="396155"/>
                  </a:lnTo>
                  <a:lnTo>
                    <a:pt x="146853" y="397313"/>
                  </a:lnTo>
                  <a:lnTo>
                    <a:pt x="148591" y="397238"/>
                  </a:lnTo>
                  <a:lnTo>
                    <a:pt x="149952" y="398220"/>
                  </a:lnTo>
                  <a:lnTo>
                    <a:pt x="150707" y="399356"/>
                  </a:lnTo>
                  <a:lnTo>
                    <a:pt x="149698" y="401383"/>
                  </a:lnTo>
                  <a:lnTo>
                    <a:pt x="147911" y="401696"/>
                  </a:lnTo>
                  <a:lnTo>
                    <a:pt x="147685" y="402832"/>
                  </a:lnTo>
                  <a:lnTo>
                    <a:pt x="148214" y="405401"/>
                  </a:lnTo>
                  <a:lnTo>
                    <a:pt x="148894" y="407894"/>
                  </a:lnTo>
                  <a:lnTo>
                    <a:pt x="150613" y="409090"/>
                  </a:lnTo>
                  <a:lnTo>
                    <a:pt x="151387" y="412426"/>
                  </a:lnTo>
                  <a:lnTo>
                    <a:pt x="153050" y="413559"/>
                  </a:lnTo>
                  <a:lnTo>
                    <a:pt x="152847" y="417826"/>
                  </a:lnTo>
                  <a:lnTo>
                    <a:pt x="154527" y="422837"/>
                  </a:lnTo>
                  <a:lnTo>
                    <a:pt x="156299" y="424289"/>
                  </a:lnTo>
                  <a:lnTo>
                    <a:pt x="157130" y="424969"/>
                  </a:lnTo>
                  <a:lnTo>
                    <a:pt x="156573" y="427155"/>
                  </a:lnTo>
                  <a:lnTo>
                    <a:pt x="155165" y="428898"/>
                  </a:lnTo>
                  <a:lnTo>
                    <a:pt x="154863" y="431694"/>
                  </a:lnTo>
                  <a:lnTo>
                    <a:pt x="155392" y="433734"/>
                  </a:lnTo>
                  <a:lnTo>
                    <a:pt x="157189" y="435661"/>
                  </a:lnTo>
                  <a:lnTo>
                    <a:pt x="158592" y="435879"/>
                  </a:lnTo>
                  <a:lnTo>
                    <a:pt x="160606" y="435094"/>
                  </a:lnTo>
                  <a:lnTo>
                    <a:pt x="162722" y="436001"/>
                  </a:lnTo>
                  <a:lnTo>
                    <a:pt x="163024" y="437663"/>
                  </a:lnTo>
                  <a:lnTo>
                    <a:pt x="163326" y="439174"/>
                  </a:lnTo>
                  <a:lnTo>
                    <a:pt x="162193" y="441139"/>
                  </a:lnTo>
                  <a:lnTo>
                    <a:pt x="160982" y="444766"/>
                  </a:lnTo>
                  <a:lnTo>
                    <a:pt x="160657" y="448369"/>
                  </a:lnTo>
                  <a:lnTo>
                    <a:pt x="161012" y="453852"/>
                  </a:lnTo>
                  <a:lnTo>
                    <a:pt x="161564" y="458102"/>
                  </a:lnTo>
                  <a:lnTo>
                    <a:pt x="161679" y="460780"/>
                  </a:lnTo>
                  <a:lnTo>
                    <a:pt x="161815" y="461991"/>
                  </a:lnTo>
                  <a:lnTo>
                    <a:pt x="161059" y="462822"/>
                  </a:lnTo>
                  <a:lnTo>
                    <a:pt x="159220" y="463251"/>
                  </a:lnTo>
                  <a:lnTo>
                    <a:pt x="157659" y="463427"/>
                  </a:lnTo>
                  <a:lnTo>
                    <a:pt x="156299" y="464104"/>
                  </a:lnTo>
                  <a:lnTo>
                    <a:pt x="155996" y="465464"/>
                  </a:lnTo>
                  <a:lnTo>
                    <a:pt x="154933" y="467731"/>
                  </a:lnTo>
                  <a:lnTo>
                    <a:pt x="153834" y="469412"/>
                  </a:lnTo>
                  <a:lnTo>
                    <a:pt x="151915" y="471855"/>
                  </a:lnTo>
                  <a:lnTo>
                    <a:pt x="150699" y="474381"/>
                  </a:lnTo>
                  <a:lnTo>
                    <a:pt x="149725" y="476043"/>
                  </a:lnTo>
                  <a:lnTo>
                    <a:pt x="149813" y="477195"/>
                  </a:lnTo>
                  <a:lnTo>
                    <a:pt x="149112" y="479419"/>
                  </a:lnTo>
                  <a:lnTo>
                    <a:pt x="148393" y="481265"/>
                  </a:lnTo>
                  <a:lnTo>
                    <a:pt x="146872" y="487485"/>
                  </a:lnTo>
                  <a:lnTo>
                    <a:pt x="144843" y="488778"/>
                  </a:lnTo>
                  <a:lnTo>
                    <a:pt x="143226" y="489417"/>
                  </a:lnTo>
                  <a:lnTo>
                    <a:pt x="142395" y="490248"/>
                  </a:lnTo>
                  <a:lnTo>
                    <a:pt x="143027" y="491935"/>
                  </a:lnTo>
                  <a:lnTo>
                    <a:pt x="144738" y="492440"/>
                  </a:lnTo>
                  <a:lnTo>
                    <a:pt x="145342" y="493800"/>
                  </a:lnTo>
                  <a:lnTo>
                    <a:pt x="145116" y="495916"/>
                  </a:lnTo>
                  <a:lnTo>
                    <a:pt x="146249" y="497880"/>
                  </a:lnTo>
                  <a:lnTo>
                    <a:pt x="146138" y="500260"/>
                  </a:lnTo>
                  <a:lnTo>
                    <a:pt x="147231" y="504756"/>
                  </a:lnTo>
                  <a:lnTo>
                    <a:pt x="146249" y="507703"/>
                  </a:lnTo>
                  <a:lnTo>
                    <a:pt x="146582" y="510245"/>
                  </a:lnTo>
                  <a:lnTo>
                    <a:pt x="146551" y="512766"/>
                  </a:lnTo>
                  <a:lnTo>
                    <a:pt x="145116" y="514728"/>
                  </a:lnTo>
                  <a:lnTo>
                    <a:pt x="142169" y="515106"/>
                  </a:lnTo>
                  <a:lnTo>
                    <a:pt x="140552" y="516916"/>
                  </a:lnTo>
                  <a:lnTo>
                    <a:pt x="137787" y="518886"/>
                  </a:lnTo>
                  <a:lnTo>
                    <a:pt x="137485" y="520473"/>
                  </a:lnTo>
                  <a:lnTo>
                    <a:pt x="137032" y="521909"/>
                  </a:lnTo>
                  <a:lnTo>
                    <a:pt x="135898" y="522438"/>
                  </a:lnTo>
                  <a:lnTo>
                    <a:pt x="134161" y="522438"/>
                  </a:lnTo>
                  <a:lnTo>
                    <a:pt x="132725" y="522664"/>
                  </a:lnTo>
                  <a:lnTo>
                    <a:pt x="130713" y="524527"/>
                  </a:lnTo>
                  <a:lnTo>
                    <a:pt x="128569" y="525533"/>
                  </a:lnTo>
                  <a:lnTo>
                    <a:pt x="128079" y="527034"/>
                  </a:lnTo>
                  <a:lnTo>
                    <a:pt x="128268" y="528858"/>
                  </a:lnTo>
                  <a:lnTo>
                    <a:pt x="127135" y="529991"/>
                  </a:lnTo>
                  <a:lnTo>
                    <a:pt x="125699" y="532107"/>
                  </a:lnTo>
                  <a:lnTo>
                    <a:pt x="124792" y="534374"/>
                  </a:lnTo>
                  <a:lnTo>
                    <a:pt x="125699" y="536490"/>
                  </a:lnTo>
                  <a:lnTo>
                    <a:pt x="126681" y="540268"/>
                  </a:lnTo>
                  <a:lnTo>
                    <a:pt x="126831" y="541854"/>
                  </a:lnTo>
                  <a:lnTo>
                    <a:pt x="125586" y="544979"/>
                  </a:lnTo>
                  <a:lnTo>
                    <a:pt x="124565" y="546993"/>
                  </a:lnTo>
                  <a:lnTo>
                    <a:pt x="125546" y="549562"/>
                  </a:lnTo>
                  <a:lnTo>
                    <a:pt x="126378" y="550995"/>
                  </a:lnTo>
                  <a:lnTo>
                    <a:pt x="125603" y="554147"/>
                  </a:lnTo>
                  <a:lnTo>
                    <a:pt x="124943" y="556133"/>
                  </a:lnTo>
                  <a:lnTo>
                    <a:pt x="125472" y="559760"/>
                  </a:lnTo>
                  <a:lnTo>
                    <a:pt x="127445" y="563840"/>
                  </a:lnTo>
                  <a:lnTo>
                    <a:pt x="129325" y="567467"/>
                  </a:lnTo>
                  <a:lnTo>
                    <a:pt x="129601" y="571688"/>
                  </a:lnTo>
                  <a:lnTo>
                    <a:pt x="130090" y="575029"/>
                  </a:lnTo>
                  <a:lnTo>
                    <a:pt x="130988" y="578650"/>
                  </a:lnTo>
                  <a:lnTo>
                    <a:pt x="132876" y="580086"/>
                  </a:lnTo>
                  <a:lnTo>
                    <a:pt x="134313" y="581295"/>
                  </a:lnTo>
                  <a:lnTo>
                    <a:pt x="134009" y="583033"/>
                  </a:lnTo>
                  <a:lnTo>
                    <a:pt x="132951" y="585149"/>
                  </a:lnTo>
                  <a:lnTo>
                    <a:pt x="131440" y="586735"/>
                  </a:lnTo>
                  <a:lnTo>
                    <a:pt x="127696" y="587262"/>
                  </a:lnTo>
                  <a:lnTo>
                    <a:pt x="124652" y="588695"/>
                  </a:lnTo>
                  <a:lnTo>
                    <a:pt x="122207" y="589690"/>
                  </a:lnTo>
                  <a:lnTo>
                    <a:pt x="120343" y="590891"/>
                  </a:lnTo>
                  <a:lnTo>
                    <a:pt x="119006" y="592168"/>
                  </a:lnTo>
                  <a:lnTo>
                    <a:pt x="118343" y="593566"/>
                  </a:lnTo>
                  <a:lnTo>
                    <a:pt x="118790" y="599654"/>
                  </a:lnTo>
                  <a:lnTo>
                    <a:pt x="118497" y="601899"/>
                  </a:lnTo>
                  <a:lnTo>
                    <a:pt x="117243" y="605081"/>
                  </a:lnTo>
                  <a:lnTo>
                    <a:pt x="116072" y="607647"/>
                  </a:lnTo>
                  <a:lnTo>
                    <a:pt x="115574" y="608419"/>
                  </a:lnTo>
                  <a:lnTo>
                    <a:pt x="115423" y="609552"/>
                  </a:lnTo>
                  <a:lnTo>
                    <a:pt x="115196" y="610610"/>
                  </a:lnTo>
                  <a:lnTo>
                    <a:pt x="113882" y="610850"/>
                  </a:lnTo>
                  <a:lnTo>
                    <a:pt x="112022" y="610383"/>
                  </a:lnTo>
                  <a:lnTo>
                    <a:pt x="110965" y="610686"/>
                  </a:lnTo>
                  <a:lnTo>
                    <a:pt x="110209" y="611517"/>
                  </a:lnTo>
                  <a:lnTo>
                    <a:pt x="110847" y="613500"/>
                  </a:lnTo>
                  <a:lnTo>
                    <a:pt x="111531" y="616990"/>
                  </a:lnTo>
                  <a:lnTo>
                    <a:pt x="112476" y="618468"/>
                  </a:lnTo>
                  <a:lnTo>
                    <a:pt x="112221" y="619640"/>
                  </a:lnTo>
                  <a:lnTo>
                    <a:pt x="111871" y="622171"/>
                  </a:lnTo>
                  <a:lnTo>
                    <a:pt x="110638" y="624219"/>
                  </a:lnTo>
                  <a:lnTo>
                    <a:pt x="109000" y="624211"/>
                  </a:lnTo>
                  <a:lnTo>
                    <a:pt x="107942" y="625042"/>
                  </a:lnTo>
                  <a:lnTo>
                    <a:pt x="107490" y="626478"/>
                  </a:lnTo>
                  <a:lnTo>
                    <a:pt x="107980" y="628348"/>
                  </a:lnTo>
                  <a:lnTo>
                    <a:pt x="110133" y="629878"/>
                  </a:lnTo>
                  <a:lnTo>
                    <a:pt x="110889" y="630861"/>
                  </a:lnTo>
                  <a:lnTo>
                    <a:pt x="110511" y="632145"/>
                  </a:lnTo>
                  <a:lnTo>
                    <a:pt x="108849" y="632674"/>
                  </a:lnTo>
                  <a:lnTo>
                    <a:pt x="107868" y="633732"/>
                  </a:lnTo>
                  <a:lnTo>
                    <a:pt x="106931" y="636088"/>
                  </a:lnTo>
                  <a:lnTo>
                    <a:pt x="105681" y="638746"/>
                  </a:lnTo>
                  <a:lnTo>
                    <a:pt x="104345" y="640711"/>
                  </a:lnTo>
                  <a:lnTo>
                    <a:pt x="104090" y="643404"/>
                  </a:lnTo>
                  <a:lnTo>
                    <a:pt x="105977" y="646272"/>
                  </a:lnTo>
                  <a:lnTo>
                    <a:pt x="105766" y="649082"/>
                  </a:lnTo>
                  <a:lnTo>
                    <a:pt x="105631" y="657310"/>
                  </a:lnTo>
                  <a:lnTo>
                    <a:pt x="105448" y="660100"/>
                  </a:lnTo>
                  <a:lnTo>
                    <a:pt x="106030" y="664720"/>
                  </a:lnTo>
                  <a:lnTo>
                    <a:pt x="105299" y="665994"/>
                  </a:lnTo>
                  <a:lnTo>
                    <a:pt x="104921" y="667203"/>
                  </a:lnTo>
                  <a:lnTo>
                    <a:pt x="106767" y="670563"/>
                  </a:lnTo>
                  <a:lnTo>
                    <a:pt x="108824" y="675995"/>
                  </a:lnTo>
                  <a:lnTo>
                    <a:pt x="109378" y="678157"/>
                  </a:lnTo>
                  <a:lnTo>
                    <a:pt x="109075" y="679668"/>
                  </a:lnTo>
                  <a:lnTo>
                    <a:pt x="106316" y="680950"/>
                  </a:lnTo>
                  <a:lnTo>
                    <a:pt x="104014" y="681481"/>
                  </a:lnTo>
                  <a:lnTo>
                    <a:pt x="102654" y="680575"/>
                  </a:lnTo>
                  <a:lnTo>
                    <a:pt x="101747" y="680953"/>
                  </a:lnTo>
                  <a:lnTo>
                    <a:pt x="100689" y="682539"/>
                  </a:lnTo>
                  <a:lnTo>
                    <a:pt x="99479" y="683824"/>
                  </a:lnTo>
                  <a:lnTo>
                    <a:pt x="99026" y="685108"/>
                  </a:lnTo>
                  <a:lnTo>
                    <a:pt x="100310" y="686771"/>
                  </a:lnTo>
                  <a:lnTo>
                    <a:pt x="100992" y="689942"/>
                  </a:lnTo>
                  <a:lnTo>
                    <a:pt x="99556" y="691302"/>
                  </a:lnTo>
                  <a:lnTo>
                    <a:pt x="98498" y="692813"/>
                  </a:lnTo>
                  <a:lnTo>
                    <a:pt x="98876" y="694778"/>
                  </a:lnTo>
                  <a:lnTo>
                    <a:pt x="99329" y="698329"/>
                  </a:lnTo>
                  <a:lnTo>
                    <a:pt x="98423" y="704223"/>
                  </a:lnTo>
                  <a:lnTo>
                    <a:pt x="99640" y="706312"/>
                  </a:lnTo>
                  <a:lnTo>
                    <a:pt x="100958" y="707315"/>
                  </a:lnTo>
                  <a:lnTo>
                    <a:pt x="105272" y="708514"/>
                  </a:lnTo>
                  <a:lnTo>
                    <a:pt x="108507" y="709107"/>
                  </a:lnTo>
                  <a:lnTo>
                    <a:pt x="109360" y="711056"/>
                  </a:lnTo>
                  <a:lnTo>
                    <a:pt x="108994" y="712640"/>
                  </a:lnTo>
                  <a:lnTo>
                    <a:pt x="107437" y="713423"/>
                  </a:lnTo>
                  <a:lnTo>
                    <a:pt x="105095" y="714103"/>
                  </a:lnTo>
                  <a:lnTo>
                    <a:pt x="105095" y="716661"/>
                  </a:lnTo>
                  <a:lnTo>
                    <a:pt x="107100" y="719065"/>
                  </a:lnTo>
                  <a:lnTo>
                    <a:pt x="109360" y="720806"/>
                  </a:lnTo>
                  <a:lnTo>
                    <a:pt x="109854" y="722371"/>
                  </a:lnTo>
                  <a:lnTo>
                    <a:pt x="109726" y="723971"/>
                  </a:lnTo>
                  <a:lnTo>
                    <a:pt x="108142" y="725313"/>
                  </a:lnTo>
                  <a:lnTo>
                    <a:pt x="110318" y="728219"/>
                  </a:lnTo>
                  <a:lnTo>
                    <a:pt x="111310" y="730186"/>
                  </a:lnTo>
                  <a:lnTo>
                    <a:pt x="110313" y="731703"/>
                  </a:lnTo>
                  <a:lnTo>
                    <a:pt x="108903" y="733975"/>
                  </a:lnTo>
                  <a:lnTo>
                    <a:pt x="107655" y="735063"/>
                  </a:lnTo>
                  <a:lnTo>
                    <a:pt x="107661" y="736299"/>
                  </a:lnTo>
                  <a:lnTo>
                    <a:pt x="107146" y="738803"/>
                  </a:lnTo>
                  <a:lnTo>
                    <a:pt x="107027" y="741256"/>
                  </a:lnTo>
                  <a:lnTo>
                    <a:pt x="107443" y="742719"/>
                  </a:lnTo>
                  <a:lnTo>
                    <a:pt x="121102" y="743874"/>
                  </a:lnTo>
                  <a:lnTo>
                    <a:pt x="124228" y="744324"/>
                  </a:lnTo>
                  <a:lnTo>
                    <a:pt x="125934" y="745784"/>
                  </a:lnTo>
                  <a:lnTo>
                    <a:pt x="125689" y="747614"/>
                  </a:lnTo>
                  <a:lnTo>
                    <a:pt x="123983" y="749562"/>
                  </a:lnTo>
                  <a:lnTo>
                    <a:pt x="122887" y="753219"/>
                  </a:lnTo>
                  <a:lnTo>
                    <a:pt x="120206" y="753829"/>
                  </a:lnTo>
                  <a:lnTo>
                    <a:pt x="117525" y="752852"/>
                  </a:lnTo>
                  <a:lnTo>
                    <a:pt x="114617" y="753189"/>
                  </a:lnTo>
                  <a:lnTo>
                    <a:pt x="112095" y="753422"/>
                  </a:lnTo>
                  <a:lnTo>
                    <a:pt x="108471" y="753532"/>
                  </a:lnTo>
                  <a:lnTo>
                    <a:pt x="103657" y="754004"/>
                  </a:lnTo>
                  <a:lnTo>
                    <a:pt x="100708" y="753462"/>
                  </a:lnTo>
                  <a:lnTo>
                    <a:pt x="100465" y="754803"/>
                  </a:lnTo>
                  <a:lnTo>
                    <a:pt x="101317" y="757119"/>
                  </a:lnTo>
                  <a:lnTo>
                    <a:pt x="107655" y="757850"/>
                  </a:lnTo>
                  <a:lnTo>
                    <a:pt x="113625" y="759191"/>
                  </a:lnTo>
                  <a:lnTo>
                    <a:pt x="115421" y="761642"/>
                  </a:lnTo>
                  <a:lnTo>
                    <a:pt x="117849" y="764416"/>
                  </a:lnTo>
                  <a:lnTo>
                    <a:pt x="120327" y="766135"/>
                  </a:lnTo>
                  <a:lnTo>
                    <a:pt x="120450" y="768939"/>
                  </a:lnTo>
                  <a:lnTo>
                    <a:pt x="116551" y="771861"/>
                  </a:lnTo>
                  <a:lnTo>
                    <a:pt x="116062" y="773934"/>
                  </a:lnTo>
                  <a:lnTo>
                    <a:pt x="110944" y="774544"/>
                  </a:lnTo>
                  <a:lnTo>
                    <a:pt x="109483" y="775764"/>
                  </a:lnTo>
                  <a:lnTo>
                    <a:pt x="108751" y="779784"/>
                  </a:lnTo>
                  <a:lnTo>
                    <a:pt x="109360" y="782953"/>
                  </a:lnTo>
                  <a:lnTo>
                    <a:pt x="111310" y="784048"/>
                  </a:lnTo>
                  <a:lnTo>
                    <a:pt x="112651" y="786121"/>
                  </a:lnTo>
                  <a:lnTo>
                    <a:pt x="111188" y="788558"/>
                  </a:lnTo>
                  <a:lnTo>
                    <a:pt x="107740" y="790239"/>
                  </a:lnTo>
                  <a:lnTo>
                    <a:pt x="105904" y="791836"/>
                  </a:lnTo>
                  <a:lnTo>
                    <a:pt x="107053" y="793113"/>
                  </a:lnTo>
                  <a:lnTo>
                    <a:pt x="108614" y="795137"/>
                  </a:lnTo>
                  <a:lnTo>
                    <a:pt x="109043" y="796238"/>
                  </a:lnTo>
                  <a:lnTo>
                    <a:pt x="109895" y="799223"/>
                  </a:lnTo>
                  <a:lnTo>
                    <a:pt x="110892" y="803384"/>
                  </a:lnTo>
                  <a:lnTo>
                    <a:pt x="110769" y="805400"/>
                  </a:lnTo>
                  <a:lnTo>
                    <a:pt x="109855" y="806906"/>
                  </a:lnTo>
                  <a:lnTo>
                    <a:pt x="106436" y="809275"/>
                  </a:lnTo>
                  <a:lnTo>
                    <a:pt x="104121" y="810371"/>
                  </a:lnTo>
                  <a:lnTo>
                    <a:pt x="103667" y="813288"/>
                  </a:lnTo>
                  <a:lnTo>
                    <a:pt x="103492" y="815477"/>
                  </a:lnTo>
                  <a:lnTo>
                    <a:pt x="103734" y="817452"/>
                  </a:lnTo>
                  <a:lnTo>
                    <a:pt x="105218" y="819023"/>
                  </a:lnTo>
                  <a:lnTo>
                    <a:pt x="105095" y="820607"/>
                  </a:lnTo>
                  <a:lnTo>
                    <a:pt x="103063" y="820944"/>
                  </a:lnTo>
                  <a:lnTo>
                    <a:pt x="101317" y="821705"/>
                  </a:lnTo>
                  <a:lnTo>
                    <a:pt x="99611" y="824506"/>
                  </a:lnTo>
                  <a:lnTo>
                    <a:pt x="94651" y="827367"/>
                  </a:lnTo>
                  <a:lnTo>
                    <a:pt x="92909" y="828649"/>
                  </a:lnTo>
                  <a:lnTo>
                    <a:pt x="93032" y="830843"/>
                  </a:lnTo>
                  <a:lnTo>
                    <a:pt x="91067" y="833978"/>
                  </a:lnTo>
                  <a:lnTo>
                    <a:pt x="89420" y="836704"/>
                  </a:lnTo>
                  <a:lnTo>
                    <a:pt x="88157" y="839251"/>
                  </a:lnTo>
                  <a:lnTo>
                    <a:pt x="88401" y="841931"/>
                  </a:lnTo>
                  <a:lnTo>
                    <a:pt x="91197" y="843108"/>
                  </a:lnTo>
                  <a:lnTo>
                    <a:pt x="93396" y="845709"/>
                  </a:lnTo>
                  <a:lnTo>
                    <a:pt x="94372" y="848999"/>
                  </a:lnTo>
                  <a:lnTo>
                    <a:pt x="92666" y="852777"/>
                  </a:lnTo>
                  <a:lnTo>
                    <a:pt x="88704" y="854202"/>
                  </a:lnTo>
                  <a:lnTo>
                    <a:pt x="86362" y="855805"/>
                  </a:lnTo>
                  <a:lnTo>
                    <a:pt x="85657" y="857019"/>
                  </a:lnTo>
                  <a:lnTo>
                    <a:pt x="86277" y="860975"/>
                  </a:lnTo>
                  <a:lnTo>
                    <a:pt x="86117" y="862832"/>
                  </a:lnTo>
                  <a:lnTo>
                    <a:pt x="85491" y="864578"/>
                  </a:lnTo>
                  <a:lnTo>
                    <a:pt x="84472" y="865925"/>
                  </a:lnTo>
                  <a:lnTo>
                    <a:pt x="82339" y="867436"/>
                  </a:lnTo>
                  <a:lnTo>
                    <a:pt x="78554" y="868753"/>
                  </a:lnTo>
                  <a:lnTo>
                    <a:pt x="75340" y="869660"/>
                  </a:lnTo>
                  <a:lnTo>
                    <a:pt x="73905" y="870699"/>
                  </a:lnTo>
                  <a:lnTo>
                    <a:pt x="72222" y="872979"/>
                  </a:lnTo>
                  <a:lnTo>
                    <a:pt x="70721" y="875497"/>
                  </a:lnTo>
                  <a:lnTo>
                    <a:pt x="71098" y="878611"/>
                  </a:lnTo>
                  <a:lnTo>
                    <a:pt x="62080" y="878975"/>
                  </a:lnTo>
                  <a:lnTo>
                    <a:pt x="61470" y="881291"/>
                  </a:lnTo>
                  <a:lnTo>
                    <a:pt x="59520" y="883120"/>
                  </a:lnTo>
                  <a:lnTo>
                    <a:pt x="58911" y="886410"/>
                  </a:lnTo>
                  <a:lnTo>
                    <a:pt x="60893" y="889592"/>
                  </a:lnTo>
                  <a:lnTo>
                    <a:pt x="61836" y="892258"/>
                  </a:lnTo>
                  <a:lnTo>
                    <a:pt x="60219" y="895475"/>
                  </a:lnTo>
                  <a:lnTo>
                    <a:pt x="60805" y="898772"/>
                  </a:lnTo>
                  <a:lnTo>
                    <a:pt x="60983" y="901398"/>
                  </a:lnTo>
                  <a:lnTo>
                    <a:pt x="64151" y="904323"/>
                  </a:lnTo>
                  <a:lnTo>
                    <a:pt x="66221" y="907937"/>
                  </a:lnTo>
                  <a:lnTo>
                    <a:pt x="67259" y="910994"/>
                  </a:lnTo>
                  <a:lnTo>
                    <a:pt x="67882" y="913369"/>
                  </a:lnTo>
                  <a:lnTo>
                    <a:pt x="68711" y="914813"/>
                  </a:lnTo>
                  <a:lnTo>
                    <a:pt x="70013" y="916451"/>
                  </a:lnTo>
                  <a:lnTo>
                    <a:pt x="70609" y="918337"/>
                  </a:lnTo>
                  <a:lnTo>
                    <a:pt x="72559" y="918947"/>
                  </a:lnTo>
                  <a:lnTo>
                    <a:pt x="76063" y="917182"/>
                  </a:lnTo>
                  <a:lnTo>
                    <a:pt x="78540" y="915984"/>
                  </a:lnTo>
                  <a:lnTo>
                    <a:pt x="80262" y="915558"/>
                  </a:lnTo>
                  <a:lnTo>
                    <a:pt x="85325" y="915833"/>
                  </a:lnTo>
                  <a:lnTo>
                    <a:pt x="88381" y="914724"/>
                  </a:lnTo>
                  <a:lnTo>
                    <a:pt x="89753" y="914840"/>
                  </a:lnTo>
                  <a:lnTo>
                    <a:pt x="91621" y="915463"/>
                  </a:lnTo>
                  <a:lnTo>
                    <a:pt x="93067" y="916778"/>
                  </a:lnTo>
                  <a:lnTo>
                    <a:pt x="94161" y="919754"/>
                  </a:lnTo>
                  <a:lnTo>
                    <a:pt x="94834" y="923090"/>
                  </a:lnTo>
                  <a:lnTo>
                    <a:pt x="93975" y="926493"/>
                  </a:lnTo>
                  <a:lnTo>
                    <a:pt x="92543" y="927232"/>
                  </a:lnTo>
                  <a:lnTo>
                    <a:pt x="92056" y="928206"/>
                  </a:lnTo>
                  <a:lnTo>
                    <a:pt x="92543" y="930279"/>
                  </a:lnTo>
                  <a:lnTo>
                    <a:pt x="94128" y="931742"/>
                  </a:lnTo>
                  <a:lnTo>
                    <a:pt x="94090" y="933830"/>
                  </a:lnTo>
                  <a:lnTo>
                    <a:pt x="92344" y="938566"/>
                  </a:lnTo>
                  <a:lnTo>
                    <a:pt x="91204" y="940515"/>
                  </a:lnTo>
                  <a:lnTo>
                    <a:pt x="93225" y="942711"/>
                  </a:lnTo>
                  <a:lnTo>
                    <a:pt x="95036" y="944668"/>
                  </a:lnTo>
                  <a:lnTo>
                    <a:pt x="98684" y="946131"/>
                  </a:lnTo>
                  <a:lnTo>
                    <a:pt x="101684" y="948192"/>
                  </a:lnTo>
                  <a:lnTo>
                    <a:pt x="103755" y="949898"/>
                  </a:lnTo>
                  <a:lnTo>
                    <a:pt x="103268" y="952213"/>
                  </a:lnTo>
                  <a:lnTo>
                    <a:pt x="104717" y="952915"/>
                  </a:lnTo>
                  <a:lnTo>
                    <a:pt x="110300" y="952963"/>
                  </a:lnTo>
                  <a:lnTo>
                    <a:pt x="118642" y="953036"/>
                  </a:lnTo>
                  <a:lnTo>
                    <a:pt x="131674" y="953152"/>
                  </a:lnTo>
                  <a:lnTo>
                    <a:pt x="144394" y="953266"/>
                  </a:lnTo>
                  <a:lnTo>
                    <a:pt x="158835" y="953430"/>
                  </a:lnTo>
                  <a:lnTo>
                    <a:pt x="165679" y="955287"/>
                  </a:lnTo>
                  <a:lnTo>
                    <a:pt x="171874" y="956966"/>
                  </a:lnTo>
                  <a:lnTo>
                    <a:pt x="179673" y="956966"/>
                  </a:lnTo>
                  <a:lnTo>
                    <a:pt x="187456" y="958954"/>
                  </a:lnTo>
                  <a:lnTo>
                    <a:pt x="193242" y="960263"/>
                  </a:lnTo>
                  <a:lnTo>
                    <a:pt x="196707" y="960757"/>
                  </a:lnTo>
                  <a:lnTo>
                    <a:pt x="200266" y="961229"/>
                  </a:lnTo>
                  <a:lnTo>
                    <a:pt x="200753" y="963059"/>
                  </a:lnTo>
                  <a:lnTo>
                    <a:pt x="185171" y="960463"/>
                  </a:lnTo>
                  <a:lnTo>
                    <a:pt x="181674" y="959046"/>
                  </a:lnTo>
                  <a:lnTo>
                    <a:pt x="178711" y="958882"/>
                  </a:lnTo>
                  <a:lnTo>
                    <a:pt x="173022" y="960649"/>
                  </a:lnTo>
                  <a:lnTo>
                    <a:pt x="169880" y="964854"/>
                  </a:lnTo>
                  <a:lnTo>
                    <a:pt x="168229" y="966046"/>
                  </a:lnTo>
                  <a:lnTo>
                    <a:pt x="164277" y="967175"/>
                  </a:lnTo>
                  <a:lnTo>
                    <a:pt x="160301" y="967396"/>
                  </a:lnTo>
                  <a:lnTo>
                    <a:pt x="146933" y="971465"/>
                  </a:lnTo>
                  <a:lnTo>
                    <a:pt x="142181" y="971814"/>
                  </a:lnTo>
                  <a:lnTo>
                    <a:pt x="138937" y="972893"/>
                  </a:lnTo>
                  <a:lnTo>
                    <a:pt x="135765" y="974447"/>
                  </a:lnTo>
                  <a:lnTo>
                    <a:pt x="134551" y="977785"/>
                  </a:lnTo>
                  <a:lnTo>
                    <a:pt x="135044" y="979818"/>
                  </a:lnTo>
                  <a:lnTo>
                    <a:pt x="131428" y="987109"/>
                  </a:lnTo>
                  <a:lnTo>
                    <a:pt x="130536" y="991163"/>
                  </a:lnTo>
                  <a:lnTo>
                    <a:pt x="130515" y="993227"/>
                  </a:lnTo>
                  <a:lnTo>
                    <a:pt x="131545" y="996600"/>
                  </a:lnTo>
                  <a:lnTo>
                    <a:pt x="130218" y="1002373"/>
                  </a:lnTo>
                  <a:lnTo>
                    <a:pt x="127815" y="1003636"/>
                  </a:lnTo>
                  <a:lnTo>
                    <a:pt x="121875" y="1005249"/>
                  </a:lnTo>
                  <a:lnTo>
                    <a:pt x="117837" y="1004076"/>
                  </a:lnTo>
                  <a:lnTo>
                    <a:pt x="110931" y="1003031"/>
                  </a:lnTo>
                  <a:lnTo>
                    <a:pt x="106010" y="1000808"/>
                  </a:lnTo>
                  <a:lnTo>
                    <a:pt x="99680" y="999237"/>
                  </a:lnTo>
                  <a:lnTo>
                    <a:pt x="97650" y="998311"/>
                  </a:lnTo>
                  <a:lnTo>
                    <a:pt x="92056" y="993859"/>
                  </a:lnTo>
                  <a:lnTo>
                    <a:pt x="91464" y="992382"/>
                  </a:lnTo>
                  <a:lnTo>
                    <a:pt x="91059" y="990515"/>
                  </a:lnTo>
                  <a:lnTo>
                    <a:pt x="94012" y="987849"/>
                  </a:lnTo>
                  <a:lnTo>
                    <a:pt x="95598" y="987654"/>
                  </a:lnTo>
                  <a:lnTo>
                    <a:pt x="100227" y="987735"/>
                  </a:lnTo>
                  <a:lnTo>
                    <a:pt x="104080" y="987306"/>
                  </a:lnTo>
                  <a:lnTo>
                    <a:pt x="106539" y="988734"/>
                  </a:lnTo>
                  <a:lnTo>
                    <a:pt x="107216" y="991845"/>
                  </a:lnTo>
                  <a:lnTo>
                    <a:pt x="106135" y="993505"/>
                  </a:lnTo>
                  <a:lnTo>
                    <a:pt x="105156" y="994530"/>
                  </a:lnTo>
                  <a:lnTo>
                    <a:pt x="105462" y="995305"/>
                  </a:lnTo>
                  <a:lnTo>
                    <a:pt x="108232" y="994228"/>
                  </a:lnTo>
                  <a:lnTo>
                    <a:pt x="109639" y="987266"/>
                  </a:lnTo>
                  <a:lnTo>
                    <a:pt x="119040" y="983795"/>
                  </a:lnTo>
                  <a:lnTo>
                    <a:pt x="122118" y="981769"/>
                  </a:lnTo>
                  <a:lnTo>
                    <a:pt x="125123" y="978641"/>
                  </a:lnTo>
                  <a:lnTo>
                    <a:pt x="125591" y="977745"/>
                  </a:lnTo>
                  <a:lnTo>
                    <a:pt x="125818" y="976571"/>
                  </a:lnTo>
                  <a:lnTo>
                    <a:pt x="123826" y="975605"/>
                  </a:lnTo>
                  <a:lnTo>
                    <a:pt x="119388" y="974323"/>
                  </a:lnTo>
                  <a:lnTo>
                    <a:pt x="105288" y="980886"/>
                  </a:lnTo>
                  <a:lnTo>
                    <a:pt x="98902" y="982616"/>
                  </a:lnTo>
                  <a:lnTo>
                    <a:pt x="94786" y="984494"/>
                  </a:lnTo>
                  <a:lnTo>
                    <a:pt x="89805" y="987870"/>
                  </a:lnTo>
                  <a:lnTo>
                    <a:pt x="88857" y="988869"/>
                  </a:lnTo>
                  <a:lnTo>
                    <a:pt x="87801" y="991109"/>
                  </a:lnTo>
                  <a:lnTo>
                    <a:pt x="87300" y="993570"/>
                  </a:lnTo>
                  <a:lnTo>
                    <a:pt x="82385" y="992445"/>
                  </a:lnTo>
                  <a:lnTo>
                    <a:pt x="74880" y="988872"/>
                  </a:lnTo>
                  <a:lnTo>
                    <a:pt x="73378" y="987565"/>
                  </a:lnTo>
                  <a:lnTo>
                    <a:pt x="74884" y="985736"/>
                  </a:lnTo>
                  <a:lnTo>
                    <a:pt x="77170" y="984208"/>
                  </a:lnTo>
                  <a:lnTo>
                    <a:pt x="77325" y="979084"/>
                  </a:lnTo>
                  <a:lnTo>
                    <a:pt x="77898" y="977289"/>
                  </a:lnTo>
                  <a:lnTo>
                    <a:pt x="79481" y="975851"/>
                  </a:lnTo>
                  <a:lnTo>
                    <a:pt x="82360" y="974269"/>
                  </a:lnTo>
                  <a:lnTo>
                    <a:pt x="83789" y="973902"/>
                  </a:lnTo>
                  <a:lnTo>
                    <a:pt x="85002" y="974588"/>
                  </a:lnTo>
                  <a:lnTo>
                    <a:pt x="85153" y="975797"/>
                  </a:lnTo>
                  <a:lnTo>
                    <a:pt x="89938" y="975710"/>
                  </a:lnTo>
                  <a:lnTo>
                    <a:pt x="99220" y="971166"/>
                  </a:lnTo>
                  <a:lnTo>
                    <a:pt x="103041" y="971058"/>
                  </a:lnTo>
                  <a:lnTo>
                    <a:pt x="108077" y="972073"/>
                  </a:lnTo>
                  <a:lnTo>
                    <a:pt x="113766" y="971463"/>
                  </a:lnTo>
                  <a:lnTo>
                    <a:pt x="114790" y="970999"/>
                  </a:lnTo>
                  <a:lnTo>
                    <a:pt x="115974" y="969933"/>
                  </a:lnTo>
                  <a:lnTo>
                    <a:pt x="111733" y="968680"/>
                  </a:lnTo>
                  <a:lnTo>
                    <a:pt x="107667" y="968044"/>
                  </a:lnTo>
                  <a:lnTo>
                    <a:pt x="96233" y="967601"/>
                  </a:lnTo>
                  <a:lnTo>
                    <a:pt x="93754" y="968087"/>
                  </a:lnTo>
                  <a:lnTo>
                    <a:pt x="90374" y="970497"/>
                  </a:lnTo>
                  <a:lnTo>
                    <a:pt x="89253" y="969895"/>
                  </a:lnTo>
                  <a:lnTo>
                    <a:pt x="88531" y="968680"/>
                  </a:lnTo>
                  <a:lnTo>
                    <a:pt x="84650" y="967825"/>
                  </a:lnTo>
                  <a:lnTo>
                    <a:pt x="82791" y="968003"/>
                  </a:lnTo>
                  <a:lnTo>
                    <a:pt x="81010" y="969161"/>
                  </a:lnTo>
                  <a:lnTo>
                    <a:pt x="81301" y="970961"/>
                  </a:lnTo>
                  <a:lnTo>
                    <a:pt x="80309" y="972890"/>
                  </a:lnTo>
                  <a:lnTo>
                    <a:pt x="76718" y="974804"/>
                  </a:lnTo>
                  <a:lnTo>
                    <a:pt x="74275" y="977848"/>
                  </a:lnTo>
                  <a:lnTo>
                    <a:pt x="74390" y="980214"/>
                  </a:lnTo>
                  <a:lnTo>
                    <a:pt x="74200" y="981448"/>
                  </a:lnTo>
                  <a:lnTo>
                    <a:pt x="73302" y="982098"/>
                  </a:lnTo>
                  <a:lnTo>
                    <a:pt x="71451" y="982881"/>
                  </a:lnTo>
                  <a:lnTo>
                    <a:pt x="65490" y="982349"/>
                  </a:lnTo>
                  <a:lnTo>
                    <a:pt x="62127" y="979866"/>
                  </a:lnTo>
                  <a:lnTo>
                    <a:pt x="60810" y="978172"/>
                  </a:lnTo>
                  <a:lnTo>
                    <a:pt x="57005" y="976334"/>
                  </a:lnTo>
                  <a:lnTo>
                    <a:pt x="65275" y="974048"/>
                  </a:lnTo>
                  <a:lnTo>
                    <a:pt x="68180" y="972745"/>
                  </a:lnTo>
                  <a:lnTo>
                    <a:pt x="70833" y="969838"/>
                  </a:lnTo>
                  <a:lnTo>
                    <a:pt x="72813" y="967990"/>
                  </a:lnTo>
                  <a:lnTo>
                    <a:pt x="71411" y="966689"/>
                  </a:lnTo>
                  <a:lnTo>
                    <a:pt x="69756" y="966686"/>
                  </a:lnTo>
                  <a:lnTo>
                    <a:pt x="69911" y="968753"/>
                  </a:lnTo>
                  <a:lnTo>
                    <a:pt x="68089" y="970448"/>
                  </a:lnTo>
                  <a:lnTo>
                    <a:pt x="64275" y="969649"/>
                  </a:lnTo>
                  <a:lnTo>
                    <a:pt x="58650" y="972154"/>
                  </a:lnTo>
                  <a:lnTo>
                    <a:pt x="55192" y="971484"/>
                  </a:lnTo>
                  <a:lnTo>
                    <a:pt x="49559" y="972221"/>
                  </a:lnTo>
                  <a:lnTo>
                    <a:pt x="46802" y="970872"/>
                  </a:lnTo>
                  <a:lnTo>
                    <a:pt x="46211" y="969155"/>
                  </a:lnTo>
                  <a:lnTo>
                    <a:pt x="47204" y="967369"/>
                  </a:lnTo>
                  <a:lnTo>
                    <a:pt x="46169" y="964338"/>
                  </a:lnTo>
                  <a:lnTo>
                    <a:pt x="44617" y="963602"/>
                  </a:lnTo>
                  <a:lnTo>
                    <a:pt x="43033" y="963774"/>
                  </a:lnTo>
                  <a:lnTo>
                    <a:pt x="42322" y="961969"/>
                  </a:lnTo>
                  <a:lnTo>
                    <a:pt x="40611" y="958795"/>
                  </a:lnTo>
                  <a:lnTo>
                    <a:pt x="39852" y="957937"/>
                  </a:lnTo>
                  <a:lnTo>
                    <a:pt x="39031" y="956461"/>
                  </a:lnTo>
                  <a:lnTo>
                    <a:pt x="39880" y="956102"/>
                  </a:lnTo>
                  <a:lnTo>
                    <a:pt x="41815" y="956526"/>
                  </a:lnTo>
                  <a:lnTo>
                    <a:pt x="43511" y="957481"/>
                  </a:lnTo>
                  <a:lnTo>
                    <a:pt x="46089" y="957602"/>
                  </a:lnTo>
                  <a:lnTo>
                    <a:pt x="51775" y="959670"/>
                  </a:lnTo>
                  <a:lnTo>
                    <a:pt x="54134" y="959173"/>
                  </a:lnTo>
                  <a:lnTo>
                    <a:pt x="55415" y="958698"/>
                  </a:lnTo>
                  <a:lnTo>
                    <a:pt x="55895" y="956982"/>
                  </a:lnTo>
                  <a:lnTo>
                    <a:pt x="55925" y="955352"/>
                  </a:lnTo>
                  <a:lnTo>
                    <a:pt x="56900" y="955352"/>
                  </a:lnTo>
                  <a:lnTo>
                    <a:pt x="60128" y="957435"/>
                  </a:lnTo>
                  <a:lnTo>
                    <a:pt x="62180" y="957238"/>
                  </a:lnTo>
                  <a:lnTo>
                    <a:pt x="65806" y="957789"/>
                  </a:lnTo>
                  <a:lnTo>
                    <a:pt x="67638" y="957565"/>
                  </a:lnTo>
                  <a:lnTo>
                    <a:pt x="71040" y="956788"/>
                  </a:lnTo>
                  <a:lnTo>
                    <a:pt x="76391" y="954499"/>
                  </a:lnTo>
                  <a:lnTo>
                    <a:pt x="79168" y="952130"/>
                  </a:lnTo>
                  <a:lnTo>
                    <a:pt x="80500" y="951808"/>
                  </a:lnTo>
                  <a:lnTo>
                    <a:pt x="82147" y="952114"/>
                  </a:lnTo>
                  <a:lnTo>
                    <a:pt x="83251" y="952794"/>
                  </a:lnTo>
                  <a:lnTo>
                    <a:pt x="83268" y="954440"/>
                  </a:lnTo>
                  <a:lnTo>
                    <a:pt x="84519" y="955964"/>
                  </a:lnTo>
                  <a:lnTo>
                    <a:pt x="86221" y="957214"/>
                  </a:lnTo>
                  <a:lnTo>
                    <a:pt x="86694" y="958733"/>
                  </a:lnTo>
                  <a:lnTo>
                    <a:pt x="86346" y="960228"/>
                  </a:lnTo>
                  <a:lnTo>
                    <a:pt x="83302" y="962330"/>
                  </a:lnTo>
                  <a:lnTo>
                    <a:pt x="82738" y="963062"/>
                  </a:lnTo>
                  <a:lnTo>
                    <a:pt x="83760" y="963834"/>
                  </a:lnTo>
                  <a:lnTo>
                    <a:pt x="85019" y="963472"/>
                  </a:lnTo>
                  <a:lnTo>
                    <a:pt x="86754" y="962433"/>
                  </a:lnTo>
                  <a:lnTo>
                    <a:pt x="87743" y="961006"/>
                  </a:lnTo>
                  <a:lnTo>
                    <a:pt x="88007" y="960263"/>
                  </a:lnTo>
                  <a:lnTo>
                    <a:pt x="88118" y="959203"/>
                  </a:lnTo>
                  <a:lnTo>
                    <a:pt x="87986" y="957910"/>
                  </a:lnTo>
                  <a:lnTo>
                    <a:pt x="85514" y="954226"/>
                  </a:lnTo>
                  <a:lnTo>
                    <a:pt x="85205" y="953395"/>
                  </a:lnTo>
                  <a:lnTo>
                    <a:pt x="85209" y="951725"/>
                  </a:lnTo>
                  <a:lnTo>
                    <a:pt x="88021" y="950189"/>
                  </a:lnTo>
                  <a:lnTo>
                    <a:pt x="88814" y="948991"/>
                  </a:lnTo>
                  <a:lnTo>
                    <a:pt x="88938" y="946673"/>
                  </a:lnTo>
                  <a:lnTo>
                    <a:pt x="87477" y="945083"/>
                  </a:lnTo>
                  <a:lnTo>
                    <a:pt x="81433" y="941411"/>
                  </a:lnTo>
                  <a:lnTo>
                    <a:pt x="71332" y="937727"/>
                  </a:lnTo>
                  <a:lnTo>
                    <a:pt x="70172" y="938113"/>
                  </a:lnTo>
                  <a:lnTo>
                    <a:pt x="69391" y="938780"/>
                  </a:lnTo>
                  <a:lnTo>
                    <a:pt x="70320" y="939265"/>
                  </a:lnTo>
                  <a:lnTo>
                    <a:pt x="71658" y="939511"/>
                  </a:lnTo>
                  <a:lnTo>
                    <a:pt x="80656" y="942544"/>
                  </a:lnTo>
                  <a:lnTo>
                    <a:pt x="82999" y="944304"/>
                  </a:lnTo>
                  <a:lnTo>
                    <a:pt x="84533" y="944776"/>
                  </a:lnTo>
                  <a:lnTo>
                    <a:pt x="86350" y="945944"/>
                  </a:lnTo>
                  <a:lnTo>
                    <a:pt x="85888" y="947653"/>
                  </a:lnTo>
                  <a:lnTo>
                    <a:pt x="76815" y="949331"/>
                  </a:lnTo>
                  <a:lnTo>
                    <a:pt x="69621" y="952945"/>
                  </a:lnTo>
                  <a:lnTo>
                    <a:pt x="64244" y="955139"/>
                  </a:lnTo>
                  <a:lnTo>
                    <a:pt x="60516" y="954337"/>
                  </a:lnTo>
                  <a:lnTo>
                    <a:pt x="58743" y="952108"/>
                  </a:lnTo>
                  <a:lnTo>
                    <a:pt x="56865" y="949231"/>
                  </a:lnTo>
                  <a:lnTo>
                    <a:pt x="54037" y="947553"/>
                  </a:lnTo>
                  <a:lnTo>
                    <a:pt x="52434" y="947709"/>
                  </a:lnTo>
                  <a:lnTo>
                    <a:pt x="51137" y="947399"/>
                  </a:lnTo>
                  <a:lnTo>
                    <a:pt x="50118" y="946511"/>
                  </a:lnTo>
                  <a:lnTo>
                    <a:pt x="47941" y="947248"/>
                  </a:lnTo>
                  <a:lnTo>
                    <a:pt x="43155" y="945248"/>
                  </a:lnTo>
                  <a:lnTo>
                    <a:pt x="41766" y="944376"/>
                  </a:lnTo>
                  <a:lnTo>
                    <a:pt x="45278" y="941562"/>
                  </a:lnTo>
                  <a:lnTo>
                    <a:pt x="49142" y="942644"/>
                  </a:lnTo>
                  <a:lnTo>
                    <a:pt x="50078" y="934729"/>
                  </a:lnTo>
                  <a:lnTo>
                    <a:pt x="48873" y="932929"/>
                  </a:lnTo>
                  <a:lnTo>
                    <a:pt x="43851" y="930970"/>
                  </a:lnTo>
                  <a:lnTo>
                    <a:pt x="41384" y="931223"/>
                  </a:lnTo>
                  <a:lnTo>
                    <a:pt x="38018" y="930959"/>
                  </a:lnTo>
                  <a:lnTo>
                    <a:pt x="35751" y="930060"/>
                  </a:lnTo>
                  <a:lnTo>
                    <a:pt x="33167" y="929704"/>
                  </a:lnTo>
                  <a:lnTo>
                    <a:pt x="30984" y="929181"/>
                  </a:lnTo>
                  <a:lnTo>
                    <a:pt x="28131" y="927961"/>
                  </a:lnTo>
                  <a:lnTo>
                    <a:pt x="24687" y="927308"/>
                  </a:lnTo>
                  <a:lnTo>
                    <a:pt x="20034" y="922283"/>
                  </a:lnTo>
                  <a:lnTo>
                    <a:pt x="18039" y="919644"/>
                  </a:lnTo>
                  <a:lnTo>
                    <a:pt x="16951" y="916761"/>
                  </a:lnTo>
                  <a:lnTo>
                    <a:pt x="24082" y="916697"/>
                  </a:lnTo>
                  <a:lnTo>
                    <a:pt x="28251" y="916230"/>
                  </a:lnTo>
                  <a:lnTo>
                    <a:pt x="29269" y="915026"/>
                  </a:lnTo>
                  <a:lnTo>
                    <a:pt x="27801" y="912730"/>
                  </a:lnTo>
                  <a:lnTo>
                    <a:pt x="25761" y="910922"/>
                  </a:lnTo>
                  <a:lnTo>
                    <a:pt x="27258" y="909224"/>
                  </a:lnTo>
                  <a:lnTo>
                    <a:pt x="29392" y="907910"/>
                  </a:lnTo>
                  <a:lnTo>
                    <a:pt x="31613" y="908493"/>
                  </a:lnTo>
                  <a:lnTo>
                    <a:pt x="37099" y="911418"/>
                  </a:lnTo>
                  <a:lnTo>
                    <a:pt x="38042" y="913399"/>
                  </a:lnTo>
                  <a:lnTo>
                    <a:pt x="41946" y="919436"/>
                  </a:lnTo>
                  <a:lnTo>
                    <a:pt x="42887" y="919973"/>
                  </a:lnTo>
                  <a:lnTo>
                    <a:pt x="43349" y="920534"/>
                  </a:lnTo>
                  <a:lnTo>
                    <a:pt x="51417" y="923913"/>
                  </a:lnTo>
                  <a:lnTo>
                    <a:pt x="52547" y="923867"/>
                  </a:lnTo>
                  <a:lnTo>
                    <a:pt x="52048" y="921033"/>
                  </a:lnTo>
                  <a:lnTo>
                    <a:pt x="54370" y="917188"/>
                  </a:lnTo>
                  <a:lnTo>
                    <a:pt x="56623" y="915917"/>
                  </a:lnTo>
                  <a:lnTo>
                    <a:pt x="57753" y="915930"/>
                  </a:lnTo>
                  <a:lnTo>
                    <a:pt x="57869" y="915288"/>
                  </a:lnTo>
                  <a:lnTo>
                    <a:pt x="55678" y="913688"/>
                  </a:lnTo>
                  <a:lnTo>
                    <a:pt x="56750" y="911550"/>
                  </a:lnTo>
                  <a:lnTo>
                    <a:pt x="56046" y="911483"/>
                  </a:lnTo>
                  <a:lnTo>
                    <a:pt x="54104" y="912854"/>
                  </a:lnTo>
                  <a:lnTo>
                    <a:pt x="50199" y="919565"/>
                  </a:lnTo>
                  <a:lnTo>
                    <a:pt x="47808" y="920790"/>
                  </a:lnTo>
                  <a:lnTo>
                    <a:pt x="44528" y="917752"/>
                  </a:lnTo>
                  <a:lnTo>
                    <a:pt x="42666" y="915563"/>
                  </a:lnTo>
                  <a:lnTo>
                    <a:pt x="41751" y="914786"/>
                  </a:lnTo>
                  <a:lnTo>
                    <a:pt x="42073" y="911348"/>
                  </a:lnTo>
                  <a:lnTo>
                    <a:pt x="48574" y="912044"/>
                  </a:lnTo>
                  <a:lnTo>
                    <a:pt x="46343" y="910919"/>
                  </a:lnTo>
                  <a:lnTo>
                    <a:pt x="38757" y="908935"/>
                  </a:lnTo>
                  <a:lnTo>
                    <a:pt x="36863" y="907967"/>
                  </a:lnTo>
                  <a:lnTo>
                    <a:pt x="35454" y="907613"/>
                  </a:lnTo>
                  <a:lnTo>
                    <a:pt x="32931" y="905276"/>
                  </a:lnTo>
                  <a:lnTo>
                    <a:pt x="29803" y="903298"/>
                  </a:lnTo>
                  <a:lnTo>
                    <a:pt x="35199" y="899739"/>
                  </a:lnTo>
                  <a:lnTo>
                    <a:pt x="37979" y="897234"/>
                  </a:lnTo>
                  <a:lnTo>
                    <a:pt x="46664" y="898565"/>
                  </a:lnTo>
                  <a:lnTo>
                    <a:pt x="48345" y="897790"/>
                  </a:lnTo>
                  <a:lnTo>
                    <a:pt x="46891" y="895960"/>
                  </a:lnTo>
                  <a:lnTo>
                    <a:pt x="45176" y="896514"/>
                  </a:lnTo>
                  <a:lnTo>
                    <a:pt x="42466" y="895375"/>
                  </a:lnTo>
                  <a:lnTo>
                    <a:pt x="38250" y="891950"/>
                  </a:lnTo>
                  <a:lnTo>
                    <a:pt x="38393" y="890202"/>
                  </a:lnTo>
                  <a:lnTo>
                    <a:pt x="39165" y="886996"/>
                  </a:lnTo>
                  <a:lnTo>
                    <a:pt x="40835" y="886310"/>
                  </a:lnTo>
                  <a:lnTo>
                    <a:pt x="44383" y="885649"/>
                  </a:lnTo>
                  <a:lnTo>
                    <a:pt x="48430" y="886691"/>
                  </a:lnTo>
                  <a:lnTo>
                    <a:pt x="50198" y="887538"/>
                  </a:lnTo>
                  <a:lnTo>
                    <a:pt x="51723" y="887141"/>
                  </a:lnTo>
                  <a:lnTo>
                    <a:pt x="50172" y="884767"/>
                  </a:lnTo>
                  <a:lnTo>
                    <a:pt x="47532" y="883868"/>
                  </a:lnTo>
                  <a:lnTo>
                    <a:pt x="44592" y="882176"/>
                  </a:lnTo>
                  <a:lnTo>
                    <a:pt x="44894" y="880300"/>
                  </a:lnTo>
                  <a:lnTo>
                    <a:pt x="45841" y="878749"/>
                  </a:lnTo>
                  <a:lnTo>
                    <a:pt x="46554" y="877048"/>
                  </a:lnTo>
                  <a:lnTo>
                    <a:pt x="47046" y="874668"/>
                  </a:lnTo>
                  <a:lnTo>
                    <a:pt x="46776" y="872814"/>
                  </a:lnTo>
                  <a:lnTo>
                    <a:pt x="47622" y="871959"/>
                  </a:lnTo>
                  <a:lnTo>
                    <a:pt x="48918" y="871576"/>
                  </a:lnTo>
                  <a:lnTo>
                    <a:pt x="48999" y="870879"/>
                  </a:lnTo>
                  <a:lnTo>
                    <a:pt x="46435" y="871025"/>
                  </a:lnTo>
                  <a:lnTo>
                    <a:pt x="45507" y="873370"/>
                  </a:lnTo>
                  <a:lnTo>
                    <a:pt x="45160" y="875507"/>
                  </a:lnTo>
                  <a:lnTo>
                    <a:pt x="43338" y="877224"/>
                  </a:lnTo>
                  <a:lnTo>
                    <a:pt x="42562" y="879159"/>
                  </a:lnTo>
                  <a:lnTo>
                    <a:pt x="42101" y="881477"/>
                  </a:lnTo>
                  <a:lnTo>
                    <a:pt x="41086" y="884135"/>
                  </a:lnTo>
                  <a:lnTo>
                    <a:pt x="38869" y="883123"/>
                  </a:lnTo>
                  <a:lnTo>
                    <a:pt x="37570" y="882081"/>
                  </a:lnTo>
                  <a:lnTo>
                    <a:pt x="37072" y="881369"/>
                  </a:lnTo>
                  <a:lnTo>
                    <a:pt x="37304" y="880012"/>
                  </a:lnTo>
                  <a:lnTo>
                    <a:pt x="36701" y="871624"/>
                  </a:lnTo>
                  <a:lnTo>
                    <a:pt x="36642" y="864600"/>
                  </a:lnTo>
                  <a:lnTo>
                    <a:pt x="37778" y="859130"/>
                  </a:lnTo>
                  <a:lnTo>
                    <a:pt x="40909" y="856954"/>
                  </a:lnTo>
                  <a:lnTo>
                    <a:pt x="42331" y="856323"/>
                  </a:lnTo>
                  <a:lnTo>
                    <a:pt x="43628" y="856601"/>
                  </a:lnTo>
                  <a:lnTo>
                    <a:pt x="45628" y="856585"/>
                  </a:lnTo>
                  <a:lnTo>
                    <a:pt x="46950" y="855794"/>
                  </a:lnTo>
                  <a:lnTo>
                    <a:pt x="42461" y="854480"/>
                  </a:lnTo>
                  <a:lnTo>
                    <a:pt x="39738" y="855230"/>
                  </a:lnTo>
                  <a:lnTo>
                    <a:pt x="37724" y="856280"/>
                  </a:lnTo>
                  <a:lnTo>
                    <a:pt x="34091" y="855489"/>
                  </a:lnTo>
                  <a:lnTo>
                    <a:pt x="33401" y="852680"/>
                  </a:lnTo>
                  <a:lnTo>
                    <a:pt x="31251" y="850251"/>
                  </a:lnTo>
                  <a:lnTo>
                    <a:pt x="30877" y="847142"/>
                  </a:lnTo>
                  <a:lnTo>
                    <a:pt x="31044" y="842641"/>
                  </a:lnTo>
                  <a:lnTo>
                    <a:pt x="36134" y="843029"/>
                  </a:lnTo>
                  <a:lnTo>
                    <a:pt x="40281" y="843909"/>
                  </a:lnTo>
                  <a:lnTo>
                    <a:pt x="51241" y="843834"/>
                  </a:lnTo>
                  <a:lnTo>
                    <a:pt x="60240" y="848146"/>
                  </a:lnTo>
                  <a:lnTo>
                    <a:pt x="64211" y="847569"/>
                  </a:lnTo>
                  <a:lnTo>
                    <a:pt x="64028" y="846700"/>
                  </a:lnTo>
                  <a:lnTo>
                    <a:pt x="60991" y="845615"/>
                  </a:lnTo>
                  <a:lnTo>
                    <a:pt x="59095" y="843202"/>
                  </a:lnTo>
                  <a:lnTo>
                    <a:pt x="57981" y="842501"/>
                  </a:lnTo>
                  <a:lnTo>
                    <a:pt x="57456" y="841051"/>
                  </a:lnTo>
                  <a:lnTo>
                    <a:pt x="57285" y="839362"/>
                  </a:lnTo>
                  <a:lnTo>
                    <a:pt x="55053" y="833147"/>
                  </a:lnTo>
                  <a:lnTo>
                    <a:pt x="54158" y="833309"/>
                  </a:lnTo>
                  <a:lnTo>
                    <a:pt x="53302" y="835441"/>
                  </a:lnTo>
                  <a:lnTo>
                    <a:pt x="51438" y="838992"/>
                  </a:lnTo>
                  <a:lnTo>
                    <a:pt x="48835" y="840717"/>
                  </a:lnTo>
                  <a:lnTo>
                    <a:pt x="44859" y="841416"/>
                  </a:lnTo>
                  <a:lnTo>
                    <a:pt x="40927" y="841810"/>
                  </a:lnTo>
                  <a:lnTo>
                    <a:pt x="37513" y="841130"/>
                  </a:lnTo>
                  <a:lnTo>
                    <a:pt x="36718" y="839662"/>
                  </a:lnTo>
                  <a:lnTo>
                    <a:pt x="36805" y="837962"/>
                  </a:lnTo>
                  <a:lnTo>
                    <a:pt x="35327" y="837130"/>
                  </a:lnTo>
                  <a:lnTo>
                    <a:pt x="31471" y="836394"/>
                  </a:lnTo>
                  <a:lnTo>
                    <a:pt x="30375" y="835981"/>
                  </a:lnTo>
                  <a:lnTo>
                    <a:pt x="29103" y="834440"/>
                  </a:lnTo>
                  <a:lnTo>
                    <a:pt x="30941" y="832111"/>
                  </a:lnTo>
                  <a:lnTo>
                    <a:pt x="32451" y="830721"/>
                  </a:lnTo>
                  <a:lnTo>
                    <a:pt x="34299" y="830996"/>
                  </a:lnTo>
                  <a:lnTo>
                    <a:pt x="36049" y="831625"/>
                  </a:lnTo>
                  <a:lnTo>
                    <a:pt x="38288" y="833457"/>
                  </a:lnTo>
                  <a:lnTo>
                    <a:pt x="40487" y="833806"/>
                  </a:lnTo>
                  <a:lnTo>
                    <a:pt x="43002" y="832351"/>
                  </a:lnTo>
                  <a:lnTo>
                    <a:pt x="43496" y="831361"/>
                  </a:lnTo>
                  <a:lnTo>
                    <a:pt x="41923" y="830740"/>
                  </a:lnTo>
                  <a:lnTo>
                    <a:pt x="40488" y="830500"/>
                  </a:lnTo>
                  <a:lnTo>
                    <a:pt x="38257" y="829720"/>
                  </a:lnTo>
                  <a:lnTo>
                    <a:pt x="33863" y="826930"/>
                  </a:lnTo>
                  <a:lnTo>
                    <a:pt x="36057" y="824085"/>
                  </a:lnTo>
                  <a:lnTo>
                    <a:pt x="41241" y="820825"/>
                  </a:lnTo>
                  <a:lnTo>
                    <a:pt x="42824" y="820078"/>
                  </a:lnTo>
                  <a:lnTo>
                    <a:pt x="41452" y="817331"/>
                  </a:lnTo>
                  <a:lnTo>
                    <a:pt x="43003" y="814327"/>
                  </a:lnTo>
                  <a:lnTo>
                    <a:pt x="41413" y="811850"/>
                  </a:lnTo>
                  <a:lnTo>
                    <a:pt x="38536" y="809181"/>
                  </a:lnTo>
                  <a:lnTo>
                    <a:pt x="34650" y="808590"/>
                  </a:lnTo>
                  <a:lnTo>
                    <a:pt x="33815" y="809370"/>
                  </a:lnTo>
                  <a:lnTo>
                    <a:pt x="33678" y="810462"/>
                  </a:lnTo>
                  <a:lnTo>
                    <a:pt x="34297" y="811286"/>
                  </a:lnTo>
                  <a:lnTo>
                    <a:pt x="33932" y="811879"/>
                  </a:lnTo>
                  <a:lnTo>
                    <a:pt x="33046" y="811860"/>
                  </a:lnTo>
                  <a:lnTo>
                    <a:pt x="28111" y="811275"/>
                  </a:lnTo>
                  <a:lnTo>
                    <a:pt x="24800" y="809499"/>
                  </a:lnTo>
                  <a:lnTo>
                    <a:pt x="19403" y="807880"/>
                  </a:lnTo>
                  <a:lnTo>
                    <a:pt x="18698" y="806614"/>
                  </a:lnTo>
                  <a:lnTo>
                    <a:pt x="18116" y="804755"/>
                  </a:lnTo>
                  <a:lnTo>
                    <a:pt x="20005" y="801552"/>
                  </a:lnTo>
                  <a:lnTo>
                    <a:pt x="19049" y="801508"/>
                  </a:lnTo>
                  <a:lnTo>
                    <a:pt x="15540" y="803983"/>
                  </a:lnTo>
                  <a:lnTo>
                    <a:pt x="10244" y="805281"/>
                  </a:lnTo>
                  <a:lnTo>
                    <a:pt x="6347" y="805705"/>
                  </a:lnTo>
                  <a:lnTo>
                    <a:pt x="4636" y="806709"/>
                  </a:lnTo>
                  <a:lnTo>
                    <a:pt x="3952" y="807537"/>
                  </a:lnTo>
                  <a:lnTo>
                    <a:pt x="4988" y="808026"/>
                  </a:lnTo>
                  <a:lnTo>
                    <a:pt x="7243" y="808147"/>
                  </a:lnTo>
                  <a:lnTo>
                    <a:pt x="8889" y="811240"/>
                  </a:lnTo>
                  <a:lnTo>
                    <a:pt x="8480" y="812427"/>
                  </a:lnTo>
                  <a:lnTo>
                    <a:pt x="7675" y="813226"/>
                  </a:lnTo>
                  <a:lnTo>
                    <a:pt x="5844" y="813380"/>
                  </a:lnTo>
                  <a:lnTo>
                    <a:pt x="2013" y="811242"/>
                  </a:lnTo>
                  <a:lnTo>
                    <a:pt x="0" y="808816"/>
                  </a:lnTo>
                  <a:lnTo>
                    <a:pt x="47" y="806889"/>
                  </a:lnTo>
                  <a:lnTo>
                    <a:pt x="1418" y="804266"/>
                  </a:lnTo>
                  <a:lnTo>
                    <a:pt x="7494" y="800747"/>
                  </a:lnTo>
                  <a:lnTo>
                    <a:pt x="9176" y="799258"/>
                  </a:lnTo>
                  <a:lnTo>
                    <a:pt x="12741" y="797606"/>
                  </a:lnTo>
                  <a:lnTo>
                    <a:pt x="17499" y="793882"/>
                  </a:lnTo>
                  <a:lnTo>
                    <a:pt x="21655" y="791812"/>
                  </a:lnTo>
                  <a:lnTo>
                    <a:pt x="19632" y="790099"/>
                  </a:lnTo>
                  <a:lnTo>
                    <a:pt x="17508" y="787524"/>
                  </a:lnTo>
                  <a:lnTo>
                    <a:pt x="17724" y="783943"/>
                  </a:lnTo>
                  <a:lnTo>
                    <a:pt x="26113" y="782526"/>
                  </a:lnTo>
                  <a:lnTo>
                    <a:pt x="29774" y="783109"/>
                  </a:lnTo>
                  <a:lnTo>
                    <a:pt x="34412" y="782998"/>
                  </a:lnTo>
                  <a:lnTo>
                    <a:pt x="37000" y="782140"/>
                  </a:lnTo>
                  <a:lnTo>
                    <a:pt x="38879" y="781957"/>
                  </a:lnTo>
                  <a:lnTo>
                    <a:pt x="42839" y="780966"/>
                  </a:lnTo>
                  <a:lnTo>
                    <a:pt x="44543" y="779574"/>
                  </a:lnTo>
                  <a:lnTo>
                    <a:pt x="44940" y="778511"/>
                  </a:lnTo>
                  <a:lnTo>
                    <a:pt x="44921" y="777582"/>
                  </a:lnTo>
                  <a:lnTo>
                    <a:pt x="44458" y="776441"/>
                  </a:lnTo>
                  <a:lnTo>
                    <a:pt x="43810" y="773478"/>
                  </a:lnTo>
                  <a:lnTo>
                    <a:pt x="44468" y="772487"/>
                  </a:lnTo>
                  <a:lnTo>
                    <a:pt x="46164" y="771308"/>
                  </a:lnTo>
                  <a:lnTo>
                    <a:pt x="48385" y="770941"/>
                  </a:lnTo>
                  <a:lnTo>
                    <a:pt x="49403" y="771033"/>
                  </a:lnTo>
                  <a:lnTo>
                    <a:pt x="52037" y="772115"/>
                  </a:lnTo>
                  <a:lnTo>
                    <a:pt x="51508" y="773650"/>
                  </a:lnTo>
                  <a:lnTo>
                    <a:pt x="50453" y="775499"/>
                  </a:lnTo>
                  <a:lnTo>
                    <a:pt x="48300" y="782847"/>
                  </a:lnTo>
                  <a:lnTo>
                    <a:pt x="47215" y="784507"/>
                  </a:lnTo>
                  <a:lnTo>
                    <a:pt x="45515" y="785945"/>
                  </a:lnTo>
                  <a:lnTo>
                    <a:pt x="46651" y="788944"/>
                  </a:lnTo>
                  <a:lnTo>
                    <a:pt x="44948" y="791043"/>
                  </a:lnTo>
                  <a:lnTo>
                    <a:pt x="37342" y="793278"/>
                  </a:lnTo>
                  <a:lnTo>
                    <a:pt x="36342" y="793407"/>
                  </a:lnTo>
                  <a:lnTo>
                    <a:pt x="36909" y="794206"/>
                  </a:lnTo>
                  <a:lnTo>
                    <a:pt x="41312" y="794017"/>
                  </a:lnTo>
                  <a:lnTo>
                    <a:pt x="44721" y="793545"/>
                  </a:lnTo>
                  <a:lnTo>
                    <a:pt x="48097" y="791658"/>
                  </a:lnTo>
                  <a:lnTo>
                    <a:pt x="49158" y="788779"/>
                  </a:lnTo>
                  <a:lnTo>
                    <a:pt x="50553" y="783169"/>
                  </a:lnTo>
                  <a:lnTo>
                    <a:pt x="52381" y="782375"/>
                  </a:lnTo>
                  <a:lnTo>
                    <a:pt x="54517" y="782197"/>
                  </a:lnTo>
                  <a:lnTo>
                    <a:pt x="55633" y="783519"/>
                  </a:lnTo>
                  <a:lnTo>
                    <a:pt x="55273" y="786480"/>
                  </a:lnTo>
                  <a:lnTo>
                    <a:pt x="55266" y="789343"/>
                  </a:lnTo>
                  <a:lnTo>
                    <a:pt x="52434" y="797827"/>
                  </a:lnTo>
                  <a:lnTo>
                    <a:pt x="49003" y="801236"/>
                  </a:lnTo>
                  <a:lnTo>
                    <a:pt x="48621" y="802132"/>
                  </a:lnTo>
                  <a:lnTo>
                    <a:pt x="48756" y="803195"/>
                  </a:lnTo>
                  <a:lnTo>
                    <a:pt x="51475" y="803041"/>
                  </a:lnTo>
                  <a:lnTo>
                    <a:pt x="53550" y="801212"/>
                  </a:lnTo>
                  <a:lnTo>
                    <a:pt x="55044" y="798875"/>
                  </a:lnTo>
                  <a:lnTo>
                    <a:pt x="56540" y="795620"/>
                  </a:lnTo>
                  <a:lnTo>
                    <a:pt x="56370" y="793261"/>
                  </a:lnTo>
                  <a:lnTo>
                    <a:pt x="56827" y="791801"/>
                  </a:lnTo>
                  <a:lnTo>
                    <a:pt x="57441" y="787028"/>
                  </a:lnTo>
                  <a:lnTo>
                    <a:pt x="58480" y="784612"/>
                  </a:lnTo>
                  <a:lnTo>
                    <a:pt x="58411" y="781234"/>
                  </a:lnTo>
                  <a:lnTo>
                    <a:pt x="56543" y="779960"/>
                  </a:lnTo>
                  <a:lnTo>
                    <a:pt x="53928" y="779188"/>
                  </a:lnTo>
                  <a:lnTo>
                    <a:pt x="53270" y="777118"/>
                  </a:lnTo>
                  <a:lnTo>
                    <a:pt x="54641" y="773030"/>
                  </a:lnTo>
                  <a:lnTo>
                    <a:pt x="59639" y="773135"/>
                  </a:lnTo>
                  <a:lnTo>
                    <a:pt x="64374" y="770345"/>
                  </a:lnTo>
                  <a:lnTo>
                    <a:pt x="67479" y="769333"/>
                  </a:lnTo>
                  <a:lnTo>
                    <a:pt x="69244" y="769543"/>
                  </a:lnTo>
                  <a:lnTo>
                    <a:pt x="75438" y="772234"/>
                  </a:lnTo>
                  <a:lnTo>
                    <a:pt x="76664" y="772266"/>
                  </a:lnTo>
                  <a:lnTo>
                    <a:pt x="76471" y="771297"/>
                  </a:lnTo>
                  <a:lnTo>
                    <a:pt x="75511" y="770615"/>
                  </a:lnTo>
                  <a:lnTo>
                    <a:pt x="73070" y="769708"/>
                  </a:lnTo>
                  <a:lnTo>
                    <a:pt x="68580" y="766818"/>
                  </a:lnTo>
                  <a:lnTo>
                    <a:pt x="62539" y="766348"/>
                  </a:lnTo>
                  <a:lnTo>
                    <a:pt x="63647" y="762594"/>
                  </a:lnTo>
                  <a:lnTo>
                    <a:pt x="64819" y="759164"/>
                  </a:lnTo>
                  <a:lnTo>
                    <a:pt x="67749" y="758689"/>
                  </a:lnTo>
                  <a:lnTo>
                    <a:pt x="72668" y="757561"/>
                  </a:lnTo>
                  <a:lnTo>
                    <a:pt x="82049" y="752420"/>
                  </a:lnTo>
                  <a:lnTo>
                    <a:pt x="83676" y="748545"/>
                  </a:lnTo>
                  <a:lnTo>
                    <a:pt x="84124" y="744192"/>
                  </a:lnTo>
                  <a:lnTo>
                    <a:pt x="79601" y="743059"/>
                  </a:lnTo>
                  <a:lnTo>
                    <a:pt x="74807" y="740212"/>
                  </a:lnTo>
                  <a:lnTo>
                    <a:pt x="70940" y="738695"/>
                  </a:lnTo>
                  <a:lnTo>
                    <a:pt x="67510" y="736793"/>
                  </a:lnTo>
                  <a:lnTo>
                    <a:pt x="68183" y="733948"/>
                  </a:lnTo>
                  <a:lnTo>
                    <a:pt x="68632" y="729312"/>
                  </a:lnTo>
                  <a:lnTo>
                    <a:pt x="72934" y="728319"/>
                  </a:lnTo>
                  <a:lnTo>
                    <a:pt x="74930" y="721950"/>
                  </a:lnTo>
                  <a:lnTo>
                    <a:pt x="72045" y="717076"/>
                  </a:lnTo>
                  <a:lnTo>
                    <a:pt x="72736" y="713441"/>
                  </a:lnTo>
                  <a:lnTo>
                    <a:pt x="76493" y="710338"/>
                  </a:lnTo>
                  <a:lnTo>
                    <a:pt x="77171" y="708190"/>
                  </a:lnTo>
                  <a:lnTo>
                    <a:pt x="78206" y="705829"/>
                  </a:lnTo>
                  <a:lnTo>
                    <a:pt x="81522" y="705588"/>
                  </a:lnTo>
                  <a:lnTo>
                    <a:pt x="81595" y="704304"/>
                  </a:lnTo>
                  <a:lnTo>
                    <a:pt x="81301" y="701961"/>
                  </a:lnTo>
                  <a:lnTo>
                    <a:pt x="79119" y="699193"/>
                  </a:lnTo>
                  <a:lnTo>
                    <a:pt x="79034" y="695355"/>
                  </a:lnTo>
                  <a:lnTo>
                    <a:pt x="81083" y="690824"/>
                  </a:lnTo>
                  <a:lnTo>
                    <a:pt x="84374" y="691140"/>
                  </a:lnTo>
                  <a:lnTo>
                    <a:pt x="85009" y="690948"/>
                  </a:lnTo>
                  <a:lnTo>
                    <a:pt x="82675" y="688207"/>
                  </a:lnTo>
                  <a:lnTo>
                    <a:pt x="80772" y="685189"/>
                  </a:lnTo>
                  <a:lnTo>
                    <a:pt x="81102" y="683986"/>
                  </a:lnTo>
                  <a:lnTo>
                    <a:pt x="82922" y="682958"/>
                  </a:lnTo>
                  <a:lnTo>
                    <a:pt x="85031" y="682386"/>
                  </a:lnTo>
                  <a:lnTo>
                    <a:pt x="87314" y="683932"/>
                  </a:lnTo>
                  <a:lnTo>
                    <a:pt x="90579" y="688854"/>
                  </a:lnTo>
                  <a:lnTo>
                    <a:pt x="91074" y="687591"/>
                  </a:lnTo>
                  <a:lnTo>
                    <a:pt x="89755" y="682574"/>
                  </a:lnTo>
                  <a:lnTo>
                    <a:pt x="88668" y="676335"/>
                  </a:lnTo>
                  <a:lnTo>
                    <a:pt x="85226" y="677156"/>
                  </a:lnTo>
                  <a:lnTo>
                    <a:pt x="82070" y="676716"/>
                  </a:lnTo>
                  <a:lnTo>
                    <a:pt x="80882" y="675747"/>
                  </a:lnTo>
                  <a:lnTo>
                    <a:pt x="79697" y="674344"/>
                  </a:lnTo>
                  <a:lnTo>
                    <a:pt x="80809" y="672630"/>
                  </a:lnTo>
                  <a:lnTo>
                    <a:pt x="81918" y="671354"/>
                  </a:lnTo>
                  <a:lnTo>
                    <a:pt x="84234" y="669748"/>
                  </a:lnTo>
                  <a:lnTo>
                    <a:pt x="89038" y="669184"/>
                  </a:lnTo>
                  <a:lnTo>
                    <a:pt x="92510" y="667168"/>
                  </a:lnTo>
                  <a:lnTo>
                    <a:pt x="93674" y="663020"/>
                  </a:lnTo>
                  <a:lnTo>
                    <a:pt x="92535" y="663430"/>
                  </a:lnTo>
                  <a:lnTo>
                    <a:pt x="90649" y="667079"/>
                  </a:lnTo>
                  <a:lnTo>
                    <a:pt x="87481" y="668315"/>
                  </a:lnTo>
                  <a:lnTo>
                    <a:pt x="85866" y="668134"/>
                  </a:lnTo>
                  <a:lnTo>
                    <a:pt x="83961" y="667451"/>
                  </a:lnTo>
                  <a:lnTo>
                    <a:pt x="80220" y="664272"/>
                  </a:lnTo>
                  <a:lnTo>
                    <a:pt x="78152" y="663533"/>
                  </a:lnTo>
                  <a:lnTo>
                    <a:pt x="76139" y="663455"/>
                  </a:lnTo>
                  <a:lnTo>
                    <a:pt x="74421" y="664259"/>
                  </a:lnTo>
                  <a:lnTo>
                    <a:pt x="70025" y="669861"/>
                  </a:lnTo>
                  <a:lnTo>
                    <a:pt x="68153" y="670808"/>
                  </a:lnTo>
                  <a:lnTo>
                    <a:pt x="60430" y="671256"/>
                  </a:lnTo>
                  <a:lnTo>
                    <a:pt x="57591" y="670609"/>
                  </a:lnTo>
                  <a:lnTo>
                    <a:pt x="54520" y="669748"/>
                  </a:lnTo>
                  <a:lnTo>
                    <a:pt x="54887" y="668366"/>
                  </a:lnTo>
                  <a:lnTo>
                    <a:pt x="55821" y="666895"/>
                  </a:lnTo>
                  <a:lnTo>
                    <a:pt x="57563" y="666140"/>
                  </a:lnTo>
                  <a:lnTo>
                    <a:pt x="57594" y="665295"/>
                  </a:lnTo>
                  <a:lnTo>
                    <a:pt x="55197" y="665082"/>
                  </a:lnTo>
                  <a:lnTo>
                    <a:pt x="52431" y="663530"/>
                  </a:lnTo>
                  <a:lnTo>
                    <a:pt x="51207" y="661566"/>
                  </a:lnTo>
                  <a:lnTo>
                    <a:pt x="50623" y="658055"/>
                  </a:lnTo>
                  <a:lnTo>
                    <a:pt x="48145" y="652498"/>
                  </a:lnTo>
                  <a:lnTo>
                    <a:pt x="47655" y="648520"/>
                  </a:lnTo>
                  <a:lnTo>
                    <a:pt x="49403" y="645681"/>
                  </a:lnTo>
                  <a:lnTo>
                    <a:pt x="53169" y="634542"/>
                  </a:lnTo>
                  <a:lnTo>
                    <a:pt x="54318" y="628864"/>
                  </a:lnTo>
                  <a:lnTo>
                    <a:pt x="56336" y="623871"/>
                  </a:lnTo>
                  <a:lnTo>
                    <a:pt x="56293" y="620579"/>
                  </a:lnTo>
                  <a:lnTo>
                    <a:pt x="61509" y="617570"/>
                  </a:lnTo>
                  <a:lnTo>
                    <a:pt x="63494" y="615770"/>
                  </a:lnTo>
                  <a:lnTo>
                    <a:pt x="67929" y="605634"/>
                  </a:lnTo>
                  <a:lnTo>
                    <a:pt x="68577" y="600164"/>
                  </a:lnTo>
                  <a:lnTo>
                    <a:pt x="61550" y="583573"/>
                  </a:lnTo>
                  <a:lnTo>
                    <a:pt x="60460" y="580404"/>
                  </a:lnTo>
                  <a:lnTo>
                    <a:pt x="60118" y="576464"/>
                  </a:lnTo>
                  <a:lnTo>
                    <a:pt x="61796" y="569923"/>
                  </a:lnTo>
                  <a:lnTo>
                    <a:pt x="61991" y="567443"/>
                  </a:lnTo>
                  <a:lnTo>
                    <a:pt x="60555" y="563856"/>
                  </a:lnTo>
                  <a:lnTo>
                    <a:pt x="56547" y="557998"/>
                  </a:lnTo>
                  <a:lnTo>
                    <a:pt x="56470" y="555010"/>
                  </a:lnTo>
                  <a:lnTo>
                    <a:pt x="58160" y="551934"/>
                  </a:lnTo>
                  <a:lnTo>
                    <a:pt x="56531" y="548118"/>
                  </a:lnTo>
                  <a:lnTo>
                    <a:pt x="57325" y="545754"/>
                  </a:lnTo>
                  <a:lnTo>
                    <a:pt x="58209" y="543903"/>
                  </a:lnTo>
                  <a:lnTo>
                    <a:pt x="64484" y="544893"/>
                  </a:lnTo>
                  <a:lnTo>
                    <a:pt x="67344" y="544426"/>
                  </a:lnTo>
                  <a:lnTo>
                    <a:pt x="68867" y="543306"/>
                  </a:lnTo>
                  <a:lnTo>
                    <a:pt x="70059" y="540173"/>
                  </a:lnTo>
                  <a:lnTo>
                    <a:pt x="70655" y="535272"/>
                  </a:lnTo>
                  <a:lnTo>
                    <a:pt x="71027" y="533165"/>
                  </a:lnTo>
                  <a:lnTo>
                    <a:pt x="71573" y="530083"/>
                  </a:lnTo>
                  <a:lnTo>
                    <a:pt x="74653" y="528842"/>
                  </a:lnTo>
                  <a:lnTo>
                    <a:pt x="75724" y="525922"/>
                  </a:lnTo>
                  <a:lnTo>
                    <a:pt x="78302" y="521849"/>
                  </a:lnTo>
                  <a:lnTo>
                    <a:pt x="80958" y="510467"/>
                  </a:lnTo>
                  <a:lnTo>
                    <a:pt x="83584" y="507660"/>
                  </a:lnTo>
                  <a:lnTo>
                    <a:pt x="86238" y="504419"/>
                  </a:lnTo>
                  <a:lnTo>
                    <a:pt x="85228" y="499613"/>
                  </a:lnTo>
                  <a:lnTo>
                    <a:pt x="86937" y="497392"/>
                  </a:lnTo>
                  <a:lnTo>
                    <a:pt x="88509" y="495778"/>
                  </a:lnTo>
                  <a:lnTo>
                    <a:pt x="89896" y="492845"/>
                  </a:lnTo>
                  <a:lnTo>
                    <a:pt x="91783" y="490070"/>
                  </a:lnTo>
                  <a:lnTo>
                    <a:pt x="96285" y="486085"/>
                  </a:lnTo>
                  <a:lnTo>
                    <a:pt x="97428" y="481222"/>
                  </a:lnTo>
                  <a:lnTo>
                    <a:pt x="100923" y="472810"/>
                  </a:lnTo>
                  <a:lnTo>
                    <a:pt x="101619" y="467413"/>
                  </a:lnTo>
                  <a:lnTo>
                    <a:pt x="102704" y="463764"/>
                  </a:lnTo>
                  <a:lnTo>
                    <a:pt x="102391" y="460361"/>
                  </a:lnTo>
                  <a:lnTo>
                    <a:pt x="104490" y="456224"/>
                  </a:lnTo>
                  <a:lnTo>
                    <a:pt x="106505" y="452740"/>
                  </a:lnTo>
                  <a:lnTo>
                    <a:pt x="107141" y="450805"/>
                  </a:lnTo>
                  <a:lnTo>
                    <a:pt x="111744" y="446193"/>
                  </a:lnTo>
                  <a:lnTo>
                    <a:pt x="112520" y="442507"/>
                  </a:lnTo>
                  <a:lnTo>
                    <a:pt x="110884" y="440014"/>
                  </a:lnTo>
                  <a:lnTo>
                    <a:pt x="110854" y="436146"/>
                  </a:lnTo>
                  <a:lnTo>
                    <a:pt x="109572" y="430787"/>
                  </a:lnTo>
                  <a:lnTo>
                    <a:pt x="112540" y="428782"/>
                  </a:lnTo>
                  <a:lnTo>
                    <a:pt x="113743" y="427317"/>
                  </a:lnTo>
                  <a:lnTo>
                    <a:pt x="117606" y="418751"/>
                  </a:lnTo>
                  <a:lnTo>
                    <a:pt x="117352" y="415389"/>
                  </a:lnTo>
                  <a:lnTo>
                    <a:pt x="118461" y="411214"/>
                  </a:lnTo>
                  <a:lnTo>
                    <a:pt x="115926" y="406270"/>
                  </a:lnTo>
                  <a:lnTo>
                    <a:pt x="115571" y="395160"/>
                  </a:lnTo>
                  <a:lnTo>
                    <a:pt x="114150" y="386608"/>
                  </a:lnTo>
                  <a:lnTo>
                    <a:pt x="111810" y="377575"/>
                  </a:lnTo>
                  <a:lnTo>
                    <a:pt x="112033" y="372521"/>
                  </a:lnTo>
                  <a:lnTo>
                    <a:pt x="110603" y="366239"/>
                  </a:lnTo>
                  <a:lnTo>
                    <a:pt x="110513" y="362612"/>
                  </a:lnTo>
                  <a:lnTo>
                    <a:pt x="111603" y="354386"/>
                  </a:lnTo>
                  <a:lnTo>
                    <a:pt x="119039" y="349207"/>
                  </a:lnTo>
                  <a:lnTo>
                    <a:pt x="120485" y="343411"/>
                  </a:lnTo>
                  <a:lnTo>
                    <a:pt x="121379" y="335577"/>
                  </a:lnTo>
                  <a:lnTo>
                    <a:pt x="121075" y="329869"/>
                  </a:lnTo>
                  <a:lnTo>
                    <a:pt x="120341" y="327305"/>
                  </a:lnTo>
                  <a:lnTo>
                    <a:pt x="116677" y="323101"/>
                  </a:lnTo>
                  <a:lnTo>
                    <a:pt x="115754" y="315591"/>
                  </a:lnTo>
                  <a:lnTo>
                    <a:pt x="116463" y="313623"/>
                  </a:lnTo>
                  <a:lnTo>
                    <a:pt x="119489" y="311508"/>
                  </a:lnTo>
                  <a:lnTo>
                    <a:pt x="121627" y="308571"/>
                  </a:lnTo>
                  <a:lnTo>
                    <a:pt x="122729" y="304013"/>
                  </a:lnTo>
                  <a:lnTo>
                    <a:pt x="124951" y="300430"/>
                  </a:lnTo>
                  <a:lnTo>
                    <a:pt x="125834" y="291759"/>
                  </a:lnTo>
                  <a:lnTo>
                    <a:pt x="127712" y="284861"/>
                  </a:lnTo>
                  <a:lnTo>
                    <a:pt x="128649" y="282454"/>
                  </a:lnTo>
                  <a:lnTo>
                    <a:pt x="131601" y="279429"/>
                  </a:lnTo>
                  <a:lnTo>
                    <a:pt x="132154" y="278622"/>
                  </a:lnTo>
                  <a:lnTo>
                    <a:pt x="132610" y="276315"/>
                  </a:lnTo>
                  <a:lnTo>
                    <a:pt x="132472" y="270864"/>
                  </a:lnTo>
                  <a:lnTo>
                    <a:pt x="132924" y="267536"/>
                  </a:lnTo>
                  <a:lnTo>
                    <a:pt x="135278" y="260989"/>
                  </a:lnTo>
                  <a:lnTo>
                    <a:pt x="135549" y="257959"/>
                  </a:lnTo>
                  <a:lnTo>
                    <a:pt x="138161" y="251217"/>
                  </a:lnTo>
                  <a:lnTo>
                    <a:pt x="138754" y="246376"/>
                  </a:lnTo>
                  <a:lnTo>
                    <a:pt x="139870" y="243823"/>
                  </a:lnTo>
                  <a:lnTo>
                    <a:pt x="139436" y="240949"/>
                  </a:lnTo>
                  <a:lnTo>
                    <a:pt x="140177" y="234518"/>
                  </a:lnTo>
                  <a:lnTo>
                    <a:pt x="138404" y="230883"/>
                  </a:lnTo>
                  <a:lnTo>
                    <a:pt x="138014" y="228757"/>
                  </a:lnTo>
                  <a:lnTo>
                    <a:pt x="140244" y="222164"/>
                  </a:lnTo>
                  <a:lnTo>
                    <a:pt x="141761" y="220558"/>
                  </a:lnTo>
                  <a:lnTo>
                    <a:pt x="144210" y="217490"/>
                  </a:lnTo>
                  <a:lnTo>
                    <a:pt x="145241" y="214047"/>
                  </a:lnTo>
                  <a:lnTo>
                    <a:pt x="145430" y="211858"/>
                  </a:lnTo>
                  <a:lnTo>
                    <a:pt x="142300" y="200966"/>
                  </a:lnTo>
                  <a:lnTo>
                    <a:pt x="141872" y="197258"/>
                  </a:lnTo>
                  <a:lnTo>
                    <a:pt x="142637" y="188617"/>
                  </a:lnTo>
                  <a:lnTo>
                    <a:pt x="143715" y="183037"/>
                  </a:lnTo>
                  <a:lnTo>
                    <a:pt x="143365" y="178584"/>
                  </a:lnTo>
                  <a:lnTo>
                    <a:pt x="143715" y="176295"/>
                  </a:lnTo>
                  <a:lnTo>
                    <a:pt x="144257" y="173421"/>
                  </a:lnTo>
                  <a:lnTo>
                    <a:pt x="146408" y="169935"/>
                  </a:lnTo>
                  <a:lnTo>
                    <a:pt x="146895" y="167457"/>
                  </a:lnTo>
                  <a:lnTo>
                    <a:pt x="146141" y="166424"/>
                  </a:lnTo>
                  <a:lnTo>
                    <a:pt x="143590" y="165161"/>
                  </a:lnTo>
                  <a:lnTo>
                    <a:pt x="141485" y="161998"/>
                  </a:lnTo>
                  <a:lnTo>
                    <a:pt x="141340" y="158879"/>
                  </a:lnTo>
                  <a:lnTo>
                    <a:pt x="142018" y="156609"/>
                  </a:lnTo>
                  <a:lnTo>
                    <a:pt x="142174" y="153395"/>
                  </a:lnTo>
                  <a:lnTo>
                    <a:pt x="145311" y="152763"/>
                  </a:lnTo>
                  <a:lnTo>
                    <a:pt x="146983" y="150980"/>
                  </a:lnTo>
                  <a:lnTo>
                    <a:pt x="148571" y="147636"/>
                  </a:lnTo>
                  <a:lnTo>
                    <a:pt x="150565" y="139551"/>
                  </a:lnTo>
                  <a:lnTo>
                    <a:pt x="151422" y="129523"/>
                  </a:lnTo>
                  <a:lnTo>
                    <a:pt x="152612" y="123483"/>
                  </a:lnTo>
                  <a:lnTo>
                    <a:pt x="153452" y="120499"/>
                  </a:lnTo>
                  <a:lnTo>
                    <a:pt x="154156" y="114259"/>
                  </a:lnTo>
                  <a:lnTo>
                    <a:pt x="155318" y="110176"/>
                  </a:lnTo>
                  <a:lnTo>
                    <a:pt x="155525" y="106412"/>
                  </a:lnTo>
                  <a:lnTo>
                    <a:pt x="155295" y="103549"/>
                  </a:lnTo>
                  <a:lnTo>
                    <a:pt x="152293" y="88962"/>
                  </a:lnTo>
                  <a:lnTo>
                    <a:pt x="152386" y="83603"/>
                  </a:lnTo>
                  <a:lnTo>
                    <a:pt x="153662" y="75267"/>
                  </a:lnTo>
                  <a:lnTo>
                    <a:pt x="153643" y="63531"/>
                  </a:lnTo>
                  <a:lnTo>
                    <a:pt x="153387" y="60789"/>
                  </a:lnTo>
                  <a:lnTo>
                    <a:pt x="152256" y="58222"/>
                  </a:lnTo>
                  <a:lnTo>
                    <a:pt x="151923" y="54738"/>
                  </a:lnTo>
                  <a:lnTo>
                    <a:pt x="150116" y="48677"/>
                  </a:lnTo>
                  <a:lnTo>
                    <a:pt x="148484" y="36517"/>
                  </a:lnTo>
                  <a:lnTo>
                    <a:pt x="148450" y="30097"/>
                  </a:lnTo>
                  <a:lnTo>
                    <a:pt x="147744" y="24649"/>
                  </a:lnTo>
                  <a:lnTo>
                    <a:pt x="146179" y="23200"/>
                  </a:lnTo>
                  <a:lnTo>
                    <a:pt x="147306" y="22868"/>
                  </a:lnTo>
                  <a:lnTo>
                    <a:pt x="149937" y="22641"/>
                  </a:lnTo>
                  <a:lnTo>
                    <a:pt x="152658" y="22636"/>
                  </a:lnTo>
                  <a:lnTo>
                    <a:pt x="156104" y="21483"/>
                  </a:lnTo>
                  <a:lnTo>
                    <a:pt x="159772" y="19343"/>
                  </a:lnTo>
                  <a:lnTo>
                    <a:pt x="162167" y="16232"/>
                  </a:lnTo>
                  <a:lnTo>
                    <a:pt x="163192" y="13379"/>
                  </a:lnTo>
                  <a:lnTo>
                    <a:pt x="163196" y="10886"/>
                  </a:lnTo>
                  <a:lnTo>
                    <a:pt x="162117" y="7712"/>
                  </a:lnTo>
                  <a:lnTo>
                    <a:pt x="161824" y="5464"/>
                  </a:lnTo>
                  <a:lnTo>
                    <a:pt x="163095" y="4390"/>
                  </a:lnTo>
                  <a:lnTo>
                    <a:pt x="166448" y="3972"/>
                  </a:lnTo>
                  <a:lnTo>
                    <a:pt x="169166" y="1856"/>
                  </a:lnTo>
                  <a:lnTo>
                    <a:pt x="171252" y="0"/>
                  </a:lnTo>
                  <a:lnTo>
                    <a:pt x="171692" y="3135"/>
                  </a:lnTo>
                  <a:lnTo>
                    <a:pt x="175478" y="7340"/>
                  </a:lnTo>
                  <a:lnTo>
                    <a:pt x="176711" y="12079"/>
                  </a:lnTo>
                  <a:lnTo>
                    <a:pt x="177569" y="12678"/>
                  </a:lnTo>
                  <a:lnTo>
                    <a:pt x="182775" y="15044"/>
                  </a:lnTo>
                  <a:lnTo>
                    <a:pt x="182872" y="15603"/>
                  </a:lnTo>
                  <a:lnTo>
                    <a:pt x="182108" y="16488"/>
                  </a:lnTo>
                  <a:lnTo>
                    <a:pt x="181351" y="17630"/>
                  </a:lnTo>
                  <a:lnTo>
                    <a:pt x="181879" y="19243"/>
                  </a:lnTo>
                  <a:lnTo>
                    <a:pt x="182821" y="21454"/>
                  </a:lnTo>
                  <a:lnTo>
                    <a:pt x="183134" y="23505"/>
                  </a:lnTo>
                  <a:lnTo>
                    <a:pt x="183709" y="25615"/>
                  </a:lnTo>
                  <a:lnTo>
                    <a:pt x="184282" y="28850"/>
                  </a:lnTo>
                  <a:lnTo>
                    <a:pt x="184630" y="31784"/>
                  </a:lnTo>
                  <a:lnTo>
                    <a:pt x="185955" y="36115"/>
                  </a:lnTo>
                  <a:lnTo>
                    <a:pt x="186225" y="38787"/>
                  </a:lnTo>
                  <a:lnTo>
                    <a:pt x="186247" y="40398"/>
                  </a:lnTo>
                  <a:lnTo>
                    <a:pt x="187278" y="41979"/>
                  </a:lnTo>
                  <a:lnTo>
                    <a:pt x="189296" y="43863"/>
                  </a:lnTo>
                  <a:lnTo>
                    <a:pt x="192028" y="45766"/>
                  </a:lnTo>
                  <a:lnTo>
                    <a:pt x="194196" y="47981"/>
                  </a:lnTo>
                  <a:lnTo>
                    <a:pt x="195857" y="49481"/>
                  </a:lnTo>
                  <a:lnTo>
                    <a:pt x="197866" y="50709"/>
                  </a:lnTo>
                  <a:lnTo>
                    <a:pt x="199409" y="51837"/>
                  </a:lnTo>
                  <a:lnTo>
                    <a:pt x="200012" y="52612"/>
                  </a:lnTo>
                  <a:lnTo>
                    <a:pt x="200214" y="53243"/>
                  </a:lnTo>
                  <a:lnTo>
                    <a:pt x="199547" y="53840"/>
                  </a:lnTo>
                  <a:lnTo>
                    <a:pt x="197108" y="56762"/>
                  </a:lnTo>
                  <a:lnTo>
                    <a:pt x="193709" y="61210"/>
                  </a:lnTo>
                  <a:lnTo>
                    <a:pt x="193767" y="61752"/>
                  </a:lnTo>
                  <a:lnTo>
                    <a:pt x="197025" y="64953"/>
                  </a:lnTo>
                  <a:lnTo>
                    <a:pt x="197547" y="66218"/>
                  </a:lnTo>
                  <a:lnTo>
                    <a:pt x="197511" y="68008"/>
                  </a:lnTo>
                  <a:lnTo>
                    <a:pt x="196419" y="70158"/>
                  </a:lnTo>
                  <a:lnTo>
                    <a:pt x="192902" y="70841"/>
                  </a:lnTo>
                  <a:lnTo>
                    <a:pt x="192119" y="71427"/>
                  </a:lnTo>
                  <a:lnTo>
                    <a:pt x="192022" y="72109"/>
                  </a:lnTo>
                  <a:lnTo>
                    <a:pt x="192831" y="73019"/>
                  </a:lnTo>
                  <a:lnTo>
                    <a:pt x="192706" y="75140"/>
                  </a:lnTo>
                  <a:lnTo>
                    <a:pt x="193977" y="77485"/>
                  </a:lnTo>
                  <a:lnTo>
                    <a:pt x="193321" y="78284"/>
                  </a:lnTo>
                  <a:lnTo>
                    <a:pt x="192025" y="79363"/>
                  </a:lnTo>
                  <a:lnTo>
                    <a:pt x="191988" y="80419"/>
                  </a:lnTo>
                  <a:lnTo>
                    <a:pt x="192413" y="81590"/>
                  </a:lnTo>
                  <a:lnTo>
                    <a:pt x="193777" y="82540"/>
                  </a:lnTo>
                  <a:lnTo>
                    <a:pt x="199192" y="85829"/>
                  </a:lnTo>
                  <a:lnTo>
                    <a:pt x="199621" y="86283"/>
                  </a:lnTo>
                  <a:lnTo>
                    <a:pt x="199536" y="86623"/>
                  </a:lnTo>
                  <a:lnTo>
                    <a:pt x="197442" y="88817"/>
                  </a:lnTo>
                  <a:lnTo>
                    <a:pt x="197225" y="90171"/>
                  </a:lnTo>
                  <a:lnTo>
                    <a:pt x="197283" y="92400"/>
                  </a:lnTo>
                  <a:lnTo>
                    <a:pt x="197578" y="93842"/>
                  </a:lnTo>
                  <a:lnTo>
                    <a:pt x="198253" y="94441"/>
                  </a:lnTo>
                  <a:lnTo>
                    <a:pt x="200971" y="95121"/>
                  </a:lnTo>
                  <a:lnTo>
                    <a:pt x="204332" y="100135"/>
                  </a:lnTo>
                  <a:lnTo>
                    <a:pt x="207561" y="104849"/>
                  </a:lnTo>
                  <a:lnTo>
                    <a:pt x="207519" y="108911"/>
                  </a:lnTo>
                  <a:lnTo>
                    <a:pt x="207853" y="113644"/>
                  </a:lnTo>
                  <a:lnTo>
                    <a:pt x="209906" y="117360"/>
                  </a:lnTo>
                  <a:lnTo>
                    <a:pt x="210192" y="120334"/>
                  </a:lnTo>
                  <a:lnTo>
                    <a:pt x="210884" y="123710"/>
                  </a:lnTo>
                  <a:lnTo>
                    <a:pt x="213326" y="125764"/>
                  </a:lnTo>
                  <a:lnTo>
                    <a:pt x="214279" y="129822"/>
                  </a:lnTo>
                  <a:lnTo>
                    <a:pt x="214527" y="131984"/>
                  </a:lnTo>
                  <a:lnTo>
                    <a:pt x="214376" y="133406"/>
                  </a:lnTo>
                  <a:lnTo>
                    <a:pt x="216273" y="137818"/>
                  </a:lnTo>
                  <a:lnTo>
                    <a:pt x="216494" y="141610"/>
                  </a:lnTo>
                  <a:lnTo>
                    <a:pt x="216045" y="144336"/>
                  </a:lnTo>
                  <a:lnTo>
                    <a:pt x="216068" y="145855"/>
                  </a:lnTo>
                  <a:lnTo>
                    <a:pt x="216336" y="146926"/>
                  </a:lnTo>
                  <a:lnTo>
                    <a:pt x="217965" y="147887"/>
                  </a:lnTo>
                  <a:lnTo>
                    <a:pt x="218686" y="148489"/>
                  </a:lnTo>
                  <a:lnTo>
                    <a:pt x="221093" y="148756"/>
                  </a:lnTo>
                  <a:lnTo>
                    <a:pt x="224613" y="148826"/>
                  </a:lnTo>
                  <a:lnTo>
                    <a:pt x="230628" y="14781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9561707" y="2888937"/>
              <a:ext cx="65714" cy="53042"/>
            </a:xfrm>
            <a:custGeom>
              <a:avLst/>
              <a:pathLst>
                <a:path w="65714" h="53042">
                  <a:moveTo>
                    <a:pt x="62262" y="4029"/>
                  </a:moveTo>
                  <a:lnTo>
                    <a:pt x="63630" y="5255"/>
                  </a:lnTo>
                  <a:lnTo>
                    <a:pt x="64526" y="7031"/>
                  </a:lnTo>
                  <a:lnTo>
                    <a:pt x="65271" y="10308"/>
                  </a:lnTo>
                  <a:lnTo>
                    <a:pt x="65714" y="13327"/>
                  </a:lnTo>
                  <a:lnTo>
                    <a:pt x="62923" y="15244"/>
                  </a:lnTo>
                  <a:lnTo>
                    <a:pt x="60424" y="16023"/>
                  </a:lnTo>
                  <a:lnTo>
                    <a:pt x="55413" y="23393"/>
                  </a:lnTo>
                  <a:lnTo>
                    <a:pt x="54369" y="25719"/>
                  </a:lnTo>
                  <a:lnTo>
                    <a:pt x="53513" y="26690"/>
                  </a:lnTo>
                  <a:lnTo>
                    <a:pt x="53246" y="27705"/>
                  </a:lnTo>
                  <a:lnTo>
                    <a:pt x="53343" y="28717"/>
                  </a:lnTo>
                  <a:lnTo>
                    <a:pt x="52053" y="32263"/>
                  </a:lnTo>
                  <a:lnTo>
                    <a:pt x="50901" y="36618"/>
                  </a:lnTo>
                  <a:lnTo>
                    <a:pt x="50172" y="38405"/>
                  </a:lnTo>
                  <a:lnTo>
                    <a:pt x="48742" y="39776"/>
                  </a:lnTo>
                  <a:lnTo>
                    <a:pt x="46923" y="40468"/>
                  </a:lnTo>
                  <a:lnTo>
                    <a:pt x="45739" y="40572"/>
                  </a:lnTo>
                  <a:lnTo>
                    <a:pt x="44659" y="40953"/>
                  </a:lnTo>
                  <a:lnTo>
                    <a:pt x="42020" y="43327"/>
                  </a:lnTo>
                  <a:lnTo>
                    <a:pt x="39043" y="45112"/>
                  </a:lnTo>
                  <a:lnTo>
                    <a:pt x="39537" y="45930"/>
                  </a:lnTo>
                  <a:lnTo>
                    <a:pt x="39564" y="46706"/>
                  </a:lnTo>
                  <a:lnTo>
                    <a:pt x="38261" y="47571"/>
                  </a:lnTo>
                  <a:lnTo>
                    <a:pt x="36809" y="47410"/>
                  </a:lnTo>
                  <a:lnTo>
                    <a:pt x="32607" y="48112"/>
                  </a:lnTo>
                  <a:lnTo>
                    <a:pt x="31063" y="49449"/>
                  </a:lnTo>
                  <a:lnTo>
                    <a:pt x="29487" y="51913"/>
                  </a:lnTo>
                  <a:lnTo>
                    <a:pt x="28888" y="52245"/>
                  </a:lnTo>
                  <a:lnTo>
                    <a:pt x="26360" y="52820"/>
                  </a:lnTo>
                  <a:lnTo>
                    <a:pt x="24419" y="53042"/>
                  </a:lnTo>
                  <a:lnTo>
                    <a:pt x="21124" y="51306"/>
                  </a:lnTo>
                  <a:lnTo>
                    <a:pt x="19489" y="50794"/>
                  </a:lnTo>
                  <a:lnTo>
                    <a:pt x="15131" y="50089"/>
                  </a:lnTo>
                  <a:lnTo>
                    <a:pt x="10894" y="48911"/>
                  </a:lnTo>
                  <a:lnTo>
                    <a:pt x="7920" y="47575"/>
                  </a:lnTo>
                  <a:lnTo>
                    <a:pt x="1821" y="44283"/>
                  </a:lnTo>
                  <a:lnTo>
                    <a:pt x="1117" y="38342"/>
                  </a:lnTo>
                  <a:lnTo>
                    <a:pt x="67" y="35134"/>
                  </a:lnTo>
                  <a:lnTo>
                    <a:pt x="0" y="33990"/>
                  </a:lnTo>
                  <a:lnTo>
                    <a:pt x="396" y="24116"/>
                  </a:lnTo>
                  <a:lnTo>
                    <a:pt x="825" y="23036"/>
                  </a:lnTo>
                  <a:lnTo>
                    <a:pt x="1600" y="22092"/>
                  </a:lnTo>
                  <a:lnTo>
                    <a:pt x="4293" y="19884"/>
                  </a:lnTo>
                  <a:lnTo>
                    <a:pt x="7383" y="18138"/>
                  </a:lnTo>
                  <a:lnTo>
                    <a:pt x="11806" y="14484"/>
                  </a:lnTo>
                  <a:lnTo>
                    <a:pt x="15017" y="12811"/>
                  </a:lnTo>
                  <a:lnTo>
                    <a:pt x="17713" y="10407"/>
                  </a:lnTo>
                  <a:lnTo>
                    <a:pt x="16135" y="10508"/>
                  </a:lnTo>
                  <a:lnTo>
                    <a:pt x="14971" y="10204"/>
                  </a:lnTo>
                  <a:lnTo>
                    <a:pt x="16118" y="8149"/>
                  </a:lnTo>
                  <a:lnTo>
                    <a:pt x="17349" y="7048"/>
                  </a:lnTo>
                  <a:lnTo>
                    <a:pt x="18768" y="6448"/>
                  </a:lnTo>
                  <a:lnTo>
                    <a:pt x="21623" y="6878"/>
                  </a:lnTo>
                  <a:lnTo>
                    <a:pt x="24263" y="6452"/>
                  </a:lnTo>
                  <a:lnTo>
                    <a:pt x="26214" y="4626"/>
                  </a:lnTo>
                  <a:lnTo>
                    <a:pt x="28068" y="4238"/>
                  </a:lnTo>
                  <a:lnTo>
                    <a:pt x="35111" y="4835"/>
                  </a:lnTo>
                  <a:lnTo>
                    <a:pt x="39996" y="4002"/>
                  </a:lnTo>
                  <a:lnTo>
                    <a:pt x="42443" y="2322"/>
                  </a:lnTo>
                  <a:lnTo>
                    <a:pt x="43598" y="2257"/>
                  </a:lnTo>
                  <a:lnTo>
                    <a:pt x="47207" y="2733"/>
                  </a:lnTo>
                  <a:lnTo>
                    <a:pt x="48542" y="4481"/>
                  </a:lnTo>
                  <a:lnTo>
                    <a:pt x="48423" y="3308"/>
                  </a:lnTo>
                  <a:lnTo>
                    <a:pt x="48577" y="2169"/>
                  </a:lnTo>
                  <a:lnTo>
                    <a:pt x="49241" y="2293"/>
                  </a:lnTo>
                  <a:lnTo>
                    <a:pt x="53956" y="4459"/>
                  </a:lnTo>
                  <a:lnTo>
                    <a:pt x="53972" y="1804"/>
                  </a:lnTo>
                  <a:lnTo>
                    <a:pt x="54236" y="1109"/>
                  </a:lnTo>
                  <a:lnTo>
                    <a:pt x="55712" y="0"/>
                  </a:lnTo>
                  <a:lnTo>
                    <a:pt x="56452" y="18"/>
                  </a:lnTo>
                  <a:lnTo>
                    <a:pt x="58276" y="2162"/>
                  </a:lnTo>
                  <a:lnTo>
                    <a:pt x="60060" y="3408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9606723" y="2862535"/>
              <a:ext cx="7596" cy="3466"/>
            </a:xfrm>
            <a:custGeom>
              <a:avLst/>
              <a:pathLst>
                <a:path w="7596" h="3466">
                  <a:moveTo>
                    <a:pt x="3330" y="0"/>
                  </a:moveTo>
                  <a:lnTo>
                    <a:pt x="4358" y="955"/>
                  </a:lnTo>
                  <a:lnTo>
                    <a:pt x="7099" y="277"/>
                  </a:lnTo>
                  <a:lnTo>
                    <a:pt x="7596" y="1496"/>
                  </a:lnTo>
                  <a:lnTo>
                    <a:pt x="7577" y="2064"/>
                  </a:lnTo>
                  <a:lnTo>
                    <a:pt x="6611" y="3466"/>
                  </a:lnTo>
                  <a:lnTo>
                    <a:pt x="4344" y="2384"/>
                  </a:lnTo>
                  <a:lnTo>
                    <a:pt x="2080" y="2636"/>
                  </a:lnTo>
                  <a:lnTo>
                    <a:pt x="450" y="2542"/>
                  </a:lnTo>
                  <a:lnTo>
                    <a:pt x="0" y="1878"/>
                  </a:lnTo>
                  <a:lnTo>
                    <a:pt x="1249" y="508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9669185" y="2845482"/>
              <a:ext cx="3389" cy="2535"/>
            </a:xfrm>
            <a:custGeom>
              <a:avLst/>
              <a:pathLst>
                <a:path w="3389" h="2535">
                  <a:moveTo>
                    <a:pt x="3281" y="1951"/>
                  </a:moveTo>
                  <a:lnTo>
                    <a:pt x="569" y="2535"/>
                  </a:lnTo>
                  <a:lnTo>
                    <a:pt x="0" y="2409"/>
                  </a:lnTo>
                  <a:lnTo>
                    <a:pt x="939" y="980"/>
                  </a:lnTo>
                  <a:lnTo>
                    <a:pt x="3389" y="0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9674372" y="2843769"/>
              <a:ext cx="4142" cy="5262"/>
            </a:xfrm>
            <a:custGeom>
              <a:avLst/>
              <a:pathLst>
                <a:path w="4142" h="5262">
                  <a:moveTo>
                    <a:pt x="2142" y="4709"/>
                  </a:moveTo>
                  <a:lnTo>
                    <a:pt x="1613" y="5262"/>
                  </a:lnTo>
                  <a:lnTo>
                    <a:pt x="809" y="4261"/>
                  </a:lnTo>
                  <a:lnTo>
                    <a:pt x="574" y="2828"/>
                  </a:lnTo>
                  <a:lnTo>
                    <a:pt x="0" y="2053"/>
                  </a:lnTo>
                  <a:lnTo>
                    <a:pt x="1322" y="1078"/>
                  </a:lnTo>
                  <a:lnTo>
                    <a:pt x="1915" y="0"/>
                  </a:lnTo>
                  <a:lnTo>
                    <a:pt x="3491" y="214"/>
                  </a:lnTo>
                  <a:lnTo>
                    <a:pt x="4142" y="542"/>
                  </a:lnTo>
                  <a:lnTo>
                    <a:pt x="2760" y="1661"/>
                  </a:lnTo>
                  <a:lnTo>
                    <a:pt x="2431" y="2138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9693486" y="2812479"/>
              <a:ext cx="4401" cy="4052"/>
            </a:xfrm>
            <a:custGeom>
              <a:avLst/>
              <a:pathLst>
                <a:path w="4401" h="4052">
                  <a:moveTo>
                    <a:pt x="4169" y="2772"/>
                  </a:moveTo>
                  <a:lnTo>
                    <a:pt x="4401" y="4052"/>
                  </a:lnTo>
                  <a:lnTo>
                    <a:pt x="2245" y="2106"/>
                  </a:lnTo>
                  <a:lnTo>
                    <a:pt x="1629" y="1994"/>
                  </a:lnTo>
                  <a:lnTo>
                    <a:pt x="599" y="1269"/>
                  </a:lnTo>
                  <a:lnTo>
                    <a:pt x="0" y="47"/>
                  </a:lnTo>
                  <a:lnTo>
                    <a:pt x="1673" y="0"/>
                  </a:lnTo>
                  <a:lnTo>
                    <a:pt x="3208" y="1450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9822602" y="2766944"/>
              <a:ext cx="2936" cy="3211"/>
            </a:xfrm>
            <a:custGeom>
              <a:avLst/>
              <a:pathLst>
                <a:path w="2936" h="3211">
                  <a:moveTo>
                    <a:pt x="2936" y="1549"/>
                  </a:moveTo>
                  <a:lnTo>
                    <a:pt x="2010" y="3211"/>
                  </a:lnTo>
                  <a:lnTo>
                    <a:pt x="380" y="2934"/>
                  </a:lnTo>
                  <a:lnTo>
                    <a:pt x="331" y="1754"/>
                  </a:lnTo>
                  <a:lnTo>
                    <a:pt x="0" y="1407"/>
                  </a:lnTo>
                  <a:lnTo>
                    <a:pt x="448" y="307"/>
                  </a:lnTo>
                  <a:lnTo>
                    <a:pt x="747" y="0"/>
                  </a:lnTo>
                  <a:lnTo>
                    <a:pt x="2595" y="935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9867348" y="2736524"/>
              <a:ext cx="3942" cy="6700"/>
            </a:xfrm>
            <a:custGeom>
              <a:avLst/>
              <a:pathLst>
                <a:path w="3942" h="6700">
                  <a:moveTo>
                    <a:pt x="3451" y="5421"/>
                  </a:moveTo>
                  <a:lnTo>
                    <a:pt x="1400" y="6700"/>
                  </a:lnTo>
                  <a:lnTo>
                    <a:pt x="118" y="6092"/>
                  </a:lnTo>
                  <a:lnTo>
                    <a:pt x="94" y="4378"/>
                  </a:lnTo>
                  <a:lnTo>
                    <a:pt x="747" y="2834"/>
                  </a:lnTo>
                  <a:lnTo>
                    <a:pt x="0" y="1721"/>
                  </a:lnTo>
                  <a:lnTo>
                    <a:pt x="734" y="396"/>
                  </a:lnTo>
                  <a:lnTo>
                    <a:pt x="2264" y="0"/>
                  </a:lnTo>
                  <a:lnTo>
                    <a:pt x="2804" y="827"/>
                  </a:lnTo>
                  <a:lnTo>
                    <a:pt x="3667" y="1265"/>
                  </a:lnTo>
                  <a:lnTo>
                    <a:pt x="3934" y="1716"/>
                  </a:lnTo>
                  <a:lnTo>
                    <a:pt x="3942" y="2583"/>
                  </a:lnTo>
                  <a:lnTo>
                    <a:pt x="3125" y="4016"/>
                  </a:lnTo>
                  <a:lnTo>
                    <a:pt x="3770" y="4796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9907018" y="2666023"/>
              <a:ext cx="3311" cy="3921"/>
            </a:xfrm>
            <a:custGeom>
              <a:avLst/>
              <a:pathLst>
                <a:path w="3311" h="3921">
                  <a:moveTo>
                    <a:pt x="3311" y="3259"/>
                  </a:moveTo>
                  <a:lnTo>
                    <a:pt x="904" y="3921"/>
                  </a:lnTo>
                  <a:lnTo>
                    <a:pt x="0" y="3918"/>
                  </a:lnTo>
                  <a:lnTo>
                    <a:pt x="67" y="1910"/>
                  </a:lnTo>
                  <a:lnTo>
                    <a:pt x="2042" y="0"/>
                  </a:lnTo>
                  <a:lnTo>
                    <a:pt x="2841" y="638"/>
                  </a:lnTo>
                  <a:lnTo>
                    <a:pt x="3300" y="1635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9932196" y="2622422"/>
              <a:ext cx="3589" cy="3370"/>
            </a:xfrm>
            <a:custGeom>
              <a:avLst/>
              <a:pathLst>
                <a:path w="3589" h="3370">
                  <a:moveTo>
                    <a:pt x="3589" y="2852"/>
                  </a:moveTo>
                  <a:lnTo>
                    <a:pt x="3491" y="3370"/>
                  </a:lnTo>
                  <a:lnTo>
                    <a:pt x="1135" y="1571"/>
                  </a:lnTo>
                  <a:lnTo>
                    <a:pt x="0" y="1279"/>
                  </a:lnTo>
                  <a:lnTo>
                    <a:pt x="542" y="261"/>
                  </a:lnTo>
                  <a:lnTo>
                    <a:pt x="2126" y="0"/>
                  </a:lnTo>
                  <a:lnTo>
                    <a:pt x="3381" y="2250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9940187" y="2617641"/>
              <a:ext cx="1991" cy="3015"/>
            </a:xfrm>
            <a:custGeom>
              <a:avLst/>
              <a:pathLst>
                <a:path w="1991" h="3015">
                  <a:moveTo>
                    <a:pt x="1991" y="1736"/>
                  </a:moveTo>
                  <a:lnTo>
                    <a:pt x="1719" y="3015"/>
                  </a:lnTo>
                  <a:lnTo>
                    <a:pt x="987" y="2833"/>
                  </a:lnTo>
                  <a:lnTo>
                    <a:pt x="0" y="560"/>
                  </a:lnTo>
                  <a:lnTo>
                    <a:pt x="529" y="0"/>
                  </a:lnTo>
                  <a:lnTo>
                    <a:pt x="1926" y="137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9930172" y="2612449"/>
              <a:ext cx="9750" cy="5506"/>
            </a:xfrm>
            <a:custGeom>
              <a:avLst/>
              <a:pathLst>
                <a:path w="9750" h="5506">
                  <a:moveTo>
                    <a:pt x="9021" y="4965"/>
                  </a:moveTo>
                  <a:lnTo>
                    <a:pt x="8624" y="5506"/>
                  </a:lnTo>
                  <a:lnTo>
                    <a:pt x="5205" y="3919"/>
                  </a:lnTo>
                  <a:lnTo>
                    <a:pt x="1508" y="3586"/>
                  </a:lnTo>
                  <a:lnTo>
                    <a:pt x="232" y="2191"/>
                  </a:lnTo>
                  <a:lnTo>
                    <a:pt x="0" y="0"/>
                  </a:lnTo>
                  <a:lnTo>
                    <a:pt x="3899" y="93"/>
                  </a:lnTo>
                  <a:lnTo>
                    <a:pt x="8705" y="2075"/>
                  </a:lnTo>
                  <a:lnTo>
                    <a:pt x="9750" y="3087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9909217" y="2566514"/>
              <a:ext cx="18005" cy="9439"/>
            </a:xfrm>
            <a:custGeom>
              <a:avLst/>
              <a:pathLst>
                <a:path w="18005" h="9439">
                  <a:moveTo>
                    <a:pt x="18005" y="8651"/>
                  </a:moveTo>
                  <a:lnTo>
                    <a:pt x="15733" y="9439"/>
                  </a:lnTo>
                  <a:lnTo>
                    <a:pt x="8533" y="7067"/>
                  </a:lnTo>
                  <a:lnTo>
                    <a:pt x="3462" y="4466"/>
                  </a:lnTo>
                  <a:lnTo>
                    <a:pt x="434" y="1306"/>
                  </a:lnTo>
                  <a:lnTo>
                    <a:pt x="0" y="0"/>
                  </a:lnTo>
                  <a:lnTo>
                    <a:pt x="3532" y="221"/>
                  </a:lnTo>
                  <a:lnTo>
                    <a:pt x="6992" y="1352"/>
                  </a:lnTo>
                  <a:lnTo>
                    <a:pt x="7755" y="3087"/>
                  </a:lnTo>
                  <a:lnTo>
                    <a:pt x="9151" y="3632"/>
                  </a:lnTo>
                  <a:lnTo>
                    <a:pt x="10098" y="4644"/>
                  </a:lnTo>
                  <a:lnTo>
                    <a:pt x="16501" y="6997"/>
                  </a:lnTo>
                  <a:lnTo>
                    <a:pt x="17478" y="7709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8593736" y="1965469"/>
              <a:ext cx="1689678" cy="919986"/>
            </a:xfrm>
            <a:custGeom>
              <a:avLst/>
              <a:pathLst>
                <a:path w="1689678" h="919986">
                  <a:moveTo>
                    <a:pt x="1572914" y="304532"/>
                  </a:moveTo>
                  <a:lnTo>
                    <a:pt x="1572120" y="303562"/>
                  </a:lnTo>
                  <a:lnTo>
                    <a:pt x="1570796" y="303252"/>
                  </a:lnTo>
                  <a:lnTo>
                    <a:pt x="1568321" y="301894"/>
                  </a:lnTo>
                  <a:lnTo>
                    <a:pt x="1566521" y="300399"/>
                  </a:lnTo>
                  <a:lnTo>
                    <a:pt x="1565169" y="298744"/>
                  </a:lnTo>
                  <a:lnTo>
                    <a:pt x="1565228" y="295213"/>
                  </a:lnTo>
                  <a:lnTo>
                    <a:pt x="1564994" y="294683"/>
                  </a:lnTo>
                  <a:lnTo>
                    <a:pt x="1562533" y="293960"/>
                  </a:lnTo>
                  <a:lnTo>
                    <a:pt x="1561801" y="292909"/>
                  </a:lnTo>
                  <a:lnTo>
                    <a:pt x="1560636" y="292407"/>
                  </a:lnTo>
                  <a:lnTo>
                    <a:pt x="1558968" y="292727"/>
                  </a:lnTo>
                  <a:lnTo>
                    <a:pt x="1557716" y="292388"/>
                  </a:lnTo>
                  <a:lnTo>
                    <a:pt x="1556728" y="291813"/>
                  </a:lnTo>
                  <a:lnTo>
                    <a:pt x="1555540" y="291744"/>
                  </a:lnTo>
                  <a:lnTo>
                    <a:pt x="1554512" y="292658"/>
                  </a:lnTo>
                  <a:lnTo>
                    <a:pt x="1553973" y="294616"/>
                  </a:lnTo>
                  <a:lnTo>
                    <a:pt x="1552251" y="297867"/>
                  </a:lnTo>
                  <a:lnTo>
                    <a:pt x="1552092" y="299832"/>
                  </a:lnTo>
                  <a:lnTo>
                    <a:pt x="1551347" y="302641"/>
                  </a:lnTo>
                  <a:lnTo>
                    <a:pt x="1550607" y="306201"/>
                  </a:lnTo>
                  <a:lnTo>
                    <a:pt x="1550003" y="306943"/>
                  </a:lnTo>
                  <a:lnTo>
                    <a:pt x="1548071" y="307049"/>
                  </a:lnTo>
                  <a:lnTo>
                    <a:pt x="1547407" y="307282"/>
                  </a:lnTo>
                  <a:lnTo>
                    <a:pt x="1546403" y="308492"/>
                  </a:lnTo>
                  <a:lnTo>
                    <a:pt x="1545191" y="308697"/>
                  </a:lnTo>
                  <a:lnTo>
                    <a:pt x="1544117" y="307989"/>
                  </a:lnTo>
                  <a:lnTo>
                    <a:pt x="1542425" y="307282"/>
                  </a:lnTo>
                  <a:lnTo>
                    <a:pt x="1540827" y="307190"/>
                  </a:lnTo>
                  <a:lnTo>
                    <a:pt x="1539387" y="307898"/>
                  </a:lnTo>
                  <a:lnTo>
                    <a:pt x="1537697" y="309438"/>
                  </a:lnTo>
                  <a:lnTo>
                    <a:pt x="1536736" y="310686"/>
                  </a:lnTo>
                  <a:lnTo>
                    <a:pt x="1536394" y="311850"/>
                  </a:lnTo>
                  <a:lnTo>
                    <a:pt x="1536121" y="313290"/>
                  </a:lnTo>
                  <a:lnTo>
                    <a:pt x="1534413" y="314670"/>
                  </a:lnTo>
                  <a:lnTo>
                    <a:pt x="1532853" y="315392"/>
                  </a:lnTo>
                  <a:lnTo>
                    <a:pt x="1529631" y="317426"/>
                  </a:lnTo>
                  <a:lnTo>
                    <a:pt x="1528603" y="318270"/>
                  </a:lnTo>
                  <a:lnTo>
                    <a:pt x="1526293" y="318281"/>
                  </a:lnTo>
                  <a:lnTo>
                    <a:pt x="1523783" y="318203"/>
                  </a:lnTo>
                  <a:lnTo>
                    <a:pt x="1520405" y="318751"/>
                  </a:lnTo>
                  <a:lnTo>
                    <a:pt x="1514891" y="319030"/>
                  </a:lnTo>
                  <a:lnTo>
                    <a:pt x="1511591" y="318618"/>
                  </a:lnTo>
                  <a:lnTo>
                    <a:pt x="1507510" y="319006"/>
                  </a:lnTo>
                  <a:lnTo>
                    <a:pt x="1504334" y="319672"/>
                  </a:lnTo>
                  <a:lnTo>
                    <a:pt x="1503878" y="320664"/>
                  </a:lnTo>
                  <a:lnTo>
                    <a:pt x="1503994" y="322132"/>
                  </a:lnTo>
                  <a:lnTo>
                    <a:pt x="1504634" y="323091"/>
                  </a:lnTo>
                  <a:lnTo>
                    <a:pt x="1505410" y="323732"/>
                  </a:lnTo>
                  <a:lnTo>
                    <a:pt x="1506730" y="325706"/>
                  </a:lnTo>
                  <a:lnTo>
                    <a:pt x="1508106" y="327616"/>
                  </a:lnTo>
                  <a:lnTo>
                    <a:pt x="1510209" y="328850"/>
                  </a:lnTo>
                  <a:lnTo>
                    <a:pt x="1511078" y="330175"/>
                  </a:lnTo>
                  <a:lnTo>
                    <a:pt x="1511124" y="331409"/>
                  </a:lnTo>
                  <a:lnTo>
                    <a:pt x="1510128" y="332963"/>
                  </a:lnTo>
                  <a:lnTo>
                    <a:pt x="1508619" y="334995"/>
                  </a:lnTo>
                  <a:lnTo>
                    <a:pt x="1507213" y="336246"/>
                  </a:lnTo>
                  <a:lnTo>
                    <a:pt x="1506158" y="336204"/>
                  </a:lnTo>
                  <a:lnTo>
                    <a:pt x="1504542" y="335476"/>
                  </a:lnTo>
                  <a:lnTo>
                    <a:pt x="1503446" y="334562"/>
                  </a:lnTo>
                  <a:lnTo>
                    <a:pt x="1500836" y="334218"/>
                  </a:lnTo>
                  <a:lnTo>
                    <a:pt x="1494454" y="334802"/>
                  </a:lnTo>
                  <a:lnTo>
                    <a:pt x="1491262" y="334395"/>
                  </a:lnTo>
                  <a:lnTo>
                    <a:pt x="1489737" y="333649"/>
                  </a:lnTo>
                  <a:lnTo>
                    <a:pt x="1487065" y="333592"/>
                  </a:lnTo>
                  <a:lnTo>
                    <a:pt x="1482934" y="332596"/>
                  </a:lnTo>
                  <a:lnTo>
                    <a:pt x="1480416" y="332278"/>
                  </a:lnTo>
                  <a:lnTo>
                    <a:pt x="1479229" y="331637"/>
                  </a:lnTo>
                  <a:lnTo>
                    <a:pt x="1478999" y="330175"/>
                  </a:lnTo>
                  <a:lnTo>
                    <a:pt x="1477809" y="329170"/>
                  </a:lnTo>
                  <a:lnTo>
                    <a:pt x="1477145" y="327967"/>
                  </a:lnTo>
                  <a:lnTo>
                    <a:pt x="1475642" y="326455"/>
                  </a:lnTo>
                  <a:lnTo>
                    <a:pt x="1474201" y="325697"/>
                  </a:lnTo>
                  <a:lnTo>
                    <a:pt x="1472784" y="325377"/>
                  </a:lnTo>
                  <a:lnTo>
                    <a:pt x="1471230" y="326291"/>
                  </a:lnTo>
                  <a:lnTo>
                    <a:pt x="1469584" y="327114"/>
                  </a:lnTo>
                  <a:lnTo>
                    <a:pt x="1468350" y="326930"/>
                  </a:lnTo>
                  <a:lnTo>
                    <a:pt x="1467757" y="327160"/>
                  </a:lnTo>
                  <a:lnTo>
                    <a:pt x="1467077" y="327841"/>
                  </a:lnTo>
                  <a:lnTo>
                    <a:pt x="1464432" y="329248"/>
                  </a:lnTo>
                  <a:lnTo>
                    <a:pt x="1463798" y="330537"/>
                  </a:lnTo>
                  <a:lnTo>
                    <a:pt x="1462743" y="333267"/>
                  </a:lnTo>
                  <a:lnTo>
                    <a:pt x="1462009" y="336073"/>
                  </a:lnTo>
                  <a:lnTo>
                    <a:pt x="1461369" y="337066"/>
                  </a:lnTo>
                  <a:lnTo>
                    <a:pt x="1460292" y="337238"/>
                  </a:lnTo>
                  <a:lnTo>
                    <a:pt x="1459197" y="338081"/>
                  </a:lnTo>
                  <a:lnTo>
                    <a:pt x="1456900" y="340724"/>
                  </a:lnTo>
                  <a:lnTo>
                    <a:pt x="1454825" y="343153"/>
                  </a:lnTo>
                  <a:lnTo>
                    <a:pt x="1451811" y="344798"/>
                  </a:lnTo>
                  <a:lnTo>
                    <a:pt x="1450391" y="346306"/>
                  </a:lnTo>
                  <a:lnTo>
                    <a:pt x="1449662" y="347677"/>
                  </a:lnTo>
                  <a:lnTo>
                    <a:pt x="1447514" y="349596"/>
                  </a:lnTo>
                  <a:lnTo>
                    <a:pt x="1444360" y="349939"/>
                  </a:lnTo>
                  <a:lnTo>
                    <a:pt x="1441847" y="350497"/>
                  </a:lnTo>
                  <a:lnTo>
                    <a:pt x="1440309" y="350644"/>
                  </a:lnTo>
                  <a:lnTo>
                    <a:pt x="1439202" y="351419"/>
                  </a:lnTo>
                  <a:lnTo>
                    <a:pt x="1438399" y="352601"/>
                  </a:lnTo>
                  <a:lnTo>
                    <a:pt x="1438010" y="353069"/>
                  </a:lnTo>
                  <a:lnTo>
                    <a:pt x="1436593" y="353069"/>
                  </a:lnTo>
                  <a:lnTo>
                    <a:pt x="1435176" y="354074"/>
                  </a:lnTo>
                  <a:lnTo>
                    <a:pt x="1431703" y="356359"/>
                  </a:lnTo>
                  <a:lnTo>
                    <a:pt x="1428872" y="356781"/>
                  </a:lnTo>
                  <a:lnTo>
                    <a:pt x="1425321" y="358307"/>
                  </a:lnTo>
                  <a:lnTo>
                    <a:pt x="1422199" y="359466"/>
                  </a:lnTo>
                  <a:lnTo>
                    <a:pt x="1420900" y="360118"/>
                  </a:lnTo>
                  <a:lnTo>
                    <a:pt x="1420552" y="360837"/>
                  </a:lnTo>
                  <a:lnTo>
                    <a:pt x="1420096" y="361752"/>
                  </a:lnTo>
                  <a:lnTo>
                    <a:pt x="1418588" y="361934"/>
                  </a:lnTo>
                  <a:lnTo>
                    <a:pt x="1417125" y="361888"/>
                  </a:lnTo>
                  <a:lnTo>
                    <a:pt x="1413881" y="363991"/>
                  </a:lnTo>
                  <a:lnTo>
                    <a:pt x="1412235" y="365773"/>
                  </a:lnTo>
                  <a:lnTo>
                    <a:pt x="1405842" y="369575"/>
                  </a:lnTo>
                  <a:lnTo>
                    <a:pt x="1403233" y="371714"/>
                  </a:lnTo>
                  <a:lnTo>
                    <a:pt x="1402555" y="374483"/>
                  </a:lnTo>
                  <a:lnTo>
                    <a:pt x="1402221" y="374275"/>
                  </a:lnTo>
                  <a:lnTo>
                    <a:pt x="1399940" y="376690"/>
                  </a:lnTo>
                  <a:lnTo>
                    <a:pt x="1395471" y="378988"/>
                  </a:lnTo>
                  <a:lnTo>
                    <a:pt x="1385921" y="379502"/>
                  </a:lnTo>
                  <a:lnTo>
                    <a:pt x="1382901" y="377867"/>
                  </a:lnTo>
                  <a:lnTo>
                    <a:pt x="1381806" y="378994"/>
                  </a:lnTo>
                  <a:lnTo>
                    <a:pt x="1380961" y="380505"/>
                  </a:lnTo>
                  <a:lnTo>
                    <a:pt x="1378456" y="381009"/>
                  </a:lnTo>
                  <a:lnTo>
                    <a:pt x="1374536" y="381146"/>
                  </a:lnTo>
                  <a:lnTo>
                    <a:pt x="1372347" y="382141"/>
                  </a:lnTo>
                  <a:lnTo>
                    <a:pt x="1371175" y="383255"/>
                  </a:lnTo>
                  <a:lnTo>
                    <a:pt x="1365805" y="383616"/>
                  </a:lnTo>
                  <a:lnTo>
                    <a:pt x="1363835" y="385098"/>
                  </a:lnTo>
                  <a:lnTo>
                    <a:pt x="1360494" y="385625"/>
                  </a:lnTo>
                  <a:lnTo>
                    <a:pt x="1346534" y="392112"/>
                  </a:lnTo>
                  <a:lnTo>
                    <a:pt x="1343499" y="394841"/>
                  </a:lnTo>
                  <a:lnTo>
                    <a:pt x="1340622" y="398031"/>
                  </a:lnTo>
                  <a:lnTo>
                    <a:pt x="1338598" y="399637"/>
                  </a:lnTo>
                  <a:lnTo>
                    <a:pt x="1336792" y="400759"/>
                  </a:lnTo>
                  <a:lnTo>
                    <a:pt x="1335144" y="401220"/>
                  </a:lnTo>
                  <a:lnTo>
                    <a:pt x="1333532" y="402326"/>
                  </a:lnTo>
                  <a:lnTo>
                    <a:pt x="1331897" y="402466"/>
                  </a:lnTo>
                  <a:lnTo>
                    <a:pt x="1330229" y="401962"/>
                  </a:lnTo>
                  <a:lnTo>
                    <a:pt x="1328362" y="402134"/>
                  </a:lnTo>
                  <a:lnTo>
                    <a:pt x="1327134" y="403477"/>
                  </a:lnTo>
                  <a:lnTo>
                    <a:pt x="1328173" y="405219"/>
                  </a:lnTo>
                  <a:lnTo>
                    <a:pt x="1327606" y="405957"/>
                  </a:lnTo>
                  <a:lnTo>
                    <a:pt x="1323939" y="406905"/>
                  </a:lnTo>
                  <a:lnTo>
                    <a:pt x="1318493" y="407529"/>
                  </a:lnTo>
                  <a:lnTo>
                    <a:pt x="1316177" y="408669"/>
                  </a:lnTo>
                  <a:lnTo>
                    <a:pt x="1315379" y="409317"/>
                  </a:lnTo>
                  <a:lnTo>
                    <a:pt x="1314167" y="409645"/>
                  </a:lnTo>
                  <a:lnTo>
                    <a:pt x="1313009" y="407389"/>
                  </a:lnTo>
                  <a:lnTo>
                    <a:pt x="1312597" y="404417"/>
                  </a:lnTo>
                  <a:lnTo>
                    <a:pt x="1314850" y="403702"/>
                  </a:lnTo>
                  <a:lnTo>
                    <a:pt x="1316923" y="403327"/>
                  </a:lnTo>
                  <a:lnTo>
                    <a:pt x="1328435" y="399225"/>
                  </a:lnTo>
                  <a:lnTo>
                    <a:pt x="1326991" y="396145"/>
                  </a:lnTo>
                  <a:lnTo>
                    <a:pt x="1328011" y="394802"/>
                  </a:lnTo>
                  <a:lnTo>
                    <a:pt x="1330588" y="392624"/>
                  </a:lnTo>
                  <a:lnTo>
                    <a:pt x="1332264" y="391548"/>
                  </a:lnTo>
                  <a:lnTo>
                    <a:pt x="1331352" y="391152"/>
                  </a:lnTo>
                  <a:lnTo>
                    <a:pt x="1323809" y="391870"/>
                  </a:lnTo>
                  <a:lnTo>
                    <a:pt x="1319475" y="391816"/>
                  </a:lnTo>
                  <a:lnTo>
                    <a:pt x="1317260" y="391596"/>
                  </a:lnTo>
                  <a:lnTo>
                    <a:pt x="1317932" y="389733"/>
                  </a:lnTo>
                  <a:lnTo>
                    <a:pt x="1317559" y="387875"/>
                  </a:lnTo>
                  <a:lnTo>
                    <a:pt x="1317038" y="387177"/>
                  </a:lnTo>
                  <a:lnTo>
                    <a:pt x="1320879" y="385061"/>
                  </a:lnTo>
                  <a:lnTo>
                    <a:pt x="1322622" y="384539"/>
                  </a:lnTo>
                  <a:lnTo>
                    <a:pt x="1323950" y="384572"/>
                  </a:lnTo>
                  <a:lnTo>
                    <a:pt x="1323858" y="383292"/>
                  </a:lnTo>
                  <a:lnTo>
                    <a:pt x="1322751" y="381368"/>
                  </a:lnTo>
                  <a:lnTo>
                    <a:pt x="1323944" y="378883"/>
                  </a:lnTo>
                  <a:lnTo>
                    <a:pt x="1331781" y="375962"/>
                  </a:lnTo>
                  <a:lnTo>
                    <a:pt x="1333659" y="373313"/>
                  </a:lnTo>
                  <a:lnTo>
                    <a:pt x="1336806" y="370841"/>
                  </a:lnTo>
                  <a:lnTo>
                    <a:pt x="1342557" y="364695"/>
                  </a:lnTo>
                  <a:lnTo>
                    <a:pt x="1342899" y="363650"/>
                  </a:lnTo>
                  <a:lnTo>
                    <a:pt x="1344573" y="360772"/>
                  </a:lnTo>
                  <a:lnTo>
                    <a:pt x="1344880" y="359622"/>
                  </a:lnTo>
                  <a:lnTo>
                    <a:pt x="1342219" y="357939"/>
                  </a:lnTo>
                  <a:lnTo>
                    <a:pt x="1341162" y="355577"/>
                  </a:lnTo>
                  <a:lnTo>
                    <a:pt x="1333378" y="351324"/>
                  </a:lnTo>
                  <a:lnTo>
                    <a:pt x="1332717" y="347672"/>
                  </a:lnTo>
                  <a:lnTo>
                    <a:pt x="1331991" y="347831"/>
                  </a:lnTo>
                  <a:lnTo>
                    <a:pt x="1330804" y="350391"/>
                  </a:lnTo>
                  <a:lnTo>
                    <a:pt x="1329800" y="351213"/>
                  </a:lnTo>
                  <a:lnTo>
                    <a:pt x="1326197" y="351288"/>
                  </a:lnTo>
                  <a:lnTo>
                    <a:pt x="1324489" y="350321"/>
                  </a:lnTo>
                  <a:lnTo>
                    <a:pt x="1314469" y="349689"/>
                  </a:lnTo>
                  <a:lnTo>
                    <a:pt x="1312022" y="351338"/>
                  </a:lnTo>
                  <a:lnTo>
                    <a:pt x="1309728" y="353894"/>
                  </a:lnTo>
                  <a:lnTo>
                    <a:pt x="1307499" y="355718"/>
                  </a:lnTo>
                  <a:lnTo>
                    <a:pt x="1305262" y="356654"/>
                  </a:lnTo>
                  <a:lnTo>
                    <a:pt x="1303310" y="358317"/>
                  </a:lnTo>
                  <a:lnTo>
                    <a:pt x="1295252" y="368213"/>
                  </a:lnTo>
                  <a:lnTo>
                    <a:pt x="1292208" y="368961"/>
                  </a:lnTo>
                  <a:lnTo>
                    <a:pt x="1277879" y="374942"/>
                  </a:lnTo>
                  <a:lnTo>
                    <a:pt x="1270714" y="377285"/>
                  </a:lnTo>
                  <a:lnTo>
                    <a:pt x="1265187" y="381434"/>
                  </a:lnTo>
                  <a:lnTo>
                    <a:pt x="1263287" y="383946"/>
                  </a:lnTo>
                  <a:lnTo>
                    <a:pt x="1261600" y="386729"/>
                  </a:lnTo>
                  <a:lnTo>
                    <a:pt x="1260586" y="390952"/>
                  </a:lnTo>
                  <a:lnTo>
                    <a:pt x="1255488" y="396084"/>
                  </a:lnTo>
                  <a:lnTo>
                    <a:pt x="1253742" y="397184"/>
                  </a:lnTo>
                  <a:lnTo>
                    <a:pt x="1251956" y="397630"/>
                  </a:lnTo>
                  <a:lnTo>
                    <a:pt x="1249584" y="397472"/>
                  </a:lnTo>
                  <a:lnTo>
                    <a:pt x="1247538" y="397794"/>
                  </a:lnTo>
                  <a:lnTo>
                    <a:pt x="1244054" y="397341"/>
                  </a:lnTo>
                  <a:lnTo>
                    <a:pt x="1239787" y="398968"/>
                  </a:lnTo>
                  <a:lnTo>
                    <a:pt x="1234976" y="400375"/>
                  </a:lnTo>
                  <a:lnTo>
                    <a:pt x="1230831" y="396838"/>
                  </a:lnTo>
                  <a:lnTo>
                    <a:pt x="1227876" y="395963"/>
                  </a:lnTo>
                  <a:lnTo>
                    <a:pt x="1223034" y="396943"/>
                  </a:lnTo>
                  <a:lnTo>
                    <a:pt x="1220795" y="398513"/>
                  </a:lnTo>
                  <a:lnTo>
                    <a:pt x="1216153" y="406294"/>
                  </a:lnTo>
                  <a:lnTo>
                    <a:pt x="1214415" y="410755"/>
                  </a:lnTo>
                  <a:lnTo>
                    <a:pt x="1214526" y="412587"/>
                  </a:lnTo>
                  <a:lnTo>
                    <a:pt x="1217240" y="418140"/>
                  </a:lnTo>
                  <a:lnTo>
                    <a:pt x="1220298" y="421250"/>
                  </a:lnTo>
                  <a:lnTo>
                    <a:pt x="1227158" y="424795"/>
                  </a:lnTo>
                  <a:lnTo>
                    <a:pt x="1241757" y="427240"/>
                  </a:lnTo>
                  <a:lnTo>
                    <a:pt x="1245179" y="426371"/>
                  </a:lnTo>
                  <a:lnTo>
                    <a:pt x="1248852" y="426363"/>
                  </a:lnTo>
                  <a:lnTo>
                    <a:pt x="1252722" y="428681"/>
                  </a:lnTo>
                  <a:lnTo>
                    <a:pt x="1255140" y="432515"/>
                  </a:lnTo>
                  <a:lnTo>
                    <a:pt x="1255364" y="435136"/>
                  </a:lnTo>
                  <a:lnTo>
                    <a:pt x="1255442" y="436039"/>
                  </a:lnTo>
                  <a:lnTo>
                    <a:pt x="1256322" y="436810"/>
                  </a:lnTo>
                  <a:lnTo>
                    <a:pt x="1256843" y="438133"/>
                  </a:lnTo>
                  <a:lnTo>
                    <a:pt x="1255304" y="439230"/>
                  </a:lnTo>
                  <a:lnTo>
                    <a:pt x="1254125" y="439773"/>
                  </a:lnTo>
                  <a:lnTo>
                    <a:pt x="1253132" y="443843"/>
                  </a:lnTo>
                  <a:lnTo>
                    <a:pt x="1253070" y="448346"/>
                  </a:lnTo>
                  <a:lnTo>
                    <a:pt x="1254328" y="449839"/>
                  </a:lnTo>
                  <a:lnTo>
                    <a:pt x="1257469" y="451937"/>
                  </a:lnTo>
                  <a:lnTo>
                    <a:pt x="1262321" y="453675"/>
                  </a:lnTo>
                  <a:lnTo>
                    <a:pt x="1266811" y="454049"/>
                  </a:lnTo>
                  <a:lnTo>
                    <a:pt x="1275396" y="453211"/>
                  </a:lnTo>
                  <a:lnTo>
                    <a:pt x="1278904" y="450495"/>
                  </a:lnTo>
                  <a:lnTo>
                    <a:pt x="1278696" y="449323"/>
                  </a:lnTo>
                  <a:lnTo>
                    <a:pt x="1278777" y="447802"/>
                  </a:lnTo>
                  <a:lnTo>
                    <a:pt x="1286320" y="443817"/>
                  </a:lnTo>
                  <a:lnTo>
                    <a:pt x="1290622" y="440289"/>
                  </a:lnTo>
                  <a:lnTo>
                    <a:pt x="1289947" y="439355"/>
                  </a:lnTo>
                  <a:lnTo>
                    <a:pt x="1289121" y="438733"/>
                  </a:lnTo>
                  <a:lnTo>
                    <a:pt x="1289880" y="438372"/>
                  </a:lnTo>
                  <a:lnTo>
                    <a:pt x="1292241" y="438125"/>
                  </a:lnTo>
                  <a:lnTo>
                    <a:pt x="1302738" y="434452"/>
                  </a:lnTo>
                  <a:lnTo>
                    <a:pt x="1311002" y="437457"/>
                  </a:lnTo>
                  <a:lnTo>
                    <a:pt x="1315713" y="440912"/>
                  </a:lnTo>
                  <a:lnTo>
                    <a:pt x="1320371" y="441498"/>
                  </a:lnTo>
                  <a:lnTo>
                    <a:pt x="1323609" y="443264"/>
                  </a:lnTo>
                  <a:lnTo>
                    <a:pt x="1327339" y="444775"/>
                  </a:lnTo>
                  <a:lnTo>
                    <a:pt x="1332208" y="444878"/>
                  </a:lnTo>
                  <a:lnTo>
                    <a:pt x="1336309" y="445191"/>
                  </a:lnTo>
                  <a:lnTo>
                    <a:pt x="1337561" y="443797"/>
                  </a:lnTo>
                  <a:lnTo>
                    <a:pt x="1338846" y="442881"/>
                  </a:lnTo>
                  <a:lnTo>
                    <a:pt x="1340309" y="443063"/>
                  </a:lnTo>
                  <a:lnTo>
                    <a:pt x="1341955" y="444891"/>
                  </a:lnTo>
                  <a:lnTo>
                    <a:pt x="1346613" y="446297"/>
                  </a:lnTo>
                  <a:lnTo>
                    <a:pt x="1350912" y="446223"/>
                  </a:lnTo>
                  <a:lnTo>
                    <a:pt x="1353926" y="445713"/>
                  </a:lnTo>
                  <a:lnTo>
                    <a:pt x="1355712" y="446365"/>
                  </a:lnTo>
                  <a:lnTo>
                    <a:pt x="1353125" y="448711"/>
                  </a:lnTo>
                  <a:lnTo>
                    <a:pt x="1353510" y="452492"/>
                  </a:lnTo>
                  <a:lnTo>
                    <a:pt x="1351527" y="453687"/>
                  </a:lnTo>
                  <a:lnTo>
                    <a:pt x="1349624" y="455614"/>
                  </a:lnTo>
                  <a:lnTo>
                    <a:pt x="1350750" y="456881"/>
                  </a:lnTo>
                  <a:lnTo>
                    <a:pt x="1351746" y="457424"/>
                  </a:lnTo>
                  <a:lnTo>
                    <a:pt x="1351643" y="458966"/>
                  </a:lnTo>
                  <a:lnTo>
                    <a:pt x="1349910" y="459842"/>
                  </a:lnTo>
                  <a:lnTo>
                    <a:pt x="1346701" y="462133"/>
                  </a:lnTo>
                  <a:lnTo>
                    <a:pt x="1344859" y="462088"/>
                  </a:lnTo>
                  <a:lnTo>
                    <a:pt x="1343976" y="461646"/>
                  </a:lnTo>
                  <a:lnTo>
                    <a:pt x="1343353" y="460825"/>
                  </a:lnTo>
                  <a:lnTo>
                    <a:pt x="1342896" y="459508"/>
                  </a:lnTo>
                  <a:lnTo>
                    <a:pt x="1341768" y="458640"/>
                  </a:lnTo>
                  <a:lnTo>
                    <a:pt x="1338649" y="458305"/>
                  </a:lnTo>
                  <a:lnTo>
                    <a:pt x="1335421" y="458617"/>
                  </a:lnTo>
                  <a:lnTo>
                    <a:pt x="1328151" y="462018"/>
                  </a:lnTo>
                  <a:lnTo>
                    <a:pt x="1321062" y="464726"/>
                  </a:lnTo>
                  <a:lnTo>
                    <a:pt x="1313627" y="466880"/>
                  </a:lnTo>
                  <a:lnTo>
                    <a:pt x="1311134" y="468236"/>
                  </a:lnTo>
                  <a:lnTo>
                    <a:pt x="1309369" y="468607"/>
                  </a:lnTo>
                  <a:lnTo>
                    <a:pt x="1306290" y="467579"/>
                  </a:lnTo>
                  <a:lnTo>
                    <a:pt x="1304420" y="467644"/>
                  </a:lnTo>
                  <a:lnTo>
                    <a:pt x="1304028" y="468351"/>
                  </a:lnTo>
                  <a:lnTo>
                    <a:pt x="1306403" y="470238"/>
                  </a:lnTo>
                  <a:lnTo>
                    <a:pt x="1307021" y="471720"/>
                  </a:lnTo>
                  <a:lnTo>
                    <a:pt x="1306767" y="472857"/>
                  </a:lnTo>
                  <a:lnTo>
                    <a:pt x="1305421" y="473356"/>
                  </a:lnTo>
                  <a:lnTo>
                    <a:pt x="1303461" y="472521"/>
                  </a:lnTo>
                  <a:lnTo>
                    <a:pt x="1301675" y="473710"/>
                  </a:lnTo>
                  <a:lnTo>
                    <a:pt x="1300865" y="475715"/>
                  </a:lnTo>
                  <a:lnTo>
                    <a:pt x="1300830" y="480478"/>
                  </a:lnTo>
                  <a:lnTo>
                    <a:pt x="1299640" y="481540"/>
                  </a:lnTo>
                  <a:lnTo>
                    <a:pt x="1296364" y="482127"/>
                  </a:lnTo>
                  <a:lnTo>
                    <a:pt x="1292875" y="483642"/>
                  </a:lnTo>
                  <a:lnTo>
                    <a:pt x="1291636" y="482942"/>
                  </a:lnTo>
                  <a:lnTo>
                    <a:pt x="1291139" y="482088"/>
                  </a:lnTo>
                  <a:lnTo>
                    <a:pt x="1291504" y="479895"/>
                  </a:lnTo>
                  <a:lnTo>
                    <a:pt x="1291069" y="478825"/>
                  </a:lnTo>
                  <a:lnTo>
                    <a:pt x="1289477" y="478881"/>
                  </a:lnTo>
                  <a:lnTo>
                    <a:pt x="1287078" y="479536"/>
                  </a:lnTo>
                  <a:lnTo>
                    <a:pt x="1285246" y="480977"/>
                  </a:lnTo>
                  <a:lnTo>
                    <a:pt x="1284614" y="481845"/>
                  </a:lnTo>
                  <a:lnTo>
                    <a:pt x="1287027" y="484648"/>
                  </a:lnTo>
                  <a:lnTo>
                    <a:pt x="1289329" y="484931"/>
                  </a:lnTo>
                  <a:lnTo>
                    <a:pt x="1289882" y="485561"/>
                  </a:lnTo>
                  <a:lnTo>
                    <a:pt x="1288066" y="486929"/>
                  </a:lnTo>
                  <a:lnTo>
                    <a:pt x="1283524" y="488968"/>
                  </a:lnTo>
                  <a:lnTo>
                    <a:pt x="1282771" y="490675"/>
                  </a:lnTo>
                  <a:lnTo>
                    <a:pt x="1281424" y="492309"/>
                  </a:lnTo>
                  <a:lnTo>
                    <a:pt x="1279573" y="493608"/>
                  </a:lnTo>
                  <a:lnTo>
                    <a:pt x="1278316" y="494978"/>
                  </a:lnTo>
                  <a:lnTo>
                    <a:pt x="1276777" y="495694"/>
                  </a:lnTo>
                  <a:lnTo>
                    <a:pt x="1274268" y="496496"/>
                  </a:lnTo>
                  <a:lnTo>
                    <a:pt x="1271191" y="499780"/>
                  </a:lnTo>
                  <a:lnTo>
                    <a:pt x="1268927" y="502855"/>
                  </a:lnTo>
                  <a:lnTo>
                    <a:pt x="1266253" y="504435"/>
                  </a:lnTo>
                  <a:lnTo>
                    <a:pt x="1264129" y="509619"/>
                  </a:lnTo>
                  <a:lnTo>
                    <a:pt x="1260343" y="512439"/>
                  </a:lnTo>
                  <a:lnTo>
                    <a:pt x="1258948" y="516942"/>
                  </a:lnTo>
                  <a:lnTo>
                    <a:pt x="1259933" y="519716"/>
                  </a:lnTo>
                  <a:lnTo>
                    <a:pt x="1264088" y="519689"/>
                  </a:lnTo>
                  <a:lnTo>
                    <a:pt x="1266172" y="520663"/>
                  </a:lnTo>
                  <a:lnTo>
                    <a:pt x="1270487" y="524309"/>
                  </a:lnTo>
                  <a:lnTo>
                    <a:pt x="1275650" y="526687"/>
                  </a:lnTo>
                  <a:lnTo>
                    <a:pt x="1281009" y="528024"/>
                  </a:lnTo>
                  <a:lnTo>
                    <a:pt x="1287580" y="531399"/>
                  </a:lnTo>
                  <a:lnTo>
                    <a:pt x="1289383" y="532826"/>
                  </a:lnTo>
                  <a:lnTo>
                    <a:pt x="1290929" y="535729"/>
                  </a:lnTo>
                  <a:lnTo>
                    <a:pt x="1293776" y="544093"/>
                  </a:lnTo>
                  <a:lnTo>
                    <a:pt x="1295825" y="548234"/>
                  </a:lnTo>
                  <a:lnTo>
                    <a:pt x="1295962" y="550397"/>
                  </a:lnTo>
                  <a:lnTo>
                    <a:pt x="1299025" y="554477"/>
                  </a:lnTo>
                  <a:lnTo>
                    <a:pt x="1302309" y="561494"/>
                  </a:lnTo>
                  <a:lnTo>
                    <a:pt x="1306085" y="567576"/>
                  </a:lnTo>
                  <a:lnTo>
                    <a:pt x="1306811" y="572365"/>
                  </a:lnTo>
                  <a:lnTo>
                    <a:pt x="1305585" y="574551"/>
                  </a:lnTo>
                  <a:lnTo>
                    <a:pt x="1305591" y="577390"/>
                  </a:lnTo>
                  <a:lnTo>
                    <a:pt x="1309369" y="579997"/>
                  </a:lnTo>
                  <a:lnTo>
                    <a:pt x="1317753" y="583029"/>
                  </a:lnTo>
                  <a:lnTo>
                    <a:pt x="1319089" y="583921"/>
                  </a:lnTo>
                  <a:lnTo>
                    <a:pt x="1320727" y="585389"/>
                  </a:lnTo>
                  <a:lnTo>
                    <a:pt x="1320808" y="589967"/>
                  </a:lnTo>
                  <a:lnTo>
                    <a:pt x="1322103" y="591430"/>
                  </a:lnTo>
                  <a:lnTo>
                    <a:pt x="1323202" y="592320"/>
                  </a:lnTo>
                  <a:lnTo>
                    <a:pt x="1328278" y="594256"/>
                  </a:lnTo>
                  <a:lnTo>
                    <a:pt x="1330402" y="595863"/>
                  </a:lnTo>
                  <a:lnTo>
                    <a:pt x="1332650" y="598437"/>
                  </a:lnTo>
                  <a:lnTo>
                    <a:pt x="1333311" y="600739"/>
                  </a:lnTo>
                  <a:lnTo>
                    <a:pt x="1333586" y="603858"/>
                  </a:lnTo>
                  <a:lnTo>
                    <a:pt x="1330747" y="603970"/>
                  </a:lnTo>
                  <a:lnTo>
                    <a:pt x="1328462" y="603621"/>
                  </a:lnTo>
                  <a:lnTo>
                    <a:pt x="1319373" y="599569"/>
                  </a:lnTo>
                  <a:lnTo>
                    <a:pt x="1317009" y="599461"/>
                  </a:lnTo>
                  <a:lnTo>
                    <a:pt x="1313676" y="600023"/>
                  </a:lnTo>
                  <a:lnTo>
                    <a:pt x="1308916" y="599276"/>
                  </a:lnTo>
                  <a:lnTo>
                    <a:pt x="1303891" y="594789"/>
                  </a:lnTo>
                  <a:lnTo>
                    <a:pt x="1300267" y="593427"/>
                  </a:lnTo>
                  <a:lnTo>
                    <a:pt x="1296386" y="592741"/>
                  </a:lnTo>
                  <a:lnTo>
                    <a:pt x="1287100" y="596601"/>
                  </a:lnTo>
                  <a:lnTo>
                    <a:pt x="1284741" y="596330"/>
                  </a:lnTo>
                  <a:lnTo>
                    <a:pt x="1284056" y="596765"/>
                  </a:lnTo>
                  <a:lnTo>
                    <a:pt x="1283006" y="597427"/>
                  </a:lnTo>
                  <a:lnTo>
                    <a:pt x="1287308" y="598254"/>
                  </a:lnTo>
                  <a:lnTo>
                    <a:pt x="1291614" y="596990"/>
                  </a:lnTo>
                  <a:lnTo>
                    <a:pt x="1295752" y="595119"/>
                  </a:lnTo>
                  <a:lnTo>
                    <a:pt x="1301786" y="596116"/>
                  </a:lnTo>
                  <a:lnTo>
                    <a:pt x="1302800" y="597798"/>
                  </a:lnTo>
                  <a:lnTo>
                    <a:pt x="1303783" y="600647"/>
                  </a:lnTo>
                  <a:lnTo>
                    <a:pt x="1307920" y="602570"/>
                  </a:lnTo>
                  <a:lnTo>
                    <a:pt x="1311177" y="603420"/>
                  </a:lnTo>
                  <a:lnTo>
                    <a:pt x="1315308" y="605944"/>
                  </a:lnTo>
                  <a:lnTo>
                    <a:pt x="1319346" y="609888"/>
                  </a:lnTo>
                  <a:lnTo>
                    <a:pt x="1327903" y="614465"/>
                  </a:lnTo>
                  <a:lnTo>
                    <a:pt x="1331365" y="618799"/>
                  </a:lnTo>
                  <a:lnTo>
                    <a:pt x="1332707" y="621598"/>
                  </a:lnTo>
                  <a:lnTo>
                    <a:pt x="1333908" y="625594"/>
                  </a:lnTo>
                  <a:lnTo>
                    <a:pt x="1330909" y="626883"/>
                  </a:lnTo>
                  <a:lnTo>
                    <a:pt x="1328305" y="627065"/>
                  </a:lnTo>
                  <a:lnTo>
                    <a:pt x="1324225" y="627695"/>
                  </a:lnTo>
                  <a:lnTo>
                    <a:pt x="1321224" y="629109"/>
                  </a:lnTo>
                  <a:lnTo>
                    <a:pt x="1318212" y="631599"/>
                  </a:lnTo>
                  <a:lnTo>
                    <a:pt x="1309582" y="635508"/>
                  </a:lnTo>
                  <a:lnTo>
                    <a:pt x="1307941" y="637954"/>
                  </a:lnTo>
                  <a:lnTo>
                    <a:pt x="1306813" y="640085"/>
                  </a:lnTo>
                  <a:lnTo>
                    <a:pt x="1304714" y="641134"/>
                  </a:lnTo>
                  <a:lnTo>
                    <a:pt x="1299422" y="640133"/>
                  </a:lnTo>
                  <a:lnTo>
                    <a:pt x="1294443" y="640217"/>
                  </a:lnTo>
                  <a:lnTo>
                    <a:pt x="1288797" y="643099"/>
                  </a:lnTo>
                  <a:lnTo>
                    <a:pt x="1287391" y="644266"/>
                  </a:lnTo>
                  <a:lnTo>
                    <a:pt x="1288328" y="644038"/>
                  </a:lnTo>
                  <a:lnTo>
                    <a:pt x="1289213" y="643666"/>
                  </a:lnTo>
                  <a:lnTo>
                    <a:pt x="1291755" y="644097"/>
                  </a:lnTo>
                  <a:lnTo>
                    <a:pt x="1295679" y="642559"/>
                  </a:lnTo>
                  <a:lnTo>
                    <a:pt x="1299516" y="647255"/>
                  </a:lnTo>
                  <a:lnTo>
                    <a:pt x="1307008" y="646495"/>
                  </a:lnTo>
                  <a:lnTo>
                    <a:pt x="1314051" y="642596"/>
                  </a:lnTo>
                  <a:lnTo>
                    <a:pt x="1316776" y="642531"/>
                  </a:lnTo>
                  <a:lnTo>
                    <a:pt x="1319060" y="643131"/>
                  </a:lnTo>
                  <a:lnTo>
                    <a:pt x="1321604" y="644671"/>
                  </a:lnTo>
                  <a:lnTo>
                    <a:pt x="1328381" y="651512"/>
                  </a:lnTo>
                  <a:lnTo>
                    <a:pt x="1332094" y="652257"/>
                  </a:lnTo>
                  <a:lnTo>
                    <a:pt x="1335743" y="653861"/>
                  </a:lnTo>
                  <a:lnTo>
                    <a:pt x="1337758" y="654038"/>
                  </a:lnTo>
                  <a:lnTo>
                    <a:pt x="1339572" y="654517"/>
                  </a:lnTo>
                  <a:lnTo>
                    <a:pt x="1334677" y="657023"/>
                  </a:lnTo>
                  <a:lnTo>
                    <a:pt x="1328343" y="662436"/>
                  </a:lnTo>
                  <a:lnTo>
                    <a:pt x="1325525" y="663729"/>
                  </a:lnTo>
                  <a:lnTo>
                    <a:pt x="1323636" y="665178"/>
                  </a:lnTo>
                  <a:lnTo>
                    <a:pt x="1328726" y="664448"/>
                  </a:lnTo>
                  <a:lnTo>
                    <a:pt x="1332358" y="661860"/>
                  </a:lnTo>
                  <a:lnTo>
                    <a:pt x="1334186" y="661220"/>
                  </a:lnTo>
                  <a:lnTo>
                    <a:pt x="1335656" y="661825"/>
                  </a:lnTo>
                  <a:lnTo>
                    <a:pt x="1336406" y="665010"/>
                  </a:lnTo>
                  <a:lnTo>
                    <a:pt x="1335008" y="674838"/>
                  </a:lnTo>
                  <a:lnTo>
                    <a:pt x="1333233" y="675006"/>
                  </a:lnTo>
                  <a:lnTo>
                    <a:pt x="1331500" y="672332"/>
                  </a:lnTo>
                  <a:lnTo>
                    <a:pt x="1329474" y="671484"/>
                  </a:lnTo>
                  <a:lnTo>
                    <a:pt x="1327773" y="672043"/>
                  </a:lnTo>
                  <a:lnTo>
                    <a:pt x="1324395" y="672027"/>
                  </a:lnTo>
                  <a:lnTo>
                    <a:pt x="1323108" y="673230"/>
                  </a:lnTo>
                  <a:lnTo>
                    <a:pt x="1322017" y="674939"/>
                  </a:lnTo>
                  <a:lnTo>
                    <a:pt x="1324041" y="675295"/>
                  </a:lnTo>
                  <a:lnTo>
                    <a:pt x="1328022" y="678275"/>
                  </a:lnTo>
                  <a:lnTo>
                    <a:pt x="1328429" y="679864"/>
                  </a:lnTo>
                  <a:lnTo>
                    <a:pt x="1327361" y="680892"/>
                  </a:lnTo>
                  <a:lnTo>
                    <a:pt x="1324570" y="680451"/>
                  </a:lnTo>
                  <a:lnTo>
                    <a:pt x="1327954" y="682674"/>
                  </a:lnTo>
                  <a:lnTo>
                    <a:pt x="1327058" y="684982"/>
                  </a:lnTo>
                  <a:lnTo>
                    <a:pt x="1325960" y="685896"/>
                  </a:lnTo>
                  <a:lnTo>
                    <a:pt x="1323993" y="686481"/>
                  </a:lnTo>
                  <a:lnTo>
                    <a:pt x="1322779" y="688478"/>
                  </a:lnTo>
                  <a:lnTo>
                    <a:pt x="1324516" y="691802"/>
                  </a:lnTo>
                  <a:lnTo>
                    <a:pt x="1326284" y="696072"/>
                  </a:lnTo>
                  <a:lnTo>
                    <a:pt x="1326502" y="698129"/>
                  </a:lnTo>
                  <a:lnTo>
                    <a:pt x="1323739" y="697241"/>
                  </a:lnTo>
                  <a:lnTo>
                    <a:pt x="1319446" y="699850"/>
                  </a:lnTo>
                  <a:lnTo>
                    <a:pt x="1317170" y="700064"/>
                  </a:lnTo>
                  <a:lnTo>
                    <a:pt x="1315638" y="696636"/>
                  </a:lnTo>
                  <a:lnTo>
                    <a:pt x="1313673" y="697175"/>
                  </a:lnTo>
                  <a:lnTo>
                    <a:pt x="1312367" y="698174"/>
                  </a:lnTo>
                  <a:lnTo>
                    <a:pt x="1310626" y="701856"/>
                  </a:lnTo>
                  <a:lnTo>
                    <a:pt x="1308503" y="705180"/>
                  </a:lnTo>
                  <a:lnTo>
                    <a:pt x="1306676" y="706094"/>
                  </a:lnTo>
                  <a:lnTo>
                    <a:pt x="1304479" y="705833"/>
                  </a:lnTo>
                  <a:lnTo>
                    <a:pt x="1302674" y="705927"/>
                  </a:lnTo>
                  <a:lnTo>
                    <a:pt x="1303111" y="706826"/>
                  </a:lnTo>
                  <a:lnTo>
                    <a:pt x="1305032" y="707921"/>
                  </a:lnTo>
                  <a:lnTo>
                    <a:pt x="1305032" y="709202"/>
                  </a:lnTo>
                  <a:lnTo>
                    <a:pt x="1300946" y="713261"/>
                  </a:lnTo>
                  <a:lnTo>
                    <a:pt x="1300288" y="714827"/>
                  </a:lnTo>
                  <a:lnTo>
                    <a:pt x="1300385" y="716166"/>
                  </a:lnTo>
                  <a:lnTo>
                    <a:pt x="1298248" y="717788"/>
                  </a:lnTo>
                  <a:lnTo>
                    <a:pt x="1299397" y="720513"/>
                  </a:lnTo>
                  <a:lnTo>
                    <a:pt x="1298801" y="722440"/>
                  </a:lnTo>
                  <a:lnTo>
                    <a:pt x="1296931" y="725039"/>
                  </a:lnTo>
                  <a:lnTo>
                    <a:pt x="1294964" y="726755"/>
                  </a:lnTo>
                  <a:lnTo>
                    <a:pt x="1292640" y="729539"/>
                  </a:lnTo>
                  <a:lnTo>
                    <a:pt x="1289715" y="731154"/>
                  </a:lnTo>
                  <a:lnTo>
                    <a:pt x="1285842" y="736983"/>
                  </a:lnTo>
                  <a:lnTo>
                    <a:pt x="1284706" y="739897"/>
                  </a:lnTo>
                  <a:lnTo>
                    <a:pt x="1284409" y="742912"/>
                  </a:lnTo>
                  <a:lnTo>
                    <a:pt x="1283200" y="743955"/>
                  </a:lnTo>
                  <a:lnTo>
                    <a:pt x="1281122" y="745266"/>
                  </a:lnTo>
                  <a:lnTo>
                    <a:pt x="1278758" y="744601"/>
                  </a:lnTo>
                  <a:lnTo>
                    <a:pt x="1278683" y="742596"/>
                  </a:lnTo>
                  <a:lnTo>
                    <a:pt x="1277657" y="742422"/>
                  </a:lnTo>
                  <a:lnTo>
                    <a:pt x="1277074" y="741106"/>
                  </a:lnTo>
                  <a:lnTo>
                    <a:pt x="1276904" y="739429"/>
                  </a:lnTo>
                  <a:lnTo>
                    <a:pt x="1277155" y="738081"/>
                  </a:lnTo>
                  <a:lnTo>
                    <a:pt x="1276173" y="738493"/>
                  </a:lnTo>
                  <a:lnTo>
                    <a:pt x="1275566" y="740062"/>
                  </a:lnTo>
                  <a:lnTo>
                    <a:pt x="1274011" y="741334"/>
                  </a:lnTo>
                  <a:lnTo>
                    <a:pt x="1272384" y="740820"/>
                  </a:lnTo>
                  <a:lnTo>
                    <a:pt x="1270633" y="739779"/>
                  </a:lnTo>
                  <a:lnTo>
                    <a:pt x="1270681" y="741284"/>
                  </a:lnTo>
                  <a:lnTo>
                    <a:pt x="1271612" y="742793"/>
                  </a:lnTo>
                  <a:lnTo>
                    <a:pt x="1272014" y="744304"/>
                  </a:lnTo>
                  <a:lnTo>
                    <a:pt x="1274440" y="744629"/>
                  </a:lnTo>
                  <a:lnTo>
                    <a:pt x="1276065" y="746365"/>
                  </a:lnTo>
                  <a:lnTo>
                    <a:pt x="1277347" y="749030"/>
                  </a:lnTo>
                  <a:lnTo>
                    <a:pt x="1277600" y="750025"/>
                  </a:lnTo>
                  <a:lnTo>
                    <a:pt x="1278599" y="751219"/>
                  </a:lnTo>
                  <a:lnTo>
                    <a:pt x="1278726" y="752235"/>
                  </a:lnTo>
                  <a:lnTo>
                    <a:pt x="1276411" y="753176"/>
                  </a:lnTo>
                  <a:lnTo>
                    <a:pt x="1273520" y="754937"/>
                  </a:lnTo>
                  <a:lnTo>
                    <a:pt x="1270050" y="757951"/>
                  </a:lnTo>
                  <a:lnTo>
                    <a:pt x="1267176" y="759959"/>
                  </a:lnTo>
                  <a:lnTo>
                    <a:pt x="1264596" y="759977"/>
                  </a:lnTo>
                  <a:lnTo>
                    <a:pt x="1263031" y="759742"/>
                  </a:lnTo>
                  <a:lnTo>
                    <a:pt x="1260793" y="758585"/>
                  </a:lnTo>
                  <a:lnTo>
                    <a:pt x="1258233" y="758105"/>
                  </a:lnTo>
                  <a:lnTo>
                    <a:pt x="1261668" y="762166"/>
                  </a:lnTo>
                  <a:lnTo>
                    <a:pt x="1263554" y="762887"/>
                  </a:lnTo>
                  <a:lnTo>
                    <a:pt x="1265924" y="762732"/>
                  </a:lnTo>
                  <a:lnTo>
                    <a:pt x="1268220" y="761217"/>
                  </a:lnTo>
                  <a:lnTo>
                    <a:pt x="1271478" y="761372"/>
                  </a:lnTo>
                  <a:lnTo>
                    <a:pt x="1272292" y="763717"/>
                  </a:lnTo>
                  <a:lnTo>
                    <a:pt x="1271426" y="766364"/>
                  </a:lnTo>
                  <a:lnTo>
                    <a:pt x="1269656" y="769797"/>
                  </a:lnTo>
                  <a:lnTo>
                    <a:pt x="1269286" y="772765"/>
                  </a:lnTo>
                  <a:lnTo>
                    <a:pt x="1271488" y="777016"/>
                  </a:lnTo>
                  <a:lnTo>
                    <a:pt x="1271580" y="778295"/>
                  </a:lnTo>
                  <a:lnTo>
                    <a:pt x="1270760" y="778934"/>
                  </a:lnTo>
                  <a:lnTo>
                    <a:pt x="1268174" y="777812"/>
                  </a:lnTo>
                  <a:lnTo>
                    <a:pt x="1266034" y="776403"/>
                  </a:lnTo>
                  <a:lnTo>
                    <a:pt x="1263878" y="776771"/>
                  </a:lnTo>
                  <a:lnTo>
                    <a:pt x="1261649" y="776171"/>
                  </a:lnTo>
                  <a:lnTo>
                    <a:pt x="1259355" y="776674"/>
                  </a:lnTo>
                  <a:lnTo>
                    <a:pt x="1258421" y="777655"/>
                  </a:lnTo>
                  <a:lnTo>
                    <a:pt x="1259058" y="779274"/>
                  </a:lnTo>
                  <a:lnTo>
                    <a:pt x="1261109" y="780620"/>
                  </a:lnTo>
                  <a:lnTo>
                    <a:pt x="1262270" y="782687"/>
                  </a:lnTo>
                  <a:lnTo>
                    <a:pt x="1260888" y="783413"/>
                  </a:lnTo>
                  <a:lnTo>
                    <a:pt x="1255059" y="782930"/>
                  </a:lnTo>
                  <a:lnTo>
                    <a:pt x="1253758" y="783321"/>
                  </a:lnTo>
                  <a:lnTo>
                    <a:pt x="1252015" y="785600"/>
                  </a:lnTo>
                  <a:lnTo>
                    <a:pt x="1253154" y="788972"/>
                  </a:lnTo>
                  <a:lnTo>
                    <a:pt x="1251867" y="791069"/>
                  </a:lnTo>
                  <a:lnTo>
                    <a:pt x="1249462" y="791560"/>
                  </a:lnTo>
                  <a:lnTo>
                    <a:pt x="1246296" y="793255"/>
                  </a:lnTo>
                  <a:lnTo>
                    <a:pt x="1244345" y="793649"/>
                  </a:lnTo>
                  <a:lnTo>
                    <a:pt x="1244437" y="794380"/>
                  </a:lnTo>
                  <a:lnTo>
                    <a:pt x="1245862" y="795119"/>
                  </a:lnTo>
                  <a:lnTo>
                    <a:pt x="1246618" y="796119"/>
                  </a:lnTo>
                  <a:lnTo>
                    <a:pt x="1244901" y="799565"/>
                  </a:lnTo>
                  <a:lnTo>
                    <a:pt x="1242230" y="800700"/>
                  </a:lnTo>
                  <a:lnTo>
                    <a:pt x="1238130" y="800138"/>
                  </a:lnTo>
                  <a:lnTo>
                    <a:pt x="1234906" y="800911"/>
                  </a:lnTo>
                  <a:lnTo>
                    <a:pt x="1232120" y="799444"/>
                  </a:lnTo>
                  <a:lnTo>
                    <a:pt x="1229152" y="799412"/>
                  </a:lnTo>
                  <a:lnTo>
                    <a:pt x="1227128" y="801266"/>
                  </a:lnTo>
                  <a:lnTo>
                    <a:pt x="1226910" y="803419"/>
                  </a:lnTo>
                  <a:lnTo>
                    <a:pt x="1224950" y="803634"/>
                  </a:lnTo>
                  <a:lnTo>
                    <a:pt x="1223895" y="803478"/>
                  </a:lnTo>
                  <a:lnTo>
                    <a:pt x="1222397" y="803631"/>
                  </a:lnTo>
                  <a:lnTo>
                    <a:pt x="1222551" y="804787"/>
                  </a:lnTo>
                  <a:lnTo>
                    <a:pt x="1223401" y="805798"/>
                  </a:lnTo>
                  <a:lnTo>
                    <a:pt x="1227414" y="806247"/>
                  </a:lnTo>
                  <a:lnTo>
                    <a:pt x="1228143" y="807698"/>
                  </a:lnTo>
                  <a:lnTo>
                    <a:pt x="1228294" y="809938"/>
                  </a:lnTo>
                  <a:lnTo>
                    <a:pt x="1224095" y="813797"/>
                  </a:lnTo>
                  <a:lnTo>
                    <a:pt x="1222308" y="816398"/>
                  </a:lnTo>
                  <a:lnTo>
                    <a:pt x="1219607" y="816329"/>
                  </a:lnTo>
                  <a:lnTo>
                    <a:pt x="1217567" y="818417"/>
                  </a:lnTo>
                  <a:lnTo>
                    <a:pt x="1216471" y="821250"/>
                  </a:lnTo>
                  <a:lnTo>
                    <a:pt x="1215116" y="820690"/>
                  </a:lnTo>
                  <a:lnTo>
                    <a:pt x="1212000" y="821144"/>
                  </a:lnTo>
                  <a:lnTo>
                    <a:pt x="1211079" y="822494"/>
                  </a:lnTo>
                  <a:lnTo>
                    <a:pt x="1211811" y="823053"/>
                  </a:lnTo>
                  <a:lnTo>
                    <a:pt x="1211883" y="824027"/>
                  </a:lnTo>
                  <a:lnTo>
                    <a:pt x="1210634" y="827212"/>
                  </a:lnTo>
                  <a:lnTo>
                    <a:pt x="1209271" y="828106"/>
                  </a:lnTo>
                  <a:lnTo>
                    <a:pt x="1208691" y="826804"/>
                  </a:lnTo>
                  <a:lnTo>
                    <a:pt x="1208251" y="824785"/>
                  </a:lnTo>
                  <a:lnTo>
                    <a:pt x="1207148" y="824632"/>
                  </a:lnTo>
                  <a:lnTo>
                    <a:pt x="1205329" y="826492"/>
                  </a:lnTo>
                  <a:lnTo>
                    <a:pt x="1203205" y="827825"/>
                  </a:lnTo>
                  <a:lnTo>
                    <a:pt x="1201391" y="828379"/>
                  </a:lnTo>
                  <a:lnTo>
                    <a:pt x="1200018" y="827144"/>
                  </a:lnTo>
                  <a:lnTo>
                    <a:pt x="1196641" y="826502"/>
                  </a:lnTo>
                  <a:lnTo>
                    <a:pt x="1195268" y="831852"/>
                  </a:lnTo>
                  <a:lnTo>
                    <a:pt x="1192467" y="833802"/>
                  </a:lnTo>
                  <a:lnTo>
                    <a:pt x="1191155" y="834410"/>
                  </a:lnTo>
                  <a:lnTo>
                    <a:pt x="1188870" y="834594"/>
                  </a:lnTo>
                  <a:lnTo>
                    <a:pt x="1190332" y="835325"/>
                  </a:lnTo>
                  <a:lnTo>
                    <a:pt x="1190788" y="836696"/>
                  </a:lnTo>
                  <a:lnTo>
                    <a:pt x="1189968" y="838067"/>
                  </a:lnTo>
                  <a:lnTo>
                    <a:pt x="1187682" y="838341"/>
                  </a:lnTo>
                  <a:lnTo>
                    <a:pt x="1186352" y="839407"/>
                  </a:lnTo>
                  <a:lnTo>
                    <a:pt x="1185842" y="844190"/>
                  </a:lnTo>
                  <a:lnTo>
                    <a:pt x="1184485" y="845867"/>
                  </a:lnTo>
                  <a:lnTo>
                    <a:pt x="1181025" y="846001"/>
                  </a:lnTo>
                  <a:lnTo>
                    <a:pt x="1178437" y="844888"/>
                  </a:lnTo>
                  <a:lnTo>
                    <a:pt x="1177614" y="845766"/>
                  </a:lnTo>
                  <a:lnTo>
                    <a:pt x="1177179" y="846620"/>
                  </a:lnTo>
                  <a:lnTo>
                    <a:pt x="1175827" y="847482"/>
                  </a:lnTo>
                  <a:lnTo>
                    <a:pt x="1173207" y="847713"/>
                  </a:lnTo>
                  <a:lnTo>
                    <a:pt x="1167391" y="849856"/>
                  </a:lnTo>
                  <a:lnTo>
                    <a:pt x="1164730" y="849238"/>
                  </a:lnTo>
                  <a:lnTo>
                    <a:pt x="1161541" y="848423"/>
                  </a:lnTo>
                  <a:lnTo>
                    <a:pt x="1159349" y="849216"/>
                  </a:lnTo>
                  <a:lnTo>
                    <a:pt x="1158618" y="850861"/>
                  </a:lnTo>
                  <a:lnTo>
                    <a:pt x="1157614" y="852141"/>
                  </a:lnTo>
                  <a:lnTo>
                    <a:pt x="1154414" y="852141"/>
                  </a:lnTo>
                  <a:lnTo>
                    <a:pt x="1151855" y="850563"/>
                  </a:lnTo>
                  <a:lnTo>
                    <a:pt x="1149254" y="849421"/>
                  </a:lnTo>
                  <a:lnTo>
                    <a:pt x="1146372" y="850405"/>
                  </a:lnTo>
                  <a:lnTo>
                    <a:pt x="1144178" y="852415"/>
                  </a:lnTo>
                  <a:lnTo>
                    <a:pt x="1141479" y="853087"/>
                  </a:lnTo>
                  <a:lnTo>
                    <a:pt x="1140980" y="854334"/>
                  </a:lnTo>
                  <a:lnTo>
                    <a:pt x="1139803" y="854962"/>
                  </a:lnTo>
                  <a:lnTo>
                    <a:pt x="1136945" y="854698"/>
                  </a:lnTo>
                  <a:lnTo>
                    <a:pt x="1135860" y="851592"/>
                  </a:lnTo>
                  <a:lnTo>
                    <a:pt x="1134217" y="851135"/>
                  </a:lnTo>
                  <a:lnTo>
                    <a:pt x="1132590" y="852705"/>
                  </a:lnTo>
                  <a:lnTo>
                    <a:pt x="1132015" y="853932"/>
                  </a:lnTo>
                  <a:lnTo>
                    <a:pt x="1131254" y="854856"/>
                  </a:lnTo>
                  <a:lnTo>
                    <a:pt x="1131524" y="857390"/>
                  </a:lnTo>
                  <a:lnTo>
                    <a:pt x="1129921" y="857442"/>
                  </a:lnTo>
                  <a:lnTo>
                    <a:pt x="1127818" y="855888"/>
                  </a:lnTo>
                  <a:lnTo>
                    <a:pt x="1125622" y="855613"/>
                  </a:lnTo>
                  <a:lnTo>
                    <a:pt x="1123560" y="857057"/>
                  </a:lnTo>
                  <a:lnTo>
                    <a:pt x="1122516" y="856698"/>
                  </a:lnTo>
                  <a:lnTo>
                    <a:pt x="1121409" y="856393"/>
                  </a:lnTo>
                  <a:lnTo>
                    <a:pt x="1119604" y="856393"/>
                  </a:lnTo>
                  <a:lnTo>
                    <a:pt x="1118913" y="856772"/>
                  </a:lnTo>
                  <a:lnTo>
                    <a:pt x="1117602" y="857002"/>
                  </a:lnTo>
                  <a:lnTo>
                    <a:pt x="1116636" y="857860"/>
                  </a:lnTo>
                  <a:lnTo>
                    <a:pt x="1114307" y="857331"/>
                  </a:lnTo>
                  <a:lnTo>
                    <a:pt x="1111465" y="855226"/>
                  </a:lnTo>
                  <a:lnTo>
                    <a:pt x="1109425" y="851733"/>
                  </a:lnTo>
                  <a:lnTo>
                    <a:pt x="1106845" y="849853"/>
                  </a:lnTo>
                  <a:lnTo>
                    <a:pt x="1105698" y="848201"/>
                  </a:lnTo>
                  <a:lnTo>
                    <a:pt x="1105250" y="845232"/>
                  </a:lnTo>
                  <a:lnTo>
                    <a:pt x="1104778" y="843819"/>
                  </a:lnTo>
                  <a:lnTo>
                    <a:pt x="1104940" y="842246"/>
                  </a:lnTo>
                  <a:lnTo>
                    <a:pt x="1105722" y="840849"/>
                  </a:lnTo>
                  <a:lnTo>
                    <a:pt x="1102937" y="841551"/>
                  </a:lnTo>
                  <a:lnTo>
                    <a:pt x="1100881" y="842850"/>
                  </a:lnTo>
                  <a:lnTo>
                    <a:pt x="1101296" y="844491"/>
                  </a:lnTo>
                  <a:lnTo>
                    <a:pt x="1100786" y="846014"/>
                  </a:lnTo>
                  <a:lnTo>
                    <a:pt x="1097723" y="846804"/>
                  </a:lnTo>
                  <a:lnTo>
                    <a:pt x="1097910" y="847445"/>
                  </a:lnTo>
                  <a:lnTo>
                    <a:pt x="1098104" y="848114"/>
                  </a:lnTo>
                  <a:lnTo>
                    <a:pt x="1100514" y="850192"/>
                  </a:lnTo>
                  <a:lnTo>
                    <a:pt x="1101005" y="851940"/>
                  </a:lnTo>
                  <a:lnTo>
                    <a:pt x="1101971" y="852873"/>
                  </a:lnTo>
                  <a:lnTo>
                    <a:pt x="1103858" y="855590"/>
                  </a:lnTo>
                  <a:lnTo>
                    <a:pt x="1103814" y="860838"/>
                  </a:lnTo>
                  <a:lnTo>
                    <a:pt x="1104848" y="862321"/>
                  </a:lnTo>
                  <a:lnTo>
                    <a:pt x="1104505" y="863791"/>
                  </a:lnTo>
                  <a:lnTo>
                    <a:pt x="1103685" y="865813"/>
                  </a:lnTo>
                  <a:lnTo>
                    <a:pt x="1103140" y="865210"/>
                  </a:lnTo>
                  <a:lnTo>
                    <a:pt x="1102230" y="865331"/>
                  </a:lnTo>
                  <a:lnTo>
                    <a:pt x="1101868" y="865996"/>
                  </a:lnTo>
                  <a:lnTo>
                    <a:pt x="1101809" y="866602"/>
                  </a:lnTo>
                  <a:lnTo>
                    <a:pt x="1101658" y="866633"/>
                  </a:lnTo>
                  <a:lnTo>
                    <a:pt x="1100063" y="867077"/>
                  </a:lnTo>
                  <a:lnTo>
                    <a:pt x="1098727" y="867451"/>
                  </a:lnTo>
                  <a:lnTo>
                    <a:pt x="1097632" y="867988"/>
                  </a:lnTo>
                  <a:lnTo>
                    <a:pt x="1095937" y="869553"/>
                  </a:lnTo>
                  <a:lnTo>
                    <a:pt x="1092693" y="869933"/>
                  </a:lnTo>
                  <a:lnTo>
                    <a:pt x="1091028" y="866259"/>
                  </a:lnTo>
                  <a:lnTo>
                    <a:pt x="1088802" y="868708"/>
                  </a:lnTo>
                  <a:lnTo>
                    <a:pt x="1088127" y="873713"/>
                  </a:lnTo>
                  <a:lnTo>
                    <a:pt x="1087301" y="874567"/>
                  </a:lnTo>
                  <a:lnTo>
                    <a:pt x="1085917" y="875282"/>
                  </a:lnTo>
                  <a:lnTo>
                    <a:pt x="1083286" y="873536"/>
                  </a:lnTo>
                  <a:lnTo>
                    <a:pt x="1080986" y="874705"/>
                  </a:lnTo>
                  <a:lnTo>
                    <a:pt x="1079200" y="875889"/>
                  </a:lnTo>
                  <a:lnTo>
                    <a:pt x="1078463" y="876984"/>
                  </a:lnTo>
                  <a:lnTo>
                    <a:pt x="1077144" y="878172"/>
                  </a:lnTo>
                  <a:lnTo>
                    <a:pt x="1074612" y="877027"/>
                  </a:lnTo>
                  <a:lnTo>
                    <a:pt x="1072583" y="875305"/>
                  </a:lnTo>
                  <a:lnTo>
                    <a:pt x="1073085" y="874014"/>
                  </a:lnTo>
                  <a:lnTo>
                    <a:pt x="1072804" y="873164"/>
                  </a:lnTo>
                  <a:lnTo>
                    <a:pt x="1071887" y="872522"/>
                  </a:lnTo>
                  <a:lnTo>
                    <a:pt x="1070880" y="872613"/>
                  </a:lnTo>
                  <a:lnTo>
                    <a:pt x="1071371" y="874286"/>
                  </a:lnTo>
                  <a:lnTo>
                    <a:pt x="1071711" y="877499"/>
                  </a:lnTo>
                  <a:lnTo>
                    <a:pt x="1070791" y="878429"/>
                  </a:lnTo>
                  <a:lnTo>
                    <a:pt x="1069369" y="879144"/>
                  </a:lnTo>
                  <a:lnTo>
                    <a:pt x="1066284" y="878552"/>
                  </a:lnTo>
                  <a:lnTo>
                    <a:pt x="1064180" y="877353"/>
                  </a:lnTo>
                  <a:lnTo>
                    <a:pt x="1061638" y="876344"/>
                  </a:lnTo>
                  <a:lnTo>
                    <a:pt x="1059392" y="876161"/>
                  </a:lnTo>
                  <a:lnTo>
                    <a:pt x="1058909" y="878189"/>
                  </a:lnTo>
                  <a:lnTo>
                    <a:pt x="1057444" y="879823"/>
                  </a:lnTo>
                  <a:lnTo>
                    <a:pt x="1056094" y="880026"/>
                  </a:lnTo>
                  <a:lnTo>
                    <a:pt x="1054751" y="879765"/>
                  </a:lnTo>
                  <a:lnTo>
                    <a:pt x="1052980" y="881534"/>
                  </a:lnTo>
                  <a:lnTo>
                    <a:pt x="1052144" y="882825"/>
                  </a:lnTo>
                  <a:lnTo>
                    <a:pt x="1049963" y="884190"/>
                  </a:lnTo>
                  <a:lnTo>
                    <a:pt x="1044150" y="884853"/>
                  </a:lnTo>
                  <a:lnTo>
                    <a:pt x="1042126" y="886206"/>
                  </a:lnTo>
                  <a:lnTo>
                    <a:pt x="1039404" y="885992"/>
                  </a:lnTo>
                  <a:lnTo>
                    <a:pt x="1037293" y="886314"/>
                  </a:lnTo>
                  <a:lnTo>
                    <a:pt x="1036087" y="886245"/>
                  </a:lnTo>
                  <a:lnTo>
                    <a:pt x="1034996" y="885519"/>
                  </a:lnTo>
                  <a:lnTo>
                    <a:pt x="1033774" y="885499"/>
                  </a:lnTo>
                  <a:lnTo>
                    <a:pt x="1033218" y="887750"/>
                  </a:lnTo>
                  <a:lnTo>
                    <a:pt x="1029937" y="888698"/>
                  </a:lnTo>
                  <a:lnTo>
                    <a:pt x="1026982" y="888959"/>
                  </a:lnTo>
                  <a:lnTo>
                    <a:pt x="1023695" y="891927"/>
                  </a:lnTo>
                  <a:lnTo>
                    <a:pt x="1021347" y="893725"/>
                  </a:lnTo>
                  <a:lnTo>
                    <a:pt x="1019609" y="893908"/>
                  </a:lnTo>
                  <a:lnTo>
                    <a:pt x="1018330" y="893269"/>
                  </a:lnTo>
                  <a:lnTo>
                    <a:pt x="1017682" y="890606"/>
                  </a:lnTo>
                  <a:lnTo>
                    <a:pt x="1017029" y="890296"/>
                  </a:lnTo>
                  <a:lnTo>
                    <a:pt x="1016657" y="892795"/>
                  </a:lnTo>
                  <a:lnTo>
                    <a:pt x="1016025" y="894877"/>
                  </a:lnTo>
                  <a:lnTo>
                    <a:pt x="1014824" y="896010"/>
                  </a:lnTo>
                  <a:lnTo>
                    <a:pt x="1011022" y="898600"/>
                  </a:lnTo>
                  <a:lnTo>
                    <a:pt x="1009929" y="901170"/>
                  </a:lnTo>
                  <a:lnTo>
                    <a:pt x="1010657" y="903548"/>
                  </a:lnTo>
                  <a:lnTo>
                    <a:pt x="1015771" y="904128"/>
                  </a:lnTo>
                  <a:lnTo>
                    <a:pt x="1016409" y="905429"/>
                  </a:lnTo>
                  <a:lnTo>
                    <a:pt x="1015912" y="906492"/>
                  </a:lnTo>
                  <a:lnTo>
                    <a:pt x="1014687" y="907380"/>
                  </a:lnTo>
                  <a:lnTo>
                    <a:pt x="1014325" y="908713"/>
                  </a:lnTo>
                  <a:lnTo>
                    <a:pt x="1019809" y="912952"/>
                  </a:lnTo>
                  <a:lnTo>
                    <a:pt x="1019976" y="914562"/>
                  </a:lnTo>
                  <a:lnTo>
                    <a:pt x="1019129" y="915478"/>
                  </a:lnTo>
                  <a:lnTo>
                    <a:pt x="1018095" y="917452"/>
                  </a:lnTo>
                  <a:lnTo>
                    <a:pt x="1015199" y="919127"/>
                  </a:lnTo>
                  <a:lnTo>
                    <a:pt x="1009076" y="919986"/>
                  </a:lnTo>
                  <a:lnTo>
                    <a:pt x="1003973" y="919119"/>
                  </a:lnTo>
                  <a:lnTo>
                    <a:pt x="1002427" y="917214"/>
                  </a:lnTo>
                  <a:lnTo>
                    <a:pt x="1002519" y="915857"/>
                  </a:lnTo>
                  <a:lnTo>
                    <a:pt x="1003784" y="916251"/>
                  </a:lnTo>
                  <a:lnTo>
                    <a:pt x="1005228" y="916130"/>
                  </a:lnTo>
                  <a:lnTo>
                    <a:pt x="1004799" y="914890"/>
                  </a:lnTo>
                  <a:lnTo>
                    <a:pt x="1004192" y="914165"/>
                  </a:lnTo>
                  <a:lnTo>
                    <a:pt x="1001833" y="913062"/>
                  </a:lnTo>
                  <a:lnTo>
                    <a:pt x="999925" y="910089"/>
                  </a:lnTo>
                  <a:lnTo>
                    <a:pt x="1000292" y="907613"/>
                  </a:lnTo>
                  <a:lnTo>
                    <a:pt x="999245" y="905700"/>
                  </a:lnTo>
                  <a:lnTo>
                    <a:pt x="998109" y="904095"/>
                  </a:lnTo>
                  <a:lnTo>
                    <a:pt x="996962" y="903132"/>
                  </a:lnTo>
                  <a:lnTo>
                    <a:pt x="996349" y="901937"/>
                  </a:lnTo>
                  <a:lnTo>
                    <a:pt x="997507" y="898183"/>
                  </a:lnTo>
                  <a:lnTo>
                    <a:pt x="996865" y="896002"/>
                  </a:lnTo>
                  <a:lnTo>
                    <a:pt x="999045" y="893329"/>
                  </a:lnTo>
                  <a:lnTo>
                    <a:pt x="999582" y="890315"/>
                  </a:lnTo>
                  <a:lnTo>
                    <a:pt x="1003493" y="889237"/>
                  </a:lnTo>
                  <a:lnTo>
                    <a:pt x="1003760" y="886360"/>
                  </a:lnTo>
                  <a:lnTo>
                    <a:pt x="1000964" y="886276"/>
                  </a:lnTo>
                  <a:lnTo>
                    <a:pt x="999024" y="884163"/>
                  </a:lnTo>
                  <a:lnTo>
                    <a:pt x="998581" y="885050"/>
                  </a:lnTo>
                  <a:lnTo>
                    <a:pt x="997021" y="885143"/>
                  </a:lnTo>
                  <a:lnTo>
                    <a:pt x="994463" y="881071"/>
                  </a:lnTo>
                  <a:lnTo>
                    <a:pt x="993691" y="880557"/>
                  </a:lnTo>
                  <a:lnTo>
                    <a:pt x="992450" y="880478"/>
                  </a:lnTo>
                  <a:lnTo>
                    <a:pt x="993073" y="884775"/>
                  </a:lnTo>
                  <a:lnTo>
                    <a:pt x="990075" y="886390"/>
                  </a:lnTo>
                  <a:lnTo>
                    <a:pt x="987619" y="887095"/>
                  </a:lnTo>
                  <a:lnTo>
                    <a:pt x="984130" y="887387"/>
                  </a:lnTo>
                  <a:lnTo>
                    <a:pt x="982147" y="887881"/>
                  </a:lnTo>
                  <a:lnTo>
                    <a:pt x="980293" y="887473"/>
                  </a:lnTo>
                  <a:lnTo>
                    <a:pt x="980751" y="886172"/>
                  </a:lnTo>
                  <a:lnTo>
                    <a:pt x="981728" y="884618"/>
                  </a:lnTo>
                  <a:lnTo>
                    <a:pt x="980851" y="883323"/>
                  </a:lnTo>
                  <a:lnTo>
                    <a:pt x="978884" y="882327"/>
                  </a:lnTo>
                  <a:lnTo>
                    <a:pt x="975878" y="882385"/>
                  </a:lnTo>
                  <a:lnTo>
                    <a:pt x="973794" y="882107"/>
                  </a:lnTo>
                  <a:lnTo>
                    <a:pt x="971730" y="882218"/>
                  </a:lnTo>
                  <a:lnTo>
                    <a:pt x="970964" y="881643"/>
                  </a:lnTo>
                  <a:lnTo>
                    <a:pt x="969045" y="879615"/>
                  </a:lnTo>
                  <a:lnTo>
                    <a:pt x="967423" y="878349"/>
                  </a:lnTo>
                  <a:lnTo>
                    <a:pt x="966692" y="877092"/>
                  </a:lnTo>
                  <a:lnTo>
                    <a:pt x="967423" y="875629"/>
                  </a:lnTo>
                  <a:lnTo>
                    <a:pt x="966813" y="874741"/>
                  </a:lnTo>
                  <a:lnTo>
                    <a:pt x="963667" y="874641"/>
                  </a:lnTo>
                  <a:lnTo>
                    <a:pt x="963694" y="876737"/>
                  </a:lnTo>
                  <a:lnTo>
                    <a:pt x="964017" y="879207"/>
                  </a:lnTo>
                  <a:lnTo>
                    <a:pt x="964932" y="881087"/>
                  </a:lnTo>
                  <a:lnTo>
                    <a:pt x="964282" y="882135"/>
                  </a:lnTo>
                  <a:lnTo>
                    <a:pt x="962684" y="882857"/>
                  </a:lnTo>
                  <a:lnTo>
                    <a:pt x="960984" y="880871"/>
                  </a:lnTo>
                  <a:lnTo>
                    <a:pt x="960204" y="880381"/>
                  </a:lnTo>
                  <a:lnTo>
                    <a:pt x="959381" y="880476"/>
                  </a:lnTo>
                  <a:lnTo>
                    <a:pt x="958755" y="882454"/>
                  </a:lnTo>
                  <a:lnTo>
                    <a:pt x="957211" y="884209"/>
                  </a:lnTo>
                  <a:lnTo>
                    <a:pt x="954429" y="884022"/>
                  </a:lnTo>
                  <a:lnTo>
                    <a:pt x="952267" y="885105"/>
                  </a:lnTo>
                  <a:lnTo>
                    <a:pt x="949650" y="885603"/>
                  </a:lnTo>
                  <a:lnTo>
                    <a:pt x="947874" y="884154"/>
                  </a:lnTo>
                  <a:lnTo>
                    <a:pt x="944935" y="881812"/>
                  </a:lnTo>
                  <a:lnTo>
                    <a:pt x="943753" y="881539"/>
                  </a:lnTo>
                  <a:lnTo>
                    <a:pt x="940485" y="882675"/>
                  </a:lnTo>
                  <a:lnTo>
                    <a:pt x="935798" y="883106"/>
                  </a:lnTo>
                  <a:lnTo>
                    <a:pt x="934751" y="881891"/>
                  </a:lnTo>
                  <a:lnTo>
                    <a:pt x="932475" y="882814"/>
                  </a:lnTo>
                  <a:lnTo>
                    <a:pt x="930290" y="880002"/>
                  </a:lnTo>
                  <a:lnTo>
                    <a:pt x="927704" y="879824"/>
                  </a:lnTo>
                  <a:lnTo>
                    <a:pt x="924474" y="877693"/>
                  </a:lnTo>
                  <a:lnTo>
                    <a:pt x="923319" y="876569"/>
                  </a:lnTo>
                  <a:lnTo>
                    <a:pt x="922949" y="874952"/>
                  </a:lnTo>
                  <a:lnTo>
                    <a:pt x="921970" y="874108"/>
                  </a:lnTo>
                  <a:lnTo>
                    <a:pt x="920704" y="874213"/>
                  </a:lnTo>
                  <a:lnTo>
                    <a:pt x="919304" y="873353"/>
                  </a:lnTo>
                  <a:lnTo>
                    <a:pt x="917083" y="872504"/>
                  </a:lnTo>
                  <a:lnTo>
                    <a:pt x="915296" y="871997"/>
                  </a:lnTo>
                  <a:lnTo>
                    <a:pt x="914416" y="872388"/>
                  </a:lnTo>
                  <a:lnTo>
                    <a:pt x="913475" y="872589"/>
                  </a:lnTo>
                  <a:lnTo>
                    <a:pt x="913313" y="871503"/>
                  </a:lnTo>
                  <a:lnTo>
                    <a:pt x="913377" y="868235"/>
                  </a:lnTo>
                  <a:lnTo>
                    <a:pt x="913215" y="865334"/>
                  </a:lnTo>
                  <a:lnTo>
                    <a:pt x="912727" y="864030"/>
                  </a:lnTo>
                  <a:lnTo>
                    <a:pt x="911529" y="863039"/>
                  </a:lnTo>
                  <a:lnTo>
                    <a:pt x="910436" y="862564"/>
                  </a:lnTo>
                  <a:lnTo>
                    <a:pt x="909958" y="861079"/>
                  </a:lnTo>
                  <a:lnTo>
                    <a:pt x="910347" y="858151"/>
                  </a:lnTo>
                  <a:lnTo>
                    <a:pt x="911232" y="856165"/>
                  </a:lnTo>
                  <a:lnTo>
                    <a:pt x="912633" y="855812"/>
                  </a:lnTo>
                  <a:lnTo>
                    <a:pt x="914524" y="854383"/>
                  </a:lnTo>
                  <a:lnTo>
                    <a:pt x="915485" y="852360"/>
                  </a:lnTo>
                  <a:lnTo>
                    <a:pt x="916699" y="850482"/>
                  </a:lnTo>
                  <a:lnTo>
                    <a:pt x="912382" y="847847"/>
                  </a:lnTo>
                  <a:lnTo>
                    <a:pt x="910110" y="846905"/>
                  </a:lnTo>
                  <a:lnTo>
                    <a:pt x="907597" y="847304"/>
                  </a:lnTo>
                  <a:lnTo>
                    <a:pt x="904480" y="848145"/>
                  </a:lnTo>
                  <a:lnTo>
                    <a:pt x="902847" y="848311"/>
                  </a:lnTo>
                  <a:lnTo>
                    <a:pt x="902030" y="847980"/>
                  </a:lnTo>
                  <a:lnTo>
                    <a:pt x="900222" y="845612"/>
                  </a:lnTo>
                  <a:lnTo>
                    <a:pt x="899239" y="845199"/>
                  </a:lnTo>
                  <a:lnTo>
                    <a:pt x="897029" y="845048"/>
                  </a:lnTo>
                  <a:lnTo>
                    <a:pt x="895164" y="845070"/>
                  </a:lnTo>
                  <a:lnTo>
                    <a:pt x="894096" y="846101"/>
                  </a:lnTo>
                  <a:lnTo>
                    <a:pt x="892447" y="846446"/>
                  </a:lnTo>
                  <a:lnTo>
                    <a:pt x="890798" y="846505"/>
                  </a:lnTo>
                  <a:lnTo>
                    <a:pt x="889122" y="845219"/>
                  </a:lnTo>
                  <a:lnTo>
                    <a:pt x="886604" y="843545"/>
                  </a:lnTo>
                  <a:lnTo>
                    <a:pt x="882651" y="842364"/>
                  </a:lnTo>
                  <a:lnTo>
                    <a:pt x="882173" y="841001"/>
                  </a:lnTo>
                  <a:lnTo>
                    <a:pt x="881169" y="839374"/>
                  </a:lnTo>
                  <a:lnTo>
                    <a:pt x="879666" y="837868"/>
                  </a:lnTo>
                  <a:lnTo>
                    <a:pt x="877189" y="835870"/>
                  </a:lnTo>
                  <a:lnTo>
                    <a:pt x="875114" y="834832"/>
                  </a:lnTo>
                  <a:lnTo>
                    <a:pt x="874102" y="835471"/>
                  </a:lnTo>
                  <a:lnTo>
                    <a:pt x="872728" y="836605"/>
                  </a:lnTo>
                  <a:lnTo>
                    <a:pt x="867385" y="839002"/>
                  </a:lnTo>
                  <a:lnTo>
                    <a:pt x="865021" y="839936"/>
                  </a:lnTo>
                  <a:lnTo>
                    <a:pt x="863766" y="840603"/>
                  </a:lnTo>
                  <a:lnTo>
                    <a:pt x="862711" y="841603"/>
                  </a:lnTo>
                  <a:lnTo>
                    <a:pt x="862384" y="844074"/>
                  </a:lnTo>
                  <a:lnTo>
                    <a:pt x="861858" y="846828"/>
                  </a:lnTo>
                  <a:lnTo>
                    <a:pt x="860320" y="848227"/>
                  </a:lnTo>
                  <a:lnTo>
                    <a:pt x="858863" y="849285"/>
                  </a:lnTo>
                  <a:lnTo>
                    <a:pt x="857327" y="849396"/>
                  </a:lnTo>
                  <a:lnTo>
                    <a:pt x="855829" y="849346"/>
                  </a:lnTo>
                  <a:lnTo>
                    <a:pt x="854429" y="849786"/>
                  </a:lnTo>
                  <a:lnTo>
                    <a:pt x="850143" y="852550"/>
                  </a:lnTo>
                  <a:lnTo>
                    <a:pt x="848114" y="852330"/>
                  </a:lnTo>
                  <a:lnTo>
                    <a:pt x="846454" y="850769"/>
                  </a:lnTo>
                  <a:lnTo>
                    <a:pt x="845742" y="849638"/>
                  </a:lnTo>
                  <a:lnTo>
                    <a:pt x="843823" y="849895"/>
                  </a:lnTo>
                  <a:lnTo>
                    <a:pt x="841359" y="851217"/>
                  </a:lnTo>
                  <a:lnTo>
                    <a:pt x="840220" y="853592"/>
                  </a:lnTo>
                  <a:lnTo>
                    <a:pt x="839616" y="855809"/>
                  </a:lnTo>
                  <a:lnTo>
                    <a:pt x="839079" y="856794"/>
                  </a:lnTo>
                  <a:lnTo>
                    <a:pt x="838253" y="857081"/>
                  </a:lnTo>
                  <a:lnTo>
                    <a:pt x="837522" y="857133"/>
                  </a:lnTo>
                  <a:lnTo>
                    <a:pt x="829847" y="850727"/>
                  </a:lnTo>
                  <a:lnTo>
                    <a:pt x="829374" y="850395"/>
                  </a:lnTo>
                  <a:lnTo>
                    <a:pt x="828006" y="851711"/>
                  </a:lnTo>
                  <a:lnTo>
                    <a:pt x="826754" y="855106"/>
                  </a:lnTo>
                  <a:lnTo>
                    <a:pt x="825858" y="855758"/>
                  </a:lnTo>
                  <a:lnTo>
                    <a:pt x="825251" y="855497"/>
                  </a:lnTo>
                  <a:lnTo>
                    <a:pt x="822075" y="851151"/>
                  </a:lnTo>
                  <a:lnTo>
                    <a:pt x="821262" y="850734"/>
                  </a:lnTo>
                  <a:lnTo>
                    <a:pt x="820542" y="850883"/>
                  </a:lnTo>
                  <a:lnTo>
                    <a:pt x="819595" y="852289"/>
                  </a:lnTo>
                  <a:lnTo>
                    <a:pt x="817579" y="854361"/>
                  </a:lnTo>
                  <a:lnTo>
                    <a:pt x="816038" y="855620"/>
                  </a:lnTo>
                  <a:lnTo>
                    <a:pt x="816003" y="857022"/>
                  </a:lnTo>
                  <a:lnTo>
                    <a:pt x="814332" y="858258"/>
                  </a:lnTo>
                  <a:lnTo>
                    <a:pt x="812384" y="859488"/>
                  </a:lnTo>
                  <a:lnTo>
                    <a:pt x="811736" y="859619"/>
                  </a:lnTo>
                  <a:lnTo>
                    <a:pt x="810444" y="859124"/>
                  </a:lnTo>
                  <a:lnTo>
                    <a:pt x="808760" y="857487"/>
                  </a:lnTo>
                  <a:lnTo>
                    <a:pt x="807540" y="855781"/>
                  </a:lnTo>
                  <a:lnTo>
                    <a:pt x="804526" y="854086"/>
                  </a:lnTo>
                  <a:lnTo>
                    <a:pt x="801141" y="852651"/>
                  </a:lnTo>
                  <a:lnTo>
                    <a:pt x="798893" y="851529"/>
                  </a:lnTo>
                  <a:lnTo>
                    <a:pt x="797614" y="851255"/>
                  </a:lnTo>
                  <a:lnTo>
                    <a:pt x="796427" y="851756"/>
                  </a:lnTo>
                  <a:lnTo>
                    <a:pt x="795833" y="852441"/>
                  </a:lnTo>
                  <a:lnTo>
                    <a:pt x="794986" y="854137"/>
                  </a:lnTo>
                  <a:lnTo>
                    <a:pt x="792954" y="856918"/>
                  </a:lnTo>
                  <a:lnTo>
                    <a:pt x="791151" y="859128"/>
                  </a:lnTo>
                  <a:lnTo>
                    <a:pt x="789465" y="860548"/>
                  </a:lnTo>
                  <a:lnTo>
                    <a:pt x="788123" y="861527"/>
                  </a:lnTo>
                  <a:lnTo>
                    <a:pt x="787130" y="860614"/>
                  </a:lnTo>
                  <a:lnTo>
                    <a:pt x="785276" y="859869"/>
                  </a:lnTo>
                  <a:lnTo>
                    <a:pt x="783093" y="859864"/>
                  </a:lnTo>
                  <a:lnTo>
                    <a:pt x="780230" y="861271"/>
                  </a:lnTo>
                  <a:lnTo>
                    <a:pt x="777968" y="858456"/>
                  </a:lnTo>
                  <a:lnTo>
                    <a:pt x="777383" y="858320"/>
                  </a:lnTo>
                  <a:lnTo>
                    <a:pt x="776519" y="858560"/>
                  </a:lnTo>
                  <a:lnTo>
                    <a:pt x="775523" y="859231"/>
                  </a:lnTo>
                  <a:lnTo>
                    <a:pt x="774825" y="860803"/>
                  </a:lnTo>
                  <a:lnTo>
                    <a:pt x="774099" y="862958"/>
                  </a:lnTo>
                  <a:lnTo>
                    <a:pt x="772660" y="864369"/>
                  </a:lnTo>
                  <a:lnTo>
                    <a:pt x="771462" y="864996"/>
                  </a:lnTo>
                  <a:lnTo>
                    <a:pt x="771816" y="866207"/>
                  </a:lnTo>
                  <a:lnTo>
                    <a:pt x="772493" y="867518"/>
                  </a:lnTo>
                  <a:lnTo>
                    <a:pt x="772450" y="868665"/>
                  </a:lnTo>
                  <a:lnTo>
                    <a:pt x="772879" y="870479"/>
                  </a:lnTo>
                  <a:lnTo>
                    <a:pt x="773629" y="872291"/>
                  </a:lnTo>
                  <a:lnTo>
                    <a:pt x="776301" y="875254"/>
                  </a:lnTo>
                  <a:lnTo>
                    <a:pt x="777321" y="876800"/>
                  </a:lnTo>
                  <a:lnTo>
                    <a:pt x="777526" y="878141"/>
                  </a:lnTo>
                  <a:lnTo>
                    <a:pt x="777618" y="882900"/>
                  </a:lnTo>
                  <a:lnTo>
                    <a:pt x="777512" y="884888"/>
                  </a:lnTo>
                  <a:lnTo>
                    <a:pt x="776981" y="888724"/>
                  </a:lnTo>
                  <a:lnTo>
                    <a:pt x="776945" y="890937"/>
                  </a:lnTo>
                  <a:lnTo>
                    <a:pt x="778055" y="891933"/>
                  </a:lnTo>
                  <a:lnTo>
                    <a:pt x="779131" y="893119"/>
                  </a:lnTo>
                  <a:lnTo>
                    <a:pt x="779091" y="893765"/>
                  </a:lnTo>
                  <a:lnTo>
                    <a:pt x="778619" y="893999"/>
                  </a:lnTo>
                  <a:lnTo>
                    <a:pt x="777089" y="895318"/>
                  </a:lnTo>
                  <a:lnTo>
                    <a:pt x="776444" y="895491"/>
                  </a:lnTo>
                  <a:lnTo>
                    <a:pt x="775442" y="894953"/>
                  </a:lnTo>
                  <a:lnTo>
                    <a:pt x="774147" y="894544"/>
                  </a:lnTo>
                  <a:lnTo>
                    <a:pt x="773103" y="894015"/>
                  </a:lnTo>
                  <a:lnTo>
                    <a:pt x="771956" y="893166"/>
                  </a:lnTo>
                  <a:lnTo>
                    <a:pt x="769225" y="893262"/>
                  </a:lnTo>
                  <a:lnTo>
                    <a:pt x="764745" y="894552"/>
                  </a:lnTo>
                  <a:lnTo>
                    <a:pt x="763817" y="894187"/>
                  </a:lnTo>
                  <a:lnTo>
                    <a:pt x="763169" y="893457"/>
                  </a:lnTo>
                  <a:lnTo>
                    <a:pt x="762821" y="891952"/>
                  </a:lnTo>
                  <a:lnTo>
                    <a:pt x="763045" y="890177"/>
                  </a:lnTo>
                  <a:lnTo>
                    <a:pt x="762648" y="889048"/>
                  </a:lnTo>
                  <a:lnTo>
                    <a:pt x="761814" y="888379"/>
                  </a:lnTo>
                  <a:lnTo>
                    <a:pt x="762403" y="885213"/>
                  </a:lnTo>
                  <a:lnTo>
                    <a:pt x="760805" y="883958"/>
                  </a:lnTo>
                  <a:lnTo>
                    <a:pt x="761037" y="883567"/>
                  </a:lnTo>
                  <a:lnTo>
                    <a:pt x="760508" y="880155"/>
                  </a:lnTo>
                  <a:lnTo>
                    <a:pt x="760584" y="879314"/>
                  </a:lnTo>
                  <a:lnTo>
                    <a:pt x="760303" y="879022"/>
                  </a:lnTo>
                  <a:lnTo>
                    <a:pt x="759172" y="878753"/>
                  </a:lnTo>
                  <a:lnTo>
                    <a:pt x="757502" y="879291"/>
                  </a:lnTo>
                  <a:lnTo>
                    <a:pt x="752412" y="881535"/>
                  </a:lnTo>
                  <a:lnTo>
                    <a:pt x="748046" y="885687"/>
                  </a:lnTo>
                  <a:lnTo>
                    <a:pt x="746041" y="886603"/>
                  </a:lnTo>
                  <a:lnTo>
                    <a:pt x="744017" y="886981"/>
                  </a:lnTo>
                  <a:lnTo>
                    <a:pt x="741650" y="886263"/>
                  </a:lnTo>
                  <a:lnTo>
                    <a:pt x="739022" y="885795"/>
                  </a:lnTo>
                  <a:lnTo>
                    <a:pt x="735268" y="886846"/>
                  </a:lnTo>
                  <a:lnTo>
                    <a:pt x="733414" y="886361"/>
                  </a:lnTo>
                  <a:lnTo>
                    <a:pt x="732561" y="885514"/>
                  </a:lnTo>
                  <a:lnTo>
                    <a:pt x="731800" y="884223"/>
                  </a:lnTo>
                  <a:lnTo>
                    <a:pt x="732256" y="882589"/>
                  </a:lnTo>
                  <a:lnTo>
                    <a:pt x="731973" y="881384"/>
                  </a:lnTo>
                  <a:lnTo>
                    <a:pt x="730473" y="880773"/>
                  </a:lnTo>
                  <a:lnTo>
                    <a:pt x="728732" y="880252"/>
                  </a:lnTo>
                  <a:lnTo>
                    <a:pt x="727696" y="878673"/>
                  </a:lnTo>
                  <a:lnTo>
                    <a:pt x="727277" y="876958"/>
                  </a:lnTo>
                  <a:lnTo>
                    <a:pt x="727687" y="874725"/>
                  </a:lnTo>
                  <a:lnTo>
                    <a:pt x="727893" y="872329"/>
                  </a:lnTo>
                  <a:lnTo>
                    <a:pt x="727059" y="871232"/>
                  </a:lnTo>
                  <a:lnTo>
                    <a:pt x="724509" y="870632"/>
                  </a:lnTo>
                  <a:lnTo>
                    <a:pt x="718078" y="869542"/>
                  </a:lnTo>
                  <a:lnTo>
                    <a:pt x="712440" y="868944"/>
                  </a:lnTo>
                  <a:lnTo>
                    <a:pt x="710076" y="869225"/>
                  </a:lnTo>
                  <a:lnTo>
                    <a:pt x="708149" y="868962"/>
                  </a:lnTo>
                  <a:lnTo>
                    <a:pt x="707032" y="868525"/>
                  </a:lnTo>
                  <a:lnTo>
                    <a:pt x="706493" y="867769"/>
                  </a:lnTo>
                  <a:lnTo>
                    <a:pt x="706463" y="866687"/>
                  </a:lnTo>
                  <a:lnTo>
                    <a:pt x="707375" y="864198"/>
                  </a:lnTo>
                  <a:lnTo>
                    <a:pt x="708417" y="861771"/>
                  </a:lnTo>
                  <a:lnTo>
                    <a:pt x="711032" y="858243"/>
                  </a:lnTo>
                  <a:lnTo>
                    <a:pt x="711183" y="855798"/>
                  </a:lnTo>
                  <a:lnTo>
                    <a:pt x="711048" y="852975"/>
                  </a:lnTo>
                  <a:lnTo>
                    <a:pt x="712343" y="849205"/>
                  </a:lnTo>
                  <a:lnTo>
                    <a:pt x="714599" y="846381"/>
                  </a:lnTo>
                  <a:lnTo>
                    <a:pt x="715714" y="845501"/>
                  </a:lnTo>
                  <a:lnTo>
                    <a:pt x="715441" y="844245"/>
                  </a:lnTo>
                  <a:lnTo>
                    <a:pt x="714537" y="843094"/>
                  </a:lnTo>
                  <a:lnTo>
                    <a:pt x="713253" y="842459"/>
                  </a:lnTo>
                  <a:lnTo>
                    <a:pt x="711118" y="841722"/>
                  </a:lnTo>
                  <a:lnTo>
                    <a:pt x="707788" y="841517"/>
                  </a:lnTo>
                  <a:lnTo>
                    <a:pt x="703222" y="840764"/>
                  </a:lnTo>
                  <a:lnTo>
                    <a:pt x="697935" y="839087"/>
                  </a:lnTo>
                  <a:lnTo>
                    <a:pt x="698537" y="835875"/>
                  </a:lnTo>
                  <a:lnTo>
                    <a:pt x="698456" y="833862"/>
                  </a:lnTo>
                  <a:lnTo>
                    <a:pt x="697800" y="832211"/>
                  </a:lnTo>
                  <a:lnTo>
                    <a:pt x="696718" y="831038"/>
                  </a:lnTo>
                  <a:lnTo>
                    <a:pt x="696114" y="829991"/>
                  </a:lnTo>
                  <a:lnTo>
                    <a:pt x="697064" y="827118"/>
                  </a:lnTo>
                  <a:lnTo>
                    <a:pt x="695833" y="823983"/>
                  </a:lnTo>
                  <a:lnTo>
                    <a:pt x="694378" y="822732"/>
                  </a:lnTo>
                  <a:lnTo>
                    <a:pt x="692881" y="821110"/>
                  </a:lnTo>
                  <a:lnTo>
                    <a:pt x="692767" y="819361"/>
                  </a:lnTo>
                  <a:lnTo>
                    <a:pt x="693453" y="817731"/>
                  </a:lnTo>
                  <a:lnTo>
                    <a:pt x="697112" y="814235"/>
                  </a:lnTo>
                  <a:lnTo>
                    <a:pt x="697142" y="813389"/>
                  </a:lnTo>
                  <a:lnTo>
                    <a:pt x="696238" y="813458"/>
                  </a:lnTo>
                  <a:lnTo>
                    <a:pt x="695188" y="813531"/>
                  </a:lnTo>
                  <a:lnTo>
                    <a:pt x="690187" y="814809"/>
                  </a:lnTo>
                  <a:lnTo>
                    <a:pt x="689656" y="814007"/>
                  </a:lnTo>
                  <a:lnTo>
                    <a:pt x="687866" y="813542"/>
                  </a:lnTo>
                  <a:lnTo>
                    <a:pt x="684215" y="813449"/>
                  </a:lnTo>
                  <a:lnTo>
                    <a:pt x="679938" y="813681"/>
                  </a:lnTo>
                  <a:lnTo>
                    <a:pt x="674533" y="814930"/>
                  </a:lnTo>
                  <a:lnTo>
                    <a:pt x="669581" y="817117"/>
                  </a:lnTo>
                  <a:lnTo>
                    <a:pt x="667314" y="818620"/>
                  </a:lnTo>
                  <a:lnTo>
                    <a:pt x="665390" y="819554"/>
                  </a:lnTo>
                  <a:lnTo>
                    <a:pt x="663832" y="819856"/>
                  </a:lnTo>
                  <a:lnTo>
                    <a:pt x="662033" y="819197"/>
                  </a:lnTo>
                  <a:lnTo>
                    <a:pt x="662135" y="817057"/>
                  </a:lnTo>
                  <a:lnTo>
                    <a:pt x="665517" y="813123"/>
                  </a:lnTo>
                  <a:lnTo>
                    <a:pt x="666002" y="810417"/>
                  </a:lnTo>
                  <a:lnTo>
                    <a:pt x="664966" y="808096"/>
                  </a:lnTo>
                  <a:lnTo>
                    <a:pt x="664853" y="806238"/>
                  </a:lnTo>
                  <a:lnTo>
                    <a:pt x="663665" y="805050"/>
                  </a:lnTo>
                  <a:lnTo>
                    <a:pt x="661998" y="804473"/>
                  </a:lnTo>
                  <a:lnTo>
                    <a:pt x="661118" y="803151"/>
                  </a:lnTo>
                  <a:lnTo>
                    <a:pt x="661061" y="799296"/>
                  </a:lnTo>
                  <a:lnTo>
                    <a:pt x="662551" y="795327"/>
                  </a:lnTo>
                  <a:lnTo>
                    <a:pt x="664966" y="794075"/>
                  </a:lnTo>
                  <a:lnTo>
                    <a:pt x="666434" y="793471"/>
                  </a:lnTo>
                  <a:lnTo>
                    <a:pt x="666823" y="792700"/>
                  </a:lnTo>
                  <a:lnTo>
                    <a:pt x="666072" y="789923"/>
                  </a:lnTo>
                  <a:lnTo>
                    <a:pt x="666188" y="788156"/>
                  </a:lnTo>
                  <a:lnTo>
                    <a:pt x="667638" y="784736"/>
                  </a:lnTo>
                  <a:lnTo>
                    <a:pt x="669079" y="782144"/>
                  </a:lnTo>
                  <a:lnTo>
                    <a:pt x="671799" y="782579"/>
                  </a:lnTo>
                  <a:lnTo>
                    <a:pt x="673016" y="781938"/>
                  </a:lnTo>
                  <a:lnTo>
                    <a:pt x="674363" y="781020"/>
                  </a:lnTo>
                  <a:lnTo>
                    <a:pt x="675836" y="779461"/>
                  </a:lnTo>
                  <a:lnTo>
                    <a:pt x="676818" y="777616"/>
                  </a:lnTo>
                  <a:lnTo>
                    <a:pt x="678014" y="773323"/>
                  </a:lnTo>
                  <a:lnTo>
                    <a:pt x="678834" y="772675"/>
                  </a:lnTo>
                  <a:lnTo>
                    <a:pt x="682261" y="773385"/>
                  </a:lnTo>
                  <a:lnTo>
                    <a:pt x="683290" y="772889"/>
                  </a:lnTo>
                  <a:lnTo>
                    <a:pt x="685165" y="770369"/>
                  </a:lnTo>
                  <a:lnTo>
                    <a:pt x="686930" y="767305"/>
                  </a:lnTo>
                  <a:lnTo>
                    <a:pt x="689497" y="766355"/>
                  </a:lnTo>
                  <a:lnTo>
                    <a:pt x="691348" y="766259"/>
                  </a:lnTo>
                  <a:lnTo>
                    <a:pt x="692201" y="765240"/>
                  </a:lnTo>
                  <a:lnTo>
                    <a:pt x="692157" y="763742"/>
                  </a:lnTo>
                  <a:lnTo>
                    <a:pt x="690398" y="761368"/>
                  </a:lnTo>
                  <a:lnTo>
                    <a:pt x="689653" y="759469"/>
                  </a:lnTo>
                  <a:lnTo>
                    <a:pt x="689871" y="758318"/>
                  </a:lnTo>
                  <a:lnTo>
                    <a:pt x="692392" y="757617"/>
                  </a:lnTo>
                  <a:lnTo>
                    <a:pt x="693010" y="756238"/>
                  </a:lnTo>
                  <a:lnTo>
                    <a:pt x="692632" y="753221"/>
                  </a:lnTo>
                  <a:lnTo>
                    <a:pt x="693671" y="749596"/>
                  </a:lnTo>
                  <a:lnTo>
                    <a:pt x="694289" y="745349"/>
                  </a:lnTo>
                  <a:lnTo>
                    <a:pt x="694497" y="742178"/>
                  </a:lnTo>
                  <a:lnTo>
                    <a:pt x="694473" y="739757"/>
                  </a:lnTo>
                  <a:lnTo>
                    <a:pt x="694224" y="737224"/>
                  </a:lnTo>
                  <a:lnTo>
                    <a:pt x="693866" y="732595"/>
                  </a:lnTo>
                  <a:lnTo>
                    <a:pt x="692713" y="728569"/>
                  </a:lnTo>
                  <a:lnTo>
                    <a:pt x="692924" y="727057"/>
                  </a:lnTo>
                  <a:lnTo>
                    <a:pt x="692767" y="722177"/>
                  </a:lnTo>
                  <a:lnTo>
                    <a:pt x="692060" y="718017"/>
                  </a:lnTo>
                  <a:lnTo>
                    <a:pt x="690641" y="717288"/>
                  </a:lnTo>
                  <a:lnTo>
                    <a:pt x="688007" y="715939"/>
                  </a:lnTo>
                  <a:lnTo>
                    <a:pt x="686571" y="715674"/>
                  </a:lnTo>
                  <a:lnTo>
                    <a:pt x="685365" y="716166"/>
                  </a:lnTo>
                  <a:lnTo>
                    <a:pt x="684909" y="717613"/>
                  </a:lnTo>
                  <a:lnTo>
                    <a:pt x="683751" y="718967"/>
                  </a:lnTo>
                  <a:lnTo>
                    <a:pt x="682324" y="718635"/>
                  </a:lnTo>
                  <a:lnTo>
                    <a:pt x="681643" y="717282"/>
                  </a:lnTo>
                  <a:lnTo>
                    <a:pt x="680726" y="715510"/>
                  </a:lnTo>
                  <a:lnTo>
                    <a:pt x="677671" y="707098"/>
                  </a:lnTo>
                  <a:lnTo>
                    <a:pt x="677336" y="704676"/>
                  </a:lnTo>
                  <a:lnTo>
                    <a:pt x="676800" y="702270"/>
                  </a:lnTo>
                  <a:lnTo>
                    <a:pt x="675769" y="701065"/>
                  </a:lnTo>
                  <a:lnTo>
                    <a:pt x="674681" y="700357"/>
                  </a:lnTo>
                  <a:lnTo>
                    <a:pt x="672244" y="697530"/>
                  </a:lnTo>
                  <a:lnTo>
                    <a:pt x="670960" y="696351"/>
                  </a:lnTo>
                  <a:lnTo>
                    <a:pt x="670333" y="696155"/>
                  </a:lnTo>
                  <a:lnTo>
                    <a:pt x="668995" y="696355"/>
                  </a:lnTo>
                  <a:lnTo>
                    <a:pt x="667683" y="696360"/>
                  </a:lnTo>
                  <a:lnTo>
                    <a:pt x="666607" y="694952"/>
                  </a:lnTo>
                  <a:lnTo>
                    <a:pt x="665627" y="693233"/>
                  </a:lnTo>
                  <a:lnTo>
                    <a:pt x="664639" y="692385"/>
                  </a:lnTo>
                  <a:lnTo>
                    <a:pt x="662990" y="691914"/>
                  </a:lnTo>
                  <a:lnTo>
                    <a:pt x="661296" y="692103"/>
                  </a:lnTo>
                  <a:lnTo>
                    <a:pt x="660308" y="693592"/>
                  </a:lnTo>
                  <a:lnTo>
                    <a:pt x="659634" y="694440"/>
                  </a:lnTo>
                  <a:lnTo>
                    <a:pt x="658354" y="696422"/>
                  </a:lnTo>
                  <a:lnTo>
                    <a:pt x="656282" y="699170"/>
                  </a:lnTo>
                  <a:lnTo>
                    <a:pt x="655343" y="700179"/>
                  </a:lnTo>
                  <a:lnTo>
                    <a:pt x="654430" y="699658"/>
                  </a:lnTo>
                  <a:lnTo>
                    <a:pt x="650442" y="696798"/>
                  </a:lnTo>
                  <a:lnTo>
                    <a:pt x="648515" y="696007"/>
                  </a:lnTo>
                  <a:lnTo>
                    <a:pt x="645903" y="696870"/>
                  </a:lnTo>
                  <a:lnTo>
                    <a:pt x="641817" y="696188"/>
                  </a:lnTo>
                  <a:lnTo>
                    <a:pt x="640236" y="696060"/>
                  </a:lnTo>
                  <a:lnTo>
                    <a:pt x="636838" y="693774"/>
                  </a:lnTo>
                  <a:lnTo>
                    <a:pt x="635451" y="693493"/>
                  </a:lnTo>
                  <a:lnTo>
                    <a:pt x="630618" y="694983"/>
                  </a:lnTo>
                  <a:lnTo>
                    <a:pt x="629549" y="696035"/>
                  </a:lnTo>
                  <a:lnTo>
                    <a:pt x="628923" y="696053"/>
                  </a:lnTo>
                  <a:lnTo>
                    <a:pt x="627636" y="695521"/>
                  </a:lnTo>
                  <a:lnTo>
                    <a:pt x="626575" y="694815"/>
                  </a:lnTo>
                  <a:lnTo>
                    <a:pt x="626505" y="694370"/>
                  </a:lnTo>
                  <a:lnTo>
                    <a:pt x="627811" y="693254"/>
                  </a:lnTo>
                  <a:lnTo>
                    <a:pt x="627914" y="692473"/>
                  </a:lnTo>
                  <a:lnTo>
                    <a:pt x="627844" y="691684"/>
                  </a:lnTo>
                  <a:lnTo>
                    <a:pt x="629730" y="689441"/>
                  </a:lnTo>
                  <a:lnTo>
                    <a:pt x="634849" y="685099"/>
                  </a:lnTo>
                  <a:lnTo>
                    <a:pt x="633996" y="683277"/>
                  </a:lnTo>
                  <a:lnTo>
                    <a:pt x="631983" y="679692"/>
                  </a:lnTo>
                  <a:lnTo>
                    <a:pt x="631705" y="677953"/>
                  </a:lnTo>
                  <a:lnTo>
                    <a:pt x="630839" y="677168"/>
                  </a:lnTo>
                  <a:lnTo>
                    <a:pt x="628383" y="677810"/>
                  </a:lnTo>
                  <a:lnTo>
                    <a:pt x="623280" y="681063"/>
                  </a:lnTo>
                  <a:lnTo>
                    <a:pt x="622587" y="680707"/>
                  </a:lnTo>
                  <a:lnTo>
                    <a:pt x="622706" y="679578"/>
                  </a:lnTo>
                  <a:lnTo>
                    <a:pt x="622179" y="676300"/>
                  </a:lnTo>
                  <a:lnTo>
                    <a:pt x="623796" y="675316"/>
                  </a:lnTo>
                  <a:lnTo>
                    <a:pt x="626273" y="674113"/>
                  </a:lnTo>
                  <a:lnTo>
                    <a:pt x="628186" y="672770"/>
                  </a:lnTo>
                  <a:lnTo>
                    <a:pt x="628632" y="671685"/>
                  </a:lnTo>
                  <a:lnTo>
                    <a:pt x="628116" y="671356"/>
                  </a:lnTo>
                  <a:lnTo>
                    <a:pt x="625291" y="671776"/>
                  </a:lnTo>
                  <a:lnTo>
                    <a:pt x="624179" y="671039"/>
                  </a:lnTo>
                  <a:lnTo>
                    <a:pt x="622349" y="668029"/>
                  </a:lnTo>
                  <a:lnTo>
                    <a:pt x="620997" y="666848"/>
                  </a:lnTo>
                  <a:lnTo>
                    <a:pt x="619775" y="666211"/>
                  </a:lnTo>
                  <a:lnTo>
                    <a:pt x="615621" y="667766"/>
                  </a:lnTo>
                  <a:lnTo>
                    <a:pt x="610794" y="669896"/>
                  </a:lnTo>
                  <a:lnTo>
                    <a:pt x="605418" y="672866"/>
                  </a:lnTo>
                  <a:lnTo>
                    <a:pt x="605450" y="674391"/>
                  </a:lnTo>
                  <a:lnTo>
                    <a:pt x="604808" y="674782"/>
                  </a:lnTo>
                  <a:lnTo>
                    <a:pt x="603780" y="675742"/>
                  </a:lnTo>
                  <a:lnTo>
                    <a:pt x="602776" y="677068"/>
                  </a:lnTo>
                  <a:lnTo>
                    <a:pt x="601921" y="677535"/>
                  </a:lnTo>
                  <a:lnTo>
                    <a:pt x="600922" y="677577"/>
                  </a:lnTo>
                  <a:lnTo>
                    <a:pt x="598877" y="677199"/>
                  </a:lnTo>
                  <a:lnTo>
                    <a:pt x="595163" y="675693"/>
                  </a:lnTo>
                  <a:lnTo>
                    <a:pt x="591131" y="674446"/>
                  </a:lnTo>
                  <a:lnTo>
                    <a:pt x="590265" y="674588"/>
                  </a:lnTo>
                  <a:lnTo>
                    <a:pt x="584792" y="673708"/>
                  </a:lnTo>
                  <a:lnTo>
                    <a:pt x="584617" y="673006"/>
                  </a:lnTo>
                  <a:lnTo>
                    <a:pt x="583797" y="671615"/>
                  </a:lnTo>
                  <a:lnTo>
                    <a:pt x="582239" y="670360"/>
                  </a:lnTo>
                  <a:lnTo>
                    <a:pt x="580747" y="669935"/>
                  </a:lnTo>
                  <a:lnTo>
                    <a:pt x="576464" y="672594"/>
                  </a:lnTo>
                  <a:lnTo>
                    <a:pt x="571634" y="674572"/>
                  </a:lnTo>
                  <a:lnTo>
                    <a:pt x="568876" y="676913"/>
                  </a:lnTo>
                  <a:lnTo>
                    <a:pt x="566612" y="679235"/>
                  </a:lnTo>
                  <a:lnTo>
                    <a:pt x="564018" y="679687"/>
                  </a:lnTo>
                  <a:lnTo>
                    <a:pt x="563897" y="681124"/>
                  </a:lnTo>
                  <a:lnTo>
                    <a:pt x="562801" y="682415"/>
                  </a:lnTo>
                  <a:lnTo>
                    <a:pt x="560829" y="684006"/>
                  </a:lnTo>
                  <a:lnTo>
                    <a:pt x="556918" y="686035"/>
                  </a:lnTo>
                  <a:lnTo>
                    <a:pt x="554271" y="687128"/>
                  </a:lnTo>
                  <a:lnTo>
                    <a:pt x="545859" y="688128"/>
                  </a:lnTo>
                  <a:lnTo>
                    <a:pt x="542858" y="688807"/>
                  </a:lnTo>
                  <a:lnTo>
                    <a:pt x="541604" y="689876"/>
                  </a:lnTo>
                  <a:lnTo>
                    <a:pt x="540257" y="692586"/>
                  </a:lnTo>
                  <a:lnTo>
                    <a:pt x="539191" y="695085"/>
                  </a:lnTo>
                  <a:lnTo>
                    <a:pt x="536862" y="697148"/>
                  </a:lnTo>
                  <a:lnTo>
                    <a:pt x="532631" y="699898"/>
                  </a:lnTo>
                  <a:lnTo>
                    <a:pt x="527657" y="702137"/>
                  </a:lnTo>
                  <a:lnTo>
                    <a:pt x="526294" y="703622"/>
                  </a:lnTo>
                  <a:lnTo>
                    <a:pt x="526043" y="704502"/>
                  </a:lnTo>
                  <a:lnTo>
                    <a:pt x="526656" y="704825"/>
                  </a:lnTo>
                  <a:lnTo>
                    <a:pt x="527260" y="705491"/>
                  </a:lnTo>
                  <a:lnTo>
                    <a:pt x="527268" y="706507"/>
                  </a:lnTo>
                  <a:lnTo>
                    <a:pt x="526621" y="707614"/>
                  </a:lnTo>
                  <a:lnTo>
                    <a:pt x="523369" y="709540"/>
                  </a:lnTo>
                  <a:lnTo>
                    <a:pt x="521545" y="710459"/>
                  </a:lnTo>
                  <a:lnTo>
                    <a:pt x="519726" y="711049"/>
                  </a:lnTo>
                  <a:lnTo>
                    <a:pt x="517686" y="711156"/>
                  </a:lnTo>
                  <a:lnTo>
                    <a:pt x="515726" y="710894"/>
                  </a:lnTo>
                  <a:lnTo>
                    <a:pt x="515184" y="710582"/>
                  </a:lnTo>
                  <a:lnTo>
                    <a:pt x="514404" y="710984"/>
                  </a:lnTo>
                  <a:lnTo>
                    <a:pt x="512618" y="711390"/>
                  </a:lnTo>
                  <a:lnTo>
                    <a:pt x="511061" y="711519"/>
                  </a:lnTo>
                  <a:lnTo>
                    <a:pt x="507644" y="713653"/>
                  </a:lnTo>
                  <a:lnTo>
                    <a:pt x="505758" y="713672"/>
                  </a:lnTo>
                  <a:lnTo>
                    <a:pt x="503418" y="713209"/>
                  </a:lnTo>
                  <a:lnTo>
                    <a:pt x="500320" y="712840"/>
                  </a:lnTo>
                  <a:lnTo>
                    <a:pt x="498091" y="712835"/>
                  </a:lnTo>
                  <a:lnTo>
                    <a:pt x="498021" y="711705"/>
                  </a:lnTo>
                  <a:lnTo>
                    <a:pt x="498366" y="708323"/>
                  </a:lnTo>
                  <a:lnTo>
                    <a:pt x="497362" y="707537"/>
                  </a:lnTo>
                  <a:lnTo>
                    <a:pt x="494262" y="706706"/>
                  </a:lnTo>
                  <a:lnTo>
                    <a:pt x="490786" y="705605"/>
                  </a:lnTo>
                  <a:lnTo>
                    <a:pt x="489107" y="704433"/>
                  </a:lnTo>
                  <a:lnTo>
                    <a:pt x="488173" y="704037"/>
                  </a:lnTo>
                  <a:lnTo>
                    <a:pt x="486870" y="704234"/>
                  </a:lnTo>
                  <a:lnTo>
                    <a:pt x="484770" y="705463"/>
                  </a:lnTo>
                  <a:lnTo>
                    <a:pt x="482776" y="706908"/>
                  </a:lnTo>
                  <a:lnTo>
                    <a:pt x="481203" y="707029"/>
                  </a:lnTo>
                  <a:lnTo>
                    <a:pt x="479592" y="706352"/>
                  </a:lnTo>
                  <a:lnTo>
                    <a:pt x="478048" y="705470"/>
                  </a:lnTo>
                  <a:lnTo>
                    <a:pt x="472772" y="704220"/>
                  </a:lnTo>
                  <a:lnTo>
                    <a:pt x="470406" y="704031"/>
                  </a:lnTo>
                  <a:lnTo>
                    <a:pt x="466185" y="704244"/>
                  </a:lnTo>
                  <a:lnTo>
                    <a:pt x="462742" y="703985"/>
                  </a:lnTo>
                  <a:lnTo>
                    <a:pt x="462199" y="703605"/>
                  </a:lnTo>
                  <a:lnTo>
                    <a:pt x="462218" y="702910"/>
                  </a:lnTo>
                  <a:lnTo>
                    <a:pt x="462725" y="701555"/>
                  </a:lnTo>
                  <a:lnTo>
                    <a:pt x="463025" y="700219"/>
                  </a:lnTo>
                  <a:lnTo>
                    <a:pt x="462617" y="699461"/>
                  </a:lnTo>
                  <a:lnTo>
                    <a:pt x="459096" y="698527"/>
                  </a:lnTo>
                  <a:lnTo>
                    <a:pt x="455882" y="697855"/>
                  </a:lnTo>
                  <a:lnTo>
                    <a:pt x="452471" y="697603"/>
                  </a:lnTo>
                  <a:lnTo>
                    <a:pt x="450171" y="698074"/>
                  </a:lnTo>
                  <a:lnTo>
                    <a:pt x="447934" y="699120"/>
                  </a:lnTo>
                  <a:lnTo>
                    <a:pt x="446080" y="701002"/>
                  </a:lnTo>
                  <a:lnTo>
                    <a:pt x="443398" y="701828"/>
                  </a:lnTo>
                  <a:lnTo>
                    <a:pt x="440197" y="703234"/>
                  </a:lnTo>
                  <a:lnTo>
                    <a:pt x="438643" y="704545"/>
                  </a:lnTo>
                  <a:lnTo>
                    <a:pt x="436300" y="707359"/>
                  </a:lnTo>
                  <a:lnTo>
                    <a:pt x="432895" y="710813"/>
                  </a:lnTo>
                  <a:lnTo>
                    <a:pt x="429794" y="714181"/>
                  </a:lnTo>
                  <a:lnTo>
                    <a:pt x="428188" y="717461"/>
                  </a:lnTo>
                  <a:lnTo>
                    <a:pt x="426064" y="719525"/>
                  </a:lnTo>
                  <a:lnTo>
                    <a:pt x="423911" y="721014"/>
                  </a:lnTo>
                  <a:lnTo>
                    <a:pt x="422359" y="725102"/>
                  </a:lnTo>
                  <a:lnTo>
                    <a:pt x="420732" y="723810"/>
                  </a:lnTo>
                  <a:lnTo>
                    <a:pt x="418862" y="721957"/>
                  </a:lnTo>
                  <a:lnTo>
                    <a:pt x="418425" y="719415"/>
                  </a:lnTo>
                  <a:lnTo>
                    <a:pt x="420659" y="712630"/>
                  </a:lnTo>
                  <a:lnTo>
                    <a:pt x="421183" y="709832"/>
                  </a:lnTo>
                  <a:lnTo>
                    <a:pt x="420624" y="708765"/>
                  </a:lnTo>
                  <a:lnTo>
                    <a:pt x="419936" y="706011"/>
                  </a:lnTo>
                  <a:lnTo>
                    <a:pt x="418625" y="705105"/>
                  </a:lnTo>
                  <a:lnTo>
                    <a:pt x="414889" y="703664"/>
                  </a:lnTo>
                  <a:lnTo>
                    <a:pt x="413697" y="703622"/>
                  </a:lnTo>
                  <a:lnTo>
                    <a:pt x="412417" y="704617"/>
                  </a:lnTo>
                  <a:lnTo>
                    <a:pt x="411160" y="705250"/>
                  </a:lnTo>
                  <a:lnTo>
                    <a:pt x="409498" y="705880"/>
                  </a:lnTo>
                  <a:lnTo>
                    <a:pt x="405331" y="707063"/>
                  </a:lnTo>
                  <a:lnTo>
                    <a:pt x="401626" y="707614"/>
                  </a:lnTo>
                  <a:lnTo>
                    <a:pt x="400738" y="708054"/>
                  </a:lnTo>
                  <a:lnTo>
                    <a:pt x="400460" y="708840"/>
                  </a:lnTo>
                  <a:lnTo>
                    <a:pt x="400760" y="709778"/>
                  </a:lnTo>
                  <a:lnTo>
                    <a:pt x="398371" y="709424"/>
                  </a:lnTo>
                  <a:lnTo>
                    <a:pt x="395886" y="709219"/>
                  </a:lnTo>
                  <a:lnTo>
                    <a:pt x="393878" y="709350"/>
                  </a:lnTo>
                  <a:lnTo>
                    <a:pt x="388958" y="711138"/>
                  </a:lnTo>
                  <a:lnTo>
                    <a:pt x="387296" y="711309"/>
                  </a:lnTo>
                  <a:lnTo>
                    <a:pt x="385437" y="711126"/>
                  </a:lnTo>
                  <a:lnTo>
                    <a:pt x="382919" y="711071"/>
                  </a:lnTo>
                  <a:lnTo>
                    <a:pt x="378126" y="711123"/>
                  </a:lnTo>
                  <a:lnTo>
                    <a:pt x="374000" y="710670"/>
                  </a:lnTo>
                  <a:lnTo>
                    <a:pt x="370648" y="708174"/>
                  </a:lnTo>
                  <a:lnTo>
                    <a:pt x="368262" y="707074"/>
                  </a:lnTo>
                  <a:lnTo>
                    <a:pt x="365737" y="706225"/>
                  </a:lnTo>
                  <a:lnTo>
                    <a:pt x="363194" y="705592"/>
                  </a:lnTo>
                  <a:lnTo>
                    <a:pt x="362344" y="704250"/>
                  </a:lnTo>
                  <a:lnTo>
                    <a:pt x="361540" y="703579"/>
                  </a:lnTo>
                  <a:lnTo>
                    <a:pt x="359438" y="703355"/>
                  </a:lnTo>
                  <a:lnTo>
                    <a:pt x="357781" y="703848"/>
                  </a:lnTo>
                  <a:lnTo>
                    <a:pt x="356742" y="707210"/>
                  </a:lnTo>
                  <a:lnTo>
                    <a:pt x="355860" y="707873"/>
                  </a:lnTo>
                  <a:lnTo>
                    <a:pt x="353752" y="708174"/>
                  </a:lnTo>
                  <a:lnTo>
                    <a:pt x="351539" y="707321"/>
                  </a:lnTo>
                  <a:lnTo>
                    <a:pt x="348482" y="705592"/>
                  </a:lnTo>
                  <a:lnTo>
                    <a:pt x="347273" y="703668"/>
                  </a:lnTo>
                  <a:lnTo>
                    <a:pt x="346244" y="703042"/>
                  </a:lnTo>
                  <a:lnTo>
                    <a:pt x="344633" y="703892"/>
                  </a:lnTo>
                  <a:lnTo>
                    <a:pt x="344544" y="706352"/>
                  </a:lnTo>
                  <a:lnTo>
                    <a:pt x="344231" y="708006"/>
                  </a:lnTo>
                  <a:lnTo>
                    <a:pt x="342307" y="708678"/>
                  </a:lnTo>
                  <a:lnTo>
                    <a:pt x="341190" y="708186"/>
                  </a:lnTo>
                  <a:lnTo>
                    <a:pt x="340294" y="706487"/>
                  </a:lnTo>
                  <a:lnTo>
                    <a:pt x="338043" y="702462"/>
                  </a:lnTo>
                  <a:lnTo>
                    <a:pt x="335812" y="700105"/>
                  </a:lnTo>
                  <a:lnTo>
                    <a:pt x="333569" y="698536"/>
                  </a:lnTo>
                  <a:lnTo>
                    <a:pt x="326172" y="698575"/>
                  </a:lnTo>
                  <a:lnTo>
                    <a:pt x="320686" y="698116"/>
                  </a:lnTo>
                  <a:lnTo>
                    <a:pt x="318208" y="697471"/>
                  </a:lnTo>
                  <a:lnTo>
                    <a:pt x="317272" y="695915"/>
                  </a:lnTo>
                  <a:lnTo>
                    <a:pt x="318181" y="692820"/>
                  </a:lnTo>
                  <a:lnTo>
                    <a:pt x="319250" y="690399"/>
                  </a:lnTo>
                  <a:lnTo>
                    <a:pt x="319221" y="689836"/>
                  </a:lnTo>
                  <a:lnTo>
                    <a:pt x="318316" y="689549"/>
                  </a:lnTo>
                  <a:lnTo>
                    <a:pt x="316735" y="689355"/>
                  </a:lnTo>
                  <a:lnTo>
                    <a:pt x="310820" y="690904"/>
                  </a:lnTo>
                  <a:lnTo>
                    <a:pt x="309211" y="690722"/>
                  </a:lnTo>
                  <a:lnTo>
                    <a:pt x="308175" y="690195"/>
                  </a:lnTo>
                  <a:lnTo>
                    <a:pt x="306928" y="689745"/>
                  </a:lnTo>
                  <a:lnTo>
                    <a:pt x="305892" y="689027"/>
                  </a:lnTo>
                  <a:lnTo>
                    <a:pt x="305168" y="687976"/>
                  </a:lnTo>
                  <a:lnTo>
                    <a:pt x="300052" y="685396"/>
                  </a:lnTo>
                  <a:lnTo>
                    <a:pt x="298541" y="683987"/>
                  </a:lnTo>
                  <a:lnTo>
                    <a:pt x="295815" y="682213"/>
                  </a:lnTo>
                  <a:lnTo>
                    <a:pt x="293511" y="681007"/>
                  </a:lnTo>
                  <a:lnTo>
                    <a:pt x="292042" y="677563"/>
                  </a:lnTo>
                  <a:lnTo>
                    <a:pt x="290723" y="674249"/>
                  </a:lnTo>
                  <a:lnTo>
                    <a:pt x="289992" y="672490"/>
                  </a:lnTo>
                  <a:lnTo>
                    <a:pt x="287798" y="671553"/>
                  </a:lnTo>
                  <a:lnTo>
                    <a:pt x="285420" y="670845"/>
                  </a:lnTo>
                  <a:lnTo>
                    <a:pt x="281399" y="672283"/>
                  </a:lnTo>
                  <a:lnTo>
                    <a:pt x="278101" y="673384"/>
                  </a:lnTo>
                  <a:lnTo>
                    <a:pt x="275681" y="673495"/>
                  </a:lnTo>
                  <a:lnTo>
                    <a:pt x="272175" y="670103"/>
                  </a:lnTo>
                  <a:lnTo>
                    <a:pt x="269371" y="666433"/>
                  </a:lnTo>
                  <a:lnTo>
                    <a:pt x="266055" y="663243"/>
                  </a:lnTo>
                  <a:lnTo>
                    <a:pt x="263853" y="661638"/>
                  </a:lnTo>
                  <a:lnTo>
                    <a:pt x="259942" y="661489"/>
                  </a:lnTo>
                  <a:lnTo>
                    <a:pt x="255530" y="659683"/>
                  </a:lnTo>
                  <a:lnTo>
                    <a:pt x="249631" y="655599"/>
                  </a:lnTo>
                  <a:lnTo>
                    <a:pt x="245367" y="652551"/>
                  </a:lnTo>
                  <a:lnTo>
                    <a:pt x="238021" y="649170"/>
                  </a:lnTo>
                  <a:lnTo>
                    <a:pt x="236316" y="647751"/>
                  </a:lnTo>
                  <a:lnTo>
                    <a:pt x="235663" y="646541"/>
                  </a:lnTo>
                  <a:lnTo>
                    <a:pt x="234656" y="644162"/>
                  </a:lnTo>
                  <a:lnTo>
                    <a:pt x="233121" y="641905"/>
                  </a:lnTo>
                  <a:lnTo>
                    <a:pt x="227912" y="640920"/>
                  </a:lnTo>
                  <a:lnTo>
                    <a:pt x="222026" y="640226"/>
                  </a:lnTo>
                  <a:lnTo>
                    <a:pt x="215817" y="641605"/>
                  </a:lnTo>
                  <a:lnTo>
                    <a:pt x="211337" y="648356"/>
                  </a:lnTo>
                  <a:lnTo>
                    <a:pt x="209184" y="649832"/>
                  </a:lnTo>
                  <a:lnTo>
                    <a:pt x="207338" y="649917"/>
                  </a:lnTo>
                  <a:lnTo>
                    <a:pt x="205824" y="648199"/>
                  </a:lnTo>
                  <a:lnTo>
                    <a:pt x="204572" y="646389"/>
                  </a:lnTo>
                  <a:lnTo>
                    <a:pt x="203886" y="644382"/>
                  </a:lnTo>
                  <a:lnTo>
                    <a:pt x="200794" y="642905"/>
                  </a:lnTo>
                  <a:lnTo>
                    <a:pt x="197291" y="640975"/>
                  </a:lnTo>
                  <a:lnTo>
                    <a:pt x="195504" y="639471"/>
                  </a:lnTo>
                  <a:lnTo>
                    <a:pt x="193480" y="638530"/>
                  </a:lnTo>
                  <a:lnTo>
                    <a:pt x="191605" y="638125"/>
                  </a:lnTo>
                  <a:lnTo>
                    <a:pt x="187972" y="636856"/>
                  </a:lnTo>
                  <a:lnTo>
                    <a:pt x="183865" y="635423"/>
                  </a:lnTo>
                  <a:lnTo>
                    <a:pt x="181938" y="635227"/>
                  </a:lnTo>
                  <a:lnTo>
                    <a:pt x="181801" y="634207"/>
                  </a:lnTo>
                  <a:lnTo>
                    <a:pt x="182378" y="632040"/>
                  </a:lnTo>
                  <a:lnTo>
                    <a:pt x="182025" y="629954"/>
                  </a:lnTo>
                  <a:lnTo>
                    <a:pt x="180783" y="629108"/>
                  </a:lnTo>
                  <a:lnTo>
                    <a:pt x="178905" y="629326"/>
                  </a:lnTo>
                  <a:lnTo>
                    <a:pt x="174568" y="626374"/>
                  </a:lnTo>
                  <a:lnTo>
                    <a:pt x="174350" y="626224"/>
                  </a:lnTo>
                  <a:lnTo>
                    <a:pt x="173114" y="625384"/>
                  </a:lnTo>
                  <a:lnTo>
                    <a:pt x="170979" y="624177"/>
                  </a:lnTo>
                  <a:lnTo>
                    <a:pt x="167377" y="624261"/>
                  </a:lnTo>
                  <a:lnTo>
                    <a:pt x="164646" y="624708"/>
                  </a:lnTo>
                  <a:lnTo>
                    <a:pt x="162649" y="623474"/>
                  </a:lnTo>
                  <a:lnTo>
                    <a:pt x="159756" y="621526"/>
                  </a:lnTo>
                  <a:lnTo>
                    <a:pt x="159235" y="621092"/>
                  </a:lnTo>
                  <a:lnTo>
                    <a:pt x="158382" y="620379"/>
                  </a:lnTo>
                  <a:lnTo>
                    <a:pt x="155449" y="616620"/>
                  </a:lnTo>
                  <a:lnTo>
                    <a:pt x="151981" y="612174"/>
                  </a:lnTo>
                  <a:lnTo>
                    <a:pt x="150229" y="611522"/>
                  </a:lnTo>
                  <a:lnTo>
                    <a:pt x="149328" y="611857"/>
                  </a:lnTo>
                  <a:lnTo>
                    <a:pt x="148300" y="614220"/>
                  </a:lnTo>
                  <a:lnTo>
                    <a:pt x="147528" y="613982"/>
                  </a:lnTo>
                  <a:lnTo>
                    <a:pt x="146244" y="614144"/>
                  </a:lnTo>
                  <a:lnTo>
                    <a:pt x="144724" y="614968"/>
                  </a:lnTo>
                  <a:lnTo>
                    <a:pt x="143262" y="615186"/>
                  </a:lnTo>
                  <a:lnTo>
                    <a:pt x="142328" y="614941"/>
                  </a:lnTo>
                  <a:lnTo>
                    <a:pt x="141934" y="614353"/>
                  </a:lnTo>
                  <a:lnTo>
                    <a:pt x="142350" y="611236"/>
                  </a:lnTo>
                  <a:lnTo>
                    <a:pt x="141470" y="610262"/>
                  </a:lnTo>
                  <a:lnTo>
                    <a:pt x="142252" y="608094"/>
                  </a:lnTo>
                  <a:lnTo>
                    <a:pt x="143575" y="606221"/>
                  </a:lnTo>
                  <a:lnTo>
                    <a:pt x="142220" y="604831"/>
                  </a:lnTo>
                  <a:lnTo>
                    <a:pt x="140550" y="602841"/>
                  </a:lnTo>
                  <a:lnTo>
                    <a:pt x="140371" y="601041"/>
                  </a:lnTo>
                  <a:lnTo>
                    <a:pt x="141275" y="598771"/>
                  </a:lnTo>
                  <a:lnTo>
                    <a:pt x="141710" y="596828"/>
                  </a:lnTo>
                  <a:lnTo>
                    <a:pt x="141437" y="596114"/>
                  </a:lnTo>
                  <a:lnTo>
                    <a:pt x="140115" y="595030"/>
                  </a:lnTo>
                  <a:lnTo>
                    <a:pt x="135090" y="589704"/>
                  </a:lnTo>
                  <a:lnTo>
                    <a:pt x="134820" y="589138"/>
                  </a:lnTo>
                  <a:lnTo>
                    <a:pt x="133968" y="587367"/>
                  </a:lnTo>
                  <a:lnTo>
                    <a:pt x="133582" y="584686"/>
                  </a:lnTo>
                  <a:lnTo>
                    <a:pt x="132923" y="582770"/>
                  </a:lnTo>
                  <a:lnTo>
                    <a:pt x="132154" y="581300"/>
                  </a:lnTo>
                  <a:lnTo>
                    <a:pt x="132211" y="580613"/>
                  </a:lnTo>
                  <a:lnTo>
                    <a:pt x="132786" y="580255"/>
                  </a:lnTo>
                  <a:lnTo>
                    <a:pt x="135932" y="579893"/>
                  </a:lnTo>
                  <a:lnTo>
                    <a:pt x="138838" y="579668"/>
                  </a:lnTo>
                  <a:lnTo>
                    <a:pt x="140755" y="579168"/>
                  </a:lnTo>
                  <a:lnTo>
                    <a:pt x="141745" y="580236"/>
                  </a:lnTo>
                  <a:lnTo>
                    <a:pt x="142209" y="581870"/>
                  </a:lnTo>
                  <a:lnTo>
                    <a:pt x="142700" y="582732"/>
                  </a:lnTo>
                  <a:lnTo>
                    <a:pt x="144541" y="584282"/>
                  </a:lnTo>
                  <a:lnTo>
                    <a:pt x="146781" y="585768"/>
                  </a:lnTo>
                  <a:lnTo>
                    <a:pt x="148956" y="585576"/>
                  </a:lnTo>
                  <a:lnTo>
                    <a:pt x="150872" y="584939"/>
                  </a:lnTo>
                  <a:lnTo>
                    <a:pt x="152539" y="582519"/>
                  </a:lnTo>
                  <a:lnTo>
                    <a:pt x="153716" y="581926"/>
                  </a:lnTo>
                  <a:lnTo>
                    <a:pt x="155082" y="581820"/>
                  </a:lnTo>
                  <a:lnTo>
                    <a:pt x="155073" y="581640"/>
                  </a:lnTo>
                  <a:lnTo>
                    <a:pt x="155003" y="580081"/>
                  </a:lnTo>
                  <a:lnTo>
                    <a:pt x="155484" y="576238"/>
                  </a:lnTo>
                  <a:lnTo>
                    <a:pt x="155319" y="574698"/>
                  </a:lnTo>
                  <a:lnTo>
                    <a:pt x="154701" y="573310"/>
                  </a:lnTo>
                  <a:lnTo>
                    <a:pt x="154812" y="571767"/>
                  </a:lnTo>
                  <a:lnTo>
                    <a:pt x="154609" y="569523"/>
                  </a:lnTo>
                  <a:lnTo>
                    <a:pt x="153041" y="567992"/>
                  </a:lnTo>
                  <a:lnTo>
                    <a:pt x="152021" y="567406"/>
                  </a:lnTo>
                  <a:lnTo>
                    <a:pt x="151862" y="566581"/>
                  </a:lnTo>
                  <a:lnTo>
                    <a:pt x="152383" y="565045"/>
                  </a:lnTo>
                  <a:lnTo>
                    <a:pt x="152756" y="563282"/>
                  </a:lnTo>
                  <a:lnTo>
                    <a:pt x="152216" y="561982"/>
                  </a:lnTo>
                  <a:lnTo>
                    <a:pt x="152129" y="561780"/>
                  </a:lnTo>
                  <a:lnTo>
                    <a:pt x="150858" y="561113"/>
                  </a:lnTo>
                  <a:lnTo>
                    <a:pt x="149369" y="559978"/>
                  </a:lnTo>
                  <a:lnTo>
                    <a:pt x="147596" y="558456"/>
                  </a:lnTo>
                  <a:lnTo>
                    <a:pt x="146719" y="557345"/>
                  </a:lnTo>
                  <a:lnTo>
                    <a:pt x="145291" y="556119"/>
                  </a:lnTo>
                  <a:lnTo>
                    <a:pt x="143545" y="554224"/>
                  </a:lnTo>
                  <a:lnTo>
                    <a:pt x="143216" y="550061"/>
                  </a:lnTo>
                  <a:lnTo>
                    <a:pt x="143046" y="545682"/>
                  </a:lnTo>
                  <a:lnTo>
                    <a:pt x="142436" y="543505"/>
                  </a:lnTo>
                  <a:lnTo>
                    <a:pt x="141467" y="540029"/>
                  </a:lnTo>
                  <a:lnTo>
                    <a:pt x="141608" y="538863"/>
                  </a:lnTo>
                  <a:lnTo>
                    <a:pt x="142196" y="537975"/>
                  </a:lnTo>
                  <a:lnTo>
                    <a:pt x="147134" y="535177"/>
                  </a:lnTo>
                  <a:lnTo>
                    <a:pt x="148208" y="534092"/>
                  </a:lnTo>
                  <a:lnTo>
                    <a:pt x="148384" y="533266"/>
                  </a:lnTo>
                  <a:lnTo>
                    <a:pt x="148195" y="532035"/>
                  </a:lnTo>
                  <a:lnTo>
                    <a:pt x="147264" y="530673"/>
                  </a:lnTo>
                  <a:lnTo>
                    <a:pt x="145285" y="529612"/>
                  </a:lnTo>
                  <a:lnTo>
                    <a:pt x="142474" y="527882"/>
                  </a:lnTo>
                  <a:lnTo>
                    <a:pt x="139923" y="526080"/>
                  </a:lnTo>
                  <a:lnTo>
                    <a:pt x="135638" y="524980"/>
                  </a:lnTo>
                  <a:lnTo>
                    <a:pt x="130422" y="523641"/>
                  </a:lnTo>
                  <a:lnTo>
                    <a:pt x="129180" y="522328"/>
                  </a:lnTo>
                  <a:lnTo>
                    <a:pt x="127912" y="519125"/>
                  </a:lnTo>
                  <a:lnTo>
                    <a:pt x="125766" y="514243"/>
                  </a:lnTo>
                  <a:lnTo>
                    <a:pt x="123481" y="509036"/>
                  </a:lnTo>
                  <a:lnTo>
                    <a:pt x="121724" y="505828"/>
                  </a:lnTo>
                  <a:lnTo>
                    <a:pt x="121640" y="504283"/>
                  </a:lnTo>
                  <a:lnTo>
                    <a:pt x="122698" y="500346"/>
                  </a:lnTo>
                  <a:lnTo>
                    <a:pt x="122566" y="499506"/>
                  </a:lnTo>
                  <a:lnTo>
                    <a:pt x="121648" y="499217"/>
                  </a:lnTo>
                  <a:lnTo>
                    <a:pt x="119892" y="499732"/>
                  </a:lnTo>
                  <a:lnTo>
                    <a:pt x="118483" y="500356"/>
                  </a:lnTo>
                  <a:lnTo>
                    <a:pt x="117285" y="500031"/>
                  </a:lnTo>
                  <a:lnTo>
                    <a:pt x="116162" y="499375"/>
                  </a:lnTo>
                  <a:lnTo>
                    <a:pt x="115844" y="499061"/>
                  </a:lnTo>
                  <a:lnTo>
                    <a:pt x="113760" y="499485"/>
                  </a:lnTo>
                  <a:lnTo>
                    <a:pt x="109575" y="499726"/>
                  </a:lnTo>
                  <a:lnTo>
                    <a:pt x="108123" y="499682"/>
                  </a:lnTo>
                  <a:lnTo>
                    <a:pt x="106091" y="499622"/>
                  </a:lnTo>
                  <a:lnTo>
                    <a:pt x="101900" y="498722"/>
                  </a:lnTo>
                  <a:lnTo>
                    <a:pt x="96241" y="497509"/>
                  </a:lnTo>
                  <a:lnTo>
                    <a:pt x="90406" y="495817"/>
                  </a:lnTo>
                  <a:lnTo>
                    <a:pt x="87311" y="494479"/>
                  </a:lnTo>
                  <a:lnTo>
                    <a:pt x="86223" y="494010"/>
                  </a:lnTo>
                  <a:lnTo>
                    <a:pt x="83579" y="492608"/>
                  </a:lnTo>
                  <a:lnTo>
                    <a:pt x="81690" y="491404"/>
                  </a:lnTo>
                  <a:lnTo>
                    <a:pt x="81352" y="488252"/>
                  </a:lnTo>
                  <a:lnTo>
                    <a:pt x="79992" y="488496"/>
                  </a:lnTo>
                  <a:lnTo>
                    <a:pt x="76778" y="489631"/>
                  </a:lnTo>
                  <a:lnTo>
                    <a:pt x="73073" y="490355"/>
                  </a:lnTo>
                  <a:lnTo>
                    <a:pt x="71033" y="490366"/>
                  </a:lnTo>
                  <a:lnTo>
                    <a:pt x="70204" y="489856"/>
                  </a:lnTo>
                  <a:lnTo>
                    <a:pt x="68974" y="486534"/>
                  </a:lnTo>
                  <a:lnTo>
                    <a:pt x="68078" y="485600"/>
                  </a:lnTo>
                  <a:lnTo>
                    <a:pt x="66407" y="485232"/>
                  </a:lnTo>
                  <a:lnTo>
                    <a:pt x="64602" y="484645"/>
                  </a:lnTo>
                  <a:lnTo>
                    <a:pt x="63695" y="483777"/>
                  </a:lnTo>
                  <a:lnTo>
                    <a:pt x="63490" y="482686"/>
                  </a:lnTo>
                  <a:lnTo>
                    <a:pt x="64297" y="481429"/>
                  </a:lnTo>
                  <a:lnTo>
                    <a:pt x="65252" y="480465"/>
                  </a:lnTo>
                  <a:lnTo>
                    <a:pt x="65412" y="474563"/>
                  </a:lnTo>
                  <a:lnTo>
                    <a:pt x="64788" y="472471"/>
                  </a:lnTo>
                  <a:lnTo>
                    <a:pt x="64267" y="470717"/>
                  </a:lnTo>
                  <a:lnTo>
                    <a:pt x="62940" y="468530"/>
                  </a:lnTo>
                  <a:lnTo>
                    <a:pt x="61704" y="467177"/>
                  </a:lnTo>
                  <a:lnTo>
                    <a:pt x="59823" y="465927"/>
                  </a:lnTo>
                  <a:lnTo>
                    <a:pt x="56922" y="464626"/>
                  </a:lnTo>
                  <a:lnTo>
                    <a:pt x="54339" y="464147"/>
                  </a:lnTo>
                  <a:lnTo>
                    <a:pt x="51203" y="465095"/>
                  </a:lnTo>
                  <a:lnTo>
                    <a:pt x="50208" y="464730"/>
                  </a:lnTo>
                  <a:lnTo>
                    <a:pt x="48899" y="460711"/>
                  </a:lnTo>
                  <a:lnTo>
                    <a:pt x="48065" y="459888"/>
                  </a:lnTo>
                  <a:lnTo>
                    <a:pt x="42498" y="458236"/>
                  </a:lnTo>
                  <a:lnTo>
                    <a:pt x="39974" y="457851"/>
                  </a:lnTo>
                  <a:lnTo>
                    <a:pt x="37079" y="458371"/>
                  </a:lnTo>
                  <a:lnTo>
                    <a:pt x="35424" y="458811"/>
                  </a:lnTo>
                  <a:lnTo>
                    <a:pt x="34097" y="458074"/>
                  </a:lnTo>
                  <a:lnTo>
                    <a:pt x="32019" y="457144"/>
                  </a:lnTo>
                  <a:lnTo>
                    <a:pt x="29979" y="456509"/>
                  </a:lnTo>
                  <a:lnTo>
                    <a:pt x="27447" y="456483"/>
                  </a:lnTo>
                  <a:lnTo>
                    <a:pt x="25812" y="456884"/>
                  </a:lnTo>
                  <a:lnTo>
                    <a:pt x="25399" y="456649"/>
                  </a:lnTo>
                  <a:lnTo>
                    <a:pt x="24611" y="455915"/>
                  </a:lnTo>
                  <a:lnTo>
                    <a:pt x="21246" y="453701"/>
                  </a:lnTo>
                  <a:lnTo>
                    <a:pt x="21135" y="453138"/>
                  </a:lnTo>
                  <a:lnTo>
                    <a:pt x="26298" y="450958"/>
                  </a:lnTo>
                  <a:lnTo>
                    <a:pt x="29336" y="450127"/>
                  </a:lnTo>
                  <a:lnTo>
                    <a:pt x="30931" y="449463"/>
                  </a:lnTo>
                  <a:lnTo>
                    <a:pt x="31271" y="449603"/>
                  </a:lnTo>
                  <a:lnTo>
                    <a:pt x="32056" y="450611"/>
                  </a:lnTo>
                  <a:lnTo>
                    <a:pt x="34070" y="451278"/>
                  </a:lnTo>
                  <a:lnTo>
                    <a:pt x="35481" y="451096"/>
                  </a:lnTo>
                  <a:lnTo>
                    <a:pt x="36223" y="450588"/>
                  </a:lnTo>
                  <a:lnTo>
                    <a:pt x="38717" y="449385"/>
                  </a:lnTo>
                  <a:lnTo>
                    <a:pt x="40668" y="447989"/>
                  </a:lnTo>
                  <a:lnTo>
                    <a:pt x="41766" y="446838"/>
                  </a:lnTo>
                  <a:lnTo>
                    <a:pt x="41178" y="445026"/>
                  </a:lnTo>
                  <a:lnTo>
                    <a:pt x="38110" y="442840"/>
                  </a:lnTo>
                  <a:lnTo>
                    <a:pt x="36159" y="441668"/>
                  </a:lnTo>
                  <a:lnTo>
                    <a:pt x="35562" y="440877"/>
                  </a:lnTo>
                  <a:lnTo>
                    <a:pt x="36061" y="438504"/>
                  </a:lnTo>
                  <a:lnTo>
                    <a:pt x="36779" y="436149"/>
                  </a:lnTo>
                  <a:lnTo>
                    <a:pt x="36310" y="435252"/>
                  </a:lnTo>
                  <a:lnTo>
                    <a:pt x="35729" y="434485"/>
                  </a:lnTo>
                  <a:lnTo>
                    <a:pt x="35467" y="431914"/>
                  </a:lnTo>
                  <a:lnTo>
                    <a:pt x="34132" y="428810"/>
                  </a:lnTo>
                  <a:lnTo>
                    <a:pt x="32672" y="426999"/>
                  </a:lnTo>
                  <a:lnTo>
                    <a:pt x="32270" y="424560"/>
                  </a:lnTo>
                  <a:lnTo>
                    <a:pt x="32186" y="422270"/>
                  </a:lnTo>
                  <a:lnTo>
                    <a:pt x="33951" y="418690"/>
                  </a:lnTo>
                  <a:lnTo>
                    <a:pt x="33298" y="417143"/>
                  </a:lnTo>
                  <a:lnTo>
                    <a:pt x="31439" y="415769"/>
                  </a:lnTo>
                  <a:lnTo>
                    <a:pt x="25056" y="413282"/>
                  </a:lnTo>
                  <a:lnTo>
                    <a:pt x="18518" y="411631"/>
                  </a:lnTo>
                  <a:lnTo>
                    <a:pt x="16027" y="411693"/>
                  </a:lnTo>
                  <a:lnTo>
                    <a:pt x="14480" y="411592"/>
                  </a:lnTo>
                  <a:lnTo>
                    <a:pt x="12656" y="413048"/>
                  </a:lnTo>
                  <a:lnTo>
                    <a:pt x="11558" y="414945"/>
                  </a:lnTo>
                  <a:lnTo>
                    <a:pt x="10022" y="415115"/>
                  </a:lnTo>
                  <a:lnTo>
                    <a:pt x="7235" y="414308"/>
                  </a:lnTo>
                  <a:lnTo>
                    <a:pt x="5370" y="413092"/>
                  </a:lnTo>
                  <a:lnTo>
                    <a:pt x="4056" y="410549"/>
                  </a:lnTo>
                  <a:lnTo>
                    <a:pt x="3025" y="407279"/>
                  </a:lnTo>
                  <a:lnTo>
                    <a:pt x="2453" y="406255"/>
                  </a:lnTo>
                  <a:lnTo>
                    <a:pt x="2750" y="405373"/>
                  </a:lnTo>
                  <a:lnTo>
                    <a:pt x="3389" y="404586"/>
                  </a:lnTo>
                  <a:lnTo>
                    <a:pt x="5173" y="403851"/>
                  </a:lnTo>
                  <a:lnTo>
                    <a:pt x="5470" y="403095"/>
                  </a:lnTo>
                  <a:lnTo>
                    <a:pt x="5202" y="402169"/>
                  </a:lnTo>
                  <a:lnTo>
                    <a:pt x="3770" y="400998"/>
                  </a:lnTo>
                  <a:lnTo>
                    <a:pt x="2296" y="399340"/>
                  </a:lnTo>
                  <a:lnTo>
                    <a:pt x="0" y="395895"/>
                  </a:lnTo>
                  <a:lnTo>
                    <a:pt x="437" y="393998"/>
                  </a:lnTo>
                  <a:lnTo>
                    <a:pt x="801" y="391267"/>
                  </a:lnTo>
                  <a:lnTo>
                    <a:pt x="671" y="389824"/>
                  </a:lnTo>
                  <a:lnTo>
                    <a:pt x="2995" y="389455"/>
                  </a:lnTo>
                  <a:lnTo>
                    <a:pt x="5958" y="388717"/>
                  </a:lnTo>
                  <a:lnTo>
                    <a:pt x="7334" y="387491"/>
                  </a:lnTo>
                  <a:lnTo>
                    <a:pt x="8284" y="386242"/>
                  </a:lnTo>
                  <a:lnTo>
                    <a:pt x="8492" y="385469"/>
                  </a:lnTo>
                  <a:lnTo>
                    <a:pt x="7604" y="382483"/>
                  </a:lnTo>
                  <a:lnTo>
                    <a:pt x="6422" y="381148"/>
                  </a:lnTo>
                  <a:lnTo>
                    <a:pt x="6301" y="380117"/>
                  </a:lnTo>
                  <a:lnTo>
                    <a:pt x="6878" y="379330"/>
                  </a:lnTo>
                  <a:lnTo>
                    <a:pt x="7661" y="377968"/>
                  </a:lnTo>
                  <a:lnTo>
                    <a:pt x="9159" y="375180"/>
                  </a:lnTo>
                  <a:lnTo>
                    <a:pt x="10619" y="373403"/>
                  </a:lnTo>
                  <a:lnTo>
                    <a:pt x="11417" y="372954"/>
                  </a:lnTo>
                  <a:lnTo>
                    <a:pt x="13204" y="372541"/>
                  </a:lnTo>
                  <a:lnTo>
                    <a:pt x="17557" y="372051"/>
                  </a:lnTo>
                  <a:lnTo>
                    <a:pt x="22233" y="370803"/>
                  </a:lnTo>
                  <a:lnTo>
                    <a:pt x="27793" y="367074"/>
                  </a:lnTo>
                  <a:lnTo>
                    <a:pt x="29638" y="366012"/>
                  </a:lnTo>
                  <a:lnTo>
                    <a:pt x="32067" y="365479"/>
                  </a:lnTo>
                  <a:lnTo>
                    <a:pt x="33800" y="365517"/>
                  </a:lnTo>
                  <a:lnTo>
                    <a:pt x="34113" y="365062"/>
                  </a:lnTo>
                  <a:lnTo>
                    <a:pt x="32993" y="362753"/>
                  </a:lnTo>
                  <a:lnTo>
                    <a:pt x="33265" y="361917"/>
                  </a:lnTo>
                  <a:lnTo>
                    <a:pt x="33929" y="361258"/>
                  </a:lnTo>
                  <a:lnTo>
                    <a:pt x="34771" y="360957"/>
                  </a:lnTo>
                  <a:lnTo>
                    <a:pt x="38609" y="362173"/>
                  </a:lnTo>
                  <a:lnTo>
                    <a:pt x="41561" y="362046"/>
                  </a:lnTo>
                  <a:lnTo>
                    <a:pt x="45145" y="361323"/>
                  </a:lnTo>
                  <a:lnTo>
                    <a:pt x="52876" y="357253"/>
                  </a:lnTo>
                  <a:lnTo>
                    <a:pt x="53837" y="357318"/>
                  </a:lnTo>
                  <a:lnTo>
                    <a:pt x="54609" y="357867"/>
                  </a:lnTo>
                  <a:lnTo>
                    <a:pt x="55545" y="360319"/>
                  </a:lnTo>
                  <a:lnTo>
                    <a:pt x="56611" y="365496"/>
                  </a:lnTo>
                  <a:lnTo>
                    <a:pt x="57197" y="366144"/>
                  </a:lnTo>
                  <a:lnTo>
                    <a:pt x="62581" y="366216"/>
                  </a:lnTo>
                  <a:lnTo>
                    <a:pt x="66237" y="364331"/>
                  </a:lnTo>
                  <a:lnTo>
                    <a:pt x="67840" y="363885"/>
                  </a:lnTo>
                  <a:lnTo>
                    <a:pt x="70447" y="364192"/>
                  </a:lnTo>
                  <a:lnTo>
                    <a:pt x="71813" y="363309"/>
                  </a:lnTo>
                  <a:lnTo>
                    <a:pt x="73257" y="362691"/>
                  </a:lnTo>
                  <a:lnTo>
                    <a:pt x="74921" y="364861"/>
                  </a:lnTo>
                  <a:lnTo>
                    <a:pt x="77072" y="363823"/>
                  </a:lnTo>
                  <a:lnTo>
                    <a:pt x="79388" y="362173"/>
                  </a:lnTo>
                  <a:lnTo>
                    <a:pt x="80513" y="360467"/>
                  </a:lnTo>
                  <a:lnTo>
                    <a:pt x="82089" y="358626"/>
                  </a:lnTo>
                  <a:lnTo>
                    <a:pt x="83312" y="356291"/>
                  </a:lnTo>
                  <a:lnTo>
                    <a:pt x="83800" y="354084"/>
                  </a:lnTo>
                  <a:lnTo>
                    <a:pt x="84388" y="353050"/>
                  </a:lnTo>
                  <a:lnTo>
                    <a:pt x="85694" y="351987"/>
                  </a:lnTo>
                  <a:lnTo>
                    <a:pt x="88890" y="347449"/>
                  </a:lnTo>
                  <a:lnTo>
                    <a:pt x="91202" y="346293"/>
                  </a:lnTo>
                  <a:lnTo>
                    <a:pt x="93383" y="345879"/>
                  </a:lnTo>
                  <a:lnTo>
                    <a:pt x="98783" y="346664"/>
                  </a:lnTo>
                  <a:lnTo>
                    <a:pt x="101600" y="346564"/>
                  </a:lnTo>
                  <a:lnTo>
                    <a:pt x="109828" y="347160"/>
                  </a:lnTo>
                  <a:lnTo>
                    <a:pt x="113631" y="346289"/>
                  </a:lnTo>
                  <a:lnTo>
                    <a:pt x="116281" y="345424"/>
                  </a:lnTo>
                  <a:lnTo>
                    <a:pt x="120183" y="345560"/>
                  </a:lnTo>
                  <a:lnTo>
                    <a:pt x="124798" y="344871"/>
                  </a:lnTo>
                  <a:lnTo>
                    <a:pt x="130956" y="339183"/>
                  </a:lnTo>
                  <a:lnTo>
                    <a:pt x="131026" y="337974"/>
                  </a:lnTo>
                  <a:lnTo>
                    <a:pt x="131401" y="336691"/>
                  </a:lnTo>
                  <a:lnTo>
                    <a:pt x="133625" y="335423"/>
                  </a:lnTo>
                  <a:lnTo>
                    <a:pt x="136396" y="334261"/>
                  </a:lnTo>
                  <a:lnTo>
                    <a:pt x="141907" y="331484"/>
                  </a:lnTo>
                  <a:lnTo>
                    <a:pt x="153122" y="327088"/>
                  </a:lnTo>
                  <a:lnTo>
                    <a:pt x="157132" y="325329"/>
                  </a:lnTo>
                  <a:lnTo>
                    <a:pt x="158814" y="325377"/>
                  </a:lnTo>
                  <a:lnTo>
                    <a:pt x="162945" y="324273"/>
                  </a:lnTo>
                  <a:lnTo>
                    <a:pt x="170191" y="322121"/>
                  </a:lnTo>
                  <a:lnTo>
                    <a:pt x="172245" y="319444"/>
                  </a:lnTo>
                  <a:lnTo>
                    <a:pt x="174158" y="318913"/>
                  </a:lnTo>
                  <a:lnTo>
                    <a:pt x="182629" y="318431"/>
                  </a:lnTo>
                  <a:lnTo>
                    <a:pt x="183153" y="318126"/>
                  </a:lnTo>
                  <a:lnTo>
                    <a:pt x="183458" y="317674"/>
                  </a:lnTo>
                  <a:lnTo>
                    <a:pt x="182988" y="315739"/>
                  </a:lnTo>
                  <a:lnTo>
                    <a:pt x="182440" y="314075"/>
                  </a:lnTo>
                  <a:lnTo>
                    <a:pt x="183093" y="313584"/>
                  </a:lnTo>
                  <a:lnTo>
                    <a:pt x="183814" y="312822"/>
                  </a:lnTo>
                  <a:lnTo>
                    <a:pt x="183703" y="311750"/>
                  </a:lnTo>
                  <a:lnTo>
                    <a:pt x="182341" y="308289"/>
                  </a:lnTo>
                  <a:lnTo>
                    <a:pt x="181609" y="305003"/>
                  </a:lnTo>
                  <a:lnTo>
                    <a:pt x="181129" y="302041"/>
                  </a:lnTo>
                  <a:lnTo>
                    <a:pt x="181215" y="300936"/>
                  </a:lnTo>
                  <a:lnTo>
                    <a:pt x="182243" y="299031"/>
                  </a:lnTo>
                  <a:lnTo>
                    <a:pt x="183571" y="297295"/>
                  </a:lnTo>
                  <a:lnTo>
                    <a:pt x="188372" y="295679"/>
                  </a:lnTo>
                  <a:lnTo>
                    <a:pt x="191548" y="295189"/>
                  </a:lnTo>
                  <a:lnTo>
                    <a:pt x="191680" y="294132"/>
                  </a:lnTo>
                  <a:lnTo>
                    <a:pt x="189109" y="293474"/>
                  </a:lnTo>
                  <a:lnTo>
                    <a:pt x="187249" y="292418"/>
                  </a:lnTo>
                  <a:lnTo>
                    <a:pt x="186915" y="291814"/>
                  </a:lnTo>
                  <a:lnTo>
                    <a:pt x="187004" y="291129"/>
                  </a:lnTo>
                  <a:lnTo>
                    <a:pt x="187438" y="290502"/>
                  </a:lnTo>
                  <a:lnTo>
                    <a:pt x="190666" y="289322"/>
                  </a:lnTo>
                  <a:lnTo>
                    <a:pt x="193704" y="288148"/>
                  </a:lnTo>
                  <a:lnTo>
                    <a:pt x="197412" y="288861"/>
                  </a:lnTo>
                  <a:lnTo>
                    <a:pt x="198147" y="288406"/>
                  </a:lnTo>
                  <a:lnTo>
                    <a:pt x="198368" y="287228"/>
                  </a:lnTo>
                  <a:lnTo>
                    <a:pt x="197574" y="286046"/>
                  </a:lnTo>
                  <a:lnTo>
                    <a:pt x="196821" y="284114"/>
                  </a:lnTo>
                  <a:lnTo>
                    <a:pt x="195108" y="283125"/>
                  </a:lnTo>
                  <a:lnTo>
                    <a:pt x="195043" y="281939"/>
                  </a:lnTo>
                  <a:lnTo>
                    <a:pt x="196103" y="279892"/>
                  </a:lnTo>
                  <a:lnTo>
                    <a:pt x="194638" y="276103"/>
                  </a:lnTo>
                  <a:lnTo>
                    <a:pt x="193054" y="272761"/>
                  </a:lnTo>
                  <a:lnTo>
                    <a:pt x="190361" y="267041"/>
                  </a:lnTo>
                  <a:lnTo>
                    <a:pt x="188580" y="265392"/>
                  </a:lnTo>
                  <a:lnTo>
                    <a:pt x="187592" y="262755"/>
                  </a:lnTo>
                  <a:lnTo>
                    <a:pt x="186472" y="261371"/>
                  </a:lnTo>
                  <a:lnTo>
                    <a:pt x="186575" y="259326"/>
                  </a:lnTo>
                  <a:lnTo>
                    <a:pt x="186750" y="257889"/>
                  </a:lnTo>
                  <a:lnTo>
                    <a:pt x="186461" y="255036"/>
                  </a:lnTo>
                  <a:lnTo>
                    <a:pt x="185949" y="251945"/>
                  </a:lnTo>
                  <a:lnTo>
                    <a:pt x="186467" y="248805"/>
                  </a:lnTo>
                  <a:lnTo>
                    <a:pt x="187460" y="246738"/>
                  </a:lnTo>
                  <a:lnTo>
                    <a:pt x="187195" y="245947"/>
                  </a:lnTo>
                  <a:lnTo>
                    <a:pt x="187724" y="245353"/>
                  </a:lnTo>
                  <a:lnTo>
                    <a:pt x="189241" y="245155"/>
                  </a:lnTo>
                  <a:lnTo>
                    <a:pt x="189961" y="244310"/>
                  </a:lnTo>
                  <a:lnTo>
                    <a:pt x="189241" y="243441"/>
                  </a:lnTo>
                  <a:lnTo>
                    <a:pt x="186626" y="242772"/>
                  </a:lnTo>
                  <a:lnTo>
                    <a:pt x="183703" y="241728"/>
                  </a:lnTo>
                  <a:lnTo>
                    <a:pt x="180187" y="241848"/>
                  </a:lnTo>
                  <a:lnTo>
                    <a:pt x="176576" y="242029"/>
                  </a:lnTo>
                  <a:lnTo>
                    <a:pt x="174779" y="241256"/>
                  </a:lnTo>
                  <a:lnTo>
                    <a:pt x="173208" y="240271"/>
                  </a:lnTo>
                  <a:lnTo>
                    <a:pt x="173114" y="239636"/>
                  </a:lnTo>
                  <a:lnTo>
                    <a:pt x="175278" y="237970"/>
                  </a:lnTo>
                  <a:lnTo>
                    <a:pt x="178290" y="236247"/>
                  </a:lnTo>
                  <a:lnTo>
                    <a:pt x="182961" y="235486"/>
                  </a:lnTo>
                  <a:lnTo>
                    <a:pt x="188121" y="234350"/>
                  </a:lnTo>
                  <a:lnTo>
                    <a:pt x="190725" y="233524"/>
                  </a:lnTo>
                  <a:lnTo>
                    <a:pt x="194196" y="232929"/>
                  </a:lnTo>
                  <a:lnTo>
                    <a:pt x="198211" y="232679"/>
                  </a:lnTo>
                  <a:lnTo>
                    <a:pt x="200235" y="232852"/>
                  </a:lnTo>
                  <a:lnTo>
                    <a:pt x="205403" y="231751"/>
                  </a:lnTo>
                  <a:lnTo>
                    <a:pt x="213539" y="229622"/>
                  </a:lnTo>
                  <a:lnTo>
                    <a:pt x="220925" y="227835"/>
                  </a:lnTo>
                  <a:lnTo>
                    <a:pt x="223411" y="226771"/>
                  </a:lnTo>
                  <a:lnTo>
                    <a:pt x="225260" y="227835"/>
                  </a:lnTo>
                  <a:lnTo>
                    <a:pt x="226110" y="230179"/>
                  </a:lnTo>
                  <a:lnTo>
                    <a:pt x="228260" y="231393"/>
                  </a:lnTo>
                  <a:lnTo>
                    <a:pt x="230400" y="231980"/>
                  </a:lnTo>
                  <a:lnTo>
                    <a:pt x="231626" y="231952"/>
                  </a:lnTo>
                  <a:lnTo>
                    <a:pt x="235314" y="231040"/>
                  </a:lnTo>
                  <a:lnTo>
                    <a:pt x="239290" y="230371"/>
                  </a:lnTo>
                  <a:lnTo>
                    <a:pt x="240860" y="230736"/>
                  </a:lnTo>
                  <a:lnTo>
                    <a:pt x="242884" y="231936"/>
                  </a:lnTo>
                  <a:lnTo>
                    <a:pt x="245151" y="233010"/>
                  </a:lnTo>
                  <a:lnTo>
                    <a:pt x="246333" y="232957"/>
                  </a:lnTo>
                  <a:lnTo>
                    <a:pt x="247369" y="232130"/>
                  </a:lnTo>
                  <a:lnTo>
                    <a:pt x="248419" y="230457"/>
                  </a:lnTo>
                  <a:lnTo>
                    <a:pt x="249086" y="228325"/>
                  </a:lnTo>
                  <a:lnTo>
                    <a:pt x="249215" y="226078"/>
                  </a:lnTo>
                  <a:lnTo>
                    <a:pt x="248824" y="224701"/>
                  </a:lnTo>
                  <a:lnTo>
                    <a:pt x="248020" y="224195"/>
                  </a:lnTo>
                  <a:lnTo>
                    <a:pt x="244404" y="223383"/>
                  </a:lnTo>
                  <a:lnTo>
                    <a:pt x="240949" y="222058"/>
                  </a:lnTo>
                  <a:lnTo>
                    <a:pt x="240550" y="220847"/>
                  </a:lnTo>
                  <a:lnTo>
                    <a:pt x="240633" y="219985"/>
                  </a:lnTo>
                  <a:lnTo>
                    <a:pt x="241543" y="217868"/>
                  </a:lnTo>
                  <a:lnTo>
                    <a:pt x="243796" y="213989"/>
                  </a:lnTo>
                  <a:lnTo>
                    <a:pt x="246063" y="208630"/>
                  </a:lnTo>
                  <a:lnTo>
                    <a:pt x="247261" y="204406"/>
                  </a:lnTo>
                  <a:lnTo>
                    <a:pt x="251050" y="198106"/>
                  </a:lnTo>
                  <a:lnTo>
                    <a:pt x="254030" y="191535"/>
                  </a:lnTo>
                  <a:lnTo>
                    <a:pt x="258863" y="182096"/>
                  </a:lnTo>
                  <a:lnTo>
                    <a:pt x="259670" y="180231"/>
                  </a:lnTo>
                  <a:lnTo>
                    <a:pt x="260112" y="177248"/>
                  </a:lnTo>
                  <a:lnTo>
                    <a:pt x="260371" y="176019"/>
                  </a:lnTo>
                  <a:lnTo>
                    <a:pt x="262053" y="175371"/>
                  </a:lnTo>
                  <a:lnTo>
                    <a:pt x="264891" y="176001"/>
                  </a:lnTo>
                  <a:lnTo>
                    <a:pt x="271813" y="178155"/>
                  </a:lnTo>
                  <a:lnTo>
                    <a:pt x="277078" y="179963"/>
                  </a:lnTo>
                  <a:lnTo>
                    <a:pt x="279286" y="180576"/>
                  </a:lnTo>
                  <a:lnTo>
                    <a:pt x="282565" y="181216"/>
                  </a:lnTo>
                  <a:lnTo>
                    <a:pt x="287633" y="181972"/>
                  </a:lnTo>
                  <a:lnTo>
                    <a:pt x="290564" y="181748"/>
                  </a:lnTo>
                  <a:lnTo>
                    <a:pt x="293136" y="181303"/>
                  </a:lnTo>
                  <a:lnTo>
                    <a:pt x="296555" y="181264"/>
                  </a:lnTo>
                  <a:lnTo>
                    <a:pt x="301903" y="181826"/>
                  </a:lnTo>
                  <a:lnTo>
                    <a:pt x="303557" y="181849"/>
                  </a:lnTo>
                  <a:lnTo>
                    <a:pt x="305611" y="181921"/>
                  </a:lnTo>
                  <a:lnTo>
                    <a:pt x="307074" y="182833"/>
                  </a:lnTo>
                  <a:lnTo>
                    <a:pt x="307805" y="184905"/>
                  </a:lnTo>
                  <a:lnTo>
                    <a:pt x="308914" y="185835"/>
                  </a:lnTo>
                  <a:lnTo>
                    <a:pt x="310906" y="185491"/>
                  </a:lnTo>
                  <a:lnTo>
                    <a:pt x="315162" y="183665"/>
                  </a:lnTo>
                  <a:lnTo>
                    <a:pt x="317879" y="182228"/>
                  </a:lnTo>
                  <a:lnTo>
                    <a:pt x="321277" y="180152"/>
                  </a:lnTo>
                  <a:lnTo>
                    <a:pt x="324645" y="179866"/>
                  </a:lnTo>
                  <a:lnTo>
                    <a:pt x="328220" y="179402"/>
                  </a:lnTo>
                  <a:lnTo>
                    <a:pt x="329462" y="178372"/>
                  </a:lnTo>
                  <a:lnTo>
                    <a:pt x="330776" y="175949"/>
                  </a:lnTo>
                  <a:lnTo>
                    <a:pt x="332970" y="174120"/>
                  </a:lnTo>
                  <a:lnTo>
                    <a:pt x="333334" y="171806"/>
                  </a:lnTo>
                  <a:lnTo>
                    <a:pt x="332560" y="170175"/>
                  </a:lnTo>
                  <a:lnTo>
                    <a:pt x="331035" y="167516"/>
                  </a:lnTo>
                  <a:lnTo>
                    <a:pt x="331081" y="165724"/>
                  </a:lnTo>
                  <a:lnTo>
                    <a:pt x="330344" y="160529"/>
                  </a:lnTo>
                  <a:lnTo>
                    <a:pt x="329359" y="155855"/>
                  </a:lnTo>
                  <a:lnTo>
                    <a:pt x="330363" y="152090"/>
                  </a:lnTo>
                  <a:lnTo>
                    <a:pt x="332133" y="147886"/>
                  </a:lnTo>
                  <a:lnTo>
                    <a:pt x="332830" y="146600"/>
                  </a:lnTo>
                  <a:lnTo>
                    <a:pt x="333952" y="144906"/>
                  </a:lnTo>
                  <a:lnTo>
                    <a:pt x="335534" y="142882"/>
                  </a:lnTo>
                  <a:lnTo>
                    <a:pt x="337757" y="142247"/>
                  </a:lnTo>
                  <a:lnTo>
                    <a:pt x="344010" y="141814"/>
                  </a:lnTo>
                  <a:lnTo>
                    <a:pt x="349799" y="140962"/>
                  </a:lnTo>
                  <a:lnTo>
                    <a:pt x="352754" y="140087"/>
                  </a:lnTo>
                  <a:lnTo>
                    <a:pt x="355814" y="139558"/>
                  </a:lnTo>
                  <a:lnTo>
                    <a:pt x="357641" y="138915"/>
                  </a:lnTo>
                  <a:lnTo>
                    <a:pt x="360801" y="135960"/>
                  </a:lnTo>
                  <a:lnTo>
                    <a:pt x="362298" y="134258"/>
                  </a:lnTo>
                  <a:lnTo>
                    <a:pt x="363400" y="129737"/>
                  </a:lnTo>
                  <a:lnTo>
                    <a:pt x="362593" y="127565"/>
                  </a:lnTo>
                  <a:lnTo>
                    <a:pt x="363270" y="125645"/>
                  </a:lnTo>
                  <a:lnTo>
                    <a:pt x="364795" y="124516"/>
                  </a:lnTo>
                  <a:lnTo>
                    <a:pt x="366940" y="123386"/>
                  </a:lnTo>
                  <a:lnTo>
                    <a:pt x="368379" y="123193"/>
                  </a:lnTo>
                  <a:lnTo>
                    <a:pt x="371433" y="122852"/>
                  </a:lnTo>
                  <a:lnTo>
                    <a:pt x="376447" y="122964"/>
                  </a:lnTo>
                  <a:lnTo>
                    <a:pt x="379014" y="123518"/>
                  </a:lnTo>
                  <a:lnTo>
                    <a:pt x="381607" y="123772"/>
                  </a:lnTo>
                  <a:lnTo>
                    <a:pt x="383251" y="123362"/>
                  </a:lnTo>
                  <a:lnTo>
                    <a:pt x="384346" y="122506"/>
                  </a:lnTo>
                  <a:lnTo>
                    <a:pt x="386025" y="122231"/>
                  </a:lnTo>
                  <a:lnTo>
                    <a:pt x="388562" y="121821"/>
                  </a:lnTo>
                  <a:lnTo>
                    <a:pt x="391163" y="121307"/>
                  </a:lnTo>
                  <a:lnTo>
                    <a:pt x="392593" y="121404"/>
                  </a:lnTo>
                  <a:lnTo>
                    <a:pt x="392896" y="122675"/>
                  </a:lnTo>
                  <a:lnTo>
                    <a:pt x="392650" y="123671"/>
                  </a:lnTo>
                  <a:lnTo>
                    <a:pt x="393157" y="125007"/>
                  </a:lnTo>
                  <a:lnTo>
                    <a:pt x="394194" y="125885"/>
                  </a:lnTo>
                  <a:lnTo>
                    <a:pt x="393854" y="126842"/>
                  </a:lnTo>
                  <a:lnTo>
                    <a:pt x="392388" y="127395"/>
                  </a:lnTo>
                  <a:lnTo>
                    <a:pt x="390947" y="128140"/>
                  </a:lnTo>
                  <a:lnTo>
                    <a:pt x="390629" y="129160"/>
                  </a:lnTo>
                  <a:lnTo>
                    <a:pt x="392453" y="130428"/>
                  </a:lnTo>
                  <a:lnTo>
                    <a:pt x="393079" y="131647"/>
                  </a:lnTo>
                  <a:lnTo>
                    <a:pt x="396129" y="132375"/>
                  </a:lnTo>
                  <a:lnTo>
                    <a:pt x="398498" y="133196"/>
                  </a:lnTo>
                  <a:lnTo>
                    <a:pt x="399386" y="133981"/>
                  </a:lnTo>
                  <a:lnTo>
                    <a:pt x="399113" y="134869"/>
                  </a:lnTo>
                  <a:lnTo>
                    <a:pt x="398020" y="135825"/>
                  </a:lnTo>
                  <a:lnTo>
                    <a:pt x="396960" y="136851"/>
                  </a:lnTo>
                  <a:lnTo>
                    <a:pt x="396825" y="137466"/>
                  </a:lnTo>
                  <a:lnTo>
                    <a:pt x="397165" y="138183"/>
                  </a:lnTo>
                  <a:lnTo>
                    <a:pt x="399456" y="138660"/>
                  </a:lnTo>
                  <a:lnTo>
                    <a:pt x="402098" y="139455"/>
                  </a:lnTo>
                  <a:lnTo>
                    <a:pt x="406292" y="140478"/>
                  </a:lnTo>
                  <a:lnTo>
                    <a:pt x="409166" y="142375"/>
                  </a:lnTo>
                  <a:lnTo>
                    <a:pt x="412015" y="142899"/>
                  </a:lnTo>
                  <a:lnTo>
                    <a:pt x="413389" y="144751"/>
                  </a:lnTo>
                  <a:lnTo>
                    <a:pt x="413643" y="147439"/>
                  </a:lnTo>
                  <a:lnTo>
                    <a:pt x="416568" y="148810"/>
                  </a:lnTo>
                  <a:lnTo>
                    <a:pt x="420891" y="150712"/>
                  </a:lnTo>
                  <a:lnTo>
                    <a:pt x="423088" y="151063"/>
                  </a:lnTo>
                  <a:lnTo>
                    <a:pt x="424561" y="152143"/>
                  </a:lnTo>
                  <a:lnTo>
                    <a:pt x="426677" y="153453"/>
                  </a:lnTo>
                  <a:lnTo>
                    <a:pt x="428555" y="153863"/>
                  </a:lnTo>
                  <a:lnTo>
                    <a:pt x="430784" y="154051"/>
                  </a:lnTo>
                  <a:lnTo>
                    <a:pt x="434476" y="152836"/>
                  </a:lnTo>
                  <a:lnTo>
                    <a:pt x="438602" y="152720"/>
                  </a:lnTo>
                  <a:lnTo>
                    <a:pt x="440861" y="153414"/>
                  </a:lnTo>
                  <a:lnTo>
                    <a:pt x="443004" y="156036"/>
                  </a:lnTo>
                  <a:lnTo>
                    <a:pt x="444515" y="156863"/>
                  </a:lnTo>
                  <a:lnTo>
                    <a:pt x="445411" y="157599"/>
                  </a:lnTo>
                  <a:lnTo>
                    <a:pt x="446863" y="158304"/>
                  </a:lnTo>
                  <a:lnTo>
                    <a:pt x="448333" y="158406"/>
                  </a:lnTo>
                  <a:lnTo>
                    <a:pt x="450520" y="157825"/>
                  </a:lnTo>
                  <a:lnTo>
                    <a:pt x="451853" y="156664"/>
                  </a:lnTo>
                  <a:lnTo>
                    <a:pt x="453766" y="156903"/>
                  </a:lnTo>
                  <a:lnTo>
                    <a:pt x="454484" y="157655"/>
                  </a:lnTo>
                  <a:lnTo>
                    <a:pt x="454835" y="158951"/>
                  </a:lnTo>
                  <a:lnTo>
                    <a:pt x="455846" y="160558"/>
                  </a:lnTo>
                  <a:lnTo>
                    <a:pt x="458273" y="161755"/>
                  </a:lnTo>
                  <a:lnTo>
                    <a:pt x="461651" y="162472"/>
                  </a:lnTo>
                  <a:lnTo>
                    <a:pt x="462132" y="163052"/>
                  </a:lnTo>
                  <a:lnTo>
                    <a:pt x="462596" y="164660"/>
                  </a:lnTo>
                  <a:lnTo>
                    <a:pt x="463513" y="165775"/>
                  </a:lnTo>
                  <a:lnTo>
                    <a:pt x="464744" y="167227"/>
                  </a:lnTo>
                  <a:lnTo>
                    <a:pt x="465912" y="169878"/>
                  </a:lnTo>
                  <a:lnTo>
                    <a:pt x="466161" y="172071"/>
                  </a:lnTo>
                  <a:lnTo>
                    <a:pt x="466706" y="173277"/>
                  </a:lnTo>
                  <a:lnTo>
                    <a:pt x="468274" y="175243"/>
                  </a:lnTo>
                  <a:lnTo>
                    <a:pt x="470773" y="178386"/>
                  </a:lnTo>
                  <a:lnTo>
                    <a:pt x="472767" y="181051"/>
                  </a:lnTo>
                  <a:lnTo>
                    <a:pt x="475074" y="181567"/>
                  </a:lnTo>
                  <a:lnTo>
                    <a:pt x="477034" y="182415"/>
                  </a:lnTo>
                  <a:lnTo>
                    <a:pt x="478156" y="184383"/>
                  </a:lnTo>
                  <a:lnTo>
                    <a:pt x="480234" y="188093"/>
                  </a:lnTo>
                  <a:lnTo>
                    <a:pt x="480569" y="190523"/>
                  </a:lnTo>
                  <a:lnTo>
                    <a:pt x="480747" y="192328"/>
                  </a:lnTo>
                  <a:lnTo>
                    <a:pt x="481427" y="193148"/>
                  </a:lnTo>
                  <a:lnTo>
                    <a:pt x="481565" y="194173"/>
                  </a:lnTo>
                  <a:lnTo>
                    <a:pt x="479840" y="198069"/>
                  </a:lnTo>
                  <a:lnTo>
                    <a:pt x="478369" y="199830"/>
                  </a:lnTo>
                  <a:lnTo>
                    <a:pt x="478183" y="201312"/>
                  </a:lnTo>
                  <a:lnTo>
                    <a:pt x="479179" y="203892"/>
                  </a:lnTo>
                  <a:lnTo>
                    <a:pt x="480539" y="205890"/>
                  </a:lnTo>
                  <a:lnTo>
                    <a:pt x="480677" y="207802"/>
                  </a:lnTo>
                  <a:lnTo>
                    <a:pt x="479516" y="209204"/>
                  </a:lnTo>
                  <a:lnTo>
                    <a:pt x="477508" y="210957"/>
                  </a:lnTo>
                  <a:lnTo>
                    <a:pt x="476551" y="211958"/>
                  </a:lnTo>
                  <a:lnTo>
                    <a:pt x="474988" y="212839"/>
                  </a:lnTo>
                  <a:lnTo>
                    <a:pt x="472605" y="216230"/>
                  </a:lnTo>
                  <a:lnTo>
                    <a:pt x="471528" y="219978"/>
                  </a:lnTo>
                  <a:lnTo>
                    <a:pt x="471283" y="221910"/>
                  </a:lnTo>
                  <a:lnTo>
                    <a:pt x="472184" y="223308"/>
                  </a:lnTo>
                  <a:lnTo>
                    <a:pt x="473709" y="224848"/>
                  </a:lnTo>
                  <a:lnTo>
                    <a:pt x="474084" y="226182"/>
                  </a:lnTo>
                  <a:lnTo>
                    <a:pt x="476572" y="229160"/>
                  </a:lnTo>
                  <a:lnTo>
                    <a:pt x="477236" y="231006"/>
                  </a:lnTo>
                  <a:lnTo>
                    <a:pt x="478250" y="231066"/>
                  </a:lnTo>
                  <a:lnTo>
                    <a:pt x="479346" y="230458"/>
                  </a:lnTo>
                  <a:lnTo>
                    <a:pt x="482010" y="230417"/>
                  </a:lnTo>
                  <a:lnTo>
                    <a:pt x="484433" y="231066"/>
                  </a:lnTo>
                  <a:lnTo>
                    <a:pt x="486757" y="232431"/>
                  </a:lnTo>
                  <a:lnTo>
                    <a:pt x="489253" y="233161"/>
                  </a:lnTo>
                  <a:lnTo>
                    <a:pt x="492815" y="232977"/>
                  </a:lnTo>
                  <a:lnTo>
                    <a:pt x="494723" y="233710"/>
                  </a:lnTo>
                  <a:lnTo>
                    <a:pt x="496777" y="234311"/>
                  </a:lnTo>
                  <a:lnTo>
                    <a:pt x="501016" y="234520"/>
                  </a:lnTo>
                  <a:lnTo>
                    <a:pt x="504195" y="234509"/>
                  </a:lnTo>
                  <a:lnTo>
                    <a:pt x="509085" y="234532"/>
                  </a:lnTo>
                  <a:lnTo>
                    <a:pt x="513033" y="235451"/>
                  </a:lnTo>
                  <a:lnTo>
                    <a:pt x="519974" y="236178"/>
                  </a:lnTo>
                  <a:lnTo>
                    <a:pt x="524259" y="236121"/>
                  </a:lnTo>
                  <a:lnTo>
                    <a:pt x="530034" y="235437"/>
                  </a:lnTo>
                  <a:lnTo>
                    <a:pt x="533575" y="235868"/>
                  </a:lnTo>
                  <a:lnTo>
                    <a:pt x="544030" y="236891"/>
                  </a:lnTo>
                  <a:lnTo>
                    <a:pt x="550161" y="237959"/>
                  </a:lnTo>
                  <a:lnTo>
                    <a:pt x="554036" y="239161"/>
                  </a:lnTo>
                  <a:lnTo>
                    <a:pt x="556767" y="241069"/>
                  </a:lnTo>
                  <a:lnTo>
                    <a:pt x="559887" y="244046"/>
                  </a:lnTo>
                  <a:lnTo>
                    <a:pt x="562367" y="245407"/>
                  </a:lnTo>
                  <a:lnTo>
                    <a:pt x="569038" y="246231"/>
                  </a:lnTo>
                  <a:lnTo>
                    <a:pt x="573609" y="249704"/>
                  </a:lnTo>
                  <a:lnTo>
                    <a:pt x="577190" y="251002"/>
                  </a:lnTo>
                  <a:lnTo>
                    <a:pt x="583206" y="254364"/>
                  </a:lnTo>
                  <a:lnTo>
                    <a:pt x="587461" y="255677"/>
                  </a:lnTo>
                  <a:lnTo>
                    <a:pt x="592540" y="256890"/>
                  </a:lnTo>
                  <a:lnTo>
                    <a:pt x="600844" y="256375"/>
                  </a:lnTo>
                  <a:lnTo>
                    <a:pt x="601300" y="256832"/>
                  </a:lnTo>
                  <a:lnTo>
                    <a:pt x="600660" y="258659"/>
                  </a:lnTo>
                  <a:lnTo>
                    <a:pt x="600161" y="261161"/>
                  </a:lnTo>
                  <a:lnTo>
                    <a:pt x="600161" y="262971"/>
                  </a:lnTo>
                  <a:lnTo>
                    <a:pt x="601014" y="263894"/>
                  </a:lnTo>
                  <a:lnTo>
                    <a:pt x="604187" y="264441"/>
                  </a:lnTo>
                  <a:lnTo>
                    <a:pt x="605688" y="265331"/>
                  </a:lnTo>
                  <a:lnTo>
                    <a:pt x="606837" y="267037"/>
                  </a:lnTo>
                  <a:lnTo>
                    <a:pt x="607501" y="268104"/>
                  </a:lnTo>
                  <a:lnTo>
                    <a:pt x="610157" y="273342"/>
                  </a:lnTo>
                  <a:lnTo>
                    <a:pt x="614432" y="281090"/>
                  </a:lnTo>
                  <a:lnTo>
                    <a:pt x="614917" y="284067"/>
                  </a:lnTo>
                  <a:lnTo>
                    <a:pt x="616380" y="285987"/>
                  </a:lnTo>
                  <a:lnTo>
                    <a:pt x="621016" y="289036"/>
                  </a:lnTo>
                  <a:lnTo>
                    <a:pt x="623453" y="291292"/>
                  </a:lnTo>
                  <a:lnTo>
                    <a:pt x="627075" y="293663"/>
                  </a:lnTo>
                  <a:lnTo>
                    <a:pt x="628262" y="295857"/>
                  </a:lnTo>
                  <a:lnTo>
                    <a:pt x="628535" y="298690"/>
                  </a:lnTo>
                  <a:lnTo>
                    <a:pt x="629449" y="299420"/>
                  </a:lnTo>
                  <a:lnTo>
                    <a:pt x="636077" y="298771"/>
                  </a:lnTo>
                  <a:lnTo>
                    <a:pt x="641817" y="298318"/>
                  </a:lnTo>
                  <a:lnTo>
                    <a:pt x="652115" y="297502"/>
                  </a:lnTo>
                  <a:lnTo>
                    <a:pt x="666299" y="298981"/>
                  </a:lnTo>
                  <a:lnTo>
                    <a:pt x="680926" y="300411"/>
                  </a:lnTo>
                  <a:lnTo>
                    <a:pt x="693860" y="301677"/>
                  </a:lnTo>
                  <a:lnTo>
                    <a:pt x="700232" y="302299"/>
                  </a:lnTo>
                  <a:lnTo>
                    <a:pt x="714629" y="303625"/>
                  </a:lnTo>
                  <a:lnTo>
                    <a:pt x="722630" y="301933"/>
                  </a:lnTo>
                  <a:lnTo>
                    <a:pt x="728886" y="300609"/>
                  </a:lnTo>
                  <a:lnTo>
                    <a:pt x="731719" y="300791"/>
                  </a:lnTo>
                  <a:lnTo>
                    <a:pt x="743677" y="302282"/>
                  </a:lnTo>
                  <a:lnTo>
                    <a:pt x="750683" y="303084"/>
                  </a:lnTo>
                  <a:lnTo>
                    <a:pt x="759510" y="304092"/>
                  </a:lnTo>
                  <a:lnTo>
                    <a:pt x="765638" y="304463"/>
                  </a:lnTo>
                  <a:lnTo>
                    <a:pt x="770655" y="304439"/>
                  </a:lnTo>
                  <a:lnTo>
                    <a:pt x="772970" y="304859"/>
                  </a:lnTo>
                  <a:lnTo>
                    <a:pt x="775205" y="305509"/>
                  </a:lnTo>
                  <a:lnTo>
                    <a:pt x="776695" y="306454"/>
                  </a:lnTo>
                  <a:lnTo>
                    <a:pt x="781282" y="311249"/>
                  </a:lnTo>
                  <a:lnTo>
                    <a:pt x="783854" y="313362"/>
                  </a:lnTo>
                  <a:lnTo>
                    <a:pt x="788930" y="314958"/>
                  </a:lnTo>
                  <a:lnTo>
                    <a:pt x="800496" y="316782"/>
                  </a:lnTo>
                  <a:lnTo>
                    <a:pt x="806898" y="317890"/>
                  </a:lnTo>
                  <a:lnTo>
                    <a:pt x="814249" y="319162"/>
                  </a:lnTo>
                  <a:lnTo>
                    <a:pt x="819085" y="321080"/>
                  </a:lnTo>
                  <a:lnTo>
                    <a:pt x="824663" y="323310"/>
                  </a:lnTo>
                  <a:lnTo>
                    <a:pt x="831887" y="326199"/>
                  </a:lnTo>
                  <a:lnTo>
                    <a:pt x="839794" y="324937"/>
                  </a:lnTo>
                  <a:lnTo>
                    <a:pt x="848303" y="323578"/>
                  </a:lnTo>
                  <a:lnTo>
                    <a:pt x="853638" y="322726"/>
                  </a:lnTo>
                  <a:lnTo>
                    <a:pt x="853638" y="328759"/>
                  </a:lnTo>
                  <a:lnTo>
                    <a:pt x="861248" y="329243"/>
                  </a:lnTo>
                  <a:lnTo>
                    <a:pt x="863644" y="329171"/>
                  </a:lnTo>
                  <a:lnTo>
                    <a:pt x="867007" y="330505"/>
                  </a:lnTo>
                  <a:lnTo>
                    <a:pt x="868901" y="329940"/>
                  </a:lnTo>
                  <a:lnTo>
                    <a:pt x="870693" y="328632"/>
                  </a:lnTo>
                  <a:lnTo>
                    <a:pt x="872949" y="326566"/>
                  </a:lnTo>
                  <a:lnTo>
                    <a:pt x="876190" y="325658"/>
                  </a:lnTo>
                  <a:lnTo>
                    <a:pt x="881793" y="323341"/>
                  </a:lnTo>
                  <a:lnTo>
                    <a:pt x="883155" y="322778"/>
                  </a:lnTo>
                  <a:lnTo>
                    <a:pt x="891478" y="319493"/>
                  </a:lnTo>
                  <a:lnTo>
                    <a:pt x="903902" y="315442"/>
                  </a:lnTo>
                  <a:lnTo>
                    <a:pt x="909472" y="313480"/>
                  </a:lnTo>
                  <a:lnTo>
                    <a:pt x="911140" y="313044"/>
                  </a:lnTo>
                  <a:lnTo>
                    <a:pt x="914292" y="312043"/>
                  </a:lnTo>
                  <a:lnTo>
                    <a:pt x="916416" y="311348"/>
                  </a:lnTo>
                  <a:lnTo>
                    <a:pt x="920175" y="310791"/>
                  </a:lnTo>
                  <a:lnTo>
                    <a:pt x="925278" y="310442"/>
                  </a:lnTo>
                  <a:lnTo>
                    <a:pt x="930851" y="309675"/>
                  </a:lnTo>
                  <a:lnTo>
                    <a:pt x="943462" y="308246"/>
                  </a:lnTo>
                  <a:lnTo>
                    <a:pt x="945043" y="308111"/>
                  </a:lnTo>
                  <a:lnTo>
                    <a:pt x="952127" y="307522"/>
                  </a:lnTo>
                  <a:lnTo>
                    <a:pt x="955136" y="306966"/>
                  </a:lnTo>
                  <a:lnTo>
                    <a:pt x="959635" y="307257"/>
                  </a:lnTo>
                  <a:lnTo>
                    <a:pt x="965507" y="307464"/>
                  </a:lnTo>
                  <a:lnTo>
                    <a:pt x="969398" y="307828"/>
                  </a:lnTo>
                  <a:lnTo>
                    <a:pt x="974572" y="307542"/>
                  </a:lnTo>
                  <a:lnTo>
                    <a:pt x="981677" y="307152"/>
                  </a:lnTo>
                  <a:lnTo>
                    <a:pt x="987431" y="307213"/>
                  </a:lnTo>
                  <a:lnTo>
                    <a:pt x="990286" y="306727"/>
                  </a:lnTo>
                  <a:lnTo>
                    <a:pt x="994495" y="305218"/>
                  </a:lnTo>
                  <a:lnTo>
                    <a:pt x="997329" y="304023"/>
                  </a:lnTo>
                  <a:lnTo>
                    <a:pt x="1001771" y="302574"/>
                  </a:lnTo>
                  <a:lnTo>
                    <a:pt x="1007276" y="301072"/>
                  </a:lnTo>
                  <a:lnTo>
                    <a:pt x="1011114" y="299706"/>
                  </a:lnTo>
                  <a:lnTo>
                    <a:pt x="1013656" y="298802"/>
                  </a:lnTo>
                  <a:lnTo>
                    <a:pt x="1016738" y="297947"/>
                  </a:lnTo>
                  <a:lnTo>
                    <a:pt x="1017544" y="296845"/>
                  </a:lnTo>
                  <a:lnTo>
                    <a:pt x="1018432" y="296000"/>
                  </a:lnTo>
                  <a:lnTo>
                    <a:pt x="1020068" y="294587"/>
                  </a:lnTo>
                  <a:lnTo>
                    <a:pt x="1023014" y="291955"/>
                  </a:lnTo>
                  <a:lnTo>
                    <a:pt x="1025255" y="289651"/>
                  </a:lnTo>
                  <a:lnTo>
                    <a:pt x="1026358" y="288631"/>
                  </a:lnTo>
                  <a:lnTo>
                    <a:pt x="1028873" y="286329"/>
                  </a:lnTo>
                  <a:lnTo>
                    <a:pt x="1030911" y="284594"/>
                  </a:lnTo>
                  <a:lnTo>
                    <a:pt x="1033507" y="282258"/>
                  </a:lnTo>
                  <a:lnTo>
                    <a:pt x="1035698" y="281503"/>
                  </a:lnTo>
                  <a:lnTo>
                    <a:pt x="1038470" y="280861"/>
                  </a:lnTo>
                  <a:lnTo>
                    <a:pt x="1045772" y="278569"/>
                  </a:lnTo>
                  <a:lnTo>
                    <a:pt x="1047221" y="278076"/>
                  </a:lnTo>
                  <a:lnTo>
                    <a:pt x="1048433" y="277978"/>
                  </a:lnTo>
                  <a:lnTo>
                    <a:pt x="1051016" y="276130"/>
                  </a:lnTo>
                  <a:lnTo>
                    <a:pt x="1053196" y="274528"/>
                  </a:lnTo>
                  <a:lnTo>
                    <a:pt x="1054616" y="273327"/>
                  </a:lnTo>
                  <a:lnTo>
                    <a:pt x="1057573" y="272897"/>
                  </a:lnTo>
                  <a:lnTo>
                    <a:pt x="1059095" y="272033"/>
                  </a:lnTo>
                  <a:lnTo>
                    <a:pt x="1059362" y="270900"/>
                  </a:lnTo>
                  <a:lnTo>
                    <a:pt x="1059055" y="269173"/>
                  </a:lnTo>
                  <a:lnTo>
                    <a:pt x="1057633" y="267405"/>
                  </a:lnTo>
                  <a:lnTo>
                    <a:pt x="1056434" y="265864"/>
                  </a:lnTo>
                  <a:lnTo>
                    <a:pt x="1052203" y="262923"/>
                  </a:lnTo>
                  <a:lnTo>
                    <a:pt x="1049960" y="261099"/>
                  </a:lnTo>
                  <a:lnTo>
                    <a:pt x="1047669" y="258756"/>
                  </a:lnTo>
                  <a:lnTo>
                    <a:pt x="1046744" y="256553"/>
                  </a:lnTo>
                  <a:lnTo>
                    <a:pt x="1045178" y="255151"/>
                  </a:lnTo>
                  <a:lnTo>
                    <a:pt x="1044423" y="253909"/>
                  </a:lnTo>
                  <a:lnTo>
                    <a:pt x="1044663" y="252475"/>
                  </a:lnTo>
                  <a:lnTo>
                    <a:pt x="1046833" y="249922"/>
                  </a:lnTo>
                  <a:lnTo>
                    <a:pt x="1047532" y="248312"/>
                  </a:lnTo>
                  <a:lnTo>
                    <a:pt x="1048436" y="245464"/>
                  </a:lnTo>
                  <a:lnTo>
                    <a:pt x="1050476" y="241202"/>
                  </a:lnTo>
                  <a:lnTo>
                    <a:pt x="1052138" y="239211"/>
                  </a:lnTo>
                  <a:lnTo>
                    <a:pt x="1054062" y="237267"/>
                  </a:lnTo>
                  <a:lnTo>
                    <a:pt x="1058124" y="234655"/>
                  </a:lnTo>
                  <a:lnTo>
                    <a:pt x="1061842" y="234169"/>
                  </a:lnTo>
                  <a:lnTo>
                    <a:pt x="1064061" y="234686"/>
                  </a:lnTo>
                  <a:lnTo>
                    <a:pt x="1069013" y="234683"/>
                  </a:lnTo>
                  <a:lnTo>
                    <a:pt x="1072308" y="234817"/>
                  </a:lnTo>
                  <a:lnTo>
                    <a:pt x="1074739" y="236123"/>
                  </a:lnTo>
                  <a:lnTo>
                    <a:pt x="1077432" y="238700"/>
                  </a:lnTo>
                  <a:lnTo>
                    <a:pt x="1080471" y="239646"/>
                  </a:lnTo>
                  <a:lnTo>
                    <a:pt x="1089940" y="241666"/>
                  </a:lnTo>
                  <a:lnTo>
                    <a:pt x="1093994" y="242095"/>
                  </a:lnTo>
                  <a:lnTo>
                    <a:pt x="1096892" y="242183"/>
                  </a:lnTo>
                  <a:lnTo>
                    <a:pt x="1101167" y="242852"/>
                  </a:lnTo>
                  <a:lnTo>
                    <a:pt x="1102611" y="242992"/>
                  </a:lnTo>
                  <a:lnTo>
                    <a:pt x="1104796" y="243452"/>
                  </a:lnTo>
                  <a:lnTo>
                    <a:pt x="1106610" y="242961"/>
                  </a:lnTo>
                  <a:lnTo>
                    <a:pt x="1109360" y="241235"/>
                  </a:lnTo>
                  <a:lnTo>
                    <a:pt x="1112812" y="239294"/>
                  </a:lnTo>
                  <a:lnTo>
                    <a:pt x="1114299" y="238848"/>
                  </a:lnTo>
                  <a:lnTo>
                    <a:pt x="1117046" y="238012"/>
                  </a:lnTo>
                  <a:lnTo>
                    <a:pt x="1118427" y="237222"/>
                  </a:lnTo>
                  <a:lnTo>
                    <a:pt x="1120834" y="235047"/>
                  </a:lnTo>
                  <a:lnTo>
                    <a:pt x="1123976" y="233361"/>
                  </a:lnTo>
                  <a:lnTo>
                    <a:pt x="1127791" y="230827"/>
                  </a:lnTo>
                  <a:lnTo>
                    <a:pt x="1129675" y="228916"/>
                  </a:lnTo>
                  <a:lnTo>
                    <a:pt x="1130088" y="227684"/>
                  </a:lnTo>
                  <a:lnTo>
                    <a:pt x="1130501" y="226350"/>
                  </a:lnTo>
                  <a:lnTo>
                    <a:pt x="1131688" y="225648"/>
                  </a:lnTo>
                  <a:lnTo>
                    <a:pt x="1134014" y="225004"/>
                  </a:lnTo>
                  <a:lnTo>
                    <a:pt x="1136624" y="224829"/>
                  </a:lnTo>
                  <a:lnTo>
                    <a:pt x="1141611" y="225972"/>
                  </a:lnTo>
                  <a:lnTo>
                    <a:pt x="1148336" y="225641"/>
                  </a:lnTo>
                  <a:lnTo>
                    <a:pt x="1149853" y="225477"/>
                  </a:lnTo>
                  <a:lnTo>
                    <a:pt x="1155987" y="224820"/>
                  </a:lnTo>
                  <a:lnTo>
                    <a:pt x="1158750" y="224280"/>
                  </a:lnTo>
                  <a:lnTo>
                    <a:pt x="1162663" y="223762"/>
                  </a:lnTo>
                  <a:lnTo>
                    <a:pt x="1165651" y="221646"/>
                  </a:lnTo>
                  <a:lnTo>
                    <a:pt x="1169658" y="219121"/>
                  </a:lnTo>
                  <a:lnTo>
                    <a:pt x="1172570" y="217718"/>
                  </a:lnTo>
                  <a:lnTo>
                    <a:pt x="1174513" y="217448"/>
                  </a:lnTo>
                  <a:lnTo>
                    <a:pt x="1176939" y="215994"/>
                  </a:lnTo>
                  <a:lnTo>
                    <a:pt x="1178126" y="214429"/>
                  </a:lnTo>
                  <a:lnTo>
                    <a:pt x="1177808" y="213054"/>
                  </a:lnTo>
                  <a:lnTo>
                    <a:pt x="1177363" y="211916"/>
                  </a:lnTo>
                  <a:lnTo>
                    <a:pt x="1178788" y="209813"/>
                  </a:lnTo>
                  <a:lnTo>
                    <a:pt x="1181359" y="206122"/>
                  </a:lnTo>
                  <a:lnTo>
                    <a:pt x="1183769" y="204403"/>
                  </a:lnTo>
                  <a:lnTo>
                    <a:pt x="1185755" y="203013"/>
                  </a:lnTo>
                  <a:lnTo>
                    <a:pt x="1187024" y="200783"/>
                  </a:lnTo>
                  <a:lnTo>
                    <a:pt x="1188592" y="200139"/>
                  </a:lnTo>
                  <a:lnTo>
                    <a:pt x="1190513" y="199894"/>
                  </a:lnTo>
                  <a:lnTo>
                    <a:pt x="1193225" y="198382"/>
                  </a:lnTo>
                  <a:lnTo>
                    <a:pt x="1195217" y="198071"/>
                  </a:lnTo>
                  <a:lnTo>
                    <a:pt x="1198525" y="198794"/>
                  </a:lnTo>
                  <a:lnTo>
                    <a:pt x="1203421" y="198979"/>
                  </a:lnTo>
                  <a:lnTo>
                    <a:pt x="1206546" y="199057"/>
                  </a:lnTo>
                  <a:lnTo>
                    <a:pt x="1208324" y="198787"/>
                  </a:lnTo>
                  <a:lnTo>
                    <a:pt x="1208975" y="197978"/>
                  </a:lnTo>
                  <a:lnTo>
                    <a:pt x="1208958" y="196724"/>
                  </a:lnTo>
                  <a:lnTo>
                    <a:pt x="1209948" y="193935"/>
                  </a:lnTo>
                  <a:lnTo>
                    <a:pt x="1210318" y="193015"/>
                  </a:lnTo>
                  <a:lnTo>
                    <a:pt x="1211217" y="192591"/>
                  </a:lnTo>
                  <a:lnTo>
                    <a:pt x="1214223" y="192535"/>
                  </a:lnTo>
                  <a:lnTo>
                    <a:pt x="1216258" y="193537"/>
                  </a:lnTo>
                  <a:lnTo>
                    <a:pt x="1217656" y="194364"/>
                  </a:lnTo>
                  <a:lnTo>
                    <a:pt x="1219593" y="194472"/>
                  </a:lnTo>
                  <a:lnTo>
                    <a:pt x="1221591" y="193932"/>
                  </a:lnTo>
                  <a:lnTo>
                    <a:pt x="1224270" y="191676"/>
                  </a:lnTo>
                  <a:lnTo>
                    <a:pt x="1228715" y="190370"/>
                  </a:lnTo>
                  <a:lnTo>
                    <a:pt x="1231079" y="190040"/>
                  </a:lnTo>
                  <a:lnTo>
                    <a:pt x="1235276" y="188976"/>
                  </a:lnTo>
                  <a:lnTo>
                    <a:pt x="1237920" y="189360"/>
                  </a:lnTo>
                  <a:lnTo>
                    <a:pt x="1242786" y="189671"/>
                  </a:lnTo>
                  <a:lnTo>
                    <a:pt x="1244672" y="189401"/>
                  </a:lnTo>
                  <a:lnTo>
                    <a:pt x="1246723" y="189671"/>
                  </a:lnTo>
                  <a:lnTo>
                    <a:pt x="1248585" y="188147"/>
                  </a:lnTo>
                  <a:lnTo>
                    <a:pt x="1250066" y="187784"/>
                  </a:lnTo>
                  <a:lnTo>
                    <a:pt x="1253194" y="188484"/>
                  </a:lnTo>
                  <a:lnTo>
                    <a:pt x="1255167" y="189663"/>
                  </a:lnTo>
                  <a:lnTo>
                    <a:pt x="1258858" y="191142"/>
                  </a:lnTo>
                  <a:lnTo>
                    <a:pt x="1263549" y="191829"/>
                  </a:lnTo>
                  <a:lnTo>
                    <a:pt x="1267478" y="191474"/>
                  </a:lnTo>
                  <a:lnTo>
                    <a:pt x="1271518" y="192101"/>
                  </a:lnTo>
                  <a:lnTo>
                    <a:pt x="1273906" y="192045"/>
                  </a:lnTo>
                  <a:lnTo>
                    <a:pt x="1275034" y="191459"/>
                  </a:lnTo>
                  <a:lnTo>
                    <a:pt x="1278342" y="190216"/>
                  </a:lnTo>
                  <a:lnTo>
                    <a:pt x="1279136" y="188539"/>
                  </a:lnTo>
                  <a:lnTo>
                    <a:pt x="1278812" y="186920"/>
                  </a:lnTo>
                  <a:lnTo>
                    <a:pt x="1279190" y="185086"/>
                  </a:lnTo>
                  <a:lnTo>
                    <a:pt x="1278218" y="183738"/>
                  </a:lnTo>
                  <a:lnTo>
                    <a:pt x="1276168" y="181743"/>
                  </a:lnTo>
                  <a:lnTo>
                    <a:pt x="1275377" y="180411"/>
                  </a:lnTo>
                  <a:lnTo>
                    <a:pt x="1275304" y="178669"/>
                  </a:lnTo>
                  <a:lnTo>
                    <a:pt x="1274030" y="177012"/>
                  </a:lnTo>
                  <a:lnTo>
                    <a:pt x="1270964" y="175010"/>
                  </a:lnTo>
                  <a:lnTo>
                    <a:pt x="1268941" y="174085"/>
                  </a:lnTo>
                  <a:lnTo>
                    <a:pt x="1264788" y="170632"/>
                  </a:lnTo>
                  <a:lnTo>
                    <a:pt x="1263387" y="169823"/>
                  </a:lnTo>
                  <a:lnTo>
                    <a:pt x="1262907" y="169255"/>
                  </a:lnTo>
                  <a:lnTo>
                    <a:pt x="1262416" y="168096"/>
                  </a:lnTo>
                  <a:lnTo>
                    <a:pt x="1260880" y="167545"/>
                  </a:lnTo>
                  <a:lnTo>
                    <a:pt x="1258867" y="166644"/>
                  </a:lnTo>
                  <a:lnTo>
                    <a:pt x="1257777" y="165724"/>
                  </a:lnTo>
                  <a:lnTo>
                    <a:pt x="1257067" y="164127"/>
                  </a:lnTo>
                  <a:lnTo>
                    <a:pt x="1256643" y="163080"/>
                  </a:lnTo>
                  <a:lnTo>
                    <a:pt x="1254865" y="162218"/>
                  </a:lnTo>
                  <a:lnTo>
                    <a:pt x="1253084" y="161732"/>
                  </a:lnTo>
                  <a:lnTo>
                    <a:pt x="1251071" y="161120"/>
                  </a:lnTo>
                  <a:lnTo>
                    <a:pt x="1247746" y="160221"/>
                  </a:lnTo>
                  <a:lnTo>
                    <a:pt x="1245827" y="158435"/>
                  </a:lnTo>
                  <a:lnTo>
                    <a:pt x="1242434" y="155091"/>
                  </a:lnTo>
                  <a:lnTo>
                    <a:pt x="1240519" y="153966"/>
                  </a:lnTo>
                  <a:lnTo>
                    <a:pt x="1233367" y="153537"/>
                  </a:lnTo>
                  <a:lnTo>
                    <a:pt x="1230809" y="152724"/>
                  </a:lnTo>
                  <a:lnTo>
                    <a:pt x="1227903" y="153000"/>
                  </a:lnTo>
                  <a:lnTo>
                    <a:pt x="1226170" y="153534"/>
                  </a:lnTo>
                  <a:lnTo>
                    <a:pt x="1222335" y="153527"/>
                  </a:lnTo>
                  <a:lnTo>
                    <a:pt x="1220344" y="153858"/>
                  </a:lnTo>
                  <a:lnTo>
                    <a:pt x="1217810" y="156057"/>
                  </a:lnTo>
                  <a:lnTo>
                    <a:pt x="1214458" y="158920"/>
                  </a:lnTo>
                  <a:lnTo>
                    <a:pt x="1211687" y="160670"/>
                  </a:lnTo>
                  <a:lnTo>
                    <a:pt x="1209722" y="162484"/>
                  </a:lnTo>
                  <a:lnTo>
                    <a:pt x="1208804" y="163134"/>
                  </a:lnTo>
                  <a:lnTo>
                    <a:pt x="1207012" y="162743"/>
                  </a:lnTo>
                  <a:lnTo>
                    <a:pt x="1204557" y="160700"/>
                  </a:lnTo>
                  <a:lnTo>
                    <a:pt x="1201038" y="158873"/>
                  </a:lnTo>
                  <a:lnTo>
                    <a:pt x="1197775" y="158039"/>
                  </a:lnTo>
                  <a:lnTo>
                    <a:pt x="1196380" y="157583"/>
                  </a:lnTo>
                  <a:lnTo>
                    <a:pt x="1192494" y="157122"/>
                  </a:lnTo>
                  <a:lnTo>
                    <a:pt x="1189493" y="157267"/>
                  </a:lnTo>
                  <a:lnTo>
                    <a:pt x="1185667" y="157957"/>
                  </a:lnTo>
                  <a:lnTo>
                    <a:pt x="1181929" y="157833"/>
                  </a:lnTo>
                  <a:lnTo>
                    <a:pt x="1180242" y="157396"/>
                  </a:lnTo>
                  <a:lnTo>
                    <a:pt x="1177865" y="157442"/>
                  </a:lnTo>
                  <a:lnTo>
                    <a:pt x="1173544" y="159339"/>
                  </a:lnTo>
                  <a:lnTo>
                    <a:pt x="1171307" y="161500"/>
                  </a:lnTo>
                  <a:lnTo>
                    <a:pt x="1168665" y="162175"/>
                  </a:lnTo>
                  <a:lnTo>
                    <a:pt x="1166274" y="160757"/>
                  </a:lnTo>
                  <a:lnTo>
                    <a:pt x="1163511" y="159080"/>
                  </a:lnTo>
                  <a:lnTo>
                    <a:pt x="1160877" y="156983"/>
                  </a:lnTo>
                  <a:lnTo>
                    <a:pt x="1159252" y="155042"/>
                  </a:lnTo>
                  <a:lnTo>
                    <a:pt x="1158353" y="149907"/>
                  </a:lnTo>
                  <a:lnTo>
                    <a:pt x="1161514" y="148377"/>
                  </a:lnTo>
                  <a:lnTo>
                    <a:pt x="1165551" y="146663"/>
                  </a:lnTo>
                  <a:lnTo>
                    <a:pt x="1165856" y="143952"/>
                  </a:lnTo>
                  <a:lnTo>
                    <a:pt x="1165721" y="140930"/>
                  </a:lnTo>
                  <a:lnTo>
                    <a:pt x="1166517" y="137571"/>
                  </a:lnTo>
                  <a:lnTo>
                    <a:pt x="1170201" y="134474"/>
                  </a:lnTo>
                  <a:lnTo>
                    <a:pt x="1172181" y="131906"/>
                  </a:lnTo>
                  <a:lnTo>
                    <a:pt x="1172427" y="130310"/>
                  </a:lnTo>
                  <a:lnTo>
                    <a:pt x="1174192" y="127654"/>
                  </a:lnTo>
                  <a:lnTo>
                    <a:pt x="1175889" y="124854"/>
                  </a:lnTo>
                  <a:lnTo>
                    <a:pt x="1178202" y="121181"/>
                  </a:lnTo>
                  <a:lnTo>
                    <a:pt x="1182590" y="114664"/>
                  </a:lnTo>
                  <a:lnTo>
                    <a:pt x="1187774" y="106965"/>
                  </a:lnTo>
                  <a:lnTo>
                    <a:pt x="1190359" y="103125"/>
                  </a:lnTo>
                  <a:lnTo>
                    <a:pt x="1196043" y="105501"/>
                  </a:lnTo>
                  <a:lnTo>
                    <a:pt x="1199710" y="106740"/>
                  </a:lnTo>
                  <a:lnTo>
                    <a:pt x="1205898" y="108622"/>
                  </a:lnTo>
                  <a:lnTo>
                    <a:pt x="1212296" y="109048"/>
                  </a:lnTo>
                  <a:lnTo>
                    <a:pt x="1218411" y="111082"/>
                  </a:lnTo>
                  <a:lnTo>
                    <a:pt x="1221566" y="111698"/>
                  </a:lnTo>
                  <a:lnTo>
                    <a:pt x="1223247" y="111700"/>
                  </a:lnTo>
                  <a:lnTo>
                    <a:pt x="1231902" y="106745"/>
                  </a:lnTo>
                  <a:lnTo>
                    <a:pt x="1239223" y="102553"/>
                  </a:lnTo>
                  <a:lnTo>
                    <a:pt x="1247635" y="99282"/>
                  </a:lnTo>
                  <a:lnTo>
                    <a:pt x="1253812" y="98839"/>
                  </a:lnTo>
                  <a:lnTo>
                    <a:pt x="1258454" y="97886"/>
                  </a:lnTo>
                  <a:lnTo>
                    <a:pt x="1261560" y="96420"/>
                  </a:lnTo>
                  <a:lnTo>
                    <a:pt x="1263389" y="93974"/>
                  </a:lnTo>
                  <a:lnTo>
                    <a:pt x="1263948" y="90547"/>
                  </a:lnTo>
                  <a:lnTo>
                    <a:pt x="1262712" y="88475"/>
                  </a:lnTo>
                  <a:lnTo>
                    <a:pt x="1259682" y="87759"/>
                  </a:lnTo>
                  <a:lnTo>
                    <a:pt x="1258902" y="87036"/>
                  </a:lnTo>
                  <a:lnTo>
                    <a:pt x="1260367" y="86303"/>
                  </a:lnTo>
                  <a:lnTo>
                    <a:pt x="1261449" y="84875"/>
                  </a:lnTo>
                  <a:lnTo>
                    <a:pt x="1262135" y="82753"/>
                  </a:lnTo>
                  <a:lnTo>
                    <a:pt x="1263886" y="80738"/>
                  </a:lnTo>
                  <a:lnTo>
                    <a:pt x="1266696" y="78833"/>
                  </a:lnTo>
                  <a:lnTo>
                    <a:pt x="1268244" y="76721"/>
                  </a:lnTo>
                  <a:lnTo>
                    <a:pt x="1268536" y="74403"/>
                  </a:lnTo>
                  <a:lnTo>
                    <a:pt x="1270225" y="72092"/>
                  </a:lnTo>
                  <a:lnTo>
                    <a:pt x="1273307" y="69789"/>
                  </a:lnTo>
                  <a:lnTo>
                    <a:pt x="1274994" y="67645"/>
                  </a:lnTo>
                  <a:lnTo>
                    <a:pt x="1275288" y="65661"/>
                  </a:lnTo>
                  <a:lnTo>
                    <a:pt x="1276850" y="63242"/>
                  </a:lnTo>
                  <a:lnTo>
                    <a:pt x="1281101" y="58956"/>
                  </a:lnTo>
                  <a:lnTo>
                    <a:pt x="1283861" y="54022"/>
                  </a:lnTo>
                  <a:lnTo>
                    <a:pt x="1288562" y="50642"/>
                  </a:lnTo>
                  <a:lnTo>
                    <a:pt x="1296121" y="47173"/>
                  </a:lnTo>
                  <a:lnTo>
                    <a:pt x="1300844" y="43732"/>
                  </a:lnTo>
                  <a:lnTo>
                    <a:pt x="1302733" y="40320"/>
                  </a:lnTo>
                  <a:lnTo>
                    <a:pt x="1302587" y="37309"/>
                  </a:lnTo>
                  <a:lnTo>
                    <a:pt x="1300401" y="34700"/>
                  </a:lnTo>
                  <a:lnTo>
                    <a:pt x="1299986" y="32047"/>
                  </a:lnTo>
                  <a:lnTo>
                    <a:pt x="1301335" y="29347"/>
                  </a:lnTo>
                  <a:lnTo>
                    <a:pt x="1300145" y="27328"/>
                  </a:lnTo>
                  <a:lnTo>
                    <a:pt x="1296413" y="25991"/>
                  </a:lnTo>
                  <a:lnTo>
                    <a:pt x="1291963" y="25661"/>
                  </a:lnTo>
                  <a:lnTo>
                    <a:pt x="1286787" y="26338"/>
                  </a:lnTo>
                  <a:lnTo>
                    <a:pt x="1283880" y="25497"/>
                  </a:lnTo>
                  <a:lnTo>
                    <a:pt x="1283238" y="23140"/>
                  </a:lnTo>
                  <a:lnTo>
                    <a:pt x="1284625" y="21234"/>
                  </a:lnTo>
                  <a:lnTo>
                    <a:pt x="1288042" y="19778"/>
                  </a:lnTo>
                  <a:lnTo>
                    <a:pt x="1293655" y="16236"/>
                  </a:lnTo>
                  <a:lnTo>
                    <a:pt x="1301470" y="10605"/>
                  </a:lnTo>
                  <a:lnTo>
                    <a:pt x="1309245" y="7490"/>
                  </a:lnTo>
                  <a:lnTo>
                    <a:pt x="1320851" y="6592"/>
                  </a:lnTo>
                  <a:lnTo>
                    <a:pt x="1330205" y="4753"/>
                  </a:lnTo>
                  <a:lnTo>
                    <a:pt x="1339737" y="2878"/>
                  </a:lnTo>
                  <a:lnTo>
                    <a:pt x="1346615" y="1951"/>
                  </a:lnTo>
                  <a:lnTo>
                    <a:pt x="1347786" y="2573"/>
                  </a:lnTo>
                  <a:lnTo>
                    <a:pt x="1351535" y="2725"/>
                  </a:lnTo>
                  <a:lnTo>
                    <a:pt x="1357861" y="2407"/>
                  </a:lnTo>
                  <a:lnTo>
                    <a:pt x="1363743" y="1600"/>
                  </a:lnTo>
                  <a:lnTo>
                    <a:pt x="1369173" y="304"/>
                  </a:lnTo>
                  <a:lnTo>
                    <a:pt x="1373469" y="0"/>
                  </a:lnTo>
                  <a:lnTo>
                    <a:pt x="1376632" y="686"/>
                  </a:lnTo>
                  <a:lnTo>
                    <a:pt x="1378440" y="723"/>
                  </a:lnTo>
                  <a:lnTo>
                    <a:pt x="1379692" y="805"/>
                  </a:lnTo>
                  <a:lnTo>
                    <a:pt x="1380383" y="800"/>
                  </a:lnTo>
                  <a:lnTo>
                    <a:pt x="1381711" y="250"/>
                  </a:lnTo>
                  <a:lnTo>
                    <a:pt x="1385389" y="1233"/>
                  </a:lnTo>
                  <a:lnTo>
                    <a:pt x="1392403" y="4145"/>
                  </a:lnTo>
                  <a:lnTo>
                    <a:pt x="1396813" y="5441"/>
                  </a:lnTo>
                  <a:lnTo>
                    <a:pt x="1398626" y="5126"/>
                  </a:lnTo>
                  <a:lnTo>
                    <a:pt x="1400602" y="5934"/>
                  </a:lnTo>
                  <a:lnTo>
                    <a:pt x="1402749" y="7866"/>
                  </a:lnTo>
                  <a:lnTo>
                    <a:pt x="1405424" y="9008"/>
                  </a:lnTo>
                  <a:lnTo>
                    <a:pt x="1410230" y="9532"/>
                  </a:lnTo>
                  <a:lnTo>
                    <a:pt x="1414996" y="11655"/>
                  </a:lnTo>
                  <a:lnTo>
                    <a:pt x="1416925" y="11768"/>
                  </a:lnTo>
                  <a:lnTo>
                    <a:pt x="1417603" y="10582"/>
                  </a:lnTo>
                  <a:lnTo>
                    <a:pt x="1419378" y="9901"/>
                  </a:lnTo>
                  <a:lnTo>
                    <a:pt x="1422255" y="9725"/>
                  </a:lnTo>
                  <a:lnTo>
                    <a:pt x="1426417" y="10771"/>
                  </a:lnTo>
                  <a:lnTo>
                    <a:pt x="1431857" y="13039"/>
                  </a:lnTo>
                  <a:lnTo>
                    <a:pt x="1435271" y="14038"/>
                  </a:lnTo>
                  <a:lnTo>
                    <a:pt x="1436652" y="13765"/>
                  </a:lnTo>
                  <a:lnTo>
                    <a:pt x="1438118" y="14185"/>
                  </a:lnTo>
                  <a:lnTo>
                    <a:pt x="1439297" y="15251"/>
                  </a:lnTo>
                  <a:lnTo>
                    <a:pt x="1439397" y="16561"/>
                  </a:lnTo>
                  <a:lnTo>
                    <a:pt x="1438995" y="17265"/>
                  </a:lnTo>
                  <a:lnTo>
                    <a:pt x="1440304" y="18373"/>
                  </a:lnTo>
                  <a:lnTo>
                    <a:pt x="1441815" y="18373"/>
                  </a:lnTo>
                  <a:lnTo>
                    <a:pt x="1444276" y="18903"/>
                  </a:lnTo>
                  <a:lnTo>
                    <a:pt x="1446203" y="20861"/>
                  </a:lnTo>
                  <a:lnTo>
                    <a:pt x="1447935" y="21768"/>
                  </a:lnTo>
                  <a:lnTo>
                    <a:pt x="1449147" y="22553"/>
                  </a:lnTo>
                  <a:lnTo>
                    <a:pt x="1449366" y="23205"/>
                  </a:lnTo>
                  <a:lnTo>
                    <a:pt x="1449479" y="23865"/>
                  </a:lnTo>
                  <a:lnTo>
                    <a:pt x="1449117" y="24376"/>
                  </a:lnTo>
                  <a:lnTo>
                    <a:pt x="1448459" y="25218"/>
                  </a:lnTo>
                  <a:lnTo>
                    <a:pt x="1448259" y="26125"/>
                  </a:lnTo>
                  <a:lnTo>
                    <a:pt x="1449085" y="27144"/>
                  </a:lnTo>
                  <a:lnTo>
                    <a:pt x="1452145" y="27882"/>
                  </a:lnTo>
                  <a:lnTo>
                    <a:pt x="1453190" y="28641"/>
                  </a:lnTo>
                  <a:lnTo>
                    <a:pt x="1453424" y="29617"/>
                  </a:lnTo>
                  <a:lnTo>
                    <a:pt x="1454382" y="30695"/>
                  </a:lnTo>
                  <a:lnTo>
                    <a:pt x="1456463" y="31940"/>
                  </a:lnTo>
                  <a:lnTo>
                    <a:pt x="1457259" y="32983"/>
                  </a:lnTo>
                  <a:lnTo>
                    <a:pt x="1456776" y="33823"/>
                  </a:lnTo>
                  <a:lnTo>
                    <a:pt x="1457386" y="34524"/>
                  </a:lnTo>
                  <a:lnTo>
                    <a:pt x="1458414" y="35070"/>
                  </a:lnTo>
                  <a:lnTo>
                    <a:pt x="1458635" y="37060"/>
                  </a:lnTo>
                  <a:lnTo>
                    <a:pt x="1458727" y="38207"/>
                  </a:lnTo>
                  <a:lnTo>
                    <a:pt x="1460406" y="39493"/>
                  </a:lnTo>
                  <a:lnTo>
                    <a:pt x="1460751" y="42122"/>
                  </a:lnTo>
                  <a:lnTo>
                    <a:pt x="1461925" y="45037"/>
                  </a:lnTo>
                  <a:lnTo>
                    <a:pt x="1465881" y="49031"/>
                  </a:lnTo>
                  <a:lnTo>
                    <a:pt x="1467182" y="51194"/>
                  </a:lnTo>
                  <a:lnTo>
                    <a:pt x="1466847" y="53767"/>
                  </a:lnTo>
                  <a:lnTo>
                    <a:pt x="1467414" y="54972"/>
                  </a:lnTo>
                  <a:lnTo>
                    <a:pt x="1469219" y="55559"/>
                  </a:lnTo>
                  <a:lnTo>
                    <a:pt x="1470075" y="56648"/>
                  </a:lnTo>
                  <a:lnTo>
                    <a:pt x="1469972" y="58240"/>
                  </a:lnTo>
                  <a:lnTo>
                    <a:pt x="1470679" y="59229"/>
                  </a:lnTo>
                  <a:lnTo>
                    <a:pt x="1471244" y="60281"/>
                  </a:lnTo>
                  <a:lnTo>
                    <a:pt x="1470857" y="61920"/>
                  </a:lnTo>
                  <a:lnTo>
                    <a:pt x="1471427" y="63398"/>
                  </a:lnTo>
                  <a:lnTo>
                    <a:pt x="1472347" y="64262"/>
                  </a:lnTo>
                  <a:lnTo>
                    <a:pt x="1473006" y="65860"/>
                  </a:lnTo>
                  <a:lnTo>
                    <a:pt x="1473373" y="67854"/>
                  </a:lnTo>
                  <a:lnTo>
                    <a:pt x="1476015" y="71011"/>
                  </a:lnTo>
                  <a:lnTo>
                    <a:pt x="1480929" y="75334"/>
                  </a:lnTo>
                  <a:lnTo>
                    <a:pt x="1483935" y="78692"/>
                  </a:lnTo>
                  <a:lnTo>
                    <a:pt x="1485036" y="81085"/>
                  </a:lnTo>
                  <a:lnTo>
                    <a:pt x="1485044" y="83054"/>
                  </a:lnTo>
                  <a:lnTo>
                    <a:pt x="1483967" y="84599"/>
                  </a:lnTo>
                  <a:lnTo>
                    <a:pt x="1483908" y="85723"/>
                  </a:lnTo>
                  <a:lnTo>
                    <a:pt x="1484869" y="86426"/>
                  </a:lnTo>
                  <a:lnTo>
                    <a:pt x="1485155" y="87378"/>
                  </a:lnTo>
                  <a:lnTo>
                    <a:pt x="1484769" y="88579"/>
                  </a:lnTo>
                  <a:lnTo>
                    <a:pt x="1486375" y="90004"/>
                  </a:lnTo>
                  <a:lnTo>
                    <a:pt x="1491761" y="92480"/>
                  </a:lnTo>
                  <a:lnTo>
                    <a:pt x="1489608" y="96274"/>
                  </a:lnTo>
                  <a:lnTo>
                    <a:pt x="1489041" y="98945"/>
                  </a:lnTo>
                  <a:lnTo>
                    <a:pt x="1489335" y="101753"/>
                  </a:lnTo>
                  <a:lnTo>
                    <a:pt x="1490671" y="103732"/>
                  </a:lnTo>
                  <a:lnTo>
                    <a:pt x="1493045" y="104882"/>
                  </a:lnTo>
                  <a:lnTo>
                    <a:pt x="1494522" y="106083"/>
                  </a:lnTo>
                  <a:lnTo>
                    <a:pt x="1495102" y="107332"/>
                  </a:lnTo>
                  <a:lnTo>
                    <a:pt x="1497952" y="108698"/>
                  </a:lnTo>
                  <a:lnTo>
                    <a:pt x="1503074" y="110176"/>
                  </a:lnTo>
                  <a:lnTo>
                    <a:pt x="1509637" y="110434"/>
                  </a:lnTo>
                  <a:lnTo>
                    <a:pt x="1517641" y="109468"/>
                  </a:lnTo>
                  <a:lnTo>
                    <a:pt x="1522539" y="109305"/>
                  </a:lnTo>
                  <a:lnTo>
                    <a:pt x="1524336" y="109946"/>
                  </a:lnTo>
                  <a:lnTo>
                    <a:pt x="1524943" y="110916"/>
                  </a:lnTo>
                  <a:lnTo>
                    <a:pt x="1524371" y="112218"/>
                  </a:lnTo>
                  <a:lnTo>
                    <a:pt x="1525726" y="113073"/>
                  </a:lnTo>
                  <a:lnTo>
                    <a:pt x="1529013" y="113483"/>
                  </a:lnTo>
                  <a:lnTo>
                    <a:pt x="1531280" y="114304"/>
                  </a:lnTo>
                  <a:lnTo>
                    <a:pt x="1532519" y="115536"/>
                  </a:lnTo>
                  <a:lnTo>
                    <a:pt x="1534038" y="115884"/>
                  </a:lnTo>
                  <a:lnTo>
                    <a:pt x="1535835" y="115350"/>
                  </a:lnTo>
                  <a:lnTo>
                    <a:pt x="1537584" y="115425"/>
                  </a:lnTo>
                  <a:lnTo>
                    <a:pt x="1539281" y="116111"/>
                  </a:lnTo>
                  <a:lnTo>
                    <a:pt x="1540393" y="115876"/>
                  </a:lnTo>
                  <a:lnTo>
                    <a:pt x="1541349" y="115127"/>
                  </a:lnTo>
                  <a:lnTo>
                    <a:pt x="1542897" y="115127"/>
                  </a:lnTo>
                  <a:lnTo>
                    <a:pt x="1544484" y="115145"/>
                  </a:lnTo>
                  <a:lnTo>
                    <a:pt x="1545466" y="116951"/>
                  </a:lnTo>
                  <a:lnTo>
                    <a:pt x="1547061" y="117967"/>
                  </a:lnTo>
                  <a:lnTo>
                    <a:pt x="1549264" y="118193"/>
                  </a:lnTo>
                  <a:lnTo>
                    <a:pt x="1552621" y="120393"/>
                  </a:lnTo>
                  <a:lnTo>
                    <a:pt x="1559378" y="126656"/>
                  </a:lnTo>
                  <a:lnTo>
                    <a:pt x="1563769" y="128883"/>
                  </a:lnTo>
                  <a:lnTo>
                    <a:pt x="1568170" y="129582"/>
                  </a:lnTo>
                  <a:lnTo>
                    <a:pt x="1573638" y="129725"/>
                  </a:lnTo>
                  <a:lnTo>
                    <a:pt x="1575408" y="132157"/>
                  </a:lnTo>
                  <a:lnTo>
                    <a:pt x="1573983" y="134729"/>
                  </a:lnTo>
                  <a:lnTo>
                    <a:pt x="1573611" y="136874"/>
                  </a:lnTo>
                  <a:lnTo>
                    <a:pt x="1574857" y="137643"/>
                  </a:lnTo>
                  <a:lnTo>
                    <a:pt x="1576568" y="140165"/>
                  </a:lnTo>
                  <a:lnTo>
                    <a:pt x="1578991" y="141630"/>
                  </a:lnTo>
                  <a:lnTo>
                    <a:pt x="1579450" y="142789"/>
                  </a:lnTo>
                  <a:lnTo>
                    <a:pt x="1580578" y="144086"/>
                  </a:lnTo>
                  <a:lnTo>
                    <a:pt x="1580106" y="146488"/>
                  </a:lnTo>
                  <a:lnTo>
                    <a:pt x="1578030" y="149996"/>
                  </a:lnTo>
                  <a:lnTo>
                    <a:pt x="1578598" y="152992"/>
                  </a:lnTo>
                  <a:lnTo>
                    <a:pt x="1581804" y="155473"/>
                  </a:lnTo>
                  <a:lnTo>
                    <a:pt x="1583649" y="157864"/>
                  </a:lnTo>
                  <a:lnTo>
                    <a:pt x="1584130" y="160160"/>
                  </a:lnTo>
                  <a:lnTo>
                    <a:pt x="1584934" y="161556"/>
                  </a:lnTo>
                  <a:lnTo>
                    <a:pt x="1586062" y="162049"/>
                  </a:lnTo>
                  <a:lnTo>
                    <a:pt x="1589354" y="161878"/>
                  </a:lnTo>
                  <a:lnTo>
                    <a:pt x="1594811" y="161044"/>
                  </a:lnTo>
                  <a:lnTo>
                    <a:pt x="1598816" y="161189"/>
                  </a:lnTo>
                  <a:lnTo>
                    <a:pt x="1601371" y="162310"/>
                  </a:lnTo>
                  <a:lnTo>
                    <a:pt x="1607686" y="162352"/>
                  </a:lnTo>
                  <a:lnTo>
                    <a:pt x="1617760" y="161317"/>
                  </a:lnTo>
                  <a:lnTo>
                    <a:pt x="1624126" y="160998"/>
                  </a:lnTo>
                  <a:lnTo>
                    <a:pt x="1626782" y="161399"/>
                  </a:lnTo>
                  <a:lnTo>
                    <a:pt x="1629148" y="159920"/>
                  </a:lnTo>
                  <a:lnTo>
                    <a:pt x="1631221" y="156560"/>
                  </a:lnTo>
                  <a:lnTo>
                    <a:pt x="1633164" y="154980"/>
                  </a:lnTo>
                  <a:lnTo>
                    <a:pt x="1634977" y="155179"/>
                  </a:lnTo>
                  <a:lnTo>
                    <a:pt x="1637860" y="154101"/>
                  </a:lnTo>
                  <a:lnTo>
                    <a:pt x="1641810" y="151743"/>
                  </a:lnTo>
                  <a:lnTo>
                    <a:pt x="1645235" y="150603"/>
                  </a:lnTo>
                  <a:lnTo>
                    <a:pt x="1649577" y="150718"/>
                  </a:lnTo>
                  <a:lnTo>
                    <a:pt x="1654197" y="150838"/>
                  </a:lnTo>
                  <a:lnTo>
                    <a:pt x="1657095" y="149848"/>
                  </a:lnTo>
                  <a:lnTo>
                    <a:pt x="1659818" y="147783"/>
                  </a:lnTo>
                  <a:lnTo>
                    <a:pt x="1664527" y="145959"/>
                  </a:lnTo>
                  <a:lnTo>
                    <a:pt x="1674577" y="143577"/>
                  </a:lnTo>
                  <a:lnTo>
                    <a:pt x="1676995" y="143204"/>
                  </a:lnTo>
                  <a:lnTo>
                    <a:pt x="1678145" y="143330"/>
                  </a:lnTo>
                  <a:lnTo>
                    <a:pt x="1681493" y="143704"/>
                  </a:lnTo>
                  <a:lnTo>
                    <a:pt x="1684462" y="144633"/>
                  </a:lnTo>
                  <a:lnTo>
                    <a:pt x="1687271" y="146507"/>
                  </a:lnTo>
                  <a:lnTo>
                    <a:pt x="1687703" y="147708"/>
                  </a:lnTo>
                  <a:lnTo>
                    <a:pt x="1687385" y="149286"/>
                  </a:lnTo>
                  <a:lnTo>
                    <a:pt x="1686775" y="150203"/>
                  </a:lnTo>
                  <a:lnTo>
                    <a:pt x="1685617" y="151232"/>
                  </a:lnTo>
                  <a:lnTo>
                    <a:pt x="1684529" y="152901"/>
                  </a:lnTo>
                  <a:lnTo>
                    <a:pt x="1685228" y="154209"/>
                  </a:lnTo>
                  <a:lnTo>
                    <a:pt x="1686859" y="156998"/>
                  </a:lnTo>
                  <a:lnTo>
                    <a:pt x="1688194" y="159011"/>
                  </a:lnTo>
                  <a:lnTo>
                    <a:pt x="1689678" y="161387"/>
                  </a:lnTo>
                  <a:lnTo>
                    <a:pt x="1689009" y="162242"/>
                  </a:lnTo>
                  <a:lnTo>
                    <a:pt x="1688116" y="163890"/>
                  </a:lnTo>
                  <a:lnTo>
                    <a:pt x="1685363" y="166680"/>
                  </a:lnTo>
                  <a:lnTo>
                    <a:pt x="1683863" y="167750"/>
                  </a:lnTo>
                  <a:lnTo>
                    <a:pt x="1682249" y="168795"/>
                  </a:lnTo>
                  <a:lnTo>
                    <a:pt x="1679459" y="169047"/>
                  </a:lnTo>
                  <a:lnTo>
                    <a:pt x="1678269" y="169288"/>
                  </a:lnTo>
                  <a:lnTo>
                    <a:pt x="1676925" y="169728"/>
                  </a:lnTo>
                  <a:lnTo>
                    <a:pt x="1676075" y="170719"/>
                  </a:lnTo>
                  <a:lnTo>
                    <a:pt x="1675112" y="171412"/>
                  </a:lnTo>
                  <a:lnTo>
                    <a:pt x="1673522" y="172806"/>
                  </a:lnTo>
                  <a:lnTo>
                    <a:pt x="1673392" y="174007"/>
                  </a:lnTo>
                  <a:lnTo>
                    <a:pt x="1674118" y="175790"/>
                  </a:lnTo>
                  <a:lnTo>
                    <a:pt x="1674474" y="177618"/>
                  </a:lnTo>
                  <a:lnTo>
                    <a:pt x="1672672" y="179250"/>
                  </a:lnTo>
                  <a:lnTo>
                    <a:pt x="1671277" y="181762"/>
                  </a:lnTo>
                  <a:lnTo>
                    <a:pt x="1670861" y="182517"/>
                  </a:lnTo>
                  <a:lnTo>
                    <a:pt x="1670160" y="184418"/>
                  </a:lnTo>
                  <a:lnTo>
                    <a:pt x="1669954" y="185077"/>
                  </a:lnTo>
                  <a:lnTo>
                    <a:pt x="1669514" y="189083"/>
                  </a:lnTo>
                  <a:lnTo>
                    <a:pt x="1667714" y="191817"/>
                  </a:lnTo>
                  <a:lnTo>
                    <a:pt x="1665202" y="194998"/>
                  </a:lnTo>
                  <a:lnTo>
                    <a:pt x="1665758" y="196893"/>
                  </a:lnTo>
                  <a:lnTo>
                    <a:pt x="1666200" y="198651"/>
                  </a:lnTo>
                  <a:lnTo>
                    <a:pt x="1665580" y="199505"/>
                  </a:lnTo>
                  <a:lnTo>
                    <a:pt x="1665429" y="200250"/>
                  </a:lnTo>
                  <a:lnTo>
                    <a:pt x="1665056" y="201945"/>
                  </a:lnTo>
                  <a:lnTo>
                    <a:pt x="1664268" y="202594"/>
                  </a:lnTo>
                  <a:lnTo>
                    <a:pt x="1661985" y="203653"/>
                  </a:lnTo>
                  <a:lnTo>
                    <a:pt x="1660617" y="204929"/>
                  </a:lnTo>
                  <a:lnTo>
                    <a:pt x="1660906" y="206867"/>
                  </a:lnTo>
                  <a:lnTo>
                    <a:pt x="1660204" y="208544"/>
                  </a:lnTo>
                  <a:lnTo>
                    <a:pt x="1659157" y="210028"/>
                  </a:lnTo>
                  <a:lnTo>
                    <a:pt x="1658056" y="210993"/>
                  </a:lnTo>
                  <a:lnTo>
                    <a:pt x="1656485" y="211615"/>
                  </a:lnTo>
                  <a:lnTo>
                    <a:pt x="1655433" y="212140"/>
                  </a:lnTo>
                  <a:lnTo>
                    <a:pt x="1654648" y="214029"/>
                  </a:lnTo>
                  <a:lnTo>
                    <a:pt x="1654402" y="215488"/>
                  </a:lnTo>
                  <a:lnTo>
                    <a:pt x="1653665" y="216941"/>
                  </a:lnTo>
                  <a:lnTo>
                    <a:pt x="1654121" y="218429"/>
                  </a:lnTo>
                  <a:lnTo>
                    <a:pt x="1653314" y="219715"/>
                  </a:lnTo>
                  <a:lnTo>
                    <a:pt x="1651077" y="220612"/>
                  </a:lnTo>
                  <a:lnTo>
                    <a:pt x="1649809" y="221141"/>
                  </a:lnTo>
                  <a:lnTo>
                    <a:pt x="1648632" y="221357"/>
                  </a:lnTo>
                  <a:lnTo>
                    <a:pt x="1646395" y="222751"/>
                  </a:lnTo>
                  <a:lnTo>
                    <a:pt x="1644387" y="227542"/>
                  </a:lnTo>
                  <a:lnTo>
                    <a:pt x="1643931" y="230333"/>
                  </a:lnTo>
                  <a:lnTo>
                    <a:pt x="1644390" y="232813"/>
                  </a:lnTo>
                  <a:lnTo>
                    <a:pt x="1641578" y="234365"/>
                  </a:lnTo>
                  <a:lnTo>
                    <a:pt x="1639487" y="235598"/>
                  </a:lnTo>
                  <a:lnTo>
                    <a:pt x="1638181" y="235153"/>
                  </a:lnTo>
                  <a:lnTo>
                    <a:pt x="1636796" y="234736"/>
                  </a:lnTo>
                  <a:lnTo>
                    <a:pt x="1633604" y="234199"/>
                  </a:lnTo>
                  <a:lnTo>
                    <a:pt x="1632014" y="233836"/>
                  </a:lnTo>
                  <a:lnTo>
                    <a:pt x="1628792" y="233031"/>
                  </a:lnTo>
                  <a:lnTo>
                    <a:pt x="1623651" y="232005"/>
                  </a:lnTo>
                  <a:lnTo>
                    <a:pt x="1618632" y="230808"/>
                  </a:lnTo>
                  <a:lnTo>
                    <a:pt x="1615482" y="230180"/>
                  </a:lnTo>
                  <a:lnTo>
                    <a:pt x="1613000" y="229683"/>
                  </a:lnTo>
                  <a:lnTo>
                    <a:pt x="1611113" y="228861"/>
                  </a:lnTo>
                  <a:lnTo>
                    <a:pt x="1609526" y="227393"/>
                  </a:lnTo>
                  <a:lnTo>
                    <a:pt x="1607953" y="227989"/>
                  </a:lnTo>
                  <a:lnTo>
                    <a:pt x="1606493" y="229720"/>
                  </a:lnTo>
                  <a:lnTo>
                    <a:pt x="1604059" y="230750"/>
                  </a:lnTo>
                  <a:lnTo>
                    <a:pt x="1602953" y="232651"/>
                  </a:lnTo>
                  <a:lnTo>
                    <a:pt x="1601979" y="234114"/>
                  </a:lnTo>
                  <a:lnTo>
                    <a:pt x="1599458" y="236062"/>
                  </a:lnTo>
                  <a:lnTo>
                    <a:pt x="1598336" y="236866"/>
                  </a:lnTo>
                  <a:lnTo>
                    <a:pt x="1593400" y="238190"/>
                  </a:lnTo>
                  <a:lnTo>
                    <a:pt x="1592285" y="238631"/>
                  </a:lnTo>
                  <a:lnTo>
                    <a:pt x="1588261" y="238912"/>
                  </a:lnTo>
                  <a:lnTo>
                    <a:pt x="1586899" y="239496"/>
                  </a:lnTo>
                  <a:lnTo>
                    <a:pt x="1585479" y="240727"/>
                  </a:lnTo>
                  <a:lnTo>
                    <a:pt x="1585096" y="241953"/>
                  </a:lnTo>
                  <a:lnTo>
                    <a:pt x="1586094" y="243244"/>
                  </a:lnTo>
                  <a:lnTo>
                    <a:pt x="1587662" y="245830"/>
                  </a:lnTo>
                  <a:lnTo>
                    <a:pt x="1588388" y="247599"/>
                  </a:lnTo>
                  <a:lnTo>
                    <a:pt x="1589462" y="251093"/>
                  </a:lnTo>
                  <a:lnTo>
                    <a:pt x="1593040" y="262081"/>
                  </a:lnTo>
                  <a:lnTo>
                    <a:pt x="1591880" y="263978"/>
                  </a:lnTo>
                  <a:lnTo>
                    <a:pt x="1590801" y="272218"/>
                  </a:lnTo>
                  <a:lnTo>
                    <a:pt x="1591060" y="273707"/>
                  </a:lnTo>
                  <a:lnTo>
                    <a:pt x="1590963" y="276022"/>
                  </a:lnTo>
                  <a:lnTo>
                    <a:pt x="1591027" y="277722"/>
                  </a:lnTo>
                  <a:lnTo>
                    <a:pt x="1591767" y="278140"/>
                  </a:lnTo>
                  <a:lnTo>
                    <a:pt x="1592727" y="278731"/>
                  </a:lnTo>
                  <a:lnTo>
                    <a:pt x="1593221" y="279726"/>
                  </a:lnTo>
                  <a:lnTo>
                    <a:pt x="1593097" y="281245"/>
                  </a:lnTo>
                  <a:lnTo>
                    <a:pt x="1592601" y="282362"/>
                  </a:lnTo>
                  <a:lnTo>
                    <a:pt x="1591842" y="284570"/>
                  </a:lnTo>
                  <a:lnTo>
                    <a:pt x="1590838" y="287764"/>
                  </a:lnTo>
                  <a:lnTo>
                    <a:pt x="1589732" y="288996"/>
                  </a:lnTo>
                  <a:lnTo>
                    <a:pt x="1588998" y="289967"/>
                  </a:lnTo>
                  <a:lnTo>
                    <a:pt x="1588367" y="290640"/>
                  </a:lnTo>
                  <a:lnTo>
                    <a:pt x="1588294" y="292901"/>
                  </a:lnTo>
                  <a:lnTo>
                    <a:pt x="1587881" y="294394"/>
                  </a:lnTo>
                  <a:lnTo>
                    <a:pt x="1586140" y="294923"/>
                  </a:lnTo>
                  <a:lnTo>
                    <a:pt x="1584408" y="295789"/>
                  </a:lnTo>
                  <a:lnTo>
                    <a:pt x="1582354" y="295470"/>
                  </a:lnTo>
                  <a:lnTo>
                    <a:pt x="1580551" y="295649"/>
                  </a:lnTo>
                  <a:lnTo>
                    <a:pt x="1578317" y="296229"/>
                  </a:lnTo>
                  <a:lnTo>
                    <a:pt x="1574304" y="296899"/>
                  </a:lnTo>
                  <a:lnTo>
                    <a:pt x="1571975" y="297797"/>
                  </a:lnTo>
                  <a:lnTo>
                    <a:pt x="1570863" y="298452"/>
                  </a:lnTo>
                  <a:lnTo>
                    <a:pt x="1570091" y="299236"/>
                  </a:lnTo>
                  <a:lnTo>
                    <a:pt x="1569957" y="299987"/>
                  </a:lnTo>
                  <a:lnTo>
                    <a:pt x="1570491" y="300382"/>
                  </a:lnTo>
                  <a:lnTo>
                    <a:pt x="1572739" y="300693"/>
                  </a:lnTo>
                  <a:lnTo>
                    <a:pt x="1574285" y="302104"/>
                  </a:lnTo>
                  <a:lnTo>
                    <a:pt x="1574504" y="303649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6469963" y="3303185"/>
              <a:ext cx="4412" cy="1617"/>
            </a:xfrm>
            <a:custGeom>
              <a:avLst/>
              <a:pathLst>
                <a:path w="4412" h="1617">
                  <a:moveTo>
                    <a:pt x="4412" y="522"/>
                  </a:moveTo>
                  <a:lnTo>
                    <a:pt x="3657" y="1617"/>
                  </a:lnTo>
                  <a:lnTo>
                    <a:pt x="0" y="916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FED1C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6321923" y="3149074"/>
              <a:ext cx="168503" cy="176104"/>
            </a:xfrm>
            <a:custGeom>
              <a:avLst/>
              <a:pathLst>
                <a:path w="168503" h="176104">
                  <a:moveTo>
                    <a:pt x="85113" y="8236"/>
                  </a:moveTo>
                  <a:lnTo>
                    <a:pt x="86833" y="10072"/>
                  </a:lnTo>
                  <a:lnTo>
                    <a:pt x="89016" y="11331"/>
                  </a:lnTo>
                  <a:lnTo>
                    <a:pt x="92332" y="11175"/>
                  </a:lnTo>
                  <a:lnTo>
                    <a:pt x="94736" y="11922"/>
                  </a:lnTo>
                  <a:lnTo>
                    <a:pt x="96821" y="13332"/>
                  </a:lnTo>
                  <a:lnTo>
                    <a:pt x="98217" y="16463"/>
                  </a:lnTo>
                  <a:lnTo>
                    <a:pt x="99745" y="18724"/>
                  </a:lnTo>
                  <a:lnTo>
                    <a:pt x="100411" y="21941"/>
                  </a:lnTo>
                  <a:lnTo>
                    <a:pt x="102821" y="23630"/>
                  </a:lnTo>
                  <a:lnTo>
                    <a:pt x="104708" y="24398"/>
                  </a:lnTo>
                  <a:lnTo>
                    <a:pt x="107269" y="26736"/>
                  </a:lnTo>
                  <a:lnTo>
                    <a:pt x="109920" y="27924"/>
                  </a:lnTo>
                  <a:lnTo>
                    <a:pt x="112662" y="27650"/>
                  </a:lnTo>
                  <a:lnTo>
                    <a:pt x="113942" y="28872"/>
                  </a:lnTo>
                  <a:lnTo>
                    <a:pt x="115989" y="29736"/>
                  </a:lnTo>
                  <a:lnTo>
                    <a:pt x="118033" y="29799"/>
                  </a:lnTo>
                  <a:lnTo>
                    <a:pt x="119831" y="27103"/>
                  </a:lnTo>
                  <a:lnTo>
                    <a:pt x="122208" y="26040"/>
                  </a:lnTo>
                  <a:lnTo>
                    <a:pt x="128224" y="23888"/>
                  </a:lnTo>
                  <a:lnTo>
                    <a:pt x="130596" y="22912"/>
                  </a:lnTo>
                  <a:lnTo>
                    <a:pt x="133000" y="22297"/>
                  </a:lnTo>
                  <a:lnTo>
                    <a:pt x="138789" y="22100"/>
                  </a:lnTo>
                  <a:lnTo>
                    <a:pt x="144174" y="22764"/>
                  </a:lnTo>
                  <a:lnTo>
                    <a:pt x="146843" y="23263"/>
                  </a:lnTo>
                  <a:lnTo>
                    <a:pt x="148671" y="22897"/>
                  </a:lnTo>
                  <a:lnTo>
                    <a:pt x="150408" y="24177"/>
                  </a:lnTo>
                  <a:lnTo>
                    <a:pt x="152201" y="26859"/>
                  </a:lnTo>
                  <a:lnTo>
                    <a:pt x="153670" y="27721"/>
                  </a:lnTo>
                  <a:lnTo>
                    <a:pt x="155172" y="28648"/>
                  </a:lnTo>
                  <a:lnTo>
                    <a:pt x="156281" y="30765"/>
                  </a:lnTo>
                  <a:lnTo>
                    <a:pt x="157587" y="32869"/>
                  </a:lnTo>
                  <a:lnTo>
                    <a:pt x="158298" y="33800"/>
                  </a:lnTo>
                  <a:lnTo>
                    <a:pt x="159912" y="35875"/>
                  </a:lnTo>
                  <a:lnTo>
                    <a:pt x="161298" y="35906"/>
                  </a:lnTo>
                  <a:lnTo>
                    <a:pt x="162663" y="35010"/>
                  </a:lnTo>
                  <a:lnTo>
                    <a:pt x="163253" y="34341"/>
                  </a:lnTo>
                  <a:lnTo>
                    <a:pt x="163522" y="35712"/>
                  </a:lnTo>
                  <a:lnTo>
                    <a:pt x="162979" y="37933"/>
                  </a:lnTo>
                  <a:lnTo>
                    <a:pt x="163088" y="39306"/>
                  </a:lnTo>
                  <a:lnTo>
                    <a:pt x="163851" y="39833"/>
                  </a:lnTo>
                  <a:lnTo>
                    <a:pt x="163437" y="41602"/>
                  </a:lnTo>
                  <a:lnTo>
                    <a:pt x="161848" y="44613"/>
                  </a:lnTo>
                  <a:lnTo>
                    <a:pt x="161842" y="46396"/>
                  </a:lnTo>
                  <a:lnTo>
                    <a:pt x="163418" y="46949"/>
                  </a:lnTo>
                  <a:lnTo>
                    <a:pt x="164542" y="48842"/>
                  </a:lnTo>
                  <a:lnTo>
                    <a:pt x="165214" y="52075"/>
                  </a:lnTo>
                  <a:lnTo>
                    <a:pt x="165891" y="53157"/>
                  </a:lnTo>
                  <a:lnTo>
                    <a:pt x="165957" y="53822"/>
                  </a:lnTo>
                  <a:lnTo>
                    <a:pt x="167093" y="61652"/>
                  </a:lnTo>
                  <a:lnTo>
                    <a:pt x="168503" y="69508"/>
                  </a:lnTo>
                  <a:lnTo>
                    <a:pt x="167607" y="70534"/>
                  </a:lnTo>
                  <a:lnTo>
                    <a:pt x="166378" y="70833"/>
                  </a:lnTo>
                  <a:lnTo>
                    <a:pt x="165578" y="71199"/>
                  </a:lnTo>
                  <a:lnTo>
                    <a:pt x="165350" y="71930"/>
                  </a:lnTo>
                  <a:lnTo>
                    <a:pt x="165875" y="73004"/>
                  </a:lnTo>
                  <a:lnTo>
                    <a:pt x="165532" y="73986"/>
                  </a:lnTo>
                  <a:lnTo>
                    <a:pt x="163999" y="74662"/>
                  </a:lnTo>
                  <a:lnTo>
                    <a:pt x="160658" y="77157"/>
                  </a:lnTo>
                  <a:lnTo>
                    <a:pt x="160426" y="78150"/>
                  </a:lnTo>
                  <a:lnTo>
                    <a:pt x="159542" y="80277"/>
                  </a:lnTo>
                  <a:lnTo>
                    <a:pt x="158803" y="81575"/>
                  </a:lnTo>
                  <a:lnTo>
                    <a:pt x="157713" y="83981"/>
                  </a:lnTo>
                  <a:lnTo>
                    <a:pt x="155979" y="90350"/>
                  </a:lnTo>
                  <a:lnTo>
                    <a:pt x="155337" y="95625"/>
                  </a:lnTo>
                  <a:lnTo>
                    <a:pt x="155241" y="97249"/>
                  </a:lnTo>
                  <a:lnTo>
                    <a:pt x="154568" y="98385"/>
                  </a:lnTo>
                  <a:lnTo>
                    <a:pt x="153807" y="100020"/>
                  </a:lnTo>
                  <a:lnTo>
                    <a:pt x="150181" y="104542"/>
                  </a:lnTo>
                  <a:lnTo>
                    <a:pt x="148332" y="108237"/>
                  </a:lnTo>
                  <a:lnTo>
                    <a:pt x="148571" y="109843"/>
                  </a:lnTo>
                  <a:lnTo>
                    <a:pt x="148655" y="111456"/>
                  </a:lnTo>
                  <a:lnTo>
                    <a:pt x="148108" y="112619"/>
                  </a:lnTo>
                  <a:lnTo>
                    <a:pt x="148208" y="115742"/>
                  </a:lnTo>
                  <a:lnTo>
                    <a:pt x="148658" y="118356"/>
                  </a:lnTo>
                  <a:lnTo>
                    <a:pt x="149305" y="120921"/>
                  </a:lnTo>
                  <a:lnTo>
                    <a:pt x="151931" y="128178"/>
                  </a:lnTo>
                  <a:lnTo>
                    <a:pt x="153296" y="132582"/>
                  </a:lnTo>
                  <a:lnTo>
                    <a:pt x="154149" y="136133"/>
                  </a:lnTo>
                  <a:lnTo>
                    <a:pt x="154895" y="138521"/>
                  </a:lnTo>
                  <a:lnTo>
                    <a:pt x="155600" y="139490"/>
                  </a:lnTo>
                  <a:lnTo>
                    <a:pt x="155891" y="140409"/>
                  </a:lnTo>
                  <a:lnTo>
                    <a:pt x="159789" y="141068"/>
                  </a:lnTo>
                  <a:lnTo>
                    <a:pt x="160550" y="141595"/>
                  </a:lnTo>
                  <a:lnTo>
                    <a:pt x="161619" y="146226"/>
                  </a:lnTo>
                  <a:lnTo>
                    <a:pt x="161427" y="148315"/>
                  </a:lnTo>
                  <a:lnTo>
                    <a:pt x="160662" y="149108"/>
                  </a:lnTo>
                  <a:lnTo>
                    <a:pt x="160688" y="150880"/>
                  </a:lnTo>
                  <a:lnTo>
                    <a:pt x="160507" y="153079"/>
                  </a:lnTo>
                  <a:lnTo>
                    <a:pt x="159942" y="153950"/>
                  </a:lnTo>
                  <a:lnTo>
                    <a:pt x="157757" y="154060"/>
                  </a:lnTo>
                  <a:lnTo>
                    <a:pt x="156276" y="154894"/>
                  </a:lnTo>
                  <a:lnTo>
                    <a:pt x="154319" y="154563"/>
                  </a:lnTo>
                  <a:lnTo>
                    <a:pt x="154133" y="154018"/>
                  </a:lnTo>
                  <a:lnTo>
                    <a:pt x="153081" y="153820"/>
                  </a:lnTo>
                  <a:lnTo>
                    <a:pt x="150186" y="152568"/>
                  </a:lnTo>
                  <a:lnTo>
                    <a:pt x="150664" y="148554"/>
                  </a:lnTo>
                  <a:lnTo>
                    <a:pt x="149323" y="148382"/>
                  </a:lnTo>
                  <a:lnTo>
                    <a:pt x="148282" y="148910"/>
                  </a:lnTo>
                  <a:lnTo>
                    <a:pt x="146226" y="153735"/>
                  </a:lnTo>
                  <a:lnTo>
                    <a:pt x="145244" y="154568"/>
                  </a:lnTo>
                  <a:lnTo>
                    <a:pt x="130790" y="152079"/>
                  </a:lnTo>
                  <a:lnTo>
                    <a:pt x="127651" y="150077"/>
                  </a:lnTo>
                  <a:lnTo>
                    <a:pt x="123894" y="149620"/>
                  </a:lnTo>
                  <a:lnTo>
                    <a:pt x="117341" y="149849"/>
                  </a:lnTo>
                  <a:lnTo>
                    <a:pt x="111937" y="150444"/>
                  </a:lnTo>
                  <a:lnTo>
                    <a:pt x="110388" y="151660"/>
                  </a:lnTo>
                  <a:lnTo>
                    <a:pt x="124031" y="150949"/>
                  </a:lnTo>
                  <a:lnTo>
                    <a:pt x="125499" y="151086"/>
                  </a:lnTo>
                  <a:lnTo>
                    <a:pt x="126186" y="151819"/>
                  </a:lnTo>
                  <a:lnTo>
                    <a:pt x="108934" y="153410"/>
                  </a:lnTo>
                  <a:lnTo>
                    <a:pt x="102352" y="154356"/>
                  </a:lnTo>
                  <a:lnTo>
                    <a:pt x="100406" y="154095"/>
                  </a:lnTo>
                  <a:lnTo>
                    <a:pt x="98926" y="152552"/>
                  </a:lnTo>
                  <a:lnTo>
                    <a:pt x="91777" y="152368"/>
                  </a:lnTo>
                  <a:lnTo>
                    <a:pt x="90310" y="152873"/>
                  </a:lnTo>
                  <a:lnTo>
                    <a:pt x="89424" y="154012"/>
                  </a:lnTo>
                  <a:lnTo>
                    <a:pt x="92236" y="153765"/>
                  </a:lnTo>
                  <a:lnTo>
                    <a:pt x="96682" y="153697"/>
                  </a:lnTo>
                  <a:lnTo>
                    <a:pt x="97872" y="154568"/>
                  </a:lnTo>
                  <a:lnTo>
                    <a:pt x="83974" y="155706"/>
                  </a:lnTo>
                  <a:lnTo>
                    <a:pt x="74329" y="157876"/>
                  </a:lnTo>
                  <a:lnTo>
                    <a:pt x="70241" y="159482"/>
                  </a:lnTo>
                  <a:lnTo>
                    <a:pt x="56791" y="164762"/>
                  </a:lnTo>
                  <a:lnTo>
                    <a:pt x="48591" y="167256"/>
                  </a:lnTo>
                  <a:lnTo>
                    <a:pt x="46443" y="168173"/>
                  </a:lnTo>
                  <a:lnTo>
                    <a:pt x="42711" y="170759"/>
                  </a:lnTo>
                  <a:lnTo>
                    <a:pt x="37918" y="172383"/>
                  </a:lnTo>
                  <a:lnTo>
                    <a:pt x="32538" y="175421"/>
                  </a:lnTo>
                  <a:lnTo>
                    <a:pt x="29253" y="176104"/>
                  </a:lnTo>
                  <a:lnTo>
                    <a:pt x="28517" y="175134"/>
                  </a:lnTo>
                  <a:lnTo>
                    <a:pt x="28432" y="169997"/>
                  </a:lnTo>
                  <a:lnTo>
                    <a:pt x="27975" y="163110"/>
                  </a:lnTo>
                  <a:lnTo>
                    <a:pt x="28145" y="160479"/>
                  </a:lnTo>
                  <a:lnTo>
                    <a:pt x="28579" y="158000"/>
                  </a:lnTo>
                  <a:lnTo>
                    <a:pt x="28591" y="155949"/>
                  </a:lnTo>
                  <a:lnTo>
                    <a:pt x="30226" y="155180"/>
                  </a:lnTo>
                  <a:lnTo>
                    <a:pt x="30657" y="154315"/>
                  </a:lnTo>
                  <a:lnTo>
                    <a:pt x="30904" y="151645"/>
                  </a:lnTo>
                  <a:lnTo>
                    <a:pt x="32434" y="149211"/>
                  </a:lnTo>
                  <a:lnTo>
                    <a:pt x="32460" y="144973"/>
                  </a:lnTo>
                  <a:lnTo>
                    <a:pt x="32915" y="144087"/>
                  </a:lnTo>
                  <a:lnTo>
                    <a:pt x="33261" y="142963"/>
                  </a:lnTo>
                  <a:lnTo>
                    <a:pt x="32603" y="140180"/>
                  </a:lnTo>
                  <a:lnTo>
                    <a:pt x="31756" y="134930"/>
                  </a:lnTo>
                  <a:lnTo>
                    <a:pt x="31340" y="134587"/>
                  </a:lnTo>
                  <a:lnTo>
                    <a:pt x="30970" y="134814"/>
                  </a:lnTo>
                  <a:lnTo>
                    <a:pt x="30111" y="134909"/>
                  </a:lnTo>
                  <a:lnTo>
                    <a:pt x="26733" y="133095"/>
                  </a:lnTo>
                  <a:lnTo>
                    <a:pt x="24129" y="132781"/>
                  </a:lnTo>
                  <a:lnTo>
                    <a:pt x="22301" y="131232"/>
                  </a:lnTo>
                  <a:lnTo>
                    <a:pt x="22180" y="129469"/>
                  </a:lnTo>
                  <a:lnTo>
                    <a:pt x="21286" y="128434"/>
                  </a:lnTo>
                  <a:lnTo>
                    <a:pt x="20671" y="126395"/>
                  </a:lnTo>
                  <a:lnTo>
                    <a:pt x="19756" y="124054"/>
                  </a:lnTo>
                  <a:lnTo>
                    <a:pt x="17187" y="122637"/>
                  </a:lnTo>
                  <a:lnTo>
                    <a:pt x="14773" y="122299"/>
                  </a:lnTo>
                  <a:lnTo>
                    <a:pt x="13058" y="122598"/>
                  </a:lnTo>
                  <a:lnTo>
                    <a:pt x="11045" y="122511"/>
                  </a:lnTo>
                  <a:lnTo>
                    <a:pt x="8744" y="121728"/>
                  </a:lnTo>
                  <a:lnTo>
                    <a:pt x="7148" y="120837"/>
                  </a:lnTo>
                  <a:lnTo>
                    <a:pt x="5644" y="119126"/>
                  </a:lnTo>
                  <a:lnTo>
                    <a:pt x="4246" y="117764"/>
                  </a:lnTo>
                  <a:lnTo>
                    <a:pt x="3129" y="117932"/>
                  </a:lnTo>
                  <a:lnTo>
                    <a:pt x="1768" y="117610"/>
                  </a:lnTo>
                  <a:lnTo>
                    <a:pt x="433" y="116989"/>
                  </a:lnTo>
                  <a:lnTo>
                    <a:pt x="0" y="116511"/>
                  </a:lnTo>
                  <a:lnTo>
                    <a:pt x="5591" y="111059"/>
                  </a:lnTo>
                  <a:lnTo>
                    <a:pt x="7488" y="108394"/>
                  </a:lnTo>
                  <a:lnTo>
                    <a:pt x="7695" y="106768"/>
                  </a:lnTo>
                  <a:lnTo>
                    <a:pt x="7711" y="105121"/>
                  </a:lnTo>
                  <a:lnTo>
                    <a:pt x="8323" y="103437"/>
                  </a:lnTo>
                  <a:lnTo>
                    <a:pt x="8481" y="100865"/>
                  </a:lnTo>
                  <a:lnTo>
                    <a:pt x="5383" y="91530"/>
                  </a:lnTo>
                  <a:lnTo>
                    <a:pt x="4598" y="88640"/>
                  </a:lnTo>
                  <a:lnTo>
                    <a:pt x="3765" y="87794"/>
                  </a:lnTo>
                  <a:lnTo>
                    <a:pt x="3237" y="87477"/>
                  </a:lnTo>
                  <a:lnTo>
                    <a:pt x="4796" y="86279"/>
                  </a:lnTo>
                  <a:lnTo>
                    <a:pt x="6958" y="86590"/>
                  </a:lnTo>
                  <a:lnTo>
                    <a:pt x="10270" y="87525"/>
                  </a:lnTo>
                  <a:lnTo>
                    <a:pt x="10987" y="86600"/>
                  </a:lnTo>
                  <a:lnTo>
                    <a:pt x="13489" y="81888"/>
                  </a:lnTo>
                  <a:lnTo>
                    <a:pt x="13422" y="80139"/>
                  </a:lnTo>
                  <a:lnTo>
                    <a:pt x="13173" y="78932"/>
                  </a:lnTo>
                  <a:lnTo>
                    <a:pt x="14638" y="75707"/>
                  </a:lnTo>
                  <a:lnTo>
                    <a:pt x="15801" y="74455"/>
                  </a:lnTo>
                  <a:lnTo>
                    <a:pt x="16406" y="73107"/>
                  </a:lnTo>
                  <a:lnTo>
                    <a:pt x="16216" y="71272"/>
                  </a:lnTo>
                  <a:lnTo>
                    <a:pt x="15336" y="70586"/>
                  </a:lnTo>
                  <a:lnTo>
                    <a:pt x="14177" y="70713"/>
                  </a:lnTo>
                  <a:lnTo>
                    <a:pt x="12792" y="70262"/>
                  </a:lnTo>
                  <a:lnTo>
                    <a:pt x="10678" y="69206"/>
                  </a:lnTo>
                  <a:lnTo>
                    <a:pt x="9601" y="68265"/>
                  </a:lnTo>
                  <a:lnTo>
                    <a:pt x="9932" y="64004"/>
                  </a:lnTo>
                  <a:lnTo>
                    <a:pt x="10130" y="62685"/>
                  </a:lnTo>
                  <a:lnTo>
                    <a:pt x="10876" y="61922"/>
                  </a:lnTo>
                  <a:lnTo>
                    <a:pt x="12042" y="61717"/>
                  </a:lnTo>
                  <a:lnTo>
                    <a:pt x="15321" y="61589"/>
                  </a:lnTo>
                  <a:lnTo>
                    <a:pt x="17974" y="62075"/>
                  </a:lnTo>
                  <a:lnTo>
                    <a:pt x="20305" y="62357"/>
                  </a:lnTo>
                  <a:lnTo>
                    <a:pt x="21553" y="62353"/>
                  </a:lnTo>
                  <a:lnTo>
                    <a:pt x="22553" y="63616"/>
                  </a:lnTo>
                  <a:lnTo>
                    <a:pt x="23892" y="64907"/>
                  </a:lnTo>
                  <a:lnTo>
                    <a:pt x="25077" y="64897"/>
                  </a:lnTo>
                  <a:lnTo>
                    <a:pt x="25488" y="63937"/>
                  </a:lnTo>
                  <a:lnTo>
                    <a:pt x="25218" y="59732"/>
                  </a:lnTo>
                  <a:lnTo>
                    <a:pt x="24427" y="57507"/>
                  </a:lnTo>
                  <a:lnTo>
                    <a:pt x="22646" y="55363"/>
                  </a:lnTo>
                  <a:lnTo>
                    <a:pt x="18033" y="53534"/>
                  </a:lnTo>
                  <a:lnTo>
                    <a:pt x="17922" y="50974"/>
                  </a:lnTo>
                  <a:lnTo>
                    <a:pt x="18387" y="48201"/>
                  </a:lnTo>
                  <a:lnTo>
                    <a:pt x="19384" y="47170"/>
                  </a:lnTo>
                  <a:lnTo>
                    <a:pt x="22814" y="45408"/>
                  </a:lnTo>
                  <a:lnTo>
                    <a:pt x="22211" y="44463"/>
                  </a:lnTo>
                  <a:lnTo>
                    <a:pt x="21116" y="43453"/>
                  </a:lnTo>
                  <a:lnTo>
                    <a:pt x="18943" y="42433"/>
                  </a:lnTo>
                  <a:lnTo>
                    <a:pt x="19442" y="39112"/>
                  </a:lnTo>
                  <a:lnTo>
                    <a:pt x="19547" y="36150"/>
                  </a:lnTo>
                  <a:lnTo>
                    <a:pt x="17709" y="36482"/>
                  </a:lnTo>
                  <a:lnTo>
                    <a:pt x="15822" y="36654"/>
                  </a:lnTo>
                  <a:lnTo>
                    <a:pt x="14228" y="35741"/>
                  </a:lnTo>
                  <a:lnTo>
                    <a:pt x="12894" y="33944"/>
                  </a:lnTo>
                  <a:lnTo>
                    <a:pt x="12643" y="28995"/>
                  </a:lnTo>
                  <a:lnTo>
                    <a:pt x="12648" y="23277"/>
                  </a:lnTo>
                  <a:lnTo>
                    <a:pt x="12390" y="20749"/>
                  </a:lnTo>
                  <a:lnTo>
                    <a:pt x="12903" y="19399"/>
                  </a:lnTo>
                  <a:lnTo>
                    <a:pt x="14528" y="18155"/>
                  </a:lnTo>
                  <a:lnTo>
                    <a:pt x="16305" y="16546"/>
                  </a:lnTo>
                  <a:lnTo>
                    <a:pt x="16937" y="15518"/>
                  </a:lnTo>
                  <a:lnTo>
                    <a:pt x="17758" y="15491"/>
                  </a:lnTo>
                  <a:lnTo>
                    <a:pt x="19882" y="14876"/>
                  </a:lnTo>
                  <a:lnTo>
                    <a:pt x="21813" y="13471"/>
                  </a:lnTo>
                  <a:lnTo>
                    <a:pt x="23613" y="10550"/>
                  </a:lnTo>
                  <a:lnTo>
                    <a:pt x="26043" y="8197"/>
                  </a:lnTo>
                  <a:lnTo>
                    <a:pt x="28779" y="8368"/>
                  </a:lnTo>
                  <a:lnTo>
                    <a:pt x="29589" y="7938"/>
                  </a:lnTo>
                  <a:lnTo>
                    <a:pt x="30552" y="7855"/>
                  </a:lnTo>
                  <a:lnTo>
                    <a:pt x="31696" y="9399"/>
                  </a:lnTo>
                  <a:lnTo>
                    <a:pt x="32850" y="10577"/>
                  </a:lnTo>
                  <a:lnTo>
                    <a:pt x="33672" y="10609"/>
                  </a:lnTo>
                  <a:lnTo>
                    <a:pt x="34276" y="12841"/>
                  </a:lnTo>
                  <a:lnTo>
                    <a:pt x="39274" y="13772"/>
                  </a:lnTo>
                  <a:lnTo>
                    <a:pt x="41414" y="14385"/>
                  </a:lnTo>
                  <a:lnTo>
                    <a:pt x="43214" y="16008"/>
                  </a:lnTo>
                  <a:lnTo>
                    <a:pt x="43840" y="16050"/>
                  </a:lnTo>
                  <a:lnTo>
                    <a:pt x="44604" y="15707"/>
                  </a:lnTo>
                  <a:lnTo>
                    <a:pt x="45192" y="15139"/>
                  </a:lnTo>
                  <a:lnTo>
                    <a:pt x="45312" y="14517"/>
                  </a:lnTo>
                  <a:lnTo>
                    <a:pt x="44540" y="13049"/>
                  </a:lnTo>
                  <a:lnTo>
                    <a:pt x="44879" y="11730"/>
                  </a:lnTo>
                  <a:lnTo>
                    <a:pt x="45685" y="10548"/>
                  </a:lnTo>
                  <a:lnTo>
                    <a:pt x="46971" y="10473"/>
                  </a:lnTo>
                  <a:lnTo>
                    <a:pt x="48909" y="10144"/>
                  </a:lnTo>
                  <a:lnTo>
                    <a:pt x="51132" y="10140"/>
                  </a:lnTo>
                  <a:lnTo>
                    <a:pt x="52789" y="10351"/>
                  </a:lnTo>
                  <a:lnTo>
                    <a:pt x="53450" y="9171"/>
                  </a:lnTo>
                  <a:lnTo>
                    <a:pt x="52824" y="5860"/>
                  </a:lnTo>
                  <a:lnTo>
                    <a:pt x="52986" y="4035"/>
                  </a:lnTo>
                  <a:lnTo>
                    <a:pt x="53256" y="2494"/>
                  </a:lnTo>
                  <a:lnTo>
                    <a:pt x="53870" y="1868"/>
                  </a:lnTo>
                  <a:lnTo>
                    <a:pt x="56344" y="3803"/>
                  </a:lnTo>
                  <a:lnTo>
                    <a:pt x="58610" y="4499"/>
                  </a:lnTo>
                  <a:lnTo>
                    <a:pt x="60232" y="4557"/>
                  </a:lnTo>
                  <a:lnTo>
                    <a:pt x="60685" y="4192"/>
                  </a:lnTo>
                  <a:lnTo>
                    <a:pt x="59991" y="2082"/>
                  </a:lnTo>
                  <a:lnTo>
                    <a:pt x="60178" y="1445"/>
                  </a:lnTo>
                  <a:lnTo>
                    <a:pt x="60778" y="1076"/>
                  </a:lnTo>
                  <a:lnTo>
                    <a:pt x="61843" y="863"/>
                  </a:lnTo>
                  <a:lnTo>
                    <a:pt x="64730" y="0"/>
                  </a:lnTo>
                  <a:lnTo>
                    <a:pt x="65031" y="170"/>
                  </a:lnTo>
                  <a:lnTo>
                    <a:pt x="65572" y="3497"/>
                  </a:lnTo>
                  <a:lnTo>
                    <a:pt x="65321" y="4586"/>
                  </a:lnTo>
                  <a:lnTo>
                    <a:pt x="65928" y="6847"/>
                  </a:lnTo>
                  <a:lnTo>
                    <a:pt x="66677" y="8947"/>
                  </a:lnTo>
                  <a:lnTo>
                    <a:pt x="66623" y="9800"/>
                  </a:lnTo>
                  <a:lnTo>
                    <a:pt x="66005" y="11100"/>
                  </a:lnTo>
                  <a:lnTo>
                    <a:pt x="65278" y="12293"/>
                  </a:lnTo>
                  <a:lnTo>
                    <a:pt x="65359" y="12779"/>
                  </a:lnTo>
                  <a:lnTo>
                    <a:pt x="66506" y="13594"/>
                  </a:lnTo>
                  <a:lnTo>
                    <a:pt x="68708" y="14429"/>
                  </a:lnTo>
                  <a:lnTo>
                    <a:pt x="70991" y="14625"/>
                  </a:lnTo>
                  <a:lnTo>
                    <a:pt x="72259" y="13401"/>
                  </a:lnTo>
                  <a:lnTo>
                    <a:pt x="73586" y="12406"/>
                  </a:lnTo>
                  <a:lnTo>
                    <a:pt x="74501" y="11519"/>
                  </a:lnTo>
                  <a:lnTo>
                    <a:pt x="74815" y="10206"/>
                  </a:lnTo>
                  <a:lnTo>
                    <a:pt x="76261" y="9244"/>
                  </a:lnTo>
                  <a:lnTo>
                    <a:pt x="80394" y="8037"/>
                  </a:lnTo>
                  <a:lnTo>
                    <a:pt x="84199" y="7851"/>
                  </a:lnTo>
                  <a:close/>
                </a:path>
              </a:pathLst>
            </a:custGeom>
            <a:solidFill>
              <a:srgbClr val="FED1C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6795469" y="3084011"/>
              <a:ext cx="211415" cy="315090"/>
            </a:xfrm>
            <a:custGeom>
              <a:avLst/>
              <a:pathLst>
                <a:path w="211415" h="315090">
                  <a:moveTo>
                    <a:pt x="191980" y="153499"/>
                  </a:moveTo>
                  <a:lnTo>
                    <a:pt x="189190" y="158076"/>
                  </a:lnTo>
                  <a:lnTo>
                    <a:pt x="185509" y="160689"/>
                  </a:lnTo>
                  <a:lnTo>
                    <a:pt x="184426" y="162276"/>
                  </a:lnTo>
                  <a:lnTo>
                    <a:pt x="183849" y="164245"/>
                  </a:lnTo>
                  <a:lnTo>
                    <a:pt x="183056" y="166216"/>
                  </a:lnTo>
                  <a:lnTo>
                    <a:pt x="181099" y="170462"/>
                  </a:lnTo>
                  <a:lnTo>
                    <a:pt x="179669" y="173930"/>
                  </a:lnTo>
                  <a:lnTo>
                    <a:pt x="178236" y="175011"/>
                  </a:lnTo>
                  <a:lnTo>
                    <a:pt x="174898" y="180250"/>
                  </a:lnTo>
                  <a:lnTo>
                    <a:pt x="172644" y="185501"/>
                  </a:lnTo>
                  <a:lnTo>
                    <a:pt x="172194" y="186865"/>
                  </a:lnTo>
                  <a:lnTo>
                    <a:pt x="171508" y="187875"/>
                  </a:lnTo>
                  <a:lnTo>
                    <a:pt x="170410" y="188692"/>
                  </a:lnTo>
                  <a:lnTo>
                    <a:pt x="166537" y="190323"/>
                  </a:lnTo>
                  <a:lnTo>
                    <a:pt x="165231" y="191133"/>
                  </a:lnTo>
                  <a:lnTo>
                    <a:pt x="164206" y="192103"/>
                  </a:lnTo>
                  <a:lnTo>
                    <a:pt x="163258" y="193211"/>
                  </a:lnTo>
                  <a:lnTo>
                    <a:pt x="162994" y="194537"/>
                  </a:lnTo>
                  <a:lnTo>
                    <a:pt x="163898" y="196416"/>
                  </a:lnTo>
                  <a:lnTo>
                    <a:pt x="164983" y="197903"/>
                  </a:lnTo>
                  <a:lnTo>
                    <a:pt x="166070" y="197995"/>
                  </a:lnTo>
                  <a:lnTo>
                    <a:pt x="167031" y="197928"/>
                  </a:lnTo>
                  <a:lnTo>
                    <a:pt x="167627" y="198813"/>
                  </a:lnTo>
                  <a:lnTo>
                    <a:pt x="168127" y="199334"/>
                  </a:lnTo>
                  <a:lnTo>
                    <a:pt x="168127" y="209548"/>
                  </a:lnTo>
                  <a:lnTo>
                    <a:pt x="167207" y="211092"/>
                  </a:lnTo>
                  <a:lnTo>
                    <a:pt x="167228" y="211780"/>
                  </a:lnTo>
                  <a:lnTo>
                    <a:pt x="166777" y="213539"/>
                  </a:lnTo>
                  <a:lnTo>
                    <a:pt x="166637" y="215505"/>
                  </a:lnTo>
                  <a:lnTo>
                    <a:pt x="166929" y="216285"/>
                  </a:lnTo>
                  <a:lnTo>
                    <a:pt x="167708" y="216918"/>
                  </a:lnTo>
                  <a:lnTo>
                    <a:pt x="168783" y="218293"/>
                  </a:lnTo>
                  <a:lnTo>
                    <a:pt x="169365" y="221430"/>
                  </a:lnTo>
                  <a:lnTo>
                    <a:pt x="170672" y="232482"/>
                  </a:lnTo>
                  <a:lnTo>
                    <a:pt x="171287" y="234228"/>
                  </a:lnTo>
                  <a:lnTo>
                    <a:pt x="172369" y="235452"/>
                  </a:lnTo>
                  <a:lnTo>
                    <a:pt x="175772" y="237835"/>
                  </a:lnTo>
                  <a:lnTo>
                    <a:pt x="179342" y="240967"/>
                  </a:lnTo>
                  <a:lnTo>
                    <a:pt x="180470" y="243003"/>
                  </a:lnTo>
                  <a:lnTo>
                    <a:pt x="181131" y="246344"/>
                  </a:lnTo>
                  <a:lnTo>
                    <a:pt x="182497" y="248964"/>
                  </a:lnTo>
                  <a:lnTo>
                    <a:pt x="182467" y="249855"/>
                  </a:lnTo>
                  <a:lnTo>
                    <a:pt x="181903" y="250199"/>
                  </a:lnTo>
                  <a:lnTo>
                    <a:pt x="180576" y="250241"/>
                  </a:lnTo>
                  <a:lnTo>
                    <a:pt x="179677" y="250423"/>
                  </a:lnTo>
                  <a:lnTo>
                    <a:pt x="180430" y="252333"/>
                  </a:lnTo>
                  <a:lnTo>
                    <a:pt x="182270" y="255658"/>
                  </a:lnTo>
                  <a:lnTo>
                    <a:pt x="185341" y="259106"/>
                  </a:lnTo>
                  <a:lnTo>
                    <a:pt x="188666" y="262836"/>
                  </a:lnTo>
                  <a:lnTo>
                    <a:pt x="191381" y="265885"/>
                  </a:lnTo>
                  <a:lnTo>
                    <a:pt x="194765" y="269409"/>
                  </a:lnTo>
                  <a:lnTo>
                    <a:pt x="197410" y="272162"/>
                  </a:lnTo>
                  <a:lnTo>
                    <a:pt x="200130" y="274994"/>
                  </a:lnTo>
                  <a:lnTo>
                    <a:pt x="202183" y="275660"/>
                  </a:lnTo>
                  <a:lnTo>
                    <a:pt x="203719" y="275860"/>
                  </a:lnTo>
                  <a:lnTo>
                    <a:pt x="204377" y="276415"/>
                  </a:lnTo>
                  <a:lnTo>
                    <a:pt x="205187" y="277715"/>
                  </a:lnTo>
                  <a:lnTo>
                    <a:pt x="206574" y="279154"/>
                  </a:lnTo>
                  <a:lnTo>
                    <a:pt x="208102" y="281035"/>
                  </a:lnTo>
                  <a:lnTo>
                    <a:pt x="208625" y="282955"/>
                  </a:lnTo>
                  <a:lnTo>
                    <a:pt x="207985" y="284782"/>
                  </a:lnTo>
                  <a:lnTo>
                    <a:pt x="208617" y="287402"/>
                  </a:lnTo>
                  <a:lnTo>
                    <a:pt x="208655" y="287627"/>
                  </a:lnTo>
                  <a:lnTo>
                    <a:pt x="209162" y="288660"/>
                  </a:lnTo>
                  <a:lnTo>
                    <a:pt x="208987" y="289584"/>
                  </a:lnTo>
                  <a:lnTo>
                    <a:pt x="209297" y="293058"/>
                  </a:lnTo>
                  <a:lnTo>
                    <a:pt x="210109" y="296090"/>
                  </a:lnTo>
                  <a:lnTo>
                    <a:pt x="211415" y="298680"/>
                  </a:lnTo>
                  <a:lnTo>
                    <a:pt x="211394" y="298890"/>
                  </a:lnTo>
                  <a:lnTo>
                    <a:pt x="211227" y="300484"/>
                  </a:lnTo>
                  <a:lnTo>
                    <a:pt x="209545" y="301505"/>
                  </a:lnTo>
                  <a:lnTo>
                    <a:pt x="208560" y="303192"/>
                  </a:lnTo>
                  <a:lnTo>
                    <a:pt x="208272" y="305544"/>
                  </a:lnTo>
                  <a:lnTo>
                    <a:pt x="208776" y="308407"/>
                  </a:lnTo>
                  <a:lnTo>
                    <a:pt x="210077" y="311782"/>
                  </a:lnTo>
                  <a:lnTo>
                    <a:pt x="210109" y="313764"/>
                  </a:lnTo>
                  <a:lnTo>
                    <a:pt x="209651" y="314043"/>
                  </a:lnTo>
                  <a:lnTo>
                    <a:pt x="208844" y="314674"/>
                  </a:lnTo>
                  <a:lnTo>
                    <a:pt x="207988" y="315090"/>
                  </a:lnTo>
                  <a:lnTo>
                    <a:pt x="205662" y="312775"/>
                  </a:lnTo>
                  <a:lnTo>
                    <a:pt x="203077" y="311211"/>
                  </a:lnTo>
                  <a:lnTo>
                    <a:pt x="199207" y="308492"/>
                  </a:lnTo>
                  <a:lnTo>
                    <a:pt x="195302" y="307514"/>
                  </a:lnTo>
                  <a:lnTo>
                    <a:pt x="190250" y="307338"/>
                  </a:lnTo>
                  <a:lnTo>
                    <a:pt x="188075" y="307670"/>
                  </a:lnTo>
                  <a:lnTo>
                    <a:pt x="186518" y="306647"/>
                  </a:lnTo>
                  <a:lnTo>
                    <a:pt x="184337" y="305467"/>
                  </a:lnTo>
                  <a:lnTo>
                    <a:pt x="183137" y="305159"/>
                  </a:lnTo>
                  <a:lnTo>
                    <a:pt x="181466" y="306078"/>
                  </a:lnTo>
                  <a:lnTo>
                    <a:pt x="180311" y="306118"/>
                  </a:lnTo>
                  <a:lnTo>
                    <a:pt x="178892" y="305762"/>
                  </a:lnTo>
                  <a:lnTo>
                    <a:pt x="176018" y="305803"/>
                  </a:lnTo>
                  <a:lnTo>
                    <a:pt x="175750" y="304227"/>
                  </a:lnTo>
                  <a:lnTo>
                    <a:pt x="175259" y="303919"/>
                  </a:lnTo>
                  <a:lnTo>
                    <a:pt x="172161" y="304065"/>
                  </a:lnTo>
                  <a:lnTo>
                    <a:pt x="171206" y="302760"/>
                  </a:lnTo>
                  <a:lnTo>
                    <a:pt x="170790" y="302906"/>
                  </a:lnTo>
                  <a:lnTo>
                    <a:pt x="169571" y="302493"/>
                  </a:lnTo>
                  <a:lnTo>
                    <a:pt x="167077" y="300640"/>
                  </a:lnTo>
                  <a:lnTo>
                    <a:pt x="164457" y="301867"/>
                  </a:lnTo>
                  <a:lnTo>
                    <a:pt x="159011" y="301712"/>
                  </a:lnTo>
                  <a:lnTo>
                    <a:pt x="152029" y="301752"/>
                  </a:lnTo>
                  <a:lnTo>
                    <a:pt x="144800" y="301793"/>
                  </a:lnTo>
                  <a:lnTo>
                    <a:pt x="138188" y="301735"/>
                  </a:lnTo>
                  <a:lnTo>
                    <a:pt x="131558" y="301678"/>
                  </a:lnTo>
                  <a:lnTo>
                    <a:pt x="130905" y="299947"/>
                  </a:lnTo>
                  <a:lnTo>
                    <a:pt x="129534" y="299056"/>
                  </a:lnTo>
                  <a:lnTo>
                    <a:pt x="127062" y="298974"/>
                  </a:lnTo>
                  <a:lnTo>
                    <a:pt x="119784" y="299323"/>
                  </a:lnTo>
                  <a:lnTo>
                    <a:pt x="114208" y="299047"/>
                  </a:lnTo>
                  <a:lnTo>
                    <a:pt x="112430" y="298819"/>
                  </a:lnTo>
                  <a:lnTo>
                    <a:pt x="110452" y="298368"/>
                  </a:lnTo>
                  <a:lnTo>
                    <a:pt x="105797" y="297963"/>
                  </a:lnTo>
                  <a:lnTo>
                    <a:pt x="100051" y="298284"/>
                  </a:lnTo>
                  <a:lnTo>
                    <a:pt x="98745" y="298198"/>
                  </a:lnTo>
                  <a:lnTo>
                    <a:pt x="94147" y="298263"/>
                  </a:lnTo>
                  <a:lnTo>
                    <a:pt x="83625" y="297792"/>
                  </a:lnTo>
                  <a:lnTo>
                    <a:pt x="77806" y="297861"/>
                  </a:lnTo>
                  <a:lnTo>
                    <a:pt x="77941" y="298918"/>
                  </a:lnTo>
                  <a:lnTo>
                    <a:pt x="77572" y="299681"/>
                  </a:lnTo>
                  <a:lnTo>
                    <a:pt x="77261" y="301516"/>
                  </a:lnTo>
                  <a:lnTo>
                    <a:pt x="70847" y="301515"/>
                  </a:lnTo>
                  <a:lnTo>
                    <a:pt x="62400" y="301512"/>
                  </a:lnTo>
                  <a:lnTo>
                    <a:pt x="54423" y="301511"/>
                  </a:lnTo>
                  <a:lnTo>
                    <a:pt x="49028" y="301508"/>
                  </a:lnTo>
                  <a:lnTo>
                    <a:pt x="39988" y="301506"/>
                  </a:lnTo>
                  <a:lnTo>
                    <a:pt x="36955" y="300249"/>
                  </a:lnTo>
                  <a:lnTo>
                    <a:pt x="36037" y="299445"/>
                  </a:lnTo>
                  <a:lnTo>
                    <a:pt x="35856" y="298530"/>
                  </a:lnTo>
                  <a:lnTo>
                    <a:pt x="35740" y="297913"/>
                  </a:lnTo>
                  <a:lnTo>
                    <a:pt x="35038" y="297730"/>
                  </a:lnTo>
                  <a:lnTo>
                    <a:pt x="35619" y="291241"/>
                  </a:lnTo>
                  <a:lnTo>
                    <a:pt x="36884" y="285833"/>
                  </a:lnTo>
                  <a:lnTo>
                    <a:pt x="37378" y="280815"/>
                  </a:lnTo>
                  <a:lnTo>
                    <a:pt x="39119" y="276324"/>
                  </a:lnTo>
                  <a:lnTo>
                    <a:pt x="38196" y="271886"/>
                  </a:lnTo>
                  <a:lnTo>
                    <a:pt x="37122" y="269949"/>
                  </a:lnTo>
                  <a:lnTo>
                    <a:pt x="31482" y="263653"/>
                  </a:lnTo>
                  <a:lnTo>
                    <a:pt x="34070" y="261270"/>
                  </a:lnTo>
                  <a:lnTo>
                    <a:pt x="30661" y="261603"/>
                  </a:lnTo>
                  <a:lnTo>
                    <a:pt x="29930" y="259262"/>
                  </a:lnTo>
                  <a:lnTo>
                    <a:pt x="28278" y="256456"/>
                  </a:lnTo>
                  <a:lnTo>
                    <a:pt x="29290" y="256006"/>
                  </a:lnTo>
                  <a:lnTo>
                    <a:pt x="30267" y="254467"/>
                  </a:lnTo>
                  <a:lnTo>
                    <a:pt x="33349" y="254939"/>
                  </a:lnTo>
                  <a:lnTo>
                    <a:pt x="33252" y="254187"/>
                  </a:lnTo>
                  <a:lnTo>
                    <a:pt x="30594" y="251833"/>
                  </a:lnTo>
                  <a:lnTo>
                    <a:pt x="30850" y="250644"/>
                  </a:lnTo>
                  <a:lnTo>
                    <a:pt x="31946" y="249316"/>
                  </a:lnTo>
                  <a:lnTo>
                    <a:pt x="31412" y="248756"/>
                  </a:lnTo>
                  <a:lnTo>
                    <a:pt x="29501" y="250131"/>
                  </a:lnTo>
                  <a:lnTo>
                    <a:pt x="28125" y="250090"/>
                  </a:lnTo>
                  <a:lnTo>
                    <a:pt x="27053" y="249199"/>
                  </a:lnTo>
                  <a:lnTo>
                    <a:pt x="26276" y="249048"/>
                  </a:lnTo>
                  <a:lnTo>
                    <a:pt x="26748" y="250855"/>
                  </a:lnTo>
                  <a:lnTo>
                    <a:pt x="25677" y="252463"/>
                  </a:lnTo>
                  <a:lnTo>
                    <a:pt x="24662" y="253022"/>
                  </a:lnTo>
                  <a:lnTo>
                    <a:pt x="22922" y="252927"/>
                  </a:lnTo>
                  <a:lnTo>
                    <a:pt x="21502" y="252522"/>
                  </a:lnTo>
                  <a:lnTo>
                    <a:pt x="21127" y="251622"/>
                  </a:lnTo>
                  <a:lnTo>
                    <a:pt x="19794" y="250934"/>
                  </a:lnTo>
                  <a:lnTo>
                    <a:pt x="16056" y="249740"/>
                  </a:lnTo>
                  <a:lnTo>
                    <a:pt x="12912" y="248343"/>
                  </a:lnTo>
                  <a:lnTo>
                    <a:pt x="12276" y="244507"/>
                  </a:lnTo>
                  <a:lnTo>
                    <a:pt x="11031" y="242854"/>
                  </a:lnTo>
                  <a:lnTo>
                    <a:pt x="10521" y="240987"/>
                  </a:lnTo>
                  <a:lnTo>
                    <a:pt x="10225" y="238850"/>
                  </a:lnTo>
                  <a:lnTo>
                    <a:pt x="10651" y="235572"/>
                  </a:lnTo>
                  <a:lnTo>
                    <a:pt x="9855" y="235047"/>
                  </a:lnTo>
                  <a:lnTo>
                    <a:pt x="8943" y="234868"/>
                  </a:lnTo>
                  <a:lnTo>
                    <a:pt x="7580" y="235028"/>
                  </a:lnTo>
                  <a:lnTo>
                    <a:pt x="6330" y="234846"/>
                  </a:lnTo>
                  <a:lnTo>
                    <a:pt x="4838" y="233031"/>
                  </a:lnTo>
                  <a:lnTo>
                    <a:pt x="3524" y="232333"/>
                  </a:lnTo>
                  <a:lnTo>
                    <a:pt x="4333" y="235669"/>
                  </a:lnTo>
                  <a:lnTo>
                    <a:pt x="3411" y="236606"/>
                  </a:lnTo>
                  <a:lnTo>
                    <a:pt x="1149" y="236333"/>
                  </a:lnTo>
                  <a:lnTo>
                    <a:pt x="186" y="235072"/>
                  </a:lnTo>
                  <a:lnTo>
                    <a:pt x="0" y="234133"/>
                  </a:lnTo>
                  <a:lnTo>
                    <a:pt x="1041" y="230091"/>
                  </a:lnTo>
                  <a:lnTo>
                    <a:pt x="636" y="230005"/>
                  </a:lnTo>
                  <a:lnTo>
                    <a:pt x="1446" y="227861"/>
                  </a:lnTo>
                  <a:lnTo>
                    <a:pt x="2976" y="225258"/>
                  </a:lnTo>
                  <a:lnTo>
                    <a:pt x="5051" y="221945"/>
                  </a:lnTo>
                  <a:lnTo>
                    <a:pt x="7410" y="217784"/>
                  </a:lnTo>
                  <a:lnTo>
                    <a:pt x="9018" y="210425"/>
                  </a:lnTo>
                  <a:lnTo>
                    <a:pt x="10114" y="205840"/>
                  </a:lnTo>
                  <a:lnTo>
                    <a:pt x="11115" y="201659"/>
                  </a:lnTo>
                  <a:lnTo>
                    <a:pt x="12831" y="197880"/>
                  </a:lnTo>
                  <a:lnTo>
                    <a:pt x="14572" y="195356"/>
                  </a:lnTo>
                  <a:lnTo>
                    <a:pt x="19508" y="190463"/>
                  </a:lnTo>
                  <a:lnTo>
                    <a:pt x="23227" y="186774"/>
                  </a:lnTo>
                  <a:lnTo>
                    <a:pt x="25129" y="185289"/>
                  </a:lnTo>
                  <a:lnTo>
                    <a:pt x="26457" y="184038"/>
                  </a:lnTo>
                  <a:lnTo>
                    <a:pt x="28772" y="182608"/>
                  </a:lnTo>
                  <a:lnTo>
                    <a:pt x="31147" y="180906"/>
                  </a:lnTo>
                  <a:lnTo>
                    <a:pt x="32961" y="177645"/>
                  </a:lnTo>
                  <a:lnTo>
                    <a:pt x="34461" y="174601"/>
                  </a:lnTo>
                  <a:lnTo>
                    <a:pt x="35589" y="173944"/>
                  </a:lnTo>
                  <a:lnTo>
                    <a:pt x="37068" y="173409"/>
                  </a:lnTo>
                  <a:lnTo>
                    <a:pt x="41618" y="170145"/>
                  </a:lnTo>
                  <a:lnTo>
                    <a:pt x="44511" y="168071"/>
                  </a:lnTo>
                  <a:lnTo>
                    <a:pt x="45180" y="169101"/>
                  </a:lnTo>
                  <a:lnTo>
                    <a:pt x="45671" y="170383"/>
                  </a:lnTo>
                  <a:lnTo>
                    <a:pt x="46222" y="170968"/>
                  </a:lnTo>
                  <a:lnTo>
                    <a:pt x="48642" y="171379"/>
                  </a:lnTo>
                  <a:lnTo>
                    <a:pt x="51962" y="171352"/>
                  </a:lnTo>
                  <a:lnTo>
                    <a:pt x="53872" y="170978"/>
                  </a:lnTo>
                  <a:lnTo>
                    <a:pt x="54887" y="169894"/>
                  </a:lnTo>
                  <a:lnTo>
                    <a:pt x="55918" y="166938"/>
                  </a:lnTo>
                  <a:lnTo>
                    <a:pt x="56520" y="166378"/>
                  </a:lnTo>
                  <a:lnTo>
                    <a:pt x="57297" y="166230"/>
                  </a:lnTo>
                  <a:lnTo>
                    <a:pt x="60926" y="168297"/>
                  </a:lnTo>
                  <a:lnTo>
                    <a:pt x="63935" y="171240"/>
                  </a:lnTo>
                  <a:lnTo>
                    <a:pt x="66912" y="174147"/>
                  </a:lnTo>
                  <a:lnTo>
                    <a:pt x="68418" y="175182"/>
                  </a:lnTo>
                  <a:lnTo>
                    <a:pt x="69076" y="176321"/>
                  </a:lnTo>
                  <a:lnTo>
                    <a:pt x="70380" y="181637"/>
                  </a:lnTo>
                  <a:lnTo>
                    <a:pt x="71119" y="182958"/>
                  </a:lnTo>
                  <a:lnTo>
                    <a:pt x="72414" y="183505"/>
                  </a:lnTo>
                  <a:lnTo>
                    <a:pt x="74735" y="183157"/>
                  </a:lnTo>
                  <a:lnTo>
                    <a:pt x="77148" y="182214"/>
                  </a:lnTo>
                  <a:lnTo>
                    <a:pt x="79280" y="180852"/>
                  </a:lnTo>
                  <a:lnTo>
                    <a:pt x="81374" y="179098"/>
                  </a:lnTo>
                  <a:lnTo>
                    <a:pt x="82799" y="177506"/>
                  </a:lnTo>
                  <a:lnTo>
                    <a:pt x="83422" y="176339"/>
                  </a:lnTo>
                  <a:lnTo>
                    <a:pt x="83735" y="171990"/>
                  </a:lnTo>
                  <a:lnTo>
                    <a:pt x="84207" y="171044"/>
                  </a:lnTo>
                  <a:lnTo>
                    <a:pt x="86348" y="169311"/>
                  </a:lnTo>
                  <a:lnTo>
                    <a:pt x="89926" y="166420"/>
                  </a:lnTo>
                  <a:lnTo>
                    <a:pt x="91982" y="164756"/>
                  </a:lnTo>
                  <a:lnTo>
                    <a:pt x="91799" y="164160"/>
                  </a:lnTo>
                  <a:lnTo>
                    <a:pt x="90522" y="162392"/>
                  </a:lnTo>
                  <a:lnTo>
                    <a:pt x="89383" y="160449"/>
                  </a:lnTo>
                  <a:lnTo>
                    <a:pt x="90538" y="158437"/>
                  </a:lnTo>
                  <a:lnTo>
                    <a:pt x="91734" y="156899"/>
                  </a:lnTo>
                  <a:lnTo>
                    <a:pt x="96254" y="151676"/>
                  </a:lnTo>
                  <a:lnTo>
                    <a:pt x="96270" y="149956"/>
                  </a:lnTo>
                  <a:lnTo>
                    <a:pt x="96508" y="147861"/>
                  </a:lnTo>
                  <a:lnTo>
                    <a:pt x="100121" y="141928"/>
                  </a:lnTo>
                  <a:lnTo>
                    <a:pt x="102199" y="134055"/>
                  </a:lnTo>
                  <a:lnTo>
                    <a:pt x="102261" y="132537"/>
                  </a:lnTo>
                  <a:lnTo>
                    <a:pt x="104415" y="128740"/>
                  </a:lnTo>
                  <a:lnTo>
                    <a:pt x="106962" y="123881"/>
                  </a:lnTo>
                  <a:lnTo>
                    <a:pt x="111914" y="123092"/>
                  </a:lnTo>
                  <a:lnTo>
                    <a:pt x="113817" y="121886"/>
                  </a:lnTo>
                  <a:lnTo>
                    <a:pt x="116016" y="119734"/>
                  </a:lnTo>
                  <a:lnTo>
                    <a:pt x="117428" y="117738"/>
                  </a:lnTo>
                  <a:lnTo>
                    <a:pt x="118100" y="115838"/>
                  </a:lnTo>
                  <a:lnTo>
                    <a:pt x="118593" y="112168"/>
                  </a:lnTo>
                  <a:lnTo>
                    <a:pt x="119465" y="107986"/>
                  </a:lnTo>
                  <a:lnTo>
                    <a:pt x="120010" y="104318"/>
                  </a:lnTo>
                  <a:lnTo>
                    <a:pt x="121497" y="100926"/>
                  </a:lnTo>
                  <a:lnTo>
                    <a:pt x="123983" y="99211"/>
                  </a:lnTo>
                  <a:lnTo>
                    <a:pt x="128295" y="97792"/>
                  </a:lnTo>
                  <a:lnTo>
                    <a:pt x="128937" y="97126"/>
                  </a:lnTo>
                  <a:lnTo>
                    <a:pt x="129558" y="94877"/>
                  </a:lnTo>
                  <a:lnTo>
                    <a:pt x="130044" y="90211"/>
                  </a:lnTo>
                  <a:lnTo>
                    <a:pt x="130181" y="87395"/>
                  </a:lnTo>
                  <a:lnTo>
                    <a:pt x="130349" y="86175"/>
                  </a:lnTo>
                  <a:lnTo>
                    <a:pt x="130905" y="84071"/>
                  </a:lnTo>
                  <a:lnTo>
                    <a:pt x="134901" y="80334"/>
                  </a:lnTo>
                  <a:lnTo>
                    <a:pt x="136669" y="74480"/>
                  </a:lnTo>
                  <a:lnTo>
                    <a:pt x="138239" y="68350"/>
                  </a:lnTo>
                  <a:lnTo>
                    <a:pt x="142787" y="60943"/>
                  </a:lnTo>
                  <a:lnTo>
                    <a:pt x="148098" y="53566"/>
                  </a:lnTo>
                  <a:lnTo>
                    <a:pt x="150567" y="51582"/>
                  </a:lnTo>
                  <a:lnTo>
                    <a:pt x="152647" y="50666"/>
                  </a:lnTo>
                  <a:lnTo>
                    <a:pt x="155038" y="50569"/>
                  </a:lnTo>
                  <a:lnTo>
                    <a:pt x="156671" y="50027"/>
                  </a:lnTo>
                  <a:lnTo>
                    <a:pt x="162395" y="46351"/>
                  </a:lnTo>
                  <a:lnTo>
                    <a:pt x="164789" y="45108"/>
                  </a:lnTo>
                  <a:lnTo>
                    <a:pt x="166548" y="43833"/>
                  </a:lnTo>
                  <a:lnTo>
                    <a:pt x="166980" y="42724"/>
                  </a:lnTo>
                  <a:lnTo>
                    <a:pt x="167153" y="41101"/>
                  </a:lnTo>
                  <a:lnTo>
                    <a:pt x="166605" y="37300"/>
                  </a:lnTo>
                  <a:lnTo>
                    <a:pt x="167587" y="34506"/>
                  </a:lnTo>
                  <a:lnTo>
                    <a:pt x="168162" y="30173"/>
                  </a:lnTo>
                  <a:lnTo>
                    <a:pt x="168410" y="26800"/>
                  </a:lnTo>
                  <a:lnTo>
                    <a:pt x="168205" y="25631"/>
                  </a:lnTo>
                  <a:lnTo>
                    <a:pt x="167301" y="24016"/>
                  </a:lnTo>
                  <a:lnTo>
                    <a:pt x="167134" y="23666"/>
                  </a:lnTo>
                  <a:lnTo>
                    <a:pt x="165420" y="21562"/>
                  </a:lnTo>
                  <a:lnTo>
                    <a:pt x="162559" y="20293"/>
                  </a:lnTo>
                  <a:lnTo>
                    <a:pt x="158619" y="19952"/>
                  </a:lnTo>
                  <a:lnTo>
                    <a:pt x="156536" y="19198"/>
                  </a:lnTo>
                  <a:lnTo>
                    <a:pt x="156188" y="17445"/>
                  </a:lnTo>
                  <a:lnTo>
                    <a:pt x="155988" y="16426"/>
                  </a:lnTo>
                  <a:lnTo>
                    <a:pt x="155786" y="15321"/>
                  </a:lnTo>
                  <a:lnTo>
                    <a:pt x="155503" y="12869"/>
                  </a:lnTo>
                  <a:lnTo>
                    <a:pt x="152847" y="0"/>
                  </a:lnTo>
                  <a:lnTo>
                    <a:pt x="157845" y="32"/>
                  </a:lnTo>
                  <a:lnTo>
                    <a:pt x="163839" y="1567"/>
                  </a:lnTo>
                  <a:lnTo>
                    <a:pt x="165344" y="2729"/>
                  </a:lnTo>
                  <a:lnTo>
                    <a:pt x="166132" y="7137"/>
                  </a:lnTo>
                  <a:lnTo>
                    <a:pt x="168302" y="9632"/>
                  </a:lnTo>
                  <a:lnTo>
                    <a:pt x="172115" y="11686"/>
                  </a:lnTo>
                  <a:lnTo>
                    <a:pt x="174487" y="15928"/>
                  </a:lnTo>
                  <a:lnTo>
                    <a:pt x="175416" y="22359"/>
                  </a:lnTo>
                  <a:lnTo>
                    <a:pt x="177518" y="26200"/>
                  </a:lnTo>
                  <a:lnTo>
                    <a:pt x="177990" y="26809"/>
                  </a:lnTo>
                  <a:lnTo>
                    <a:pt x="180368" y="32370"/>
                  </a:lnTo>
                  <a:lnTo>
                    <a:pt x="180959" y="34072"/>
                  </a:lnTo>
                  <a:lnTo>
                    <a:pt x="181137" y="37420"/>
                  </a:lnTo>
                  <a:lnTo>
                    <a:pt x="180870" y="39680"/>
                  </a:lnTo>
                  <a:lnTo>
                    <a:pt x="182084" y="42480"/>
                  </a:lnTo>
                  <a:lnTo>
                    <a:pt x="180246" y="47252"/>
                  </a:lnTo>
                  <a:lnTo>
                    <a:pt x="179701" y="50183"/>
                  </a:lnTo>
                  <a:lnTo>
                    <a:pt x="179539" y="54296"/>
                  </a:lnTo>
                  <a:lnTo>
                    <a:pt x="180611" y="61553"/>
                  </a:lnTo>
                  <a:lnTo>
                    <a:pt x="182367" y="67151"/>
                  </a:lnTo>
                  <a:lnTo>
                    <a:pt x="184267" y="71682"/>
                  </a:lnTo>
                  <a:lnTo>
                    <a:pt x="186343" y="75195"/>
                  </a:lnTo>
                  <a:lnTo>
                    <a:pt x="189764" y="79077"/>
                  </a:lnTo>
                  <a:lnTo>
                    <a:pt x="193413" y="82626"/>
                  </a:lnTo>
                  <a:lnTo>
                    <a:pt x="196810" y="84855"/>
                  </a:lnTo>
                  <a:lnTo>
                    <a:pt x="193661" y="86168"/>
                  </a:lnTo>
                  <a:lnTo>
                    <a:pt x="187557" y="86334"/>
                  </a:lnTo>
                  <a:lnTo>
                    <a:pt x="184051" y="85582"/>
                  </a:lnTo>
                  <a:lnTo>
                    <a:pt x="182381" y="85545"/>
                  </a:lnTo>
                  <a:lnTo>
                    <a:pt x="180692" y="86012"/>
                  </a:lnTo>
                  <a:lnTo>
                    <a:pt x="174177" y="86682"/>
                  </a:lnTo>
                  <a:lnTo>
                    <a:pt x="167603" y="86368"/>
                  </a:lnTo>
                  <a:lnTo>
                    <a:pt x="161504" y="85484"/>
                  </a:lnTo>
                  <a:lnTo>
                    <a:pt x="157802" y="85631"/>
                  </a:lnTo>
                  <a:lnTo>
                    <a:pt x="154941" y="87785"/>
                  </a:lnTo>
                  <a:lnTo>
                    <a:pt x="152626" y="91030"/>
                  </a:lnTo>
                  <a:lnTo>
                    <a:pt x="150451" y="93595"/>
                  </a:lnTo>
                  <a:lnTo>
                    <a:pt x="151217" y="96436"/>
                  </a:lnTo>
                  <a:lnTo>
                    <a:pt x="152853" y="98011"/>
                  </a:lnTo>
                  <a:lnTo>
                    <a:pt x="155996" y="101472"/>
                  </a:lnTo>
                  <a:lnTo>
                    <a:pt x="158819" y="104828"/>
                  </a:lnTo>
                  <a:lnTo>
                    <a:pt x="160263" y="107081"/>
                  </a:lnTo>
                  <a:lnTo>
                    <a:pt x="165895" y="112007"/>
                  </a:lnTo>
                  <a:lnTo>
                    <a:pt x="171330" y="116417"/>
                  </a:lnTo>
                  <a:lnTo>
                    <a:pt x="172393" y="117150"/>
                  </a:lnTo>
                  <a:lnTo>
                    <a:pt x="173913" y="117947"/>
                  </a:lnTo>
                  <a:lnTo>
                    <a:pt x="174865" y="118270"/>
                  </a:lnTo>
                  <a:lnTo>
                    <a:pt x="177828" y="120794"/>
                  </a:lnTo>
                  <a:lnTo>
                    <a:pt x="181925" y="124938"/>
                  </a:lnTo>
                  <a:lnTo>
                    <a:pt x="185687" y="131431"/>
                  </a:lnTo>
                  <a:lnTo>
                    <a:pt x="188358" y="138022"/>
                  </a:lnTo>
                  <a:lnTo>
                    <a:pt x="190954" y="144433"/>
                  </a:lnTo>
                  <a:lnTo>
                    <a:pt x="192101" y="145514"/>
                  </a:lnTo>
                  <a:lnTo>
                    <a:pt x="193907" y="146200"/>
                  </a:lnTo>
                  <a:lnTo>
                    <a:pt x="194128" y="147578"/>
                  </a:lnTo>
                  <a:lnTo>
                    <a:pt x="193985" y="149610"/>
                  </a:lnTo>
                  <a:lnTo>
                    <a:pt x="193426" y="151271"/>
                  </a:lnTo>
                  <a:close/>
                </a:path>
              </a:pathLst>
            </a:custGeom>
            <a:solidFill>
              <a:srgbClr val="FFC8B7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6897186" y="3298628"/>
              <a:ext cx="526712" cy="518576"/>
            </a:xfrm>
            <a:custGeom>
              <a:avLst/>
              <a:pathLst>
                <a:path w="526712" h="518576">
                  <a:moveTo>
                    <a:pt x="419750" y="5607"/>
                  </a:moveTo>
                  <a:lnTo>
                    <a:pt x="420743" y="7541"/>
                  </a:lnTo>
                  <a:lnTo>
                    <a:pt x="422173" y="9520"/>
                  </a:lnTo>
                  <a:lnTo>
                    <a:pt x="426958" y="12880"/>
                  </a:lnTo>
                  <a:lnTo>
                    <a:pt x="428480" y="14750"/>
                  </a:lnTo>
                  <a:lnTo>
                    <a:pt x="429645" y="16825"/>
                  </a:lnTo>
                  <a:lnTo>
                    <a:pt x="430382" y="18443"/>
                  </a:lnTo>
                  <a:lnTo>
                    <a:pt x="431861" y="19740"/>
                  </a:lnTo>
                  <a:lnTo>
                    <a:pt x="433934" y="20564"/>
                  </a:lnTo>
                  <a:lnTo>
                    <a:pt x="435704" y="21555"/>
                  </a:lnTo>
                  <a:lnTo>
                    <a:pt x="436786" y="23011"/>
                  </a:lnTo>
                  <a:lnTo>
                    <a:pt x="438411" y="24519"/>
                  </a:lnTo>
                  <a:lnTo>
                    <a:pt x="441546" y="26580"/>
                  </a:lnTo>
                  <a:lnTo>
                    <a:pt x="443071" y="26627"/>
                  </a:lnTo>
                  <a:lnTo>
                    <a:pt x="444833" y="26917"/>
                  </a:lnTo>
                  <a:lnTo>
                    <a:pt x="446385" y="27453"/>
                  </a:lnTo>
                  <a:lnTo>
                    <a:pt x="448053" y="27300"/>
                  </a:lnTo>
                  <a:lnTo>
                    <a:pt x="450741" y="25955"/>
                  </a:lnTo>
                  <a:lnTo>
                    <a:pt x="453912" y="23699"/>
                  </a:lnTo>
                  <a:lnTo>
                    <a:pt x="456330" y="22304"/>
                  </a:lnTo>
                  <a:lnTo>
                    <a:pt x="462196" y="22799"/>
                  </a:lnTo>
                  <a:lnTo>
                    <a:pt x="465459" y="23935"/>
                  </a:lnTo>
                  <a:lnTo>
                    <a:pt x="468058" y="25531"/>
                  </a:lnTo>
                  <a:lnTo>
                    <a:pt x="470087" y="25429"/>
                  </a:lnTo>
                  <a:lnTo>
                    <a:pt x="474507" y="22486"/>
                  </a:lnTo>
                  <a:lnTo>
                    <a:pt x="476850" y="19351"/>
                  </a:lnTo>
                  <a:lnTo>
                    <a:pt x="479128" y="18682"/>
                  </a:lnTo>
                  <a:lnTo>
                    <a:pt x="482576" y="20040"/>
                  </a:lnTo>
                  <a:lnTo>
                    <a:pt x="485423" y="22968"/>
                  </a:lnTo>
                  <a:lnTo>
                    <a:pt x="487920" y="27218"/>
                  </a:lnTo>
                  <a:lnTo>
                    <a:pt x="489682" y="28838"/>
                  </a:lnTo>
                  <a:lnTo>
                    <a:pt x="492097" y="31349"/>
                  </a:lnTo>
                  <a:lnTo>
                    <a:pt x="496893" y="36758"/>
                  </a:lnTo>
                  <a:lnTo>
                    <a:pt x="503132" y="39467"/>
                  </a:lnTo>
                  <a:lnTo>
                    <a:pt x="505553" y="40799"/>
                  </a:lnTo>
                  <a:lnTo>
                    <a:pt x="506343" y="42139"/>
                  </a:lnTo>
                  <a:lnTo>
                    <a:pt x="506802" y="43914"/>
                  </a:lnTo>
                  <a:lnTo>
                    <a:pt x="506964" y="45853"/>
                  </a:lnTo>
                  <a:lnTo>
                    <a:pt x="507719" y="46643"/>
                  </a:lnTo>
                  <a:lnTo>
                    <a:pt x="509404" y="46369"/>
                  </a:lnTo>
                  <a:lnTo>
                    <a:pt x="510847" y="46093"/>
                  </a:lnTo>
                  <a:lnTo>
                    <a:pt x="512431" y="46643"/>
                  </a:lnTo>
                  <a:lnTo>
                    <a:pt x="513530" y="48054"/>
                  </a:lnTo>
                  <a:lnTo>
                    <a:pt x="514080" y="49154"/>
                  </a:lnTo>
                  <a:lnTo>
                    <a:pt x="514679" y="50332"/>
                  </a:lnTo>
                  <a:lnTo>
                    <a:pt x="516247" y="51079"/>
                  </a:lnTo>
                  <a:lnTo>
                    <a:pt x="516555" y="52592"/>
                  </a:lnTo>
                  <a:lnTo>
                    <a:pt x="515481" y="54438"/>
                  </a:lnTo>
                  <a:lnTo>
                    <a:pt x="514382" y="56082"/>
                  </a:lnTo>
                  <a:lnTo>
                    <a:pt x="513041" y="59377"/>
                  </a:lnTo>
                  <a:lnTo>
                    <a:pt x="512342" y="62737"/>
                  </a:lnTo>
                  <a:lnTo>
                    <a:pt x="513241" y="63854"/>
                  </a:lnTo>
                  <a:lnTo>
                    <a:pt x="514204" y="64788"/>
                  </a:lnTo>
                  <a:lnTo>
                    <a:pt x="514717" y="65730"/>
                  </a:lnTo>
                  <a:lnTo>
                    <a:pt x="515017" y="66831"/>
                  </a:lnTo>
                  <a:lnTo>
                    <a:pt x="514903" y="68120"/>
                  </a:lnTo>
                  <a:lnTo>
                    <a:pt x="512771" y="72791"/>
                  </a:lnTo>
                  <a:lnTo>
                    <a:pt x="511676" y="76873"/>
                  </a:lnTo>
                  <a:lnTo>
                    <a:pt x="511641" y="78942"/>
                  </a:lnTo>
                  <a:lnTo>
                    <a:pt x="514444" y="80460"/>
                  </a:lnTo>
                  <a:lnTo>
                    <a:pt x="518088" y="80382"/>
                  </a:lnTo>
                  <a:lnTo>
                    <a:pt x="519240" y="81319"/>
                  </a:lnTo>
                  <a:lnTo>
                    <a:pt x="520392" y="82807"/>
                  </a:lnTo>
                  <a:lnTo>
                    <a:pt x="521410" y="83565"/>
                  </a:lnTo>
                  <a:lnTo>
                    <a:pt x="522942" y="83544"/>
                  </a:lnTo>
                  <a:lnTo>
                    <a:pt x="524014" y="84063"/>
                  </a:lnTo>
                  <a:lnTo>
                    <a:pt x="524429" y="85107"/>
                  </a:lnTo>
                  <a:lnTo>
                    <a:pt x="525671" y="86238"/>
                  </a:lnTo>
                  <a:lnTo>
                    <a:pt x="526712" y="87484"/>
                  </a:lnTo>
                  <a:lnTo>
                    <a:pt x="526216" y="89081"/>
                  </a:lnTo>
                  <a:lnTo>
                    <a:pt x="526124" y="90294"/>
                  </a:lnTo>
                  <a:lnTo>
                    <a:pt x="523528" y="93681"/>
                  </a:lnTo>
                  <a:lnTo>
                    <a:pt x="517553" y="100291"/>
                  </a:lnTo>
                  <a:lnTo>
                    <a:pt x="504711" y="112561"/>
                  </a:lnTo>
                  <a:lnTo>
                    <a:pt x="500379" y="114040"/>
                  </a:lnTo>
                  <a:lnTo>
                    <a:pt x="498142" y="116320"/>
                  </a:lnTo>
                  <a:lnTo>
                    <a:pt x="496561" y="119893"/>
                  </a:lnTo>
                  <a:lnTo>
                    <a:pt x="492815" y="122931"/>
                  </a:lnTo>
                  <a:lnTo>
                    <a:pt x="489927" y="124155"/>
                  </a:lnTo>
                  <a:lnTo>
                    <a:pt x="489617" y="124884"/>
                  </a:lnTo>
                  <a:lnTo>
                    <a:pt x="489401" y="128171"/>
                  </a:lnTo>
                  <a:lnTo>
                    <a:pt x="489695" y="133004"/>
                  </a:lnTo>
                  <a:lnTo>
                    <a:pt x="488341" y="135217"/>
                  </a:lnTo>
                  <a:lnTo>
                    <a:pt x="486384" y="139509"/>
                  </a:lnTo>
                  <a:lnTo>
                    <a:pt x="485367" y="142197"/>
                  </a:lnTo>
                  <a:lnTo>
                    <a:pt x="484590" y="142726"/>
                  </a:lnTo>
                  <a:lnTo>
                    <a:pt x="483704" y="144077"/>
                  </a:lnTo>
                  <a:lnTo>
                    <a:pt x="483157" y="148458"/>
                  </a:lnTo>
                  <a:lnTo>
                    <a:pt x="482784" y="149933"/>
                  </a:lnTo>
                  <a:lnTo>
                    <a:pt x="481370" y="159000"/>
                  </a:lnTo>
                  <a:lnTo>
                    <a:pt x="481775" y="161585"/>
                  </a:lnTo>
                  <a:lnTo>
                    <a:pt x="480679" y="165898"/>
                  </a:lnTo>
                  <a:lnTo>
                    <a:pt x="480631" y="168434"/>
                  </a:lnTo>
                  <a:lnTo>
                    <a:pt x="480177" y="171308"/>
                  </a:lnTo>
                  <a:lnTo>
                    <a:pt x="479400" y="173802"/>
                  </a:lnTo>
                  <a:lnTo>
                    <a:pt x="479460" y="177782"/>
                  </a:lnTo>
                  <a:lnTo>
                    <a:pt x="479899" y="184286"/>
                  </a:lnTo>
                  <a:lnTo>
                    <a:pt x="479816" y="185147"/>
                  </a:lnTo>
                  <a:lnTo>
                    <a:pt x="478734" y="185752"/>
                  </a:lnTo>
                  <a:lnTo>
                    <a:pt x="476804" y="187363"/>
                  </a:lnTo>
                  <a:lnTo>
                    <a:pt x="474980" y="188450"/>
                  </a:lnTo>
                  <a:lnTo>
                    <a:pt x="473590" y="188731"/>
                  </a:lnTo>
                  <a:lnTo>
                    <a:pt x="471283" y="191605"/>
                  </a:lnTo>
                  <a:lnTo>
                    <a:pt x="469305" y="194322"/>
                  </a:lnTo>
                  <a:lnTo>
                    <a:pt x="467831" y="196978"/>
                  </a:lnTo>
                  <a:lnTo>
                    <a:pt x="467448" y="198200"/>
                  </a:lnTo>
                  <a:lnTo>
                    <a:pt x="467758" y="201636"/>
                  </a:lnTo>
                  <a:lnTo>
                    <a:pt x="467963" y="205705"/>
                  </a:lnTo>
                  <a:lnTo>
                    <a:pt x="467507" y="207454"/>
                  </a:lnTo>
                  <a:lnTo>
                    <a:pt x="466814" y="208506"/>
                  </a:lnTo>
                  <a:lnTo>
                    <a:pt x="463583" y="210706"/>
                  </a:lnTo>
                  <a:lnTo>
                    <a:pt x="461460" y="212295"/>
                  </a:lnTo>
                  <a:lnTo>
                    <a:pt x="460456" y="213124"/>
                  </a:lnTo>
                  <a:lnTo>
                    <a:pt x="459938" y="214406"/>
                  </a:lnTo>
                  <a:lnTo>
                    <a:pt x="460871" y="217415"/>
                  </a:lnTo>
                  <a:lnTo>
                    <a:pt x="460941" y="219611"/>
                  </a:lnTo>
                  <a:lnTo>
                    <a:pt x="461711" y="220909"/>
                  </a:lnTo>
                  <a:lnTo>
                    <a:pt x="464269" y="221964"/>
                  </a:lnTo>
                  <a:lnTo>
                    <a:pt x="464263" y="223017"/>
                  </a:lnTo>
                  <a:lnTo>
                    <a:pt x="464331" y="224158"/>
                  </a:lnTo>
                  <a:lnTo>
                    <a:pt x="465661" y="225572"/>
                  </a:lnTo>
                  <a:lnTo>
                    <a:pt x="468106" y="228460"/>
                  </a:lnTo>
                  <a:lnTo>
                    <a:pt x="470074" y="231175"/>
                  </a:lnTo>
                  <a:lnTo>
                    <a:pt x="470120" y="233528"/>
                  </a:lnTo>
                  <a:lnTo>
                    <a:pt x="469739" y="237468"/>
                  </a:lnTo>
                  <a:lnTo>
                    <a:pt x="469677" y="239735"/>
                  </a:lnTo>
                  <a:lnTo>
                    <a:pt x="469874" y="242841"/>
                  </a:lnTo>
                  <a:lnTo>
                    <a:pt x="469863" y="248624"/>
                  </a:lnTo>
                  <a:lnTo>
                    <a:pt x="469726" y="252737"/>
                  </a:lnTo>
                  <a:lnTo>
                    <a:pt x="470041" y="254866"/>
                  </a:lnTo>
                  <a:lnTo>
                    <a:pt x="473029" y="259967"/>
                  </a:lnTo>
                  <a:lnTo>
                    <a:pt x="474351" y="265612"/>
                  </a:lnTo>
                  <a:lnTo>
                    <a:pt x="475015" y="269746"/>
                  </a:lnTo>
                  <a:lnTo>
                    <a:pt x="475042" y="271055"/>
                  </a:lnTo>
                  <a:lnTo>
                    <a:pt x="474030" y="275813"/>
                  </a:lnTo>
                  <a:lnTo>
                    <a:pt x="472872" y="280422"/>
                  </a:lnTo>
                  <a:lnTo>
                    <a:pt x="472810" y="282168"/>
                  </a:lnTo>
                  <a:lnTo>
                    <a:pt x="473344" y="284497"/>
                  </a:lnTo>
                  <a:lnTo>
                    <a:pt x="475482" y="289832"/>
                  </a:lnTo>
                  <a:lnTo>
                    <a:pt x="477039" y="293713"/>
                  </a:lnTo>
                  <a:lnTo>
                    <a:pt x="477792" y="296044"/>
                  </a:lnTo>
                  <a:lnTo>
                    <a:pt x="478860" y="298775"/>
                  </a:lnTo>
                  <a:lnTo>
                    <a:pt x="480291" y="302948"/>
                  </a:lnTo>
                  <a:lnTo>
                    <a:pt x="480647" y="304934"/>
                  </a:lnTo>
                  <a:lnTo>
                    <a:pt x="480353" y="306407"/>
                  </a:lnTo>
                  <a:lnTo>
                    <a:pt x="477436" y="311643"/>
                  </a:lnTo>
                  <a:lnTo>
                    <a:pt x="477139" y="313289"/>
                  </a:lnTo>
                  <a:lnTo>
                    <a:pt x="477862" y="317353"/>
                  </a:lnTo>
                  <a:lnTo>
                    <a:pt x="478817" y="321271"/>
                  </a:lnTo>
                  <a:lnTo>
                    <a:pt x="480193" y="323498"/>
                  </a:lnTo>
                  <a:lnTo>
                    <a:pt x="483483" y="329645"/>
                  </a:lnTo>
                  <a:lnTo>
                    <a:pt x="485928" y="331718"/>
                  </a:lnTo>
                  <a:lnTo>
                    <a:pt x="490451" y="334791"/>
                  </a:lnTo>
                  <a:lnTo>
                    <a:pt x="494442" y="337884"/>
                  </a:lnTo>
                  <a:lnTo>
                    <a:pt x="495978" y="339487"/>
                  </a:lnTo>
                  <a:lnTo>
                    <a:pt x="497384" y="341279"/>
                  </a:lnTo>
                  <a:lnTo>
                    <a:pt x="500161" y="345861"/>
                  </a:lnTo>
                  <a:lnTo>
                    <a:pt x="501855" y="349591"/>
                  </a:lnTo>
                  <a:lnTo>
                    <a:pt x="502746" y="352961"/>
                  </a:lnTo>
                  <a:lnTo>
                    <a:pt x="504926" y="357562"/>
                  </a:lnTo>
                  <a:lnTo>
                    <a:pt x="506950" y="361840"/>
                  </a:lnTo>
                  <a:lnTo>
                    <a:pt x="509573" y="367062"/>
                  </a:lnTo>
                  <a:lnTo>
                    <a:pt x="511427" y="370751"/>
                  </a:lnTo>
                  <a:lnTo>
                    <a:pt x="512264" y="373217"/>
                  </a:lnTo>
                  <a:lnTo>
                    <a:pt x="507477" y="373946"/>
                  </a:lnTo>
                  <a:lnTo>
                    <a:pt x="500557" y="375001"/>
                  </a:lnTo>
                  <a:lnTo>
                    <a:pt x="492926" y="376164"/>
                  </a:lnTo>
                  <a:lnTo>
                    <a:pt x="485046" y="377365"/>
                  </a:lnTo>
                  <a:lnTo>
                    <a:pt x="477241" y="378558"/>
                  </a:lnTo>
                  <a:lnTo>
                    <a:pt x="469831" y="379688"/>
                  </a:lnTo>
                  <a:lnTo>
                    <a:pt x="463106" y="380714"/>
                  </a:lnTo>
                  <a:lnTo>
                    <a:pt x="461058" y="381281"/>
                  </a:lnTo>
                  <a:lnTo>
                    <a:pt x="462061" y="384176"/>
                  </a:lnTo>
                  <a:lnTo>
                    <a:pt x="461600" y="387226"/>
                  </a:lnTo>
                  <a:lnTo>
                    <a:pt x="460267" y="389582"/>
                  </a:lnTo>
                  <a:lnTo>
                    <a:pt x="458167" y="392488"/>
                  </a:lnTo>
                  <a:lnTo>
                    <a:pt x="457207" y="393638"/>
                  </a:lnTo>
                  <a:lnTo>
                    <a:pt x="455064" y="395905"/>
                  </a:lnTo>
                  <a:lnTo>
                    <a:pt x="453275" y="397497"/>
                  </a:lnTo>
                  <a:lnTo>
                    <a:pt x="449621" y="400182"/>
                  </a:lnTo>
                  <a:lnTo>
                    <a:pt x="447311" y="401712"/>
                  </a:lnTo>
                  <a:lnTo>
                    <a:pt x="447297" y="403099"/>
                  </a:lnTo>
                  <a:lnTo>
                    <a:pt x="451175" y="409595"/>
                  </a:lnTo>
                  <a:lnTo>
                    <a:pt x="452935" y="414258"/>
                  </a:lnTo>
                  <a:lnTo>
                    <a:pt x="453650" y="418470"/>
                  </a:lnTo>
                  <a:lnTo>
                    <a:pt x="453617" y="420888"/>
                  </a:lnTo>
                  <a:lnTo>
                    <a:pt x="453469" y="425865"/>
                  </a:lnTo>
                  <a:lnTo>
                    <a:pt x="453294" y="431783"/>
                  </a:lnTo>
                  <a:lnTo>
                    <a:pt x="453024" y="434114"/>
                  </a:lnTo>
                  <a:lnTo>
                    <a:pt x="454076" y="438338"/>
                  </a:lnTo>
                  <a:lnTo>
                    <a:pt x="453893" y="441627"/>
                  </a:lnTo>
                  <a:lnTo>
                    <a:pt x="451278" y="445306"/>
                  </a:lnTo>
                  <a:lnTo>
                    <a:pt x="450552" y="448922"/>
                  </a:lnTo>
                  <a:lnTo>
                    <a:pt x="449235" y="453796"/>
                  </a:lnTo>
                  <a:lnTo>
                    <a:pt x="447408" y="460561"/>
                  </a:lnTo>
                  <a:lnTo>
                    <a:pt x="446110" y="464115"/>
                  </a:lnTo>
                  <a:lnTo>
                    <a:pt x="446833" y="466428"/>
                  </a:lnTo>
                  <a:lnTo>
                    <a:pt x="447486" y="467980"/>
                  </a:lnTo>
                  <a:lnTo>
                    <a:pt x="448172" y="470066"/>
                  </a:lnTo>
                  <a:lnTo>
                    <a:pt x="449572" y="473209"/>
                  </a:lnTo>
                  <a:lnTo>
                    <a:pt x="451205" y="475063"/>
                  </a:lnTo>
                  <a:lnTo>
                    <a:pt x="452117" y="475862"/>
                  </a:lnTo>
                  <a:lnTo>
                    <a:pt x="457501" y="479818"/>
                  </a:lnTo>
                  <a:lnTo>
                    <a:pt x="459727" y="481732"/>
                  </a:lnTo>
                  <a:lnTo>
                    <a:pt x="463138" y="485526"/>
                  </a:lnTo>
                  <a:lnTo>
                    <a:pt x="465651" y="488041"/>
                  </a:lnTo>
                  <a:lnTo>
                    <a:pt x="469156" y="488632"/>
                  </a:lnTo>
                  <a:lnTo>
                    <a:pt x="473371" y="489587"/>
                  </a:lnTo>
                  <a:lnTo>
                    <a:pt x="475687" y="490319"/>
                  </a:lnTo>
                  <a:lnTo>
                    <a:pt x="477290" y="489965"/>
                  </a:lnTo>
                  <a:lnTo>
                    <a:pt x="477824" y="489072"/>
                  </a:lnTo>
                  <a:lnTo>
                    <a:pt x="477751" y="487178"/>
                  </a:lnTo>
                  <a:lnTo>
                    <a:pt x="477468" y="485777"/>
                  </a:lnTo>
                  <a:lnTo>
                    <a:pt x="477916" y="484708"/>
                  </a:lnTo>
                  <a:lnTo>
                    <a:pt x="479341" y="483996"/>
                  </a:lnTo>
                  <a:lnTo>
                    <a:pt x="482995" y="483883"/>
                  </a:lnTo>
                  <a:lnTo>
                    <a:pt x="484587" y="482935"/>
                  </a:lnTo>
                  <a:lnTo>
                    <a:pt x="485844" y="482698"/>
                  </a:lnTo>
                  <a:lnTo>
                    <a:pt x="485850" y="486862"/>
                  </a:lnTo>
                  <a:lnTo>
                    <a:pt x="485855" y="490853"/>
                  </a:lnTo>
                  <a:lnTo>
                    <a:pt x="485858" y="495697"/>
                  </a:lnTo>
                  <a:lnTo>
                    <a:pt x="485863" y="501256"/>
                  </a:lnTo>
                  <a:lnTo>
                    <a:pt x="485871" y="505817"/>
                  </a:lnTo>
                  <a:lnTo>
                    <a:pt x="485877" y="510664"/>
                  </a:lnTo>
                  <a:lnTo>
                    <a:pt x="485882" y="516253"/>
                  </a:lnTo>
                  <a:lnTo>
                    <a:pt x="485850" y="516889"/>
                  </a:lnTo>
                  <a:lnTo>
                    <a:pt x="485294" y="518142"/>
                  </a:lnTo>
                  <a:lnTo>
                    <a:pt x="483842" y="518576"/>
                  </a:lnTo>
                  <a:lnTo>
                    <a:pt x="481883" y="517486"/>
                  </a:lnTo>
                  <a:lnTo>
                    <a:pt x="481769" y="516342"/>
                  </a:lnTo>
                  <a:lnTo>
                    <a:pt x="481289" y="514285"/>
                  </a:lnTo>
                  <a:lnTo>
                    <a:pt x="480374" y="513236"/>
                  </a:lnTo>
                  <a:lnTo>
                    <a:pt x="479187" y="512914"/>
                  </a:lnTo>
                  <a:lnTo>
                    <a:pt x="477176" y="513441"/>
                  </a:lnTo>
                  <a:lnTo>
                    <a:pt x="474424" y="514957"/>
                  </a:lnTo>
                  <a:lnTo>
                    <a:pt x="470883" y="516282"/>
                  </a:lnTo>
                  <a:lnTo>
                    <a:pt x="469450" y="517043"/>
                  </a:lnTo>
                  <a:lnTo>
                    <a:pt x="466957" y="516954"/>
                  </a:lnTo>
                  <a:lnTo>
                    <a:pt x="464266" y="516228"/>
                  </a:lnTo>
                  <a:lnTo>
                    <a:pt x="462277" y="514523"/>
                  </a:lnTo>
                  <a:lnTo>
                    <a:pt x="461708" y="511967"/>
                  </a:lnTo>
                  <a:lnTo>
                    <a:pt x="459970" y="509336"/>
                  </a:lnTo>
                  <a:lnTo>
                    <a:pt x="457603" y="505536"/>
                  </a:lnTo>
                  <a:lnTo>
                    <a:pt x="456413" y="503977"/>
                  </a:lnTo>
                  <a:lnTo>
                    <a:pt x="454834" y="502204"/>
                  </a:lnTo>
                  <a:lnTo>
                    <a:pt x="453245" y="502004"/>
                  </a:lnTo>
                  <a:lnTo>
                    <a:pt x="451461" y="501507"/>
                  </a:lnTo>
                  <a:lnTo>
                    <a:pt x="450366" y="498911"/>
                  </a:lnTo>
                  <a:lnTo>
                    <a:pt x="449348" y="495627"/>
                  </a:lnTo>
                  <a:lnTo>
                    <a:pt x="448714" y="494359"/>
                  </a:lnTo>
                  <a:lnTo>
                    <a:pt x="447648" y="492718"/>
                  </a:lnTo>
                  <a:lnTo>
                    <a:pt x="446123" y="491722"/>
                  </a:lnTo>
                  <a:lnTo>
                    <a:pt x="442796" y="490411"/>
                  </a:lnTo>
                  <a:lnTo>
                    <a:pt x="438141" y="488575"/>
                  </a:lnTo>
                  <a:lnTo>
                    <a:pt x="432298" y="486273"/>
                  </a:lnTo>
                  <a:lnTo>
                    <a:pt x="429519" y="486163"/>
                  </a:lnTo>
                  <a:lnTo>
                    <a:pt x="426410" y="485774"/>
                  </a:lnTo>
                  <a:lnTo>
                    <a:pt x="424461" y="484676"/>
                  </a:lnTo>
                  <a:lnTo>
                    <a:pt x="423344" y="483799"/>
                  </a:lnTo>
                  <a:lnTo>
                    <a:pt x="422062" y="480604"/>
                  </a:lnTo>
                  <a:lnTo>
                    <a:pt x="420311" y="476869"/>
                  </a:lnTo>
                  <a:lnTo>
                    <a:pt x="415184" y="472419"/>
                  </a:lnTo>
                  <a:lnTo>
                    <a:pt x="414031" y="467488"/>
                  </a:lnTo>
                  <a:lnTo>
                    <a:pt x="413003" y="466773"/>
                  </a:lnTo>
                  <a:lnTo>
                    <a:pt x="411241" y="467175"/>
                  </a:lnTo>
                  <a:lnTo>
                    <a:pt x="409878" y="467788"/>
                  </a:lnTo>
                  <a:lnTo>
                    <a:pt x="409341" y="469110"/>
                  </a:lnTo>
                  <a:lnTo>
                    <a:pt x="407965" y="473555"/>
                  </a:lnTo>
                  <a:lnTo>
                    <a:pt x="407212" y="475606"/>
                  </a:lnTo>
                  <a:lnTo>
                    <a:pt x="406694" y="476173"/>
                  </a:lnTo>
                  <a:lnTo>
                    <a:pt x="405576" y="476842"/>
                  </a:lnTo>
                  <a:lnTo>
                    <a:pt x="403741" y="477441"/>
                  </a:lnTo>
                  <a:lnTo>
                    <a:pt x="401134" y="477738"/>
                  </a:lnTo>
                  <a:lnTo>
                    <a:pt x="397451" y="477630"/>
                  </a:lnTo>
                  <a:lnTo>
                    <a:pt x="392844" y="476961"/>
                  </a:lnTo>
                  <a:lnTo>
                    <a:pt x="390356" y="476464"/>
                  </a:lnTo>
                  <a:lnTo>
                    <a:pt x="383634" y="475727"/>
                  </a:lnTo>
                  <a:lnTo>
                    <a:pt x="381688" y="475366"/>
                  </a:lnTo>
                  <a:lnTo>
                    <a:pt x="378941" y="474402"/>
                  </a:lnTo>
                  <a:lnTo>
                    <a:pt x="376960" y="473431"/>
                  </a:lnTo>
                  <a:lnTo>
                    <a:pt x="370438" y="471331"/>
                  </a:lnTo>
                  <a:lnTo>
                    <a:pt x="367483" y="471588"/>
                  </a:lnTo>
                  <a:lnTo>
                    <a:pt x="366047" y="470106"/>
                  </a:lnTo>
                  <a:lnTo>
                    <a:pt x="364760" y="469380"/>
                  </a:lnTo>
                  <a:lnTo>
                    <a:pt x="362992" y="467985"/>
                  </a:lnTo>
                  <a:lnTo>
                    <a:pt x="362199" y="466064"/>
                  </a:lnTo>
                  <a:lnTo>
                    <a:pt x="361146" y="461959"/>
                  </a:lnTo>
                  <a:lnTo>
                    <a:pt x="361400" y="459762"/>
                  </a:lnTo>
                  <a:lnTo>
                    <a:pt x="362161" y="457315"/>
                  </a:lnTo>
                  <a:lnTo>
                    <a:pt x="361316" y="456637"/>
                  </a:lnTo>
                  <a:lnTo>
                    <a:pt x="360134" y="456637"/>
                  </a:lnTo>
                  <a:lnTo>
                    <a:pt x="358445" y="457482"/>
                  </a:lnTo>
                  <a:lnTo>
                    <a:pt x="355436" y="457954"/>
                  </a:lnTo>
                  <a:lnTo>
                    <a:pt x="349933" y="459034"/>
                  </a:lnTo>
                  <a:lnTo>
                    <a:pt x="347985" y="459643"/>
                  </a:lnTo>
                  <a:lnTo>
                    <a:pt x="345823" y="460102"/>
                  </a:lnTo>
                  <a:lnTo>
                    <a:pt x="344169" y="460520"/>
                  </a:lnTo>
                  <a:lnTo>
                    <a:pt x="340032" y="462885"/>
                  </a:lnTo>
                  <a:lnTo>
                    <a:pt x="338596" y="463138"/>
                  </a:lnTo>
                  <a:lnTo>
                    <a:pt x="336146" y="462293"/>
                  </a:lnTo>
                  <a:lnTo>
                    <a:pt x="334964" y="461028"/>
                  </a:lnTo>
                  <a:lnTo>
                    <a:pt x="336146" y="459592"/>
                  </a:lnTo>
                  <a:lnTo>
                    <a:pt x="336653" y="457819"/>
                  </a:lnTo>
                  <a:lnTo>
                    <a:pt x="335809" y="454357"/>
                  </a:lnTo>
                  <a:lnTo>
                    <a:pt x="334543" y="452751"/>
                  </a:lnTo>
                  <a:lnTo>
                    <a:pt x="330876" y="451596"/>
                  </a:lnTo>
                  <a:lnTo>
                    <a:pt x="329475" y="451485"/>
                  </a:lnTo>
                  <a:lnTo>
                    <a:pt x="328884" y="449542"/>
                  </a:lnTo>
                  <a:lnTo>
                    <a:pt x="327869" y="447769"/>
                  </a:lnTo>
                  <a:lnTo>
                    <a:pt x="325778" y="447427"/>
                  </a:lnTo>
                  <a:lnTo>
                    <a:pt x="324777" y="447224"/>
                  </a:lnTo>
                  <a:lnTo>
                    <a:pt x="323732" y="447769"/>
                  </a:lnTo>
                  <a:lnTo>
                    <a:pt x="323141" y="449205"/>
                  </a:lnTo>
                  <a:lnTo>
                    <a:pt x="322971" y="450303"/>
                  </a:lnTo>
                  <a:lnTo>
                    <a:pt x="321112" y="451145"/>
                  </a:lnTo>
                  <a:lnTo>
                    <a:pt x="317312" y="450978"/>
                  </a:lnTo>
                  <a:lnTo>
                    <a:pt x="313542" y="450177"/>
                  </a:lnTo>
                  <a:lnTo>
                    <a:pt x="310890" y="449920"/>
                  </a:lnTo>
                  <a:lnTo>
                    <a:pt x="309127" y="450117"/>
                  </a:lnTo>
                  <a:lnTo>
                    <a:pt x="302400" y="452835"/>
                  </a:lnTo>
                  <a:lnTo>
                    <a:pt x="300176" y="453196"/>
                  </a:lnTo>
                  <a:lnTo>
                    <a:pt x="292949" y="452986"/>
                  </a:lnTo>
                  <a:lnTo>
                    <a:pt x="288853" y="452419"/>
                  </a:lnTo>
                  <a:lnTo>
                    <a:pt x="285938" y="452311"/>
                  </a:lnTo>
                  <a:lnTo>
                    <a:pt x="283868" y="453164"/>
                  </a:lnTo>
                  <a:lnTo>
                    <a:pt x="281294" y="455175"/>
                  </a:lnTo>
                  <a:lnTo>
                    <a:pt x="279138" y="456257"/>
                  </a:lnTo>
                  <a:lnTo>
                    <a:pt x="278139" y="456133"/>
                  </a:lnTo>
                  <a:lnTo>
                    <a:pt x="277527" y="455291"/>
                  </a:lnTo>
                  <a:lnTo>
                    <a:pt x="276685" y="454138"/>
                  </a:lnTo>
                  <a:lnTo>
                    <a:pt x="276423" y="451118"/>
                  </a:lnTo>
                  <a:lnTo>
                    <a:pt x="275351" y="447791"/>
                  </a:lnTo>
                  <a:lnTo>
                    <a:pt x="276058" y="446056"/>
                  </a:lnTo>
                  <a:lnTo>
                    <a:pt x="278185" y="444798"/>
                  </a:lnTo>
                  <a:lnTo>
                    <a:pt x="278919" y="442237"/>
                  </a:lnTo>
                  <a:lnTo>
                    <a:pt x="278261" y="438376"/>
                  </a:lnTo>
                  <a:lnTo>
                    <a:pt x="278217" y="435661"/>
                  </a:lnTo>
                  <a:lnTo>
                    <a:pt x="278792" y="434096"/>
                  </a:lnTo>
                  <a:lnTo>
                    <a:pt x="278020" y="430293"/>
                  </a:lnTo>
                  <a:lnTo>
                    <a:pt x="275899" y="424256"/>
                  </a:lnTo>
                  <a:lnTo>
                    <a:pt x="272898" y="419342"/>
                  </a:lnTo>
                  <a:lnTo>
                    <a:pt x="269015" y="415551"/>
                  </a:lnTo>
                  <a:lnTo>
                    <a:pt x="266473" y="411921"/>
                  </a:lnTo>
                  <a:lnTo>
                    <a:pt x="265272" y="408453"/>
                  </a:lnTo>
                  <a:lnTo>
                    <a:pt x="265723" y="400155"/>
                  </a:lnTo>
                  <a:lnTo>
                    <a:pt x="266894" y="392833"/>
                  </a:lnTo>
                  <a:lnTo>
                    <a:pt x="267820" y="387026"/>
                  </a:lnTo>
                  <a:lnTo>
                    <a:pt x="267558" y="377292"/>
                  </a:lnTo>
                  <a:lnTo>
                    <a:pt x="264932" y="370958"/>
                  </a:lnTo>
                  <a:lnTo>
                    <a:pt x="264357" y="364147"/>
                  </a:lnTo>
                  <a:lnTo>
                    <a:pt x="265836" y="356858"/>
                  </a:lnTo>
                  <a:lnTo>
                    <a:pt x="266057" y="351866"/>
                  </a:lnTo>
                  <a:lnTo>
                    <a:pt x="265075" y="349313"/>
                  </a:lnTo>
                  <a:lnTo>
                    <a:pt x="264400" y="348927"/>
                  </a:lnTo>
                  <a:lnTo>
                    <a:pt x="263556" y="348673"/>
                  </a:lnTo>
                  <a:lnTo>
                    <a:pt x="256917" y="348430"/>
                  </a:lnTo>
                  <a:lnTo>
                    <a:pt x="248060" y="348106"/>
                  </a:lnTo>
                  <a:lnTo>
                    <a:pt x="240339" y="348009"/>
                  </a:lnTo>
                  <a:lnTo>
                    <a:pt x="231963" y="347907"/>
                  </a:lnTo>
                  <a:lnTo>
                    <a:pt x="230597" y="346986"/>
                  </a:lnTo>
                  <a:lnTo>
                    <a:pt x="229974" y="345284"/>
                  </a:lnTo>
                  <a:lnTo>
                    <a:pt x="230004" y="343597"/>
                  </a:lnTo>
                  <a:lnTo>
                    <a:pt x="231712" y="338440"/>
                  </a:lnTo>
                  <a:lnTo>
                    <a:pt x="231472" y="338019"/>
                  </a:lnTo>
                  <a:lnTo>
                    <a:pt x="228492" y="337906"/>
                  </a:lnTo>
                  <a:lnTo>
                    <a:pt x="220418" y="338748"/>
                  </a:lnTo>
                  <a:lnTo>
                    <a:pt x="215096" y="339581"/>
                  </a:lnTo>
                  <a:lnTo>
                    <a:pt x="211718" y="339854"/>
                  </a:lnTo>
                  <a:lnTo>
                    <a:pt x="205781" y="341257"/>
                  </a:lnTo>
                  <a:lnTo>
                    <a:pt x="202113" y="344223"/>
                  </a:lnTo>
                  <a:lnTo>
                    <a:pt x="200902" y="347955"/>
                  </a:lnTo>
                  <a:lnTo>
                    <a:pt x="201001" y="351029"/>
                  </a:lnTo>
                  <a:lnTo>
                    <a:pt x="200794" y="353280"/>
                  </a:lnTo>
                  <a:lnTo>
                    <a:pt x="199121" y="355633"/>
                  </a:lnTo>
                  <a:lnTo>
                    <a:pt x="197804" y="358334"/>
                  </a:lnTo>
                  <a:lnTo>
                    <a:pt x="197755" y="359756"/>
                  </a:lnTo>
                  <a:lnTo>
                    <a:pt x="196951" y="366943"/>
                  </a:lnTo>
                  <a:lnTo>
                    <a:pt x="191475" y="367906"/>
                  </a:lnTo>
                  <a:lnTo>
                    <a:pt x="185997" y="367906"/>
                  </a:lnTo>
                  <a:lnTo>
                    <a:pt x="184723" y="367815"/>
                  </a:lnTo>
                  <a:lnTo>
                    <a:pt x="177955" y="366098"/>
                  </a:lnTo>
                  <a:lnTo>
                    <a:pt x="175448" y="366095"/>
                  </a:lnTo>
                  <a:lnTo>
                    <a:pt x="173292" y="366997"/>
                  </a:lnTo>
                  <a:lnTo>
                    <a:pt x="169152" y="367874"/>
                  </a:lnTo>
                  <a:lnTo>
                    <a:pt x="165191" y="368524"/>
                  </a:lnTo>
                  <a:lnTo>
                    <a:pt x="161202" y="370651"/>
                  </a:lnTo>
                  <a:lnTo>
                    <a:pt x="160142" y="370840"/>
                  </a:lnTo>
                  <a:lnTo>
                    <a:pt x="157497" y="369736"/>
                  </a:lnTo>
                  <a:lnTo>
                    <a:pt x="153786" y="369838"/>
                  </a:lnTo>
                  <a:lnTo>
                    <a:pt x="150043" y="370373"/>
                  </a:lnTo>
                  <a:lnTo>
                    <a:pt x="148281" y="370602"/>
                  </a:lnTo>
                  <a:lnTo>
                    <a:pt x="147077" y="369963"/>
                  </a:lnTo>
                  <a:lnTo>
                    <a:pt x="143631" y="364603"/>
                  </a:lnTo>
                  <a:lnTo>
                    <a:pt x="139036" y="357457"/>
                  </a:lnTo>
                  <a:lnTo>
                    <a:pt x="136550" y="352980"/>
                  </a:lnTo>
                  <a:lnTo>
                    <a:pt x="135624" y="351812"/>
                  </a:lnTo>
                  <a:lnTo>
                    <a:pt x="134027" y="350265"/>
                  </a:lnTo>
                  <a:lnTo>
                    <a:pt x="131844" y="347345"/>
                  </a:lnTo>
                  <a:lnTo>
                    <a:pt x="130940" y="344571"/>
                  </a:lnTo>
                  <a:lnTo>
                    <a:pt x="131320" y="341948"/>
                  </a:lnTo>
                  <a:lnTo>
                    <a:pt x="130038" y="338408"/>
                  </a:lnTo>
                  <a:lnTo>
                    <a:pt x="127100" y="333947"/>
                  </a:lnTo>
                  <a:lnTo>
                    <a:pt x="125162" y="329688"/>
                  </a:lnTo>
                  <a:lnTo>
                    <a:pt x="124234" y="325632"/>
                  </a:lnTo>
                  <a:lnTo>
                    <a:pt x="124002" y="322159"/>
                  </a:lnTo>
                  <a:lnTo>
                    <a:pt x="124466" y="319269"/>
                  </a:lnTo>
                  <a:lnTo>
                    <a:pt x="123899" y="317137"/>
                  </a:lnTo>
                  <a:lnTo>
                    <a:pt x="122304" y="315763"/>
                  </a:lnTo>
                  <a:lnTo>
                    <a:pt x="121432" y="314023"/>
                  </a:lnTo>
                  <a:lnTo>
                    <a:pt x="120801" y="313297"/>
                  </a:lnTo>
                  <a:lnTo>
                    <a:pt x="119473" y="311653"/>
                  </a:lnTo>
                  <a:lnTo>
                    <a:pt x="116553" y="309840"/>
                  </a:lnTo>
                  <a:lnTo>
                    <a:pt x="113342" y="308885"/>
                  </a:lnTo>
                  <a:lnTo>
                    <a:pt x="106293" y="308866"/>
                  </a:lnTo>
                  <a:lnTo>
                    <a:pt x="97085" y="308836"/>
                  </a:lnTo>
                  <a:lnTo>
                    <a:pt x="88741" y="308974"/>
                  </a:lnTo>
                  <a:lnTo>
                    <a:pt x="79466" y="309130"/>
                  </a:lnTo>
                  <a:lnTo>
                    <a:pt x="70072" y="309284"/>
                  </a:lnTo>
                  <a:lnTo>
                    <a:pt x="67543" y="309527"/>
                  </a:lnTo>
                  <a:lnTo>
                    <a:pt x="60379" y="309632"/>
                  </a:lnTo>
                  <a:lnTo>
                    <a:pt x="54636" y="309171"/>
                  </a:lnTo>
                  <a:lnTo>
                    <a:pt x="52507" y="308871"/>
                  </a:lnTo>
                  <a:lnTo>
                    <a:pt x="48769" y="308652"/>
                  </a:lnTo>
                  <a:lnTo>
                    <a:pt x="42856" y="308596"/>
                  </a:lnTo>
                  <a:lnTo>
                    <a:pt x="39664" y="308777"/>
                  </a:lnTo>
                  <a:lnTo>
                    <a:pt x="31994" y="308779"/>
                  </a:lnTo>
                  <a:lnTo>
                    <a:pt x="31304" y="308822"/>
                  </a:lnTo>
                  <a:lnTo>
                    <a:pt x="30092" y="309333"/>
                  </a:lnTo>
                  <a:lnTo>
                    <a:pt x="26824" y="308625"/>
                  </a:lnTo>
                  <a:lnTo>
                    <a:pt x="23613" y="308863"/>
                  </a:lnTo>
                  <a:lnTo>
                    <a:pt x="21821" y="308070"/>
                  </a:lnTo>
                  <a:lnTo>
                    <a:pt x="17883" y="308566"/>
                  </a:lnTo>
                  <a:lnTo>
                    <a:pt x="15970" y="309219"/>
                  </a:lnTo>
                  <a:lnTo>
                    <a:pt x="12904" y="311516"/>
                  </a:lnTo>
                  <a:lnTo>
                    <a:pt x="8314" y="312714"/>
                  </a:lnTo>
                  <a:lnTo>
                    <a:pt x="6611" y="312611"/>
                  </a:lnTo>
                  <a:lnTo>
                    <a:pt x="5472" y="312220"/>
                  </a:lnTo>
                  <a:lnTo>
                    <a:pt x="2801" y="309705"/>
                  </a:lnTo>
                  <a:lnTo>
                    <a:pt x="739" y="307273"/>
                  </a:lnTo>
                  <a:lnTo>
                    <a:pt x="0" y="305930"/>
                  </a:lnTo>
                  <a:lnTo>
                    <a:pt x="1149" y="305592"/>
                  </a:lnTo>
                  <a:lnTo>
                    <a:pt x="4763" y="305074"/>
                  </a:lnTo>
                  <a:lnTo>
                    <a:pt x="7486" y="304826"/>
                  </a:lnTo>
                  <a:lnTo>
                    <a:pt x="8014" y="304192"/>
                  </a:lnTo>
                  <a:lnTo>
                    <a:pt x="8435" y="296698"/>
                  </a:lnTo>
                  <a:lnTo>
                    <a:pt x="8530" y="289079"/>
                  </a:lnTo>
                  <a:lnTo>
                    <a:pt x="7564" y="288078"/>
                  </a:lnTo>
                  <a:lnTo>
                    <a:pt x="6619" y="287468"/>
                  </a:lnTo>
                  <a:lnTo>
                    <a:pt x="6571" y="286939"/>
                  </a:lnTo>
                  <a:lnTo>
                    <a:pt x="7987" y="285984"/>
                  </a:lnTo>
                  <a:lnTo>
                    <a:pt x="9944" y="284869"/>
                  </a:lnTo>
                  <a:lnTo>
                    <a:pt x="10570" y="284368"/>
                  </a:lnTo>
                  <a:lnTo>
                    <a:pt x="12742" y="282349"/>
                  </a:lnTo>
                  <a:lnTo>
                    <a:pt x="17022" y="277686"/>
                  </a:lnTo>
                  <a:lnTo>
                    <a:pt x="20277" y="276544"/>
                  </a:lnTo>
                  <a:lnTo>
                    <a:pt x="23313" y="275322"/>
                  </a:lnTo>
                  <a:lnTo>
                    <a:pt x="23739" y="274871"/>
                  </a:lnTo>
                  <a:lnTo>
                    <a:pt x="24144" y="273964"/>
                  </a:lnTo>
                  <a:lnTo>
                    <a:pt x="25504" y="274029"/>
                  </a:lnTo>
                  <a:lnTo>
                    <a:pt x="25939" y="274472"/>
                  </a:lnTo>
                  <a:lnTo>
                    <a:pt x="26605" y="275454"/>
                  </a:lnTo>
                  <a:lnTo>
                    <a:pt x="27798" y="276836"/>
                  </a:lnTo>
                  <a:lnTo>
                    <a:pt x="29944" y="278476"/>
                  </a:lnTo>
                  <a:lnTo>
                    <a:pt x="32113" y="280249"/>
                  </a:lnTo>
                  <a:lnTo>
                    <a:pt x="33195" y="280471"/>
                  </a:lnTo>
                  <a:lnTo>
                    <a:pt x="34949" y="279575"/>
                  </a:lnTo>
                  <a:lnTo>
                    <a:pt x="36973" y="278242"/>
                  </a:lnTo>
                  <a:lnTo>
                    <a:pt x="39955" y="277267"/>
                  </a:lnTo>
                  <a:lnTo>
                    <a:pt x="40668" y="276361"/>
                  </a:lnTo>
                  <a:lnTo>
                    <a:pt x="41056" y="274418"/>
                  </a:lnTo>
                  <a:lnTo>
                    <a:pt x="41283" y="272342"/>
                  </a:lnTo>
                  <a:lnTo>
                    <a:pt x="41545" y="269889"/>
                  </a:lnTo>
                  <a:lnTo>
                    <a:pt x="42152" y="269557"/>
                  </a:lnTo>
                  <a:lnTo>
                    <a:pt x="43229" y="269320"/>
                  </a:lnTo>
                  <a:lnTo>
                    <a:pt x="45204" y="270011"/>
                  </a:lnTo>
                  <a:lnTo>
                    <a:pt x="46111" y="270723"/>
                  </a:lnTo>
                  <a:lnTo>
                    <a:pt x="47730" y="270723"/>
                  </a:lnTo>
                  <a:lnTo>
                    <a:pt x="48766" y="270076"/>
                  </a:lnTo>
                  <a:lnTo>
                    <a:pt x="50658" y="268867"/>
                  </a:lnTo>
                  <a:lnTo>
                    <a:pt x="53063" y="268384"/>
                  </a:lnTo>
                  <a:lnTo>
                    <a:pt x="55637" y="267226"/>
                  </a:lnTo>
                  <a:lnTo>
                    <a:pt x="58101" y="265733"/>
                  </a:lnTo>
                  <a:lnTo>
                    <a:pt x="59264" y="265604"/>
                  </a:lnTo>
                  <a:lnTo>
                    <a:pt x="60497" y="267547"/>
                  </a:lnTo>
                  <a:lnTo>
                    <a:pt x="61598" y="268910"/>
                  </a:lnTo>
                  <a:lnTo>
                    <a:pt x="61793" y="269752"/>
                  </a:lnTo>
                  <a:lnTo>
                    <a:pt x="60692" y="271371"/>
                  </a:lnTo>
                  <a:lnTo>
                    <a:pt x="59461" y="273511"/>
                  </a:lnTo>
                  <a:lnTo>
                    <a:pt x="60497" y="276166"/>
                  </a:lnTo>
                  <a:lnTo>
                    <a:pt x="60746" y="278746"/>
                  </a:lnTo>
                  <a:lnTo>
                    <a:pt x="60713" y="280301"/>
                  </a:lnTo>
                  <a:lnTo>
                    <a:pt x="61547" y="280932"/>
                  </a:lnTo>
                  <a:lnTo>
                    <a:pt x="62119" y="281232"/>
                  </a:lnTo>
                  <a:lnTo>
                    <a:pt x="63012" y="280865"/>
                  </a:lnTo>
                  <a:lnTo>
                    <a:pt x="64772" y="280978"/>
                  </a:lnTo>
                  <a:lnTo>
                    <a:pt x="66882" y="281788"/>
                  </a:lnTo>
                  <a:lnTo>
                    <a:pt x="68925" y="281696"/>
                  </a:lnTo>
                  <a:lnTo>
                    <a:pt x="70898" y="280700"/>
                  </a:lnTo>
                  <a:lnTo>
                    <a:pt x="74568" y="276828"/>
                  </a:lnTo>
                  <a:lnTo>
                    <a:pt x="79933" y="270070"/>
                  </a:lnTo>
                  <a:lnTo>
                    <a:pt x="84380" y="265831"/>
                  </a:lnTo>
                  <a:lnTo>
                    <a:pt x="87902" y="264098"/>
                  </a:lnTo>
                  <a:lnTo>
                    <a:pt x="90288" y="262077"/>
                  </a:lnTo>
                  <a:lnTo>
                    <a:pt x="91532" y="259761"/>
                  </a:lnTo>
                  <a:lnTo>
                    <a:pt x="93580" y="258185"/>
                  </a:lnTo>
                  <a:lnTo>
                    <a:pt x="97849" y="256931"/>
                  </a:lnTo>
                  <a:lnTo>
                    <a:pt x="101106" y="255514"/>
                  </a:lnTo>
                  <a:lnTo>
                    <a:pt x="104356" y="250869"/>
                  </a:lnTo>
                  <a:lnTo>
                    <a:pt x="108687" y="242523"/>
                  </a:lnTo>
                  <a:lnTo>
                    <a:pt x="109898" y="235069"/>
                  </a:lnTo>
                  <a:lnTo>
                    <a:pt x="110638" y="230533"/>
                  </a:lnTo>
                  <a:lnTo>
                    <a:pt x="110209" y="214905"/>
                  </a:lnTo>
                  <a:lnTo>
                    <a:pt x="109925" y="209775"/>
                  </a:lnTo>
                  <a:lnTo>
                    <a:pt x="110581" y="206976"/>
                  </a:lnTo>
                  <a:lnTo>
                    <a:pt x="112200" y="205052"/>
                  </a:lnTo>
                  <a:lnTo>
                    <a:pt x="116613" y="200980"/>
                  </a:lnTo>
                  <a:lnTo>
                    <a:pt x="119573" y="197644"/>
                  </a:lnTo>
                  <a:lnTo>
                    <a:pt x="121832" y="193742"/>
                  </a:lnTo>
                  <a:lnTo>
                    <a:pt x="126187" y="184829"/>
                  </a:lnTo>
                  <a:lnTo>
                    <a:pt x="128095" y="181957"/>
                  </a:lnTo>
                  <a:lnTo>
                    <a:pt x="128945" y="180670"/>
                  </a:lnTo>
                  <a:lnTo>
                    <a:pt x="131566" y="178295"/>
                  </a:lnTo>
                  <a:lnTo>
                    <a:pt x="135239" y="176209"/>
                  </a:lnTo>
                  <a:lnTo>
                    <a:pt x="139969" y="174417"/>
                  </a:lnTo>
                  <a:lnTo>
                    <a:pt x="147266" y="168210"/>
                  </a:lnTo>
                  <a:lnTo>
                    <a:pt x="153068" y="161966"/>
                  </a:lnTo>
                  <a:lnTo>
                    <a:pt x="152275" y="154464"/>
                  </a:lnTo>
                  <a:lnTo>
                    <a:pt x="153630" y="148242"/>
                  </a:lnTo>
                  <a:lnTo>
                    <a:pt x="156795" y="140324"/>
                  </a:lnTo>
                  <a:lnTo>
                    <a:pt x="157832" y="131946"/>
                  </a:lnTo>
                  <a:lnTo>
                    <a:pt x="156741" y="123115"/>
                  </a:lnTo>
                  <a:lnTo>
                    <a:pt x="157203" y="115898"/>
                  </a:lnTo>
                  <a:lnTo>
                    <a:pt x="160222" y="107495"/>
                  </a:lnTo>
                  <a:lnTo>
                    <a:pt x="161496" y="104380"/>
                  </a:lnTo>
                  <a:lnTo>
                    <a:pt x="161912" y="99281"/>
                  </a:lnTo>
                  <a:lnTo>
                    <a:pt x="161893" y="91159"/>
                  </a:lnTo>
                  <a:lnTo>
                    <a:pt x="165747" y="80060"/>
                  </a:lnTo>
                  <a:lnTo>
                    <a:pt x="169390" y="73414"/>
                  </a:lnTo>
                  <a:lnTo>
                    <a:pt x="173465" y="65981"/>
                  </a:lnTo>
                  <a:lnTo>
                    <a:pt x="175016" y="61488"/>
                  </a:lnTo>
                  <a:lnTo>
                    <a:pt x="177092" y="55490"/>
                  </a:lnTo>
                  <a:lnTo>
                    <a:pt x="176765" y="50672"/>
                  </a:lnTo>
                  <a:lnTo>
                    <a:pt x="176387" y="45137"/>
                  </a:lnTo>
                  <a:lnTo>
                    <a:pt x="177410" y="37521"/>
                  </a:lnTo>
                  <a:lnTo>
                    <a:pt x="177030" y="33036"/>
                  </a:lnTo>
                  <a:lnTo>
                    <a:pt x="175580" y="29141"/>
                  </a:lnTo>
                  <a:lnTo>
                    <a:pt x="176317" y="26690"/>
                  </a:lnTo>
                  <a:lnTo>
                    <a:pt x="179240" y="25685"/>
                  </a:lnTo>
                  <a:lnTo>
                    <a:pt x="182883" y="21794"/>
                  </a:lnTo>
                  <a:lnTo>
                    <a:pt x="189427" y="11625"/>
                  </a:lnTo>
                  <a:lnTo>
                    <a:pt x="196471" y="6669"/>
                  </a:lnTo>
                  <a:lnTo>
                    <a:pt x="201377" y="5101"/>
                  </a:lnTo>
                  <a:lnTo>
                    <a:pt x="206490" y="5270"/>
                  </a:lnTo>
                  <a:lnTo>
                    <a:pt x="209821" y="6156"/>
                  </a:lnTo>
                  <a:lnTo>
                    <a:pt x="211367" y="7759"/>
                  </a:lnTo>
                  <a:lnTo>
                    <a:pt x="215231" y="10152"/>
                  </a:lnTo>
                  <a:lnTo>
                    <a:pt x="221422" y="13332"/>
                  </a:lnTo>
                  <a:lnTo>
                    <a:pt x="226042" y="17296"/>
                  </a:lnTo>
                  <a:lnTo>
                    <a:pt x="228611" y="21293"/>
                  </a:lnTo>
                  <a:lnTo>
                    <a:pt x="230589" y="23472"/>
                  </a:lnTo>
                  <a:lnTo>
                    <a:pt x="233058" y="24220"/>
                  </a:lnTo>
                  <a:lnTo>
                    <a:pt x="237079" y="23897"/>
                  </a:lnTo>
                  <a:lnTo>
                    <a:pt x="241578" y="24842"/>
                  </a:lnTo>
                  <a:lnTo>
                    <a:pt x="246271" y="27079"/>
                  </a:lnTo>
                  <a:lnTo>
                    <a:pt x="249150" y="27907"/>
                  </a:lnTo>
                  <a:lnTo>
                    <a:pt x="250216" y="27330"/>
                  </a:lnTo>
                  <a:lnTo>
                    <a:pt x="252478" y="27654"/>
                  </a:lnTo>
                  <a:lnTo>
                    <a:pt x="257656" y="29493"/>
                  </a:lnTo>
                  <a:lnTo>
                    <a:pt x="261785" y="28482"/>
                  </a:lnTo>
                  <a:lnTo>
                    <a:pt x="267898" y="29242"/>
                  </a:lnTo>
                  <a:lnTo>
                    <a:pt x="282101" y="32529"/>
                  </a:lnTo>
                  <a:lnTo>
                    <a:pt x="282862" y="31972"/>
                  </a:lnTo>
                  <a:lnTo>
                    <a:pt x="283196" y="31843"/>
                  </a:lnTo>
                  <a:lnTo>
                    <a:pt x="284408" y="30520"/>
                  </a:lnTo>
                  <a:lnTo>
                    <a:pt x="287490" y="23946"/>
                  </a:lnTo>
                  <a:lnTo>
                    <a:pt x="290102" y="19906"/>
                  </a:lnTo>
                  <a:lnTo>
                    <a:pt x="291319" y="18388"/>
                  </a:lnTo>
                  <a:lnTo>
                    <a:pt x="294325" y="16255"/>
                  </a:lnTo>
                  <a:lnTo>
                    <a:pt x="297871" y="15703"/>
                  </a:lnTo>
                  <a:lnTo>
                    <a:pt x="301272" y="15894"/>
                  </a:lnTo>
                  <a:lnTo>
                    <a:pt x="304116" y="16832"/>
                  </a:lnTo>
                  <a:lnTo>
                    <a:pt x="306715" y="17922"/>
                  </a:lnTo>
                  <a:lnTo>
                    <a:pt x="309597" y="17933"/>
                  </a:lnTo>
                  <a:lnTo>
                    <a:pt x="312538" y="16879"/>
                  </a:lnTo>
                  <a:lnTo>
                    <a:pt x="316910" y="14958"/>
                  </a:lnTo>
                  <a:lnTo>
                    <a:pt x="321514" y="13699"/>
                  </a:lnTo>
                  <a:lnTo>
                    <a:pt x="325473" y="12320"/>
                  </a:lnTo>
                  <a:lnTo>
                    <a:pt x="331996" y="9899"/>
                  </a:lnTo>
                  <a:lnTo>
                    <a:pt x="334540" y="8786"/>
                  </a:lnTo>
                  <a:lnTo>
                    <a:pt x="337781" y="8349"/>
                  </a:lnTo>
                  <a:lnTo>
                    <a:pt x="346857" y="10557"/>
                  </a:lnTo>
                  <a:lnTo>
                    <a:pt x="352740" y="9095"/>
                  </a:lnTo>
                  <a:lnTo>
                    <a:pt x="355139" y="9524"/>
                  </a:lnTo>
                  <a:lnTo>
                    <a:pt x="360226" y="7946"/>
                  </a:lnTo>
                  <a:lnTo>
                    <a:pt x="361160" y="6892"/>
                  </a:lnTo>
                  <a:lnTo>
                    <a:pt x="364395" y="1553"/>
                  </a:lnTo>
                  <a:lnTo>
                    <a:pt x="367847" y="0"/>
                  </a:lnTo>
                  <a:lnTo>
                    <a:pt x="373063" y="785"/>
                  </a:lnTo>
                  <a:lnTo>
                    <a:pt x="375994" y="1613"/>
                  </a:lnTo>
                  <a:lnTo>
                    <a:pt x="385766" y="3895"/>
                  </a:lnTo>
                  <a:lnTo>
                    <a:pt x="398452" y="6270"/>
                  </a:lnTo>
                  <a:lnTo>
                    <a:pt x="402182" y="6637"/>
                  </a:lnTo>
                  <a:lnTo>
                    <a:pt x="403687" y="6900"/>
                  </a:lnTo>
                  <a:lnTo>
                    <a:pt x="405015" y="6533"/>
                  </a:lnTo>
                  <a:lnTo>
                    <a:pt x="409174" y="3529"/>
                  </a:lnTo>
                  <a:lnTo>
                    <a:pt x="410590" y="3104"/>
                  </a:lnTo>
                  <a:lnTo>
                    <a:pt x="411781" y="315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6867245" y="3343528"/>
              <a:ext cx="207033" cy="240183"/>
            </a:xfrm>
            <a:custGeom>
              <a:avLst/>
              <a:pathLst>
                <a:path w="207033" h="240183">
                  <a:moveTo>
                    <a:pt x="206706" y="5772"/>
                  </a:moveTo>
                  <a:lnTo>
                    <a:pt x="207033" y="10590"/>
                  </a:lnTo>
                  <a:lnTo>
                    <a:pt x="204958" y="16588"/>
                  </a:lnTo>
                  <a:lnTo>
                    <a:pt x="203406" y="21081"/>
                  </a:lnTo>
                  <a:lnTo>
                    <a:pt x="199331" y="28515"/>
                  </a:lnTo>
                  <a:lnTo>
                    <a:pt x="195688" y="35160"/>
                  </a:lnTo>
                  <a:lnTo>
                    <a:pt x="191834" y="46259"/>
                  </a:lnTo>
                  <a:lnTo>
                    <a:pt x="191853" y="54381"/>
                  </a:lnTo>
                  <a:lnTo>
                    <a:pt x="191438" y="59480"/>
                  </a:lnTo>
                  <a:lnTo>
                    <a:pt x="190164" y="62596"/>
                  </a:lnTo>
                  <a:lnTo>
                    <a:pt x="187144" y="70998"/>
                  </a:lnTo>
                  <a:lnTo>
                    <a:pt x="186683" y="78215"/>
                  </a:lnTo>
                  <a:lnTo>
                    <a:pt x="187773" y="87046"/>
                  </a:lnTo>
                  <a:lnTo>
                    <a:pt x="186737" y="95424"/>
                  </a:lnTo>
                  <a:lnTo>
                    <a:pt x="183571" y="103342"/>
                  </a:lnTo>
                  <a:lnTo>
                    <a:pt x="182216" y="109564"/>
                  </a:lnTo>
                  <a:lnTo>
                    <a:pt x="183010" y="117066"/>
                  </a:lnTo>
                  <a:lnTo>
                    <a:pt x="177208" y="123311"/>
                  </a:lnTo>
                  <a:lnTo>
                    <a:pt x="169911" y="129517"/>
                  </a:lnTo>
                  <a:lnTo>
                    <a:pt x="165180" y="131309"/>
                  </a:lnTo>
                  <a:lnTo>
                    <a:pt x="161507" y="133395"/>
                  </a:lnTo>
                  <a:lnTo>
                    <a:pt x="158887" y="135770"/>
                  </a:lnTo>
                  <a:lnTo>
                    <a:pt x="158037" y="137057"/>
                  </a:lnTo>
                  <a:lnTo>
                    <a:pt x="156129" y="139929"/>
                  </a:lnTo>
                  <a:lnTo>
                    <a:pt x="151773" y="148842"/>
                  </a:lnTo>
                  <a:lnTo>
                    <a:pt x="149514" y="152745"/>
                  </a:lnTo>
                  <a:lnTo>
                    <a:pt x="146554" y="156080"/>
                  </a:lnTo>
                  <a:lnTo>
                    <a:pt x="142142" y="160152"/>
                  </a:lnTo>
                  <a:lnTo>
                    <a:pt x="140523" y="162076"/>
                  </a:lnTo>
                  <a:lnTo>
                    <a:pt x="139867" y="164875"/>
                  </a:lnTo>
                  <a:lnTo>
                    <a:pt x="140150" y="170005"/>
                  </a:lnTo>
                  <a:lnTo>
                    <a:pt x="140579" y="185633"/>
                  </a:lnTo>
                  <a:lnTo>
                    <a:pt x="139840" y="190169"/>
                  </a:lnTo>
                  <a:lnTo>
                    <a:pt x="138628" y="197623"/>
                  </a:lnTo>
                  <a:lnTo>
                    <a:pt x="134297" y="205970"/>
                  </a:lnTo>
                  <a:lnTo>
                    <a:pt x="131048" y="210614"/>
                  </a:lnTo>
                  <a:lnTo>
                    <a:pt x="127790" y="212031"/>
                  </a:lnTo>
                  <a:lnTo>
                    <a:pt x="123521" y="213286"/>
                  </a:lnTo>
                  <a:lnTo>
                    <a:pt x="121473" y="214862"/>
                  </a:lnTo>
                  <a:lnTo>
                    <a:pt x="120229" y="217177"/>
                  </a:lnTo>
                  <a:lnTo>
                    <a:pt x="117843" y="219198"/>
                  </a:lnTo>
                  <a:lnTo>
                    <a:pt x="114322" y="220931"/>
                  </a:lnTo>
                  <a:lnTo>
                    <a:pt x="109874" y="225170"/>
                  </a:lnTo>
                  <a:lnTo>
                    <a:pt x="104509" y="231928"/>
                  </a:lnTo>
                  <a:lnTo>
                    <a:pt x="100839" y="235800"/>
                  </a:lnTo>
                  <a:lnTo>
                    <a:pt x="98866" y="236796"/>
                  </a:lnTo>
                  <a:lnTo>
                    <a:pt x="96824" y="236888"/>
                  </a:lnTo>
                  <a:lnTo>
                    <a:pt x="94713" y="236078"/>
                  </a:lnTo>
                  <a:lnTo>
                    <a:pt x="92954" y="235965"/>
                  </a:lnTo>
                  <a:lnTo>
                    <a:pt x="92061" y="236332"/>
                  </a:lnTo>
                  <a:lnTo>
                    <a:pt x="91488" y="236032"/>
                  </a:lnTo>
                  <a:lnTo>
                    <a:pt x="90655" y="235401"/>
                  </a:lnTo>
                  <a:lnTo>
                    <a:pt x="90687" y="233846"/>
                  </a:lnTo>
                  <a:lnTo>
                    <a:pt x="90439" y="231267"/>
                  </a:lnTo>
                  <a:lnTo>
                    <a:pt x="89402" y="228611"/>
                  </a:lnTo>
                  <a:lnTo>
                    <a:pt x="90633" y="226471"/>
                  </a:lnTo>
                  <a:lnTo>
                    <a:pt x="91734" y="224852"/>
                  </a:lnTo>
                  <a:lnTo>
                    <a:pt x="91540" y="224010"/>
                  </a:lnTo>
                  <a:lnTo>
                    <a:pt x="90439" y="222647"/>
                  </a:lnTo>
                  <a:lnTo>
                    <a:pt x="89205" y="220704"/>
                  </a:lnTo>
                  <a:lnTo>
                    <a:pt x="88042" y="220834"/>
                  </a:lnTo>
                  <a:lnTo>
                    <a:pt x="85578" y="222326"/>
                  </a:lnTo>
                  <a:lnTo>
                    <a:pt x="83004" y="223484"/>
                  </a:lnTo>
                  <a:lnTo>
                    <a:pt x="80599" y="223967"/>
                  </a:lnTo>
                  <a:lnTo>
                    <a:pt x="78708" y="225176"/>
                  </a:lnTo>
                  <a:lnTo>
                    <a:pt x="77671" y="225823"/>
                  </a:lnTo>
                  <a:lnTo>
                    <a:pt x="76052" y="225823"/>
                  </a:lnTo>
                  <a:lnTo>
                    <a:pt x="75146" y="225111"/>
                  </a:lnTo>
                  <a:lnTo>
                    <a:pt x="73170" y="224420"/>
                  </a:lnTo>
                  <a:lnTo>
                    <a:pt x="72093" y="224658"/>
                  </a:lnTo>
                  <a:lnTo>
                    <a:pt x="71486" y="224990"/>
                  </a:lnTo>
                  <a:lnTo>
                    <a:pt x="71224" y="227443"/>
                  </a:lnTo>
                  <a:lnTo>
                    <a:pt x="70998" y="229518"/>
                  </a:lnTo>
                  <a:lnTo>
                    <a:pt x="70609" y="231461"/>
                  </a:lnTo>
                  <a:lnTo>
                    <a:pt x="69897" y="232368"/>
                  </a:lnTo>
                  <a:lnTo>
                    <a:pt x="66915" y="233342"/>
                  </a:lnTo>
                  <a:lnTo>
                    <a:pt x="64891" y="234675"/>
                  </a:lnTo>
                  <a:lnTo>
                    <a:pt x="63137" y="235571"/>
                  </a:lnTo>
                  <a:lnTo>
                    <a:pt x="62054" y="235350"/>
                  </a:lnTo>
                  <a:lnTo>
                    <a:pt x="59885" y="233577"/>
                  </a:lnTo>
                  <a:lnTo>
                    <a:pt x="57739" y="231936"/>
                  </a:lnTo>
                  <a:lnTo>
                    <a:pt x="56547" y="230554"/>
                  </a:lnTo>
                  <a:lnTo>
                    <a:pt x="55880" y="229572"/>
                  </a:lnTo>
                  <a:lnTo>
                    <a:pt x="55446" y="229129"/>
                  </a:lnTo>
                  <a:lnTo>
                    <a:pt x="54085" y="229065"/>
                  </a:lnTo>
                  <a:lnTo>
                    <a:pt x="53681" y="229971"/>
                  </a:lnTo>
                  <a:lnTo>
                    <a:pt x="52998" y="229542"/>
                  </a:lnTo>
                  <a:lnTo>
                    <a:pt x="50879" y="227677"/>
                  </a:lnTo>
                  <a:lnTo>
                    <a:pt x="48383" y="224731"/>
                  </a:lnTo>
                  <a:lnTo>
                    <a:pt x="47474" y="224283"/>
                  </a:lnTo>
                  <a:lnTo>
                    <a:pt x="46095" y="224328"/>
                  </a:lnTo>
                  <a:lnTo>
                    <a:pt x="43917" y="225411"/>
                  </a:lnTo>
                  <a:lnTo>
                    <a:pt x="41769" y="227108"/>
                  </a:lnTo>
                  <a:lnTo>
                    <a:pt x="37894" y="228665"/>
                  </a:lnTo>
                  <a:lnTo>
                    <a:pt x="34663" y="229539"/>
                  </a:lnTo>
                  <a:lnTo>
                    <a:pt x="34372" y="230605"/>
                  </a:lnTo>
                  <a:lnTo>
                    <a:pt x="33616" y="232441"/>
                  </a:lnTo>
                  <a:lnTo>
                    <a:pt x="32545" y="233585"/>
                  </a:lnTo>
                  <a:lnTo>
                    <a:pt x="29682" y="233946"/>
                  </a:lnTo>
                  <a:lnTo>
                    <a:pt x="28654" y="235579"/>
                  </a:lnTo>
                  <a:lnTo>
                    <a:pt x="26179" y="238742"/>
                  </a:lnTo>
                  <a:lnTo>
                    <a:pt x="24544" y="240183"/>
                  </a:lnTo>
                  <a:lnTo>
                    <a:pt x="24112" y="239568"/>
                  </a:lnTo>
                  <a:lnTo>
                    <a:pt x="23119" y="238804"/>
                  </a:lnTo>
                  <a:lnTo>
                    <a:pt x="21087" y="236354"/>
                  </a:lnTo>
                  <a:lnTo>
                    <a:pt x="19081" y="233307"/>
                  </a:lnTo>
                  <a:lnTo>
                    <a:pt x="18544" y="231917"/>
                  </a:lnTo>
                  <a:lnTo>
                    <a:pt x="17980" y="231126"/>
                  </a:lnTo>
                  <a:lnTo>
                    <a:pt x="17889" y="228066"/>
                  </a:lnTo>
                  <a:lnTo>
                    <a:pt x="14864" y="224431"/>
                  </a:lnTo>
                  <a:lnTo>
                    <a:pt x="7286" y="217965"/>
                  </a:lnTo>
                  <a:lnTo>
                    <a:pt x="6474" y="216038"/>
                  </a:lnTo>
                  <a:lnTo>
                    <a:pt x="0" y="210117"/>
                  </a:lnTo>
                  <a:lnTo>
                    <a:pt x="1654" y="205854"/>
                  </a:lnTo>
                  <a:lnTo>
                    <a:pt x="2882" y="203886"/>
                  </a:lnTo>
                  <a:lnTo>
                    <a:pt x="4369" y="202513"/>
                  </a:lnTo>
                  <a:lnTo>
                    <a:pt x="10338" y="199174"/>
                  </a:lnTo>
                  <a:lnTo>
                    <a:pt x="11237" y="199304"/>
                  </a:lnTo>
                  <a:lnTo>
                    <a:pt x="15352" y="203643"/>
                  </a:lnTo>
                  <a:lnTo>
                    <a:pt x="16669" y="203989"/>
                  </a:lnTo>
                  <a:lnTo>
                    <a:pt x="18134" y="203870"/>
                  </a:lnTo>
                  <a:lnTo>
                    <a:pt x="19867" y="204048"/>
                  </a:lnTo>
                  <a:lnTo>
                    <a:pt x="20717" y="203198"/>
                  </a:lnTo>
                  <a:lnTo>
                    <a:pt x="20852" y="202078"/>
                  </a:lnTo>
                  <a:lnTo>
                    <a:pt x="19600" y="200826"/>
                  </a:lnTo>
                  <a:lnTo>
                    <a:pt x="19419" y="199482"/>
                  </a:lnTo>
                  <a:lnTo>
                    <a:pt x="20299" y="198022"/>
                  </a:lnTo>
                  <a:lnTo>
                    <a:pt x="20798" y="196408"/>
                  </a:lnTo>
                  <a:lnTo>
                    <a:pt x="22082" y="194495"/>
                  </a:lnTo>
                  <a:lnTo>
                    <a:pt x="22217" y="193599"/>
                  </a:lnTo>
                  <a:lnTo>
                    <a:pt x="20860" y="192622"/>
                  </a:lnTo>
                  <a:lnTo>
                    <a:pt x="18078" y="191127"/>
                  </a:lnTo>
                  <a:lnTo>
                    <a:pt x="16172" y="189686"/>
                  </a:lnTo>
                  <a:lnTo>
                    <a:pt x="15444" y="188304"/>
                  </a:lnTo>
                  <a:lnTo>
                    <a:pt x="15967" y="186540"/>
                  </a:lnTo>
                  <a:lnTo>
                    <a:pt x="17500" y="185107"/>
                  </a:lnTo>
                  <a:lnTo>
                    <a:pt x="17408" y="184329"/>
                  </a:lnTo>
                  <a:lnTo>
                    <a:pt x="16059" y="183042"/>
                  </a:lnTo>
                  <a:lnTo>
                    <a:pt x="15074" y="181663"/>
                  </a:lnTo>
                  <a:lnTo>
                    <a:pt x="14062" y="180800"/>
                  </a:lnTo>
                  <a:lnTo>
                    <a:pt x="11264" y="180284"/>
                  </a:lnTo>
                  <a:lnTo>
                    <a:pt x="11798" y="178430"/>
                  </a:lnTo>
                  <a:lnTo>
                    <a:pt x="12831" y="175705"/>
                  </a:lnTo>
                  <a:lnTo>
                    <a:pt x="13077" y="173616"/>
                  </a:lnTo>
                  <a:lnTo>
                    <a:pt x="12297" y="168135"/>
                  </a:lnTo>
                  <a:lnTo>
                    <a:pt x="12367" y="167136"/>
                  </a:lnTo>
                  <a:lnTo>
                    <a:pt x="13134" y="166629"/>
                  </a:lnTo>
                  <a:lnTo>
                    <a:pt x="14804" y="167236"/>
                  </a:lnTo>
                  <a:lnTo>
                    <a:pt x="16485" y="168070"/>
                  </a:lnTo>
                  <a:lnTo>
                    <a:pt x="21062" y="166875"/>
                  </a:lnTo>
                  <a:lnTo>
                    <a:pt x="22663" y="166691"/>
                  </a:lnTo>
                  <a:lnTo>
                    <a:pt x="23988" y="167741"/>
                  </a:lnTo>
                  <a:lnTo>
                    <a:pt x="25817" y="168564"/>
                  </a:lnTo>
                  <a:lnTo>
                    <a:pt x="36372" y="166281"/>
                  </a:lnTo>
                  <a:lnTo>
                    <a:pt x="36577" y="163949"/>
                  </a:lnTo>
                  <a:lnTo>
                    <a:pt x="37181" y="161839"/>
                  </a:lnTo>
                  <a:lnTo>
                    <a:pt x="37259" y="160258"/>
                  </a:lnTo>
                  <a:lnTo>
                    <a:pt x="36820" y="159243"/>
                  </a:lnTo>
                  <a:lnTo>
                    <a:pt x="36299" y="158476"/>
                  </a:lnTo>
                  <a:lnTo>
                    <a:pt x="35986" y="156895"/>
                  </a:lnTo>
                  <a:lnTo>
                    <a:pt x="35978" y="155198"/>
                  </a:lnTo>
                  <a:lnTo>
                    <a:pt x="36987" y="154399"/>
                  </a:lnTo>
                  <a:lnTo>
                    <a:pt x="40352" y="152378"/>
                  </a:lnTo>
                  <a:lnTo>
                    <a:pt x="41402" y="152453"/>
                  </a:lnTo>
                  <a:lnTo>
                    <a:pt x="43758" y="153554"/>
                  </a:lnTo>
                  <a:lnTo>
                    <a:pt x="45965" y="155279"/>
                  </a:lnTo>
                  <a:lnTo>
                    <a:pt x="47924" y="158911"/>
                  </a:lnTo>
                  <a:lnTo>
                    <a:pt x="49282" y="162033"/>
                  </a:lnTo>
                  <a:lnTo>
                    <a:pt x="51449" y="165822"/>
                  </a:lnTo>
                  <a:lnTo>
                    <a:pt x="56053" y="167363"/>
                  </a:lnTo>
                  <a:lnTo>
                    <a:pt x="61544" y="168348"/>
                  </a:lnTo>
                  <a:lnTo>
                    <a:pt x="64518" y="168089"/>
                  </a:lnTo>
                  <a:lnTo>
                    <a:pt x="68763" y="164861"/>
                  </a:lnTo>
                  <a:lnTo>
                    <a:pt x="71168" y="162344"/>
                  </a:lnTo>
                  <a:lnTo>
                    <a:pt x="71948" y="160989"/>
                  </a:lnTo>
                  <a:lnTo>
                    <a:pt x="73346" y="161688"/>
                  </a:lnTo>
                  <a:lnTo>
                    <a:pt x="74927" y="165002"/>
                  </a:lnTo>
                  <a:lnTo>
                    <a:pt x="75947" y="166286"/>
                  </a:lnTo>
                  <a:lnTo>
                    <a:pt x="76201" y="167511"/>
                  </a:lnTo>
                  <a:lnTo>
                    <a:pt x="75486" y="169042"/>
                  </a:lnTo>
                  <a:lnTo>
                    <a:pt x="76179" y="170024"/>
                  </a:lnTo>
                  <a:lnTo>
                    <a:pt x="79134" y="170720"/>
                  </a:lnTo>
                  <a:lnTo>
                    <a:pt x="81719" y="170064"/>
                  </a:lnTo>
                  <a:lnTo>
                    <a:pt x="82891" y="168712"/>
                  </a:lnTo>
                  <a:lnTo>
                    <a:pt x="84825" y="166950"/>
                  </a:lnTo>
                  <a:lnTo>
                    <a:pt x="84842" y="165469"/>
                  </a:lnTo>
                  <a:lnTo>
                    <a:pt x="83805" y="164500"/>
                  </a:lnTo>
                  <a:lnTo>
                    <a:pt x="83805" y="163175"/>
                  </a:lnTo>
                  <a:lnTo>
                    <a:pt x="84879" y="162133"/>
                  </a:lnTo>
                  <a:lnTo>
                    <a:pt x="85927" y="159283"/>
                  </a:lnTo>
                  <a:lnTo>
                    <a:pt x="86253" y="157203"/>
                  </a:lnTo>
                  <a:lnTo>
                    <a:pt x="87273" y="155878"/>
                  </a:lnTo>
                  <a:lnTo>
                    <a:pt x="89214" y="154957"/>
                  </a:lnTo>
                  <a:lnTo>
                    <a:pt x="89915" y="154124"/>
                  </a:lnTo>
                  <a:lnTo>
                    <a:pt x="91000" y="149191"/>
                  </a:lnTo>
                  <a:lnTo>
                    <a:pt x="90439" y="147407"/>
                  </a:lnTo>
                  <a:lnTo>
                    <a:pt x="90439" y="145925"/>
                  </a:lnTo>
                  <a:lnTo>
                    <a:pt x="91664" y="144039"/>
                  </a:lnTo>
                  <a:lnTo>
                    <a:pt x="91893" y="140946"/>
                  </a:lnTo>
                  <a:lnTo>
                    <a:pt x="91378" y="135878"/>
                  </a:lnTo>
                  <a:lnTo>
                    <a:pt x="91022" y="132400"/>
                  </a:lnTo>
                  <a:lnTo>
                    <a:pt x="90652" y="128756"/>
                  </a:lnTo>
                  <a:lnTo>
                    <a:pt x="91599" y="123969"/>
                  </a:lnTo>
                  <a:lnTo>
                    <a:pt x="92584" y="118982"/>
                  </a:lnTo>
                  <a:lnTo>
                    <a:pt x="92406" y="117741"/>
                  </a:lnTo>
                  <a:lnTo>
                    <a:pt x="91040" y="116227"/>
                  </a:lnTo>
                  <a:lnTo>
                    <a:pt x="89357" y="114842"/>
                  </a:lnTo>
                  <a:lnTo>
                    <a:pt x="85017" y="113704"/>
                  </a:lnTo>
                  <a:lnTo>
                    <a:pt x="83403" y="111895"/>
                  </a:lnTo>
                  <a:lnTo>
                    <a:pt x="82146" y="109974"/>
                  </a:lnTo>
                  <a:lnTo>
                    <a:pt x="81223" y="109359"/>
                  </a:lnTo>
                  <a:lnTo>
                    <a:pt x="76487" y="108598"/>
                  </a:lnTo>
                  <a:lnTo>
                    <a:pt x="75437" y="107513"/>
                  </a:lnTo>
                  <a:lnTo>
                    <a:pt x="75863" y="104404"/>
                  </a:lnTo>
                  <a:lnTo>
                    <a:pt x="76282" y="99814"/>
                  </a:lnTo>
                  <a:lnTo>
                    <a:pt x="76114" y="96621"/>
                  </a:lnTo>
                  <a:lnTo>
                    <a:pt x="76959" y="94047"/>
                  </a:lnTo>
                  <a:lnTo>
                    <a:pt x="77912" y="92117"/>
                  </a:lnTo>
                  <a:lnTo>
                    <a:pt x="80003" y="90074"/>
                  </a:lnTo>
                  <a:lnTo>
                    <a:pt x="81115" y="87663"/>
                  </a:lnTo>
                  <a:lnTo>
                    <a:pt x="81722" y="87067"/>
                  </a:lnTo>
                  <a:lnTo>
                    <a:pt x="85686" y="86665"/>
                  </a:lnTo>
                  <a:lnTo>
                    <a:pt x="87127" y="85661"/>
                  </a:lnTo>
                  <a:lnTo>
                    <a:pt x="88264" y="84645"/>
                  </a:lnTo>
                  <a:lnTo>
                    <a:pt x="88741" y="83274"/>
                  </a:lnTo>
                  <a:lnTo>
                    <a:pt x="90099" y="81011"/>
                  </a:lnTo>
                  <a:lnTo>
                    <a:pt x="91310" y="79470"/>
                  </a:lnTo>
                  <a:lnTo>
                    <a:pt x="91440" y="78430"/>
                  </a:lnTo>
                  <a:lnTo>
                    <a:pt x="91183" y="76983"/>
                  </a:lnTo>
                  <a:lnTo>
                    <a:pt x="89983" y="74138"/>
                  </a:lnTo>
                  <a:lnTo>
                    <a:pt x="88547" y="71767"/>
                  </a:lnTo>
                  <a:lnTo>
                    <a:pt x="87678" y="70921"/>
                  </a:lnTo>
                  <a:lnTo>
                    <a:pt x="85929" y="65347"/>
                  </a:lnTo>
                  <a:lnTo>
                    <a:pt x="84302" y="64030"/>
                  </a:lnTo>
                  <a:lnTo>
                    <a:pt x="81134" y="63320"/>
                  </a:lnTo>
                  <a:lnTo>
                    <a:pt x="75197" y="62689"/>
                  </a:lnTo>
                  <a:lnTo>
                    <a:pt x="71600" y="63697"/>
                  </a:lnTo>
                  <a:lnTo>
                    <a:pt x="66132" y="65567"/>
                  </a:lnTo>
                  <a:lnTo>
                    <a:pt x="61960" y="66861"/>
                  </a:lnTo>
                  <a:lnTo>
                    <a:pt x="59245" y="67600"/>
                  </a:lnTo>
                  <a:lnTo>
                    <a:pt x="57648" y="67395"/>
                  </a:lnTo>
                  <a:lnTo>
                    <a:pt x="56924" y="66544"/>
                  </a:lnTo>
                  <a:lnTo>
                    <a:pt x="57980" y="65820"/>
                  </a:lnTo>
                  <a:lnTo>
                    <a:pt x="58506" y="64127"/>
                  </a:lnTo>
                  <a:lnTo>
                    <a:pt x="57826" y="61698"/>
                  </a:lnTo>
                  <a:lnTo>
                    <a:pt x="56771" y="59475"/>
                  </a:lnTo>
                  <a:lnTo>
                    <a:pt x="56166" y="56351"/>
                  </a:lnTo>
                  <a:lnTo>
                    <a:pt x="56428" y="52469"/>
                  </a:lnTo>
                  <a:lnTo>
                    <a:pt x="57459" y="48826"/>
                  </a:lnTo>
                  <a:lnTo>
                    <a:pt x="59647" y="44092"/>
                  </a:lnTo>
                  <a:lnTo>
                    <a:pt x="59782" y="42162"/>
                  </a:lnTo>
                  <a:lnTo>
                    <a:pt x="66413" y="42218"/>
                  </a:lnTo>
                  <a:lnTo>
                    <a:pt x="73024" y="42276"/>
                  </a:lnTo>
                  <a:lnTo>
                    <a:pt x="80254" y="42236"/>
                  </a:lnTo>
                  <a:lnTo>
                    <a:pt x="87235" y="42195"/>
                  </a:lnTo>
                  <a:lnTo>
                    <a:pt x="92681" y="42350"/>
                  </a:lnTo>
                  <a:lnTo>
                    <a:pt x="95302" y="41124"/>
                  </a:lnTo>
                  <a:lnTo>
                    <a:pt x="97795" y="42977"/>
                  </a:lnTo>
                  <a:lnTo>
                    <a:pt x="99015" y="43389"/>
                  </a:lnTo>
                  <a:lnTo>
                    <a:pt x="99430" y="43244"/>
                  </a:lnTo>
                  <a:lnTo>
                    <a:pt x="100386" y="44548"/>
                  </a:lnTo>
                  <a:lnTo>
                    <a:pt x="103484" y="44403"/>
                  </a:lnTo>
                  <a:lnTo>
                    <a:pt x="103975" y="44710"/>
                  </a:lnTo>
                  <a:lnTo>
                    <a:pt x="104242" y="46286"/>
                  </a:lnTo>
                  <a:lnTo>
                    <a:pt x="107116" y="46246"/>
                  </a:lnTo>
                  <a:lnTo>
                    <a:pt x="108536" y="46602"/>
                  </a:lnTo>
                  <a:lnTo>
                    <a:pt x="109691" y="46562"/>
                  </a:lnTo>
                  <a:lnTo>
                    <a:pt x="111361" y="45643"/>
                  </a:lnTo>
                  <a:lnTo>
                    <a:pt x="112562" y="45950"/>
                  </a:lnTo>
                  <a:lnTo>
                    <a:pt x="114743" y="47131"/>
                  </a:lnTo>
                  <a:lnTo>
                    <a:pt x="116300" y="48154"/>
                  </a:lnTo>
                  <a:lnTo>
                    <a:pt x="118475" y="47822"/>
                  </a:lnTo>
                  <a:lnTo>
                    <a:pt x="123527" y="47997"/>
                  </a:lnTo>
                  <a:lnTo>
                    <a:pt x="127431" y="48976"/>
                  </a:lnTo>
                  <a:lnTo>
                    <a:pt x="131301" y="51694"/>
                  </a:lnTo>
                  <a:lnTo>
                    <a:pt x="133887" y="53258"/>
                  </a:lnTo>
                  <a:lnTo>
                    <a:pt x="136213" y="55574"/>
                  </a:lnTo>
                  <a:lnTo>
                    <a:pt x="137068" y="55158"/>
                  </a:lnTo>
                  <a:lnTo>
                    <a:pt x="137875" y="54527"/>
                  </a:lnTo>
                  <a:lnTo>
                    <a:pt x="138334" y="54247"/>
                  </a:lnTo>
                  <a:lnTo>
                    <a:pt x="138302" y="52265"/>
                  </a:lnTo>
                  <a:lnTo>
                    <a:pt x="137001" y="48891"/>
                  </a:lnTo>
                  <a:lnTo>
                    <a:pt x="136496" y="46027"/>
                  </a:lnTo>
                  <a:lnTo>
                    <a:pt x="136785" y="43675"/>
                  </a:lnTo>
                  <a:lnTo>
                    <a:pt x="137770" y="41989"/>
                  </a:lnTo>
                  <a:lnTo>
                    <a:pt x="139451" y="40967"/>
                  </a:lnTo>
                  <a:lnTo>
                    <a:pt x="139618" y="39374"/>
                  </a:lnTo>
                  <a:lnTo>
                    <a:pt x="139640" y="39163"/>
                  </a:lnTo>
                  <a:lnTo>
                    <a:pt x="141529" y="35385"/>
                  </a:lnTo>
                  <a:lnTo>
                    <a:pt x="143405" y="31627"/>
                  </a:lnTo>
                  <a:lnTo>
                    <a:pt x="145661" y="27254"/>
                  </a:lnTo>
                  <a:lnTo>
                    <a:pt x="147520" y="23642"/>
                  </a:lnTo>
                  <a:lnTo>
                    <a:pt x="147272" y="21852"/>
                  </a:lnTo>
                  <a:lnTo>
                    <a:pt x="147455" y="19180"/>
                  </a:lnTo>
                  <a:lnTo>
                    <a:pt x="147838" y="16202"/>
                  </a:lnTo>
                  <a:lnTo>
                    <a:pt x="147747" y="14429"/>
                  </a:lnTo>
                  <a:lnTo>
                    <a:pt x="148286" y="13221"/>
                  </a:lnTo>
                  <a:lnTo>
                    <a:pt x="149579" y="8781"/>
                  </a:lnTo>
                  <a:lnTo>
                    <a:pt x="150335" y="6196"/>
                  </a:lnTo>
                  <a:lnTo>
                    <a:pt x="151449" y="5027"/>
                  </a:lnTo>
                  <a:lnTo>
                    <a:pt x="153179" y="4203"/>
                  </a:lnTo>
                  <a:lnTo>
                    <a:pt x="155694" y="4173"/>
                  </a:lnTo>
                  <a:lnTo>
                    <a:pt x="162276" y="3609"/>
                  </a:lnTo>
                  <a:lnTo>
                    <a:pt x="168416" y="2455"/>
                  </a:lnTo>
                  <a:lnTo>
                    <a:pt x="170453" y="1937"/>
                  </a:lnTo>
                  <a:lnTo>
                    <a:pt x="174309" y="74"/>
                  </a:lnTo>
                  <a:lnTo>
                    <a:pt x="175791" y="0"/>
                  </a:lnTo>
                  <a:lnTo>
                    <a:pt x="177065" y="709"/>
                  </a:lnTo>
                  <a:lnTo>
                    <a:pt x="184497" y="2849"/>
                  </a:lnTo>
                  <a:lnTo>
                    <a:pt x="186534" y="3687"/>
                  </a:lnTo>
                  <a:lnTo>
                    <a:pt x="187274" y="3562"/>
                  </a:lnTo>
                  <a:lnTo>
                    <a:pt x="188402" y="3745"/>
                  </a:lnTo>
                  <a:lnTo>
                    <a:pt x="190137" y="3771"/>
                  </a:lnTo>
                  <a:lnTo>
                    <a:pt x="191837" y="3509"/>
                  </a:lnTo>
                  <a:lnTo>
                    <a:pt x="192916" y="3764"/>
                  </a:lnTo>
                  <a:lnTo>
                    <a:pt x="194287" y="5181"/>
                  </a:lnTo>
                  <a:lnTo>
                    <a:pt x="195199" y="5026"/>
                  </a:lnTo>
                  <a:lnTo>
                    <a:pt x="196392" y="3996"/>
                  </a:lnTo>
                  <a:lnTo>
                    <a:pt x="198632" y="2942"/>
                  </a:lnTo>
                  <a:lnTo>
                    <a:pt x="202950" y="1777"/>
                  </a:lnTo>
                  <a:lnTo>
                    <a:pt x="203652" y="2299"/>
                  </a:lnTo>
                  <a:lnTo>
                    <a:pt x="205144" y="4893"/>
                  </a:lnTo>
                  <a:close/>
                </a:path>
              </a:pathLst>
            </a:custGeom>
            <a:solidFill>
              <a:srgbClr val="FCE0D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2142593" y="4030887"/>
              <a:ext cx="2918" cy="1743"/>
            </a:xfrm>
            <a:custGeom>
              <a:avLst/>
              <a:pathLst>
                <a:path w="2918" h="1743">
                  <a:moveTo>
                    <a:pt x="2817" y="1735"/>
                  </a:moveTo>
                  <a:lnTo>
                    <a:pt x="1932" y="1743"/>
                  </a:lnTo>
                  <a:lnTo>
                    <a:pt x="812" y="1538"/>
                  </a:lnTo>
                  <a:lnTo>
                    <a:pt x="79" y="1427"/>
                  </a:lnTo>
                  <a:lnTo>
                    <a:pt x="0" y="1179"/>
                  </a:lnTo>
                  <a:lnTo>
                    <a:pt x="288" y="388"/>
                  </a:lnTo>
                  <a:lnTo>
                    <a:pt x="881" y="0"/>
                  </a:lnTo>
                  <a:lnTo>
                    <a:pt x="2048" y="56"/>
                  </a:lnTo>
                  <a:lnTo>
                    <a:pt x="2845" y="599"/>
                  </a:lnTo>
                  <a:lnTo>
                    <a:pt x="2918" y="149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398419" y="3372294"/>
              <a:ext cx="2663" cy="3500"/>
            </a:xfrm>
            <a:custGeom>
              <a:avLst/>
              <a:pathLst>
                <a:path w="2663" h="3500">
                  <a:moveTo>
                    <a:pt x="2663" y="2890"/>
                  </a:moveTo>
                  <a:lnTo>
                    <a:pt x="1914" y="3500"/>
                  </a:lnTo>
                  <a:lnTo>
                    <a:pt x="487" y="2405"/>
                  </a:lnTo>
                  <a:lnTo>
                    <a:pt x="0" y="1026"/>
                  </a:lnTo>
                  <a:lnTo>
                    <a:pt x="875" y="0"/>
                  </a:lnTo>
                  <a:lnTo>
                    <a:pt x="2002" y="335"/>
                  </a:lnTo>
                  <a:lnTo>
                    <a:pt x="2513" y="118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375888" y="3101811"/>
              <a:ext cx="335736" cy="460666"/>
            </a:xfrm>
            <a:custGeom>
              <a:avLst/>
              <a:pathLst>
                <a:path w="335736" h="460666">
                  <a:moveTo>
                    <a:pt x="212939" y="15819"/>
                  </a:moveTo>
                  <a:lnTo>
                    <a:pt x="211948" y="16155"/>
                  </a:lnTo>
                  <a:lnTo>
                    <a:pt x="210715" y="16879"/>
                  </a:lnTo>
                  <a:lnTo>
                    <a:pt x="206960" y="18246"/>
                  </a:lnTo>
                  <a:lnTo>
                    <a:pt x="201892" y="19551"/>
                  </a:lnTo>
                  <a:lnTo>
                    <a:pt x="195298" y="21222"/>
                  </a:lnTo>
                  <a:lnTo>
                    <a:pt x="193800" y="23003"/>
                  </a:lnTo>
                  <a:lnTo>
                    <a:pt x="187274" y="34209"/>
                  </a:lnTo>
                  <a:lnTo>
                    <a:pt x="181813" y="36480"/>
                  </a:lnTo>
                  <a:lnTo>
                    <a:pt x="179825" y="38147"/>
                  </a:lnTo>
                  <a:lnTo>
                    <a:pt x="178326" y="40268"/>
                  </a:lnTo>
                  <a:lnTo>
                    <a:pt x="175070" y="44173"/>
                  </a:lnTo>
                  <a:lnTo>
                    <a:pt x="173714" y="47176"/>
                  </a:lnTo>
                  <a:lnTo>
                    <a:pt x="170117" y="53695"/>
                  </a:lnTo>
                  <a:lnTo>
                    <a:pt x="168154" y="61862"/>
                  </a:lnTo>
                  <a:lnTo>
                    <a:pt x="167407" y="66449"/>
                  </a:lnTo>
                  <a:lnTo>
                    <a:pt x="166325" y="73097"/>
                  </a:lnTo>
                  <a:lnTo>
                    <a:pt x="164736" y="76440"/>
                  </a:lnTo>
                  <a:lnTo>
                    <a:pt x="162603" y="79578"/>
                  </a:lnTo>
                  <a:lnTo>
                    <a:pt x="160309" y="82646"/>
                  </a:lnTo>
                  <a:lnTo>
                    <a:pt x="158336" y="86006"/>
                  </a:lnTo>
                  <a:lnTo>
                    <a:pt x="156659" y="88636"/>
                  </a:lnTo>
                  <a:lnTo>
                    <a:pt x="156386" y="89540"/>
                  </a:lnTo>
                  <a:lnTo>
                    <a:pt x="157201" y="90265"/>
                  </a:lnTo>
                  <a:lnTo>
                    <a:pt x="161168" y="89540"/>
                  </a:lnTo>
                  <a:lnTo>
                    <a:pt x="162728" y="88748"/>
                  </a:lnTo>
                  <a:lnTo>
                    <a:pt x="164892" y="87732"/>
                  </a:lnTo>
                  <a:lnTo>
                    <a:pt x="166250" y="88274"/>
                  </a:lnTo>
                  <a:lnTo>
                    <a:pt x="167607" y="91170"/>
                  </a:lnTo>
                  <a:lnTo>
                    <a:pt x="169147" y="91532"/>
                  </a:lnTo>
                  <a:lnTo>
                    <a:pt x="170593" y="91170"/>
                  </a:lnTo>
                  <a:lnTo>
                    <a:pt x="172133" y="91893"/>
                  </a:lnTo>
                  <a:lnTo>
                    <a:pt x="174091" y="99097"/>
                  </a:lnTo>
                  <a:lnTo>
                    <a:pt x="175752" y="105196"/>
                  </a:lnTo>
                  <a:lnTo>
                    <a:pt x="179612" y="109007"/>
                  </a:lnTo>
                  <a:lnTo>
                    <a:pt x="182629" y="111983"/>
                  </a:lnTo>
                  <a:lnTo>
                    <a:pt x="183354" y="114606"/>
                  </a:lnTo>
                  <a:lnTo>
                    <a:pt x="184077" y="118317"/>
                  </a:lnTo>
                  <a:lnTo>
                    <a:pt x="184258" y="120126"/>
                  </a:lnTo>
                  <a:lnTo>
                    <a:pt x="183316" y="121221"/>
                  </a:lnTo>
                  <a:lnTo>
                    <a:pt x="181814" y="123475"/>
                  </a:lnTo>
                  <a:lnTo>
                    <a:pt x="181440" y="127793"/>
                  </a:lnTo>
                  <a:lnTo>
                    <a:pt x="181183" y="129227"/>
                  </a:lnTo>
                  <a:lnTo>
                    <a:pt x="180905" y="133227"/>
                  </a:lnTo>
                  <a:lnTo>
                    <a:pt x="181098" y="135685"/>
                  </a:lnTo>
                  <a:lnTo>
                    <a:pt x="181899" y="137603"/>
                  </a:lnTo>
                  <a:lnTo>
                    <a:pt x="183235" y="138702"/>
                  </a:lnTo>
                  <a:lnTo>
                    <a:pt x="185951" y="139270"/>
                  </a:lnTo>
                  <a:lnTo>
                    <a:pt x="188400" y="139941"/>
                  </a:lnTo>
                  <a:lnTo>
                    <a:pt x="189810" y="143272"/>
                  </a:lnTo>
                  <a:lnTo>
                    <a:pt x="191811" y="147496"/>
                  </a:lnTo>
                  <a:lnTo>
                    <a:pt x="193957" y="149271"/>
                  </a:lnTo>
                  <a:lnTo>
                    <a:pt x="197106" y="150440"/>
                  </a:lnTo>
                  <a:lnTo>
                    <a:pt x="199355" y="150012"/>
                  </a:lnTo>
                  <a:lnTo>
                    <a:pt x="204616" y="149263"/>
                  </a:lnTo>
                  <a:lnTo>
                    <a:pt x="209142" y="149444"/>
                  </a:lnTo>
                  <a:lnTo>
                    <a:pt x="215755" y="150582"/>
                  </a:lnTo>
                  <a:lnTo>
                    <a:pt x="218220" y="150540"/>
                  </a:lnTo>
                  <a:lnTo>
                    <a:pt x="221407" y="150327"/>
                  </a:lnTo>
                  <a:lnTo>
                    <a:pt x="227005" y="148029"/>
                  </a:lnTo>
                  <a:lnTo>
                    <a:pt x="229038" y="147685"/>
                  </a:lnTo>
                  <a:lnTo>
                    <a:pt x="231306" y="147886"/>
                  </a:lnTo>
                  <a:lnTo>
                    <a:pt x="234609" y="149053"/>
                  </a:lnTo>
                  <a:lnTo>
                    <a:pt x="236402" y="149976"/>
                  </a:lnTo>
                  <a:lnTo>
                    <a:pt x="238700" y="150930"/>
                  </a:lnTo>
                  <a:lnTo>
                    <a:pt x="242054" y="151611"/>
                  </a:lnTo>
                  <a:lnTo>
                    <a:pt x="244209" y="151498"/>
                  </a:lnTo>
                  <a:lnTo>
                    <a:pt x="245838" y="151455"/>
                  </a:lnTo>
                  <a:lnTo>
                    <a:pt x="246782" y="151888"/>
                  </a:lnTo>
                  <a:lnTo>
                    <a:pt x="252055" y="158456"/>
                  </a:lnTo>
                  <a:lnTo>
                    <a:pt x="256622" y="164145"/>
                  </a:lnTo>
                  <a:lnTo>
                    <a:pt x="260605" y="168923"/>
                  </a:lnTo>
                  <a:lnTo>
                    <a:pt x="264904" y="174079"/>
                  </a:lnTo>
                  <a:lnTo>
                    <a:pt x="265238" y="174381"/>
                  </a:lnTo>
                  <a:lnTo>
                    <a:pt x="267175" y="173717"/>
                  </a:lnTo>
                  <a:lnTo>
                    <a:pt x="268452" y="174004"/>
                  </a:lnTo>
                  <a:lnTo>
                    <a:pt x="269632" y="175051"/>
                  </a:lnTo>
                  <a:lnTo>
                    <a:pt x="271666" y="174620"/>
                  </a:lnTo>
                  <a:lnTo>
                    <a:pt x="274557" y="172712"/>
                  </a:lnTo>
                  <a:lnTo>
                    <a:pt x="278777" y="172330"/>
                  </a:lnTo>
                  <a:lnTo>
                    <a:pt x="284324" y="173474"/>
                  </a:lnTo>
                  <a:lnTo>
                    <a:pt x="291639" y="173481"/>
                  </a:lnTo>
                  <a:lnTo>
                    <a:pt x="300722" y="172349"/>
                  </a:lnTo>
                  <a:lnTo>
                    <a:pt x="306365" y="171121"/>
                  </a:lnTo>
                  <a:lnTo>
                    <a:pt x="308567" y="169796"/>
                  </a:lnTo>
                  <a:lnTo>
                    <a:pt x="312216" y="169932"/>
                  </a:lnTo>
                  <a:lnTo>
                    <a:pt x="316612" y="171125"/>
                  </a:lnTo>
                  <a:lnTo>
                    <a:pt x="318991" y="172825"/>
                  </a:lnTo>
                  <a:lnTo>
                    <a:pt x="319278" y="174497"/>
                  </a:lnTo>
                  <a:lnTo>
                    <a:pt x="320169" y="177101"/>
                  </a:lnTo>
                  <a:lnTo>
                    <a:pt x="319215" y="179742"/>
                  </a:lnTo>
                  <a:lnTo>
                    <a:pt x="316415" y="182419"/>
                  </a:lnTo>
                  <a:lnTo>
                    <a:pt x="314863" y="185838"/>
                  </a:lnTo>
                  <a:lnTo>
                    <a:pt x="314561" y="189999"/>
                  </a:lnTo>
                  <a:lnTo>
                    <a:pt x="313115" y="193074"/>
                  </a:lnTo>
                  <a:lnTo>
                    <a:pt x="310523" y="195064"/>
                  </a:lnTo>
                  <a:lnTo>
                    <a:pt x="309515" y="197967"/>
                  </a:lnTo>
                  <a:lnTo>
                    <a:pt x="310087" y="201779"/>
                  </a:lnTo>
                  <a:lnTo>
                    <a:pt x="309807" y="207353"/>
                  </a:lnTo>
                  <a:lnTo>
                    <a:pt x="308675" y="214685"/>
                  </a:lnTo>
                  <a:lnTo>
                    <a:pt x="308675" y="219067"/>
                  </a:lnTo>
                  <a:lnTo>
                    <a:pt x="309807" y="220499"/>
                  </a:lnTo>
                  <a:lnTo>
                    <a:pt x="310330" y="222554"/>
                  </a:lnTo>
                  <a:lnTo>
                    <a:pt x="310241" y="225230"/>
                  </a:lnTo>
                  <a:lnTo>
                    <a:pt x="310667" y="227596"/>
                  </a:lnTo>
                  <a:lnTo>
                    <a:pt x="312073" y="230684"/>
                  </a:lnTo>
                  <a:lnTo>
                    <a:pt x="314027" y="236826"/>
                  </a:lnTo>
                  <a:lnTo>
                    <a:pt x="315659" y="239464"/>
                  </a:lnTo>
                  <a:lnTo>
                    <a:pt x="317080" y="240430"/>
                  </a:lnTo>
                  <a:lnTo>
                    <a:pt x="318529" y="241610"/>
                  </a:lnTo>
                  <a:lnTo>
                    <a:pt x="322701" y="247893"/>
                  </a:lnTo>
                  <a:lnTo>
                    <a:pt x="323712" y="249217"/>
                  </a:lnTo>
                  <a:lnTo>
                    <a:pt x="323407" y="250374"/>
                  </a:lnTo>
                  <a:lnTo>
                    <a:pt x="323017" y="251240"/>
                  </a:lnTo>
                  <a:lnTo>
                    <a:pt x="322538" y="251792"/>
                  </a:lnTo>
                  <a:lnTo>
                    <a:pt x="318083" y="255534"/>
                  </a:lnTo>
                  <a:lnTo>
                    <a:pt x="309242" y="263670"/>
                  </a:lnTo>
                  <a:lnTo>
                    <a:pt x="308511" y="264707"/>
                  </a:lnTo>
                  <a:lnTo>
                    <a:pt x="308570" y="266412"/>
                  </a:lnTo>
                  <a:lnTo>
                    <a:pt x="311130" y="265315"/>
                  </a:lnTo>
                  <a:lnTo>
                    <a:pt x="313872" y="266230"/>
                  </a:lnTo>
                  <a:lnTo>
                    <a:pt x="315213" y="266412"/>
                  </a:lnTo>
                  <a:lnTo>
                    <a:pt x="315821" y="267083"/>
                  </a:lnTo>
                  <a:lnTo>
                    <a:pt x="316613" y="269277"/>
                  </a:lnTo>
                  <a:lnTo>
                    <a:pt x="317527" y="269641"/>
                  </a:lnTo>
                  <a:lnTo>
                    <a:pt x="318868" y="270556"/>
                  </a:lnTo>
                  <a:lnTo>
                    <a:pt x="321488" y="272870"/>
                  </a:lnTo>
                  <a:lnTo>
                    <a:pt x="323681" y="275308"/>
                  </a:lnTo>
                  <a:lnTo>
                    <a:pt x="325326" y="276475"/>
                  </a:lnTo>
                  <a:lnTo>
                    <a:pt x="326484" y="277562"/>
                  </a:lnTo>
                  <a:lnTo>
                    <a:pt x="326849" y="279147"/>
                  </a:lnTo>
                  <a:lnTo>
                    <a:pt x="326362" y="280730"/>
                  </a:lnTo>
                  <a:lnTo>
                    <a:pt x="327737" y="284403"/>
                  </a:lnTo>
                  <a:lnTo>
                    <a:pt x="328678" y="285544"/>
                  </a:lnTo>
                  <a:lnTo>
                    <a:pt x="329165" y="286945"/>
                  </a:lnTo>
                  <a:lnTo>
                    <a:pt x="328678" y="288347"/>
                  </a:lnTo>
                  <a:lnTo>
                    <a:pt x="329835" y="289991"/>
                  </a:lnTo>
                  <a:lnTo>
                    <a:pt x="331097" y="293228"/>
                  </a:lnTo>
                  <a:lnTo>
                    <a:pt x="332638" y="297181"/>
                  </a:lnTo>
                  <a:lnTo>
                    <a:pt x="332820" y="299375"/>
                  </a:lnTo>
                  <a:lnTo>
                    <a:pt x="333461" y="300385"/>
                  </a:lnTo>
                  <a:lnTo>
                    <a:pt x="334214" y="303320"/>
                  </a:lnTo>
                  <a:lnTo>
                    <a:pt x="335503" y="306077"/>
                  </a:lnTo>
                  <a:lnTo>
                    <a:pt x="335197" y="307966"/>
                  </a:lnTo>
                  <a:lnTo>
                    <a:pt x="335736" y="309813"/>
                  </a:lnTo>
                  <a:lnTo>
                    <a:pt x="330507" y="311047"/>
                  </a:lnTo>
                  <a:lnTo>
                    <a:pt x="330036" y="310853"/>
                  </a:lnTo>
                  <a:lnTo>
                    <a:pt x="329722" y="310173"/>
                  </a:lnTo>
                  <a:lnTo>
                    <a:pt x="329870" y="304907"/>
                  </a:lnTo>
                  <a:lnTo>
                    <a:pt x="329819" y="298966"/>
                  </a:lnTo>
                  <a:lnTo>
                    <a:pt x="329015" y="296533"/>
                  </a:lnTo>
                  <a:lnTo>
                    <a:pt x="326623" y="292631"/>
                  </a:lnTo>
                  <a:lnTo>
                    <a:pt x="323450" y="287456"/>
                  </a:lnTo>
                  <a:lnTo>
                    <a:pt x="322584" y="285970"/>
                  </a:lnTo>
                  <a:lnTo>
                    <a:pt x="321244" y="285118"/>
                  </a:lnTo>
                  <a:lnTo>
                    <a:pt x="319660" y="284995"/>
                  </a:lnTo>
                  <a:lnTo>
                    <a:pt x="318502" y="285361"/>
                  </a:lnTo>
                  <a:lnTo>
                    <a:pt x="316944" y="286325"/>
                  </a:lnTo>
                  <a:lnTo>
                    <a:pt x="315474" y="287374"/>
                  </a:lnTo>
                  <a:lnTo>
                    <a:pt x="312638" y="290495"/>
                  </a:lnTo>
                  <a:lnTo>
                    <a:pt x="309786" y="294143"/>
                  </a:lnTo>
                  <a:lnTo>
                    <a:pt x="308115" y="294958"/>
                  </a:lnTo>
                  <a:lnTo>
                    <a:pt x="306438" y="295293"/>
                  </a:lnTo>
                  <a:lnTo>
                    <a:pt x="304959" y="295181"/>
                  </a:lnTo>
                  <a:lnTo>
                    <a:pt x="303768" y="294200"/>
                  </a:lnTo>
                  <a:lnTo>
                    <a:pt x="302547" y="292208"/>
                  </a:lnTo>
                  <a:lnTo>
                    <a:pt x="301076" y="289565"/>
                  </a:lnTo>
                  <a:lnTo>
                    <a:pt x="299321" y="288701"/>
                  </a:lnTo>
                  <a:lnTo>
                    <a:pt x="298642" y="289514"/>
                  </a:lnTo>
                  <a:lnTo>
                    <a:pt x="298059" y="291068"/>
                  </a:lnTo>
                  <a:lnTo>
                    <a:pt x="297603" y="292612"/>
                  </a:lnTo>
                  <a:lnTo>
                    <a:pt x="298782" y="294572"/>
                  </a:lnTo>
                  <a:lnTo>
                    <a:pt x="299797" y="296085"/>
                  </a:lnTo>
                  <a:lnTo>
                    <a:pt x="298056" y="296034"/>
                  </a:lnTo>
                  <a:lnTo>
                    <a:pt x="292422" y="296036"/>
                  </a:lnTo>
                  <a:lnTo>
                    <a:pt x="285927" y="296039"/>
                  </a:lnTo>
                  <a:lnTo>
                    <a:pt x="279441" y="296042"/>
                  </a:lnTo>
                  <a:lnTo>
                    <a:pt x="273608" y="296044"/>
                  </a:lnTo>
                  <a:lnTo>
                    <a:pt x="268207" y="296046"/>
                  </a:lnTo>
                  <a:lnTo>
                    <a:pt x="266145" y="295920"/>
                  </a:lnTo>
                  <a:lnTo>
                    <a:pt x="264049" y="295032"/>
                  </a:lnTo>
                  <a:lnTo>
                    <a:pt x="262039" y="294609"/>
                  </a:lnTo>
                  <a:lnTo>
                    <a:pt x="260980" y="294678"/>
                  </a:lnTo>
                  <a:lnTo>
                    <a:pt x="259079" y="295543"/>
                  </a:lnTo>
                  <a:lnTo>
                    <a:pt x="256604" y="295669"/>
                  </a:lnTo>
                  <a:lnTo>
                    <a:pt x="254936" y="296490"/>
                  </a:lnTo>
                  <a:lnTo>
                    <a:pt x="253592" y="296391"/>
                  </a:lnTo>
                  <a:lnTo>
                    <a:pt x="253568" y="300947"/>
                  </a:lnTo>
                  <a:lnTo>
                    <a:pt x="253531" y="307443"/>
                  </a:lnTo>
                  <a:lnTo>
                    <a:pt x="253494" y="314332"/>
                  </a:lnTo>
                  <a:lnTo>
                    <a:pt x="254986" y="313810"/>
                  </a:lnTo>
                  <a:lnTo>
                    <a:pt x="256280" y="313859"/>
                  </a:lnTo>
                  <a:lnTo>
                    <a:pt x="257229" y="314344"/>
                  </a:lnTo>
                  <a:lnTo>
                    <a:pt x="259884" y="313953"/>
                  </a:lnTo>
                  <a:lnTo>
                    <a:pt x="261357" y="314159"/>
                  </a:lnTo>
                  <a:lnTo>
                    <a:pt x="262751" y="314333"/>
                  </a:lnTo>
                  <a:lnTo>
                    <a:pt x="264045" y="314357"/>
                  </a:lnTo>
                  <a:lnTo>
                    <a:pt x="264841" y="314904"/>
                  </a:lnTo>
                  <a:lnTo>
                    <a:pt x="265912" y="314805"/>
                  </a:lnTo>
                  <a:lnTo>
                    <a:pt x="267056" y="314208"/>
                  </a:lnTo>
                  <a:lnTo>
                    <a:pt x="268425" y="314581"/>
                  </a:lnTo>
                  <a:lnTo>
                    <a:pt x="269893" y="315552"/>
                  </a:lnTo>
                  <a:lnTo>
                    <a:pt x="270839" y="316995"/>
                  </a:lnTo>
                  <a:lnTo>
                    <a:pt x="271685" y="318787"/>
                  </a:lnTo>
                  <a:lnTo>
                    <a:pt x="272531" y="319733"/>
                  </a:lnTo>
                  <a:lnTo>
                    <a:pt x="272481" y="321449"/>
                  </a:lnTo>
                  <a:lnTo>
                    <a:pt x="272456" y="322793"/>
                  </a:lnTo>
                  <a:lnTo>
                    <a:pt x="272157" y="323912"/>
                  </a:lnTo>
                  <a:lnTo>
                    <a:pt x="272531" y="324635"/>
                  </a:lnTo>
                  <a:lnTo>
                    <a:pt x="272805" y="325406"/>
                  </a:lnTo>
                  <a:lnTo>
                    <a:pt x="272730" y="325855"/>
                  </a:lnTo>
                  <a:lnTo>
                    <a:pt x="272232" y="326053"/>
                  </a:lnTo>
                  <a:lnTo>
                    <a:pt x="271162" y="326203"/>
                  </a:lnTo>
                  <a:lnTo>
                    <a:pt x="270018" y="326327"/>
                  </a:lnTo>
                  <a:lnTo>
                    <a:pt x="269221" y="326277"/>
                  </a:lnTo>
                  <a:lnTo>
                    <a:pt x="268599" y="325581"/>
                  </a:lnTo>
                  <a:lnTo>
                    <a:pt x="268002" y="325505"/>
                  </a:lnTo>
                  <a:lnTo>
                    <a:pt x="267131" y="325605"/>
                  </a:lnTo>
                  <a:lnTo>
                    <a:pt x="266210" y="325182"/>
                  </a:lnTo>
                  <a:lnTo>
                    <a:pt x="265414" y="324311"/>
                  </a:lnTo>
                  <a:lnTo>
                    <a:pt x="263995" y="323440"/>
                  </a:lnTo>
                  <a:lnTo>
                    <a:pt x="262477" y="323813"/>
                  </a:lnTo>
                  <a:lnTo>
                    <a:pt x="261433" y="324261"/>
                  </a:lnTo>
                  <a:lnTo>
                    <a:pt x="260362" y="324809"/>
                  </a:lnTo>
                  <a:lnTo>
                    <a:pt x="259391" y="325381"/>
                  </a:lnTo>
                  <a:lnTo>
                    <a:pt x="258421" y="325231"/>
                  </a:lnTo>
                  <a:lnTo>
                    <a:pt x="257176" y="325654"/>
                  </a:lnTo>
                  <a:lnTo>
                    <a:pt x="256130" y="326301"/>
                  </a:lnTo>
                  <a:lnTo>
                    <a:pt x="254738" y="326824"/>
                  </a:lnTo>
                  <a:lnTo>
                    <a:pt x="253220" y="327072"/>
                  </a:lnTo>
                  <a:lnTo>
                    <a:pt x="251478" y="327323"/>
                  </a:lnTo>
                  <a:lnTo>
                    <a:pt x="249810" y="327421"/>
                  </a:lnTo>
                  <a:lnTo>
                    <a:pt x="247919" y="327621"/>
                  </a:lnTo>
                  <a:lnTo>
                    <a:pt x="247808" y="331248"/>
                  </a:lnTo>
                  <a:lnTo>
                    <a:pt x="247592" y="338378"/>
                  </a:lnTo>
                  <a:lnTo>
                    <a:pt x="247448" y="343098"/>
                  </a:lnTo>
                  <a:lnTo>
                    <a:pt x="247460" y="347448"/>
                  </a:lnTo>
                  <a:lnTo>
                    <a:pt x="248191" y="349032"/>
                  </a:lnTo>
                  <a:lnTo>
                    <a:pt x="251542" y="352384"/>
                  </a:lnTo>
                  <a:lnTo>
                    <a:pt x="254163" y="354149"/>
                  </a:lnTo>
                  <a:lnTo>
                    <a:pt x="256387" y="356116"/>
                  </a:lnTo>
                  <a:lnTo>
                    <a:pt x="258597" y="356942"/>
                  </a:lnTo>
                  <a:lnTo>
                    <a:pt x="259523" y="357684"/>
                  </a:lnTo>
                  <a:lnTo>
                    <a:pt x="260132" y="358901"/>
                  </a:lnTo>
                  <a:lnTo>
                    <a:pt x="260437" y="360180"/>
                  </a:lnTo>
                  <a:lnTo>
                    <a:pt x="260682" y="361278"/>
                  </a:lnTo>
                  <a:lnTo>
                    <a:pt x="260437" y="362436"/>
                  </a:lnTo>
                  <a:lnTo>
                    <a:pt x="259889" y="363532"/>
                  </a:lnTo>
                  <a:lnTo>
                    <a:pt x="260132" y="364689"/>
                  </a:lnTo>
                  <a:lnTo>
                    <a:pt x="260924" y="365604"/>
                  </a:lnTo>
                  <a:lnTo>
                    <a:pt x="261169" y="366762"/>
                  </a:lnTo>
                  <a:lnTo>
                    <a:pt x="261717" y="367858"/>
                  </a:lnTo>
                  <a:lnTo>
                    <a:pt x="262022" y="368956"/>
                  </a:lnTo>
                  <a:lnTo>
                    <a:pt x="262692" y="369747"/>
                  </a:lnTo>
                  <a:lnTo>
                    <a:pt x="263545" y="370297"/>
                  </a:lnTo>
                  <a:lnTo>
                    <a:pt x="264642" y="371209"/>
                  </a:lnTo>
                  <a:lnTo>
                    <a:pt x="264763" y="372062"/>
                  </a:lnTo>
                  <a:lnTo>
                    <a:pt x="264642" y="373039"/>
                  </a:lnTo>
                  <a:lnTo>
                    <a:pt x="264631" y="373776"/>
                  </a:lnTo>
                  <a:lnTo>
                    <a:pt x="265673" y="375452"/>
                  </a:lnTo>
                  <a:lnTo>
                    <a:pt x="265982" y="376631"/>
                  </a:lnTo>
                  <a:lnTo>
                    <a:pt x="265495" y="378034"/>
                  </a:lnTo>
                  <a:lnTo>
                    <a:pt x="265024" y="382897"/>
                  </a:lnTo>
                  <a:lnTo>
                    <a:pt x="263816" y="388432"/>
                  </a:lnTo>
                  <a:lnTo>
                    <a:pt x="263047" y="392658"/>
                  </a:lnTo>
                  <a:lnTo>
                    <a:pt x="261792" y="399548"/>
                  </a:lnTo>
                  <a:lnTo>
                    <a:pt x="260332" y="407563"/>
                  </a:lnTo>
                  <a:lnTo>
                    <a:pt x="258554" y="417329"/>
                  </a:lnTo>
                  <a:lnTo>
                    <a:pt x="256797" y="426974"/>
                  </a:lnTo>
                  <a:lnTo>
                    <a:pt x="255097" y="436311"/>
                  </a:lnTo>
                  <a:lnTo>
                    <a:pt x="253560" y="444747"/>
                  </a:lnTo>
                  <a:lnTo>
                    <a:pt x="251867" y="454052"/>
                  </a:lnTo>
                  <a:lnTo>
                    <a:pt x="250840" y="459689"/>
                  </a:lnTo>
                  <a:lnTo>
                    <a:pt x="250350" y="460666"/>
                  </a:lnTo>
                  <a:lnTo>
                    <a:pt x="248933" y="458623"/>
                  </a:lnTo>
                  <a:lnTo>
                    <a:pt x="246789" y="456694"/>
                  </a:lnTo>
                  <a:lnTo>
                    <a:pt x="244778" y="455533"/>
                  </a:lnTo>
                  <a:lnTo>
                    <a:pt x="243926" y="454011"/>
                  </a:lnTo>
                  <a:lnTo>
                    <a:pt x="242768" y="450905"/>
                  </a:lnTo>
                  <a:lnTo>
                    <a:pt x="241161" y="449842"/>
                  </a:lnTo>
                  <a:lnTo>
                    <a:pt x="240026" y="449016"/>
                  </a:lnTo>
                  <a:lnTo>
                    <a:pt x="238929" y="449138"/>
                  </a:lnTo>
                  <a:lnTo>
                    <a:pt x="237771" y="449990"/>
                  </a:lnTo>
                  <a:lnTo>
                    <a:pt x="235982" y="450536"/>
                  </a:lnTo>
                  <a:lnTo>
                    <a:pt x="234771" y="450455"/>
                  </a:lnTo>
                  <a:lnTo>
                    <a:pt x="229893" y="448315"/>
                  </a:lnTo>
                  <a:lnTo>
                    <a:pt x="229094" y="448110"/>
                  </a:lnTo>
                  <a:lnTo>
                    <a:pt x="232229" y="443220"/>
                  </a:lnTo>
                  <a:lnTo>
                    <a:pt x="237830" y="434479"/>
                  </a:lnTo>
                  <a:lnTo>
                    <a:pt x="241390" y="428925"/>
                  </a:lnTo>
                  <a:lnTo>
                    <a:pt x="245344" y="422756"/>
                  </a:lnTo>
                  <a:lnTo>
                    <a:pt x="247362" y="419609"/>
                  </a:lnTo>
                  <a:lnTo>
                    <a:pt x="247627" y="419072"/>
                  </a:lnTo>
                  <a:lnTo>
                    <a:pt x="247619" y="418268"/>
                  </a:lnTo>
                  <a:lnTo>
                    <a:pt x="246759" y="417067"/>
                  </a:lnTo>
                  <a:lnTo>
                    <a:pt x="244856" y="416560"/>
                  </a:lnTo>
                  <a:lnTo>
                    <a:pt x="242653" y="415640"/>
                  </a:lnTo>
                  <a:lnTo>
                    <a:pt x="241266" y="414147"/>
                  </a:lnTo>
                  <a:lnTo>
                    <a:pt x="239345" y="413505"/>
                  </a:lnTo>
                  <a:lnTo>
                    <a:pt x="237851" y="412439"/>
                  </a:lnTo>
                  <a:lnTo>
                    <a:pt x="235127" y="411400"/>
                  </a:lnTo>
                  <a:lnTo>
                    <a:pt x="233494" y="410437"/>
                  </a:lnTo>
                  <a:lnTo>
                    <a:pt x="231501" y="410091"/>
                  </a:lnTo>
                  <a:lnTo>
                    <a:pt x="229916" y="408329"/>
                  </a:lnTo>
                  <a:lnTo>
                    <a:pt x="224135" y="404918"/>
                  </a:lnTo>
                  <a:lnTo>
                    <a:pt x="222643" y="404594"/>
                  </a:lnTo>
                  <a:lnTo>
                    <a:pt x="221020" y="405118"/>
                  </a:lnTo>
                  <a:lnTo>
                    <a:pt x="218641" y="405660"/>
                  </a:lnTo>
                  <a:lnTo>
                    <a:pt x="216347" y="407530"/>
                  </a:lnTo>
                  <a:lnTo>
                    <a:pt x="213481" y="408132"/>
                  </a:lnTo>
                  <a:lnTo>
                    <a:pt x="210804" y="408110"/>
                  </a:lnTo>
                  <a:lnTo>
                    <a:pt x="209409" y="406996"/>
                  </a:lnTo>
                  <a:lnTo>
                    <a:pt x="208065" y="406594"/>
                  </a:lnTo>
                  <a:lnTo>
                    <a:pt x="206313" y="405074"/>
                  </a:lnTo>
                  <a:lnTo>
                    <a:pt x="203218" y="403911"/>
                  </a:lnTo>
                  <a:lnTo>
                    <a:pt x="200978" y="403099"/>
                  </a:lnTo>
                  <a:lnTo>
                    <a:pt x="199591" y="403474"/>
                  </a:lnTo>
                  <a:lnTo>
                    <a:pt x="197808" y="405172"/>
                  </a:lnTo>
                  <a:lnTo>
                    <a:pt x="196006" y="406856"/>
                  </a:lnTo>
                  <a:lnTo>
                    <a:pt x="194575" y="407903"/>
                  </a:lnTo>
                  <a:lnTo>
                    <a:pt x="192653" y="407849"/>
                  </a:lnTo>
                  <a:lnTo>
                    <a:pt x="190359" y="409398"/>
                  </a:lnTo>
                  <a:lnTo>
                    <a:pt x="188103" y="409945"/>
                  </a:lnTo>
                  <a:lnTo>
                    <a:pt x="185830" y="410188"/>
                  </a:lnTo>
                  <a:lnTo>
                    <a:pt x="183208" y="410731"/>
                  </a:lnTo>
                  <a:lnTo>
                    <a:pt x="180304" y="409794"/>
                  </a:lnTo>
                  <a:lnTo>
                    <a:pt x="177927" y="408969"/>
                  </a:lnTo>
                  <a:lnTo>
                    <a:pt x="176859" y="408596"/>
                  </a:lnTo>
                  <a:lnTo>
                    <a:pt x="175897" y="408855"/>
                  </a:lnTo>
                  <a:lnTo>
                    <a:pt x="174405" y="409716"/>
                  </a:lnTo>
                  <a:lnTo>
                    <a:pt x="171723" y="410083"/>
                  </a:lnTo>
                  <a:lnTo>
                    <a:pt x="169625" y="410167"/>
                  </a:lnTo>
                  <a:lnTo>
                    <a:pt x="168133" y="409767"/>
                  </a:lnTo>
                  <a:lnTo>
                    <a:pt x="166792" y="408267"/>
                  </a:lnTo>
                  <a:lnTo>
                    <a:pt x="164623" y="407501"/>
                  </a:lnTo>
                  <a:lnTo>
                    <a:pt x="162237" y="406567"/>
                  </a:lnTo>
                  <a:lnTo>
                    <a:pt x="161735" y="404637"/>
                  </a:lnTo>
                  <a:lnTo>
                    <a:pt x="162079" y="403199"/>
                  </a:lnTo>
                  <a:lnTo>
                    <a:pt x="163010" y="401118"/>
                  </a:lnTo>
                  <a:lnTo>
                    <a:pt x="162493" y="398970"/>
                  </a:lnTo>
                  <a:lnTo>
                    <a:pt x="161491" y="395573"/>
                  </a:lnTo>
                  <a:lnTo>
                    <a:pt x="161063" y="394188"/>
                  </a:lnTo>
                  <a:lnTo>
                    <a:pt x="160317" y="393012"/>
                  </a:lnTo>
                  <a:lnTo>
                    <a:pt x="159143" y="392585"/>
                  </a:lnTo>
                  <a:lnTo>
                    <a:pt x="156848" y="392906"/>
                  </a:lnTo>
                  <a:lnTo>
                    <a:pt x="154339" y="391622"/>
                  </a:lnTo>
                  <a:lnTo>
                    <a:pt x="152792" y="390397"/>
                  </a:lnTo>
                  <a:lnTo>
                    <a:pt x="151992" y="388899"/>
                  </a:lnTo>
                  <a:lnTo>
                    <a:pt x="152846" y="386073"/>
                  </a:lnTo>
                  <a:lnTo>
                    <a:pt x="152098" y="383672"/>
                  </a:lnTo>
                  <a:lnTo>
                    <a:pt x="150603" y="382336"/>
                  </a:lnTo>
                  <a:lnTo>
                    <a:pt x="149642" y="379988"/>
                  </a:lnTo>
                  <a:lnTo>
                    <a:pt x="148149" y="378121"/>
                  </a:lnTo>
                  <a:lnTo>
                    <a:pt x="146175" y="377163"/>
                  </a:lnTo>
                  <a:lnTo>
                    <a:pt x="144201" y="377268"/>
                  </a:lnTo>
                  <a:lnTo>
                    <a:pt x="142653" y="376679"/>
                  </a:lnTo>
                  <a:lnTo>
                    <a:pt x="140891" y="374704"/>
                  </a:lnTo>
                  <a:lnTo>
                    <a:pt x="139237" y="373957"/>
                  </a:lnTo>
                  <a:lnTo>
                    <a:pt x="137369" y="372035"/>
                  </a:lnTo>
                  <a:lnTo>
                    <a:pt x="133877" y="371182"/>
                  </a:lnTo>
                  <a:lnTo>
                    <a:pt x="132063" y="370432"/>
                  </a:lnTo>
                  <a:lnTo>
                    <a:pt x="131027" y="369250"/>
                  </a:lnTo>
                  <a:lnTo>
                    <a:pt x="129631" y="367124"/>
                  </a:lnTo>
                  <a:lnTo>
                    <a:pt x="129791" y="365950"/>
                  </a:lnTo>
                  <a:lnTo>
                    <a:pt x="129114" y="364795"/>
                  </a:lnTo>
                  <a:lnTo>
                    <a:pt x="128512" y="362717"/>
                  </a:lnTo>
                  <a:lnTo>
                    <a:pt x="127325" y="359657"/>
                  </a:lnTo>
                  <a:lnTo>
                    <a:pt x="126017" y="357916"/>
                  </a:lnTo>
                  <a:lnTo>
                    <a:pt x="124672" y="356602"/>
                  </a:lnTo>
                  <a:lnTo>
                    <a:pt x="123533" y="355490"/>
                  </a:lnTo>
                  <a:lnTo>
                    <a:pt x="121840" y="353836"/>
                  </a:lnTo>
                  <a:lnTo>
                    <a:pt x="119759" y="352875"/>
                  </a:lnTo>
                  <a:lnTo>
                    <a:pt x="117998" y="351863"/>
                  </a:lnTo>
                  <a:lnTo>
                    <a:pt x="117305" y="350368"/>
                  </a:lnTo>
                  <a:lnTo>
                    <a:pt x="116716" y="349140"/>
                  </a:lnTo>
                  <a:lnTo>
                    <a:pt x="115729" y="349229"/>
                  </a:lnTo>
                  <a:lnTo>
                    <a:pt x="114311" y="349121"/>
                  </a:lnTo>
                  <a:lnTo>
                    <a:pt x="112749" y="348811"/>
                  </a:lnTo>
                  <a:lnTo>
                    <a:pt x="111101" y="347918"/>
                  </a:lnTo>
                  <a:lnTo>
                    <a:pt x="109727" y="346835"/>
                  </a:lnTo>
                  <a:lnTo>
                    <a:pt x="107414" y="345006"/>
                  </a:lnTo>
                  <a:lnTo>
                    <a:pt x="106151" y="344764"/>
                  </a:lnTo>
                  <a:lnTo>
                    <a:pt x="105031" y="344764"/>
                  </a:lnTo>
                  <a:lnTo>
                    <a:pt x="103377" y="346555"/>
                  </a:lnTo>
                  <a:lnTo>
                    <a:pt x="98417" y="344672"/>
                  </a:lnTo>
                  <a:lnTo>
                    <a:pt x="94179" y="341873"/>
                  </a:lnTo>
                  <a:lnTo>
                    <a:pt x="89776" y="341144"/>
                  </a:lnTo>
                  <a:lnTo>
                    <a:pt x="86926" y="339438"/>
                  </a:lnTo>
                  <a:lnTo>
                    <a:pt x="84299" y="336764"/>
                  </a:lnTo>
                  <a:lnTo>
                    <a:pt x="82881" y="334959"/>
                  </a:lnTo>
                  <a:lnTo>
                    <a:pt x="81727" y="334061"/>
                  </a:lnTo>
                  <a:lnTo>
                    <a:pt x="76126" y="331468"/>
                  </a:lnTo>
                  <a:lnTo>
                    <a:pt x="75009" y="331217"/>
                  </a:lnTo>
                  <a:lnTo>
                    <a:pt x="72877" y="332419"/>
                  </a:lnTo>
                  <a:lnTo>
                    <a:pt x="72181" y="333141"/>
                  </a:lnTo>
                  <a:lnTo>
                    <a:pt x="72054" y="335212"/>
                  </a:lnTo>
                  <a:lnTo>
                    <a:pt x="71796" y="336392"/>
                  </a:lnTo>
                  <a:lnTo>
                    <a:pt x="69936" y="337104"/>
                  </a:lnTo>
                  <a:lnTo>
                    <a:pt x="66940" y="336952"/>
                  </a:lnTo>
                  <a:lnTo>
                    <a:pt x="64854" y="336200"/>
                  </a:lnTo>
                  <a:lnTo>
                    <a:pt x="63459" y="336091"/>
                  </a:lnTo>
                  <a:lnTo>
                    <a:pt x="63174" y="336679"/>
                  </a:lnTo>
                  <a:lnTo>
                    <a:pt x="62389" y="336933"/>
                  </a:lnTo>
                  <a:lnTo>
                    <a:pt x="60686" y="336764"/>
                  </a:lnTo>
                  <a:lnTo>
                    <a:pt x="58178" y="336191"/>
                  </a:lnTo>
                  <a:lnTo>
                    <a:pt x="55903" y="335424"/>
                  </a:lnTo>
                  <a:lnTo>
                    <a:pt x="52817" y="333798"/>
                  </a:lnTo>
                  <a:lnTo>
                    <a:pt x="51391" y="334001"/>
                  </a:lnTo>
                  <a:lnTo>
                    <a:pt x="47883" y="333651"/>
                  </a:lnTo>
                  <a:lnTo>
                    <a:pt x="45018" y="332726"/>
                  </a:lnTo>
                  <a:lnTo>
                    <a:pt x="44288" y="331870"/>
                  </a:lnTo>
                  <a:lnTo>
                    <a:pt x="43047" y="326021"/>
                  </a:lnTo>
                  <a:lnTo>
                    <a:pt x="42667" y="325616"/>
                  </a:lnTo>
                  <a:lnTo>
                    <a:pt x="41431" y="325362"/>
                  </a:lnTo>
                  <a:lnTo>
                    <a:pt x="39354" y="324557"/>
                  </a:lnTo>
                  <a:lnTo>
                    <a:pt x="38046" y="323614"/>
                  </a:lnTo>
                  <a:lnTo>
                    <a:pt x="37367" y="321994"/>
                  </a:lnTo>
                  <a:lnTo>
                    <a:pt x="36547" y="320458"/>
                  </a:lnTo>
                  <a:lnTo>
                    <a:pt x="33047" y="320802"/>
                  </a:lnTo>
                  <a:lnTo>
                    <a:pt x="27313" y="318775"/>
                  </a:lnTo>
                  <a:lnTo>
                    <a:pt x="23344" y="316845"/>
                  </a:lnTo>
                  <a:lnTo>
                    <a:pt x="19712" y="314703"/>
                  </a:lnTo>
                  <a:lnTo>
                    <a:pt x="14201" y="310482"/>
                  </a:lnTo>
                  <a:lnTo>
                    <a:pt x="12097" y="309436"/>
                  </a:lnTo>
                  <a:lnTo>
                    <a:pt x="9500" y="308144"/>
                  </a:lnTo>
                  <a:lnTo>
                    <a:pt x="7967" y="306064"/>
                  </a:lnTo>
                  <a:lnTo>
                    <a:pt x="5432" y="303965"/>
                  </a:lnTo>
                  <a:lnTo>
                    <a:pt x="4580" y="303393"/>
                  </a:lnTo>
                  <a:lnTo>
                    <a:pt x="3784" y="301494"/>
                  </a:lnTo>
                  <a:lnTo>
                    <a:pt x="0" y="298742"/>
                  </a:lnTo>
                  <a:lnTo>
                    <a:pt x="1872" y="295190"/>
                  </a:lnTo>
                  <a:lnTo>
                    <a:pt x="6424" y="292523"/>
                  </a:lnTo>
                  <a:lnTo>
                    <a:pt x="12394" y="294594"/>
                  </a:lnTo>
                  <a:lnTo>
                    <a:pt x="13126" y="290453"/>
                  </a:lnTo>
                  <a:lnTo>
                    <a:pt x="10965" y="286788"/>
                  </a:lnTo>
                  <a:lnTo>
                    <a:pt x="11285" y="279865"/>
                  </a:lnTo>
                  <a:lnTo>
                    <a:pt x="11985" y="278487"/>
                  </a:lnTo>
                  <a:lnTo>
                    <a:pt x="13560" y="276635"/>
                  </a:lnTo>
                  <a:lnTo>
                    <a:pt x="15612" y="275353"/>
                  </a:lnTo>
                  <a:lnTo>
                    <a:pt x="16816" y="274982"/>
                  </a:lnTo>
                  <a:lnTo>
                    <a:pt x="18861" y="275616"/>
                  </a:lnTo>
                  <a:lnTo>
                    <a:pt x="20153" y="274236"/>
                  </a:lnTo>
                  <a:lnTo>
                    <a:pt x="25020" y="274852"/>
                  </a:lnTo>
                  <a:lnTo>
                    <a:pt x="26495" y="274273"/>
                  </a:lnTo>
                  <a:lnTo>
                    <a:pt x="27503" y="273336"/>
                  </a:lnTo>
                  <a:lnTo>
                    <a:pt x="28690" y="272619"/>
                  </a:lnTo>
                  <a:lnTo>
                    <a:pt x="30208" y="270954"/>
                  </a:lnTo>
                  <a:lnTo>
                    <a:pt x="31078" y="269031"/>
                  </a:lnTo>
                  <a:lnTo>
                    <a:pt x="31804" y="268284"/>
                  </a:lnTo>
                  <a:lnTo>
                    <a:pt x="33488" y="268547"/>
                  </a:lnTo>
                  <a:lnTo>
                    <a:pt x="33643" y="267717"/>
                  </a:lnTo>
                  <a:lnTo>
                    <a:pt x="34508" y="266586"/>
                  </a:lnTo>
                  <a:lnTo>
                    <a:pt x="37455" y="264056"/>
                  </a:lnTo>
                  <a:lnTo>
                    <a:pt x="37425" y="262938"/>
                  </a:lnTo>
                  <a:lnTo>
                    <a:pt x="36600" y="260499"/>
                  </a:lnTo>
                  <a:lnTo>
                    <a:pt x="36802" y="259605"/>
                  </a:lnTo>
                  <a:lnTo>
                    <a:pt x="38505" y="259295"/>
                  </a:lnTo>
                  <a:lnTo>
                    <a:pt x="40519" y="258609"/>
                  </a:lnTo>
                  <a:lnTo>
                    <a:pt x="41593" y="256280"/>
                  </a:lnTo>
                  <a:lnTo>
                    <a:pt x="42921" y="254248"/>
                  </a:lnTo>
                  <a:lnTo>
                    <a:pt x="44443" y="251263"/>
                  </a:lnTo>
                  <a:lnTo>
                    <a:pt x="46118" y="251076"/>
                  </a:lnTo>
                  <a:lnTo>
                    <a:pt x="47005" y="247589"/>
                  </a:lnTo>
                  <a:lnTo>
                    <a:pt x="49261" y="244533"/>
                  </a:lnTo>
                  <a:lnTo>
                    <a:pt x="53848" y="235471"/>
                  </a:lnTo>
                  <a:lnTo>
                    <a:pt x="52465" y="235671"/>
                  </a:lnTo>
                  <a:lnTo>
                    <a:pt x="51366" y="236881"/>
                  </a:lnTo>
                  <a:lnTo>
                    <a:pt x="50112" y="236738"/>
                  </a:lnTo>
                  <a:lnTo>
                    <a:pt x="48688" y="236026"/>
                  </a:lnTo>
                  <a:lnTo>
                    <a:pt x="49106" y="231943"/>
                  </a:lnTo>
                  <a:lnTo>
                    <a:pt x="48287" y="231458"/>
                  </a:lnTo>
                  <a:lnTo>
                    <a:pt x="46072" y="234602"/>
                  </a:lnTo>
                  <a:lnTo>
                    <a:pt x="44162" y="231404"/>
                  </a:lnTo>
                  <a:lnTo>
                    <a:pt x="43990" y="229456"/>
                  </a:lnTo>
                  <a:lnTo>
                    <a:pt x="44793" y="227526"/>
                  </a:lnTo>
                  <a:lnTo>
                    <a:pt x="44675" y="226228"/>
                  </a:lnTo>
                  <a:lnTo>
                    <a:pt x="41581" y="227194"/>
                  </a:lnTo>
                  <a:lnTo>
                    <a:pt x="41724" y="225992"/>
                  </a:lnTo>
                  <a:lnTo>
                    <a:pt x="43650" y="224756"/>
                  </a:lnTo>
                  <a:lnTo>
                    <a:pt x="44523" y="223469"/>
                  </a:lnTo>
                  <a:lnTo>
                    <a:pt x="46201" y="222068"/>
                  </a:lnTo>
                  <a:lnTo>
                    <a:pt x="46897" y="219949"/>
                  </a:lnTo>
                  <a:lnTo>
                    <a:pt x="47302" y="216664"/>
                  </a:lnTo>
                  <a:lnTo>
                    <a:pt x="48058" y="213130"/>
                  </a:lnTo>
                  <a:lnTo>
                    <a:pt x="47499" y="211391"/>
                  </a:lnTo>
                  <a:lnTo>
                    <a:pt x="46590" y="209903"/>
                  </a:lnTo>
                  <a:lnTo>
                    <a:pt x="45836" y="203325"/>
                  </a:lnTo>
                  <a:lnTo>
                    <a:pt x="46045" y="199494"/>
                  </a:lnTo>
                  <a:lnTo>
                    <a:pt x="45655" y="196488"/>
                  </a:lnTo>
                  <a:lnTo>
                    <a:pt x="44868" y="193941"/>
                  </a:lnTo>
                  <a:lnTo>
                    <a:pt x="41202" y="190598"/>
                  </a:lnTo>
                  <a:lnTo>
                    <a:pt x="47000" y="186770"/>
                  </a:lnTo>
                  <a:lnTo>
                    <a:pt x="49082" y="183881"/>
                  </a:lnTo>
                  <a:lnTo>
                    <a:pt x="46445" y="177935"/>
                  </a:lnTo>
                  <a:lnTo>
                    <a:pt x="42998" y="172922"/>
                  </a:lnTo>
                  <a:lnTo>
                    <a:pt x="42898" y="169913"/>
                  </a:lnTo>
                  <a:lnTo>
                    <a:pt x="43809" y="170298"/>
                  </a:lnTo>
                  <a:lnTo>
                    <a:pt x="44965" y="170207"/>
                  </a:lnTo>
                  <a:lnTo>
                    <a:pt x="46026" y="163866"/>
                  </a:lnTo>
                  <a:lnTo>
                    <a:pt x="45779" y="161901"/>
                  </a:lnTo>
                  <a:lnTo>
                    <a:pt x="43843" y="158730"/>
                  </a:lnTo>
                  <a:lnTo>
                    <a:pt x="41436" y="158653"/>
                  </a:lnTo>
                  <a:lnTo>
                    <a:pt x="39331" y="154669"/>
                  </a:lnTo>
                  <a:lnTo>
                    <a:pt x="38123" y="153775"/>
                  </a:lnTo>
                  <a:lnTo>
                    <a:pt x="37153" y="151267"/>
                  </a:lnTo>
                  <a:lnTo>
                    <a:pt x="33761" y="146380"/>
                  </a:lnTo>
                  <a:lnTo>
                    <a:pt x="31067" y="143835"/>
                  </a:lnTo>
                  <a:lnTo>
                    <a:pt x="33081" y="137936"/>
                  </a:lnTo>
                  <a:lnTo>
                    <a:pt x="34839" y="136806"/>
                  </a:lnTo>
                  <a:lnTo>
                    <a:pt x="35414" y="135334"/>
                  </a:lnTo>
                  <a:lnTo>
                    <a:pt x="34727" y="131711"/>
                  </a:lnTo>
                  <a:lnTo>
                    <a:pt x="34916" y="130861"/>
                  </a:lnTo>
                  <a:lnTo>
                    <a:pt x="35330" y="130501"/>
                  </a:lnTo>
                  <a:lnTo>
                    <a:pt x="35741" y="130527"/>
                  </a:lnTo>
                  <a:lnTo>
                    <a:pt x="36451" y="131072"/>
                  </a:lnTo>
                  <a:lnTo>
                    <a:pt x="37771" y="132636"/>
                  </a:lnTo>
                  <a:lnTo>
                    <a:pt x="38876" y="134572"/>
                  </a:lnTo>
                  <a:lnTo>
                    <a:pt x="39761" y="135166"/>
                  </a:lnTo>
                  <a:lnTo>
                    <a:pt x="41095" y="134525"/>
                  </a:lnTo>
                  <a:lnTo>
                    <a:pt x="46277" y="130667"/>
                  </a:lnTo>
                  <a:lnTo>
                    <a:pt x="45946" y="129473"/>
                  </a:lnTo>
                  <a:lnTo>
                    <a:pt x="46420" y="127056"/>
                  </a:lnTo>
                  <a:lnTo>
                    <a:pt x="48151" y="125077"/>
                  </a:lnTo>
                  <a:lnTo>
                    <a:pt x="50002" y="124404"/>
                  </a:lnTo>
                  <a:lnTo>
                    <a:pt x="50554" y="123300"/>
                  </a:lnTo>
                  <a:lnTo>
                    <a:pt x="50104" y="121602"/>
                  </a:lnTo>
                  <a:lnTo>
                    <a:pt x="48161" y="117370"/>
                  </a:lnTo>
                  <a:lnTo>
                    <a:pt x="46423" y="115091"/>
                  </a:lnTo>
                  <a:lnTo>
                    <a:pt x="45307" y="112821"/>
                  </a:lnTo>
                  <a:lnTo>
                    <a:pt x="44716" y="110732"/>
                  </a:lnTo>
                  <a:lnTo>
                    <a:pt x="42747" y="108765"/>
                  </a:lnTo>
                  <a:lnTo>
                    <a:pt x="43581" y="106902"/>
                  </a:lnTo>
                  <a:lnTo>
                    <a:pt x="45108" y="104724"/>
                  </a:lnTo>
                  <a:lnTo>
                    <a:pt x="45629" y="104347"/>
                  </a:lnTo>
                  <a:lnTo>
                    <a:pt x="46460" y="104944"/>
                  </a:lnTo>
                  <a:lnTo>
                    <a:pt x="48742" y="108896"/>
                  </a:lnTo>
                  <a:lnTo>
                    <a:pt x="52374" y="111469"/>
                  </a:lnTo>
                  <a:lnTo>
                    <a:pt x="56183" y="115621"/>
                  </a:lnTo>
                  <a:lnTo>
                    <a:pt x="57743" y="118481"/>
                  </a:lnTo>
                  <a:lnTo>
                    <a:pt x="58984" y="119002"/>
                  </a:lnTo>
                  <a:lnTo>
                    <a:pt x="60064" y="120039"/>
                  </a:lnTo>
                  <a:lnTo>
                    <a:pt x="59588" y="120806"/>
                  </a:lnTo>
                  <a:lnTo>
                    <a:pt x="58396" y="121616"/>
                  </a:lnTo>
                  <a:lnTo>
                    <a:pt x="58052" y="123280"/>
                  </a:lnTo>
                  <a:lnTo>
                    <a:pt x="58827" y="124212"/>
                  </a:lnTo>
                  <a:lnTo>
                    <a:pt x="59648" y="124806"/>
                  </a:lnTo>
                  <a:lnTo>
                    <a:pt x="61868" y="124429"/>
                  </a:lnTo>
                  <a:lnTo>
                    <a:pt x="63091" y="122479"/>
                  </a:lnTo>
                  <a:lnTo>
                    <a:pt x="62269" y="113957"/>
                  </a:lnTo>
                  <a:lnTo>
                    <a:pt x="60983" y="109697"/>
                  </a:lnTo>
                  <a:lnTo>
                    <a:pt x="59502" y="108370"/>
                  </a:lnTo>
                  <a:lnTo>
                    <a:pt x="58168" y="106684"/>
                  </a:lnTo>
                  <a:lnTo>
                    <a:pt x="59066" y="105409"/>
                  </a:lnTo>
                  <a:lnTo>
                    <a:pt x="61435" y="104834"/>
                  </a:lnTo>
                  <a:lnTo>
                    <a:pt x="64555" y="103341"/>
                  </a:lnTo>
                  <a:lnTo>
                    <a:pt x="75954" y="95206"/>
                  </a:lnTo>
                  <a:lnTo>
                    <a:pt x="79860" y="87565"/>
                  </a:lnTo>
                  <a:lnTo>
                    <a:pt x="82851" y="84797"/>
                  </a:lnTo>
                  <a:lnTo>
                    <a:pt x="86229" y="82997"/>
                  </a:lnTo>
                  <a:lnTo>
                    <a:pt x="90359" y="83420"/>
                  </a:lnTo>
                  <a:lnTo>
                    <a:pt x="93570" y="82457"/>
                  </a:lnTo>
                  <a:lnTo>
                    <a:pt x="94558" y="80025"/>
                  </a:lnTo>
                  <a:lnTo>
                    <a:pt x="93681" y="76727"/>
                  </a:lnTo>
                  <a:lnTo>
                    <a:pt x="92447" y="74738"/>
                  </a:lnTo>
                  <a:lnTo>
                    <a:pt x="93632" y="71850"/>
                  </a:lnTo>
                  <a:lnTo>
                    <a:pt x="94860" y="67472"/>
                  </a:lnTo>
                  <a:lnTo>
                    <a:pt x="94771" y="63794"/>
                  </a:lnTo>
                  <a:lnTo>
                    <a:pt x="96355" y="61601"/>
                  </a:lnTo>
                  <a:lnTo>
                    <a:pt x="95807" y="60738"/>
                  </a:lnTo>
                  <a:lnTo>
                    <a:pt x="93492" y="62513"/>
                  </a:lnTo>
                  <a:lnTo>
                    <a:pt x="91664" y="63308"/>
                  </a:lnTo>
                  <a:lnTo>
                    <a:pt x="92699" y="61845"/>
                  </a:lnTo>
                  <a:lnTo>
                    <a:pt x="95937" y="58214"/>
                  </a:lnTo>
                  <a:lnTo>
                    <a:pt x="97621" y="52690"/>
                  </a:lnTo>
                  <a:lnTo>
                    <a:pt x="98914" y="50390"/>
                  </a:lnTo>
                  <a:lnTo>
                    <a:pt x="103484" y="47176"/>
                  </a:lnTo>
                  <a:lnTo>
                    <a:pt x="104386" y="45627"/>
                  </a:lnTo>
                  <a:lnTo>
                    <a:pt x="107838" y="43218"/>
                  </a:lnTo>
                  <a:lnTo>
                    <a:pt x="113405" y="38046"/>
                  </a:lnTo>
                  <a:lnTo>
                    <a:pt x="115533" y="36605"/>
                  </a:lnTo>
                  <a:lnTo>
                    <a:pt x="126320" y="39939"/>
                  </a:lnTo>
                  <a:lnTo>
                    <a:pt x="129747" y="39729"/>
                  </a:lnTo>
                  <a:lnTo>
                    <a:pt x="129134" y="40337"/>
                  </a:lnTo>
                  <a:lnTo>
                    <a:pt x="127554" y="40544"/>
                  </a:lnTo>
                  <a:lnTo>
                    <a:pt x="125268" y="41448"/>
                  </a:lnTo>
                  <a:lnTo>
                    <a:pt x="124606" y="43437"/>
                  </a:lnTo>
                  <a:lnTo>
                    <a:pt x="126153" y="45521"/>
                  </a:lnTo>
                  <a:lnTo>
                    <a:pt x="127794" y="46124"/>
                  </a:lnTo>
                  <a:lnTo>
                    <a:pt x="129195" y="44785"/>
                  </a:lnTo>
                  <a:lnTo>
                    <a:pt x="130583" y="40957"/>
                  </a:lnTo>
                  <a:lnTo>
                    <a:pt x="132817" y="36726"/>
                  </a:lnTo>
                  <a:lnTo>
                    <a:pt x="133340" y="32294"/>
                  </a:lnTo>
                  <a:lnTo>
                    <a:pt x="134923" y="30771"/>
                  </a:lnTo>
                  <a:lnTo>
                    <a:pt x="137238" y="30224"/>
                  </a:lnTo>
                  <a:lnTo>
                    <a:pt x="141371" y="31101"/>
                  </a:lnTo>
                  <a:lnTo>
                    <a:pt x="144518" y="32019"/>
                  </a:lnTo>
                  <a:lnTo>
                    <a:pt x="147801" y="32135"/>
                  </a:lnTo>
                  <a:lnTo>
                    <a:pt x="157846" y="31464"/>
                  </a:lnTo>
                  <a:lnTo>
                    <a:pt x="174193" y="19957"/>
                  </a:lnTo>
                  <a:lnTo>
                    <a:pt x="181786" y="17483"/>
                  </a:lnTo>
                  <a:lnTo>
                    <a:pt x="186541" y="15063"/>
                  </a:lnTo>
                  <a:lnTo>
                    <a:pt x="189574" y="10339"/>
                  </a:lnTo>
                  <a:lnTo>
                    <a:pt x="190389" y="6792"/>
                  </a:lnTo>
                  <a:lnTo>
                    <a:pt x="192618" y="5414"/>
                  </a:lnTo>
                  <a:lnTo>
                    <a:pt x="194966" y="5418"/>
                  </a:lnTo>
                  <a:lnTo>
                    <a:pt x="196040" y="4555"/>
                  </a:lnTo>
                  <a:lnTo>
                    <a:pt x="196375" y="3462"/>
                  </a:lnTo>
                  <a:lnTo>
                    <a:pt x="202028" y="398"/>
                  </a:lnTo>
                  <a:lnTo>
                    <a:pt x="205264" y="0"/>
                  </a:lnTo>
                  <a:lnTo>
                    <a:pt x="208123" y="58"/>
                  </a:lnTo>
                  <a:lnTo>
                    <a:pt x="214531" y="2737"/>
                  </a:lnTo>
                  <a:lnTo>
                    <a:pt x="217490" y="7467"/>
                  </a:lnTo>
                  <a:lnTo>
                    <a:pt x="217980" y="10722"/>
                  </a:lnTo>
                  <a:lnTo>
                    <a:pt x="213921" y="1426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7765381" y="3783858"/>
              <a:ext cx="6290" cy="3349"/>
            </a:xfrm>
            <a:custGeom>
              <a:avLst/>
              <a:pathLst>
                <a:path w="6290" h="3349">
                  <a:moveTo>
                    <a:pt x="4347" y="1656"/>
                  </a:moveTo>
                  <a:lnTo>
                    <a:pt x="6290" y="3349"/>
                  </a:lnTo>
                  <a:lnTo>
                    <a:pt x="893" y="2647"/>
                  </a:lnTo>
                  <a:lnTo>
                    <a:pt x="43" y="1122"/>
                  </a:lnTo>
                  <a:lnTo>
                    <a:pt x="0" y="0"/>
                  </a:lnTo>
                  <a:lnTo>
                    <a:pt x="2015" y="245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7781651" y="3779003"/>
              <a:ext cx="8473" cy="7879"/>
            </a:xfrm>
            <a:custGeom>
              <a:avLst/>
              <a:pathLst>
                <a:path w="8473" h="7879">
                  <a:moveTo>
                    <a:pt x="7081" y="280"/>
                  </a:moveTo>
                  <a:lnTo>
                    <a:pt x="8473" y="4093"/>
                  </a:lnTo>
                  <a:lnTo>
                    <a:pt x="8460" y="6967"/>
                  </a:lnTo>
                  <a:lnTo>
                    <a:pt x="7871" y="7879"/>
                  </a:lnTo>
                  <a:lnTo>
                    <a:pt x="6633" y="7288"/>
                  </a:lnTo>
                  <a:lnTo>
                    <a:pt x="4347" y="4997"/>
                  </a:lnTo>
                  <a:lnTo>
                    <a:pt x="0" y="2763"/>
                  </a:lnTo>
                  <a:lnTo>
                    <a:pt x="1994" y="2579"/>
                  </a:lnTo>
                  <a:lnTo>
                    <a:pt x="3160" y="2809"/>
                  </a:lnTo>
                  <a:lnTo>
                    <a:pt x="4393" y="2604"/>
                  </a:lnTo>
                  <a:lnTo>
                    <a:pt x="5165" y="1346"/>
                  </a:lnTo>
                  <a:lnTo>
                    <a:pt x="5319" y="596"/>
                  </a:lnTo>
                  <a:lnTo>
                    <a:pt x="6403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7754197" y="3759578"/>
              <a:ext cx="7318" cy="15090"/>
            </a:xfrm>
            <a:custGeom>
              <a:avLst/>
              <a:pathLst>
                <a:path w="7318" h="15090">
                  <a:moveTo>
                    <a:pt x="6609" y="14723"/>
                  </a:moveTo>
                  <a:lnTo>
                    <a:pt x="6082" y="15090"/>
                  </a:lnTo>
                  <a:lnTo>
                    <a:pt x="3559" y="13514"/>
                  </a:lnTo>
                  <a:lnTo>
                    <a:pt x="2118" y="13142"/>
                  </a:lnTo>
                  <a:lnTo>
                    <a:pt x="0" y="10594"/>
                  </a:lnTo>
                  <a:lnTo>
                    <a:pt x="812" y="1759"/>
                  </a:lnTo>
                  <a:lnTo>
                    <a:pt x="1492" y="628"/>
                  </a:lnTo>
                  <a:lnTo>
                    <a:pt x="1999" y="167"/>
                  </a:lnTo>
                  <a:lnTo>
                    <a:pt x="3173" y="0"/>
                  </a:lnTo>
                  <a:lnTo>
                    <a:pt x="4595" y="1109"/>
                  </a:lnTo>
                  <a:lnTo>
                    <a:pt x="4220" y="6789"/>
                  </a:lnTo>
                  <a:lnTo>
                    <a:pt x="6107" y="10613"/>
                  </a:lnTo>
                  <a:lnTo>
                    <a:pt x="7318" y="1364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5882170" y="3029855"/>
              <a:ext cx="6115" cy="6081"/>
            </a:xfrm>
            <a:custGeom>
              <a:avLst/>
              <a:pathLst>
                <a:path w="6115" h="6081">
                  <a:moveTo>
                    <a:pt x="5771" y="5028"/>
                  </a:moveTo>
                  <a:lnTo>
                    <a:pt x="3618" y="6081"/>
                  </a:lnTo>
                  <a:lnTo>
                    <a:pt x="2115" y="5622"/>
                  </a:lnTo>
                  <a:lnTo>
                    <a:pt x="688" y="4533"/>
                  </a:lnTo>
                  <a:lnTo>
                    <a:pt x="0" y="2957"/>
                  </a:lnTo>
                  <a:lnTo>
                    <a:pt x="558" y="1603"/>
                  </a:lnTo>
                  <a:lnTo>
                    <a:pt x="3456" y="0"/>
                  </a:lnTo>
                  <a:lnTo>
                    <a:pt x="5184" y="519"/>
                  </a:lnTo>
                  <a:lnTo>
                    <a:pt x="6115" y="3004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5917134" y="3021973"/>
              <a:ext cx="3756" cy="5262"/>
            </a:xfrm>
            <a:custGeom>
              <a:avLst/>
              <a:pathLst>
                <a:path w="3756" h="5262">
                  <a:moveTo>
                    <a:pt x="1925" y="5161"/>
                  </a:moveTo>
                  <a:lnTo>
                    <a:pt x="1156" y="5262"/>
                  </a:lnTo>
                  <a:lnTo>
                    <a:pt x="0" y="4018"/>
                  </a:lnTo>
                  <a:lnTo>
                    <a:pt x="257" y="2293"/>
                  </a:lnTo>
                  <a:lnTo>
                    <a:pt x="128" y="1839"/>
                  </a:lnTo>
                  <a:lnTo>
                    <a:pt x="1148" y="0"/>
                  </a:lnTo>
                  <a:lnTo>
                    <a:pt x="3152" y="160"/>
                  </a:lnTo>
                  <a:lnTo>
                    <a:pt x="3660" y="1523"/>
                  </a:lnTo>
                  <a:lnTo>
                    <a:pt x="3756" y="4335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5902400" y="3021835"/>
              <a:ext cx="9416" cy="11396"/>
            </a:xfrm>
            <a:custGeom>
              <a:avLst/>
              <a:pathLst>
                <a:path w="9416" h="11396">
                  <a:moveTo>
                    <a:pt x="9416" y="8858"/>
                  </a:moveTo>
                  <a:lnTo>
                    <a:pt x="7746" y="11396"/>
                  </a:lnTo>
                  <a:lnTo>
                    <a:pt x="4084" y="11192"/>
                  </a:lnTo>
                  <a:lnTo>
                    <a:pt x="2200" y="10146"/>
                  </a:lnTo>
                  <a:lnTo>
                    <a:pt x="0" y="6952"/>
                  </a:lnTo>
                  <a:lnTo>
                    <a:pt x="68" y="4487"/>
                  </a:lnTo>
                  <a:lnTo>
                    <a:pt x="843" y="2347"/>
                  </a:lnTo>
                  <a:lnTo>
                    <a:pt x="708" y="489"/>
                  </a:lnTo>
                  <a:lnTo>
                    <a:pt x="1020" y="0"/>
                  </a:lnTo>
                  <a:lnTo>
                    <a:pt x="2149" y="321"/>
                  </a:lnTo>
                  <a:lnTo>
                    <a:pt x="2331" y="1571"/>
                  </a:lnTo>
                  <a:lnTo>
                    <a:pt x="5665" y="4632"/>
                  </a:lnTo>
                  <a:lnTo>
                    <a:pt x="6901" y="5229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5925218" y="2996723"/>
              <a:ext cx="7665" cy="6942"/>
            </a:xfrm>
            <a:custGeom>
              <a:avLst/>
              <a:pathLst>
                <a:path w="7665" h="6942">
                  <a:moveTo>
                    <a:pt x="1148" y="0"/>
                  </a:moveTo>
                  <a:lnTo>
                    <a:pt x="3452" y="504"/>
                  </a:lnTo>
                  <a:lnTo>
                    <a:pt x="4328" y="323"/>
                  </a:lnTo>
                  <a:lnTo>
                    <a:pt x="5799" y="434"/>
                  </a:lnTo>
                  <a:lnTo>
                    <a:pt x="7368" y="1884"/>
                  </a:lnTo>
                  <a:lnTo>
                    <a:pt x="7665" y="3425"/>
                  </a:lnTo>
                  <a:lnTo>
                    <a:pt x="6885" y="5358"/>
                  </a:lnTo>
                  <a:lnTo>
                    <a:pt x="3834" y="6942"/>
                  </a:lnTo>
                  <a:lnTo>
                    <a:pt x="2077" y="6757"/>
                  </a:lnTo>
                  <a:lnTo>
                    <a:pt x="0" y="5309"/>
                  </a:lnTo>
                  <a:lnTo>
                    <a:pt x="1192" y="2454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5885458" y="2984549"/>
              <a:ext cx="10096" cy="5103"/>
            </a:xfrm>
            <a:custGeom>
              <a:avLst/>
              <a:pathLst>
                <a:path w="10096" h="5103">
                  <a:moveTo>
                    <a:pt x="8577" y="1527"/>
                  </a:moveTo>
                  <a:lnTo>
                    <a:pt x="9719" y="2341"/>
                  </a:lnTo>
                  <a:lnTo>
                    <a:pt x="10096" y="2922"/>
                  </a:lnTo>
                  <a:lnTo>
                    <a:pt x="8399" y="3226"/>
                  </a:lnTo>
                  <a:lnTo>
                    <a:pt x="4284" y="2165"/>
                  </a:lnTo>
                  <a:lnTo>
                    <a:pt x="3185" y="2814"/>
                  </a:lnTo>
                  <a:lnTo>
                    <a:pt x="2092" y="5103"/>
                  </a:lnTo>
                  <a:lnTo>
                    <a:pt x="0" y="1640"/>
                  </a:lnTo>
                  <a:lnTo>
                    <a:pt x="142" y="368"/>
                  </a:lnTo>
                  <a:lnTo>
                    <a:pt x="590" y="0"/>
                  </a:lnTo>
                  <a:lnTo>
                    <a:pt x="3509" y="909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5924344" y="2979963"/>
              <a:ext cx="2834" cy="6517"/>
            </a:xfrm>
            <a:custGeom>
              <a:avLst/>
              <a:pathLst>
                <a:path w="2834" h="6517">
                  <a:moveTo>
                    <a:pt x="2834" y="5103"/>
                  </a:moveTo>
                  <a:lnTo>
                    <a:pt x="1952" y="6517"/>
                  </a:lnTo>
                  <a:lnTo>
                    <a:pt x="870" y="4440"/>
                  </a:lnTo>
                  <a:lnTo>
                    <a:pt x="284" y="3948"/>
                  </a:lnTo>
                  <a:lnTo>
                    <a:pt x="0" y="964"/>
                  </a:lnTo>
                  <a:lnTo>
                    <a:pt x="1602" y="75"/>
                  </a:lnTo>
                  <a:lnTo>
                    <a:pt x="2381" y="0"/>
                  </a:lnTo>
                  <a:lnTo>
                    <a:pt x="2404" y="3084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5866253" y="2977797"/>
              <a:ext cx="5692" cy="3535"/>
            </a:xfrm>
            <a:custGeom>
              <a:avLst/>
              <a:pathLst>
                <a:path w="5692" h="3535">
                  <a:moveTo>
                    <a:pt x="5692" y="2874"/>
                  </a:moveTo>
                  <a:lnTo>
                    <a:pt x="3424" y="3535"/>
                  </a:lnTo>
                  <a:lnTo>
                    <a:pt x="2019" y="3451"/>
                  </a:lnTo>
                  <a:lnTo>
                    <a:pt x="0" y="2475"/>
                  </a:lnTo>
                  <a:lnTo>
                    <a:pt x="634" y="1420"/>
                  </a:lnTo>
                  <a:lnTo>
                    <a:pt x="2820" y="245"/>
                  </a:lnTo>
                  <a:lnTo>
                    <a:pt x="4327" y="0"/>
                  </a:lnTo>
                  <a:lnTo>
                    <a:pt x="5559" y="209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5859386" y="2970294"/>
              <a:ext cx="9999" cy="7398"/>
            </a:xfrm>
            <a:custGeom>
              <a:avLst/>
              <a:pathLst>
                <a:path w="9999" h="7398">
                  <a:moveTo>
                    <a:pt x="4745" y="6830"/>
                  </a:moveTo>
                  <a:lnTo>
                    <a:pt x="2053" y="7398"/>
                  </a:lnTo>
                  <a:lnTo>
                    <a:pt x="918" y="7124"/>
                  </a:lnTo>
                  <a:lnTo>
                    <a:pt x="542" y="4926"/>
                  </a:lnTo>
                  <a:lnTo>
                    <a:pt x="0" y="3479"/>
                  </a:lnTo>
                  <a:lnTo>
                    <a:pt x="122" y="2836"/>
                  </a:lnTo>
                  <a:lnTo>
                    <a:pt x="6302" y="0"/>
                  </a:lnTo>
                  <a:lnTo>
                    <a:pt x="8480" y="474"/>
                  </a:lnTo>
                  <a:lnTo>
                    <a:pt x="9999" y="2733"/>
                  </a:lnTo>
                  <a:lnTo>
                    <a:pt x="8966" y="3988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185695" y="3136214"/>
              <a:ext cx="92420" cy="86184"/>
            </a:xfrm>
            <a:custGeom>
              <a:avLst/>
              <a:pathLst>
                <a:path w="92420" h="86184">
                  <a:moveTo>
                    <a:pt x="62619" y="7522"/>
                  </a:moveTo>
                  <a:lnTo>
                    <a:pt x="63301" y="8620"/>
                  </a:lnTo>
                  <a:lnTo>
                    <a:pt x="64106" y="10347"/>
                  </a:lnTo>
                  <a:lnTo>
                    <a:pt x="64462" y="12566"/>
                  </a:lnTo>
                  <a:lnTo>
                    <a:pt x="67973" y="19994"/>
                  </a:lnTo>
                  <a:lnTo>
                    <a:pt x="70775" y="24154"/>
                  </a:lnTo>
                  <a:lnTo>
                    <a:pt x="76916" y="31719"/>
                  </a:lnTo>
                  <a:lnTo>
                    <a:pt x="79571" y="33110"/>
                  </a:lnTo>
                  <a:lnTo>
                    <a:pt x="84054" y="39198"/>
                  </a:lnTo>
                  <a:lnTo>
                    <a:pt x="85601" y="40204"/>
                  </a:lnTo>
                  <a:lnTo>
                    <a:pt x="86483" y="42001"/>
                  </a:lnTo>
                  <a:lnTo>
                    <a:pt x="91132" y="43480"/>
                  </a:lnTo>
                  <a:lnTo>
                    <a:pt x="92420" y="44567"/>
                  </a:lnTo>
                  <a:lnTo>
                    <a:pt x="92263" y="45077"/>
                  </a:lnTo>
                  <a:lnTo>
                    <a:pt x="91785" y="45613"/>
                  </a:lnTo>
                  <a:lnTo>
                    <a:pt x="91101" y="46154"/>
                  </a:lnTo>
                  <a:lnTo>
                    <a:pt x="90194" y="46524"/>
                  </a:lnTo>
                  <a:lnTo>
                    <a:pt x="88003" y="45412"/>
                  </a:lnTo>
                  <a:lnTo>
                    <a:pt x="85858" y="44149"/>
                  </a:lnTo>
                  <a:lnTo>
                    <a:pt x="84670" y="44729"/>
                  </a:lnTo>
                  <a:lnTo>
                    <a:pt x="84224" y="46369"/>
                  </a:lnTo>
                  <a:lnTo>
                    <a:pt x="83428" y="47211"/>
                  </a:lnTo>
                  <a:lnTo>
                    <a:pt x="82431" y="47541"/>
                  </a:lnTo>
                  <a:lnTo>
                    <a:pt x="82022" y="48090"/>
                  </a:lnTo>
                  <a:lnTo>
                    <a:pt x="81939" y="53625"/>
                  </a:lnTo>
                  <a:lnTo>
                    <a:pt x="82008" y="58842"/>
                  </a:lnTo>
                  <a:lnTo>
                    <a:pt x="83638" y="58959"/>
                  </a:lnTo>
                  <a:lnTo>
                    <a:pt x="86355" y="60771"/>
                  </a:lnTo>
                  <a:lnTo>
                    <a:pt x="87512" y="61837"/>
                  </a:lnTo>
                  <a:lnTo>
                    <a:pt x="87881" y="62822"/>
                  </a:lnTo>
                  <a:lnTo>
                    <a:pt x="87544" y="63305"/>
                  </a:lnTo>
                  <a:lnTo>
                    <a:pt x="85557" y="64443"/>
                  </a:lnTo>
                  <a:lnTo>
                    <a:pt x="83621" y="65882"/>
                  </a:lnTo>
                  <a:lnTo>
                    <a:pt x="82652" y="67678"/>
                  </a:lnTo>
                  <a:lnTo>
                    <a:pt x="84347" y="70581"/>
                  </a:lnTo>
                  <a:lnTo>
                    <a:pt x="84708" y="72552"/>
                  </a:lnTo>
                  <a:lnTo>
                    <a:pt x="84649" y="74614"/>
                  </a:lnTo>
                  <a:lnTo>
                    <a:pt x="84183" y="75604"/>
                  </a:lnTo>
                  <a:lnTo>
                    <a:pt x="80427" y="77974"/>
                  </a:lnTo>
                  <a:lnTo>
                    <a:pt x="79604" y="78803"/>
                  </a:lnTo>
                  <a:lnTo>
                    <a:pt x="79713" y="79404"/>
                  </a:lnTo>
                  <a:lnTo>
                    <a:pt x="81784" y="81039"/>
                  </a:lnTo>
                  <a:lnTo>
                    <a:pt x="82767" y="82621"/>
                  </a:lnTo>
                  <a:lnTo>
                    <a:pt x="83584" y="84529"/>
                  </a:lnTo>
                  <a:lnTo>
                    <a:pt x="83693" y="86184"/>
                  </a:lnTo>
                  <a:lnTo>
                    <a:pt x="81817" y="83115"/>
                  </a:lnTo>
                  <a:lnTo>
                    <a:pt x="79214" y="80185"/>
                  </a:lnTo>
                  <a:lnTo>
                    <a:pt x="76951" y="78380"/>
                  </a:lnTo>
                  <a:lnTo>
                    <a:pt x="76778" y="74169"/>
                  </a:lnTo>
                  <a:lnTo>
                    <a:pt x="75872" y="71883"/>
                  </a:lnTo>
                  <a:lnTo>
                    <a:pt x="72462" y="69778"/>
                  </a:lnTo>
                  <a:lnTo>
                    <a:pt x="69543" y="68303"/>
                  </a:lnTo>
                  <a:lnTo>
                    <a:pt x="67379" y="68604"/>
                  </a:lnTo>
                  <a:lnTo>
                    <a:pt x="68704" y="71025"/>
                  </a:lnTo>
                  <a:lnTo>
                    <a:pt x="72131" y="74129"/>
                  </a:lnTo>
                  <a:lnTo>
                    <a:pt x="72358" y="75320"/>
                  </a:lnTo>
                  <a:lnTo>
                    <a:pt x="72304" y="76917"/>
                  </a:lnTo>
                  <a:lnTo>
                    <a:pt x="69947" y="76672"/>
                  </a:lnTo>
                  <a:lnTo>
                    <a:pt x="67867" y="76020"/>
                  </a:lnTo>
                  <a:lnTo>
                    <a:pt x="65333" y="75816"/>
                  </a:lnTo>
                  <a:lnTo>
                    <a:pt x="63648" y="74863"/>
                  </a:lnTo>
                  <a:lnTo>
                    <a:pt x="60074" y="71157"/>
                  </a:lnTo>
                  <a:lnTo>
                    <a:pt x="62613" y="67994"/>
                  </a:lnTo>
                  <a:lnTo>
                    <a:pt x="63400" y="65918"/>
                  </a:lnTo>
                  <a:lnTo>
                    <a:pt x="63333" y="61613"/>
                  </a:lnTo>
                  <a:lnTo>
                    <a:pt x="62749" y="59526"/>
                  </a:lnTo>
                  <a:lnTo>
                    <a:pt x="59995" y="56350"/>
                  </a:lnTo>
                  <a:lnTo>
                    <a:pt x="55612" y="52864"/>
                  </a:lnTo>
                  <a:lnTo>
                    <a:pt x="49468" y="50017"/>
                  </a:lnTo>
                  <a:lnTo>
                    <a:pt x="46581" y="47722"/>
                  </a:lnTo>
                  <a:lnTo>
                    <a:pt x="39387" y="45963"/>
                  </a:lnTo>
                  <a:lnTo>
                    <a:pt x="36654" y="44797"/>
                  </a:lnTo>
                  <a:lnTo>
                    <a:pt x="34518" y="42632"/>
                  </a:lnTo>
                  <a:lnTo>
                    <a:pt x="34198" y="41079"/>
                  </a:lnTo>
                  <a:lnTo>
                    <a:pt x="34955" y="38688"/>
                  </a:lnTo>
                  <a:lnTo>
                    <a:pt x="32969" y="35648"/>
                  </a:lnTo>
                  <a:lnTo>
                    <a:pt x="24399" y="29671"/>
                  </a:lnTo>
                  <a:lnTo>
                    <a:pt x="19608" y="27472"/>
                  </a:lnTo>
                  <a:lnTo>
                    <a:pt x="18580" y="26179"/>
                  </a:lnTo>
                  <a:lnTo>
                    <a:pt x="17819" y="25777"/>
                  </a:lnTo>
                  <a:lnTo>
                    <a:pt x="18555" y="29902"/>
                  </a:lnTo>
                  <a:lnTo>
                    <a:pt x="20649" y="32387"/>
                  </a:lnTo>
                  <a:lnTo>
                    <a:pt x="26120" y="34708"/>
                  </a:lnTo>
                  <a:lnTo>
                    <a:pt x="27624" y="36059"/>
                  </a:lnTo>
                  <a:lnTo>
                    <a:pt x="28230" y="37817"/>
                  </a:lnTo>
                  <a:lnTo>
                    <a:pt x="25056" y="41179"/>
                  </a:lnTo>
                  <a:lnTo>
                    <a:pt x="23441" y="42035"/>
                  </a:lnTo>
                  <a:lnTo>
                    <a:pt x="22962" y="43868"/>
                  </a:lnTo>
                  <a:lnTo>
                    <a:pt x="21927" y="44426"/>
                  </a:lnTo>
                  <a:lnTo>
                    <a:pt x="20836" y="43368"/>
                  </a:lnTo>
                  <a:lnTo>
                    <a:pt x="16399" y="38093"/>
                  </a:lnTo>
                  <a:lnTo>
                    <a:pt x="7824" y="35565"/>
                  </a:lnTo>
                  <a:lnTo>
                    <a:pt x="6273" y="34013"/>
                  </a:lnTo>
                  <a:lnTo>
                    <a:pt x="3081" y="29197"/>
                  </a:lnTo>
                  <a:lnTo>
                    <a:pt x="1612" y="24799"/>
                  </a:lnTo>
                  <a:lnTo>
                    <a:pt x="2138" y="21867"/>
                  </a:lnTo>
                  <a:lnTo>
                    <a:pt x="5661" y="17298"/>
                  </a:lnTo>
                  <a:lnTo>
                    <a:pt x="6761" y="15309"/>
                  </a:lnTo>
                  <a:lnTo>
                    <a:pt x="6537" y="14084"/>
                  </a:lnTo>
                  <a:lnTo>
                    <a:pt x="6653" y="12281"/>
                  </a:lnTo>
                  <a:lnTo>
                    <a:pt x="5338" y="11022"/>
                  </a:lnTo>
                  <a:lnTo>
                    <a:pt x="2076" y="9381"/>
                  </a:lnTo>
                  <a:lnTo>
                    <a:pt x="0" y="8066"/>
                  </a:lnTo>
                  <a:lnTo>
                    <a:pt x="569" y="7410"/>
                  </a:lnTo>
                  <a:lnTo>
                    <a:pt x="4304" y="5642"/>
                  </a:lnTo>
                  <a:lnTo>
                    <a:pt x="4540" y="4047"/>
                  </a:lnTo>
                  <a:lnTo>
                    <a:pt x="4522" y="3518"/>
                  </a:lnTo>
                  <a:lnTo>
                    <a:pt x="5132" y="3404"/>
                  </a:lnTo>
                  <a:lnTo>
                    <a:pt x="5675" y="2981"/>
                  </a:lnTo>
                  <a:lnTo>
                    <a:pt x="6009" y="2542"/>
                  </a:lnTo>
                  <a:lnTo>
                    <a:pt x="7028" y="1005"/>
                  </a:lnTo>
                  <a:lnTo>
                    <a:pt x="7920" y="137"/>
                  </a:lnTo>
                  <a:lnTo>
                    <a:pt x="8948" y="0"/>
                  </a:lnTo>
                  <a:lnTo>
                    <a:pt x="10205" y="639"/>
                  </a:lnTo>
                  <a:lnTo>
                    <a:pt x="14912" y="2293"/>
                  </a:lnTo>
                  <a:lnTo>
                    <a:pt x="20146" y="4131"/>
                  </a:lnTo>
                  <a:lnTo>
                    <a:pt x="27601" y="6746"/>
                  </a:lnTo>
                  <a:lnTo>
                    <a:pt x="30691" y="5072"/>
                  </a:lnTo>
                  <a:lnTo>
                    <a:pt x="33349" y="3792"/>
                  </a:lnTo>
                  <a:lnTo>
                    <a:pt x="35201" y="3975"/>
                  </a:lnTo>
                  <a:lnTo>
                    <a:pt x="39208" y="5466"/>
                  </a:lnTo>
                  <a:lnTo>
                    <a:pt x="41621" y="5941"/>
                  </a:lnTo>
                  <a:lnTo>
                    <a:pt x="43101" y="5791"/>
                  </a:lnTo>
                  <a:lnTo>
                    <a:pt x="45663" y="7978"/>
                  </a:lnTo>
                  <a:lnTo>
                    <a:pt x="47061" y="9620"/>
                  </a:lnTo>
                  <a:lnTo>
                    <a:pt x="47293" y="10714"/>
                  </a:lnTo>
                  <a:lnTo>
                    <a:pt x="48073" y="11304"/>
                  </a:lnTo>
                  <a:lnTo>
                    <a:pt x="50067" y="11434"/>
                  </a:lnTo>
                  <a:lnTo>
                    <a:pt x="54956" y="12548"/>
                  </a:lnTo>
                  <a:lnTo>
                    <a:pt x="57943" y="12330"/>
                  </a:lnTo>
                  <a:lnTo>
                    <a:pt x="60658" y="11152"/>
                  </a:lnTo>
                  <a:lnTo>
                    <a:pt x="62150" y="974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260977" y="2839058"/>
              <a:ext cx="17188" cy="13856"/>
            </a:xfrm>
            <a:custGeom>
              <a:avLst/>
              <a:pathLst>
                <a:path w="17188" h="13856">
                  <a:moveTo>
                    <a:pt x="17188" y="10253"/>
                  </a:moveTo>
                  <a:lnTo>
                    <a:pt x="14616" y="11718"/>
                  </a:lnTo>
                  <a:lnTo>
                    <a:pt x="9136" y="13784"/>
                  </a:lnTo>
                  <a:lnTo>
                    <a:pt x="6194" y="13856"/>
                  </a:lnTo>
                  <a:lnTo>
                    <a:pt x="3219" y="13080"/>
                  </a:lnTo>
                  <a:lnTo>
                    <a:pt x="1168" y="11353"/>
                  </a:lnTo>
                  <a:lnTo>
                    <a:pt x="0" y="9651"/>
                  </a:lnTo>
                  <a:lnTo>
                    <a:pt x="98" y="8833"/>
                  </a:lnTo>
                  <a:lnTo>
                    <a:pt x="1957" y="10198"/>
                  </a:lnTo>
                  <a:lnTo>
                    <a:pt x="3562" y="10868"/>
                  </a:lnTo>
                  <a:lnTo>
                    <a:pt x="4879" y="10422"/>
                  </a:lnTo>
                  <a:lnTo>
                    <a:pt x="5808" y="9684"/>
                  </a:lnTo>
                  <a:lnTo>
                    <a:pt x="2798" y="4181"/>
                  </a:lnTo>
                  <a:lnTo>
                    <a:pt x="2930" y="3018"/>
                  </a:lnTo>
                  <a:lnTo>
                    <a:pt x="5321" y="0"/>
                  </a:lnTo>
                  <a:lnTo>
                    <a:pt x="11828" y="917"/>
                  </a:lnTo>
                  <a:lnTo>
                    <a:pt x="12966" y="1449"/>
                  </a:lnTo>
                  <a:lnTo>
                    <a:pt x="13870" y="3359"/>
                  </a:lnTo>
                  <a:lnTo>
                    <a:pt x="15319" y="4858"/>
                  </a:lnTo>
                  <a:lnTo>
                    <a:pt x="17021" y="8867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406476" y="2834935"/>
              <a:ext cx="7871" cy="4714"/>
            </a:xfrm>
            <a:custGeom>
              <a:avLst/>
              <a:pathLst>
                <a:path w="7871" h="4714">
                  <a:moveTo>
                    <a:pt x="6896" y="3868"/>
                  </a:moveTo>
                  <a:lnTo>
                    <a:pt x="5761" y="4714"/>
                  </a:lnTo>
                  <a:lnTo>
                    <a:pt x="4518" y="3492"/>
                  </a:lnTo>
                  <a:lnTo>
                    <a:pt x="3727" y="3358"/>
                  </a:lnTo>
                  <a:lnTo>
                    <a:pt x="2634" y="2874"/>
                  </a:lnTo>
                  <a:lnTo>
                    <a:pt x="512" y="1513"/>
                  </a:lnTo>
                  <a:lnTo>
                    <a:pt x="0" y="106"/>
                  </a:lnTo>
                  <a:lnTo>
                    <a:pt x="1763" y="0"/>
                  </a:lnTo>
                  <a:lnTo>
                    <a:pt x="3983" y="248"/>
                  </a:lnTo>
                  <a:lnTo>
                    <a:pt x="7871" y="1048"/>
                  </a:lnTo>
                  <a:lnTo>
                    <a:pt x="7531" y="2637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403074" y="2829127"/>
              <a:ext cx="5503" cy="4902"/>
            </a:xfrm>
            <a:custGeom>
              <a:avLst/>
              <a:pathLst>
                <a:path w="5503" h="4902">
                  <a:moveTo>
                    <a:pt x="4483" y="4823"/>
                  </a:moveTo>
                  <a:lnTo>
                    <a:pt x="3572" y="4902"/>
                  </a:lnTo>
                  <a:lnTo>
                    <a:pt x="821" y="3749"/>
                  </a:lnTo>
                  <a:lnTo>
                    <a:pt x="0" y="2786"/>
                  </a:lnTo>
                  <a:lnTo>
                    <a:pt x="966" y="1495"/>
                  </a:lnTo>
                  <a:lnTo>
                    <a:pt x="1172" y="93"/>
                  </a:lnTo>
                  <a:lnTo>
                    <a:pt x="1547" y="0"/>
                  </a:lnTo>
                  <a:lnTo>
                    <a:pt x="1991" y="1697"/>
                  </a:lnTo>
                  <a:lnTo>
                    <a:pt x="4089" y="2419"/>
                  </a:lnTo>
                  <a:lnTo>
                    <a:pt x="4215" y="2791"/>
                  </a:lnTo>
                  <a:lnTo>
                    <a:pt x="5503" y="4231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396666" y="2825381"/>
              <a:ext cx="6810" cy="4674"/>
            </a:xfrm>
            <a:custGeom>
              <a:avLst/>
              <a:pathLst>
                <a:path w="6810" h="4674">
                  <a:moveTo>
                    <a:pt x="6810" y="4213"/>
                  </a:moveTo>
                  <a:lnTo>
                    <a:pt x="6245" y="4674"/>
                  </a:lnTo>
                  <a:lnTo>
                    <a:pt x="4749" y="3644"/>
                  </a:lnTo>
                  <a:lnTo>
                    <a:pt x="2583" y="3196"/>
                  </a:lnTo>
                  <a:lnTo>
                    <a:pt x="1310" y="1593"/>
                  </a:lnTo>
                  <a:lnTo>
                    <a:pt x="97" y="978"/>
                  </a:lnTo>
                  <a:lnTo>
                    <a:pt x="0" y="388"/>
                  </a:lnTo>
                  <a:lnTo>
                    <a:pt x="2005" y="0"/>
                  </a:lnTo>
                  <a:lnTo>
                    <a:pt x="3397" y="170"/>
                  </a:lnTo>
                  <a:lnTo>
                    <a:pt x="4957" y="1393"/>
                  </a:lnTo>
                  <a:lnTo>
                    <a:pt x="5854" y="3640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385006" y="2822215"/>
              <a:ext cx="11374" cy="2960"/>
            </a:xfrm>
            <a:custGeom>
              <a:avLst/>
              <a:pathLst>
                <a:path w="11374" h="2960">
                  <a:moveTo>
                    <a:pt x="1806" y="0"/>
                  </a:moveTo>
                  <a:lnTo>
                    <a:pt x="5599" y="585"/>
                  </a:lnTo>
                  <a:lnTo>
                    <a:pt x="6913" y="234"/>
                  </a:lnTo>
                  <a:lnTo>
                    <a:pt x="8178" y="132"/>
                  </a:lnTo>
                  <a:lnTo>
                    <a:pt x="9513" y="376"/>
                  </a:lnTo>
                  <a:lnTo>
                    <a:pt x="11374" y="2674"/>
                  </a:lnTo>
                  <a:lnTo>
                    <a:pt x="9740" y="2960"/>
                  </a:lnTo>
                  <a:lnTo>
                    <a:pt x="8443" y="2960"/>
                  </a:lnTo>
                  <a:lnTo>
                    <a:pt x="7487" y="2546"/>
                  </a:lnTo>
                  <a:lnTo>
                    <a:pt x="4085" y="2438"/>
                  </a:lnTo>
                  <a:lnTo>
                    <a:pt x="1837" y="1770"/>
                  </a:lnTo>
                  <a:lnTo>
                    <a:pt x="604" y="1199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359232" y="2815182"/>
              <a:ext cx="7745" cy="4671"/>
            </a:xfrm>
            <a:custGeom>
              <a:avLst/>
              <a:pathLst>
                <a:path w="7745" h="4671">
                  <a:moveTo>
                    <a:pt x="7699" y="3946"/>
                  </a:moveTo>
                  <a:lnTo>
                    <a:pt x="7745" y="4671"/>
                  </a:lnTo>
                  <a:lnTo>
                    <a:pt x="2913" y="2641"/>
                  </a:lnTo>
                  <a:lnTo>
                    <a:pt x="838" y="527"/>
                  </a:lnTo>
                  <a:lnTo>
                    <a:pt x="0" y="41"/>
                  </a:lnTo>
                  <a:lnTo>
                    <a:pt x="1354" y="0"/>
                  </a:lnTo>
                  <a:lnTo>
                    <a:pt x="6797" y="3465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213904" y="2804579"/>
              <a:ext cx="297076" cy="92158"/>
            </a:xfrm>
            <a:custGeom>
              <a:avLst/>
              <a:pathLst>
                <a:path w="297076" h="92158">
                  <a:moveTo>
                    <a:pt x="84276" y="756"/>
                  </a:moveTo>
                  <a:lnTo>
                    <a:pt x="91517" y="2042"/>
                  </a:lnTo>
                  <a:lnTo>
                    <a:pt x="97370" y="1678"/>
                  </a:lnTo>
                  <a:lnTo>
                    <a:pt x="100169" y="928"/>
                  </a:lnTo>
                  <a:lnTo>
                    <a:pt x="99912" y="1708"/>
                  </a:lnTo>
                  <a:lnTo>
                    <a:pt x="102483" y="3613"/>
                  </a:lnTo>
                  <a:lnTo>
                    <a:pt x="103422" y="3744"/>
                  </a:lnTo>
                  <a:lnTo>
                    <a:pt x="107207" y="2779"/>
                  </a:lnTo>
                  <a:lnTo>
                    <a:pt x="117086" y="2413"/>
                  </a:lnTo>
                  <a:lnTo>
                    <a:pt x="118101" y="2948"/>
                  </a:lnTo>
                  <a:lnTo>
                    <a:pt x="119840" y="4803"/>
                  </a:lnTo>
                  <a:lnTo>
                    <a:pt x="122362" y="5953"/>
                  </a:lnTo>
                  <a:lnTo>
                    <a:pt x="124969" y="6826"/>
                  </a:lnTo>
                  <a:lnTo>
                    <a:pt x="127697" y="7059"/>
                  </a:lnTo>
                  <a:lnTo>
                    <a:pt x="130420" y="6661"/>
                  </a:lnTo>
                  <a:lnTo>
                    <a:pt x="132973" y="6855"/>
                  </a:lnTo>
                  <a:lnTo>
                    <a:pt x="136160" y="8663"/>
                  </a:lnTo>
                  <a:lnTo>
                    <a:pt x="137166" y="8878"/>
                  </a:lnTo>
                  <a:lnTo>
                    <a:pt x="140019" y="8384"/>
                  </a:lnTo>
                  <a:lnTo>
                    <a:pt x="139177" y="10037"/>
                  </a:lnTo>
                  <a:lnTo>
                    <a:pt x="143987" y="12362"/>
                  </a:lnTo>
                  <a:lnTo>
                    <a:pt x="147509" y="16929"/>
                  </a:lnTo>
                  <a:lnTo>
                    <a:pt x="150072" y="18806"/>
                  </a:lnTo>
                  <a:lnTo>
                    <a:pt x="152785" y="20490"/>
                  </a:lnTo>
                  <a:lnTo>
                    <a:pt x="155068" y="21632"/>
                  </a:lnTo>
                  <a:lnTo>
                    <a:pt x="157629" y="22177"/>
                  </a:lnTo>
                  <a:lnTo>
                    <a:pt x="165397" y="21953"/>
                  </a:lnTo>
                  <a:lnTo>
                    <a:pt x="167234" y="22093"/>
                  </a:lnTo>
                  <a:lnTo>
                    <a:pt x="168877" y="22745"/>
                  </a:lnTo>
                  <a:lnTo>
                    <a:pt x="170445" y="23001"/>
                  </a:lnTo>
                  <a:lnTo>
                    <a:pt x="171350" y="22758"/>
                  </a:lnTo>
                  <a:lnTo>
                    <a:pt x="186366" y="29872"/>
                  </a:lnTo>
                  <a:lnTo>
                    <a:pt x="191135" y="33670"/>
                  </a:lnTo>
                  <a:lnTo>
                    <a:pt x="194050" y="35643"/>
                  </a:lnTo>
                  <a:lnTo>
                    <a:pt x="200357" y="38495"/>
                  </a:lnTo>
                  <a:lnTo>
                    <a:pt x="202890" y="39124"/>
                  </a:lnTo>
                  <a:lnTo>
                    <a:pt x="204217" y="38745"/>
                  </a:lnTo>
                  <a:lnTo>
                    <a:pt x="203957" y="38118"/>
                  </a:lnTo>
                  <a:lnTo>
                    <a:pt x="202111" y="36535"/>
                  </a:lnTo>
                  <a:lnTo>
                    <a:pt x="201839" y="35956"/>
                  </a:lnTo>
                  <a:lnTo>
                    <a:pt x="204213" y="36443"/>
                  </a:lnTo>
                  <a:lnTo>
                    <a:pt x="208500" y="39659"/>
                  </a:lnTo>
                  <a:lnTo>
                    <a:pt x="209677" y="40847"/>
                  </a:lnTo>
                  <a:lnTo>
                    <a:pt x="211818" y="41948"/>
                  </a:lnTo>
                  <a:lnTo>
                    <a:pt x="213971" y="42744"/>
                  </a:lnTo>
                  <a:lnTo>
                    <a:pt x="212946" y="44014"/>
                  </a:lnTo>
                  <a:lnTo>
                    <a:pt x="211197" y="44122"/>
                  </a:lnTo>
                  <a:lnTo>
                    <a:pt x="207836" y="43600"/>
                  </a:lnTo>
                  <a:lnTo>
                    <a:pt x="210505" y="45666"/>
                  </a:lnTo>
                  <a:lnTo>
                    <a:pt x="210966" y="47169"/>
                  </a:lnTo>
                  <a:lnTo>
                    <a:pt x="212209" y="47297"/>
                  </a:lnTo>
                  <a:lnTo>
                    <a:pt x="214059" y="45645"/>
                  </a:lnTo>
                  <a:lnTo>
                    <a:pt x="215229" y="44253"/>
                  </a:lnTo>
                  <a:lnTo>
                    <a:pt x="219942" y="47846"/>
                  </a:lnTo>
                  <a:lnTo>
                    <a:pt x="222477" y="49490"/>
                  </a:lnTo>
                  <a:lnTo>
                    <a:pt x="221828" y="50449"/>
                  </a:lnTo>
                  <a:lnTo>
                    <a:pt x="221618" y="51399"/>
                  </a:lnTo>
                  <a:lnTo>
                    <a:pt x="224449" y="50515"/>
                  </a:lnTo>
                  <a:lnTo>
                    <a:pt x="225524" y="50612"/>
                  </a:lnTo>
                  <a:lnTo>
                    <a:pt x="226562" y="51122"/>
                  </a:lnTo>
                  <a:lnTo>
                    <a:pt x="227698" y="52667"/>
                  </a:lnTo>
                  <a:lnTo>
                    <a:pt x="230342" y="53010"/>
                  </a:lnTo>
                  <a:lnTo>
                    <a:pt x="233010" y="52968"/>
                  </a:lnTo>
                  <a:lnTo>
                    <a:pt x="238425" y="54246"/>
                  </a:lnTo>
                  <a:lnTo>
                    <a:pt x="243553" y="56842"/>
                  </a:lnTo>
                  <a:lnTo>
                    <a:pt x="248379" y="57372"/>
                  </a:lnTo>
                  <a:lnTo>
                    <a:pt x="253244" y="57461"/>
                  </a:lnTo>
                  <a:lnTo>
                    <a:pt x="255710" y="58835"/>
                  </a:lnTo>
                  <a:lnTo>
                    <a:pt x="256758" y="60677"/>
                  </a:lnTo>
                  <a:lnTo>
                    <a:pt x="255577" y="61982"/>
                  </a:lnTo>
                  <a:lnTo>
                    <a:pt x="254903" y="63344"/>
                  </a:lnTo>
                  <a:lnTo>
                    <a:pt x="256717" y="65016"/>
                  </a:lnTo>
                  <a:lnTo>
                    <a:pt x="252767" y="65726"/>
                  </a:lnTo>
                  <a:lnTo>
                    <a:pt x="252209" y="66733"/>
                  </a:lnTo>
                  <a:lnTo>
                    <a:pt x="252414" y="67820"/>
                  </a:lnTo>
                  <a:lnTo>
                    <a:pt x="253200" y="68418"/>
                  </a:lnTo>
                  <a:lnTo>
                    <a:pt x="255460" y="67894"/>
                  </a:lnTo>
                  <a:lnTo>
                    <a:pt x="258725" y="68360"/>
                  </a:lnTo>
                  <a:lnTo>
                    <a:pt x="263878" y="68775"/>
                  </a:lnTo>
                  <a:lnTo>
                    <a:pt x="267328" y="68437"/>
                  </a:lnTo>
                  <a:lnTo>
                    <a:pt x="274335" y="69576"/>
                  </a:lnTo>
                  <a:lnTo>
                    <a:pt x="276467" y="70184"/>
                  </a:lnTo>
                  <a:lnTo>
                    <a:pt x="280626" y="72324"/>
                  </a:lnTo>
                  <a:lnTo>
                    <a:pt x="282550" y="73735"/>
                  </a:lnTo>
                  <a:lnTo>
                    <a:pt x="286676" y="77537"/>
                  </a:lnTo>
                  <a:lnTo>
                    <a:pt x="290234" y="79032"/>
                  </a:lnTo>
                  <a:lnTo>
                    <a:pt x="293317" y="79393"/>
                  </a:lnTo>
                  <a:lnTo>
                    <a:pt x="294393" y="79144"/>
                  </a:lnTo>
                  <a:lnTo>
                    <a:pt x="295371" y="79556"/>
                  </a:lnTo>
                  <a:lnTo>
                    <a:pt x="296228" y="80089"/>
                  </a:lnTo>
                  <a:lnTo>
                    <a:pt x="297076" y="81754"/>
                  </a:lnTo>
                  <a:lnTo>
                    <a:pt x="296609" y="83506"/>
                  </a:lnTo>
                  <a:lnTo>
                    <a:pt x="294848" y="84927"/>
                  </a:lnTo>
                  <a:lnTo>
                    <a:pt x="293869" y="85962"/>
                  </a:lnTo>
                  <a:lnTo>
                    <a:pt x="289467" y="86082"/>
                  </a:lnTo>
                  <a:lnTo>
                    <a:pt x="283315" y="86557"/>
                  </a:lnTo>
                  <a:lnTo>
                    <a:pt x="277366" y="88100"/>
                  </a:lnTo>
                  <a:lnTo>
                    <a:pt x="274462" y="89327"/>
                  </a:lnTo>
                  <a:lnTo>
                    <a:pt x="273134" y="90138"/>
                  </a:lnTo>
                  <a:lnTo>
                    <a:pt x="270005" y="90888"/>
                  </a:lnTo>
                  <a:lnTo>
                    <a:pt x="269792" y="90246"/>
                  </a:lnTo>
                  <a:lnTo>
                    <a:pt x="269852" y="89437"/>
                  </a:lnTo>
                  <a:lnTo>
                    <a:pt x="269033" y="87933"/>
                  </a:lnTo>
                  <a:lnTo>
                    <a:pt x="268323" y="89286"/>
                  </a:lnTo>
                  <a:lnTo>
                    <a:pt x="267158" y="90274"/>
                  </a:lnTo>
                  <a:lnTo>
                    <a:pt x="265195" y="91117"/>
                  </a:lnTo>
                  <a:lnTo>
                    <a:pt x="257969" y="91173"/>
                  </a:lnTo>
                  <a:lnTo>
                    <a:pt x="255060" y="90037"/>
                  </a:lnTo>
                  <a:lnTo>
                    <a:pt x="252078" y="89258"/>
                  </a:lnTo>
                  <a:lnTo>
                    <a:pt x="241210" y="88447"/>
                  </a:lnTo>
                  <a:lnTo>
                    <a:pt x="238602" y="88519"/>
                  </a:lnTo>
                  <a:lnTo>
                    <a:pt x="231339" y="89361"/>
                  </a:lnTo>
                  <a:lnTo>
                    <a:pt x="224041" y="89817"/>
                  </a:lnTo>
                  <a:lnTo>
                    <a:pt x="220987" y="90337"/>
                  </a:lnTo>
                  <a:lnTo>
                    <a:pt x="217969" y="91125"/>
                  </a:lnTo>
                  <a:lnTo>
                    <a:pt x="212097" y="91100"/>
                  </a:lnTo>
                  <a:lnTo>
                    <a:pt x="205155" y="91994"/>
                  </a:lnTo>
                  <a:lnTo>
                    <a:pt x="198194" y="92158"/>
                  </a:lnTo>
                  <a:lnTo>
                    <a:pt x="202652" y="85894"/>
                  </a:lnTo>
                  <a:lnTo>
                    <a:pt x="212058" y="79863"/>
                  </a:lnTo>
                  <a:lnTo>
                    <a:pt x="213825" y="78567"/>
                  </a:lnTo>
                  <a:lnTo>
                    <a:pt x="215086" y="76902"/>
                  </a:lnTo>
                  <a:lnTo>
                    <a:pt x="215384" y="75647"/>
                  </a:lnTo>
                  <a:lnTo>
                    <a:pt x="214972" y="74577"/>
                  </a:lnTo>
                  <a:lnTo>
                    <a:pt x="212732" y="72690"/>
                  </a:lnTo>
                  <a:lnTo>
                    <a:pt x="212276" y="71284"/>
                  </a:lnTo>
                  <a:lnTo>
                    <a:pt x="211610" y="70374"/>
                  </a:lnTo>
                  <a:lnTo>
                    <a:pt x="208350" y="69584"/>
                  </a:lnTo>
                  <a:lnTo>
                    <a:pt x="205048" y="69110"/>
                  </a:lnTo>
                  <a:lnTo>
                    <a:pt x="201575" y="69094"/>
                  </a:lnTo>
                  <a:lnTo>
                    <a:pt x="194275" y="68443"/>
                  </a:lnTo>
                  <a:lnTo>
                    <a:pt x="190395" y="68395"/>
                  </a:lnTo>
                  <a:lnTo>
                    <a:pt x="187105" y="67110"/>
                  </a:lnTo>
                  <a:lnTo>
                    <a:pt x="181647" y="62533"/>
                  </a:lnTo>
                  <a:lnTo>
                    <a:pt x="179091" y="61252"/>
                  </a:lnTo>
                  <a:lnTo>
                    <a:pt x="177778" y="60226"/>
                  </a:lnTo>
                  <a:lnTo>
                    <a:pt x="176758" y="59045"/>
                  </a:lnTo>
                  <a:lnTo>
                    <a:pt x="175474" y="52327"/>
                  </a:lnTo>
                  <a:lnTo>
                    <a:pt x="174387" y="49094"/>
                  </a:lnTo>
                  <a:lnTo>
                    <a:pt x="172732" y="46284"/>
                  </a:lnTo>
                  <a:lnTo>
                    <a:pt x="170212" y="44150"/>
                  </a:lnTo>
                  <a:lnTo>
                    <a:pt x="167579" y="43426"/>
                  </a:lnTo>
                  <a:lnTo>
                    <a:pt x="157458" y="45253"/>
                  </a:lnTo>
                  <a:lnTo>
                    <a:pt x="155103" y="44982"/>
                  </a:lnTo>
                  <a:lnTo>
                    <a:pt x="152809" y="44360"/>
                  </a:lnTo>
                  <a:lnTo>
                    <a:pt x="137531" y="40009"/>
                  </a:lnTo>
                  <a:lnTo>
                    <a:pt x="131230" y="37614"/>
                  </a:lnTo>
                  <a:lnTo>
                    <a:pt x="128659" y="36428"/>
                  </a:lnTo>
                  <a:lnTo>
                    <a:pt x="126467" y="34736"/>
                  </a:lnTo>
                  <a:lnTo>
                    <a:pt x="124194" y="31963"/>
                  </a:lnTo>
                  <a:lnTo>
                    <a:pt x="121638" y="29485"/>
                  </a:lnTo>
                  <a:lnTo>
                    <a:pt x="121655" y="30487"/>
                  </a:lnTo>
                  <a:lnTo>
                    <a:pt x="121261" y="31140"/>
                  </a:lnTo>
                  <a:lnTo>
                    <a:pt x="108471" y="31434"/>
                  </a:lnTo>
                  <a:lnTo>
                    <a:pt x="106433" y="30862"/>
                  </a:lnTo>
                  <a:lnTo>
                    <a:pt x="105122" y="30189"/>
                  </a:lnTo>
                  <a:lnTo>
                    <a:pt x="104195" y="29187"/>
                  </a:lnTo>
                  <a:lnTo>
                    <a:pt x="103511" y="27177"/>
                  </a:lnTo>
                  <a:lnTo>
                    <a:pt x="102292" y="25491"/>
                  </a:lnTo>
                  <a:lnTo>
                    <a:pt x="101904" y="27288"/>
                  </a:lnTo>
                  <a:lnTo>
                    <a:pt x="101272" y="28946"/>
                  </a:lnTo>
                  <a:lnTo>
                    <a:pt x="99560" y="29872"/>
                  </a:lnTo>
                  <a:lnTo>
                    <a:pt x="97601" y="30019"/>
                  </a:lnTo>
                  <a:lnTo>
                    <a:pt x="95229" y="27817"/>
                  </a:lnTo>
                  <a:lnTo>
                    <a:pt x="84863" y="27364"/>
                  </a:lnTo>
                  <a:lnTo>
                    <a:pt x="83946" y="26991"/>
                  </a:lnTo>
                  <a:lnTo>
                    <a:pt x="80541" y="24858"/>
                  </a:lnTo>
                  <a:lnTo>
                    <a:pt x="77636" y="22182"/>
                  </a:lnTo>
                  <a:lnTo>
                    <a:pt x="80529" y="21239"/>
                  </a:lnTo>
                  <a:lnTo>
                    <a:pt x="86497" y="19998"/>
                  </a:lnTo>
                  <a:lnTo>
                    <a:pt x="87789" y="19171"/>
                  </a:lnTo>
                  <a:lnTo>
                    <a:pt x="88538" y="18117"/>
                  </a:lnTo>
                  <a:lnTo>
                    <a:pt x="87999" y="16539"/>
                  </a:lnTo>
                  <a:lnTo>
                    <a:pt x="86813" y="15406"/>
                  </a:lnTo>
                  <a:lnTo>
                    <a:pt x="85591" y="14739"/>
                  </a:lnTo>
                  <a:lnTo>
                    <a:pt x="84238" y="14313"/>
                  </a:lnTo>
                  <a:lnTo>
                    <a:pt x="82453" y="14132"/>
                  </a:lnTo>
                  <a:lnTo>
                    <a:pt x="59390" y="13849"/>
                  </a:lnTo>
                  <a:lnTo>
                    <a:pt x="58054" y="14703"/>
                  </a:lnTo>
                  <a:lnTo>
                    <a:pt x="55985" y="16450"/>
                  </a:lnTo>
                  <a:lnTo>
                    <a:pt x="51890" y="18692"/>
                  </a:lnTo>
                  <a:lnTo>
                    <a:pt x="49190" y="21016"/>
                  </a:lnTo>
                  <a:lnTo>
                    <a:pt x="48178" y="22216"/>
                  </a:lnTo>
                  <a:lnTo>
                    <a:pt x="46917" y="23074"/>
                  </a:lnTo>
                  <a:lnTo>
                    <a:pt x="44077" y="24517"/>
                  </a:lnTo>
                  <a:lnTo>
                    <a:pt x="41660" y="26733"/>
                  </a:lnTo>
                  <a:lnTo>
                    <a:pt x="38722" y="27725"/>
                  </a:lnTo>
                  <a:lnTo>
                    <a:pt x="37116" y="27122"/>
                  </a:lnTo>
                  <a:lnTo>
                    <a:pt x="35528" y="27127"/>
                  </a:lnTo>
                  <a:lnTo>
                    <a:pt x="34380" y="27674"/>
                  </a:lnTo>
                  <a:lnTo>
                    <a:pt x="33176" y="27924"/>
                  </a:lnTo>
                  <a:lnTo>
                    <a:pt x="27260" y="28195"/>
                  </a:lnTo>
                  <a:lnTo>
                    <a:pt x="26376" y="28760"/>
                  </a:lnTo>
                  <a:lnTo>
                    <a:pt x="25530" y="30351"/>
                  </a:lnTo>
                  <a:lnTo>
                    <a:pt x="24571" y="33445"/>
                  </a:lnTo>
                  <a:lnTo>
                    <a:pt x="23661" y="34468"/>
                  </a:lnTo>
                  <a:lnTo>
                    <a:pt x="20694" y="34858"/>
                  </a:lnTo>
                  <a:lnTo>
                    <a:pt x="17866" y="35705"/>
                  </a:lnTo>
                  <a:lnTo>
                    <a:pt x="12114" y="38653"/>
                  </a:lnTo>
                  <a:lnTo>
                    <a:pt x="10628" y="39081"/>
                  </a:lnTo>
                  <a:lnTo>
                    <a:pt x="10951" y="36922"/>
                  </a:lnTo>
                  <a:lnTo>
                    <a:pt x="10662" y="34823"/>
                  </a:lnTo>
                  <a:lnTo>
                    <a:pt x="9041" y="34747"/>
                  </a:lnTo>
                  <a:lnTo>
                    <a:pt x="7193" y="35096"/>
                  </a:lnTo>
                  <a:lnTo>
                    <a:pt x="5652" y="35685"/>
                  </a:lnTo>
                  <a:lnTo>
                    <a:pt x="2801" y="37254"/>
                  </a:lnTo>
                  <a:lnTo>
                    <a:pt x="1353" y="37651"/>
                  </a:lnTo>
                  <a:lnTo>
                    <a:pt x="0" y="36848"/>
                  </a:lnTo>
                  <a:lnTo>
                    <a:pt x="275" y="35821"/>
                  </a:lnTo>
                  <a:lnTo>
                    <a:pt x="9794" y="32035"/>
                  </a:lnTo>
                  <a:lnTo>
                    <a:pt x="10859" y="31746"/>
                  </a:lnTo>
                  <a:lnTo>
                    <a:pt x="12549" y="32031"/>
                  </a:lnTo>
                  <a:lnTo>
                    <a:pt x="14205" y="31903"/>
                  </a:lnTo>
                  <a:lnTo>
                    <a:pt x="15498" y="30842"/>
                  </a:lnTo>
                  <a:lnTo>
                    <a:pt x="13933" y="25833"/>
                  </a:lnTo>
                  <a:lnTo>
                    <a:pt x="14533" y="22425"/>
                  </a:lnTo>
                  <a:lnTo>
                    <a:pt x="16742" y="19791"/>
                  </a:lnTo>
                  <a:lnTo>
                    <a:pt x="21151" y="15803"/>
                  </a:lnTo>
                  <a:lnTo>
                    <a:pt x="23275" y="14491"/>
                  </a:lnTo>
                  <a:lnTo>
                    <a:pt x="45026" y="6158"/>
                  </a:lnTo>
                  <a:lnTo>
                    <a:pt x="47252" y="5731"/>
                  </a:lnTo>
                  <a:lnTo>
                    <a:pt x="61385" y="4058"/>
                  </a:lnTo>
                  <a:lnTo>
                    <a:pt x="63541" y="3478"/>
                  </a:lnTo>
                  <a:lnTo>
                    <a:pt x="70098" y="1007"/>
                  </a:lnTo>
                  <a:lnTo>
                    <a:pt x="76983" y="0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648540" y="3103307"/>
              <a:ext cx="11269" cy="9252"/>
            </a:xfrm>
            <a:custGeom>
              <a:avLst/>
              <a:pathLst>
                <a:path w="11269" h="9252">
                  <a:moveTo>
                    <a:pt x="11269" y="8856"/>
                  </a:moveTo>
                  <a:lnTo>
                    <a:pt x="9825" y="9252"/>
                  </a:lnTo>
                  <a:lnTo>
                    <a:pt x="4525" y="6588"/>
                  </a:lnTo>
                  <a:lnTo>
                    <a:pt x="140" y="2261"/>
                  </a:lnTo>
                  <a:lnTo>
                    <a:pt x="0" y="0"/>
                  </a:lnTo>
                  <a:lnTo>
                    <a:pt x="1117" y="194"/>
                  </a:lnTo>
                  <a:lnTo>
                    <a:pt x="2269" y="1056"/>
                  </a:lnTo>
                  <a:lnTo>
                    <a:pt x="4027" y="4115"/>
                  </a:lnTo>
                  <a:lnTo>
                    <a:pt x="9160" y="6127"/>
                  </a:lnTo>
                  <a:close/>
                </a:path>
              </a:pathLst>
            </a:custGeom>
            <a:solidFill>
              <a:srgbClr val="FBE7E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309742" y="2909741"/>
              <a:ext cx="8620" cy="3123"/>
            </a:xfrm>
            <a:custGeom>
              <a:avLst/>
              <a:pathLst>
                <a:path w="8620" h="3123">
                  <a:moveTo>
                    <a:pt x="1369" y="995"/>
                  </a:moveTo>
                  <a:lnTo>
                    <a:pt x="2261" y="1531"/>
                  </a:lnTo>
                  <a:lnTo>
                    <a:pt x="3388" y="1203"/>
                  </a:lnTo>
                  <a:lnTo>
                    <a:pt x="3710" y="617"/>
                  </a:lnTo>
                  <a:lnTo>
                    <a:pt x="7975" y="1053"/>
                  </a:lnTo>
                  <a:lnTo>
                    <a:pt x="8620" y="2203"/>
                  </a:lnTo>
                  <a:lnTo>
                    <a:pt x="5374" y="2233"/>
                  </a:lnTo>
                  <a:lnTo>
                    <a:pt x="3918" y="2971"/>
                  </a:lnTo>
                  <a:lnTo>
                    <a:pt x="3188" y="3123"/>
                  </a:lnTo>
                  <a:lnTo>
                    <a:pt x="395" y="2942"/>
                  </a:lnTo>
                  <a:lnTo>
                    <a:pt x="0" y="280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345479" y="2900501"/>
              <a:ext cx="4058" cy="1474"/>
            </a:xfrm>
            <a:custGeom>
              <a:avLst/>
              <a:pathLst>
                <a:path w="4058" h="1474">
                  <a:moveTo>
                    <a:pt x="4058" y="306"/>
                  </a:moveTo>
                  <a:lnTo>
                    <a:pt x="3788" y="462"/>
                  </a:lnTo>
                  <a:lnTo>
                    <a:pt x="2905" y="344"/>
                  </a:lnTo>
                  <a:lnTo>
                    <a:pt x="875" y="1474"/>
                  </a:lnTo>
                  <a:lnTo>
                    <a:pt x="0" y="1407"/>
                  </a:lnTo>
                  <a:lnTo>
                    <a:pt x="269" y="1012"/>
                  </a:lnTo>
                  <a:lnTo>
                    <a:pt x="689" y="640"/>
                  </a:lnTo>
                  <a:lnTo>
                    <a:pt x="1167" y="364"/>
                  </a:lnTo>
                  <a:lnTo>
                    <a:pt x="1611" y="257"/>
                  </a:lnTo>
                  <a:lnTo>
                    <a:pt x="3030" y="28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351549" y="2899217"/>
              <a:ext cx="4529" cy="1907"/>
            </a:xfrm>
            <a:custGeom>
              <a:avLst/>
              <a:pathLst>
                <a:path w="4529" h="1907">
                  <a:moveTo>
                    <a:pt x="2288" y="1486"/>
                  </a:moveTo>
                  <a:lnTo>
                    <a:pt x="998" y="1907"/>
                  </a:lnTo>
                  <a:lnTo>
                    <a:pt x="0" y="1745"/>
                  </a:lnTo>
                  <a:lnTo>
                    <a:pt x="2265" y="597"/>
                  </a:lnTo>
                  <a:lnTo>
                    <a:pt x="2848" y="210"/>
                  </a:lnTo>
                  <a:lnTo>
                    <a:pt x="3344" y="2"/>
                  </a:lnTo>
                  <a:lnTo>
                    <a:pt x="3864" y="0"/>
                  </a:lnTo>
                  <a:lnTo>
                    <a:pt x="4529" y="237"/>
                  </a:lnTo>
                  <a:lnTo>
                    <a:pt x="4529" y="41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7463655" y="2459939"/>
              <a:ext cx="50939" cy="18285"/>
            </a:xfrm>
            <a:custGeom>
              <a:avLst/>
              <a:pathLst>
                <a:path w="50939" h="18285">
                  <a:moveTo>
                    <a:pt x="35697" y="16492"/>
                  </a:moveTo>
                  <a:lnTo>
                    <a:pt x="34626" y="16726"/>
                  </a:lnTo>
                  <a:lnTo>
                    <a:pt x="32901" y="15934"/>
                  </a:lnTo>
                  <a:lnTo>
                    <a:pt x="31881" y="15708"/>
                  </a:lnTo>
                  <a:lnTo>
                    <a:pt x="30931" y="16438"/>
                  </a:lnTo>
                  <a:lnTo>
                    <a:pt x="29833" y="16963"/>
                  </a:lnTo>
                  <a:lnTo>
                    <a:pt x="28856" y="17197"/>
                  </a:lnTo>
                  <a:lnTo>
                    <a:pt x="27995" y="17264"/>
                  </a:lnTo>
                  <a:lnTo>
                    <a:pt x="26603" y="17801"/>
                  </a:lnTo>
                  <a:lnTo>
                    <a:pt x="24919" y="17666"/>
                  </a:lnTo>
                  <a:lnTo>
                    <a:pt x="22466" y="17226"/>
                  </a:lnTo>
                  <a:lnTo>
                    <a:pt x="21087" y="18285"/>
                  </a:lnTo>
                  <a:lnTo>
                    <a:pt x="20757" y="18159"/>
                  </a:lnTo>
                  <a:lnTo>
                    <a:pt x="20539" y="15492"/>
                  </a:lnTo>
                  <a:lnTo>
                    <a:pt x="19662" y="14401"/>
                  </a:lnTo>
                  <a:lnTo>
                    <a:pt x="18544" y="13799"/>
                  </a:lnTo>
                  <a:lnTo>
                    <a:pt x="16936" y="14050"/>
                  </a:lnTo>
                  <a:lnTo>
                    <a:pt x="14801" y="13958"/>
                  </a:lnTo>
                  <a:lnTo>
                    <a:pt x="13217" y="13510"/>
                  </a:lnTo>
                  <a:lnTo>
                    <a:pt x="10082" y="14255"/>
                  </a:lnTo>
                  <a:lnTo>
                    <a:pt x="7550" y="15078"/>
                  </a:lnTo>
                  <a:lnTo>
                    <a:pt x="5715" y="15867"/>
                  </a:lnTo>
                  <a:lnTo>
                    <a:pt x="4331" y="15824"/>
                  </a:lnTo>
                  <a:lnTo>
                    <a:pt x="1972" y="15096"/>
                  </a:lnTo>
                  <a:lnTo>
                    <a:pt x="207" y="14278"/>
                  </a:lnTo>
                  <a:lnTo>
                    <a:pt x="0" y="13568"/>
                  </a:lnTo>
                  <a:lnTo>
                    <a:pt x="1648" y="13885"/>
                  </a:lnTo>
                  <a:lnTo>
                    <a:pt x="4620" y="13305"/>
                  </a:lnTo>
                  <a:lnTo>
                    <a:pt x="5904" y="10610"/>
                  </a:lnTo>
                  <a:lnTo>
                    <a:pt x="6325" y="7506"/>
                  </a:lnTo>
                  <a:lnTo>
                    <a:pt x="11350" y="8396"/>
                  </a:lnTo>
                  <a:lnTo>
                    <a:pt x="16445" y="8858"/>
                  </a:lnTo>
                  <a:lnTo>
                    <a:pt x="20617" y="9013"/>
                  </a:lnTo>
                  <a:lnTo>
                    <a:pt x="24730" y="8508"/>
                  </a:lnTo>
                  <a:lnTo>
                    <a:pt x="37327" y="5197"/>
                  </a:lnTo>
                  <a:lnTo>
                    <a:pt x="40892" y="3215"/>
                  </a:lnTo>
                  <a:lnTo>
                    <a:pt x="43099" y="2544"/>
                  </a:lnTo>
                  <a:lnTo>
                    <a:pt x="46934" y="905"/>
                  </a:lnTo>
                  <a:lnTo>
                    <a:pt x="50939" y="0"/>
                  </a:lnTo>
                  <a:lnTo>
                    <a:pt x="48372" y="1894"/>
                  </a:lnTo>
                  <a:lnTo>
                    <a:pt x="33970" y="10225"/>
                  </a:lnTo>
                  <a:lnTo>
                    <a:pt x="33028" y="12702"/>
                  </a:lnTo>
                  <a:lnTo>
                    <a:pt x="33673" y="14416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7452278" y="2473186"/>
              <a:ext cx="48337" cy="16942"/>
            </a:xfrm>
            <a:custGeom>
              <a:avLst/>
              <a:pathLst>
                <a:path w="48337" h="16942">
                  <a:moveTo>
                    <a:pt x="11377" y="321"/>
                  </a:moveTo>
                  <a:lnTo>
                    <a:pt x="11585" y="1030"/>
                  </a:lnTo>
                  <a:lnTo>
                    <a:pt x="13350" y="1848"/>
                  </a:lnTo>
                  <a:lnTo>
                    <a:pt x="15708" y="2577"/>
                  </a:lnTo>
                  <a:lnTo>
                    <a:pt x="17093" y="2620"/>
                  </a:lnTo>
                  <a:lnTo>
                    <a:pt x="18928" y="1831"/>
                  </a:lnTo>
                  <a:lnTo>
                    <a:pt x="21459" y="1007"/>
                  </a:lnTo>
                  <a:lnTo>
                    <a:pt x="24595" y="263"/>
                  </a:lnTo>
                  <a:lnTo>
                    <a:pt x="26179" y="711"/>
                  </a:lnTo>
                  <a:lnTo>
                    <a:pt x="28313" y="802"/>
                  </a:lnTo>
                  <a:lnTo>
                    <a:pt x="29922" y="551"/>
                  </a:lnTo>
                  <a:lnTo>
                    <a:pt x="31039" y="1153"/>
                  </a:lnTo>
                  <a:lnTo>
                    <a:pt x="31916" y="2245"/>
                  </a:lnTo>
                  <a:lnTo>
                    <a:pt x="32135" y="4911"/>
                  </a:lnTo>
                  <a:lnTo>
                    <a:pt x="32464" y="5038"/>
                  </a:lnTo>
                  <a:lnTo>
                    <a:pt x="33843" y="3979"/>
                  </a:lnTo>
                  <a:lnTo>
                    <a:pt x="36296" y="4419"/>
                  </a:lnTo>
                  <a:lnTo>
                    <a:pt x="37980" y="4553"/>
                  </a:lnTo>
                  <a:lnTo>
                    <a:pt x="39372" y="4016"/>
                  </a:lnTo>
                  <a:lnTo>
                    <a:pt x="40233" y="3949"/>
                  </a:lnTo>
                  <a:lnTo>
                    <a:pt x="41210" y="3715"/>
                  </a:lnTo>
                  <a:lnTo>
                    <a:pt x="42309" y="3191"/>
                  </a:lnTo>
                  <a:lnTo>
                    <a:pt x="43259" y="2461"/>
                  </a:lnTo>
                  <a:lnTo>
                    <a:pt x="44279" y="2686"/>
                  </a:lnTo>
                  <a:lnTo>
                    <a:pt x="46003" y="3478"/>
                  </a:lnTo>
                  <a:lnTo>
                    <a:pt x="47074" y="3245"/>
                  </a:lnTo>
                  <a:lnTo>
                    <a:pt x="47603" y="3788"/>
                  </a:lnTo>
                  <a:lnTo>
                    <a:pt x="48337" y="5369"/>
                  </a:lnTo>
                  <a:lnTo>
                    <a:pt x="45196" y="5835"/>
                  </a:lnTo>
                  <a:lnTo>
                    <a:pt x="42044" y="5989"/>
                  </a:lnTo>
                  <a:lnTo>
                    <a:pt x="40290" y="5787"/>
                  </a:lnTo>
                  <a:lnTo>
                    <a:pt x="38644" y="5880"/>
                  </a:lnTo>
                  <a:lnTo>
                    <a:pt x="33533" y="10396"/>
                  </a:lnTo>
                  <a:lnTo>
                    <a:pt x="30783" y="11932"/>
                  </a:lnTo>
                  <a:lnTo>
                    <a:pt x="27512" y="12848"/>
                  </a:lnTo>
                  <a:lnTo>
                    <a:pt x="24182" y="13391"/>
                  </a:lnTo>
                  <a:lnTo>
                    <a:pt x="22509" y="13460"/>
                  </a:lnTo>
                  <a:lnTo>
                    <a:pt x="21038" y="14034"/>
                  </a:lnTo>
                  <a:lnTo>
                    <a:pt x="20004" y="15081"/>
                  </a:lnTo>
                  <a:lnTo>
                    <a:pt x="19977" y="16101"/>
                  </a:lnTo>
                  <a:lnTo>
                    <a:pt x="19535" y="16942"/>
                  </a:lnTo>
                  <a:lnTo>
                    <a:pt x="17708" y="16767"/>
                  </a:lnTo>
                  <a:lnTo>
                    <a:pt x="16947" y="15120"/>
                  </a:lnTo>
                  <a:lnTo>
                    <a:pt x="15646" y="14412"/>
                  </a:lnTo>
                  <a:lnTo>
                    <a:pt x="12411" y="14780"/>
                  </a:lnTo>
                  <a:lnTo>
                    <a:pt x="10832" y="14737"/>
                  </a:lnTo>
                  <a:lnTo>
                    <a:pt x="5653" y="13165"/>
                  </a:lnTo>
                  <a:lnTo>
                    <a:pt x="4091" y="12524"/>
                  </a:lnTo>
                  <a:lnTo>
                    <a:pt x="3116" y="11181"/>
                  </a:lnTo>
                  <a:lnTo>
                    <a:pt x="448" y="6337"/>
                  </a:lnTo>
                  <a:lnTo>
                    <a:pt x="0" y="2755"/>
                  </a:lnTo>
                  <a:lnTo>
                    <a:pt x="2485" y="3671"/>
                  </a:lnTo>
                  <a:lnTo>
                    <a:pt x="4808" y="2560"/>
                  </a:lnTo>
                  <a:lnTo>
                    <a:pt x="7046" y="743"/>
                  </a:lnTo>
                  <a:lnTo>
                    <a:pt x="9709" y="0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6893761" y="2035046"/>
              <a:ext cx="186321" cy="68022"/>
            </a:xfrm>
            <a:custGeom>
              <a:avLst/>
              <a:pathLst>
                <a:path w="186321" h="68022">
                  <a:moveTo>
                    <a:pt x="75154" y="4941"/>
                  </a:moveTo>
                  <a:lnTo>
                    <a:pt x="77542" y="4875"/>
                  </a:lnTo>
                  <a:lnTo>
                    <a:pt x="79949" y="4178"/>
                  </a:lnTo>
                  <a:lnTo>
                    <a:pt x="80143" y="3054"/>
                  </a:lnTo>
                  <a:lnTo>
                    <a:pt x="79992" y="949"/>
                  </a:lnTo>
                  <a:lnTo>
                    <a:pt x="80249" y="647"/>
                  </a:lnTo>
                  <a:lnTo>
                    <a:pt x="83903" y="1241"/>
                  </a:lnTo>
                  <a:lnTo>
                    <a:pt x="87567" y="2189"/>
                  </a:lnTo>
                  <a:lnTo>
                    <a:pt x="88077" y="4277"/>
                  </a:lnTo>
                  <a:lnTo>
                    <a:pt x="89060" y="5306"/>
                  </a:lnTo>
                  <a:lnTo>
                    <a:pt x="90215" y="6245"/>
                  </a:lnTo>
                  <a:lnTo>
                    <a:pt x="91326" y="6673"/>
                  </a:lnTo>
                  <a:lnTo>
                    <a:pt x="93243" y="6741"/>
                  </a:lnTo>
                  <a:lnTo>
                    <a:pt x="98216" y="7983"/>
                  </a:lnTo>
                  <a:lnTo>
                    <a:pt x="100610" y="8237"/>
                  </a:lnTo>
                  <a:lnTo>
                    <a:pt x="103060" y="9094"/>
                  </a:lnTo>
                  <a:lnTo>
                    <a:pt x="105125" y="9972"/>
                  </a:lnTo>
                  <a:lnTo>
                    <a:pt x="106633" y="10156"/>
                  </a:lnTo>
                  <a:lnTo>
                    <a:pt x="107332" y="11118"/>
                  </a:lnTo>
                  <a:lnTo>
                    <a:pt x="108255" y="11776"/>
                  </a:lnTo>
                  <a:lnTo>
                    <a:pt x="109890" y="11270"/>
                  </a:lnTo>
                  <a:lnTo>
                    <a:pt x="115854" y="10561"/>
                  </a:lnTo>
                  <a:lnTo>
                    <a:pt x="118002" y="11506"/>
                  </a:lnTo>
                  <a:lnTo>
                    <a:pt x="119454" y="12508"/>
                  </a:lnTo>
                  <a:lnTo>
                    <a:pt x="119654" y="12826"/>
                  </a:lnTo>
                  <a:lnTo>
                    <a:pt x="118896" y="13710"/>
                  </a:lnTo>
                  <a:lnTo>
                    <a:pt x="118531" y="14394"/>
                  </a:lnTo>
                  <a:lnTo>
                    <a:pt x="117911" y="14847"/>
                  </a:lnTo>
                  <a:lnTo>
                    <a:pt x="115862" y="15330"/>
                  </a:lnTo>
                  <a:lnTo>
                    <a:pt x="114707" y="16113"/>
                  </a:lnTo>
                  <a:lnTo>
                    <a:pt x="113868" y="16968"/>
                  </a:lnTo>
                  <a:lnTo>
                    <a:pt x="114432" y="17787"/>
                  </a:lnTo>
                  <a:lnTo>
                    <a:pt x="116105" y="18401"/>
                  </a:lnTo>
                  <a:lnTo>
                    <a:pt x="117290" y="18539"/>
                  </a:lnTo>
                  <a:lnTo>
                    <a:pt x="117741" y="19138"/>
                  </a:lnTo>
                  <a:lnTo>
                    <a:pt x="121530" y="21814"/>
                  </a:lnTo>
                  <a:lnTo>
                    <a:pt x="124544" y="25309"/>
                  </a:lnTo>
                  <a:lnTo>
                    <a:pt x="125718" y="25855"/>
                  </a:lnTo>
                  <a:lnTo>
                    <a:pt x="126822" y="25985"/>
                  </a:lnTo>
                  <a:lnTo>
                    <a:pt x="128098" y="25470"/>
                  </a:lnTo>
                  <a:lnTo>
                    <a:pt x="129571" y="24338"/>
                  </a:lnTo>
                  <a:lnTo>
                    <a:pt x="131317" y="23518"/>
                  </a:lnTo>
                  <a:lnTo>
                    <a:pt x="132796" y="23097"/>
                  </a:lnTo>
                  <a:lnTo>
                    <a:pt x="135403" y="22131"/>
                  </a:lnTo>
                  <a:lnTo>
                    <a:pt x="135506" y="21501"/>
                  </a:lnTo>
                  <a:lnTo>
                    <a:pt x="133333" y="19138"/>
                  </a:lnTo>
                  <a:lnTo>
                    <a:pt x="132073" y="17223"/>
                  </a:lnTo>
                  <a:lnTo>
                    <a:pt x="132375" y="16877"/>
                  </a:lnTo>
                  <a:lnTo>
                    <a:pt x="135158" y="17179"/>
                  </a:lnTo>
                  <a:lnTo>
                    <a:pt x="139888" y="18223"/>
                  </a:lnTo>
                  <a:lnTo>
                    <a:pt x="147164" y="21637"/>
                  </a:lnTo>
                  <a:lnTo>
                    <a:pt x="148465" y="21637"/>
                  </a:lnTo>
                  <a:lnTo>
                    <a:pt x="151015" y="21381"/>
                  </a:lnTo>
                  <a:lnTo>
                    <a:pt x="153781" y="20823"/>
                  </a:lnTo>
                  <a:lnTo>
                    <a:pt x="155095" y="20189"/>
                  </a:lnTo>
                  <a:lnTo>
                    <a:pt x="155589" y="20425"/>
                  </a:lnTo>
                  <a:lnTo>
                    <a:pt x="156013" y="22301"/>
                  </a:lnTo>
                  <a:lnTo>
                    <a:pt x="155289" y="23329"/>
                  </a:lnTo>
                  <a:lnTo>
                    <a:pt x="151975" y="24326"/>
                  </a:lnTo>
                  <a:lnTo>
                    <a:pt x="152167" y="24823"/>
                  </a:lnTo>
                  <a:lnTo>
                    <a:pt x="153017" y="25461"/>
                  </a:lnTo>
                  <a:lnTo>
                    <a:pt x="154509" y="25893"/>
                  </a:lnTo>
                  <a:lnTo>
                    <a:pt x="156320" y="27109"/>
                  </a:lnTo>
                  <a:lnTo>
                    <a:pt x="157567" y="28496"/>
                  </a:lnTo>
                  <a:lnTo>
                    <a:pt x="158660" y="29139"/>
                  </a:lnTo>
                  <a:lnTo>
                    <a:pt x="159864" y="29444"/>
                  </a:lnTo>
                  <a:lnTo>
                    <a:pt x="162875" y="28703"/>
                  </a:lnTo>
                  <a:lnTo>
                    <a:pt x="163728" y="28118"/>
                  </a:lnTo>
                  <a:lnTo>
                    <a:pt x="164106" y="27704"/>
                  </a:lnTo>
                  <a:lnTo>
                    <a:pt x="164691" y="27795"/>
                  </a:lnTo>
                  <a:lnTo>
                    <a:pt x="165747" y="28477"/>
                  </a:lnTo>
                  <a:lnTo>
                    <a:pt x="166065" y="28877"/>
                  </a:lnTo>
                  <a:lnTo>
                    <a:pt x="168996" y="29652"/>
                  </a:lnTo>
                  <a:lnTo>
                    <a:pt x="170682" y="30605"/>
                  </a:lnTo>
                  <a:lnTo>
                    <a:pt x="171759" y="31053"/>
                  </a:lnTo>
                  <a:lnTo>
                    <a:pt x="172952" y="30617"/>
                  </a:lnTo>
                  <a:lnTo>
                    <a:pt x="177588" y="31375"/>
                  </a:lnTo>
                  <a:lnTo>
                    <a:pt x="178865" y="32012"/>
                  </a:lnTo>
                  <a:lnTo>
                    <a:pt x="179272" y="33068"/>
                  </a:lnTo>
                  <a:lnTo>
                    <a:pt x="179043" y="33709"/>
                  </a:lnTo>
                  <a:lnTo>
                    <a:pt x="179755" y="35370"/>
                  </a:lnTo>
                  <a:lnTo>
                    <a:pt x="185622" y="39352"/>
                  </a:lnTo>
                  <a:lnTo>
                    <a:pt x="186240" y="41386"/>
                  </a:lnTo>
                  <a:lnTo>
                    <a:pt x="186321" y="42197"/>
                  </a:lnTo>
                  <a:lnTo>
                    <a:pt x="185625" y="42240"/>
                  </a:lnTo>
                  <a:lnTo>
                    <a:pt x="184041" y="42661"/>
                  </a:lnTo>
                  <a:lnTo>
                    <a:pt x="182009" y="42813"/>
                  </a:lnTo>
                  <a:lnTo>
                    <a:pt x="179806" y="42731"/>
                  </a:lnTo>
                  <a:lnTo>
                    <a:pt x="178096" y="43470"/>
                  </a:lnTo>
                  <a:lnTo>
                    <a:pt x="176479" y="44675"/>
                  </a:lnTo>
                  <a:lnTo>
                    <a:pt x="174814" y="45509"/>
                  </a:lnTo>
                  <a:lnTo>
                    <a:pt x="173910" y="46255"/>
                  </a:lnTo>
                  <a:lnTo>
                    <a:pt x="173405" y="47020"/>
                  </a:lnTo>
                  <a:lnTo>
                    <a:pt x="167771" y="49200"/>
                  </a:lnTo>
                  <a:lnTo>
                    <a:pt x="166988" y="50106"/>
                  </a:lnTo>
                  <a:lnTo>
                    <a:pt x="166362" y="51344"/>
                  </a:lnTo>
                  <a:lnTo>
                    <a:pt x="166097" y="53014"/>
                  </a:lnTo>
                  <a:lnTo>
                    <a:pt x="165698" y="54512"/>
                  </a:lnTo>
                  <a:lnTo>
                    <a:pt x="164729" y="55303"/>
                  </a:lnTo>
                  <a:lnTo>
                    <a:pt x="161685" y="55981"/>
                  </a:lnTo>
                  <a:lnTo>
                    <a:pt x="160927" y="56347"/>
                  </a:lnTo>
                  <a:lnTo>
                    <a:pt x="160357" y="57109"/>
                  </a:lnTo>
                  <a:lnTo>
                    <a:pt x="158649" y="58285"/>
                  </a:lnTo>
                  <a:lnTo>
                    <a:pt x="156650" y="59403"/>
                  </a:lnTo>
                  <a:lnTo>
                    <a:pt x="152971" y="60682"/>
                  </a:lnTo>
                  <a:lnTo>
                    <a:pt x="149026" y="61071"/>
                  </a:lnTo>
                  <a:lnTo>
                    <a:pt x="143893" y="60655"/>
                  </a:lnTo>
                  <a:lnTo>
                    <a:pt x="140898" y="60155"/>
                  </a:lnTo>
                  <a:lnTo>
                    <a:pt x="139438" y="60704"/>
                  </a:lnTo>
                  <a:lnTo>
                    <a:pt x="137438" y="62370"/>
                  </a:lnTo>
                  <a:lnTo>
                    <a:pt x="135282" y="65240"/>
                  </a:lnTo>
                  <a:lnTo>
                    <a:pt x="134394" y="67398"/>
                  </a:lnTo>
                  <a:lnTo>
                    <a:pt x="133708" y="66788"/>
                  </a:lnTo>
                  <a:lnTo>
                    <a:pt x="132475" y="64499"/>
                  </a:lnTo>
                  <a:lnTo>
                    <a:pt x="131080" y="64207"/>
                  </a:lnTo>
                  <a:lnTo>
                    <a:pt x="129180" y="63993"/>
                  </a:lnTo>
                  <a:lnTo>
                    <a:pt x="127750" y="63656"/>
                  </a:lnTo>
                  <a:lnTo>
                    <a:pt x="124663" y="62339"/>
                  </a:lnTo>
                  <a:lnTo>
                    <a:pt x="123076" y="61942"/>
                  </a:lnTo>
                  <a:lnTo>
                    <a:pt x="121262" y="61836"/>
                  </a:lnTo>
                  <a:lnTo>
                    <a:pt x="119519" y="62610"/>
                  </a:lnTo>
                  <a:lnTo>
                    <a:pt x="118205" y="63525"/>
                  </a:lnTo>
                  <a:lnTo>
                    <a:pt x="114116" y="63513"/>
                  </a:lnTo>
                  <a:lnTo>
                    <a:pt x="109637" y="63088"/>
                  </a:lnTo>
                  <a:lnTo>
                    <a:pt x="103225" y="60057"/>
                  </a:lnTo>
                  <a:lnTo>
                    <a:pt x="101562" y="60030"/>
                  </a:lnTo>
                  <a:lnTo>
                    <a:pt x="99787" y="60168"/>
                  </a:lnTo>
                  <a:lnTo>
                    <a:pt x="96986" y="59452"/>
                  </a:lnTo>
                  <a:lnTo>
                    <a:pt x="91556" y="57490"/>
                  </a:lnTo>
                  <a:lnTo>
                    <a:pt x="89014" y="57030"/>
                  </a:lnTo>
                  <a:lnTo>
                    <a:pt x="87405" y="57310"/>
                  </a:lnTo>
                  <a:lnTo>
                    <a:pt x="85937" y="57745"/>
                  </a:lnTo>
                  <a:lnTo>
                    <a:pt x="84890" y="57796"/>
                  </a:lnTo>
                  <a:lnTo>
                    <a:pt x="84283" y="57159"/>
                  </a:lnTo>
                  <a:lnTo>
                    <a:pt x="82267" y="56371"/>
                  </a:lnTo>
                  <a:lnTo>
                    <a:pt x="80241" y="56281"/>
                  </a:lnTo>
                  <a:lnTo>
                    <a:pt x="79652" y="56756"/>
                  </a:lnTo>
                  <a:lnTo>
                    <a:pt x="78967" y="61072"/>
                  </a:lnTo>
                  <a:lnTo>
                    <a:pt x="78281" y="62629"/>
                  </a:lnTo>
                  <a:lnTo>
                    <a:pt x="75499" y="62556"/>
                  </a:lnTo>
                  <a:lnTo>
                    <a:pt x="74506" y="63293"/>
                  </a:lnTo>
                  <a:lnTo>
                    <a:pt x="72315" y="65378"/>
                  </a:lnTo>
                  <a:lnTo>
                    <a:pt x="71891" y="67387"/>
                  </a:lnTo>
                  <a:lnTo>
                    <a:pt x="68094" y="66997"/>
                  </a:lnTo>
                  <a:lnTo>
                    <a:pt x="66291" y="66660"/>
                  </a:lnTo>
                  <a:lnTo>
                    <a:pt x="64699" y="66916"/>
                  </a:lnTo>
                  <a:lnTo>
                    <a:pt x="62945" y="68022"/>
                  </a:lnTo>
                  <a:lnTo>
                    <a:pt x="58033" y="67958"/>
                  </a:lnTo>
                  <a:lnTo>
                    <a:pt x="54145" y="67297"/>
                  </a:lnTo>
                  <a:lnTo>
                    <a:pt x="52477" y="64811"/>
                  </a:lnTo>
                  <a:lnTo>
                    <a:pt x="50696" y="63827"/>
                  </a:lnTo>
                  <a:lnTo>
                    <a:pt x="48453" y="62948"/>
                  </a:lnTo>
                  <a:lnTo>
                    <a:pt x="47668" y="62752"/>
                  </a:lnTo>
                  <a:lnTo>
                    <a:pt x="46429" y="61397"/>
                  </a:lnTo>
                  <a:lnTo>
                    <a:pt x="44082" y="59719"/>
                  </a:lnTo>
                  <a:lnTo>
                    <a:pt x="40287" y="57426"/>
                  </a:lnTo>
                  <a:lnTo>
                    <a:pt x="37332" y="57540"/>
                  </a:lnTo>
                  <a:lnTo>
                    <a:pt x="36239" y="56931"/>
                  </a:lnTo>
                  <a:lnTo>
                    <a:pt x="35756" y="56088"/>
                  </a:lnTo>
                  <a:lnTo>
                    <a:pt x="34523" y="54632"/>
                  </a:lnTo>
                  <a:lnTo>
                    <a:pt x="33133" y="53619"/>
                  </a:lnTo>
                  <a:lnTo>
                    <a:pt x="31449" y="53226"/>
                  </a:lnTo>
                  <a:lnTo>
                    <a:pt x="29037" y="51936"/>
                  </a:lnTo>
                  <a:lnTo>
                    <a:pt x="25809" y="49124"/>
                  </a:lnTo>
                  <a:lnTo>
                    <a:pt x="22851" y="47180"/>
                  </a:lnTo>
                  <a:lnTo>
                    <a:pt x="19996" y="47211"/>
                  </a:lnTo>
                  <a:lnTo>
                    <a:pt x="18186" y="46192"/>
                  </a:lnTo>
                  <a:lnTo>
                    <a:pt x="16342" y="44857"/>
                  </a:lnTo>
                  <a:lnTo>
                    <a:pt x="14985" y="43566"/>
                  </a:lnTo>
                  <a:lnTo>
                    <a:pt x="12877" y="40426"/>
                  </a:lnTo>
                  <a:lnTo>
                    <a:pt x="11345" y="38634"/>
                  </a:lnTo>
                  <a:lnTo>
                    <a:pt x="10149" y="37527"/>
                  </a:lnTo>
                  <a:lnTo>
                    <a:pt x="8800" y="36604"/>
                  </a:lnTo>
                  <a:lnTo>
                    <a:pt x="8311" y="35872"/>
                  </a:lnTo>
                  <a:lnTo>
                    <a:pt x="9960" y="34201"/>
                  </a:lnTo>
                  <a:lnTo>
                    <a:pt x="10559" y="33373"/>
                  </a:lnTo>
                  <a:lnTo>
                    <a:pt x="11269" y="32738"/>
                  </a:lnTo>
                  <a:lnTo>
                    <a:pt x="11682" y="32065"/>
                  </a:lnTo>
                  <a:lnTo>
                    <a:pt x="11668" y="31557"/>
                  </a:lnTo>
                  <a:lnTo>
                    <a:pt x="10165" y="29907"/>
                  </a:lnTo>
                  <a:lnTo>
                    <a:pt x="8136" y="28717"/>
                  </a:lnTo>
                  <a:lnTo>
                    <a:pt x="5159" y="27508"/>
                  </a:lnTo>
                  <a:lnTo>
                    <a:pt x="3262" y="25983"/>
                  </a:lnTo>
                  <a:lnTo>
                    <a:pt x="2563" y="24587"/>
                  </a:lnTo>
                  <a:lnTo>
                    <a:pt x="2355" y="23819"/>
                  </a:lnTo>
                  <a:lnTo>
                    <a:pt x="1052" y="22780"/>
                  </a:lnTo>
                  <a:lnTo>
                    <a:pt x="0" y="21257"/>
                  </a:lnTo>
                  <a:lnTo>
                    <a:pt x="2" y="20339"/>
                  </a:lnTo>
                  <a:lnTo>
                    <a:pt x="261" y="20084"/>
                  </a:lnTo>
                  <a:lnTo>
                    <a:pt x="1246" y="20085"/>
                  </a:lnTo>
                  <a:lnTo>
                    <a:pt x="2350" y="20709"/>
                  </a:lnTo>
                  <a:lnTo>
                    <a:pt x="3907" y="21911"/>
                  </a:lnTo>
                  <a:lnTo>
                    <a:pt x="5184" y="23664"/>
                  </a:lnTo>
                  <a:lnTo>
                    <a:pt x="5966" y="22993"/>
                  </a:lnTo>
                  <a:lnTo>
                    <a:pt x="7429" y="21127"/>
                  </a:lnTo>
                  <a:lnTo>
                    <a:pt x="10028" y="19011"/>
                  </a:lnTo>
                  <a:lnTo>
                    <a:pt x="12691" y="17806"/>
                  </a:lnTo>
                  <a:lnTo>
                    <a:pt x="15082" y="17705"/>
                  </a:lnTo>
                  <a:lnTo>
                    <a:pt x="17041" y="17372"/>
                  </a:lnTo>
                  <a:lnTo>
                    <a:pt x="18671" y="16769"/>
                  </a:lnTo>
                  <a:lnTo>
                    <a:pt x="21513" y="17010"/>
                  </a:lnTo>
                  <a:lnTo>
                    <a:pt x="23569" y="17446"/>
                  </a:lnTo>
                  <a:lnTo>
                    <a:pt x="24236" y="17176"/>
                  </a:lnTo>
                  <a:lnTo>
                    <a:pt x="25072" y="16075"/>
                  </a:lnTo>
                  <a:lnTo>
                    <a:pt x="25607" y="15127"/>
                  </a:lnTo>
                  <a:lnTo>
                    <a:pt x="30159" y="14571"/>
                  </a:lnTo>
                  <a:lnTo>
                    <a:pt x="31722" y="12740"/>
                  </a:lnTo>
                  <a:lnTo>
                    <a:pt x="32602" y="12749"/>
                  </a:lnTo>
                  <a:lnTo>
                    <a:pt x="33611" y="12475"/>
                  </a:lnTo>
                  <a:lnTo>
                    <a:pt x="34577" y="11782"/>
                  </a:lnTo>
                  <a:lnTo>
                    <a:pt x="35505" y="11497"/>
                  </a:lnTo>
                  <a:lnTo>
                    <a:pt x="36239" y="11840"/>
                  </a:lnTo>
                  <a:lnTo>
                    <a:pt x="37206" y="12068"/>
                  </a:lnTo>
                  <a:lnTo>
                    <a:pt x="38212" y="11629"/>
                  </a:lnTo>
                  <a:lnTo>
                    <a:pt x="39704" y="9532"/>
                  </a:lnTo>
                  <a:lnTo>
                    <a:pt x="40538" y="9206"/>
                  </a:lnTo>
                  <a:lnTo>
                    <a:pt x="44535" y="8878"/>
                  </a:lnTo>
                  <a:lnTo>
                    <a:pt x="49983" y="7641"/>
                  </a:lnTo>
                  <a:lnTo>
                    <a:pt x="52744" y="6540"/>
                  </a:lnTo>
                  <a:lnTo>
                    <a:pt x="55454" y="5942"/>
                  </a:lnTo>
                  <a:lnTo>
                    <a:pt x="58363" y="4879"/>
                  </a:lnTo>
                  <a:lnTo>
                    <a:pt x="62985" y="3842"/>
                  </a:lnTo>
                  <a:lnTo>
                    <a:pt x="63207" y="3419"/>
                  </a:lnTo>
                  <a:lnTo>
                    <a:pt x="61061" y="2354"/>
                  </a:lnTo>
                  <a:lnTo>
                    <a:pt x="60341" y="1682"/>
                  </a:lnTo>
                  <a:lnTo>
                    <a:pt x="59858" y="993"/>
                  </a:lnTo>
                  <a:lnTo>
                    <a:pt x="60613" y="229"/>
                  </a:lnTo>
                  <a:lnTo>
                    <a:pt x="61623" y="0"/>
                  </a:lnTo>
                  <a:lnTo>
                    <a:pt x="62937" y="318"/>
                  </a:lnTo>
                  <a:lnTo>
                    <a:pt x="66807" y="771"/>
                  </a:lnTo>
                  <a:lnTo>
                    <a:pt x="67867" y="1211"/>
                  </a:lnTo>
                  <a:lnTo>
                    <a:pt x="68253" y="2289"/>
                  </a:lnTo>
                  <a:lnTo>
                    <a:pt x="69236" y="3293"/>
                  </a:lnTo>
                  <a:lnTo>
                    <a:pt x="70026" y="3400"/>
                  </a:lnTo>
                  <a:lnTo>
                    <a:pt x="69743" y="5035"/>
                  </a:lnTo>
                  <a:lnTo>
                    <a:pt x="70976" y="5669"/>
                  </a:lnTo>
                  <a:lnTo>
                    <a:pt x="72776" y="6164"/>
                  </a:lnTo>
                  <a:lnTo>
                    <a:pt x="73969" y="6065"/>
                  </a:lnTo>
                  <a:lnTo>
                    <a:pt x="74824" y="54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6941586" y="1949672"/>
              <a:ext cx="10867" cy="7299"/>
            </a:xfrm>
            <a:custGeom>
              <a:avLst/>
              <a:pathLst>
                <a:path w="10867" h="7299">
                  <a:moveTo>
                    <a:pt x="10867" y="7087"/>
                  </a:moveTo>
                  <a:lnTo>
                    <a:pt x="9720" y="6987"/>
                  </a:lnTo>
                  <a:lnTo>
                    <a:pt x="6298" y="7299"/>
                  </a:lnTo>
                  <a:lnTo>
                    <a:pt x="2911" y="6858"/>
                  </a:lnTo>
                  <a:lnTo>
                    <a:pt x="2258" y="5202"/>
                  </a:lnTo>
                  <a:lnTo>
                    <a:pt x="2798" y="3609"/>
                  </a:lnTo>
                  <a:lnTo>
                    <a:pt x="1438" y="2513"/>
                  </a:lnTo>
                  <a:lnTo>
                    <a:pt x="186" y="1870"/>
                  </a:lnTo>
                  <a:lnTo>
                    <a:pt x="0" y="951"/>
                  </a:lnTo>
                  <a:lnTo>
                    <a:pt x="202" y="0"/>
                  </a:lnTo>
                  <a:lnTo>
                    <a:pt x="6036" y="2560"/>
                  </a:lnTo>
                  <a:lnTo>
                    <a:pt x="10805" y="4888"/>
                  </a:lnTo>
                  <a:lnTo>
                    <a:pt x="10441" y="5753"/>
                  </a:lnTo>
                  <a:close/>
                </a:path>
              </a:pathLst>
            </a:custGeom>
            <a:solidFill>
              <a:srgbClr val="FCE3DD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6863971" y="1938449"/>
              <a:ext cx="7491" cy="3243"/>
            </a:xfrm>
            <a:custGeom>
              <a:avLst/>
              <a:pathLst>
                <a:path w="7491" h="3243">
                  <a:moveTo>
                    <a:pt x="7491" y="3189"/>
                  </a:moveTo>
                  <a:lnTo>
                    <a:pt x="3249" y="3243"/>
                  </a:lnTo>
                  <a:lnTo>
                    <a:pt x="1629" y="2138"/>
                  </a:lnTo>
                  <a:lnTo>
                    <a:pt x="0" y="1857"/>
                  </a:lnTo>
                  <a:lnTo>
                    <a:pt x="877" y="495"/>
                  </a:lnTo>
                  <a:lnTo>
                    <a:pt x="2023" y="0"/>
                  </a:lnTo>
                  <a:lnTo>
                    <a:pt x="6131" y="887"/>
                  </a:lnTo>
                  <a:lnTo>
                    <a:pt x="7421" y="2625"/>
                  </a:lnTo>
                  <a:close/>
                </a:path>
              </a:pathLst>
            </a:custGeom>
            <a:solidFill>
              <a:srgbClr val="FCE3DD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6923236" y="1933864"/>
              <a:ext cx="15967" cy="12531"/>
            </a:xfrm>
            <a:custGeom>
              <a:avLst/>
              <a:pathLst>
                <a:path w="15967" h="12531">
                  <a:moveTo>
                    <a:pt x="15276" y="8749"/>
                  </a:moveTo>
                  <a:lnTo>
                    <a:pt x="15967" y="10608"/>
                  </a:lnTo>
                  <a:lnTo>
                    <a:pt x="15225" y="11555"/>
                  </a:lnTo>
                  <a:lnTo>
                    <a:pt x="12119" y="9979"/>
                  </a:lnTo>
                  <a:lnTo>
                    <a:pt x="8999" y="10001"/>
                  </a:lnTo>
                  <a:lnTo>
                    <a:pt x="7135" y="12428"/>
                  </a:lnTo>
                  <a:lnTo>
                    <a:pt x="5748" y="12531"/>
                  </a:lnTo>
                  <a:lnTo>
                    <a:pt x="931" y="10326"/>
                  </a:lnTo>
                  <a:lnTo>
                    <a:pt x="159" y="9250"/>
                  </a:lnTo>
                  <a:lnTo>
                    <a:pt x="0" y="8356"/>
                  </a:lnTo>
                  <a:lnTo>
                    <a:pt x="688" y="5259"/>
                  </a:lnTo>
                  <a:lnTo>
                    <a:pt x="561" y="4285"/>
                  </a:lnTo>
                  <a:lnTo>
                    <a:pt x="2075" y="3220"/>
                  </a:lnTo>
                  <a:lnTo>
                    <a:pt x="2310" y="1682"/>
                  </a:lnTo>
                  <a:lnTo>
                    <a:pt x="4987" y="60"/>
                  </a:lnTo>
                  <a:lnTo>
                    <a:pt x="7361" y="0"/>
                  </a:lnTo>
                  <a:lnTo>
                    <a:pt x="8117" y="1373"/>
                  </a:lnTo>
                  <a:lnTo>
                    <a:pt x="9253" y="2319"/>
                  </a:lnTo>
                  <a:lnTo>
                    <a:pt x="13255" y="3380"/>
                  </a:lnTo>
                  <a:lnTo>
                    <a:pt x="13852" y="3861"/>
                  </a:lnTo>
                  <a:lnTo>
                    <a:pt x="14213" y="4528"/>
                  </a:lnTo>
                  <a:lnTo>
                    <a:pt x="12351" y="5834"/>
                  </a:lnTo>
                  <a:lnTo>
                    <a:pt x="11720" y="6503"/>
                  </a:lnTo>
                  <a:lnTo>
                    <a:pt x="12311" y="7576"/>
                  </a:lnTo>
                  <a:close/>
                </a:path>
              </a:pathLst>
            </a:custGeom>
            <a:solidFill>
              <a:srgbClr val="FCE3DD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6791810" y="1932179"/>
              <a:ext cx="5181" cy="1992"/>
            </a:xfrm>
            <a:custGeom>
              <a:avLst/>
              <a:pathLst>
                <a:path w="5181" h="1992">
                  <a:moveTo>
                    <a:pt x="5181" y="1315"/>
                  </a:moveTo>
                  <a:lnTo>
                    <a:pt x="4104" y="1992"/>
                  </a:lnTo>
                  <a:lnTo>
                    <a:pt x="1476" y="1913"/>
                  </a:lnTo>
                  <a:lnTo>
                    <a:pt x="0" y="1276"/>
                  </a:lnTo>
                  <a:lnTo>
                    <a:pt x="477" y="597"/>
                  </a:lnTo>
                  <a:lnTo>
                    <a:pt x="1872" y="79"/>
                  </a:lnTo>
                  <a:lnTo>
                    <a:pt x="3027" y="0"/>
                  </a:lnTo>
                  <a:lnTo>
                    <a:pt x="4781" y="319"/>
                  </a:lnTo>
                  <a:close/>
                </a:path>
              </a:pathLst>
            </a:custGeom>
            <a:solidFill>
              <a:srgbClr val="FCE3DD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6721540" y="1928226"/>
              <a:ext cx="253101" cy="210695"/>
            </a:xfrm>
            <a:custGeom>
              <a:avLst/>
              <a:pathLst>
                <a:path w="253101" h="210695">
                  <a:moveTo>
                    <a:pt x="107281" y="2149"/>
                  </a:moveTo>
                  <a:lnTo>
                    <a:pt x="107451" y="2656"/>
                  </a:lnTo>
                  <a:lnTo>
                    <a:pt x="111496" y="3390"/>
                  </a:lnTo>
                  <a:lnTo>
                    <a:pt x="113196" y="4560"/>
                  </a:lnTo>
                  <a:lnTo>
                    <a:pt x="115085" y="6339"/>
                  </a:lnTo>
                  <a:lnTo>
                    <a:pt x="115269" y="8898"/>
                  </a:lnTo>
                  <a:lnTo>
                    <a:pt x="112851" y="10740"/>
                  </a:lnTo>
                  <a:lnTo>
                    <a:pt x="110843" y="11906"/>
                  </a:lnTo>
                  <a:lnTo>
                    <a:pt x="118437" y="11465"/>
                  </a:lnTo>
                  <a:lnTo>
                    <a:pt x="119193" y="12521"/>
                  </a:lnTo>
                  <a:lnTo>
                    <a:pt x="120342" y="13661"/>
                  </a:lnTo>
                  <a:lnTo>
                    <a:pt x="124433" y="12849"/>
                  </a:lnTo>
                  <a:lnTo>
                    <a:pt x="134688" y="16222"/>
                  </a:lnTo>
                  <a:lnTo>
                    <a:pt x="140890" y="14580"/>
                  </a:lnTo>
                  <a:lnTo>
                    <a:pt x="142476" y="14484"/>
                  </a:lnTo>
                  <a:lnTo>
                    <a:pt x="143885" y="17210"/>
                  </a:lnTo>
                  <a:lnTo>
                    <a:pt x="142344" y="19956"/>
                  </a:lnTo>
                  <a:lnTo>
                    <a:pt x="136877" y="22885"/>
                  </a:lnTo>
                  <a:lnTo>
                    <a:pt x="138088" y="24691"/>
                  </a:lnTo>
                  <a:lnTo>
                    <a:pt x="139834" y="25091"/>
                  </a:lnTo>
                  <a:lnTo>
                    <a:pt x="144989" y="24708"/>
                  </a:lnTo>
                  <a:lnTo>
                    <a:pt x="153149" y="26492"/>
                  </a:lnTo>
                  <a:lnTo>
                    <a:pt x="154850" y="25936"/>
                  </a:lnTo>
                  <a:lnTo>
                    <a:pt x="161467" y="21825"/>
                  </a:lnTo>
                  <a:lnTo>
                    <a:pt x="164111" y="20942"/>
                  </a:lnTo>
                  <a:lnTo>
                    <a:pt x="172817" y="20311"/>
                  </a:lnTo>
                  <a:lnTo>
                    <a:pt x="174401" y="18720"/>
                  </a:lnTo>
                  <a:lnTo>
                    <a:pt x="177928" y="17120"/>
                  </a:lnTo>
                  <a:lnTo>
                    <a:pt x="180200" y="15372"/>
                  </a:lnTo>
                  <a:lnTo>
                    <a:pt x="185641" y="12046"/>
                  </a:lnTo>
                  <a:lnTo>
                    <a:pt x="191270" y="12645"/>
                  </a:lnTo>
                  <a:lnTo>
                    <a:pt x="194557" y="13282"/>
                  </a:lnTo>
                  <a:lnTo>
                    <a:pt x="198165" y="13603"/>
                  </a:lnTo>
                  <a:lnTo>
                    <a:pt x="201449" y="17149"/>
                  </a:lnTo>
                  <a:lnTo>
                    <a:pt x="209756" y="21069"/>
                  </a:lnTo>
                  <a:lnTo>
                    <a:pt x="217388" y="20728"/>
                  </a:lnTo>
                  <a:lnTo>
                    <a:pt x="220097" y="24436"/>
                  </a:lnTo>
                  <a:lnTo>
                    <a:pt x="221292" y="29014"/>
                  </a:lnTo>
                  <a:lnTo>
                    <a:pt x="223638" y="30451"/>
                  </a:lnTo>
                  <a:lnTo>
                    <a:pt x="225699" y="31389"/>
                  </a:lnTo>
                  <a:lnTo>
                    <a:pt x="231917" y="32371"/>
                  </a:lnTo>
                  <a:lnTo>
                    <a:pt x="232163" y="32433"/>
                  </a:lnTo>
                  <a:lnTo>
                    <a:pt x="232362" y="33055"/>
                  </a:lnTo>
                  <a:lnTo>
                    <a:pt x="232743" y="35331"/>
                  </a:lnTo>
                  <a:lnTo>
                    <a:pt x="233264" y="37219"/>
                  </a:lnTo>
                  <a:lnTo>
                    <a:pt x="236464" y="44762"/>
                  </a:lnTo>
                  <a:lnTo>
                    <a:pt x="236402" y="46606"/>
                  </a:lnTo>
                  <a:lnTo>
                    <a:pt x="236364" y="47096"/>
                  </a:lnTo>
                  <a:lnTo>
                    <a:pt x="235193" y="49679"/>
                  </a:lnTo>
                  <a:lnTo>
                    <a:pt x="233110" y="51856"/>
                  </a:lnTo>
                  <a:lnTo>
                    <a:pt x="230360" y="53084"/>
                  </a:lnTo>
                  <a:lnTo>
                    <a:pt x="228846" y="54451"/>
                  </a:lnTo>
                  <a:lnTo>
                    <a:pt x="228563" y="55961"/>
                  </a:lnTo>
                  <a:lnTo>
                    <a:pt x="232019" y="58606"/>
                  </a:lnTo>
                  <a:lnTo>
                    <a:pt x="239214" y="62389"/>
                  </a:lnTo>
                  <a:lnTo>
                    <a:pt x="242126" y="65625"/>
                  </a:lnTo>
                  <a:lnTo>
                    <a:pt x="240752" y="68317"/>
                  </a:lnTo>
                  <a:lnTo>
                    <a:pt x="240334" y="70291"/>
                  </a:lnTo>
                  <a:lnTo>
                    <a:pt x="240868" y="71548"/>
                  </a:lnTo>
                  <a:lnTo>
                    <a:pt x="242021" y="72558"/>
                  </a:lnTo>
                  <a:lnTo>
                    <a:pt x="243796" y="73321"/>
                  </a:lnTo>
                  <a:lnTo>
                    <a:pt x="244501" y="74497"/>
                  </a:lnTo>
                  <a:lnTo>
                    <a:pt x="244142" y="76083"/>
                  </a:lnTo>
                  <a:lnTo>
                    <a:pt x="244479" y="77184"/>
                  </a:lnTo>
                  <a:lnTo>
                    <a:pt x="245804" y="77968"/>
                  </a:lnTo>
                  <a:lnTo>
                    <a:pt x="245683" y="78273"/>
                  </a:lnTo>
                  <a:lnTo>
                    <a:pt x="245038" y="79377"/>
                  </a:lnTo>
                  <a:lnTo>
                    <a:pt x="244158" y="81390"/>
                  </a:lnTo>
                  <a:lnTo>
                    <a:pt x="243659" y="82860"/>
                  </a:lnTo>
                  <a:lnTo>
                    <a:pt x="241635" y="84862"/>
                  </a:lnTo>
                  <a:lnTo>
                    <a:pt x="242250" y="86563"/>
                  </a:lnTo>
                  <a:lnTo>
                    <a:pt x="243837" y="88570"/>
                  </a:lnTo>
                  <a:lnTo>
                    <a:pt x="245040" y="89578"/>
                  </a:lnTo>
                  <a:lnTo>
                    <a:pt x="245421" y="90533"/>
                  </a:lnTo>
                  <a:lnTo>
                    <a:pt x="244655" y="92805"/>
                  </a:lnTo>
                  <a:lnTo>
                    <a:pt x="245035" y="93387"/>
                  </a:lnTo>
                  <a:lnTo>
                    <a:pt x="250044" y="95060"/>
                  </a:lnTo>
                  <a:lnTo>
                    <a:pt x="250861" y="95833"/>
                  </a:lnTo>
                  <a:lnTo>
                    <a:pt x="251347" y="97442"/>
                  </a:lnTo>
                  <a:lnTo>
                    <a:pt x="253101" y="100880"/>
                  </a:lnTo>
                  <a:lnTo>
                    <a:pt x="251644" y="105235"/>
                  </a:lnTo>
                  <a:lnTo>
                    <a:pt x="250362" y="107622"/>
                  </a:lnTo>
                  <a:lnTo>
                    <a:pt x="247510" y="111411"/>
                  </a:lnTo>
                  <a:lnTo>
                    <a:pt x="247375" y="111760"/>
                  </a:lnTo>
                  <a:lnTo>
                    <a:pt x="247045" y="112221"/>
                  </a:lnTo>
                  <a:lnTo>
                    <a:pt x="246190" y="112885"/>
                  </a:lnTo>
                  <a:lnTo>
                    <a:pt x="244997" y="112984"/>
                  </a:lnTo>
                  <a:lnTo>
                    <a:pt x="243197" y="112489"/>
                  </a:lnTo>
                  <a:lnTo>
                    <a:pt x="241964" y="111855"/>
                  </a:lnTo>
                  <a:lnTo>
                    <a:pt x="242247" y="110220"/>
                  </a:lnTo>
                  <a:lnTo>
                    <a:pt x="241457" y="110113"/>
                  </a:lnTo>
                  <a:lnTo>
                    <a:pt x="240474" y="109109"/>
                  </a:lnTo>
                  <a:lnTo>
                    <a:pt x="240088" y="108031"/>
                  </a:lnTo>
                  <a:lnTo>
                    <a:pt x="239028" y="107591"/>
                  </a:lnTo>
                  <a:lnTo>
                    <a:pt x="235158" y="107138"/>
                  </a:lnTo>
                  <a:lnTo>
                    <a:pt x="233844" y="106819"/>
                  </a:lnTo>
                  <a:lnTo>
                    <a:pt x="232834" y="107049"/>
                  </a:lnTo>
                  <a:lnTo>
                    <a:pt x="232079" y="107812"/>
                  </a:lnTo>
                  <a:lnTo>
                    <a:pt x="232562" y="108502"/>
                  </a:lnTo>
                  <a:lnTo>
                    <a:pt x="233282" y="109174"/>
                  </a:lnTo>
                  <a:lnTo>
                    <a:pt x="235428" y="110238"/>
                  </a:lnTo>
                  <a:lnTo>
                    <a:pt x="235207" y="110662"/>
                  </a:lnTo>
                  <a:lnTo>
                    <a:pt x="230584" y="111698"/>
                  </a:lnTo>
                  <a:lnTo>
                    <a:pt x="227675" y="112762"/>
                  </a:lnTo>
                  <a:lnTo>
                    <a:pt x="224965" y="113359"/>
                  </a:lnTo>
                  <a:lnTo>
                    <a:pt x="222205" y="114460"/>
                  </a:lnTo>
                  <a:lnTo>
                    <a:pt x="216756" y="115698"/>
                  </a:lnTo>
                  <a:lnTo>
                    <a:pt x="212759" y="116026"/>
                  </a:lnTo>
                  <a:lnTo>
                    <a:pt x="211925" y="116352"/>
                  </a:lnTo>
                  <a:lnTo>
                    <a:pt x="210433" y="118449"/>
                  </a:lnTo>
                  <a:lnTo>
                    <a:pt x="209427" y="118888"/>
                  </a:lnTo>
                  <a:lnTo>
                    <a:pt x="208460" y="118660"/>
                  </a:lnTo>
                  <a:lnTo>
                    <a:pt x="207726" y="118317"/>
                  </a:lnTo>
                  <a:lnTo>
                    <a:pt x="206798" y="118602"/>
                  </a:lnTo>
                  <a:lnTo>
                    <a:pt x="205832" y="119295"/>
                  </a:lnTo>
                  <a:lnTo>
                    <a:pt x="204823" y="119569"/>
                  </a:lnTo>
                  <a:lnTo>
                    <a:pt x="203943" y="119560"/>
                  </a:lnTo>
                  <a:lnTo>
                    <a:pt x="202380" y="121391"/>
                  </a:lnTo>
                  <a:lnTo>
                    <a:pt x="197828" y="121947"/>
                  </a:lnTo>
                  <a:lnTo>
                    <a:pt x="197294" y="122895"/>
                  </a:lnTo>
                  <a:lnTo>
                    <a:pt x="196457" y="123996"/>
                  </a:lnTo>
                  <a:lnTo>
                    <a:pt x="195790" y="124266"/>
                  </a:lnTo>
                  <a:lnTo>
                    <a:pt x="193734" y="123830"/>
                  </a:lnTo>
                  <a:lnTo>
                    <a:pt x="190892" y="123589"/>
                  </a:lnTo>
                  <a:lnTo>
                    <a:pt x="189262" y="124192"/>
                  </a:lnTo>
                  <a:lnTo>
                    <a:pt x="187303" y="124525"/>
                  </a:lnTo>
                  <a:lnTo>
                    <a:pt x="184912" y="124626"/>
                  </a:lnTo>
                  <a:lnTo>
                    <a:pt x="182249" y="125831"/>
                  </a:lnTo>
                  <a:lnTo>
                    <a:pt x="179650" y="127947"/>
                  </a:lnTo>
                  <a:lnTo>
                    <a:pt x="178187" y="129813"/>
                  </a:lnTo>
                  <a:lnTo>
                    <a:pt x="177405" y="130484"/>
                  </a:lnTo>
                  <a:lnTo>
                    <a:pt x="176128" y="128731"/>
                  </a:lnTo>
                  <a:lnTo>
                    <a:pt x="174571" y="127529"/>
                  </a:lnTo>
                  <a:lnTo>
                    <a:pt x="173467" y="126905"/>
                  </a:lnTo>
                  <a:lnTo>
                    <a:pt x="172482" y="126904"/>
                  </a:lnTo>
                  <a:lnTo>
                    <a:pt x="172223" y="127159"/>
                  </a:lnTo>
                  <a:lnTo>
                    <a:pt x="172221" y="128076"/>
                  </a:lnTo>
                  <a:lnTo>
                    <a:pt x="173273" y="129600"/>
                  </a:lnTo>
                  <a:lnTo>
                    <a:pt x="174576" y="130639"/>
                  </a:lnTo>
                  <a:lnTo>
                    <a:pt x="174784" y="131406"/>
                  </a:lnTo>
                  <a:lnTo>
                    <a:pt x="175483" y="132803"/>
                  </a:lnTo>
                  <a:lnTo>
                    <a:pt x="177380" y="134328"/>
                  </a:lnTo>
                  <a:lnTo>
                    <a:pt x="180357" y="135537"/>
                  </a:lnTo>
                  <a:lnTo>
                    <a:pt x="182386" y="136727"/>
                  </a:lnTo>
                  <a:lnTo>
                    <a:pt x="183889" y="138377"/>
                  </a:lnTo>
                  <a:lnTo>
                    <a:pt x="183903" y="138884"/>
                  </a:lnTo>
                  <a:lnTo>
                    <a:pt x="183490" y="139558"/>
                  </a:lnTo>
                  <a:lnTo>
                    <a:pt x="182780" y="140193"/>
                  </a:lnTo>
                  <a:lnTo>
                    <a:pt x="182181" y="141020"/>
                  </a:lnTo>
                  <a:lnTo>
                    <a:pt x="180532" y="142692"/>
                  </a:lnTo>
                  <a:lnTo>
                    <a:pt x="181021" y="143424"/>
                  </a:lnTo>
                  <a:lnTo>
                    <a:pt x="182370" y="144347"/>
                  </a:lnTo>
                  <a:lnTo>
                    <a:pt x="183566" y="145454"/>
                  </a:lnTo>
                  <a:lnTo>
                    <a:pt x="185098" y="147246"/>
                  </a:lnTo>
                  <a:lnTo>
                    <a:pt x="187206" y="150386"/>
                  </a:lnTo>
                  <a:lnTo>
                    <a:pt x="188563" y="151677"/>
                  </a:lnTo>
                  <a:lnTo>
                    <a:pt x="190407" y="153012"/>
                  </a:lnTo>
                  <a:lnTo>
                    <a:pt x="192217" y="154030"/>
                  </a:lnTo>
                  <a:lnTo>
                    <a:pt x="195073" y="153999"/>
                  </a:lnTo>
                  <a:lnTo>
                    <a:pt x="198030" y="155944"/>
                  </a:lnTo>
                  <a:lnTo>
                    <a:pt x="201258" y="158756"/>
                  </a:lnTo>
                  <a:lnTo>
                    <a:pt x="203670" y="160046"/>
                  </a:lnTo>
                  <a:lnTo>
                    <a:pt x="205354" y="160438"/>
                  </a:lnTo>
                  <a:lnTo>
                    <a:pt x="206744" y="161452"/>
                  </a:lnTo>
                  <a:lnTo>
                    <a:pt x="207977" y="162908"/>
                  </a:lnTo>
                  <a:lnTo>
                    <a:pt x="208460" y="163751"/>
                  </a:lnTo>
                  <a:lnTo>
                    <a:pt x="209553" y="164359"/>
                  </a:lnTo>
                  <a:lnTo>
                    <a:pt x="212508" y="164246"/>
                  </a:lnTo>
                  <a:lnTo>
                    <a:pt x="216303" y="166539"/>
                  </a:lnTo>
                  <a:lnTo>
                    <a:pt x="218650" y="168217"/>
                  </a:lnTo>
                  <a:lnTo>
                    <a:pt x="219889" y="169572"/>
                  </a:lnTo>
                  <a:lnTo>
                    <a:pt x="219563" y="170109"/>
                  </a:lnTo>
                  <a:lnTo>
                    <a:pt x="219412" y="171797"/>
                  </a:lnTo>
                  <a:lnTo>
                    <a:pt x="219449" y="173586"/>
                  </a:lnTo>
                  <a:lnTo>
                    <a:pt x="219077" y="174532"/>
                  </a:lnTo>
                  <a:lnTo>
                    <a:pt x="217379" y="175777"/>
                  </a:lnTo>
                  <a:lnTo>
                    <a:pt x="216502" y="176043"/>
                  </a:lnTo>
                  <a:lnTo>
                    <a:pt x="216033" y="176312"/>
                  </a:lnTo>
                  <a:lnTo>
                    <a:pt x="210822" y="174687"/>
                  </a:lnTo>
                  <a:lnTo>
                    <a:pt x="210409" y="174964"/>
                  </a:lnTo>
                  <a:lnTo>
                    <a:pt x="210082" y="175165"/>
                  </a:lnTo>
                  <a:lnTo>
                    <a:pt x="208687" y="179874"/>
                  </a:lnTo>
                  <a:lnTo>
                    <a:pt x="207726" y="180779"/>
                  </a:lnTo>
                  <a:lnTo>
                    <a:pt x="206296" y="181612"/>
                  </a:lnTo>
                  <a:lnTo>
                    <a:pt x="203322" y="182423"/>
                  </a:lnTo>
                  <a:lnTo>
                    <a:pt x="201255" y="182753"/>
                  </a:lnTo>
                  <a:lnTo>
                    <a:pt x="199644" y="183164"/>
                  </a:lnTo>
                  <a:lnTo>
                    <a:pt x="194541" y="185136"/>
                  </a:lnTo>
                  <a:lnTo>
                    <a:pt x="192242" y="186321"/>
                  </a:lnTo>
                  <a:lnTo>
                    <a:pt x="190752" y="187809"/>
                  </a:lnTo>
                  <a:lnTo>
                    <a:pt x="190744" y="188666"/>
                  </a:lnTo>
                  <a:lnTo>
                    <a:pt x="193227" y="191185"/>
                  </a:lnTo>
                  <a:lnTo>
                    <a:pt x="196090" y="193788"/>
                  </a:lnTo>
                  <a:lnTo>
                    <a:pt x="196109" y="196078"/>
                  </a:lnTo>
                  <a:lnTo>
                    <a:pt x="194841" y="197790"/>
                  </a:lnTo>
                  <a:lnTo>
                    <a:pt x="194546" y="198451"/>
                  </a:lnTo>
                  <a:lnTo>
                    <a:pt x="195388" y="198701"/>
                  </a:lnTo>
                  <a:lnTo>
                    <a:pt x="196975" y="198795"/>
                  </a:lnTo>
                  <a:lnTo>
                    <a:pt x="198303" y="199091"/>
                  </a:lnTo>
                  <a:lnTo>
                    <a:pt x="198870" y="200296"/>
                  </a:lnTo>
                  <a:lnTo>
                    <a:pt x="198700" y="202395"/>
                  </a:lnTo>
                  <a:lnTo>
                    <a:pt x="198246" y="204361"/>
                  </a:lnTo>
                  <a:lnTo>
                    <a:pt x="197771" y="205188"/>
                  </a:lnTo>
                  <a:lnTo>
                    <a:pt x="196492" y="205255"/>
                  </a:lnTo>
                  <a:lnTo>
                    <a:pt x="194028" y="204404"/>
                  </a:lnTo>
                  <a:lnTo>
                    <a:pt x="192107" y="203417"/>
                  </a:lnTo>
                  <a:lnTo>
                    <a:pt x="191373" y="202810"/>
                  </a:lnTo>
                  <a:lnTo>
                    <a:pt x="191327" y="202084"/>
                  </a:lnTo>
                  <a:lnTo>
                    <a:pt x="191742" y="201625"/>
                  </a:lnTo>
                  <a:lnTo>
                    <a:pt x="191057" y="200730"/>
                  </a:lnTo>
                  <a:lnTo>
                    <a:pt x="188693" y="199903"/>
                  </a:lnTo>
                  <a:lnTo>
                    <a:pt x="186162" y="200263"/>
                  </a:lnTo>
                  <a:lnTo>
                    <a:pt x="184292" y="200821"/>
                  </a:lnTo>
                  <a:lnTo>
                    <a:pt x="183085" y="200788"/>
                  </a:lnTo>
                  <a:lnTo>
                    <a:pt x="181782" y="199992"/>
                  </a:lnTo>
                  <a:lnTo>
                    <a:pt x="179777" y="199382"/>
                  </a:lnTo>
                  <a:lnTo>
                    <a:pt x="177156" y="198980"/>
                  </a:lnTo>
                  <a:lnTo>
                    <a:pt x="175524" y="198551"/>
                  </a:lnTo>
                  <a:lnTo>
                    <a:pt x="175181" y="198805"/>
                  </a:lnTo>
                  <a:lnTo>
                    <a:pt x="175373" y="200528"/>
                  </a:lnTo>
                  <a:lnTo>
                    <a:pt x="174871" y="201279"/>
                  </a:lnTo>
                  <a:lnTo>
                    <a:pt x="161915" y="202275"/>
                  </a:lnTo>
                  <a:lnTo>
                    <a:pt x="157966" y="203208"/>
                  </a:lnTo>
                  <a:lnTo>
                    <a:pt x="155092" y="204414"/>
                  </a:lnTo>
                  <a:lnTo>
                    <a:pt x="152966" y="204937"/>
                  </a:lnTo>
                  <a:lnTo>
                    <a:pt x="152445" y="205681"/>
                  </a:lnTo>
                  <a:lnTo>
                    <a:pt x="150340" y="206658"/>
                  </a:lnTo>
                  <a:lnTo>
                    <a:pt x="147963" y="206969"/>
                  </a:lnTo>
                  <a:lnTo>
                    <a:pt x="147391" y="206650"/>
                  </a:lnTo>
                  <a:lnTo>
                    <a:pt x="145866" y="207100"/>
                  </a:lnTo>
                  <a:lnTo>
                    <a:pt x="143267" y="207536"/>
                  </a:lnTo>
                  <a:lnTo>
                    <a:pt x="141578" y="207397"/>
                  </a:lnTo>
                  <a:lnTo>
                    <a:pt x="140784" y="206608"/>
                  </a:lnTo>
                  <a:lnTo>
                    <a:pt x="139176" y="205399"/>
                  </a:lnTo>
                  <a:lnTo>
                    <a:pt x="138531" y="204561"/>
                  </a:lnTo>
                  <a:lnTo>
                    <a:pt x="138598" y="204024"/>
                  </a:lnTo>
                  <a:lnTo>
                    <a:pt x="134966" y="203916"/>
                  </a:lnTo>
                  <a:lnTo>
                    <a:pt x="132675" y="203278"/>
                  </a:lnTo>
                  <a:lnTo>
                    <a:pt x="127815" y="203428"/>
                  </a:lnTo>
                  <a:lnTo>
                    <a:pt x="126616" y="203158"/>
                  </a:lnTo>
                  <a:lnTo>
                    <a:pt x="126365" y="203448"/>
                  </a:lnTo>
                  <a:lnTo>
                    <a:pt x="125634" y="206876"/>
                  </a:lnTo>
                  <a:lnTo>
                    <a:pt x="124673" y="208284"/>
                  </a:lnTo>
                  <a:lnTo>
                    <a:pt x="123116" y="209738"/>
                  </a:lnTo>
                  <a:lnTo>
                    <a:pt x="121122" y="210548"/>
                  </a:lnTo>
                  <a:lnTo>
                    <a:pt x="119530" y="210695"/>
                  </a:lnTo>
                  <a:lnTo>
                    <a:pt x="119605" y="209634"/>
                  </a:lnTo>
                  <a:lnTo>
                    <a:pt x="120008" y="208357"/>
                  </a:lnTo>
                  <a:lnTo>
                    <a:pt x="118861" y="208057"/>
                  </a:lnTo>
                  <a:lnTo>
                    <a:pt x="117139" y="207910"/>
                  </a:lnTo>
                  <a:lnTo>
                    <a:pt x="116305" y="207530"/>
                  </a:lnTo>
                  <a:lnTo>
                    <a:pt x="116524" y="206558"/>
                  </a:lnTo>
                  <a:lnTo>
                    <a:pt x="116127" y="205990"/>
                  </a:lnTo>
                  <a:lnTo>
                    <a:pt x="115414" y="205313"/>
                  </a:lnTo>
                  <a:lnTo>
                    <a:pt x="113687" y="204435"/>
                  </a:lnTo>
                  <a:lnTo>
                    <a:pt x="110028" y="203137"/>
                  </a:lnTo>
                  <a:lnTo>
                    <a:pt x="107534" y="202495"/>
                  </a:lnTo>
                  <a:lnTo>
                    <a:pt x="106601" y="203179"/>
                  </a:lnTo>
                  <a:lnTo>
                    <a:pt x="104817" y="203867"/>
                  </a:lnTo>
                  <a:lnTo>
                    <a:pt x="102008" y="203642"/>
                  </a:lnTo>
                  <a:lnTo>
                    <a:pt x="101320" y="203913"/>
                  </a:lnTo>
                  <a:lnTo>
                    <a:pt x="96511" y="201849"/>
                  </a:lnTo>
                  <a:lnTo>
                    <a:pt x="91890" y="199865"/>
                  </a:lnTo>
                  <a:lnTo>
                    <a:pt x="90363" y="199865"/>
                  </a:lnTo>
                  <a:lnTo>
                    <a:pt x="83554" y="200261"/>
                  </a:lnTo>
                  <a:lnTo>
                    <a:pt x="83357" y="200087"/>
                  </a:lnTo>
                  <a:lnTo>
                    <a:pt x="82173" y="198956"/>
                  </a:lnTo>
                  <a:lnTo>
                    <a:pt x="81120" y="198598"/>
                  </a:lnTo>
                  <a:lnTo>
                    <a:pt x="80486" y="198782"/>
                  </a:lnTo>
                  <a:lnTo>
                    <a:pt x="80062" y="199110"/>
                  </a:lnTo>
                  <a:lnTo>
                    <a:pt x="79331" y="199054"/>
                  </a:lnTo>
                  <a:lnTo>
                    <a:pt x="76279" y="197229"/>
                  </a:lnTo>
                  <a:lnTo>
                    <a:pt x="75029" y="196966"/>
                  </a:lnTo>
                  <a:lnTo>
                    <a:pt x="73294" y="197207"/>
                  </a:lnTo>
                  <a:lnTo>
                    <a:pt x="71246" y="198190"/>
                  </a:lnTo>
                  <a:lnTo>
                    <a:pt x="70353" y="199393"/>
                  </a:lnTo>
                  <a:lnTo>
                    <a:pt x="70625" y="200087"/>
                  </a:lnTo>
                  <a:lnTo>
                    <a:pt x="71689" y="200388"/>
                  </a:lnTo>
                  <a:lnTo>
                    <a:pt x="74468" y="200185"/>
                  </a:lnTo>
                  <a:lnTo>
                    <a:pt x="74876" y="200385"/>
                  </a:lnTo>
                  <a:lnTo>
                    <a:pt x="74970" y="200775"/>
                  </a:lnTo>
                  <a:lnTo>
                    <a:pt x="74665" y="201155"/>
                  </a:lnTo>
                  <a:lnTo>
                    <a:pt x="72404" y="201468"/>
                  </a:lnTo>
                  <a:lnTo>
                    <a:pt x="71751" y="201924"/>
                  </a:lnTo>
                  <a:lnTo>
                    <a:pt x="71089" y="202036"/>
                  </a:lnTo>
                  <a:lnTo>
                    <a:pt x="70666" y="202107"/>
                  </a:lnTo>
                  <a:lnTo>
                    <a:pt x="68264" y="201628"/>
                  </a:lnTo>
                  <a:lnTo>
                    <a:pt x="64683" y="201628"/>
                  </a:lnTo>
                  <a:lnTo>
                    <a:pt x="61795" y="202478"/>
                  </a:lnTo>
                  <a:lnTo>
                    <a:pt x="57189" y="202818"/>
                  </a:lnTo>
                  <a:lnTo>
                    <a:pt x="50861" y="202652"/>
                  </a:lnTo>
                  <a:lnTo>
                    <a:pt x="48583" y="202020"/>
                  </a:lnTo>
                  <a:lnTo>
                    <a:pt x="47196" y="201638"/>
                  </a:lnTo>
                  <a:lnTo>
                    <a:pt x="46200" y="199778"/>
                  </a:lnTo>
                  <a:lnTo>
                    <a:pt x="46454" y="197021"/>
                  </a:lnTo>
                  <a:lnTo>
                    <a:pt x="47965" y="193372"/>
                  </a:lnTo>
                  <a:lnTo>
                    <a:pt x="48386" y="190694"/>
                  </a:lnTo>
                  <a:lnTo>
                    <a:pt x="47714" y="188988"/>
                  </a:lnTo>
                  <a:lnTo>
                    <a:pt x="48610" y="186433"/>
                  </a:lnTo>
                  <a:lnTo>
                    <a:pt x="51071" y="183027"/>
                  </a:lnTo>
                  <a:lnTo>
                    <a:pt x="52714" y="179435"/>
                  </a:lnTo>
                  <a:lnTo>
                    <a:pt x="53535" y="175655"/>
                  </a:lnTo>
                  <a:lnTo>
                    <a:pt x="54728" y="173189"/>
                  </a:lnTo>
                  <a:lnTo>
                    <a:pt x="57070" y="171462"/>
                  </a:lnTo>
                  <a:lnTo>
                    <a:pt x="62632" y="166633"/>
                  </a:lnTo>
                  <a:lnTo>
                    <a:pt x="63083" y="166270"/>
                  </a:lnTo>
                  <a:lnTo>
                    <a:pt x="62932" y="163862"/>
                  </a:lnTo>
                  <a:lnTo>
                    <a:pt x="61434" y="163522"/>
                  </a:lnTo>
                  <a:lnTo>
                    <a:pt x="59240" y="162829"/>
                  </a:lnTo>
                  <a:lnTo>
                    <a:pt x="53656" y="161974"/>
                  </a:lnTo>
                  <a:lnTo>
                    <a:pt x="48453" y="161425"/>
                  </a:lnTo>
                  <a:lnTo>
                    <a:pt x="46092" y="160745"/>
                  </a:lnTo>
                  <a:lnTo>
                    <a:pt x="44022" y="158926"/>
                  </a:lnTo>
                  <a:lnTo>
                    <a:pt x="42740" y="158902"/>
                  </a:lnTo>
                  <a:lnTo>
                    <a:pt x="40231" y="159552"/>
                  </a:lnTo>
                  <a:lnTo>
                    <a:pt x="37095" y="159992"/>
                  </a:lnTo>
                  <a:lnTo>
                    <a:pt x="34814" y="159607"/>
                  </a:lnTo>
                  <a:lnTo>
                    <a:pt x="33387" y="159681"/>
                  </a:lnTo>
                  <a:lnTo>
                    <a:pt x="32585" y="160017"/>
                  </a:lnTo>
                  <a:lnTo>
                    <a:pt x="32183" y="159721"/>
                  </a:lnTo>
                  <a:lnTo>
                    <a:pt x="31611" y="158161"/>
                  </a:lnTo>
                  <a:lnTo>
                    <a:pt x="30418" y="157753"/>
                  </a:lnTo>
                  <a:lnTo>
                    <a:pt x="28564" y="157397"/>
                  </a:lnTo>
                  <a:lnTo>
                    <a:pt x="27412" y="157551"/>
                  </a:lnTo>
                  <a:lnTo>
                    <a:pt x="26616" y="158325"/>
                  </a:lnTo>
                  <a:lnTo>
                    <a:pt x="25388" y="158872"/>
                  </a:lnTo>
                  <a:lnTo>
                    <a:pt x="24260" y="158694"/>
                  </a:lnTo>
                  <a:lnTo>
                    <a:pt x="20728" y="155094"/>
                  </a:lnTo>
                  <a:lnTo>
                    <a:pt x="19818" y="154298"/>
                  </a:lnTo>
                  <a:lnTo>
                    <a:pt x="19586" y="153565"/>
                  </a:lnTo>
                  <a:lnTo>
                    <a:pt x="18701" y="152225"/>
                  </a:lnTo>
                  <a:lnTo>
                    <a:pt x="16596" y="150893"/>
                  </a:lnTo>
                  <a:lnTo>
                    <a:pt x="14499" y="150471"/>
                  </a:lnTo>
                  <a:lnTo>
                    <a:pt x="13452" y="150621"/>
                  </a:lnTo>
                  <a:lnTo>
                    <a:pt x="13566" y="148964"/>
                  </a:lnTo>
                  <a:lnTo>
                    <a:pt x="14391" y="146562"/>
                  </a:lnTo>
                  <a:lnTo>
                    <a:pt x="15177" y="145309"/>
                  </a:lnTo>
                  <a:lnTo>
                    <a:pt x="16224" y="144284"/>
                  </a:lnTo>
                  <a:lnTo>
                    <a:pt x="17333" y="143572"/>
                  </a:lnTo>
                  <a:lnTo>
                    <a:pt x="17581" y="142285"/>
                  </a:lnTo>
                  <a:lnTo>
                    <a:pt x="17403" y="141066"/>
                  </a:lnTo>
                  <a:lnTo>
                    <a:pt x="16121" y="140877"/>
                  </a:lnTo>
                  <a:lnTo>
                    <a:pt x="12907" y="139977"/>
                  </a:lnTo>
                  <a:lnTo>
                    <a:pt x="11013" y="139030"/>
                  </a:lnTo>
                  <a:lnTo>
                    <a:pt x="9599" y="137843"/>
                  </a:lnTo>
                  <a:lnTo>
                    <a:pt x="7755" y="136207"/>
                  </a:lnTo>
                  <a:lnTo>
                    <a:pt x="6970" y="134548"/>
                  </a:lnTo>
                  <a:lnTo>
                    <a:pt x="6930" y="132894"/>
                  </a:lnTo>
                  <a:lnTo>
                    <a:pt x="7156" y="132154"/>
                  </a:lnTo>
                  <a:lnTo>
                    <a:pt x="7288" y="131647"/>
                  </a:lnTo>
                  <a:lnTo>
                    <a:pt x="8775" y="129068"/>
                  </a:lnTo>
                  <a:lnTo>
                    <a:pt x="14008" y="126761"/>
                  </a:lnTo>
                  <a:lnTo>
                    <a:pt x="13433" y="124437"/>
                  </a:lnTo>
                  <a:lnTo>
                    <a:pt x="13358" y="123014"/>
                  </a:lnTo>
                  <a:lnTo>
                    <a:pt x="12087" y="122081"/>
                  </a:lnTo>
                  <a:lnTo>
                    <a:pt x="9547" y="121705"/>
                  </a:lnTo>
                  <a:lnTo>
                    <a:pt x="8875" y="121059"/>
                  </a:lnTo>
                  <a:lnTo>
                    <a:pt x="8592" y="120427"/>
                  </a:lnTo>
                  <a:lnTo>
                    <a:pt x="10457" y="119009"/>
                  </a:lnTo>
                  <a:lnTo>
                    <a:pt x="8206" y="117888"/>
                  </a:lnTo>
                  <a:lnTo>
                    <a:pt x="7237" y="116727"/>
                  </a:lnTo>
                  <a:lnTo>
                    <a:pt x="4101" y="115263"/>
                  </a:lnTo>
                  <a:lnTo>
                    <a:pt x="3769" y="114760"/>
                  </a:lnTo>
                  <a:lnTo>
                    <a:pt x="5275" y="110492"/>
                  </a:lnTo>
                  <a:lnTo>
                    <a:pt x="4126" y="109247"/>
                  </a:lnTo>
                  <a:lnTo>
                    <a:pt x="2695" y="108611"/>
                  </a:lnTo>
                  <a:lnTo>
                    <a:pt x="1028" y="108300"/>
                  </a:lnTo>
                  <a:lnTo>
                    <a:pt x="267" y="107707"/>
                  </a:lnTo>
                  <a:lnTo>
                    <a:pt x="0" y="107031"/>
                  </a:lnTo>
                  <a:lnTo>
                    <a:pt x="299" y="106611"/>
                  </a:lnTo>
                  <a:lnTo>
                    <a:pt x="2258" y="106736"/>
                  </a:lnTo>
                  <a:lnTo>
                    <a:pt x="2860" y="106297"/>
                  </a:lnTo>
                  <a:lnTo>
                    <a:pt x="7529" y="103790"/>
                  </a:lnTo>
                  <a:lnTo>
                    <a:pt x="7720" y="103308"/>
                  </a:lnTo>
                  <a:lnTo>
                    <a:pt x="7070" y="103036"/>
                  </a:lnTo>
                  <a:lnTo>
                    <a:pt x="6214" y="102890"/>
                  </a:lnTo>
                  <a:lnTo>
                    <a:pt x="6004" y="102364"/>
                  </a:lnTo>
                  <a:lnTo>
                    <a:pt x="6034" y="101670"/>
                  </a:lnTo>
                  <a:lnTo>
                    <a:pt x="8530" y="98058"/>
                  </a:lnTo>
                  <a:lnTo>
                    <a:pt x="9267" y="96517"/>
                  </a:lnTo>
                  <a:lnTo>
                    <a:pt x="9431" y="95428"/>
                  </a:lnTo>
                  <a:lnTo>
                    <a:pt x="9277" y="94353"/>
                  </a:lnTo>
                  <a:lnTo>
                    <a:pt x="7850" y="92662"/>
                  </a:lnTo>
                  <a:lnTo>
                    <a:pt x="6455" y="91313"/>
                  </a:lnTo>
                  <a:lnTo>
                    <a:pt x="6406" y="90239"/>
                  </a:lnTo>
                  <a:lnTo>
                    <a:pt x="5394" y="89674"/>
                  </a:lnTo>
                  <a:lnTo>
                    <a:pt x="2515" y="86796"/>
                  </a:lnTo>
                  <a:lnTo>
                    <a:pt x="2520" y="85682"/>
                  </a:lnTo>
                  <a:lnTo>
                    <a:pt x="4147" y="84817"/>
                  </a:lnTo>
                  <a:lnTo>
                    <a:pt x="6420" y="84266"/>
                  </a:lnTo>
                  <a:lnTo>
                    <a:pt x="7175" y="83811"/>
                  </a:lnTo>
                  <a:lnTo>
                    <a:pt x="8538" y="83525"/>
                  </a:lnTo>
                  <a:lnTo>
                    <a:pt x="12146" y="84355"/>
                  </a:lnTo>
                  <a:lnTo>
                    <a:pt x="13765" y="85075"/>
                  </a:lnTo>
                  <a:lnTo>
                    <a:pt x="14221" y="84927"/>
                  </a:lnTo>
                  <a:lnTo>
                    <a:pt x="15681" y="84143"/>
                  </a:lnTo>
                  <a:lnTo>
                    <a:pt x="18240" y="84266"/>
                  </a:lnTo>
                  <a:lnTo>
                    <a:pt x="24436" y="82692"/>
                  </a:lnTo>
                  <a:lnTo>
                    <a:pt x="25359" y="81935"/>
                  </a:lnTo>
                  <a:lnTo>
                    <a:pt x="26055" y="81131"/>
                  </a:lnTo>
                  <a:lnTo>
                    <a:pt x="26111" y="80778"/>
                  </a:lnTo>
                  <a:lnTo>
                    <a:pt x="23712" y="79230"/>
                  </a:lnTo>
                  <a:lnTo>
                    <a:pt x="23639" y="78658"/>
                  </a:lnTo>
                  <a:lnTo>
                    <a:pt x="23958" y="78013"/>
                  </a:lnTo>
                  <a:lnTo>
                    <a:pt x="24635" y="77503"/>
                  </a:lnTo>
                  <a:lnTo>
                    <a:pt x="26055" y="77156"/>
                  </a:lnTo>
                  <a:lnTo>
                    <a:pt x="27566" y="76477"/>
                  </a:lnTo>
                  <a:lnTo>
                    <a:pt x="30942" y="74550"/>
                  </a:lnTo>
                  <a:lnTo>
                    <a:pt x="32113" y="72879"/>
                  </a:lnTo>
                  <a:lnTo>
                    <a:pt x="32472" y="71069"/>
                  </a:lnTo>
                  <a:lnTo>
                    <a:pt x="32542" y="69723"/>
                  </a:lnTo>
                  <a:lnTo>
                    <a:pt x="31622" y="68651"/>
                  </a:lnTo>
                  <a:lnTo>
                    <a:pt x="30691" y="67958"/>
                  </a:lnTo>
                  <a:lnTo>
                    <a:pt x="29417" y="68063"/>
                  </a:lnTo>
                  <a:lnTo>
                    <a:pt x="26943" y="68008"/>
                  </a:lnTo>
                  <a:lnTo>
                    <a:pt x="24630" y="67407"/>
                  </a:lnTo>
                  <a:lnTo>
                    <a:pt x="23362" y="66434"/>
                  </a:lnTo>
                  <a:lnTo>
                    <a:pt x="23048" y="65579"/>
                  </a:lnTo>
                  <a:lnTo>
                    <a:pt x="23623" y="65040"/>
                  </a:lnTo>
                  <a:lnTo>
                    <a:pt x="23799" y="64379"/>
                  </a:lnTo>
                  <a:lnTo>
                    <a:pt x="23429" y="63714"/>
                  </a:lnTo>
                  <a:lnTo>
                    <a:pt x="23577" y="63156"/>
                  </a:lnTo>
                  <a:lnTo>
                    <a:pt x="24619" y="62708"/>
                  </a:lnTo>
                  <a:lnTo>
                    <a:pt x="31935" y="62722"/>
                  </a:lnTo>
                  <a:lnTo>
                    <a:pt x="32483" y="62230"/>
                  </a:lnTo>
                  <a:lnTo>
                    <a:pt x="32977" y="59649"/>
                  </a:lnTo>
                  <a:lnTo>
                    <a:pt x="34806" y="55718"/>
                  </a:lnTo>
                  <a:lnTo>
                    <a:pt x="36531" y="53529"/>
                  </a:lnTo>
                  <a:lnTo>
                    <a:pt x="36820" y="52609"/>
                  </a:lnTo>
                  <a:lnTo>
                    <a:pt x="36793" y="47423"/>
                  </a:lnTo>
                  <a:lnTo>
                    <a:pt x="37022" y="44795"/>
                  </a:lnTo>
                  <a:lnTo>
                    <a:pt x="35773" y="43561"/>
                  </a:lnTo>
                  <a:lnTo>
                    <a:pt x="33044" y="42210"/>
                  </a:lnTo>
                  <a:lnTo>
                    <a:pt x="33624" y="39397"/>
                  </a:lnTo>
                  <a:lnTo>
                    <a:pt x="34531" y="37204"/>
                  </a:lnTo>
                  <a:lnTo>
                    <a:pt x="37276" y="34508"/>
                  </a:lnTo>
                  <a:lnTo>
                    <a:pt x="39453" y="33767"/>
                  </a:lnTo>
                  <a:lnTo>
                    <a:pt x="48958" y="33328"/>
                  </a:lnTo>
                  <a:lnTo>
                    <a:pt x="59461" y="33508"/>
                  </a:lnTo>
                  <a:lnTo>
                    <a:pt x="63822" y="37579"/>
                  </a:lnTo>
                  <a:lnTo>
                    <a:pt x="62203" y="39672"/>
                  </a:lnTo>
                  <a:lnTo>
                    <a:pt x="64753" y="40646"/>
                  </a:lnTo>
                  <a:lnTo>
                    <a:pt x="65981" y="40290"/>
                  </a:lnTo>
                  <a:lnTo>
                    <a:pt x="66915" y="38470"/>
                  </a:lnTo>
                  <a:lnTo>
                    <a:pt x="67538" y="36454"/>
                  </a:lnTo>
                  <a:lnTo>
                    <a:pt x="68431" y="35844"/>
                  </a:lnTo>
                  <a:lnTo>
                    <a:pt x="71678" y="37350"/>
                  </a:lnTo>
                  <a:lnTo>
                    <a:pt x="72819" y="38382"/>
                  </a:lnTo>
                  <a:lnTo>
                    <a:pt x="72889" y="41701"/>
                  </a:lnTo>
                  <a:lnTo>
                    <a:pt x="74085" y="37207"/>
                  </a:lnTo>
                  <a:lnTo>
                    <a:pt x="73194" y="34060"/>
                  </a:lnTo>
                  <a:lnTo>
                    <a:pt x="73807" y="31011"/>
                  </a:lnTo>
                  <a:lnTo>
                    <a:pt x="75110" y="29425"/>
                  </a:lnTo>
                  <a:lnTo>
                    <a:pt x="76309" y="28416"/>
                  </a:lnTo>
                  <a:lnTo>
                    <a:pt x="84013" y="29502"/>
                  </a:lnTo>
                  <a:lnTo>
                    <a:pt x="92519" y="28942"/>
                  </a:lnTo>
                  <a:lnTo>
                    <a:pt x="95736" y="30116"/>
                  </a:lnTo>
                  <a:lnTo>
                    <a:pt x="103014" y="36002"/>
                  </a:lnTo>
                  <a:lnTo>
                    <a:pt x="105440" y="36965"/>
                  </a:lnTo>
                  <a:lnTo>
                    <a:pt x="108503" y="37269"/>
                  </a:lnTo>
                  <a:lnTo>
                    <a:pt x="104283" y="36010"/>
                  </a:lnTo>
                  <a:lnTo>
                    <a:pt x="95461" y="28855"/>
                  </a:lnTo>
                  <a:lnTo>
                    <a:pt x="92819" y="27968"/>
                  </a:lnTo>
                  <a:lnTo>
                    <a:pt x="88763" y="27700"/>
                  </a:lnTo>
                  <a:lnTo>
                    <a:pt x="86234" y="27001"/>
                  </a:lnTo>
                  <a:lnTo>
                    <a:pt x="84639" y="25920"/>
                  </a:lnTo>
                  <a:lnTo>
                    <a:pt x="84172" y="24954"/>
                  </a:lnTo>
                  <a:lnTo>
                    <a:pt x="84259" y="17755"/>
                  </a:lnTo>
                  <a:lnTo>
                    <a:pt x="82737" y="16684"/>
                  </a:lnTo>
                  <a:lnTo>
                    <a:pt x="80769" y="16311"/>
                  </a:lnTo>
                  <a:lnTo>
                    <a:pt x="79544" y="16804"/>
                  </a:lnTo>
                  <a:lnTo>
                    <a:pt x="77026" y="16811"/>
                  </a:lnTo>
                  <a:lnTo>
                    <a:pt x="76498" y="15181"/>
                  </a:lnTo>
                  <a:lnTo>
                    <a:pt x="77113" y="13973"/>
                  </a:lnTo>
                  <a:lnTo>
                    <a:pt x="82173" y="13147"/>
                  </a:lnTo>
                  <a:lnTo>
                    <a:pt x="85508" y="12041"/>
                  </a:lnTo>
                  <a:lnTo>
                    <a:pt x="85657" y="10086"/>
                  </a:lnTo>
                  <a:lnTo>
                    <a:pt x="83549" y="8549"/>
                  </a:lnTo>
                  <a:lnTo>
                    <a:pt x="81026" y="5730"/>
                  </a:lnTo>
                  <a:lnTo>
                    <a:pt x="78060" y="3080"/>
                  </a:lnTo>
                  <a:lnTo>
                    <a:pt x="77739" y="0"/>
                  </a:lnTo>
                  <a:lnTo>
                    <a:pt x="82893" y="60"/>
                  </a:lnTo>
                  <a:lnTo>
                    <a:pt x="84156" y="176"/>
                  </a:lnTo>
                  <a:lnTo>
                    <a:pt x="91974" y="1620"/>
                  </a:lnTo>
                  <a:lnTo>
                    <a:pt x="93885" y="2633"/>
                  </a:lnTo>
                  <a:lnTo>
                    <a:pt x="96289" y="2681"/>
                  </a:lnTo>
                  <a:lnTo>
                    <a:pt x="100621" y="1737"/>
                  </a:lnTo>
                  <a:lnTo>
                    <a:pt x="103856" y="1323"/>
                  </a:lnTo>
                  <a:lnTo>
                    <a:pt x="105111" y="1905"/>
                  </a:lnTo>
                  <a:lnTo>
                    <a:pt x="106873" y="2149"/>
                  </a:lnTo>
                  <a:close/>
                </a:path>
              </a:pathLst>
            </a:custGeom>
            <a:solidFill>
              <a:srgbClr val="FCE3DD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6788612" y="1923932"/>
              <a:ext cx="9531" cy="8059"/>
            </a:xfrm>
            <a:custGeom>
              <a:avLst/>
              <a:pathLst>
                <a:path w="9531" h="8059">
                  <a:moveTo>
                    <a:pt x="636" y="7510"/>
                  </a:moveTo>
                  <a:lnTo>
                    <a:pt x="0" y="8059"/>
                  </a:lnTo>
                  <a:lnTo>
                    <a:pt x="304" y="4157"/>
                  </a:lnTo>
                  <a:lnTo>
                    <a:pt x="3330" y="0"/>
                  </a:lnTo>
                  <a:lnTo>
                    <a:pt x="4609" y="93"/>
                  </a:lnTo>
                  <a:lnTo>
                    <a:pt x="3300" y="1215"/>
                  </a:lnTo>
                  <a:lnTo>
                    <a:pt x="2922" y="2002"/>
                  </a:lnTo>
                  <a:lnTo>
                    <a:pt x="2391" y="3574"/>
                  </a:lnTo>
                  <a:lnTo>
                    <a:pt x="2631" y="4390"/>
                  </a:lnTo>
                  <a:lnTo>
                    <a:pt x="9531" y="4614"/>
                  </a:lnTo>
                  <a:lnTo>
                    <a:pt x="8730" y="5343"/>
                  </a:lnTo>
                  <a:lnTo>
                    <a:pt x="1732" y="5834"/>
                  </a:lnTo>
                  <a:close/>
                </a:path>
              </a:pathLst>
            </a:custGeom>
            <a:solidFill>
              <a:srgbClr val="FCE3DD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7713796" y="3094234"/>
              <a:ext cx="45461" cy="48845"/>
            </a:xfrm>
            <a:custGeom>
              <a:avLst/>
              <a:pathLst>
                <a:path w="45461" h="48845">
                  <a:moveTo>
                    <a:pt x="40935" y="33403"/>
                  </a:moveTo>
                  <a:lnTo>
                    <a:pt x="38541" y="37108"/>
                  </a:lnTo>
                  <a:lnTo>
                    <a:pt x="35481" y="41844"/>
                  </a:lnTo>
                  <a:lnTo>
                    <a:pt x="32002" y="47234"/>
                  </a:lnTo>
                  <a:lnTo>
                    <a:pt x="29830" y="47271"/>
                  </a:lnTo>
                  <a:lnTo>
                    <a:pt x="28141" y="46958"/>
                  </a:lnTo>
                  <a:lnTo>
                    <a:pt x="26986" y="46043"/>
                  </a:lnTo>
                  <a:lnTo>
                    <a:pt x="24603" y="45050"/>
                  </a:lnTo>
                  <a:lnTo>
                    <a:pt x="21915" y="44983"/>
                  </a:lnTo>
                  <a:lnTo>
                    <a:pt x="19357" y="45914"/>
                  </a:lnTo>
                  <a:lnTo>
                    <a:pt x="15017" y="47070"/>
                  </a:lnTo>
                  <a:lnTo>
                    <a:pt x="11096" y="47447"/>
                  </a:lnTo>
                  <a:lnTo>
                    <a:pt x="7944" y="48089"/>
                  </a:lnTo>
                  <a:lnTo>
                    <a:pt x="5327" y="48845"/>
                  </a:lnTo>
                  <a:lnTo>
                    <a:pt x="2971" y="48436"/>
                  </a:lnTo>
                  <a:lnTo>
                    <a:pt x="928" y="47754"/>
                  </a:lnTo>
                  <a:lnTo>
                    <a:pt x="480" y="42025"/>
                  </a:lnTo>
                  <a:lnTo>
                    <a:pt x="0" y="35805"/>
                  </a:lnTo>
                  <a:lnTo>
                    <a:pt x="51" y="30935"/>
                  </a:lnTo>
                  <a:lnTo>
                    <a:pt x="774" y="28257"/>
                  </a:lnTo>
                  <a:lnTo>
                    <a:pt x="1408" y="27214"/>
                  </a:lnTo>
                  <a:lnTo>
                    <a:pt x="5111" y="23509"/>
                  </a:lnTo>
                  <a:lnTo>
                    <a:pt x="6390" y="22003"/>
                  </a:lnTo>
                  <a:lnTo>
                    <a:pt x="10624" y="15874"/>
                  </a:lnTo>
                  <a:lnTo>
                    <a:pt x="14251" y="10620"/>
                  </a:lnTo>
                  <a:lnTo>
                    <a:pt x="16963" y="6692"/>
                  </a:lnTo>
                  <a:lnTo>
                    <a:pt x="17794" y="5919"/>
                  </a:lnTo>
                  <a:lnTo>
                    <a:pt x="18938" y="5174"/>
                  </a:lnTo>
                  <a:lnTo>
                    <a:pt x="19751" y="5387"/>
                  </a:lnTo>
                  <a:lnTo>
                    <a:pt x="25021" y="9175"/>
                  </a:lnTo>
                  <a:lnTo>
                    <a:pt x="25950" y="9071"/>
                  </a:lnTo>
                  <a:lnTo>
                    <a:pt x="27712" y="7896"/>
                  </a:lnTo>
                  <a:lnTo>
                    <a:pt x="29309" y="3848"/>
                  </a:lnTo>
                  <a:lnTo>
                    <a:pt x="30432" y="2370"/>
                  </a:lnTo>
                  <a:lnTo>
                    <a:pt x="30912" y="2412"/>
                  </a:lnTo>
                  <a:lnTo>
                    <a:pt x="34294" y="1279"/>
                  </a:lnTo>
                  <a:lnTo>
                    <a:pt x="37362" y="0"/>
                  </a:lnTo>
                  <a:lnTo>
                    <a:pt x="37753" y="1330"/>
                  </a:lnTo>
                  <a:lnTo>
                    <a:pt x="42390" y="6762"/>
                  </a:lnTo>
                  <a:lnTo>
                    <a:pt x="43906" y="9438"/>
                  </a:lnTo>
                  <a:lnTo>
                    <a:pt x="45461" y="14332"/>
                  </a:lnTo>
                  <a:lnTo>
                    <a:pt x="44646" y="17059"/>
                  </a:lnTo>
                  <a:lnTo>
                    <a:pt x="43442" y="18835"/>
                  </a:lnTo>
                  <a:lnTo>
                    <a:pt x="41655" y="20423"/>
                  </a:lnTo>
                  <a:lnTo>
                    <a:pt x="35465" y="24305"/>
                  </a:lnTo>
                  <a:lnTo>
                    <a:pt x="28583" y="26782"/>
                  </a:lnTo>
                  <a:lnTo>
                    <a:pt x="24190" y="31737"/>
                  </a:lnTo>
                  <a:lnTo>
                    <a:pt x="20922" y="31403"/>
                  </a:lnTo>
                  <a:lnTo>
                    <a:pt x="21418" y="33279"/>
                  </a:lnTo>
                  <a:lnTo>
                    <a:pt x="22636" y="33487"/>
                  </a:lnTo>
                  <a:lnTo>
                    <a:pt x="24541" y="33133"/>
                  </a:lnTo>
                  <a:lnTo>
                    <a:pt x="28327" y="31692"/>
                  </a:lnTo>
                  <a:lnTo>
                    <a:pt x="31692" y="31004"/>
                  </a:lnTo>
                  <a:lnTo>
                    <a:pt x="35319" y="30953"/>
                  </a:lnTo>
                  <a:lnTo>
                    <a:pt x="38606" y="3157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860706" y="3013418"/>
              <a:ext cx="6358" cy="11214"/>
            </a:xfrm>
            <a:custGeom>
              <a:avLst/>
              <a:pathLst>
                <a:path w="6358" h="11214">
                  <a:moveTo>
                    <a:pt x="5512" y="10613"/>
                  </a:moveTo>
                  <a:lnTo>
                    <a:pt x="2922" y="11214"/>
                  </a:lnTo>
                  <a:lnTo>
                    <a:pt x="1808" y="6445"/>
                  </a:lnTo>
                  <a:lnTo>
                    <a:pt x="0" y="2983"/>
                  </a:lnTo>
                  <a:lnTo>
                    <a:pt x="310" y="819"/>
                  </a:lnTo>
                  <a:lnTo>
                    <a:pt x="637" y="0"/>
                  </a:lnTo>
                  <a:lnTo>
                    <a:pt x="4452" y="1327"/>
                  </a:lnTo>
                  <a:lnTo>
                    <a:pt x="5634" y="2940"/>
                  </a:lnTo>
                  <a:lnTo>
                    <a:pt x="6358" y="71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6864630" y="1926887"/>
              <a:ext cx="20183" cy="8924"/>
            </a:xfrm>
            <a:custGeom>
              <a:avLst/>
              <a:pathLst>
                <a:path w="20183" h="8924">
                  <a:moveTo>
                    <a:pt x="9005" y="1662"/>
                  </a:moveTo>
                  <a:lnTo>
                    <a:pt x="13895" y="3377"/>
                  </a:lnTo>
                  <a:lnTo>
                    <a:pt x="17203" y="3278"/>
                  </a:lnTo>
                  <a:lnTo>
                    <a:pt x="19454" y="3989"/>
                  </a:lnTo>
                  <a:lnTo>
                    <a:pt x="19991" y="5088"/>
                  </a:lnTo>
                  <a:lnTo>
                    <a:pt x="20183" y="7526"/>
                  </a:lnTo>
                  <a:lnTo>
                    <a:pt x="17819" y="8237"/>
                  </a:lnTo>
                  <a:lnTo>
                    <a:pt x="15209" y="7995"/>
                  </a:lnTo>
                  <a:lnTo>
                    <a:pt x="11658" y="8924"/>
                  </a:lnTo>
                  <a:lnTo>
                    <a:pt x="0" y="4938"/>
                  </a:lnTo>
                  <a:lnTo>
                    <a:pt x="170" y="1615"/>
                  </a:lnTo>
                  <a:lnTo>
                    <a:pt x="636" y="310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6841538" y="1926584"/>
              <a:ext cx="8427" cy="3470"/>
            </a:xfrm>
            <a:custGeom>
              <a:avLst/>
              <a:pathLst>
                <a:path w="8427" h="3470">
                  <a:moveTo>
                    <a:pt x="7861" y="3183"/>
                  </a:moveTo>
                  <a:lnTo>
                    <a:pt x="6007" y="3470"/>
                  </a:lnTo>
                  <a:lnTo>
                    <a:pt x="3886" y="2868"/>
                  </a:lnTo>
                  <a:lnTo>
                    <a:pt x="434" y="601"/>
                  </a:lnTo>
                  <a:lnTo>
                    <a:pt x="0" y="0"/>
                  </a:lnTo>
                  <a:lnTo>
                    <a:pt x="1813" y="384"/>
                  </a:lnTo>
                  <a:lnTo>
                    <a:pt x="4064" y="1569"/>
                  </a:lnTo>
                  <a:lnTo>
                    <a:pt x="5907" y="1821"/>
                  </a:lnTo>
                  <a:lnTo>
                    <a:pt x="8427" y="282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6894566" y="1923783"/>
              <a:ext cx="11892" cy="4742"/>
            </a:xfrm>
            <a:custGeom>
              <a:avLst/>
              <a:pathLst>
                <a:path w="11892" h="4742">
                  <a:moveTo>
                    <a:pt x="11892" y="2717"/>
                  </a:moveTo>
                  <a:lnTo>
                    <a:pt x="10837" y="3129"/>
                  </a:lnTo>
                  <a:lnTo>
                    <a:pt x="6595" y="2826"/>
                  </a:lnTo>
                  <a:lnTo>
                    <a:pt x="1813" y="4742"/>
                  </a:lnTo>
                  <a:lnTo>
                    <a:pt x="0" y="4137"/>
                  </a:lnTo>
                  <a:lnTo>
                    <a:pt x="685" y="2913"/>
                  </a:lnTo>
                  <a:lnTo>
                    <a:pt x="1184" y="2467"/>
                  </a:lnTo>
                  <a:lnTo>
                    <a:pt x="2793" y="1948"/>
                  </a:lnTo>
                  <a:lnTo>
                    <a:pt x="3867" y="1188"/>
                  </a:lnTo>
                  <a:lnTo>
                    <a:pt x="4288" y="0"/>
                  </a:lnTo>
                  <a:lnTo>
                    <a:pt x="5283" y="640"/>
                  </a:lnTo>
                  <a:lnTo>
                    <a:pt x="8244" y="909"/>
                  </a:lnTo>
                  <a:lnTo>
                    <a:pt x="9690" y="1288"/>
                  </a:lnTo>
                  <a:lnTo>
                    <a:pt x="10899" y="184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6829690" y="1923647"/>
              <a:ext cx="8014" cy="5432"/>
            </a:xfrm>
            <a:custGeom>
              <a:avLst/>
              <a:pathLst>
                <a:path w="8014" h="5432">
                  <a:moveTo>
                    <a:pt x="8014" y="5047"/>
                  </a:moveTo>
                  <a:lnTo>
                    <a:pt x="5138" y="5432"/>
                  </a:lnTo>
                  <a:lnTo>
                    <a:pt x="3667" y="4764"/>
                  </a:lnTo>
                  <a:lnTo>
                    <a:pt x="968" y="4505"/>
                  </a:lnTo>
                  <a:lnTo>
                    <a:pt x="0" y="252"/>
                  </a:lnTo>
                  <a:lnTo>
                    <a:pt x="277" y="0"/>
                  </a:lnTo>
                  <a:lnTo>
                    <a:pt x="1635" y="298"/>
                  </a:lnTo>
                  <a:lnTo>
                    <a:pt x="6290" y="2281"/>
                  </a:lnTo>
                  <a:lnTo>
                    <a:pt x="7917" y="445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6853193" y="1921192"/>
              <a:ext cx="9102" cy="11407"/>
            </a:xfrm>
            <a:custGeom>
              <a:avLst/>
              <a:pathLst>
                <a:path w="9102" h="11407">
                  <a:moveTo>
                    <a:pt x="3106" y="11250"/>
                  </a:moveTo>
                  <a:lnTo>
                    <a:pt x="1880" y="11407"/>
                  </a:lnTo>
                  <a:lnTo>
                    <a:pt x="215" y="9168"/>
                  </a:lnTo>
                  <a:lnTo>
                    <a:pt x="0" y="8468"/>
                  </a:lnTo>
                  <a:lnTo>
                    <a:pt x="1956" y="7035"/>
                  </a:lnTo>
                  <a:lnTo>
                    <a:pt x="3222" y="5412"/>
                  </a:lnTo>
                  <a:lnTo>
                    <a:pt x="6495" y="2920"/>
                  </a:lnTo>
                  <a:lnTo>
                    <a:pt x="8381" y="0"/>
                  </a:lnTo>
                  <a:lnTo>
                    <a:pt x="9102" y="45"/>
                  </a:lnTo>
                  <a:lnTo>
                    <a:pt x="8265" y="2646"/>
                  </a:lnTo>
                  <a:lnTo>
                    <a:pt x="3966" y="989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6965456" y="1917355"/>
              <a:ext cx="12516" cy="8063"/>
            </a:xfrm>
            <a:custGeom>
              <a:avLst/>
              <a:pathLst>
                <a:path w="12516" h="8063">
                  <a:moveTo>
                    <a:pt x="11150" y="7595"/>
                  </a:moveTo>
                  <a:lnTo>
                    <a:pt x="10130" y="8063"/>
                  </a:lnTo>
                  <a:lnTo>
                    <a:pt x="5564" y="7289"/>
                  </a:lnTo>
                  <a:lnTo>
                    <a:pt x="0" y="5374"/>
                  </a:lnTo>
                  <a:lnTo>
                    <a:pt x="814" y="1621"/>
                  </a:lnTo>
                  <a:lnTo>
                    <a:pt x="2242" y="0"/>
                  </a:lnTo>
                  <a:lnTo>
                    <a:pt x="12392" y="4205"/>
                  </a:lnTo>
                  <a:lnTo>
                    <a:pt x="12516" y="579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6832117" y="1908619"/>
              <a:ext cx="26535" cy="15587"/>
            </a:xfrm>
            <a:custGeom>
              <a:avLst/>
              <a:pathLst>
                <a:path w="26535" h="15587">
                  <a:moveTo>
                    <a:pt x="21723" y="83"/>
                  </a:moveTo>
                  <a:lnTo>
                    <a:pt x="22876" y="1526"/>
                  </a:lnTo>
                  <a:lnTo>
                    <a:pt x="24293" y="4601"/>
                  </a:lnTo>
                  <a:lnTo>
                    <a:pt x="26535" y="8040"/>
                  </a:lnTo>
                  <a:lnTo>
                    <a:pt x="25599" y="9480"/>
                  </a:lnTo>
                  <a:lnTo>
                    <a:pt x="26236" y="11324"/>
                  </a:lnTo>
                  <a:lnTo>
                    <a:pt x="25596" y="13248"/>
                  </a:lnTo>
                  <a:lnTo>
                    <a:pt x="21135" y="15486"/>
                  </a:lnTo>
                  <a:lnTo>
                    <a:pt x="16132" y="15587"/>
                  </a:lnTo>
                  <a:lnTo>
                    <a:pt x="10932" y="14506"/>
                  </a:lnTo>
                  <a:lnTo>
                    <a:pt x="3586" y="12425"/>
                  </a:lnTo>
                  <a:lnTo>
                    <a:pt x="2995" y="11257"/>
                  </a:lnTo>
                  <a:lnTo>
                    <a:pt x="1964" y="10609"/>
                  </a:lnTo>
                  <a:lnTo>
                    <a:pt x="0" y="7063"/>
                  </a:lnTo>
                  <a:lnTo>
                    <a:pt x="45" y="2690"/>
                  </a:lnTo>
                  <a:lnTo>
                    <a:pt x="3737" y="2142"/>
                  </a:lnTo>
                  <a:lnTo>
                    <a:pt x="11803" y="55"/>
                  </a:lnTo>
                  <a:lnTo>
                    <a:pt x="13668" y="383"/>
                  </a:lnTo>
                  <a:lnTo>
                    <a:pt x="15614" y="1450"/>
                  </a:lnTo>
                  <a:lnTo>
                    <a:pt x="17854" y="1513"/>
                  </a:lnTo>
                  <a:lnTo>
                    <a:pt x="21105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6905660" y="1906757"/>
              <a:ext cx="4018" cy="3488"/>
            </a:xfrm>
            <a:custGeom>
              <a:avLst/>
              <a:pathLst>
                <a:path w="4018" h="3488">
                  <a:moveTo>
                    <a:pt x="4018" y="2312"/>
                  </a:moveTo>
                  <a:lnTo>
                    <a:pt x="1416" y="3488"/>
                  </a:lnTo>
                  <a:lnTo>
                    <a:pt x="844" y="3425"/>
                  </a:lnTo>
                  <a:lnTo>
                    <a:pt x="0" y="1813"/>
                  </a:lnTo>
                  <a:lnTo>
                    <a:pt x="1370" y="832"/>
                  </a:lnTo>
                  <a:lnTo>
                    <a:pt x="2180" y="0"/>
                  </a:lnTo>
                  <a:lnTo>
                    <a:pt x="2755" y="24"/>
                  </a:lnTo>
                  <a:lnTo>
                    <a:pt x="3540" y="92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6850276" y="1898143"/>
              <a:ext cx="4023" cy="6268"/>
            </a:xfrm>
            <a:custGeom>
              <a:avLst/>
              <a:pathLst>
                <a:path w="4023" h="6268">
                  <a:moveTo>
                    <a:pt x="2520" y="5772"/>
                  </a:moveTo>
                  <a:lnTo>
                    <a:pt x="2050" y="6268"/>
                  </a:lnTo>
                  <a:lnTo>
                    <a:pt x="299" y="5752"/>
                  </a:lnTo>
                  <a:lnTo>
                    <a:pt x="116" y="3964"/>
                  </a:lnTo>
                  <a:lnTo>
                    <a:pt x="779" y="2358"/>
                  </a:lnTo>
                  <a:lnTo>
                    <a:pt x="0" y="922"/>
                  </a:lnTo>
                  <a:lnTo>
                    <a:pt x="858" y="0"/>
                  </a:lnTo>
                  <a:lnTo>
                    <a:pt x="3322" y="2149"/>
                  </a:lnTo>
                  <a:lnTo>
                    <a:pt x="4023" y="3160"/>
                  </a:lnTo>
                  <a:lnTo>
                    <a:pt x="3073" y="436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6863064" y="1894546"/>
              <a:ext cx="45029" cy="37292"/>
            </a:xfrm>
            <a:custGeom>
              <a:avLst/>
              <a:pathLst>
                <a:path w="45029" h="37292">
                  <a:moveTo>
                    <a:pt x="43933" y="9314"/>
                  </a:moveTo>
                  <a:lnTo>
                    <a:pt x="44001" y="12080"/>
                  </a:lnTo>
                  <a:lnTo>
                    <a:pt x="43283" y="12885"/>
                  </a:lnTo>
                  <a:lnTo>
                    <a:pt x="42228" y="13416"/>
                  </a:lnTo>
                  <a:lnTo>
                    <a:pt x="39467" y="13978"/>
                  </a:lnTo>
                  <a:lnTo>
                    <a:pt x="37076" y="14764"/>
                  </a:lnTo>
                  <a:lnTo>
                    <a:pt x="34944" y="16144"/>
                  </a:lnTo>
                  <a:lnTo>
                    <a:pt x="34159" y="18117"/>
                  </a:lnTo>
                  <a:lnTo>
                    <a:pt x="35826" y="19560"/>
                  </a:lnTo>
                  <a:lnTo>
                    <a:pt x="38860" y="20351"/>
                  </a:lnTo>
                  <a:lnTo>
                    <a:pt x="39632" y="23100"/>
                  </a:lnTo>
                  <a:lnTo>
                    <a:pt x="37127" y="24456"/>
                  </a:lnTo>
                  <a:lnTo>
                    <a:pt x="30702" y="25809"/>
                  </a:lnTo>
                  <a:lnTo>
                    <a:pt x="30027" y="29076"/>
                  </a:lnTo>
                  <a:lnTo>
                    <a:pt x="30235" y="31650"/>
                  </a:lnTo>
                  <a:lnTo>
                    <a:pt x="30119" y="33522"/>
                  </a:lnTo>
                  <a:lnTo>
                    <a:pt x="29609" y="36111"/>
                  </a:lnTo>
                  <a:lnTo>
                    <a:pt x="24411" y="37292"/>
                  </a:lnTo>
                  <a:lnTo>
                    <a:pt x="21057" y="33348"/>
                  </a:lnTo>
                  <a:lnTo>
                    <a:pt x="21027" y="31769"/>
                  </a:lnTo>
                  <a:lnTo>
                    <a:pt x="20026" y="29926"/>
                  </a:lnTo>
                  <a:lnTo>
                    <a:pt x="19837" y="28355"/>
                  </a:lnTo>
                  <a:lnTo>
                    <a:pt x="18650" y="25843"/>
                  </a:lnTo>
                  <a:lnTo>
                    <a:pt x="13733" y="25163"/>
                  </a:lnTo>
                  <a:lnTo>
                    <a:pt x="11825" y="25074"/>
                  </a:lnTo>
                  <a:lnTo>
                    <a:pt x="9156" y="25541"/>
                  </a:lnTo>
                  <a:lnTo>
                    <a:pt x="8495" y="25358"/>
                  </a:lnTo>
                  <a:lnTo>
                    <a:pt x="5300" y="21927"/>
                  </a:lnTo>
                  <a:lnTo>
                    <a:pt x="5826" y="18141"/>
                  </a:lnTo>
                  <a:lnTo>
                    <a:pt x="4120" y="16230"/>
                  </a:lnTo>
                  <a:lnTo>
                    <a:pt x="3886" y="15365"/>
                  </a:lnTo>
                  <a:lnTo>
                    <a:pt x="3926" y="14407"/>
                  </a:lnTo>
                  <a:lnTo>
                    <a:pt x="2525" y="13618"/>
                  </a:lnTo>
                  <a:lnTo>
                    <a:pt x="825" y="13200"/>
                  </a:lnTo>
                  <a:lnTo>
                    <a:pt x="0" y="11069"/>
                  </a:lnTo>
                  <a:lnTo>
                    <a:pt x="1953" y="10552"/>
                  </a:lnTo>
                  <a:lnTo>
                    <a:pt x="6784" y="10802"/>
                  </a:lnTo>
                  <a:lnTo>
                    <a:pt x="8195" y="10656"/>
                  </a:lnTo>
                  <a:lnTo>
                    <a:pt x="9488" y="10212"/>
                  </a:lnTo>
                  <a:lnTo>
                    <a:pt x="13396" y="6709"/>
                  </a:lnTo>
                  <a:lnTo>
                    <a:pt x="13282" y="5938"/>
                  </a:lnTo>
                  <a:lnTo>
                    <a:pt x="13700" y="4937"/>
                  </a:lnTo>
                  <a:lnTo>
                    <a:pt x="17929" y="4565"/>
                  </a:lnTo>
                  <a:lnTo>
                    <a:pt x="19813" y="5919"/>
                  </a:lnTo>
                  <a:lnTo>
                    <a:pt x="19435" y="8086"/>
                  </a:lnTo>
                  <a:lnTo>
                    <a:pt x="19675" y="10863"/>
                  </a:lnTo>
                  <a:lnTo>
                    <a:pt x="22236" y="11618"/>
                  </a:lnTo>
                  <a:lnTo>
                    <a:pt x="23235" y="11729"/>
                  </a:lnTo>
                  <a:lnTo>
                    <a:pt x="24301" y="9678"/>
                  </a:lnTo>
                  <a:lnTo>
                    <a:pt x="25048" y="8681"/>
                  </a:lnTo>
                  <a:lnTo>
                    <a:pt x="26063" y="8125"/>
                  </a:lnTo>
                  <a:lnTo>
                    <a:pt x="26408" y="6251"/>
                  </a:lnTo>
                  <a:lnTo>
                    <a:pt x="25807" y="5107"/>
                  </a:lnTo>
                  <a:lnTo>
                    <a:pt x="24525" y="4254"/>
                  </a:lnTo>
                  <a:lnTo>
                    <a:pt x="29312" y="1933"/>
                  </a:lnTo>
                  <a:lnTo>
                    <a:pt x="34267" y="95"/>
                  </a:lnTo>
                  <a:lnTo>
                    <a:pt x="37149" y="0"/>
                  </a:lnTo>
                  <a:lnTo>
                    <a:pt x="40050" y="449"/>
                  </a:lnTo>
                  <a:lnTo>
                    <a:pt x="42746" y="1069"/>
                  </a:lnTo>
                  <a:lnTo>
                    <a:pt x="44208" y="1604"/>
                  </a:lnTo>
                  <a:lnTo>
                    <a:pt x="45029" y="2462"/>
                  </a:lnTo>
                  <a:lnTo>
                    <a:pt x="43221" y="4507"/>
                  </a:lnTo>
                  <a:lnTo>
                    <a:pt x="42719" y="562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6860161" y="1861170"/>
              <a:ext cx="8309" cy="2786"/>
            </a:xfrm>
            <a:custGeom>
              <a:avLst/>
              <a:pathLst>
                <a:path w="8309" h="2786">
                  <a:moveTo>
                    <a:pt x="4927" y="2138"/>
                  </a:moveTo>
                  <a:lnTo>
                    <a:pt x="3802" y="2786"/>
                  </a:lnTo>
                  <a:lnTo>
                    <a:pt x="0" y="1870"/>
                  </a:lnTo>
                  <a:lnTo>
                    <a:pt x="1678" y="589"/>
                  </a:lnTo>
                  <a:lnTo>
                    <a:pt x="5856" y="0"/>
                  </a:lnTo>
                  <a:lnTo>
                    <a:pt x="8309" y="194"/>
                  </a:lnTo>
                  <a:lnTo>
                    <a:pt x="5610" y="146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6784103" y="1849923"/>
              <a:ext cx="77504" cy="80984"/>
            </a:xfrm>
            <a:custGeom>
              <a:avLst/>
              <a:pathLst>
                <a:path w="77504" h="80984">
                  <a:moveTo>
                    <a:pt x="44718" y="80452"/>
                  </a:moveTo>
                  <a:lnTo>
                    <a:pt x="44311" y="80452"/>
                  </a:lnTo>
                  <a:lnTo>
                    <a:pt x="42549" y="80208"/>
                  </a:lnTo>
                  <a:lnTo>
                    <a:pt x="41294" y="79627"/>
                  </a:lnTo>
                  <a:lnTo>
                    <a:pt x="38058" y="80041"/>
                  </a:lnTo>
                  <a:lnTo>
                    <a:pt x="33727" y="80984"/>
                  </a:lnTo>
                  <a:lnTo>
                    <a:pt x="31323" y="80937"/>
                  </a:lnTo>
                  <a:lnTo>
                    <a:pt x="29412" y="79924"/>
                  </a:lnTo>
                  <a:lnTo>
                    <a:pt x="21594" y="78480"/>
                  </a:lnTo>
                  <a:lnTo>
                    <a:pt x="20331" y="78364"/>
                  </a:lnTo>
                  <a:lnTo>
                    <a:pt x="15166" y="78300"/>
                  </a:lnTo>
                  <a:lnTo>
                    <a:pt x="14920" y="76020"/>
                  </a:lnTo>
                  <a:lnTo>
                    <a:pt x="14281" y="74372"/>
                  </a:lnTo>
                  <a:lnTo>
                    <a:pt x="12475" y="71921"/>
                  </a:lnTo>
                  <a:lnTo>
                    <a:pt x="15152" y="71330"/>
                  </a:lnTo>
                  <a:lnTo>
                    <a:pt x="14634" y="66552"/>
                  </a:lnTo>
                  <a:lnTo>
                    <a:pt x="13663" y="64074"/>
                  </a:lnTo>
                  <a:lnTo>
                    <a:pt x="6185" y="61530"/>
                  </a:lnTo>
                  <a:lnTo>
                    <a:pt x="294" y="59056"/>
                  </a:lnTo>
                  <a:lnTo>
                    <a:pt x="1654" y="50728"/>
                  </a:lnTo>
                  <a:lnTo>
                    <a:pt x="2234" y="48484"/>
                  </a:lnTo>
                  <a:lnTo>
                    <a:pt x="0" y="44132"/>
                  </a:lnTo>
                  <a:lnTo>
                    <a:pt x="232" y="39122"/>
                  </a:lnTo>
                  <a:lnTo>
                    <a:pt x="1173" y="31227"/>
                  </a:lnTo>
                  <a:lnTo>
                    <a:pt x="3046" y="30918"/>
                  </a:lnTo>
                  <a:lnTo>
                    <a:pt x="4420" y="30956"/>
                  </a:lnTo>
                  <a:lnTo>
                    <a:pt x="9717" y="32372"/>
                  </a:lnTo>
                  <a:lnTo>
                    <a:pt x="11922" y="32514"/>
                  </a:lnTo>
                  <a:lnTo>
                    <a:pt x="13433" y="33780"/>
                  </a:lnTo>
                  <a:lnTo>
                    <a:pt x="15204" y="34300"/>
                  </a:lnTo>
                  <a:lnTo>
                    <a:pt x="16485" y="32957"/>
                  </a:lnTo>
                  <a:lnTo>
                    <a:pt x="16985" y="30659"/>
                  </a:lnTo>
                  <a:lnTo>
                    <a:pt x="21184" y="27685"/>
                  </a:lnTo>
                  <a:lnTo>
                    <a:pt x="24125" y="26586"/>
                  </a:lnTo>
                  <a:lnTo>
                    <a:pt x="26130" y="26060"/>
                  </a:lnTo>
                  <a:lnTo>
                    <a:pt x="28154" y="27260"/>
                  </a:lnTo>
                  <a:lnTo>
                    <a:pt x="29703" y="28608"/>
                  </a:lnTo>
                  <a:lnTo>
                    <a:pt x="30070" y="25658"/>
                  </a:lnTo>
                  <a:lnTo>
                    <a:pt x="31320" y="20040"/>
                  </a:lnTo>
                  <a:lnTo>
                    <a:pt x="27329" y="19157"/>
                  </a:lnTo>
                  <a:lnTo>
                    <a:pt x="24077" y="19918"/>
                  </a:lnTo>
                  <a:lnTo>
                    <a:pt x="20852" y="23479"/>
                  </a:lnTo>
                  <a:lnTo>
                    <a:pt x="17975" y="27955"/>
                  </a:lnTo>
                  <a:lnTo>
                    <a:pt x="13309" y="28366"/>
                  </a:lnTo>
                  <a:lnTo>
                    <a:pt x="9585" y="29633"/>
                  </a:lnTo>
                  <a:lnTo>
                    <a:pt x="6223" y="28319"/>
                  </a:lnTo>
                  <a:lnTo>
                    <a:pt x="4056" y="27161"/>
                  </a:lnTo>
                  <a:lnTo>
                    <a:pt x="4002" y="25466"/>
                  </a:lnTo>
                  <a:lnTo>
                    <a:pt x="4493" y="24444"/>
                  </a:lnTo>
                  <a:lnTo>
                    <a:pt x="8444" y="20794"/>
                  </a:lnTo>
                  <a:lnTo>
                    <a:pt x="13736" y="17288"/>
                  </a:lnTo>
                  <a:lnTo>
                    <a:pt x="19068" y="17322"/>
                  </a:lnTo>
                  <a:lnTo>
                    <a:pt x="22957" y="16202"/>
                  </a:lnTo>
                  <a:lnTo>
                    <a:pt x="25280" y="16069"/>
                  </a:lnTo>
                  <a:lnTo>
                    <a:pt x="32534" y="16314"/>
                  </a:lnTo>
                  <a:lnTo>
                    <a:pt x="36258" y="15546"/>
                  </a:lnTo>
                  <a:lnTo>
                    <a:pt x="39594" y="13939"/>
                  </a:lnTo>
                  <a:lnTo>
                    <a:pt x="46802" y="7143"/>
                  </a:lnTo>
                  <a:lnTo>
                    <a:pt x="50869" y="4309"/>
                  </a:lnTo>
                  <a:lnTo>
                    <a:pt x="59070" y="3312"/>
                  </a:lnTo>
                  <a:lnTo>
                    <a:pt x="66648" y="41"/>
                  </a:lnTo>
                  <a:lnTo>
                    <a:pt x="68766" y="0"/>
                  </a:lnTo>
                  <a:lnTo>
                    <a:pt x="65201" y="2438"/>
                  </a:lnTo>
                  <a:lnTo>
                    <a:pt x="64629" y="3381"/>
                  </a:lnTo>
                  <a:lnTo>
                    <a:pt x="64197" y="4827"/>
                  </a:lnTo>
                  <a:lnTo>
                    <a:pt x="66753" y="7969"/>
                  </a:lnTo>
                  <a:lnTo>
                    <a:pt x="66213" y="9880"/>
                  </a:lnTo>
                  <a:lnTo>
                    <a:pt x="66394" y="13642"/>
                  </a:lnTo>
                  <a:lnTo>
                    <a:pt x="63984" y="15603"/>
                  </a:lnTo>
                  <a:lnTo>
                    <a:pt x="61264" y="19774"/>
                  </a:lnTo>
                  <a:lnTo>
                    <a:pt x="60093" y="20388"/>
                  </a:lnTo>
                  <a:lnTo>
                    <a:pt x="59842" y="25256"/>
                  </a:lnTo>
                  <a:lnTo>
                    <a:pt x="60109" y="26418"/>
                  </a:lnTo>
                  <a:lnTo>
                    <a:pt x="59723" y="30850"/>
                  </a:lnTo>
                  <a:lnTo>
                    <a:pt x="62511" y="32665"/>
                  </a:lnTo>
                  <a:lnTo>
                    <a:pt x="65457" y="33614"/>
                  </a:lnTo>
                  <a:lnTo>
                    <a:pt x="75286" y="33580"/>
                  </a:lnTo>
                  <a:lnTo>
                    <a:pt x="76306" y="34377"/>
                  </a:lnTo>
                  <a:lnTo>
                    <a:pt x="77504" y="35748"/>
                  </a:lnTo>
                  <a:lnTo>
                    <a:pt x="76627" y="38076"/>
                  </a:lnTo>
                  <a:lnTo>
                    <a:pt x="75577" y="39831"/>
                  </a:lnTo>
                  <a:lnTo>
                    <a:pt x="72730" y="41310"/>
                  </a:lnTo>
                  <a:lnTo>
                    <a:pt x="69076" y="42413"/>
                  </a:lnTo>
                  <a:lnTo>
                    <a:pt x="66804" y="42461"/>
                  </a:lnTo>
                  <a:lnTo>
                    <a:pt x="63709" y="40366"/>
                  </a:lnTo>
                  <a:lnTo>
                    <a:pt x="62238" y="41046"/>
                  </a:lnTo>
                  <a:lnTo>
                    <a:pt x="60719" y="42114"/>
                  </a:lnTo>
                  <a:lnTo>
                    <a:pt x="58174" y="47849"/>
                  </a:lnTo>
                  <a:lnTo>
                    <a:pt x="56968" y="51723"/>
                  </a:lnTo>
                  <a:lnTo>
                    <a:pt x="56314" y="52037"/>
                  </a:lnTo>
                  <a:lnTo>
                    <a:pt x="54876" y="51466"/>
                  </a:lnTo>
                  <a:lnTo>
                    <a:pt x="52391" y="51422"/>
                  </a:lnTo>
                  <a:lnTo>
                    <a:pt x="49250" y="52341"/>
                  </a:lnTo>
                  <a:lnTo>
                    <a:pt x="50861" y="53163"/>
                  </a:lnTo>
                  <a:lnTo>
                    <a:pt x="52563" y="54590"/>
                  </a:lnTo>
                  <a:lnTo>
                    <a:pt x="51883" y="55305"/>
                  </a:lnTo>
                  <a:lnTo>
                    <a:pt x="49120" y="56078"/>
                  </a:lnTo>
                  <a:lnTo>
                    <a:pt x="46670" y="57642"/>
                  </a:lnTo>
                  <a:lnTo>
                    <a:pt x="45644" y="58826"/>
                  </a:lnTo>
                  <a:lnTo>
                    <a:pt x="42554" y="60226"/>
                  </a:lnTo>
                  <a:lnTo>
                    <a:pt x="40611" y="62002"/>
                  </a:lnTo>
                  <a:lnTo>
                    <a:pt x="41564" y="64203"/>
                  </a:lnTo>
                  <a:lnTo>
                    <a:pt x="41969" y="66135"/>
                  </a:lnTo>
                  <a:lnTo>
                    <a:pt x="42819" y="68269"/>
                  </a:lnTo>
                  <a:lnTo>
                    <a:pt x="42052" y="69974"/>
                  </a:lnTo>
                  <a:lnTo>
                    <a:pt x="38226" y="72419"/>
                  </a:lnTo>
                  <a:lnTo>
                    <a:pt x="36814" y="74538"/>
                  </a:lnTo>
                  <a:lnTo>
                    <a:pt x="40093" y="74511"/>
                  </a:lnTo>
                  <a:lnTo>
                    <a:pt x="42112" y="75001"/>
                  </a:lnTo>
                  <a:lnTo>
                    <a:pt x="43294" y="75627"/>
                  </a:lnTo>
                  <a:lnTo>
                    <a:pt x="44513" y="76515"/>
                  </a:lnTo>
                  <a:lnTo>
                    <a:pt x="43766" y="7761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570018" y="2895121"/>
              <a:ext cx="101174" cy="62960"/>
            </a:xfrm>
            <a:custGeom>
              <a:avLst/>
              <a:pathLst>
                <a:path w="101174" h="62960">
                  <a:moveTo>
                    <a:pt x="6413" y="51808"/>
                  </a:moveTo>
                  <a:lnTo>
                    <a:pt x="6538" y="47254"/>
                  </a:lnTo>
                  <a:lnTo>
                    <a:pt x="7271" y="45407"/>
                  </a:lnTo>
                  <a:lnTo>
                    <a:pt x="6589" y="43458"/>
                  </a:lnTo>
                  <a:lnTo>
                    <a:pt x="3532" y="41388"/>
                  </a:lnTo>
                  <a:lnTo>
                    <a:pt x="1658" y="38725"/>
                  </a:lnTo>
                  <a:lnTo>
                    <a:pt x="0" y="36368"/>
                  </a:lnTo>
                  <a:lnTo>
                    <a:pt x="373" y="36024"/>
                  </a:lnTo>
                  <a:lnTo>
                    <a:pt x="3699" y="35918"/>
                  </a:lnTo>
                  <a:lnTo>
                    <a:pt x="4868" y="35052"/>
                  </a:lnTo>
                  <a:lnTo>
                    <a:pt x="7106" y="32637"/>
                  </a:lnTo>
                  <a:lnTo>
                    <a:pt x="7553" y="30694"/>
                  </a:lnTo>
                  <a:lnTo>
                    <a:pt x="7371" y="29224"/>
                  </a:lnTo>
                  <a:lnTo>
                    <a:pt x="5914" y="27466"/>
                  </a:lnTo>
                  <a:lnTo>
                    <a:pt x="5340" y="25615"/>
                  </a:lnTo>
                  <a:lnTo>
                    <a:pt x="7139" y="23998"/>
                  </a:lnTo>
                  <a:lnTo>
                    <a:pt x="9488" y="21643"/>
                  </a:lnTo>
                  <a:lnTo>
                    <a:pt x="9812" y="20737"/>
                  </a:lnTo>
                  <a:lnTo>
                    <a:pt x="9759" y="19841"/>
                  </a:lnTo>
                  <a:lnTo>
                    <a:pt x="7016" y="17357"/>
                  </a:lnTo>
                  <a:lnTo>
                    <a:pt x="6831" y="16290"/>
                  </a:lnTo>
                  <a:lnTo>
                    <a:pt x="8109" y="13595"/>
                  </a:lnTo>
                  <a:lnTo>
                    <a:pt x="7983" y="11810"/>
                  </a:lnTo>
                  <a:lnTo>
                    <a:pt x="6714" y="6239"/>
                  </a:lnTo>
                  <a:lnTo>
                    <a:pt x="6110" y="5410"/>
                  </a:lnTo>
                  <a:lnTo>
                    <a:pt x="7330" y="4942"/>
                  </a:lnTo>
                  <a:lnTo>
                    <a:pt x="8133" y="3282"/>
                  </a:lnTo>
                  <a:lnTo>
                    <a:pt x="9202" y="1805"/>
                  </a:lnTo>
                  <a:lnTo>
                    <a:pt x="10623" y="1009"/>
                  </a:lnTo>
                  <a:lnTo>
                    <a:pt x="12231" y="514"/>
                  </a:lnTo>
                  <a:lnTo>
                    <a:pt x="15438" y="551"/>
                  </a:lnTo>
                  <a:lnTo>
                    <a:pt x="19869" y="1840"/>
                  </a:lnTo>
                  <a:lnTo>
                    <a:pt x="21124" y="1818"/>
                  </a:lnTo>
                  <a:lnTo>
                    <a:pt x="25380" y="649"/>
                  </a:lnTo>
                  <a:lnTo>
                    <a:pt x="28911" y="0"/>
                  </a:lnTo>
                  <a:lnTo>
                    <a:pt x="32235" y="738"/>
                  </a:lnTo>
                  <a:lnTo>
                    <a:pt x="33578" y="1743"/>
                  </a:lnTo>
                  <a:lnTo>
                    <a:pt x="36323" y="3335"/>
                  </a:lnTo>
                  <a:lnTo>
                    <a:pt x="37698" y="3822"/>
                  </a:lnTo>
                  <a:lnTo>
                    <a:pt x="42032" y="3786"/>
                  </a:lnTo>
                  <a:lnTo>
                    <a:pt x="43218" y="3944"/>
                  </a:lnTo>
                  <a:lnTo>
                    <a:pt x="46857" y="6573"/>
                  </a:lnTo>
                  <a:lnTo>
                    <a:pt x="49921" y="7624"/>
                  </a:lnTo>
                  <a:lnTo>
                    <a:pt x="51701" y="7677"/>
                  </a:lnTo>
                  <a:lnTo>
                    <a:pt x="54890" y="6660"/>
                  </a:lnTo>
                  <a:lnTo>
                    <a:pt x="56471" y="6689"/>
                  </a:lnTo>
                  <a:lnTo>
                    <a:pt x="58285" y="8959"/>
                  </a:lnTo>
                  <a:lnTo>
                    <a:pt x="58641" y="12177"/>
                  </a:lnTo>
                  <a:lnTo>
                    <a:pt x="60157" y="15110"/>
                  </a:lnTo>
                  <a:lnTo>
                    <a:pt x="62479" y="16987"/>
                  </a:lnTo>
                  <a:lnTo>
                    <a:pt x="73932" y="16199"/>
                  </a:lnTo>
                  <a:lnTo>
                    <a:pt x="76488" y="17744"/>
                  </a:lnTo>
                  <a:lnTo>
                    <a:pt x="75610" y="19019"/>
                  </a:lnTo>
                  <a:lnTo>
                    <a:pt x="73993" y="19699"/>
                  </a:lnTo>
                  <a:lnTo>
                    <a:pt x="68550" y="19397"/>
                  </a:lnTo>
                  <a:lnTo>
                    <a:pt x="66167" y="19550"/>
                  </a:lnTo>
                  <a:lnTo>
                    <a:pt x="65690" y="20821"/>
                  </a:lnTo>
                  <a:lnTo>
                    <a:pt x="65679" y="22000"/>
                  </a:lnTo>
                  <a:lnTo>
                    <a:pt x="68865" y="22282"/>
                  </a:lnTo>
                  <a:lnTo>
                    <a:pt x="71989" y="22877"/>
                  </a:lnTo>
                  <a:lnTo>
                    <a:pt x="75168" y="23822"/>
                  </a:lnTo>
                  <a:lnTo>
                    <a:pt x="78407" y="24469"/>
                  </a:lnTo>
                  <a:lnTo>
                    <a:pt x="82047" y="24892"/>
                  </a:lnTo>
                  <a:lnTo>
                    <a:pt x="85638" y="25574"/>
                  </a:lnTo>
                  <a:lnTo>
                    <a:pt x="91623" y="27887"/>
                  </a:lnTo>
                  <a:lnTo>
                    <a:pt x="98238" y="33147"/>
                  </a:lnTo>
                  <a:lnTo>
                    <a:pt x="100007" y="34344"/>
                  </a:lnTo>
                  <a:lnTo>
                    <a:pt x="101174" y="35991"/>
                  </a:lnTo>
                  <a:lnTo>
                    <a:pt x="100618" y="38020"/>
                  </a:lnTo>
                  <a:lnTo>
                    <a:pt x="98254" y="41347"/>
                  </a:lnTo>
                  <a:lnTo>
                    <a:pt x="96917" y="42417"/>
                  </a:lnTo>
                  <a:lnTo>
                    <a:pt x="94967" y="43067"/>
                  </a:lnTo>
                  <a:lnTo>
                    <a:pt x="93628" y="44427"/>
                  </a:lnTo>
                  <a:lnTo>
                    <a:pt x="92340" y="46755"/>
                  </a:lnTo>
                  <a:lnTo>
                    <a:pt x="91550" y="46950"/>
                  </a:lnTo>
                  <a:lnTo>
                    <a:pt x="90622" y="46854"/>
                  </a:lnTo>
                  <a:lnTo>
                    <a:pt x="89034" y="45536"/>
                  </a:lnTo>
                  <a:lnTo>
                    <a:pt x="87899" y="43514"/>
                  </a:lnTo>
                  <a:lnTo>
                    <a:pt x="84709" y="41615"/>
                  </a:lnTo>
                  <a:lnTo>
                    <a:pt x="80915" y="41858"/>
                  </a:lnTo>
                  <a:lnTo>
                    <a:pt x="75326" y="40735"/>
                  </a:lnTo>
                  <a:lnTo>
                    <a:pt x="71942" y="41280"/>
                  </a:lnTo>
                  <a:lnTo>
                    <a:pt x="68558" y="41403"/>
                  </a:lnTo>
                  <a:lnTo>
                    <a:pt x="65096" y="40831"/>
                  </a:lnTo>
                  <a:lnTo>
                    <a:pt x="61616" y="40633"/>
                  </a:lnTo>
                  <a:lnTo>
                    <a:pt x="58141" y="41347"/>
                  </a:lnTo>
                  <a:lnTo>
                    <a:pt x="54772" y="42565"/>
                  </a:lnTo>
                  <a:lnTo>
                    <a:pt x="53528" y="43338"/>
                  </a:lnTo>
                  <a:lnTo>
                    <a:pt x="51365" y="45233"/>
                  </a:lnTo>
                  <a:lnTo>
                    <a:pt x="50218" y="45933"/>
                  </a:lnTo>
                  <a:lnTo>
                    <a:pt x="42016" y="46885"/>
                  </a:lnTo>
                  <a:lnTo>
                    <a:pt x="39653" y="45496"/>
                  </a:lnTo>
                  <a:lnTo>
                    <a:pt x="37463" y="43599"/>
                  </a:lnTo>
                  <a:lnTo>
                    <a:pt x="34308" y="43339"/>
                  </a:lnTo>
                  <a:lnTo>
                    <a:pt x="29736" y="44808"/>
                  </a:lnTo>
                  <a:lnTo>
                    <a:pt x="26875" y="45341"/>
                  </a:lnTo>
                  <a:lnTo>
                    <a:pt x="25711" y="45972"/>
                  </a:lnTo>
                  <a:lnTo>
                    <a:pt x="25372" y="46690"/>
                  </a:lnTo>
                  <a:lnTo>
                    <a:pt x="25361" y="49343"/>
                  </a:lnTo>
                  <a:lnTo>
                    <a:pt x="24715" y="50955"/>
                  </a:lnTo>
                  <a:lnTo>
                    <a:pt x="20258" y="57046"/>
                  </a:lnTo>
                  <a:lnTo>
                    <a:pt x="17743" y="61342"/>
                  </a:lnTo>
                  <a:lnTo>
                    <a:pt x="16709" y="62670"/>
                  </a:lnTo>
                  <a:lnTo>
                    <a:pt x="15514" y="62960"/>
                  </a:lnTo>
                  <a:lnTo>
                    <a:pt x="13320" y="60489"/>
                  </a:lnTo>
                  <a:lnTo>
                    <a:pt x="11919" y="59595"/>
                  </a:lnTo>
                  <a:lnTo>
                    <a:pt x="10187" y="59145"/>
                  </a:lnTo>
                  <a:lnTo>
                    <a:pt x="9453" y="57832"/>
                  </a:lnTo>
                  <a:lnTo>
                    <a:pt x="9482" y="55966"/>
                  </a:lnTo>
                  <a:lnTo>
                    <a:pt x="9026" y="54158"/>
                  </a:lnTo>
                  <a:lnTo>
                    <a:pt x="7956" y="527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6319718" y="2420413"/>
              <a:ext cx="570674" cy="500333"/>
            </a:xfrm>
            <a:custGeom>
              <a:avLst/>
              <a:pathLst>
                <a:path w="570674" h="500333">
                  <a:moveTo>
                    <a:pt x="476959" y="4288"/>
                  </a:moveTo>
                  <a:lnTo>
                    <a:pt x="477542" y="5761"/>
                  </a:lnTo>
                  <a:lnTo>
                    <a:pt x="477642" y="7141"/>
                  </a:lnTo>
                  <a:lnTo>
                    <a:pt x="475030" y="8425"/>
                  </a:lnTo>
                  <a:lnTo>
                    <a:pt x="473303" y="9164"/>
                  </a:lnTo>
                  <a:lnTo>
                    <a:pt x="471241" y="12707"/>
                  </a:lnTo>
                  <a:lnTo>
                    <a:pt x="467403" y="15119"/>
                  </a:lnTo>
                  <a:lnTo>
                    <a:pt x="466764" y="15846"/>
                  </a:lnTo>
                  <a:lnTo>
                    <a:pt x="466796" y="16504"/>
                  </a:lnTo>
                  <a:lnTo>
                    <a:pt x="469392" y="17596"/>
                  </a:lnTo>
                  <a:lnTo>
                    <a:pt x="470256" y="18631"/>
                  </a:lnTo>
                  <a:lnTo>
                    <a:pt x="470663" y="20018"/>
                  </a:lnTo>
                  <a:lnTo>
                    <a:pt x="469503" y="24970"/>
                  </a:lnTo>
                  <a:lnTo>
                    <a:pt x="468772" y="28778"/>
                  </a:lnTo>
                  <a:lnTo>
                    <a:pt x="467816" y="33763"/>
                  </a:lnTo>
                  <a:lnTo>
                    <a:pt x="467854" y="35663"/>
                  </a:lnTo>
                  <a:lnTo>
                    <a:pt x="468844" y="37944"/>
                  </a:lnTo>
                  <a:lnTo>
                    <a:pt x="469816" y="39722"/>
                  </a:lnTo>
                  <a:lnTo>
                    <a:pt x="470118" y="41731"/>
                  </a:lnTo>
                  <a:lnTo>
                    <a:pt x="469770" y="46680"/>
                  </a:lnTo>
                  <a:lnTo>
                    <a:pt x="470971" y="49541"/>
                  </a:lnTo>
                  <a:lnTo>
                    <a:pt x="471921" y="52187"/>
                  </a:lnTo>
                  <a:lnTo>
                    <a:pt x="469651" y="55482"/>
                  </a:lnTo>
                  <a:lnTo>
                    <a:pt x="468677" y="58387"/>
                  </a:lnTo>
                  <a:lnTo>
                    <a:pt x="468065" y="62547"/>
                  </a:lnTo>
                  <a:lnTo>
                    <a:pt x="467814" y="65169"/>
                  </a:lnTo>
                  <a:lnTo>
                    <a:pt x="466354" y="67595"/>
                  </a:lnTo>
                  <a:lnTo>
                    <a:pt x="464438" y="69871"/>
                  </a:lnTo>
                  <a:lnTo>
                    <a:pt x="462287" y="71287"/>
                  </a:lnTo>
                  <a:lnTo>
                    <a:pt x="459629" y="72502"/>
                  </a:lnTo>
                  <a:lnTo>
                    <a:pt x="456558" y="74116"/>
                  </a:lnTo>
                  <a:lnTo>
                    <a:pt x="454078" y="78422"/>
                  </a:lnTo>
                  <a:lnTo>
                    <a:pt x="448715" y="82000"/>
                  </a:lnTo>
                  <a:lnTo>
                    <a:pt x="447593" y="83229"/>
                  </a:lnTo>
                  <a:lnTo>
                    <a:pt x="447088" y="86103"/>
                  </a:lnTo>
                  <a:lnTo>
                    <a:pt x="447215" y="90084"/>
                  </a:lnTo>
                  <a:lnTo>
                    <a:pt x="448159" y="93249"/>
                  </a:lnTo>
                  <a:lnTo>
                    <a:pt x="450734" y="97927"/>
                  </a:lnTo>
                  <a:lnTo>
                    <a:pt x="452990" y="103076"/>
                  </a:lnTo>
                  <a:lnTo>
                    <a:pt x="453603" y="105668"/>
                  </a:lnTo>
                  <a:lnTo>
                    <a:pt x="454469" y="106647"/>
                  </a:lnTo>
                  <a:lnTo>
                    <a:pt x="457634" y="108332"/>
                  </a:lnTo>
                  <a:lnTo>
                    <a:pt x="463115" y="110627"/>
                  </a:lnTo>
                  <a:lnTo>
                    <a:pt x="464135" y="111560"/>
                  </a:lnTo>
                  <a:lnTo>
                    <a:pt x="466856" y="115114"/>
                  </a:lnTo>
                  <a:lnTo>
                    <a:pt x="469433" y="121481"/>
                  </a:lnTo>
                  <a:lnTo>
                    <a:pt x="470240" y="125700"/>
                  </a:lnTo>
                  <a:lnTo>
                    <a:pt x="475262" y="129052"/>
                  </a:lnTo>
                  <a:lnTo>
                    <a:pt x="479898" y="132143"/>
                  </a:lnTo>
                  <a:lnTo>
                    <a:pt x="484351" y="134861"/>
                  </a:lnTo>
                  <a:lnTo>
                    <a:pt x="489184" y="137810"/>
                  </a:lnTo>
                  <a:lnTo>
                    <a:pt x="489878" y="138723"/>
                  </a:lnTo>
                  <a:lnTo>
                    <a:pt x="491489" y="144974"/>
                  </a:lnTo>
                  <a:lnTo>
                    <a:pt x="493089" y="151186"/>
                  </a:lnTo>
                  <a:lnTo>
                    <a:pt x="494851" y="158030"/>
                  </a:lnTo>
                  <a:lnTo>
                    <a:pt x="496616" y="164892"/>
                  </a:lnTo>
                  <a:lnTo>
                    <a:pt x="498699" y="172973"/>
                  </a:lnTo>
                  <a:lnTo>
                    <a:pt x="499881" y="177564"/>
                  </a:lnTo>
                  <a:lnTo>
                    <a:pt x="501317" y="183130"/>
                  </a:lnTo>
                  <a:lnTo>
                    <a:pt x="502996" y="189651"/>
                  </a:lnTo>
                  <a:lnTo>
                    <a:pt x="500294" y="191035"/>
                  </a:lnTo>
                  <a:lnTo>
                    <a:pt x="497234" y="192806"/>
                  </a:lnTo>
                  <a:lnTo>
                    <a:pt x="499466" y="196166"/>
                  </a:lnTo>
                  <a:lnTo>
                    <a:pt x="503754" y="201629"/>
                  </a:lnTo>
                  <a:lnTo>
                    <a:pt x="506350" y="206037"/>
                  </a:lnTo>
                  <a:lnTo>
                    <a:pt x="507249" y="207956"/>
                  </a:lnTo>
                  <a:lnTo>
                    <a:pt x="509273" y="213429"/>
                  </a:lnTo>
                  <a:lnTo>
                    <a:pt x="510913" y="218734"/>
                  </a:lnTo>
                  <a:lnTo>
                    <a:pt x="511340" y="220452"/>
                  </a:lnTo>
                  <a:lnTo>
                    <a:pt x="511944" y="224536"/>
                  </a:lnTo>
                  <a:lnTo>
                    <a:pt x="511199" y="235777"/>
                  </a:lnTo>
                  <a:lnTo>
                    <a:pt x="512376" y="250061"/>
                  </a:lnTo>
                  <a:lnTo>
                    <a:pt x="513974" y="257180"/>
                  </a:lnTo>
                  <a:lnTo>
                    <a:pt x="511467" y="263611"/>
                  </a:lnTo>
                  <a:lnTo>
                    <a:pt x="509318" y="269749"/>
                  </a:lnTo>
                  <a:lnTo>
                    <a:pt x="509456" y="272831"/>
                  </a:lnTo>
                  <a:lnTo>
                    <a:pt x="510641" y="277655"/>
                  </a:lnTo>
                  <a:lnTo>
                    <a:pt x="511793" y="281218"/>
                  </a:lnTo>
                  <a:lnTo>
                    <a:pt x="513377" y="283094"/>
                  </a:lnTo>
                  <a:lnTo>
                    <a:pt x="513067" y="289094"/>
                  </a:lnTo>
                  <a:lnTo>
                    <a:pt x="512408" y="291273"/>
                  </a:lnTo>
                  <a:lnTo>
                    <a:pt x="507589" y="294416"/>
                  </a:lnTo>
                  <a:lnTo>
                    <a:pt x="502240" y="297303"/>
                  </a:lnTo>
                  <a:lnTo>
                    <a:pt x="500761" y="299742"/>
                  </a:lnTo>
                  <a:lnTo>
                    <a:pt x="500332" y="302462"/>
                  </a:lnTo>
                  <a:lnTo>
                    <a:pt x="501047" y="304671"/>
                  </a:lnTo>
                  <a:lnTo>
                    <a:pt x="504723" y="309562"/>
                  </a:lnTo>
                  <a:lnTo>
                    <a:pt x="510244" y="316909"/>
                  </a:lnTo>
                  <a:lnTo>
                    <a:pt x="516313" y="324983"/>
                  </a:lnTo>
                  <a:lnTo>
                    <a:pt x="516821" y="327015"/>
                  </a:lnTo>
                  <a:lnTo>
                    <a:pt x="517072" y="332750"/>
                  </a:lnTo>
                  <a:lnTo>
                    <a:pt x="519598" y="339957"/>
                  </a:lnTo>
                  <a:lnTo>
                    <a:pt x="522337" y="343107"/>
                  </a:lnTo>
                  <a:lnTo>
                    <a:pt x="523365" y="345462"/>
                  </a:lnTo>
                  <a:lnTo>
                    <a:pt x="525297" y="347142"/>
                  </a:lnTo>
                  <a:lnTo>
                    <a:pt x="527235" y="348375"/>
                  </a:lnTo>
                  <a:lnTo>
                    <a:pt x="528425" y="348523"/>
                  </a:lnTo>
                  <a:lnTo>
                    <a:pt x="535255" y="346557"/>
                  </a:lnTo>
                  <a:lnTo>
                    <a:pt x="546918" y="349800"/>
                  </a:lnTo>
                  <a:lnTo>
                    <a:pt x="557956" y="353107"/>
                  </a:lnTo>
                  <a:lnTo>
                    <a:pt x="558765" y="353757"/>
                  </a:lnTo>
                  <a:lnTo>
                    <a:pt x="561178" y="357934"/>
                  </a:lnTo>
                  <a:lnTo>
                    <a:pt x="565123" y="364762"/>
                  </a:lnTo>
                  <a:lnTo>
                    <a:pt x="568054" y="370227"/>
                  </a:lnTo>
                  <a:lnTo>
                    <a:pt x="570674" y="375117"/>
                  </a:lnTo>
                  <a:lnTo>
                    <a:pt x="556364" y="383553"/>
                  </a:lnTo>
                  <a:lnTo>
                    <a:pt x="542056" y="391990"/>
                  </a:lnTo>
                  <a:lnTo>
                    <a:pt x="527745" y="400426"/>
                  </a:lnTo>
                  <a:lnTo>
                    <a:pt x="513434" y="408862"/>
                  </a:lnTo>
                  <a:lnTo>
                    <a:pt x="499126" y="417299"/>
                  </a:lnTo>
                  <a:lnTo>
                    <a:pt x="484818" y="425735"/>
                  </a:lnTo>
                  <a:lnTo>
                    <a:pt x="470507" y="434171"/>
                  </a:lnTo>
                  <a:lnTo>
                    <a:pt x="456196" y="442607"/>
                  </a:lnTo>
                  <a:lnTo>
                    <a:pt x="446705" y="448203"/>
                  </a:lnTo>
                  <a:lnTo>
                    <a:pt x="440671" y="453138"/>
                  </a:lnTo>
                  <a:lnTo>
                    <a:pt x="433098" y="459328"/>
                  </a:lnTo>
                  <a:lnTo>
                    <a:pt x="425950" y="465475"/>
                  </a:lnTo>
                  <a:lnTo>
                    <a:pt x="420323" y="470314"/>
                  </a:lnTo>
                  <a:lnTo>
                    <a:pt x="413037" y="476581"/>
                  </a:lnTo>
                  <a:lnTo>
                    <a:pt x="409369" y="479736"/>
                  </a:lnTo>
                  <a:lnTo>
                    <a:pt x="401244" y="486723"/>
                  </a:lnTo>
                  <a:lnTo>
                    <a:pt x="398804" y="487964"/>
                  </a:lnTo>
                  <a:lnTo>
                    <a:pt x="388037" y="490029"/>
                  </a:lnTo>
                  <a:lnTo>
                    <a:pt x="378162" y="491920"/>
                  </a:lnTo>
                  <a:lnTo>
                    <a:pt x="369041" y="493669"/>
                  </a:lnTo>
                  <a:lnTo>
                    <a:pt x="362807" y="494865"/>
                  </a:lnTo>
                  <a:lnTo>
                    <a:pt x="356781" y="496018"/>
                  </a:lnTo>
                  <a:lnTo>
                    <a:pt x="348008" y="497650"/>
                  </a:lnTo>
                  <a:lnTo>
                    <a:pt x="341744" y="498814"/>
                  </a:lnTo>
                  <a:lnTo>
                    <a:pt x="334982" y="500070"/>
                  </a:lnTo>
                  <a:lnTo>
                    <a:pt x="333935" y="500283"/>
                  </a:lnTo>
                  <a:lnTo>
                    <a:pt x="332707" y="500333"/>
                  </a:lnTo>
                  <a:lnTo>
                    <a:pt x="331795" y="500285"/>
                  </a:lnTo>
                  <a:lnTo>
                    <a:pt x="329930" y="499597"/>
                  </a:lnTo>
                  <a:lnTo>
                    <a:pt x="327671" y="497949"/>
                  </a:lnTo>
                  <a:lnTo>
                    <a:pt x="326165" y="497113"/>
                  </a:lnTo>
                  <a:lnTo>
                    <a:pt x="325787" y="495816"/>
                  </a:lnTo>
                  <a:lnTo>
                    <a:pt x="326667" y="494101"/>
                  </a:lnTo>
                  <a:lnTo>
                    <a:pt x="327755" y="492553"/>
                  </a:lnTo>
                  <a:lnTo>
                    <a:pt x="328173" y="491340"/>
                  </a:lnTo>
                  <a:lnTo>
                    <a:pt x="328926" y="490419"/>
                  </a:lnTo>
                  <a:lnTo>
                    <a:pt x="329887" y="489667"/>
                  </a:lnTo>
                  <a:lnTo>
                    <a:pt x="329927" y="488608"/>
                  </a:lnTo>
                  <a:lnTo>
                    <a:pt x="329131" y="486877"/>
                  </a:lnTo>
                  <a:lnTo>
                    <a:pt x="328429" y="484478"/>
                  </a:lnTo>
                  <a:lnTo>
                    <a:pt x="328459" y="480114"/>
                  </a:lnTo>
                  <a:lnTo>
                    <a:pt x="328478" y="478665"/>
                  </a:lnTo>
                  <a:lnTo>
                    <a:pt x="328486" y="478141"/>
                  </a:lnTo>
                  <a:lnTo>
                    <a:pt x="326457" y="476469"/>
                  </a:lnTo>
                  <a:lnTo>
                    <a:pt x="322649" y="474634"/>
                  </a:lnTo>
                  <a:lnTo>
                    <a:pt x="319146" y="473547"/>
                  </a:lnTo>
                  <a:lnTo>
                    <a:pt x="317549" y="473174"/>
                  </a:lnTo>
                  <a:lnTo>
                    <a:pt x="313676" y="472525"/>
                  </a:lnTo>
                  <a:lnTo>
                    <a:pt x="308327" y="471362"/>
                  </a:lnTo>
                  <a:lnTo>
                    <a:pt x="306446" y="470565"/>
                  </a:lnTo>
                  <a:lnTo>
                    <a:pt x="302984" y="466518"/>
                  </a:lnTo>
                  <a:lnTo>
                    <a:pt x="301284" y="465482"/>
                  </a:lnTo>
                  <a:lnTo>
                    <a:pt x="293255" y="464794"/>
                  </a:lnTo>
                  <a:lnTo>
                    <a:pt x="290592" y="464126"/>
                  </a:lnTo>
                  <a:lnTo>
                    <a:pt x="288403" y="463167"/>
                  </a:lnTo>
                  <a:lnTo>
                    <a:pt x="286530" y="461874"/>
                  </a:lnTo>
                  <a:lnTo>
                    <a:pt x="285478" y="459650"/>
                  </a:lnTo>
                  <a:lnTo>
                    <a:pt x="285165" y="457839"/>
                  </a:lnTo>
                  <a:lnTo>
                    <a:pt x="284463" y="456977"/>
                  </a:lnTo>
                  <a:lnTo>
                    <a:pt x="275609" y="452611"/>
                  </a:lnTo>
                  <a:lnTo>
                    <a:pt x="273361" y="451127"/>
                  </a:lnTo>
                  <a:lnTo>
                    <a:pt x="272168" y="449741"/>
                  </a:lnTo>
                  <a:lnTo>
                    <a:pt x="272122" y="447699"/>
                  </a:lnTo>
                  <a:lnTo>
                    <a:pt x="272363" y="445194"/>
                  </a:lnTo>
                  <a:lnTo>
                    <a:pt x="271988" y="442969"/>
                  </a:lnTo>
                  <a:lnTo>
                    <a:pt x="271610" y="441870"/>
                  </a:lnTo>
                  <a:lnTo>
                    <a:pt x="267573" y="439231"/>
                  </a:lnTo>
                  <a:lnTo>
                    <a:pt x="258521" y="433314"/>
                  </a:lnTo>
                  <a:lnTo>
                    <a:pt x="249473" y="427398"/>
                  </a:lnTo>
                  <a:lnTo>
                    <a:pt x="240424" y="421480"/>
                  </a:lnTo>
                  <a:lnTo>
                    <a:pt x="239955" y="421173"/>
                  </a:lnTo>
                  <a:lnTo>
                    <a:pt x="231373" y="415564"/>
                  </a:lnTo>
                  <a:lnTo>
                    <a:pt x="222325" y="409647"/>
                  </a:lnTo>
                  <a:lnTo>
                    <a:pt x="213275" y="403729"/>
                  </a:lnTo>
                  <a:lnTo>
                    <a:pt x="204225" y="397814"/>
                  </a:lnTo>
                  <a:lnTo>
                    <a:pt x="195176" y="391897"/>
                  </a:lnTo>
                  <a:lnTo>
                    <a:pt x="186127" y="385979"/>
                  </a:lnTo>
                  <a:lnTo>
                    <a:pt x="177077" y="380064"/>
                  </a:lnTo>
                  <a:lnTo>
                    <a:pt x="168026" y="374146"/>
                  </a:lnTo>
                  <a:lnTo>
                    <a:pt x="158977" y="368229"/>
                  </a:lnTo>
                  <a:lnTo>
                    <a:pt x="149927" y="362312"/>
                  </a:lnTo>
                  <a:lnTo>
                    <a:pt x="140877" y="356395"/>
                  </a:lnTo>
                  <a:lnTo>
                    <a:pt x="131829" y="350479"/>
                  </a:lnTo>
                  <a:lnTo>
                    <a:pt x="122778" y="344563"/>
                  </a:lnTo>
                  <a:lnTo>
                    <a:pt x="115132" y="339563"/>
                  </a:lnTo>
                  <a:lnTo>
                    <a:pt x="106687" y="334281"/>
                  </a:lnTo>
                  <a:lnTo>
                    <a:pt x="100417" y="330417"/>
                  </a:lnTo>
                  <a:lnTo>
                    <a:pt x="94186" y="326574"/>
                  </a:lnTo>
                  <a:lnTo>
                    <a:pt x="87500" y="322449"/>
                  </a:lnTo>
                  <a:lnTo>
                    <a:pt x="83146" y="319890"/>
                  </a:lnTo>
                  <a:lnTo>
                    <a:pt x="77949" y="316833"/>
                  </a:lnTo>
                  <a:lnTo>
                    <a:pt x="72753" y="313777"/>
                  </a:lnTo>
                  <a:lnTo>
                    <a:pt x="67556" y="310721"/>
                  </a:lnTo>
                  <a:lnTo>
                    <a:pt x="62359" y="307665"/>
                  </a:lnTo>
                  <a:lnTo>
                    <a:pt x="57163" y="304607"/>
                  </a:lnTo>
                  <a:lnTo>
                    <a:pt x="51966" y="301552"/>
                  </a:lnTo>
                  <a:lnTo>
                    <a:pt x="46769" y="298496"/>
                  </a:lnTo>
                  <a:lnTo>
                    <a:pt x="41573" y="295440"/>
                  </a:lnTo>
                  <a:lnTo>
                    <a:pt x="36376" y="292384"/>
                  </a:lnTo>
                  <a:lnTo>
                    <a:pt x="31178" y="289328"/>
                  </a:lnTo>
                  <a:lnTo>
                    <a:pt x="25982" y="286271"/>
                  </a:lnTo>
                  <a:lnTo>
                    <a:pt x="20786" y="283215"/>
                  </a:lnTo>
                  <a:lnTo>
                    <a:pt x="15588" y="280159"/>
                  </a:lnTo>
                  <a:lnTo>
                    <a:pt x="10392" y="277103"/>
                  </a:lnTo>
                  <a:lnTo>
                    <a:pt x="5196" y="274047"/>
                  </a:lnTo>
                  <a:lnTo>
                    <a:pt x="0" y="270990"/>
                  </a:lnTo>
                  <a:lnTo>
                    <a:pt x="0" y="265345"/>
                  </a:lnTo>
                  <a:lnTo>
                    <a:pt x="0" y="260752"/>
                  </a:lnTo>
                  <a:lnTo>
                    <a:pt x="0" y="254011"/>
                  </a:lnTo>
                  <a:lnTo>
                    <a:pt x="0" y="248163"/>
                  </a:lnTo>
                  <a:lnTo>
                    <a:pt x="0" y="242313"/>
                  </a:lnTo>
                  <a:lnTo>
                    <a:pt x="0" y="238291"/>
                  </a:lnTo>
                  <a:lnTo>
                    <a:pt x="0" y="234104"/>
                  </a:lnTo>
                  <a:lnTo>
                    <a:pt x="136" y="232207"/>
                  </a:lnTo>
                  <a:lnTo>
                    <a:pt x="647" y="231400"/>
                  </a:lnTo>
                  <a:lnTo>
                    <a:pt x="3454" y="230039"/>
                  </a:lnTo>
                  <a:lnTo>
                    <a:pt x="7848" y="226935"/>
                  </a:lnTo>
                  <a:lnTo>
                    <a:pt x="9474" y="225554"/>
                  </a:lnTo>
                  <a:lnTo>
                    <a:pt x="11555" y="224163"/>
                  </a:lnTo>
                  <a:lnTo>
                    <a:pt x="18913" y="219965"/>
                  </a:lnTo>
                  <a:lnTo>
                    <a:pt x="20435" y="218795"/>
                  </a:lnTo>
                  <a:lnTo>
                    <a:pt x="27584" y="213966"/>
                  </a:lnTo>
                  <a:lnTo>
                    <a:pt x="29257" y="213256"/>
                  </a:lnTo>
                  <a:lnTo>
                    <a:pt x="33094" y="212785"/>
                  </a:lnTo>
                  <a:lnTo>
                    <a:pt x="34698" y="211880"/>
                  </a:lnTo>
                  <a:lnTo>
                    <a:pt x="36852" y="209953"/>
                  </a:lnTo>
                  <a:lnTo>
                    <a:pt x="40026" y="207737"/>
                  </a:lnTo>
                  <a:lnTo>
                    <a:pt x="42090" y="206694"/>
                  </a:lnTo>
                  <a:lnTo>
                    <a:pt x="42581" y="206503"/>
                  </a:lnTo>
                  <a:lnTo>
                    <a:pt x="43894" y="206348"/>
                  </a:lnTo>
                  <a:lnTo>
                    <a:pt x="50508" y="206999"/>
                  </a:lnTo>
                  <a:lnTo>
                    <a:pt x="53284" y="207490"/>
                  </a:lnTo>
                  <a:lnTo>
                    <a:pt x="56594" y="207906"/>
                  </a:lnTo>
                  <a:lnTo>
                    <a:pt x="57633" y="207625"/>
                  </a:lnTo>
                  <a:lnTo>
                    <a:pt x="58519" y="206937"/>
                  </a:lnTo>
                  <a:lnTo>
                    <a:pt x="59766" y="205389"/>
                  </a:lnTo>
                  <a:lnTo>
                    <a:pt x="60039" y="203561"/>
                  </a:lnTo>
                  <a:lnTo>
                    <a:pt x="60116" y="201965"/>
                  </a:lnTo>
                  <a:lnTo>
                    <a:pt x="60310" y="201265"/>
                  </a:lnTo>
                  <a:lnTo>
                    <a:pt x="60894" y="200954"/>
                  </a:lnTo>
                  <a:lnTo>
                    <a:pt x="62334" y="201072"/>
                  </a:lnTo>
                  <a:lnTo>
                    <a:pt x="64269" y="201288"/>
                  </a:lnTo>
                  <a:lnTo>
                    <a:pt x="68215" y="201221"/>
                  </a:lnTo>
                  <a:lnTo>
                    <a:pt x="69550" y="200993"/>
                  </a:lnTo>
                  <a:lnTo>
                    <a:pt x="74032" y="200653"/>
                  </a:lnTo>
                  <a:lnTo>
                    <a:pt x="80369" y="199609"/>
                  </a:lnTo>
                  <a:lnTo>
                    <a:pt x="85390" y="198257"/>
                  </a:lnTo>
                  <a:lnTo>
                    <a:pt x="89383" y="197180"/>
                  </a:lnTo>
                  <a:lnTo>
                    <a:pt x="93670" y="194370"/>
                  </a:lnTo>
                  <a:lnTo>
                    <a:pt x="96807" y="191398"/>
                  </a:lnTo>
                  <a:lnTo>
                    <a:pt x="100074" y="186970"/>
                  </a:lnTo>
                  <a:lnTo>
                    <a:pt x="102662" y="183130"/>
                  </a:lnTo>
                  <a:lnTo>
                    <a:pt x="107906" y="180725"/>
                  </a:lnTo>
                  <a:lnTo>
                    <a:pt x="112296" y="179278"/>
                  </a:lnTo>
                  <a:lnTo>
                    <a:pt x="114796" y="178704"/>
                  </a:lnTo>
                  <a:lnTo>
                    <a:pt x="120497" y="176677"/>
                  </a:lnTo>
                  <a:lnTo>
                    <a:pt x="125308" y="173619"/>
                  </a:lnTo>
                  <a:lnTo>
                    <a:pt x="129824" y="170746"/>
                  </a:lnTo>
                  <a:lnTo>
                    <a:pt x="133286" y="170367"/>
                  </a:lnTo>
                  <a:lnTo>
                    <a:pt x="137654" y="169890"/>
                  </a:lnTo>
                  <a:lnTo>
                    <a:pt x="138627" y="169351"/>
                  </a:lnTo>
                  <a:lnTo>
                    <a:pt x="139729" y="168331"/>
                  </a:lnTo>
                  <a:lnTo>
                    <a:pt x="139795" y="166539"/>
                  </a:lnTo>
                  <a:lnTo>
                    <a:pt x="138469" y="165278"/>
                  </a:lnTo>
                  <a:lnTo>
                    <a:pt x="136875" y="164615"/>
                  </a:lnTo>
                  <a:lnTo>
                    <a:pt x="135747" y="163885"/>
                  </a:lnTo>
                  <a:lnTo>
                    <a:pt x="134619" y="163752"/>
                  </a:lnTo>
                  <a:lnTo>
                    <a:pt x="134023" y="162890"/>
                  </a:lnTo>
                  <a:lnTo>
                    <a:pt x="134355" y="161297"/>
                  </a:lnTo>
                  <a:lnTo>
                    <a:pt x="134527" y="159822"/>
                  </a:lnTo>
                  <a:lnTo>
                    <a:pt x="135245" y="158358"/>
                  </a:lnTo>
                  <a:lnTo>
                    <a:pt x="135044" y="156277"/>
                  </a:lnTo>
                  <a:lnTo>
                    <a:pt x="133920" y="154198"/>
                  </a:lnTo>
                  <a:lnTo>
                    <a:pt x="133576" y="152704"/>
                  </a:lnTo>
                  <a:lnTo>
                    <a:pt x="133656" y="151227"/>
                  </a:lnTo>
                  <a:lnTo>
                    <a:pt x="134206" y="150065"/>
                  </a:lnTo>
                  <a:lnTo>
                    <a:pt x="135826" y="149301"/>
                  </a:lnTo>
                  <a:lnTo>
                    <a:pt x="137702" y="149010"/>
                  </a:lnTo>
                  <a:lnTo>
                    <a:pt x="140346" y="149378"/>
                  </a:lnTo>
                  <a:lnTo>
                    <a:pt x="144900" y="148887"/>
                  </a:lnTo>
                  <a:lnTo>
                    <a:pt x="156573" y="145302"/>
                  </a:lnTo>
                  <a:lnTo>
                    <a:pt x="157378" y="144198"/>
                  </a:lnTo>
                  <a:lnTo>
                    <a:pt x="158127" y="141718"/>
                  </a:lnTo>
                  <a:lnTo>
                    <a:pt x="158964" y="139547"/>
                  </a:lnTo>
                  <a:lnTo>
                    <a:pt x="160170" y="138820"/>
                  </a:lnTo>
                  <a:lnTo>
                    <a:pt x="160827" y="138658"/>
                  </a:lnTo>
                  <a:lnTo>
                    <a:pt x="164718" y="138076"/>
                  </a:lnTo>
                  <a:lnTo>
                    <a:pt x="170228" y="137249"/>
                  </a:lnTo>
                  <a:lnTo>
                    <a:pt x="172296" y="137130"/>
                  </a:lnTo>
                  <a:lnTo>
                    <a:pt x="178297" y="137369"/>
                  </a:lnTo>
                  <a:lnTo>
                    <a:pt x="182675" y="137543"/>
                  </a:lnTo>
                  <a:lnTo>
                    <a:pt x="189744" y="137827"/>
                  </a:lnTo>
                  <a:lnTo>
                    <a:pt x="194769" y="137971"/>
                  </a:lnTo>
                  <a:lnTo>
                    <a:pt x="199138" y="138100"/>
                  </a:lnTo>
                  <a:lnTo>
                    <a:pt x="204712" y="138262"/>
                  </a:lnTo>
                  <a:lnTo>
                    <a:pt x="206078" y="137759"/>
                  </a:lnTo>
                  <a:lnTo>
                    <a:pt x="206078" y="136175"/>
                  </a:lnTo>
                  <a:lnTo>
                    <a:pt x="205078" y="133230"/>
                  </a:lnTo>
                  <a:lnTo>
                    <a:pt x="205680" y="131393"/>
                  </a:lnTo>
                  <a:lnTo>
                    <a:pt x="207828" y="129692"/>
                  </a:lnTo>
                  <a:lnTo>
                    <a:pt x="210510" y="127781"/>
                  </a:lnTo>
                  <a:lnTo>
                    <a:pt x="209253" y="125460"/>
                  </a:lnTo>
                  <a:lnTo>
                    <a:pt x="207119" y="123907"/>
                  </a:lnTo>
                  <a:lnTo>
                    <a:pt x="204131" y="122050"/>
                  </a:lnTo>
                  <a:lnTo>
                    <a:pt x="202590" y="121285"/>
                  </a:lnTo>
                  <a:lnTo>
                    <a:pt x="199886" y="119035"/>
                  </a:lnTo>
                  <a:lnTo>
                    <a:pt x="198227" y="116470"/>
                  </a:lnTo>
                  <a:lnTo>
                    <a:pt x="197102" y="111055"/>
                  </a:lnTo>
                  <a:lnTo>
                    <a:pt x="195047" y="108022"/>
                  </a:lnTo>
                  <a:lnTo>
                    <a:pt x="193552" y="104283"/>
                  </a:lnTo>
                  <a:lnTo>
                    <a:pt x="194877" y="97427"/>
                  </a:lnTo>
                  <a:lnTo>
                    <a:pt x="192895" y="93279"/>
                  </a:lnTo>
                  <a:lnTo>
                    <a:pt x="192587" y="91483"/>
                  </a:lnTo>
                  <a:lnTo>
                    <a:pt x="192571" y="89373"/>
                  </a:lnTo>
                  <a:lnTo>
                    <a:pt x="193179" y="85723"/>
                  </a:lnTo>
                  <a:lnTo>
                    <a:pt x="192785" y="80589"/>
                  </a:lnTo>
                  <a:lnTo>
                    <a:pt x="190440" y="75287"/>
                  </a:lnTo>
                  <a:lnTo>
                    <a:pt x="191544" y="73482"/>
                  </a:lnTo>
                  <a:lnTo>
                    <a:pt x="192057" y="72548"/>
                  </a:lnTo>
                  <a:lnTo>
                    <a:pt x="191887" y="71745"/>
                  </a:lnTo>
                  <a:lnTo>
                    <a:pt x="189755" y="70060"/>
                  </a:lnTo>
                  <a:lnTo>
                    <a:pt x="188841" y="68671"/>
                  </a:lnTo>
                  <a:lnTo>
                    <a:pt x="189318" y="67364"/>
                  </a:lnTo>
                  <a:lnTo>
                    <a:pt x="190430" y="65470"/>
                  </a:lnTo>
                  <a:lnTo>
                    <a:pt x="190335" y="64676"/>
                  </a:lnTo>
                  <a:lnTo>
                    <a:pt x="186873" y="62365"/>
                  </a:lnTo>
                  <a:lnTo>
                    <a:pt x="181045" y="58626"/>
                  </a:lnTo>
                  <a:lnTo>
                    <a:pt x="179415" y="56997"/>
                  </a:lnTo>
                  <a:lnTo>
                    <a:pt x="178618" y="54941"/>
                  </a:lnTo>
                  <a:lnTo>
                    <a:pt x="184196" y="55470"/>
                  </a:lnTo>
                  <a:lnTo>
                    <a:pt x="187083" y="55216"/>
                  </a:lnTo>
                  <a:lnTo>
                    <a:pt x="193706" y="52760"/>
                  </a:lnTo>
                  <a:lnTo>
                    <a:pt x="198953" y="49445"/>
                  </a:lnTo>
                  <a:lnTo>
                    <a:pt x="203040" y="47754"/>
                  </a:lnTo>
                  <a:lnTo>
                    <a:pt x="206646" y="44121"/>
                  </a:lnTo>
                  <a:lnTo>
                    <a:pt x="209898" y="41824"/>
                  </a:lnTo>
                  <a:lnTo>
                    <a:pt x="214601" y="39350"/>
                  </a:lnTo>
                  <a:lnTo>
                    <a:pt x="228179" y="34013"/>
                  </a:lnTo>
                  <a:lnTo>
                    <a:pt x="230261" y="33967"/>
                  </a:lnTo>
                  <a:lnTo>
                    <a:pt x="234728" y="35186"/>
                  </a:lnTo>
                  <a:lnTo>
                    <a:pt x="238622" y="34806"/>
                  </a:lnTo>
                  <a:lnTo>
                    <a:pt x="239955" y="33868"/>
                  </a:lnTo>
                  <a:lnTo>
                    <a:pt x="241280" y="32935"/>
                  </a:lnTo>
                  <a:lnTo>
                    <a:pt x="244146" y="28442"/>
                  </a:lnTo>
                  <a:lnTo>
                    <a:pt x="248582" y="25700"/>
                  </a:lnTo>
                  <a:lnTo>
                    <a:pt x="254185" y="22951"/>
                  </a:lnTo>
                  <a:lnTo>
                    <a:pt x="261808" y="20334"/>
                  </a:lnTo>
                  <a:lnTo>
                    <a:pt x="266806" y="17918"/>
                  </a:lnTo>
                  <a:lnTo>
                    <a:pt x="274697" y="15828"/>
                  </a:lnTo>
                  <a:lnTo>
                    <a:pt x="294518" y="14502"/>
                  </a:lnTo>
                  <a:lnTo>
                    <a:pt x="304698" y="13321"/>
                  </a:lnTo>
                  <a:lnTo>
                    <a:pt x="311620" y="13587"/>
                  </a:lnTo>
                  <a:lnTo>
                    <a:pt x="318614" y="9769"/>
                  </a:lnTo>
                  <a:lnTo>
                    <a:pt x="322106" y="8508"/>
                  </a:lnTo>
                  <a:lnTo>
                    <a:pt x="337240" y="8214"/>
                  </a:lnTo>
                  <a:lnTo>
                    <a:pt x="344384" y="5421"/>
                  </a:lnTo>
                  <a:lnTo>
                    <a:pt x="371440" y="5417"/>
                  </a:lnTo>
                  <a:lnTo>
                    <a:pt x="374749" y="6355"/>
                  </a:lnTo>
                  <a:lnTo>
                    <a:pt x="377998" y="7857"/>
                  </a:lnTo>
                  <a:lnTo>
                    <a:pt x="383530" y="11484"/>
                  </a:lnTo>
                  <a:lnTo>
                    <a:pt x="386288" y="12273"/>
                  </a:lnTo>
                  <a:lnTo>
                    <a:pt x="389858" y="11521"/>
                  </a:lnTo>
                  <a:lnTo>
                    <a:pt x="398173" y="8090"/>
                  </a:lnTo>
                  <a:lnTo>
                    <a:pt x="407548" y="6304"/>
                  </a:lnTo>
                  <a:lnTo>
                    <a:pt x="412643" y="4257"/>
                  </a:lnTo>
                  <a:lnTo>
                    <a:pt x="414818" y="1280"/>
                  </a:lnTo>
                  <a:lnTo>
                    <a:pt x="419203" y="183"/>
                  </a:lnTo>
                  <a:lnTo>
                    <a:pt x="421672" y="2469"/>
                  </a:lnTo>
                  <a:lnTo>
                    <a:pt x="431390" y="4779"/>
                  </a:lnTo>
                  <a:lnTo>
                    <a:pt x="437357" y="4118"/>
                  </a:lnTo>
                  <a:lnTo>
                    <a:pt x="439983" y="3423"/>
                  </a:lnTo>
                  <a:lnTo>
                    <a:pt x="439038" y="0"/>
                  </a:lnTo>
                  <a:lnTo>
                    <a:pt x="445342" y="914"/>
                  </a:lnTo>
                  <a:lnTo>
                    <a:pt x="450186" y="2559"/>
                  </a:lnTo>
                  <a:lnTo>
                    <a:pt x="455268" y="5861"/>
                  </a:lnTo>
                  <a:lnTo>
                    <a:pt x="458552" y="6522"/>
                  </a:lnTo>
                  <a:lnTo>
                    <a:pt x="464540" y="503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341414" y="3519173"/>
              <a:ext cx="10056" cy="9474"/>
            </a:xfrm>
            <a:custGeom>
              <a:avLst/>
              <a:pathLst>
                <a:path w="10056" h="9474">
                  <a:moveTo>
                    <a:pt x="3906" y="8408"/>
                  </a:moveTo>
                  <a:lnTo>
                    <a:pt x="3378" y="9474"/>
                  </a:lnTo>
                  <a:lnTo>
                    <a:pt x="753" y="9380"/>
                  </a:lnTo>
                  <a:lnTo>
                    <a:pt x="0" y="9037"/>
                  </a:lnTo>
                  <a:lnTo>
                    <a:pt x="21" y="7817"/>
                  </a:lnTo>
                  <a:lnTo>
                    <a:pt x="639" y="3953"/>
                  </a:lnTo>
                  <a:lnTo>
                    <a:pt x="1361" y="2328"/>
                  </a:lnTo>
                  <a:lnTo>
                    <a:pt x="3516" y="758"/>
                  </a:lnTo>
                  <a:lnTo>
                    <a:pt x="5310" y="0"/>
                  </a:lnTo>
                  <a:lnTo>
                    <a:pt x="7618" y="137"/>
                  </a:lnTo>
                  <a:lnTo>
                    <a:pt x="10056" y="1567"/>
                  </a:lnTo>
                  <a:lnTo>
                    <a:pt x="7176" y="4163"/>
                  </a:lnTo>
                  <a:lnTo>
                    <a:pt x="5575" y="4557"/>
                  </a:lnTo>
                  <a:lnTo>
                    <a:pt x="4961" y="489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058261" y="3479163"/>
              <a:ext cx="3879" cy="3343"/>
            </a:xfrm>
            <a:custGeom>
              <a:avLst/>
              <a:pathLst>
                <a:path w="3879" h="3343">
                  <a:moveTo>
                    <a:pt x="2641" y="3286"/>
                  </a:moveTo>
                  <a:lnTo>
                    <a:pt x="1523" y="3343"/>
                  </a:lnTo>
                  <a:lnTo>
                    <a:pt x="0" y="2158"/>
                  </a:lnTo>
                  <a:lnTo>
                    <a:pt x="1169" y="0"/>
                  </a:lnTo>
                  <a:lnTo>
                    <a:pt x="2419" y="520"/>
                  </a:lnTo>
                  <a:lnTo>
                    <a:pt x="3338" y="1141"/>
                  </a:lnTo>
                  <a:lnTo>
                    <a:pt x="3879" y="196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083434" y="3464216"/>
              <a:ext cx="9650" cy="7523"/>
            </a:xfrm>
            <a:custGeom>
              <a:avLst/>
              <a:pathLst>
                <a:path w="9650" h="7523">
                  <a:moveTo>
                    <a:pt x="5241" y="6382"/>
                  </a:moveTo>
                  <a:lnTo>
                    <a:pt x="1988" y="7523"/>
                  </a:lnTo>
                  <a:lnTo>
                    <a:pt x="864" y="7011"/>
                  </a:lnTo>
                  <a:lnTo>
                    <a:pt x="164" y="6449"/>
                  </a:lnTo>
                  <a:lnTo>
                    <a:pt x="0" y="5761"/>
                  </a:lnTo>
                  <a:lnTo>
                    <a:pt x="1799" y="4056"/>
                  </a:lnTo>
                  <a:lnTo>
                    <a:pt x="3555" y="3130"/>
                  </a:lnTo>
                  <a:lnTo>
                    <a:pt x="5124" y="1165"/>
                  </a:lnTo>
                  <a:lnTo>
                    <a:pt x="8018" y="0"/>
                  </a:lnTo>
                  <a:lnTo>
                    <a:pt x="8863" y="269"/>
                  </a:lnTo>
                  <a:lnTo>
                    <a:pt x="9427" y="677"/>
                  </a:lnTo>
                  <a:lnTo>
                    <a:pt x="9650" y="1335"/>
                  </a:lnTo>
                  <a:lnTo>
                    <a:pt x="8669" y="2925"/>
                  </a:lnTo>
                  <a:lnTo>
                    <a:pt x="6915" y="40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057636" y="3458816"/>
              <a:ext cx="9860" cy="7977"/>
            </a:xfrm>
            <a:custGeom>
              <a:avLst/>
              <a:pathLst>
                <a:path w="9860" h="7977">
                  <a:moveTo>
                    <a:pt x="5727" y="7928"/>
                  </a:moveTo>
                  <a:lnTo>
                    <a:pt x="4284" y="7977"/>
                  </a:lnTo>
                  <a:lnTo>
                    <a:pt x="0" y="5300"/>
                  </a:lnTo>
                  <a:lnTo>
                    <a:pt x="288" y="2674"/>
                  </a:lnTo>
                  <a:lnTo>
                    <a:pt x="2001" y="904"/>
                  </a:lnTo>
                  <a:lnTo>
                    <a:pt x="7537" y="0"/>
                  </a:lnTo>
                  <a:lnTo>
                    <a:pt x="9860" y="1662"/>
                  </a:lnTo>
                  <a:lnTo>
                    <a:pt x="9655" y="4811"/>
                  </a:lnTo>
                  <a:lnTo>
                    <a:pt x="7766" y="7110"/>
                  </a:lnTo>
                  <a:lnTo>
                    <a:pt x="6265" y="753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026907" y="3452488"/>
              <a:ext cx="7040" cy="6150"/>
            </a:xfrm>
            <a:custGeom>
              <a:avLst/>
              <a:pathLst>
                <a:path w="7040" h="6150">
                  <a:moveTo>
                    <a:pt x="6305" y="5669"/>
                  </a:moveTo>
                  <a:lnTo>
                    <a:pt x="3531" y="6150"/>
                  </a:lnTo>
                  <a:lnTo>
                    <a:pt x="1199" y="5202"/>
                  </a:lnTo>
                  <a:lnTo>
                    <a:pt x="209" y="3734"/>
                  </a:lnTo>
                  <a:lnTo>
                    <a:pt x="0" y="1527"/>
                  </a:lnTo>
                  <a:lnTo>
                    <a:pt x="206" y="796"/>
                  </a:lnTo>
                  <a:lnTo>
                    <a:pt x="5360" y="0"/>
                  </a:lnTo>
                  <a:lnTo>
                    <a:pt x="7040" y="1845"/>
                  </a:lnTo>
                  <a:lnTo>
                    <a:pt x="7024" y="45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048637" y="3449856"/>
              <a:ext cx="8689" cy="5632"/>
            </a:xfrm>
            <a:custGeom>
              <a:avLst/>
              <a:pathLst>
                <a:path w="8689" h="5632">
                  <a:moveTo>
                    <a:pt x="8120" y="4795"/>
                  </a:moveTo>
                  <a:lnTo>
                    <a:pt x="6834" y="5632"/>
                  </a:lnTo>
                  <a:lnTo>
                    <a:pt x="1623" y="4668"/>
                  </a:lnTo>
                  <a:lnTo>
                    <a:pt x="0" y="3065"/>
                  </a:lnTo>
                  <a:lnTo>
                    <a:pt x="1310" y="877"/>
                  </a:lnTo>
                  <a:lnTo>
                    <a:pt x="2415" y="0"/>
                  </a:lnTo>
                  <a:lnTo>
                    <a:pt x="5533" y="812"/>
                  </a:lnTo>
                  <a:lnTo>
                    <a:pt x="8689" y="32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028491" y="3441945"/>
              <a:ext cx="22028" cy="31653"/>
            </a:xfrm>
            <a:custGeom>
              <a:avLst/>
              <a:pathLst>
                <a:path w="22028" h="31653">
                  <a:moveTo>
                    <a:pt x="8971" y="2782"/>
                  </a:moveTo>
                  <a:lnTo>
                    <a:pt x="10687" y="4563"/>
                  </a:lnTo>
                  <a:lnTo>
                    <a:pt x="11622" y="9640"/>
                  </a:lnTo>
                  <a:lnTo>
                    <a:pt x="17168" y="14997"/>
                  </a:lnTo>
                  <a:lnTo>
                    <a:pt x="17856" y="17990"/>
                  </a:lnTo>
                  <a:lnTo>
                    <a:pt x="17364" y="19382"/>
                  </a:lnTo>
                  <a:lnTo>
                    <a:pt x="17627" y="19928"/>
                  </a:lnTo>
                  <a:lnTo>
                    <a:pt x="20290" y="22041"/>
                  </a:lnTo>
                  <a:lnTo>
                    <a:pt x="22028" y="24259"/>
                  </a:lnTo>
                  <a:lnTo>
                    <a:pt x="19103" y="29467"/>
                  </a:lnTo>
                  <a:lnTo>
                    <a:pt x="12870" y="31653"/>
                  </a:lnTo>
                  <a:lnTo>
                    <a:pt x="6225" y="31580"/>
                  </a:lnTo>
                  <a:lnTo>
                    <a:pt x="4912" y="31019"/>
                  </a:lnTo>
                  <a:lnTo>
                    <a:pt x="3130" y="29027"/>
                  </a:lnTo>
                  <a:lnTo>
                    <a:pt x="2802" y="27268"/>
                  </a:lnTo>
                  <a:lnTo>
                    <a:pt x="3827" y="25570"/>
                  </a:lnTo>
                  <a:lnTo>
                    <a:pt x="7260" y="22993"/>
                  </a:lnTo>
                  <a:lnTo>
                    <a:pt x="12494" y="20689"/>
                  </a:lnTo>
                  <a:lnTo>
                    <a:pt x="13150" y="18926"/>
                  </a:lnTo>
                  <a:lnTo>
                    <a:pt x="11048" y="17210"/>
                  </a:lnTo>
                  <a:lnTo>
                    <a:pt x="9597" y="13802"/>
                  </a:lnTo>
                  <a:lnTo>
                    <a:pt x="6290" y="11413"/>
                  </a:lnTo>
                  <a:lnTo>
                    <a:pt x="4641" y="4123"/>
                  </a:lnTo>
                  <a:lnTo>
                    <a:pt x="3540" y="3761"/>
                  </a:lnTo>
                  <a:lnTo>
                    <a:pt x="1294" y="4767"/>
                  </a:lnTo>
                  <a:lnTo>
                    <a:pt x="186" y="3886"/>
                  </a:lnTo>
                  <a:lnTo>
                    <a:pt x="0" y="3419"/>
                  </a:lnTo>
                  <a:lnTo>
                    <a:pt x="2422" y="1756"/>
                  </a:lnTo>
                  <a:lnTo>
                    <a:pt x="2924" y="570"/>
                  </a:lnTo>
                  <a:lnTo>
                    <a:pt x="6506" y="0"/>
                  </a:lnTo>
                  <a:lnTo>
                    <a:pt x="8043" y="95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376820" y="3407847"/>
              <a:ext cx="2539" cy="3161"/>
            </a:xfrm>
            <a:custGeom>
              <a:avLst/>
              <a:pathLst>
                <a:path w="2539" h="3161">
                  <a:moveTo>
                    <a:pt x="2278" y="2956"/>
                  </a:moveTo>
                  <a:lnTo>
                    <a:pt x="720" y="3161"/>
                  </a:lnTo>
                  <a:lnTo>
                    <a:pt x="0" y="1839"/>
                  </a:lnTo>
                  <a:lnTo>
                    <a:pt x="1891" y="299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322351" y="3405205"/>
              <a:ext cx="157877" cy="178128"/>
            </a:xfrm>
            <a:custGeom>
              <a:avLst/>
              <a:pathLst>
                <a:path w="157877" h="178128">
                  <a:moveTo>
                    <a:pt x="156914" y="43161"/>
                  </a:moveTo>
                  <a:lnTo>
                    <a:pt x="155366" y="44146"/>
                  </a:lnTo>
                  <a:lnTo>
                    <a:pt x="153766" y="44252"/>
                  </a:lnTo>
                  <a:lnTo>
                    <a:pt x="151622" y="44559"/>
                  </a:lnTo>
                  <a:lnTo>
                    <a:pt x="148644" y="43612"/>
                  </a:lnTo>
                  <a:lnTo>
                    <a:pt x="147469" y="43612"/>
                  </a:lnTo>
                  <a:lnTo>
                    <a:pt x="147310" y="44573"/>
                  </a:lnTo>
                  <a:lnTo>
                    <a:pt x="149284" y="45747"/>
                  </a:lnTo>
                  <a:lnTo>
                    <a:pt x="151205" y="47080"/>
                  </a:lnTo>
                  <a:lnTo>
                    <a:pt x="151899" y="49109"/>
                  </a:lnTo>
                  <a:lnTo>
                    <a:pt x="153039" y="51516"/>
                  </a:lnTo>
                  <a:lnTo>
                    <a:pt x="155787" y="54215"/>
                  </a:lnTo>
                  <a:lnTo>
                    <a:pt x="157501" y="55564"/>
                  </a:lnTo>
                  <a:lnTo>
                    <a:pt x="157607" y="56525"/>
                  </a:lnTo>
                  <a:lnTo>
                    <a:pt x="157073" y="58287"/>
                  </a:lnTo>
                  <a:lnTo>
                    <a:pt x="156938" y="59758"/>
                  </a:lnTo>
                  <a:lnTo>
                    <a:pt x="157877" y="66521"/>
                  </a:lnTo>
                  <a:lnTo>
                    <a:pt x="157247" y="66934"/>
                  </a:lnTo>
                  <a:lnTo>
                    <a:pt x="156231" y="66969"/>
                  </a:lnTo>
                  <a:lnTo>
                    <a:pt x="155153" y="66934"/>
                  </a:lnTo>
                  <a:lnTo>
                    <a:pt x="154271" y="66200"/>
                  </a:lnTo>
                  <a:lnTo>
                    <a:pt x="153499" y="65760"/>
                  </a:lnTo>
                  <a:lnTo>
                    <a:pt x="153157" y="66807"/>
                  </a:lnTo>
                  <a:lnTo>
                    <a:pt x="152363" y="69818"/>
                  </a:lnTo>
                  <a:lnTo>
                    <a:pt x="150575" y="76592"/>
                  </a:lnTo>
                  <a:lnTo>
                    <a:pt x="149008" y="82532"/>
                  </a:lnTo>
                  <a:lnTo>
                    <a:pt x="147044" y="84634"/>
                  </a:lnTo>
                  <a:lnTo>
                    <a:pt x="144201" y="87972"/>
                  </a:lnTo>
                  <a:lnTo>
                    <a:pt x="140306" y="92541"/>
                  </a:lnTo>
                  <a:lnTo>
                    <a:pt x="134660" y="99163"/>
                  </a:lnTo>
                  <a:lnTo>
                    <a:pt x="130483" y="102226"/>
                  </a:lnTo>
                  <a:lnTo>
                    <a:pt x="127189" y="104642"/>
                  </a:lnTo>
                  <a:lnTo>
                    <a:pt x="123342" y="107432"/>
                  </a:lnTo>
                  <a:lnTo>
                    <a:pt x="118375" y="111032"/>
                  </a:lnTo>
                  <a:lnTo>
                    <a:pt x="112802" y="113059"/>
                  </a:lnTo>
                  <a:lnTo>
                    <a:pt x="105045" y="115871"/>
                  </a:lnTo>
                  <a:lnTo>
                    <a:pt x="99557" y="117859"/>
                  </a:lnTo>
                  <a:lnTo>
                    <a:pt x="95511" y="119249"/>
                  </a:lnTo>
                  <a:lnTo>
                    <a:pt x="91297" y="120698"/>
                  </a:lnTo>
                  <a:lnTo>
                    <a:pt x="85725" y="122612"/>
                  </a:lnTo>
                  <a:lnTo>
                    <a:pt x="83573" y="124417"/>
                  </a:lnTo>
                  <a:lnTo>
                    <a:pt x="79996" y="128835"/>
                  </a:lnTo>
                  <a:lnTo>
                    <a:pt x="78330" y="130964"/>
                  </a:lnTo>
                  <a:lnTo>
                    <a:pt x="76808" y="132796"/>
                  </a:lnTo>
                  <a:lnTo>
                    <a:pt x="76495" y="133633"/>
                  </a:lnTo>
                  <a:lnTo>
                    <a:pt x="76693" y="134167"/>
                  </a:lnTo>
                  <a:lnTo>
                    <a:pt x="77424" y="135060"/>
                  </a:lnTo>
                  <a:lnTo>
                    <a:pt x="77493" y="135973"/>
                  </a:lnTo>
                  <a:lnTo>
                    <a:pt x="76488" y="136545"/>
                  </a:lnTo>
                  <a:lnTo>
                    <a:pt x="75619" y="136636"/>
                  </a:lnTo>
                  <a:lnTo>
                    <a:pt x="75230" y="136178"/>
                  </a:lnTo>
                  <a:lnTo>
                    <a:pt x="74944" y="135171"/>
                  </a:lnTo>
                  <a:lnTo>
                    <a:pt x="74020" y="134146"/>
                  </a:lnTo>
                  <a:lnTo>
                    <a:pt x="72946" y="133849"/>
                  </a:lnTo>
                  <a:lnTo>
                    <a:pt x="72329" y="134100"/>
                  </a:lnTo>
                  <a:lnTo>
                    <a:pt x="72277" y="135036"/>
                  </a:lnTo>
                  <a:lnTo>
                    <a:pt x="70874" y="139556"/>
                  </a:lnTo>
                  <a:lnTo>
                    <a:pt x="70821" y="141753"/>
                  </a:lnTo>
                  <a:lnTo>
                    <a:pt x="70227" y="142622"/>
                  </a:lnTo>
                  <a:lnTo>
                    <a:pt x="70273" y="144587"/>
                  </a:lnTo>
                  <a:lnTo>
                    <a:pt x="68856" y="146416"/>
                  </a:lnTo>
                  <a:lnTo>
                    <a:pt x="68237" y="148046"/>
                  </a:lnTo>
                  <a:lnTo>
                    <a:pt x="67805" y="149431"/>
                  </a:lnTo>
                  <a:lnTo>
                    <a:pt x="66662" y="150391"/>
                  </a:lnTo>
                  <a:lnTo>
                    <a:pt x="66256" y="151903"/>
                  </a:lnTo>
                  <a:lnTo>
                    <a:pt x="65200" y="155100"/>
                  </a:lnTo>
                  <a:lnTo>
                    <a:pt x="63966" y="157610"/>
                  </a:lnTo>
                  <a:lnTo>
                    <a:pt x="63099" y="159758"/>
                  </a:lnTo>
                  <a:lnTo>
                    <a:pt x="62940" y="161364"/>
                  </a:lnTo>
                  <a:lnTo>
                    <a:pt x="63601" y="162500"/>
                  </a:lnTo>
                  <a:lnTo>
                    <a:pt x="63830" y="163415"/>
                  </a:lnTo>
                  <a:lnTo>
                    <a:pt x="63235" y="165058"/>
                  </a:lnTo>
                  <a:lnTo>
                    <a:pt x="62915" y="166294"/>
                  </a:lnTo>
                  <a:lnTo>
                    <a:pt x="61339" y="167131"/>
                  </a:lnTo>
                  <a:lnTo>
                    <a:pt x="58066" y="169131"/>
                  </a:lnTo>
                  <a:lnTo>
                    <a:pt x="56792" y="170496"/>
                  </a:lnTo>
                  <a:lnTo>
                    <a:pt x="56290" y="172051"/>
                  </a:lnTo>
                  <a:lnTo>
                    <a:pt x="56610" y="173376"/>
                  </a:lnTo>
                  <a:lnTo>
                    <a:pt x="56472" y="174474"/>
                  </a:lnTo>
                  <a:lnTo>
                    <a:pt x="54919" y="174884"/>
                  </a:lnTo>
                  <a:lnTo>
                    <a:pt x="54370" y="175845"/>
                  </a:lnTo>
                  <a:lnTo>
                    <a:pt x="53319" y="177534"/>
                  </a:lnTo>
                  <a:lnTo>
                    <a:pt x="52132" y="178128"/>
                  </a:lnTo>
                  <a:lnTo>
                    <a:pt x="49081" y="177232"/>
                  </a:lnTo>
                  <a:lnTo>
                    <a:pt x="46830" y="177216"/>
                  </a:lnTo>
                  <a:lnTo>
                    <a:pt x="45093" y="176393"/>
                  </a:lnTo>
                  <a:lnTo>
                    <a:pt x="43202" y="173967"/>
                  </a:lnTo>
                  <a:lnTo>
                    <a:pt x="41645" y="171926"/>
                  </a:lnTo>
                  <a:lnTo>
                    <a:pt x="40370" y="169284"/>
                  </a:lnTo>
                  <a:lnTo>
                    <a:pt x="39976" y="165652"/>
                  </a:lnTo>
                  <a:lnTo>
                    <a:pt x="38275" y="164586"/>
                  </a:lnTo>
                  <a:lnTo>
                    <a:pt x="36594" y="163323"/>
                  </a:lnTo>
                  <a:lnTo>
                    <a:pt x="34592" y="163674"/>
                  </a:lnTo>
                  <a:lnTo>
                    <a:pt x="32208" y="163917"/>
                  </a:lnTo>
                  <a:lnTo>
                    <a:pt x="30885" y="163075"/>
                  </a:lnTo>
                  <a:lnTo>
                    <a:pt x="27631" y="161539"/>
                  </a:lnTo>
                  <a:lnTo>
                    <a:pt x="24850" y="159804"/>
                  </a:lnTo>
                  <a:lnTo>
                    <a:pt x="22749" y="158935"/>
                  </a:lnTo>
                  <a:lnTo>
                    <a:pt x="21149" y="159348"/>
                  </a:lnTo>
                  <a:lnTo>
                    <a:pt x="20189" y="160398"/>
                  </a:lnTo>
                  <a:lnTo>
                    <a:pt x="18499" y="162271"/>
                  </a:lnTo>
                  <a:lnTo>
                    <a:pt x="16008" y="163566"/>
                  </a:lnTo>
                  <a:lnTo>
                    <a:pt x="14884" y="163504"/>
                  </a:lnTo>
                  <a:lnTo>
                    <a:pt x="13381" y="162638"/>
                  </a:lnTo>
                  <a:lnTo>
                    <a:pt x="13107" y="161631"/>
                  </a:lnTo>
                  <a:lnTo>
                    <a:pt x="14340" y="160034"/>
                  </a:lnTo>
                  <a:lnTo>
                    <a:pt x="16854" y="156515"/>
                  </a:lnTo>
                  <a:lnTo>
                    <a:pt x="14066" y="156423"/>
                  </a:lnTo>
                  <a:lnTo>
                    <a:pt x="13107" y="155327"/>
                  </a:lnTo>
                  <a:lnTo>
                    <a:pt x="12969" y="154045"/>
                  </a:lnTo>
                  <a:lnTo>
                    <a:pt x="12512" y="152674"/>
                  </a:lnTo>
                  <a:lnTo>
                    <a:pt x="13061" y="151031"/>
                  </a:lnTo>
                  <a:lnTo>
                    <a:pt x="14524" y="150162"/>
                  </a:lnTo>
                  <a:lnTo>
                    <a:pt x="16716" y="150847"/>
                  </a:lnTo>
                  <a:lnTo>
                    <a:pt x="18225" y="150893"/>
                  </a:lnTo>
                  <a:lnTo>
                    <a:pt x="19230" y="149339"/>
                  </a:lnTo>
                  <a:lnTo>
                    <a:pt x="20235" y="148653"/>
                  </a:lnTo>
                  <a:lnTo>
                    <a:pt x="21240" y="148152"/>
                  </a:lnTo>
                  <a:lnTo>
                    <a:pt x="21652" y="147374"/>
                  </a:lnTo>
                  <a:lnTo>
                    <a:pt x="20593" y="144886"/>
                  </a:lnTo>
                  <a:lnTo>
                    <a:pt x="20281" y="143537"/>
                  </a:lnTo>
                  <a:lnTo>
                    <a:pt x="20601" y="142760"/>
                  </a:lnTo>
                  <a:lnTo>
                    <a:pt x="20555" y="141205"/>
                  </a:lnTo>
                  <a:lnTo>
                    <a:pt x="20509" y="140064"/>
                  </a:lnTo>
                  <a:lnTo>
                    <a:pt x="19870" y="139057"/>
                  </a:lnTo>
                  <a:lnTo>
                    <a:pt x="19823" y="137549"/>
                  </a:lnTo>
                  <a:lnTo>
                    <a:pt x="19276" y="136728"/>
                  </a:lnTo>
                  <a:lnTo>
                    <a:pt x="19092" y="135859"/>
                  </a:lnTo>
                  <a:lnTo>
                    <a:pt x="19046" y="134853"/>
                  </a:lnTo>
                  <a:lnTo>
                    <a:pt x="18361" y="134351"/>
                  </a:lnTo>
                  <a:lnTo>
                    <a:pt x="17634" y="133838"/>
                  </a:lnTo>
                  <a:lnTo>
                    <a:pt x="18229" y="133476"/>
                  </a:lnTo>
                  <a:lnTo>
                    <a:pt x="22187" y="132081"/>
                  </a:lnTo>
                  <a:lnTo>
                    <a:pt x="23832" y="130691"/>
                  </a:lnTo>
                  <a:lnTo>
                    <a:pt x="25868" y="129423"/>
                  </a:lnTo>
                  <a:lnTo>
                    <a:pt x="27618" y="127477"/>
                  </a:lnTo>
                  <a:lnTo>
                    <a:pt x="28772" y="125610"/>
                  </a:lnTo>
                  <a:lnTo>
                    <a:pt x="31505" y="116955"/>
                  </a:lnTo>
                  <a:lnTo>
                    <a:pt x="34070" y="111488"/>
                  </a:lnTo>
                  <a:lnTo>
                    <a:pt x="33638" y="108878"/>
                  </a:lnTo>
                  <a:lnTo>
                    <a:pt x="31513" y="105338"/>
                  </a:lnTo>
                  <a:lnTo>
                    <a:pt x="31034" y="100124"/>
                  </a:lnTo>
                  <a:lnTo>
                    <a:pt x="31231" y="98540"/>
                  </a:lnTo>
                  <a:lnTo>
                    <a:pt x="30968" y="97347"/>
                  </a:lnTo>
                  <a:lnTo>
                    <a:pt x="29551" y="99511"/>
                  </a:lnTo>
                  <a:lnTo>
                    <a:pt x="29913" y="107192"/>
                  </a:lnTo>
                  <a:lnTo>
                    <a:pt x="28662" y="110643"/>
                  </a:lnTo>
                  <a:lnTo>
                    <a:pt x="26909" y="111477"/>
                  </a:lnTo>
                  <a:lnTo>
                    <a:pt x="25771" y="110870"/>
                  </a:lnTo>
                  <a:lnTo>
                    <a:pt x="26422" y="105262"/>
                  </a:lnTo>
                  <a:lnTo>
                    <a:pt x="25138" y="106282"/>
                  </a:lnTo>
                  <a:lnTo>
                    <a:pt x="23092" y="110087"/>
                  </a:lnTo>
                  <a:lnTo>
                    <a:pt x="19735" y="112910"/>
                  </a:lnTo>
                  <a:lnTo>
                    <a:pt x="19551" y="113852"/>
                  </a:lnTo>
                  <a:lnTo>
                    <a:pt x="18737" y="115015"/>
                  </a:lnTo>
                  <a:lnTo>
                    <a:pt x="16144" y="113944"/>
                  </a:lnTo>
                  <a:lnTo>
                    <a:pt x="14167" y="112783"/>
                  </a:lnTo>
                  <a:lnTo>
                    <a:pt x="7680" y="106452"/>
                  </a:lnTo>
                  <a:lnTo>
                    <a:pt x="3419" y="105130"/>
                  </a:lnTo>
                  <a:lnTo>
                    <a:pt x="846" y="102923"/>
                  </a:lnTo>
                  <a:lnTo>
                    <a:pt x="308" y="101991"/>
                  </a:lnTo>
                  <a:lnTo>
                    <a:pt x="0" y="100715"/>
                  </a:lnTo>
                  <a:lnTo>
                    <a:pt x="2629" y="99387"/>
                  </a:lnTo>
                  <a:lnTo>
                    <a:pt x="5317" y="97604"/>
                  </a:lnTo>
                  <a:lnTo>
                    <a:pt x="5587" y="93677"/>
                  </a:lnTo>
                  <a:lnTo>
                    <a:pt x="5517" y="90592"/>
                  </a:lnTo>
                  <a:lnTo>
                    <a:pt x="3531" y="85327"/>
                  </a:lnTo>
                  <a:lnTo>
                    <a:pt x="4459" y="78446"/>
                  </a:lnTo>
                  <a:lnTo>
                    <a:pt x="3945" y="75750"/>
                  </a:lnTo>
                  <a:lnTo>
                    <a:pt x="1668" y="70032"/>
                  </a:lnTo>
                  <a:lnTo>
                    <a:pt x="3354" y="67152"/>
                  </a:lnTo>
                  <a:lnTo>
                    <a:pt x="9370" y="65053"/>
                  </a:lnTo>
                  <a:lnTo>
                    <a:pt x="11299" y="63649"/>
                  </a:lnTo>
                  <a:lnTo>
                    <a:pt x="12648" y="59113"/>
                  </a:lnTo>
                  <a:lnTo>
                    <a:pt x="14019" y="56395"/>
                  </a:lnTo>
                  <a:lnTo>
                    <a:pt x="16701" y="57491"/>
                  </a:lnTo>
                  <a:lnTo>
                    <a:pt x="18802" y="57364"/>
                  </a:lnTo>
                  <a:lnTo>
                    <a:pt x="15973" y="56355"/>
                  </a:lnTo>
                  <a:lnTo>
                    <a:pt x="13664" y="52267"/>
                  </a:lnTo>
                  <a:lnTo>
                    <a:pt x="13278" y="50394"/>
                  </a:lnTo>
                  <a:lnTo>
                    <a:pt x="17727" y="44799"/>
                  </a:lnTo>
                  <a:lnTo>
                    <a:pt x="20056" y="43342"/>
                  </a:lnTo>
                  <a:lnTo>
                    <a:pt x="22919" y="40384"/>
                  </a:lnTo>
                  <a:lnTo>
                    <a:pt x="25330" y="35924"/>
                  </a:lnTo>
                  <a:lnTo>
                    <a:pt x="25914" y="28883"/>
                  </a:lnTo>
                  <a:lnTo>
                    <a:pt x="24919" y="23850"/>
                  </a:lnTo>
                  <a:lnTo>
                    <a:pt x="24166" y="18531"/>
                  </a:lnTo>
                  <a:lnTo>
                    <a:pt x="25612" y="17155"/>
                  </a:lnTo>
                  <a:lnTo>
                    <a:pt x="29272" y="16446"/>
                  </a:lnTo>
                  <a:lnTo>
                    <a:pt x="32247" y="14731"/>
                  </a:lnTo>
                  <a:lnTo>
                    <a:pt x="33757" y="13142"/>
                  </a:lnTo>
                  <a:lnTo>
                    <a:pt x="37295" y="13381"/>
                  </a:lnTo>
                  <a:lnTo>
                    <a:pt x="41379" y="10924"/>
                  </a:lnTo>
                  <a:lnTo>
                    <a:pt x="47909" y="9693"/>
                  </a:lnTo>
                  <a:lnTo>
                    <a:pt x="57012" y="6884"/>
                  </a:lnTo>
                  <a:lnTo>
                    <a:pt x="59019" y="4405"/>
                  </a:lnTo>
                  <a:lnTo>
                    <a:pt x="58117" y="0"/>
                  </a:lnTo>
                  <a:lnTo>
                    <a:pt x="58969" y="572"/>
                  </a:lnTo>
                  <a:lnTo>
                    <a:pt x="61504" y="2671"/>
                  </a:lnTo>
                  <a:lnTo>
                    <a:pt x="63037" y="4750"/>
                  </a:lnTo>
                  <a:lnTo>
                    <a:pt x="65634" y="6043"/>
                  </a:lnTo>
                  <a:lnTo>
                    <a:pt x="67738" y="7089"/>
                  </a:lnTo>
                  <a:lnTo>
                    <a:pt x="73248" y="11309"/>
                  </a:lnTo>
                  <a:lnTo>
                    <a:pt x="76881" y="13452"/>
                  </a:lnTo>
                  <a:lnTo>
                    <a:pt x="80850" y="15382"/>
                  </a:lnTo>
                  <a:lnTo>
                    <a:pt x="86584" y="17408"/>
                  </a:lnTo>
                  <a:lnTo>
                    <a:pt x="90084" y="17064"/>
                  </a:lnTo>
                  <a:lnTo>
                    <a:pt x="90904" y="18601"/>
                  </a:lnTo>
                  <a:lnTo>
                    <a:pt x="91583" y="20220"/>
                  </a:lnTo>
                  <a:lnTo>
                    <a:pt x="92890" y="21163"/>
                  </a:lnTo>
                  <a:lnTo>
                    <a:pt x="94968" y="21969"/>
                  </a:lnTo>
                  <a:lnTo>
                    <a:pt x="96204" y="22223"/>
                  </a:lnTo>
                  <a:lnTo>
                    <a:pt x="96583" y="22628"/>
                  </a:lnTo>
                  <a:lnTo>
                    <a:pt x="97825" y="28477"/>
                  </a:lnTo>
                  <a:lnTo>
                    <a:pt x="98555" y="29332"/>
                  </a:lnTo>
                  <a:lnTo>
                    <a:pt x="101419" y="30258"/>
                  </a:lnTo>
                  <a:lnTo>
                    <a:pt x="104928" y="30607"/>
                  </a:lnTo>
                  <a:lnTo>
                    <a:pt x="106354" y="30405"/>
                  </a:lnTo>
                  <a:lnTo>
                    <a:pt x="109440" y="32031"/>
                  </a:lnTo>
                  <a:lnTo>
                    <a:pt x="111715" y="32797"/>
                  </a:lnTo>
                  <a:lnTo>
                    <a:pt x="114223" y="33371"/>
                  </a:lnTo>
                  <a:lnTo>
                    <a:pt x="115926" y="33539"/>
                  </a:lnTo>
                  <a:lnTo>
                    <a:pt x="116711" y="33286"/>
                  </a:lnTo>
                  <a:lnTo>
                    <a:pt x="116996" y="32697"/>
                  </a:lnTo>
                  <a:lnTo>
                    <a:pt x="118391" y="32807"/>
                  </a:lnTo>
                  <a:lnTo>
                    <a:pt x="120477" y="33558"/>
                  </a:lnTo>
                  <a:lnTo>
                    <a:pt x="123473" y="33711"/>
                  </a:lnTo>
                  <a:lnTo>
                    <a:pt x="125333" y="32998"/>
                  </a:lnTo>
                  <a:lnTo>
                    <a:pt x="125591" y="31819"/>
                  </a:lnTo>
                  <a:lnTo>
                    <a:pt x="125718" y="29748"/>
                  </a:lnTo>
                  <a:lnTo>
                    <a:pt x="126414" y="29026"/>
                  </a:lnTo>
                  <a:lnTo>
                    <a:pt x="128546" y="27824"/>
                  </a:lnTo>
                  <a:lnTo>
                    <a:pt x="129663" y="28075"/>
                  </a:lnTo>
                  <a:lnTo>
                    <a:pt x="135264" y="30668"/>
                  </a:lnTo>
                  <a:lnTo>
                    <a:pt x="136418" y="31565"/>
                  </a:lnTo>
                  <a:lnTo>
                    <a:pt x="137836" y="33371"/>
                  </a:lnTo>
                  <a:lnTo>
                    <a:pt x="140463" y="36045"/>
                  </a:lnTo>
                  <a:lnTo>
                    <a:pt x="143313" y="37751"/>
                  </a:lnTo>
                  <a:lnTo>
                    <a:pt x="147716" y="38479"/>
                  </a:lnTo>
                  <a:lnTo>
                    <a:pt x="151954" y="4127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7242322" y="2570670"/>
              <a:ext cx="336254" cy="266946"/>
            </a:xfrm>
            <a:custGeom>
              <a:avLst/>
              <a:pathLst>
                <a:path w="336254" h="266946">
                  <a:moveTo>
                    <a:pt x="262382" y="9184"/>
                  </a:moveTo>
                  <a:lnTo>
                    <a:pt x="262778" y="10022"/>
                  </a:lnTo>
                  <a:lnTo>
                    <a:pt x="263685" y="12343"/>
                  </a:lnTo>
                  <a:lnTo>
                    <a:pt x="265984" y="18237"/>
                  </a:lnTo>
                  <a:lnTo>
                    <a:pt x="267987" y="22857"/>
                  </a:lnTo>
                  <a:lnTo>
                    <a:pt x="270445" y="29255"/>
                  </a:lnTo>
                  <a:lnTo>
                    <a:pt x="271214" y="31712"/>
                  </a:lnTo>
                  <a:lnTo>
                    <a:pt x="271544" y="33407"/>
                  </a:lnTo>
                  <a:lnTo>
                    <a:pt x="275106" y="40443"/>
                  </a:lnTo>
                  <a:lnTo>
                    <a:pt x="277219" y="46230"/>
                  </a:lnTo>
                  <a:lnTo>
                    <a:pt x="278768" y="50925"/>
                  </a:lnTo>
                  <a:lnTo>
                    <a:pt x="280943" y="57784"/>
                  </a:lnTo>
                  <a:lnTo>
                    <a:pt x="281896" y="60176"/>
                  </a:lnTo>
                  <a:lnTo>
                    <a:pt x="280355" y="61426"/>
                  </a:lnTo>
                  <a:lnTo>
                    <a:pt x="277257" y="65889"/>
                  </a:lnTo>
                  <a:lnTo>
                    <a:pt x="273962" y="80057"/>
                  </a:lnTo>
                  <a:lnTo>
                    <a:pt x="269244" y="91127"/>
                  </a:lnTo>
                  <a:lnTo>
                    <a:pt x="268710" y="98058"/>
                  </a:lnTo>
                  <a:lnTo>
                    <a:pt x="267952" y="100558"/>
                  </a:lnTo>
                  <a:lnTo>
                    <a:pt x="265709" y="104069"/>
                  </a:lnTo>
                  <a:lnTo>
                    <a:pt x="262989" y="107514"/>
                  </a:lnTo>
                  <a:lnTo>
                    <a:pt x="258153" y="105730"/>
                  </a:lnTo>
                  <a:lnTo>
                    <a:pt x="250281" y="99684"/>
                  </a:lnTo>
                  <a:lnTo>
                    <a:pt x="245691" y="93939"/>
                  </a:lnTo>
                  <a:lnTo>
                    <a:pt x="240771" y="90228"/>
                  </a:lnTo>
                  <a:lnTo>
                    <a:pt x="236119" y="85313"/>
                  </a:lnTo>
                  <a:lnTo>
                    <a:pt x="234853" y="81776"/>
                  </a:lnTo>
                  <a:lnTo>
                    <a:pt x="234902" y="79508"/>
                  </a:lnTo>
                  <a:lnTo>
                    <a:pt x="232870" y="73967"/>
                  </a:lnTo>
                  <a:lnTo>
                    <a:pt x="231366" y="71349"/>
                  </a:lnTo>
                  <a:lnTo>
                    <a:pt x="225697" y="65457"/>
                  </a:lnTo>
                  <a:lnTo>
                    <a:pt x="224069" y="62314"/>
                  </a:lnTo>
                  <a:lnTo>
                    <a:pt x="222825" y="60932"/>
                  </a:lnTo>
                  <a:lnTo>
                    <a:pt x="221576" y="58948"/>
                  </a:lnTo>
                  <a:lnTo>
                    <a:pt x="219522" y="51303"/>
                  </a:lnTo>
                  <a:lnTo>
                    <a:pt x="217271" y="46452"/>
                  </a:lnTo>
                  <a:lnTo>
                    <a:pt x="214711" y="47794"/>
                  </a:lnTo>
                  <a:lnTo>
                    <a:pt x="215164" y="49836"/>
                  </a:lnTo>
                  <a:lnTo>
                    <a:pt x="212929" y="52661"/>
                  </a:lnTo>
                  <a:lnTo>
                    <a:pt x="211580" y="55939"/>
                  </a:lnTo>
                  <a:lnTo>
                    <a:pt x="212616" y="58616"/>
                  </a:lnTo>
                  <a:lnTo>
                    <a:pt x="217253" y="62691"/>
                  </a:lnTo>
                  <a:lnTo>
                    <a:pt x="218192" y="64471"/>
                  </a:lnTo>
                  <a:lnTo>
                    <a:pt x="219271" y="68333"/>
                  </a:lnTo>
                  <a:lnTo>
                    <a:pt x="219098" y="73582"/>
                  </a:lnTo>
                  <a:lnTo>
                    <a:pt x="219846" y="75364"/>
                  </a:lnTo>
                  <a:lnTo>
                    <a:pt x="223316" y="79264"/>
                  </a:lnTo>
                  <a:lnTo>
                    <a:pt x="224560" y="81578"/>
                  </a:lnTo>
                  <a:lnTo>
                    <a:pt x="225308" y="83575"/>
                  </a:lnTo>
                  <a:lnTo>
                    <a:pt x="226460" y="85381"/>
                  </a:lnTo>
                  <a:lnTo>
                    <a:pt x="229904" y="88779"/>
                  </a:lnTo>
                  <a:lnTo>
                    <a:pt x="234858" y="95245"/>
                  </a:lnTo>
                  <a:lnTo>
                    <a:pt x="239559" y="99603"/>
                  </a:lnTo>
                  <a:lnTo>
                    <a:pt x="242949" y="101707"/>
                  </a:lnTo>
                  <a:lnTo>
                    <a:pt x="244390" y="103816"/>
                  </a:lnTo>
                  <a:lnTo>
                    <a:pt x="244714" y="109258"/>
                  </a:lnTo>
                  <a:lnTo>
                    <a:pt x="244466" y="111851"/>
                  </a:lnTo>
                  <a:lnTo>
                    <a:pt x="247439" y="116737"/>
                  </a:lnTo>
                  <a:lnTo>
                    <a:pt x="248540" y="119209"/>
                  </a:lnTo>
                  <a:lnTo>
                    <a:pt x="251425" y="121225"/>
                  </a:lnTo>
                  <a:lnTo>
                    <a:pt x="252742" y="123525"/>
                  </a:lnTo>
                  <a:lnTo>
                    <a:pt x="253951" y="127268"/>
                  </a:lnTo>
                  <a:lnTo>
                    <a:pt x="255776" y="138334"/>
                  </a:lnTo>
                  <a:lnTo>
                    <a:pt x="258274" y="141050"/>
                  </a:lnTo>
                  <a:lnTo>
                    <a:pt x="266006" y="155596"/>
                  </a:lnTo>
                  <a:lnTo>
                    <a:pt x="272523" y="164803"/>
                  </a:lnTo>
                  <a:lnTo>
                    <a:pt x="275678" y="171674"/>
                  </a:lnTo>
                  <a:lnTo>
                    <a:pt x="280484" y="180040"/>
                  </a:lnTo>
                  <a:lnTo>
                    <a:pt x="289905" y="198407"/>
                  </a:lnTo>
                  <a:lnTo>
                    <a:pt x="295513" y="204077"/>
                  </a:lnTo>
                  <a:lnTo>
                    <a:pt x="297745" y="207260"/>
                  </a:lnTo>
                  <a:lnTo>
                    <a:pt x="301803" y="209713"/>
                  </a:lnTo>
                  <a:lnTo>
                    <a:pt x="306202" y="213256"/>
                  </a:lnTo>
                  <a:lnTo>
                    <a:pt x="302006" y="212909"/>
                  </a:lnTo>
                  <a:lnTo>
                    <a:pt x="300950" y="213124"/>
                  </a:lnTo>
                  <a:lnTo>
                    <a:pt x="299485" y="213730"/>
                  </a:lnTo>
                  <a:lnTo>
                    <a:pt x="298778" y="215879"/>
                  </a:lnTo>
                  <a:lnTo>
                    <a:pt x="298479" y="217636"/>
                  </a:lnTo>
                  <a:lnTo>
                    <a:pt x="298986" y="226942"/>
                  </a:lnTo>
                  <a:lnTo>
                    <a:pt x="300136" y="231679"/>
                  </a:lnTo>
                  <a:lnTo>
                    <a:pt x="303825" y="240658"/>
                  </a:lnTo>
                  <a:lnTo>
                    <a:pt x="306574" y="243351"/>
                  </a:lnTo>
                  <a:lnTo>
                    <a:pt x="307913" y="245093"/>
                  </a:lnTo>
                  <a:lnTo>
                    <a:pt x="309780" y="246365"/>
                  </a:lnTo>
                  <a:lnTo>
                    <a:pt x="318521" y="249428"/>
                  </a:lnTo>
                  <a:lnTo>
                    <a:pt x="323630" y="255912"/>
                  </a:lnTo>
                  <a:lnTo>
                    <a:pt x="335102" y="264106"/>
                  </a:lnTo>
                  <a:lnTo>
                    <a:pt x="336227" y="266369"/>
                  </a:lnTo>
                  <a:lnTo>
                    <a:pt x="336254" y="266895"/>
                  </a:lnTo>
                  <a:lnTo>
                    <a:pt x="327187" y="266898"/>
                  </a:lnTo>
                  <a:lnTo>
                    <a:pt x="318122" y="266899"/>
                  </a:lnTo>
                  <a:lnTo>
                    <a:pt x="309052" y="266901"/>
                  </a:lnTo>
                  <a:lnTo>
                    <a:pt x="299987" y="266902"/>
                  </a:lnTo>
                  <a:lnTo>
                    <a:pt x="290920" y="266903"/>
                  </a:lnTo>
                  <a:lnTo>
                    <a:pt x="281852" y="266905"/>
                  </a:lnTo>
                  <a:lnTo>
                    <a:pt x="272785" y="266906"/>
                  </a:lnTo>
                  <a:lnTo>
                    <a:pt x="263718" y="266907"/>
                  </a:lnTo>
                  <a:lnTo>
                    <a:pt x="254653" y="266909"/>
                  </a:lnTo>
                  <a:lnTo>
                    <a:pt x="245585" y="266910"/>
                  </a:lnTo>
                  <a:lnTo>
                    <a:pt x="236518" y="266911"/>
                  </a:lnTo>
                  <a:lnTo>
                    <a:pt x="227451" y="266913"/>
                  </a:lnTo>
                  <a:lnTo>
                    <a:pt x="218386" y="266915"/>
                  </a:lnTo>
                  <a:lnTo>
                    <a:pt x="209316" y="266915"/>
                  </a:lnTo>
                  <a:lnTo>
                    <a:pt x="200251" y="266918"/>
                  </a:lnTo>
                  <a:lnTo>
                    <a:pt x="191184" y="266920"/>
                  </a:lnTo>
                  <a:lnTo>
                    <a:pt x="186011" y="266920"/>
                  </a:lnTo>
                  <a:lnTo>
                    <a:pt x="186893" y="264465"/>
                  </a:lnTo>
                  <a:lnTo>
                    <a:pt x="187438" y="262720"/>
                  </a:lnTo>
                  <a:lnTo>
                    <a:pt x="186834" y="261513"/>
                  </a:lnTo>
                  <a:lnTo>
                    <a:pt x="185066" y="261211"/>
                  </a:lnTo>
                  <a:lnTo>
                    <a:pt x="183911" y="261592"/>
                  </a:lnTo>
                  <a:lnTo>
                    <a:pt x="181207" y="266741"/>
                  </a:lnTo>
                  <a:lnTo>
                    <a:pt x="179785" y="266946"/>
                  </a:lnTo>
                  <a:lnTo>
                    <a:pt x="176565" y="266946"/>
                  </a:lnTo>
                  <a:lnTo>
                    <a:pt x="166008" y="266945"/>
                  </a:lnTo>
                  <a:lnTo>
                    <a:pt x="155451" y="266942"/>
                  </a:lnTo>
                  <a:lnTo>
                    <a:pt x="144897" y="266940"/>
                  </a:lnTo>
                  <a:lnTo>
                    <a:pt x="134337" y="266940"/>
                  </a:lnTo>
                  <a:lnTo>
                    <a:pt x="123780" y="266937"/>
                  </a:lnTo>
                  <a:lnTo>
                    <a:pt x="113226" y="266936"/>
                  </a:lnTo>
                  <a:lnTo>
                    <a:pt x="102669" y="266934"/>
                  </a:lnTo>
                  <a:lnTo>
                    <a:pt x="92109" y="266933"/>
                  </a:lnTo>
                  <a:lnTo>
                    <a:pt x="81555" y="266930"/>
                  </a:lnTo>
                  <a:lnTo>
                    <a:pt x="70998" y="266929"/>
                  </a:lnTo>
                  <a:lnTo>
                    <a:pt x="60441" y="266928"/>
                  </a:lnTo>
                  <a:lnTo>
                    <a:pt x="49884" y="266926"/>
                  </a:lnTo>
                  <a:lnTo>
                    <a:pt x="39327" y="266925"/>
                  </a:lnTo>
                  <a:lnTo>
                    <a:pt x="28770" y="266922"/>
                  </a:lnTo>
                  <a:lnTo>
                    <a:pt x="18213" y="266921"/>
                  </a:lnTo>
                  <a:lnTo>
                    <a:pt x="7655" y="266920"/>
                  </a:lnTo>
                  <a:lnTo>
                    <a:pt x="7655" y="260714"/>
                  </a:lnTo>
                  <a:lnTo>
                    <a:pt x="7655" y="254508"/>
                  </a:lnTo>
                  <a:lnTo>
                    <a:pt x="7655" y="248303"/>
                  </a:lnTo>
                  <a:lnTo>
                    <a:pt x="7655" y="242097"/>
                  </a:lnTo>
                  <a:lnTo>
                    <a:pt x="7655" y="235892"/>
                  </a:lnTo>
                  <a:lnTo>
                    <a:pt x="7655" y="229686"/>
                  </a:lnTo>
                  <a:lnTo>
                    <a:pt x="7655" y="223480"/>
                  </a:lnTo>
                  <a:lnTo>
                    <a:pt x="7655" y="217274"/>
                  </a:lnTo>
                  <a:lnTo>
                    <a:pt x="7655" y="211069"/>
                  </a:lnTo>
                  <a:lnTo>
                    <a:pt x="7655" y="204863"/>
                  </a:lnTo>
                  <a:lnTo>
                    <a:pt x="7655" y="198658"/>
                  </a:lnTo>
                  <a:lnTo>
                    <a:pt x="7655" y="192452"/>
                  </a:lnTo>
                  <a:lnTo>
                    <a:pt x="7655" y="186247"/>
                  </a:lnTo>
                  <a:lnTo>
                    <a:pt x="7655" y="180041"/>
                  </a:lnTo>
                  <a:lnTo>
                    <a:pt x="7655" y="173836"/>
                  </a:lnTo>
                  <a:lnTo>
                    <a:pt x="7655" y="167630"/>
                  </a:lnTo>
                  <a:lnTo>
                    <a:pt x="7655" y="161425"/>
                  </a:lnTo>
                  <a:lnTo>
                    <a:pt x="7655" y="155219"/>
                  </a:lnTo>
                  <a:lnTo>
                    <a:pt x="7655" y="149014"/>
                  </a:lnTo>
                  <a:lnTo>
                    <a:pt x="7655" y="142808"/>
                  </a:lnTo>
                  <a:lnTo>
                    <a:pt x="7655" y="136603"/>
                  </a:lnTo>
                  <a:lnTo>
                    <a:pt x="7655" y="130397"/>
                  </a:lnTo>
                  <a:lnTo>
                    <a:pt x="7655" y="124190"/>
                  </a:lnTo>
                  <a:lnTo>
                    <a:pt x="7655" y="117985"/>
                  </a:lnTo>
                  <a:lnTo>
                    <a:pt x="7655" y="111779"/>
                  </a:lnTo>
                  <a:lnTo>
                    <a:pt x="7655" y="105574"/>
                  </a:lnTo>
                  <a:lnTo>
                    <a:pt x="7655" y="99368"/>
                  </a:lnTo>
                  <a:lnTo>
                    <a:pt x="7655" y="93163"/>
                  </a:lnTo>
                  <a:lnTo>
                    <a:pt x="7655" y="86957"/>
                  </a:lnTo>
                  <a:lnTo>
                    <a:pt x="7655" y="80752"/>
                  </a:lnTo>
                  <a:lnTo>
                    <a:pt x="7655" y="74546"/>
                  </a:lnTo>
                  <a:lnTo>
                    <a:pt x="7655" y="68341"/>
                  </a:lnTo>
                  <a:lnTo>
                    <a:pt x="7418" y="67182"/>
                  </a:lnTo>
                  <a:lnTo>
                    <a:pt x="5882" y="62969"/>
                  </a:lnTo>
                  <a:lnTo>
                    <a:pt x="4495" y="57608"/>
                  </a:lnTo>
                  <a:lnTo>
                    <a:pt x="2973" y="51018"/>
                  </a:lnTo>
                  <a:lnTo>
                    <a:pt x="2776" y="48882"/>
                  </a:lnTo>
                  <a:lnTo>
                    <a:pt x="232" y="42098"/>
                  </a:lnTo>
                  <a:lnTo>
                    <a:pt x="0" y="40177"/>
                  </a:lnTo>
                  <a:lnTo>
                    <a:pt x="642" y="38808"/>
                  </a:lnTo>
                  <a:lnTo>
                    <a:pt x="4817" y="33090"/>
                  </a:lnTo>
                  <a:lnTo>
                    <a:pt x="6074" y="30313"/>
                  </a:lnTo>
                  <a:lnTo>
                    <a:pt x="7135" y="26983"/>
                  </a:lnTo>
                  <a:lnTo>
                    <a:pt x="7480" y="24274"/>
                  </a:lnTo>
                  <a:lnTo>
                    <a:pt x="6252" y="20131"/>
                  </a:lnTo>
                  <a:lnTo>
                    <a:pt x="4817" y="16407"/>
                  </a:lnTo>
                  <a:lnTo>
                    <a:pt x="4331" y="12595"/>
                  </a:lnTo>
                  <a:lnTo>
                    <a:pt x="4131" y="8847"/>
                  </a:lnTo>
                  <a:lnTo>
                    <a:pt x="6266" y="6286"/>
                  </a:lnTo>
                  <a:lnTo>
                    <a:pt x="8827" y="3895"/>
                  </a:lnTo>
                  <a:lnTo>
                    <a:pt x="9782" y="2426"/>
                  </a:lnTo>
                  <a:lnTo>
                    <a:pt x="11296" y="775"/>
                  </a:lnTo>
                  <a:lnTo>
                    <a:pt x="12359" y="0"/>
                  </a:lnTo>
                  <a:lnTo>
                    <a:pt x="14432" y="3348"/>
                  </a:lnTo>
                  <a:lnTo>
                    <a:pt x="18763" y="3929"/>
                  </a:lnTo>
                  <a:lnTo>
                    <a:pt x="32885" y="941"/>
                  </a:lnTo>
                  <a:lnTo>
                    <a:pt x="48472" y="3948"/>
                  </a:lnTo>
                  <a:lnTo>
                    <a:pt x="57075" y="5101"/>
                  </a:lnTo>
                  <a:lnTo>
                    <a:pt x="70323" y="7657"/>
                  </a:lnTo>
                  <a:lnTo>
                    <a:pt x="78392" y="12222"/>
                  </a:lnTo>
                  <a:lnTo>
                    <a:pt x="80605" y="12800"/>
                  </a:lnTo>
                  <a:lnTo>
                    <a:pt x="86404" y="12710"/>
                  </a:lnTo>
                  <a:lnTo>
                    <a:pt x="90206" y="15407"/>
                  </a:lnTo>
                  <a:lnTo>
                    <a:pt x="105330" y="16705"/>
                  </a:lnTo>
                  <a:lnTo>
                    <a:pt x="113401" y="19683"/>
                  </a:lnTo>
                  <a:lnTo>
                    <a:pt x="117983" y="22058"/>
                  </a:lnTo>
                  <a:lnTo>
                    <a:pt x="120728" y="22789"/>
                  </a:lnTo>
                  <a:lnTo>
                    <a:pt x="123157" y="22671"/>
                  </a:lnTo>
                  <a:lnTo>
                    <a:pt x="126444" y="21776"/>
                  </a:lnTo>
                  <a:lnTo>
                    <a:pt x="130578" y="20104"/>
                  </a:lnTo>
                  <a:lnTo>
                    <a:pt x="135085" y="17781"/>
                  </a:lnTo>
                  <a:lnTo>
                    <a:pt x="144430" y="11813"/>
                  </a:lnTo>
                  <a:lnTo>
                    <a:pt x="147736" y="10764"/>
                  </a:lnTo>
                  <a:lnTo>
                    <a:pt x="149895" y="11034"/>
                  </a:lnTo>
                  <a:lnTo>
                    <a:pt x="152523" y="10959"/>
                  </a:lnTo>
                  <a:lnTo>
                    <a:pt x="153619" y="9344"/>
                  </a:lnTo>
                  <a:lnTo>
                    <a:pt x="155001" y="8233"/>
                  </a:lnTo>
                  <a:lnTo>
                    <a:pt x="155870" y="6970"/>
                  </a:lnTo>
                  <a:lnTo>
                    <a:pt x="157289" y="5453"/>
                  </a:lnTo>
                  <a:lnTo>
                    <a:pt x="162149" y="5028"/>
                  </a:lnTo>
                  <a:lnTo>
                    <a:pt x="171891" y="2435"/>
                  </a:lnTo>
                  <a:lnTo>
                    <a:pt x="170804" y="3664"/>
                  </a:lnTo>
                  <a:lnTo>
                    <a:pt x="161928" y="6576"/>
                  </a:lnTo>
                  <a:lnTo>
                    <a:pt x="165728" y="6939"/>
                  </a:lnTo>
                  <a:lnTo>
                    <a:pt x="169622" y="5943"/>
                  </a:lnTo>
                  <a:lnTo>
                    <a:pt x="174053" y="5310"/>
                  </a:lnTo>
                  <a:lnTo>
                    <a:pt x="174857" y="4073"/>
                  </a:lnTo>
                  <a:lnTo>
                    <a:pt x="175440" y="1752"/>
                  </a:lnTo>
                  <a:lnTo>
                    <a:pt x="176295" y="1427"/>
                  </a:lnTo>
                  <a:lnTo>
                    <a:pt x="179364" y="1862"/>
                  </a:lnTo>
                  <a:lnTo>
                    <a:pt x="188496" y="5436"/>
                  </a:lnTo>
                  <a:lnTo>
                    <a:pt x="190766" y="5505"/>
                  </a:lnTo>
                  <a:lnTo>
                    <a:pt x="197196" y="3555"/>
                  </a:lnTo>
                  <a:lnTo>
                    <a:pt x="198570" y="3138"/>
                  </a:lnTo>
                  <a:lnTo>
                    <a:pt x="200651" y="4224"/>
                  </a:lnTo>
                  <a:lnTo>
                    <a:pt x="205398" y="8674"/>
                  </a:lnTo>
                  <a:lnTo>
                    <a:pt x="203740" y="8580"/>
                  </a:lnTo>
                  <a:lnTo>
                    <a:pt x="198659" y="4767"/>
                  </a:lnTo>
                  <a:lnTo>
                    <a:pt x="198208" y="6666"/>
                  </a:lnTo>
                  <a:lnTo>
                    <a:pt x="195313" y="10014"/>
                  </a:lnTo>
                  <a:lnTo>
                    <a:pt x="198932" y="11462"/>
                  </a:lnTo>
                  <a:lnTo>
                    <a:pt x="201873" y="12006"/>
                  </a:lnTo>
                  <a:lnTo>
                    <a:pt x="203452" y="13872"/>
                  </a:lnTo>
                  <a:lnTo>
                    <a:pt x="204450" y="15534"/>
                  </a:lnTo>
                  <a:lnTo>
                    <a:pt x="207346" y="14810"/>
                  </a:lnTo>
                  <a:lnTo>
                    <a:pt x="209427" y="12548"/>
                  </a:lnTo>
                  <a:lnTo>
                    <a:pt x="208347" y="11286"/>
                  </a:lnTo>
                  <a:lnTo>
                    <a:pt x="207613" y="9982"/>
                  </a:lnTo>
                  <a:lnTo>
                    <a:pt x="208563" y="9949"/>
                  </a:lnTo>
                  <a:lnTo>
                    <a:pt x="210579" y="11023"/>
                  </a:lnTo>
                  <a:lnTo>
                    <a:pt x="216362" y="15316"/>
                  </a:lnTo>
                  <a:lnTo>
                    <a:pt x="218310" y="16199"/>
                  </a:lnTo>
                  <a:lnTo>
                    <a:pt x="220556" y="16054"/>
                  </a:lnTo>
                  <a:lnTo>
                    <a:pt x="225251" y="14846"/>
                  </a:lnTo>
                  <a:lnTo>
                    <a:pt x="226552" y="15034"/>
                  </a:lnTo>
                  <a:lnTo>
                    <a:pt x="232861" y="13452"/>
                  </a:lnTo>
                  <a:lnTo>
                    <a:pt x="233604" y="14611"/>
                  </a:lnTo>
                  <a:lnTo>
                    <a:pt x="234643" y="15763"/>
                  </a:lnTo>
                  <a:lnTo>
                    <a:pt x="239716" y="14480"/>
                  </a:lnTo>
                  <a:lnTo>
                    <a:pt x="247690" y="14495"/>
                  </a:lnTo>
                  <a:lnTo>
                    <a:pt x="254213" y="13099"/>
                  </a:lnTo>
                  <a:lnTo>
                    <a:pt x="261777" y="970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7663373" y="3006335"/>
              <a:ext cx="12939" cy="8623"/>
            </a:xfrm>
            <a:custGeom>
              <a:avLst/>
              <a:pathLst>
                <a:path w="12939" h="8623">
                  <a:moveTo>
                    <a:pt x="5561" y="5340"/>
                  </a:moveTo>
                  <a:lnTo>
                    <a:pt x="6703" y="6811"/>
                  </a:lnTo>
                  <a:lnTo>
                    <a:pt x="7502" y="6666"/>
                  </a:lnTo>
                  <a:lnTo>
                    <a:pt x="8128" y="6177"/>
                  </a:lnTo>
                  <a:lnTo>
                    <a:pt x="8570" y="5138"/>
                  </a:lnTo>
                  <a:lnTo>
                    <a:pt x="12939" y="7190"/>
                  </a:lnTo>
                  <a:lnTo>
                    <a:pt x="12686" y="8553"/>
                  </a:lnTo>
                  <a:lnTo>
                    <a:pt x="10079" y="8623"/>
                  </a:lnTo>
                  <a:lnTo>
                    <a:pt x="7070" y="8048"/>
                  </a:lnTo>
                  <a:lnTo>
                    <a:pt x="4288" y="8248"/>
                  </a:lnTo>
                  <a:lnTo>
                    <a:pt x="974" y="7653"/>
                  </a:lnTo>
                  <a:lnTo>
                    <a:pt x="207" y="5340"/>
                  </a:lnTo>
                  <a:lnTo>
                    <a:pt x="2320" y="6460"/>
                  </a:lnTo>
                  <a:lnTo>
                    <a:pt x="3413" y="6177"/>
                  </a:lnTo>
                  <a:lnTo>
                    <a:pt x="3608" y="5880"/>
                  </a:lnTo>
                  <a:lnTo>
                    <a:pt x="2110" y="4315"/>
                  </a:lnTo>
                  <a:lnTo>
                    <a:pt x="0" y="4003"/>
                  </a:lnTo>
                  <a:lnTo>
                    <a:pt x="145" y="2772"/>
                  </a:lnTo>
                  <a:lnTo>
                    <a:pt x="1090" y="2288"/>
                  </a:lnTo>
                  <a:lnTo>
                    <a:pt x="1673" y="1689"/>
                  </a:lnTo>
                  <a:lnTo>
                    <a:pt x="464" y="0"/>
                  </a:lnTo>
                  <a:lnTo>
                    <a:pt x="2836" y="384"/>
                  </a:lnTo>
                  <a:lnTo>
                    <a:pt x="4333" y="1407"/>
                  </a:lnTo>
                  <a:lnTo>
                    <a:pt x="5319" y="26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7664924" y="3000392"/>
              <a:ext cx="3149" cy="3281"/>
            </a:xfrm>
            <a:custGeom>
              <a:avLst/>
              <a:pathLst>
                <a:path w="3149" h="3281">
                  <a:moveTo>
                    <a:pt x="2220" y="609"/>
                  </a:moveTo>
                  <a:lnTo>
                    <a:pt x="3149" y="3281"/>
                  </a:lnTo>
                  <a:lnTo>
                    <a:pt x="450" y="2261"/>
                  </a:lnTo>
                  <a:lnTo>
                    <a:pt x="0" y="1708"/>
                  </a:lnTo>
                  <a:lnTo>
                    <a:pt x="1187" y="650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7566289" y="2947871"/>
              <a:ext cx="184869" cy="155538"/>
            </a:xfrm>
            <a:custGeom>
              <a:avLst/>
              <a:pathLst>
                <a:path w="184869" h="155538">
                  <a:moveTo>
                    <a:pt x="60316" y="0"/>
                  </a:moveTo>
                  <a:lnTo>
                    <a:pt x="68669" y="15970"/>
                  </a:lnTo>
                  <a:lnTo>
                    <a:pt x="72061" y="25410"/>
                  </a:lnTo>
                  <a:lnTo>
                    <a:pt x="75048" y="35258"/>
                  </a:lnTo>
                  <a:lnTo>
                    <a:pt x="77259" y="50055"/>
                  </a:lnTo>
                  <a:lnTo>
                    <a:pt x="79369" y="57588"/>
                  </a:lnTo>
                  <a:lnTo>
                    <a:pt x="82777" y="61303"/>
                  </a:lnTo>
                  <a:lnTo>
                    <a:pt x="85106" y="68337"/>
                  </a:lnTo>
                  <a:lnTo>
                    <a:pt x="87103" y="68603"/>
                  </a:lnTo>
                  <a:lnTo>
                    <a:pt x="88552" y="70536"/>
                  </a:lnTo>
                  <a:lnTo>
                    <a:pt x="91027" y="77137"/>
                  </a:lnTo>
                  <a:lnTo>
                    <a:pt x="92816" y="79592"/>
                  </a:lnTo>
                  <a:lnTo>
                    <a:pt x="93752" y="77480"/>
                  </a:lnTo>
                  <a:lnTo>
                    <a:pt x="93647" y="76263"/>
                  </a:lnTo>
                  <a:lnTo>
                    <a:pt x="92948" y="74231"/>
                  </a:lnTo>
                  <a:lnTo>
                    <a:pt x="93588" y="71613"/>
                  </a:lnTo>
                  <a:lnTo>
                    <a:pt x="94978" y="70045"/>
                  </a:lnTo>
                  <a:lnTo>
                    <a:pt x="98143" y="72178"/>
                  </a:lnTo>
                  <a:lnTo>
                    <a:pt x="99876" y="73798"/>
                  </a:lnTo>
                  <a:lnTo>
                    <a:pt x="100340" y="77043"/>
                  </a:lnTo>
                  <a:lnTo>
                    <a:pt x="101066" y="78843"/>
                  </a:lnTo>
                  <a:lnTo>
                    <a:pt x="104382" y="82652"/>
                  </a:lnTo>
                  <a:lnTo>
                    <a:pt x="107178" y="83760"/>
                  </a:lnTo>
                  <a:lnTo>
                    <a:pt x="110805" y="84038"/>
                  </a:lnTo>
                  <a:lnTo>
                    <a:pt x="113838" y="84877"/>
                  </a:lnTo>
                  <a:lnTo>
                    <a:pt x="116273" y="86275"/>
                  </a:lnTo>
                  <a:lnTo>
                    <a:pt x="120831" y="90143"/>
                  </a:lnTo>
                  <a:lnTo>
                    <a:pt x="131253" y="93534"/>
                  </a:lnTo>
                  <a:lnTo>
                    <a:pt x="139632" y="103936"/>
                  </a:lnTo>
                  <a:lnTo>
                    <a:pt x="144565" y="111144"/>
                  </a:lnTo>
                  <a:lnTo>
                    <a:pt x="160784" y="122071"/>
                  </a:lnTo>
                  <a:lnTo>
                    <a:pt x="163585" y="127309"/>
                  </a:lnTo>
                  <a:lnTo>
                    <a:pt x="165045" y="132435"/>
                  </a:lnTo>
                  <a:lnTo>
                    <a:pt x="168459" y="132189"/>
                  </a:lnTo>
                  <a:lnTo>
                    <a:pt x="174307" y="137796"/>
                  </a:lnTo>
                  <a:lnTo>
                    <a:pt x="176012" y="142061"/>
                  </a:lnTo>
                  <a:lnTo>
                    <a:pt x="180802" y="143606"/>
                  </a:lnTo>
                  <a:lnTo>
                    <a:pt x="181617" y="141087"/>
                  </a:lnTo>
                  <a:lnTo>
                    <a:pt x="183935" y="143156"/>
                  </a:lnTo>
                  <a:lnTo>
                    <a:pt x="184869" y="146362"/>
                  </a:lnTo>
                  <a:lnTo>
                    <a:pt x="181801" y="147642"/>
                  </a:lnTo>
                  <a:lnTo>
                    <a:pt x="178419" y="148775"/>
                  </a:lnTo>
                  <a:lnTo>
                    <a:pt x="177939" y="148733"/>
                  </a:lnTo>
                  <a:lnTo>
                    <a:pt x="176816" y="150211"/>
                  </a:lnTo>
                  <a:lnTo>
                    <a:pt x="175219" y="154259"/>
                  </a:lnTo>
                  <a:lnTo>
                    <a:pt x="173457" y="155434"/>
                  </a:lnTo>
                  <a:lnTo>
                    <a:pt x="172528" y="155538"/>
                  </a:lnTo>
                  <a:lnTo>
                    <a:pt x="167258" y="151750"/>
                  </a:lnTo>
                  <a:lnTo>
                    <a:pt x="166446" y="151537"/>
                  </a:lnTo>
                  <a:lnTo>
                    <a:pt x="165301" y="152282"/>
                  </a:lnTo>
                  <a:lnTo>
                    <a:pt x="164470" y="153055"/>
                  </a:lnTo>
                  <a:lnTo>
                    <a:pt x="162023" y="150186"/>
                  </a:lnTo>
                  <a:lnTo>
                    <a:pt x="160228" y="147651"/>
                  </a:lnTo>
                  <a:lnTo>
                    <a:pt x="157721" y="144626"/>
                  </a:lnTo>
                  <a:lnTo>
                    <a:pt x="155297" y="143267"/>
                  </a:lnTo>
                  <a:lnTo>
                    <a:pt x="152688" y="141562"/>
                  </a:lnTo>
                  <a:lnTo>
                    <a:pt x="150130" y="137595"/>
                  </a:lnTo>
                  <a:lnTo>
                    <a:pt x="147517" y="133227"/>
                  </a:lnTo>
                  <a:lnTo>
                    <a:pt x="143648" y="129654"/>
                  </a:lnTo>
                  <a:lnTo>
                    <a:pt x="136404" y="124498"/>
                  </a:lnTo>
                  <a:lnTo>
                    <a:pt x="129758" y="117967"/>
                  </a:lnTo>
                  <a:lnTo>
                    <a:pt x="124679" y="111143"/>
                  </a:lnTo>
                  <a:lnTo>
                    <a:pt x="121405" y="107590"/>
                  </a:lnTo>
                  <a:lnTo>
                    <a:pt x="120008" y="106683"/>
                  </a:lnTo>
                  <a:lnTo>
                    <a:pt x="113234" y="104453"/>
                  </a:lnTo>
                  <a:lnTo>
                    <a:pt x="108501" y="101333"/>
                  </a:lnTo>
                  <a:lnTo>
                    <a:pt x="104863" y="98761"/>
                  </a:lnTo>
                  <a:lnTo>
                    <a:pt x="102628" y="98073"/>
                  </a:lnTo>
                  <a:lnTo>
                    <a:pt x="100459" y="97988"/>
                  </a:lnTo>
                  <a:lnTo>
                    <a:pt x="95844" y="98498"/>
                  </a:lnTo>
                  <a:lnTo>
                    <a:pt x="92004" y="96886"/>
                  </a:lnTo>
                  <a:lnTo>
                    <a:pt x="90396" y="96886"/>
                  </a:lnTo>
                  <a:lnTo>
                    <a:pt x="87824" y="96415"/>
                  </a:lnTo>
                  <a:lnTo>
                    <a:pt x="85805" y="95844"/>
                  </a:lnTo>
                  <a:lnTo>
                    <a:pt x="83436" y="96531"/>
                  </a:lnTo>
                  <a:lnTo>
                    <a:pt x="78573" y="97679"/>
                  </a:lnTo>
                  <a:lnTo>
                    <a:pt x="76581" y="97428"/>
                  </a:lnTo>
                  <a:lnTo>
                    <a:pt x="75491" y="95822"/>
                  </a:lnTo>
                  <a:lnTo>
                    <a:pt x="74851" y="94596"/>
                  </a:lnTo>
                  <a:lnTo>
                    <a:pt x="73159" y="93315"/>
                  </a:lnTo>
                  <a:lnTo>
                    <a:pt x="71767" y="93315"/>
                  </a:lnTo>
                  <a:lnTo>
                    <a:pt x="70990" y="94458"/>
                  </a:lnTo>
                  <a:lnTo>
                    <a:pt x="65914" y="97347"/>
                  </a:lnTo>
                  <a:lnTo>
                    <a:pt x="57413" y="98947"/>
                  </a:lnTo>
                  <a:lnTo>
                    <a:pt x="55397" y="98831"/>
                  </a:lnTo>
                  <a:lnTo>
                    <a:pt x="53891" y="97676"/>
                  </a:lnTo>
                  <a:lnTo>
                    <a:pt x="49595" y="92723"/>
                  </a:lnTo>
                  <a:lnTo>
                    <a:pt x="48367" y="91918"/>
                  </a:lnTo>
                  <a:lnTo>
                    <a:pt x="47398" y="91843"/>
                  </a:lnTo>
                  <a:lnTo>
                    <a:pt x="45407" y="91256"/>
                  </a:lnTo>
                  <a:lnTo>
                    <a:pt x="43545" y="90306"/>
                  </a:lnTo>
                  <a:lnTo>
                    <a:pt x="41912" y="88277"/>
                  </a:lnTo>
                  <a:lnTo>
                    <a:pt x="40274" y="87123"/>
                  </a:lnTo>
                  <a:lnTo>
                    <a:pt x="38509" y="91097"/>
                  </a:lnTo>
                  <a:lnTo>
                    <a:pt x="35416" y="98041"/>
                  </a:lnTo>
                  <a:lnTo>
                    <a:pt x="33759" y="101762"/>
                  </a:lnTo>
                  <a:lnTo>
                    <a:pt x="31625" y="106556"/>
                  </a:lnTo>
                  <a:lnTo>
                    <a:pt x="30950" y="106701"/>
                  </a:lnTo>
                  <a:lnTo>
                    <a:pt x="29857" y="106354"/>
                  </a:lnTo>
                  <a:lnTo>
                    <a:pt x="25615" y="100383"/>
                  </a:lnTo>
                  <a:lnTo>
                    <a:pt x="22949" y="98137"/>
                  </a:lnTo>
                  <a:lnTo>
                    <a:pt x="20957" y="98351"/>
                  </a:lnTo>
                  <a:lnTo>
                    <a:pt x="19505" y="99455"/>
                  </a:lnTo>
                  <a:lnTo>
                    <a:pt x="18588" y="101446"/>
                  </a:lnTo>
                  <a:lnTo>
                    <a:pt x="17595" y="102682"/>
                  </a:lnTo>
                  <a:lnTo>
                    <a:pt x="16518" y="103160"/>
                  </a:lnTo>
                  <a:lnTo>
                    <a:pt x="14202" y="102923"/>
                  </a:lnTo>
                  <a:lnTo>
                    <a:pt x="10643" y="101970"/>
                  </a:lnTo>
                  <a:lnTo>
                    <a:pt x="6973" y="102176"/>
                  </a:lnTo>
                  <a:lnTo>
                    <a:pt x="3195" y="103541"/>
                  </a:lnTo>
                  <a:lnTo>
                    <a:pt x="2695" y="103578"/>
                  </a:lnTo>
                  <a:lnTo>
                    <a:pt x="1810" y="95634"/>
                  </a:lnTo>
                  <a:lnTo>
                    <a:pt x="1217" y="90324"/>
                  </a:lnTo>
                  <a:lnTo>
                    <a:pt x="590" y="84697"/>
                  </a:lnTo>
                  <a:lnTo>
                    <a:pt x="0" y="79392"/>
                  </a:lnTo>
                  <a:lnTo>
                    <a:pt x="2625" y="76129"/>
                  </a:lnTo>
                  <a:lnTo>
                    <a:pt x="3848" y="73035"/>
                  </a:lnTo>
                  <a:lnTo>
                    <a:pt x="6975" y="62969"/>
                  </a:lnTo>
                  <a:lnTo>
                    <a:pt x="8228" y="60966"/>
                  </a:lnTo>
                  <a:lnTo>
                    <a:pt x="10686" y="55575"/>
                  </a:lnTo>
                  <a:lnTo>
                    <a:pt x="11029" y="54018"/>
                  </a:lnTo>
                  <a:lnTo>
                    <a:pt x="13458" y="47223"/>
                  </a:lnTo>
                  <a:lnTo>
                    <a:pt x="13228" y="42709"/>
                  </a:lnTo>
                  <a:lnTo>
                    <a:pt x="12740" y="38146"/>
                  </a:lnTo>
                  <a:lnTo>
                    <a:pt x="14065" y="35446"/>
                  </a:lnTo>
                  <a:lnTo>
                    <a:pt x="15252" y="33284"/>
                  </a:lnTo>
                  <a:lnTo>
                    <a:pt x="15171" y="31462"/>
                  </a:lnTo>
                  <a:lnTo>
                    <a:pt x="15708" y="27206"/>
                  </a:lnTo>
                  <a:lnTo>
                    <a:pt x="16089" y="26147"/>
                  </a:lnTo>
                  <a:lnTo>
                    <a:pt x="17541" y="26080"/>
                  </a:lnTo>
                  <a:lnTo>
                    <a:pt x="20525" y="26630"/>
                  </a:lnTo>
                  <a:lnTo>
                    <a:pt x="22717" y="26202"/>
                  </a:lnTo>
                  <a:lnTo>
                    <a:pt x="25248" y="26196"/>
                  </a:lnTo>
                  <a:lnTo>
                    <a:pt x="27199" y="26068"/>
                  </a:lnTo>
                  <a:lnTo>
                    <a:pt x="28357" y="24770"/>
                  </a:lnTo>
                  <a:lnTo>
                    <a:pt x="29938" y="19812"/>
                  </a:lnTo>
                  <a:lnTo>
                    <a:pt x="30969" y="18817"/>
                  </a:lnTo>
                  <a:lnTo>
                    <a:pt x="31757" y="18516"/>
                  </a:lnTo>
                  <a:lnTo>
                    <a:pt x="33989" y="17597"/>
                  </a:lnTo>
                  <a:lnTo>
                    <a:pt x="35902" y="16153"/>
                  </a:lnTo>
                  <a:lnTo>
                    <a:pt x="37462" y="15117"/>
                  </a:lnTo>
                  <a:lnTo>
                    <a:pt x="38039" y="14909"/>
                  </a:lnTo>
                  <a:lnTo>
                    <a:pt x="39688" y="14779"/>
                  </a:lnTo>
                  <a:lnTo>
                    <a:pt x="41334" y="14169"/>
                  </a:lnTo>
                  <a:lnTo>
                    <a:pt x="42095" y="13468"/>
                  </a:lnTo>
                  <a:lnTo>
                    <a:pt x="44173" y="12912"/>
                  </a:lnTo>
                  <a:lnTo>
                    <a:pt x="46208" y="13226"/>
                  </a:lnTo>
                  <a:lnTo>
                    <a:pt x="47579" y="12616"/>
                  </a:lnTo>
                  <a:lnTo>
                    <a:pt x="48491" y="12220"/>
                  </a:lnTo>
                  <a:lnTo>
                    <a:pt x="49527" y="12189"/>
                  </a:lnTo>
                  <a:lnTo>
                    <a:pt x="50480" y="11614"/>
                  </a:lnTo>
                  <a:lnTo>
                    <a:pt x="50861" y="10732"/>
                  </a:lnTo>
                  <a:lnTo>
                    <a:pt x="51484" y="10171"/>
                  </a:lnTo>
                  <a:lnTo>
                    <a:pt x="53073" y="8883"/>
                  </a:lnTo>
                  <a:lnTo>
                    <a:pt x="53802" y="7951"/>
                  </a:lnTo>
                  <a:lnTo>
                    <a:pt x="54129" y="7013"/>
                  </a:lnTo>
                  <a:lnTo>
                    <a:pt x="54450" y="6264"/>
                  </a:lnTo>
                  <a:lnTo>
                    <a:pt x="55149" y="5006"/>
                  </a:lnTo>
                  <a:lnTo>
                    <a:pt x="57923" y="18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6057826" y="2675813"/>
              <a:ext cx="7533" cy="5630"/>
            </a:xfrm>
            <a:custGeom>
              <a:avLst/>
              <a:pathLst>
                <a:path w="7533" h="5630">
                  <a:moveTo>
                    <a:pt x="7533" y="1121"/>
                  </a:moveTo>
                  <a:lnTo>
                    <a:pt x="4857" y="5630"/>
                  </a:lnTo>
                  <a:lnTo>
                    <a:pt x="1490" y="3942"/>
                  </a:lnTo>
                  <a:lnTo>
                    <a:pt x="680" y="3377"/>
                  </a:lnTo>
                  <a:lnTo>
                    <a:pt x="0" y="2450"/>
                  </a:lnTo>
                  <a:lnTo>
                    <a:pt x="3238" y="226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6122795" y="2667269"/>
              <a:ext cx="11780" cy="11394"/>
            </a:xfrm>
            <a:custGeom>
              <a:avLst/>
              <a:pathLst>
                <a:path w="11780" h="11394">
                  <a:moveTo>
                    <a:pt x="11299" y="330"/>
                  </a:moveTo>
                  <a:lnTo>
                    <a:pt x="11130" y="2454"/>
                  </a:lnTo>
                  <a:lnTo>
                    <a:pt x="11780" y="4601"/>
                  </a:lnTo>
                  <a:lnTo>
                    <a:pt x="11614" y="7865"/>
                  </a:lnTo>
                  <a:lnTo>
                    <a:pt x="10299" y="9634"/>
                  </a:lnTo>
                  <a:lnTo>
                    <a:pt x="6911" y="11394"/>
                  </a:lnTo>
                  <a:lnTo>
                    <a:pt x="4247" y="11079"/>
                  </a:lnTo>
                  <a:lnTo>
                    <a:pt x="2740" y="10369"/>
                  </a:lnTo>
                  <a:lnTo>
                    <a:pt x="59" y="7510"/>
                  </a:lnTo>
                  <a:lnTo>
                    <a:pt x="0" y="4555"/>
                  </a:lnTo>
                  <a:lnTo>
                    <a:pt x="2446" y="2629"/>
                  </a:lnTo>
                  <a:lnTo>
                    <a:pt x="3501" y="145"/>
                  </a:lnTo>
                  <a:lnTo>
                    <a:pt x="9856" y="619"/>
                  </a:lnTo>
                  <a:lnTo>
                    <a:pt x="10411" y="140"/>
                  </a:lnTo>
                  <a:lnTo>
                    <a:pt x="1088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6080918" y="2666057"/>
              <a:ext cx="6185" cy="5240"/>
            </a:xfrm>
            <a:custGeom>
              <a:avLst/>
              <a:pathLst>
                <a:path w="6185" h="5240">
                  <a:moveTo>
                    <a:pt x="3875" y="5007"/>
                  </a:moveTo>
                  <a:lnTo>
                    <a:pt x="2749" y="5240"/>
                  </a:lnTo>
                  <a:lnTo>
                    <a:pt x="1408" y="4556"/>
                  </a:lnTo>
                  <a:lnTo>
                    <a:pt x="0" y="2362"/>
                  </a:lnTo>
                  <a:lnTo>
                    <a:pt x="955" y="742"/>
                  </a:lnTo>
                  <a:lnTo>
                    <a:pt x="1832" y="0"/>
                  </a:lnTo>
                  <a:lnTo>
                    <a:pt x="3054" y="107"/>
                  </a:lnTo>
                  <a:lnTo>
                    <a:pt x="5395" y="1304"/>
                  </a:lnTo>
                  <a:lnTo>
                    <a:pt x="6111" y="2543"/>
                  </a:lnTo>
                  <a:lnTo>
                    <a:pt x="6185" y="330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6092513" y="2655755"/>
              <a:ext cx="21725" cy="15718"/>
            </a:xfrm>
            <a:custGeom>
              <a:avLst/>
              <a:pathLst>
                <a:path w="21725" h="15718">
                  <a:moveTo>
                    <a:pt x="15774" y="5417"/>
                  </a:moveTo>
                  <a:lnTo>
                    <a:pt x="13460" y="11732"/>
                  </a:lnTo>
                  <a:lnTo>
                    <a:pt x="11304" y="14205"/>
                  </a:lnTo>
                  <a:lnTo>
                    <a:pt x="10018" y="15030"/>
                  </a:lnTo>
                  <a:lnTo>
                    <a:pt x="6834" y="15718"/>
                  </a:lnTo>
                  <a:lnTo>
                    <a:pt x="3056" y="11794"/>
                  </a:lnTo>
                  <a:lnTo>
                    <a:pt x="1086" y="7812"/>
                  </a:lnTo>
                  <a:lnTo>
                    <a:pt x="0" y="6532"/>
                  </a:lnTo>
                  <a:lnTo>
                    <a:pt x="1720" y="5522"/>
                  </a:lnTo>
                  <a:lnTo>
                    <a:pt x="4235" y="5696"/>
                  </a:lnTo>
                  <a:lnTo>
                    <a:pt x="9630" y="4849"/>
                  </a:lnTo>
                  <a:lnTo>
                    <a:pt x="10718" y="4512"/>
                  </a:lnTo>
                  <a:lnTo>
                    <a:pt x="16202" y="491"/>
                  </a:lnTo>
                  <a:lnTo>
                    <a:pt x="21601" y="0"/>
                  </a:lnTo>
                  <a:lnTo>
                    <a:pt x="21725" y="131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6159208" y="2651093"/>
              <a:ext cx="18366" cy="19030"/>
            </a:xfrm>
            <a:custGeom>
              <a:avLst/>
              <a:pathLst>
                <a:path w="18366" h="19030">
                  <a:moveTo>
                    <a:pt x="8152" y="15900"/>
                  </a:moveTo>
                  <a:lnTo>
                    <a:pt x="4398" y="19030"/>
                  </a:lnTo>
                  <a:lnTo>
                    <a:pt x="640" y="18302"/>
                  </a:lnTo>
                  <a:lnTo>
                    <a:pt x="0" y="17789"/>
                  </a:lnTo>
                  <a:lnTo>
                    <a:pt x="3764" y="16994"/>
                  </a:lnTo>
                  <a:lnTo>
                    <a:pt x="7179" y="14614"/>
                  </a:lnTo>
                  <a:lnTo>
                    <a:pt x="9373" y="9341"/>
                  </a:lnTo>
                  <a:lnTo>
                    <a:pt x="12806" y="3516"/>
                  </a:lnTo>
                  <a:lnTo>
                    <a:pt x="13497" y="1049"/>
                  </a:lnTo>
                  <a:lnTo>
                    <a:pt x="14857" y="88"/>
                  </a:lnTo>
                  <a:lnTo>
                    <a:pt x="16732" y="0"/>
                  </a:lnTo>
                  <a:lnTo>
                    <a:pt x="17535" y="183"/>
                  </a:lnTo>
                  <a:lnTo>
                    <a:pt x="18366" y="1477"/>
                  </a:lnTo>
                  <a:lnTo>
                    <a:pt x="18354" y="4408"/>
                  </a:lnTo>
                  <a:lnTo>
                    <a:pt x="17376" y="9267"/>
                  </a:lnTo>
                  <a:lnTo>
                    <a:pt x="15579" y="1357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6062241" y="2648272"/>
              <a:ext cx="7577" cy="9978"/>
            </a:xfrm>
            <a:custGeom>
              <a:avLst/>
              <a:pathLst>
                <a:path w="7577" h="9978">
                  <a:moveTo>
                    <a:pt x="4601" y="9770"/>
                  </a:moveTo>
                  <a:lnTo>
                    <a:pt x="3907" y="9978"/>
                  </a:lnTo>
                  <a:lnTo>
                    <a:pt x="3278" y="7797"/>
                  </a:lnTo>
                  <a:lnTo>
                    <a:pt x="0" y="2446"/>
                  </a:lnTo>
                  <a:lnTo>
                    <a:pt x="1988" y="60"/>
                  </a:lnTo>
                  <a:lnTo>
                    <a:pt x="5615" y="0"/>
                  </a:lnTo>
                  <a:lnTo>
                    <a:pt x="7081" y="1663"/>
                  </a:lnTo>
                  <a:lnTo>
                    <a:pt x="7577" y="3380"/>
                  </a:lnTo>
                  <a:lnTo>
                    <a:pt x="6885" y="4371"/>
                  </a:lnTo>
                  <a:lnTo>
                    <a:pt x="7085" y="6376"/>
                  </a:lnTo>
                  <a:lnTo>
                    <a:pt x="6708" y="767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6176670" y="2637483"/>
              <a:ext cx="12075" cy="10825"/>
            </a:xfrm>
            <a:custGeom>
              <a:avLst/>
              <a:pathLst>
                <a:path w="12075" h="10825">
                  <a:moveTo>
                    <a:pt x="3977" y="9008"/>
                  </a:moveTo>
                  <a:lnTo>
                    <a:pt x="2098" y="10825"/>
                  </a:lnTo>
                  <a:lnTo>
                    <a:pt x="0" y="10172"/>
                  </a:lnTo>
                  <a:lnTo>
                    <a:pt x="1002" y="6186"/>
                  </a:lnTo>
                  <a:lnTo>
                    <a:pt x="1982" y="5004"/>
                  </a:lnTo>
                  <a:lnTo>
                    <a:pt x="5797" y="3266"/>
                  </a:lnTo>
                  <a:lnTo>
                    <a:pt x="8976" y="2567"/>
                  </a:lnTo>
                  <a:lnTo>
                    <a:pt x="9906" y="717"/>
                  </a:lnTo>
                  <a:lnTo>
                    <a:pt x="10952" y="0"/>
                  </a:lnTo>
                  <a:lnTo>
                    <a:pt x="12075" y="1097"/>
                  </a:lnTo>
                  <a:lnTo>
                    <a:pt x="11223" y="2372"/>
                  </a:lnTo>
                  <a:lnTo>
                    <a:pt x="10555" y="6372"/>
                  </a:lnTo>
                  <a:lnTo>
                    <a:pt x="8434" y="765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6598415" y="2374103"/>
              <a:ext cx="5305" cy="3022"/>
            </a:xfrm>
            <a:custGeom>
              <a:avLst/>
              <a:pathLst>
                <a:path w="5305" h="3022">
                  <a:moveTo>
                    <a:pt x="5305" y="2656"/>
                  </a:moveTo>
                  <a:lnTo>
                    <a:pt x="4676" y="3022"/>
                  </a:lnTo>
                  <a:lnTo>
                    <a:pt x="2847" y="2686"/>
                  </a:lnTo>
                  <a:lnTo>
                    <a:pt x="105" y="2686"/>
                  </a:lnTo>
                  <a:lnTo>
                    <a:pt x="0" y="1569"/>
                  </a:lnTo>
                  <a:lnTo>
                    <a:pt x="420" y="789"/>
                  </a:lnTo>
                  <a:lnTo>
                    <a:pt x="949" y="0"/>
                  </a:lnTo>
                  <a:lnTo>
                    <a:pt x="2623" y="1555"/>
                  </a:lnTo>
                  <a:lnTo>
                    <a:pt x="5270" y="1844"/>
                  </a:lnTo>
                  <a:close/>
                </a:path>
              </a:pathLst>
            </a:custGeom>
            <a:solidFill>
              <a:srgbClr val="FE835C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6593480" y="2364353"/>
              <a:ext cx="11061" cy="7289"/>
            </a:xfrm>
            <a:custGeom>
              <a:avLst/>
              <a:pathLst>
                <a:path w="11061" h="7289">
                  <a:moveTo>
                    <a:pt x="6131" y="5591"/>
                  </a:moveTo>
                  <a:lnTo>
                    <a:pt x="5130" y="7289"/>
                  </a:lnTo>
                  <a:lnTo>
                    <a:pt x="928" y="6688"/>
                  </a:lnTo>
                  <a:lnTo>
                    <a:pt x="0" y="6001"/>
                  </a:lnTo>
                  <a:lnTo>
                    <a:pt x="909" y="4080"/>
                  </a:lnTo>
                  <a:lnTo>
                    <a:pt x="2113" y="3849"/>
                  </a:lnTo>
                  <a:lnTo>
                    <a:pt x="2188" y="2484"/>
                  </a:lnTo>
                  <a:lnTo>
                    <a:pt x="3462" y="1111"/>
                  </a:lnTo>
                  <a:lnTo>
                    <a:pt x="9426" y="0"/>
                  </a:lnTo>
                  <a:lnTo>
                    <a:pt x="10772" y="929"/>
                  </a:lnTo>
                  <a:lnTo>
                    <a:pt x="11061" y="2272"/>
                  </a:lnTo>
                  <a:lnTo>
                    <a:pt x="7494" y="5209"/>
                  </a:lnTo>
                  <a:close/>
                </a:path>
              </a:pathLst>
            </a:custGeom>
            <a:solidFill>
              <a:srgbClr val="FE835C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6625167" y="2340879"/>
              <a:ext cx="30170" cy="18493"/>
            </a:xfrm>
            <a:custGeom>
              <a:avLst/>
              <a:pathLst>
                <a:path w="30170" h="18493">
                  <a:moveTo>
                    <a:pt x="21424" y="4985"/>
                  </a:moveTo>
                  <a:lnTo>
                    <a:pt x="24071" y="5908"/>
                  </a:lnTo>
                  <a:lnTo>
                    <a:pt x="26864" y="5078"/>
                  </a:lnTo>
                  <a:lnTo>
                    <a:pt x="28349" y="5339"/>
                  </a:lnTo>
                  <a:lnTo>
                    <a:pt x="29814" y="5783"/>
                  </a:lnTo>
                  <a:lnTo>
                    <a:pt x="30170" y="7537"/>
                  </a:lnTo>
                  <a:lnTo>
                    <a:pt x="28867" y="9488"/>
                  </a:lnTo>
                  <a:lnTo>
                    <a:pt x="27045" y="11463"/>
                  </a:lnTo>
                  <a:lnTo>
                    <a:pt x="25504" y="13636"/>
                  </a:lnTo>
                  <a:lnTo>
                    <a:pt x="24171" y="16135"/>
                  </a:lnTo>
                  <a:lnTo>
                    <a:pt x="21680" y="17609"/>
                  </a:lnTo>
                  <a:lnTo>
                    <a:pt x="19422" y="18493"/>
                  </a:lnTo>
                  <a:lnTo>
                    <a:pt x="14648" y="16639"/>
                  </a:lnTo>
                  <a:lnTo>
                    <a:pt x="11876" y="16178"/>
                  </a:lnTo>
                  <a:lnTo>
                    <a:pt x="11048" y="15482"/>
                  </a:lnTo>
                  <a:lnTo>
                    <a:pt x="10389" y="12718"/>
                  </a:lnTo>
                  <a:lnTo>
                    <a:pt x="9134" y="11837"/>
                  </a:lnTo>
                  <a:lnTo>
                    <a:pt x="7297" y="11448"/>
                  </a:lnTo>
                  <a:lnTo>
                    <a:pt x="5688" y="12154"/>
                  </a:lnTo>
                  <a:lnTo>
                    <a:pt x="3578" y="13613"/>
                  </a:lnTo>
                  <a:lnTo>
                    <a:pt x="2453" y="12160"/>
                  </a:lnTo>
                  <a:lnTo>
                    <a:pt x="671" y="11886"/>
                  </a:lnTo>
                  <a:lnTo>
                    <a:pt x="0" y="11010"/>
                  </a:lnTo>
                  <a:lnTo>
                    <a:pt x="35" y="9876"/>
                  </a:lnTo>
                  <a:lnTo>
                    <a:pt x="11466" y="3196"/>
                  </a:lnTo>
                  <a:lnTo>
                    <a:pt x="14777" y="1719"/>
                  </a:lnTo>
                  <a:lnTo>
                    <a:pt x="21794" y="0"/>
                  </a:lnTo>
                  <a:lnTo>
                    <a:pt x="22868" y="260"/>
                  </a:lnTo>
                  <a:lnTo>
                    <a:pt x="21953" y="1279"/>
                  </a:lnTo>
                  <a:lnTo>
                    <a:pt x="22023" y="1735"/>
                  </a:lnTo>
                  <a:lnTo>
                    <a:pt x="22897" y="2229"/>
                  </a:lnTo>
                  <a:lnTo>
                    <a:pt x="22684" y="3015"/>
                  </a:lnTo>
                  <a:lnTo>
                    <a:pt x="21794" y="3701"/>
                  </a:lnTo>
                  <a:close/>
                </a:path>
              </a:pathLst>
            </a:custGeom>
            <a:solidFill>
              <a:srgbClr val="FE835C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6665862" y="2337989"/>
              <a:ext cx="13247" cy="6765"/>
            </a:xfrm>
            <a:custGeom>
              <a:avLst/>
              <a:pathLst>
                <a:path w="13247" h="6765">
                  <a:moveTo>
                    <a:pt x="12462" y="6445"/>
                  </a:moveTo>
                  <a:lnTo>
                    <a:pt x="11954" y="6765"/>
                  </a:lnTo>
                  <a:lnTo>
                    <a:pt x="3454" y="3571"/>
                  </a:lnTo>
                  <a:lnTo>
                    <a:pt x="677" y="3215"/>
                  </a:lnTo>
                  <a:lnTo>
                    <a:pt x="0" y="2728"/>
                  </a:lnTo>
                  <a:lnTo>
                    <a:pt x="75" y="1067"/>
                  </a:lnTo>
                  <a:lnTo>
                    <a:pt x="296" y="333"/>
                  </a:lnTo>
                  <a:lnTo>
                    <a:pt x="5982" y="0"/>
                  </a:lnTo>
                  <a:lnTo>
                    <a:pt x="10586" y="1180"/>
                  </a:lnTo>
                  <a:lnTo>
                    <a:pt x="13055" y="4362"/>
                  </a:lnTo>
                  <a:lnTo>
                    <a:pt x="13247" y="4907"/>
                  </a:lnTo>
                  <a:close/>
                </a:path>
              </a:pathLst>
            </a:custGeom>
            <a:solidFill>
              <a:srgbClr val="FE835C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6304456" y="2236035"/>
              <a:ext cx="346595" cy="213848"/>
            </a:xfrm>
            <a:custGeom>
              <a:avLst/>
              <a:pathLst>
                <a:path w="346595" h="213848">
                  <a:moveTo>
                    <a:pt x="205640" y="9871"/>
                  </a:moveTo>
                  <a:lnTo>
                    <a:pt x="205677" y="10832"/>
                  </a:lnTo>
                  <a:lnTo>
                    <a:pt x="206767" y="12154"/>
                  </a:lnTo>
                  <a:lnTo>
                    <a:pt x="207884" y="12643"/>
                  </a:lnTo>
                  <a:lnTo>
                    <a:pt x="210252" y="13321"/>
                  </a:lnTo>
                  <a:lnTo>
                    <a:pt x="212067" y="13412"/>
                  </a:lnTo>
                  <a:lnTo>
                    <a:pt x="214547" y="13730"/>
                  </a:lnTo>
                  <a:lnTo>
                    <a:pt x="216234" y="14493"/>
                  </a:lnTo>
                  <a:lnTo>
                    <a:pt x="216327" y="15680"/>
                  </a:lnTo>
                  <a:lnTo>
                    <a:pt x="215905" y="17006"/>
                  </a:lnTo>
                  <a:lnTo>
                    <a:pt x="214887" y="18226"/>
                  </a:lnTo>
                  <a:lnTo>
                    <a:pt x="214306" y="19161"/>
                  </a:lnTo>
                  <a:lnTo>
                    <a:pt x="214848" y="19697"/>
                  </a:lnTo>
                  <a:lnTo>
                    <a:pt x="215735" y="20111"/>
                  </a:lnTo>
                  <a:lnTo>
                    <a:pt x="216694" y="20226"/>
                  </a:lnTo>
                  <a:lnTo>
                    <a:pt x="217344" y="20088"/>
                  </a:lnTo>
                  <a:lnTo>
                    <a:pt x="217836" y="19351"/>
                  </a:lnTo>
                  <a:lnTo>
                    <a:pt x="218772" y="18447"/>
                  </a:lnTo>
                  <a:lnTo>
                    <a:pt x="219291" y="18337"/>
                  </a:lnTo>
                  <a:lnTo>
                    <a:pt x="219250" y="18848"/>
                  </a:lnTo>
                  <a:lnTo>
                    <a:pt x="219695" y="19479"/>
                  </a:lnTo>
                  <a:lnTo>
                    <a:pt x="222735" y="20543"/>
                  </a:lnTo>
                  <a:lnTo>
                    <a:pt x="229411" y="22522"/>
                  </a:lnTo>
                  <a:lnTo>
                    <a:pt x="232026" y="22559"/>
                  </a:lnTo>
                  <a:lnTo>
                    <a:pt x="234142" y="22791"/>
                  </a:lnTo>
                  <a:lnTo>
                    <a:pt x="234763" y="23627"/>
                  </a:lnTo>
                  <a:lnTo>
                    <a:pt x="239012" y="26682"/>
                  </a:lnTo>
                  <a:lnTo>
                    <a:pt x="240024" y="26598"/>
                  </a:lnTo>
                  <a:lnTo>
                    <a:pt x="241921" y="26673"/>
                  </a:lnTo>
                  <a:lnTo>
                    <a:pt x="244207" y="26430"/>
                  </a:lnTo>
                  <a:lnTo>
                    <a:pt x="245861" y="25858"/>
                  </a:lnTo>
                  <a:lnTo>
                    <a:pt x="246946" y="25954"/>
                  </a:lnTo>
                  <a:lnTo>
                    <a:pt x="248141" y="26545"/>
                  </a:lnTo>
                  <a:lnTo>
                    <a:pt x="249543" y="27060"/>
                  </a:lnTo>
                  <a:lnTo>
                    <a:pt x="251347" y="28065"/>
                  </a:lnTo>
                  <a:lnTo>
                    <a:pt x="252965" y="29311"/>
                  </a:lnTo>
                  <a:lnTo>
                    <a:pt x="254079" y="29718"/>
                  </a:lnTo>
                  <a:lnTo>
                    <a:pt x="255217" y="29576"/>
                  </a:lnTo>
                  <a:lnTo>
                    <a:pt x="260782" y="28883"/>
                  </a:lnTo>
                  <a:lnTo>
                    <a:pt x="262277" y="29613"/>
                  </a:lnTo>
                  <a:lnTo>
                    <a:pt x="263863" y="29603"/>
                  </a:lnTo>
                  <a:lnTo>
                    <a:pt x="265642" y="29413"/>
                  </a:lnTo>
                  <a:lnTo>
                    <a:pt x="269522" y="29796"/>
                  </a:lnTo>
                  <a:lnTo>
                    <a:pt x="272672" y="29705"/>
                  </a:lnTo>
                  <a:lnTo>
                    <a:pt x="272958" y="29400"/>
                  </a:lnTo>
                  <a:lnTo>
                    <a:pt x="273228" y="26642"/>
                  </a:lnTo>
                  <a:lnTo>
                    <a:pt x="273727" y="25666"/>
                  </a:lnTo>
                  <a:lnTo>
                    <a:pt x="274474" y="25407"/>
                  </a:lnTo>
                  <a:lnTo>
                    <a:pt x="276342" y="25603"/>
                  </a:lnTo>
                  <a:lnTo>
                    <a:pt x="283129" y="27235"/>
                  </a:lnTo>
                  <a:lnTo>
                    <a:pt x="285922" y="28256"/>
                  </a:lnTo>
                  <a:lnTo>
                    <a:pt x="288607" y="29054"/>
                  </a:lnTo>
                  <a:lnTo>
                    <a:pt x="290955" y="29142"/>
                  </a:lnTo>
                  <a:lnTo>
                    <a:pt x="292507" y="29675"/>
                  </a:lnTo>
                  <a:lnTo>
                    <a:pt x="294687" y="32294"/>
                  </a:lnTo>
                  <a:lnTo>
                    <a:pt x="294315" y="33607"/>
                  </a:lnTo>
                  <a:lnTo>
                    <a:pt x="294512" y="34093"/>
                  </a:lnTo>
                  <a:lnTo>
                    <a:pt x="294741" y="35003"/>
                  </a:lnTo>
                  <a:lnTo>
                    <a:pt x="294682" y="36013"/>
                  </a:lnTo>
                  <a:lnTo>
                    <a:pt x="295254" y="36672"/>
                  </a:lnTo>
                  <a:lnTo>
                    <a:pt x="296287" y="36755"/>
                  </a:lnTo>
                  <a:lnTo>
                    <a:pt x="297610" y="36555"/>
                  </a:lnTo>
                  <a:lnTo>
                    <a:pt x="299056" y="36161"/>
                  </a:lnTo>
                  <a:lnTo>
                    <a:pt x="301601" y="35036"/>
                  </a:lnTo>
                  <a:lnTo>
                    <a:pt x="302362" y="34852"/>
                  </a:lnTo>
                  <a:lnTo>
                    <a:pt x="306610" y="36130"/>
                  </a:lnTo>
                  <a:lnTo>
                    <a:pt x="308493" y="36980"/>
                  </a:lnTo>
                  <a:lnTo>
                    <a:pt x="309144" y="37907"/>
                  </a:lnTo>
                  <a:lnTo>
                    <a:pt x="310112" y="38854"/>
                  </a:lnTo>
                  <a:lnTo>
                    <a:pt x="311389" y="38992"/>
                  </a:lnTo>
                  <a:lnTo>
                    <a:pt x="313202" y="38092"/>
                  </a:lnTo>
                  <a:lnTo>
                    <a:pt x="316022" y="37129"/>
                  </a:lnTo>
                  <a:lnTo>
                    <a:pt x="320831" y="37976"/>
                  </a:lnTo>
                  <a:lnTo>
                    <a:pt x="326180" y="39205"/>
                  </a:lnTo>
                  <a:lnTo>
                    <a:pt x="328493" y="39352"/>
                  </a:lnTo>
                  <a:lnTo>
                    <a:pt x="328579" y="38754"/>
                  </a:lnTo>
                  <a:lnTo>
                    <a:pt x="329000" y="37900"/>
                  </a:lnTo>
                  <a:lnTo>
                    <a:pt x="329880" y="37473"/>
                  </a:lnTo>
                  <a:lnTo>
                    <a:pt x="331194" y="37347"/>
                  </a:lnTo>
                  <a:lnTo>
                    <a:pt x="333024" y="36899"/>
                  </a:lnTo>
                  <a:lnTo>
                    <a:pt x="335118" y="36158"/>
                  </a:lnTo>
                  <a:lnTo>
                    <a:pt x="337290" y="35849"/>
                  </a:lnTo>
                  <a:lnTo>
                    <a:pt x="339573" y="36403"/>
                  </a:lnTo>
                  <a:lnTo>
                    <a:pt x="342323" y="36851"/>
                  </a:lnTo>
                  <a:lnTo>
                    <a:pt x="343961" y="36847"/>
                  </a:lnTo>
                  <a:lnTo>
                    <a:pt x="344747" y="38595"/>
                  </a:lnTo>
                  <a:lnTo>
                    <a:pt x="346074" y="39263"/>
                  </a:lnTo>
                  <a:lnTo>
                    <a:pt x="346595" y="40776"/>
                  </a:lnTo>
                  <a:lnTo>
                    <a:pt x="344161" y="41567"/>
                  </a:lnTo>
                  <a:lnTo>
                    <a:pt x="342717" y="41673"/>
                  </a:lnTo>
                  <a:lnTo>
                    <a:pt x="342275" y="44272"/>
                  </a:lnTo>
                  <a:lnTo>
                    <a:pt x="342960" y="45003"/>
                  </a:lnTo>
                  <a:lnTo>
                    <a:pt x="344326" y="45690"/>
                  </a:lnTo>
                  <a:lnTo>
                    <a:pt x="344698" y="46489"/>
                  </a:lnTo>
                  <a:lnTo>
                    <a:pt x="344973" y="50302"/>
                  </a:lnTo>
                  <a:lnTo>
                    <a:pt x="342178" y="52601"/>
                  </a:lnTo>
                  <a:lnTo>
                    <a:pt x="338254" y="55188"/>
                  </a:lnTo>
                  <a:lnTo>
                    <a:pt x="319077" y="63504"/>
                  </a:lnTo>
                  <a:lnTo>
                    <a:pt x="314509" y="67531"/>
                  </a:lnTo>
                  <a:lnTo>
                    <a:pt x="312768" y="68453"/>
                  </a:lnTo>
                  <a:lnTo>
                    <a:pt x="298508" y="70990"/>
                  </a:lnTo>
                  <a:lnTo>
                    <a:pt x="288540" y="73699"/>
                  </a:lnTo>
                  <a:lnTo>
                    <a:pt x="283760" y="74680"/>
                  </a:lnTo>
                  <a:lnTo>
                    <a:pt x="277791" y="79390"/>
                  </a:lnTo>
                  <a:lnTo>
                    <a:pt x="274966" y="81290"/>
                  </a:lnTo>
                  <a:lnTo>
                    <a:pt x="277216" y="81816"/>
                  </a:lnTo>
                  <a:lnTo>
                    <a:pt x="279842" y="84067"/>
                  </a:lnTo>
                  <a:lnTo>
                    <a:pt x="278959" y="85066"/>
                  </a:lnTo>
                  <a:lnTo>
                    <a:pt x="275130" y="86607"/>
                  </a:lnTo>
                  <a:lnTo>
                    <a:pt x="273457" y="87080"/>
                  </a:lnTo>
                  <a:lnTo>
                    <a:pt x="272548" y="86835"/>
                  </a:lnTo>
                  <a:lnTo>
                    <a:pt x="271689" y="87048"/>
                  </a:lnTo>
                  <a:lnTo>
                    <a:pt x="265267" y="95212"/>
                  </a:lnTo>
                  <a:lnTo>
                    <a:pt x="259594" y="101083"/>
                  </a:lnTo>
                  <a:lnTo>
                    <a:pt x="256407" y="103643"/>
                  </a:lnTo>
                  <a:lnTo>
                    <a:pt x="255217" y="105033"/>
                  </a:lnTo>
                  <a:lnTo>
                    <a:pt x="253140" y="107458"/>
                  </a:lnTo>
                  <a:lnTo>
                    <a:pt x="246181" y="117297"/>
                  </a:lnTo>
                  <a:lnTo>
                    <a:pt x="246127" y="120137"/>
                  </a:lnTo>
                  <a:lnTo>
                    <a:pt x="249554" y="129933"/>
                  </a:lnTo>
                  <a:lnTo>
                    <a:pt x="251520" y="132506"/>
                  </a:lnTo>
                  <a:lnTo>
                    <a:pt x="254274" y="134669"/>
                  </a:lnTo>
                  <a:lnTo>
                    <a:pt x="255217" y="135001"/>
                  </a:lnTo>
                  <a:lnTo>
                    <a:pt x="259497" y="136508"/>
                  </a:lnTo>
                  <a:lnTo>
                    <a:pt x="260787" y="138318"/>
                  </a:lnTo>
                  <a:lnTo>
                    <a:pt x="258984" y="140042"/>
                  </a:lnTo>
                  <a:lnTo>
                    <a:pt x="255217" y="142256"/>
                  </a:lnTo>
                  <a:lnTo>
                    <a:pt x="253760" y="143112"/>
                  </a:lnTo>
                  <a:lnTo>
                    <a:pt x="244681" y="147258"/>
                  </a:lnTo>
                  <a:lnTo>
                    <a:pt x="240825" y="150529"/>
                  </a:lnTo>
                  <a:lnTo>
                    <a:pt x="239999" y="153684"/>
                  </a:lnTo>
                  <a:lnTo>
                    <a:pt x="237344" y="155100"/>
                  </a:lnTo>
                  <a:lnTo>
                    <a:pt x="236337" y="159517"/>
                  </a:lnTo>
                  <a:lnTo>
                    <a:pt x="234725" y="162443"/>
                  </a:lnTo>
                  <a:lnTo>
                    <a:pt x="234416" y="163435"/>
                  </a:lnTo>
                  <a:lnTo>
                    <a:pt x="232705" y="165655"/>
                  </a:lnTo>
                  <a:lnTo>
                    <a:pt x="232472" y="167266"/>
                  </a:lnTo>
                  <a:lnTo>
                    <a:pt x="235277" y="169492"/>
                  </a:lnTo>
                  <a:lnTo>
                    <a:pt x="233887" y="170454"/>
                  </a:lnTo>
                  <a:lnTo>
                    <a:pt x="232497" y="170882"/>
                  </a:lnTo>
                  <a:lnTo>
                    <a:pt x="229294" y="171142"/>
                  </a:lnTo>
                  <a:lnTo>
                    <a:pt x="218532" y="171424"/>
                  </a:lnTo>
                  <a:lnTo>
                    <a:pt x="209871" y="176237"/>
                  </a:lnTo>
                  <a:lnTo>
                    <a:pt x="205542" y="180496"/>
                  </a:lnTo>
                  <a:lnTo>
                    <a:pt x="201626" y="188427"/>
                  </a:lnTo>
                  <a:lnTo>
                    <a:pt x="196867" y="193103"/>
                  </a:lnTo>
                  <a:lnTo>
                    <a:pt x="194762" y="193965"/>
                  </a:lnTo>
                  <a:lnTo>
                    <a:pt x="191505" y="191910"/>
                  </a:lnTo>
                  <a:lnTo>
                    <a:pt x="187435" y="191597"/>
                  </a:lnTo>
                  <a:lnTo>
                    <a:pt x="183487" y="192278"/>
                  </a:lnTo>
                  <a:lnTo>
                    <a:pt x="181418" y="193907"/>
                  </a:lnTo>
                  <a:lnTo>
                    <a:pt x="178186" y="194814"/>
                  </a:lnTo>
                  <a:lnTo>
                    <a:pt x="175027" y="194028"/>
                  </a:lnTo>
                  <a:lnTo>
                    <a:pt x="168193" y="193605"/>
                  </a:lnTo>
                  <a:lnTo>
                    <a:pt x="165154" y="193680"/>
                  </a:lnTo>
                  <a:lnTo>
                    <a:pt x="160398" y="195002"/>
                  </a:lnTo>
                  <a:lnTo>
                    <a:pt x="156320" y="194120"/>
                  </a:lnTo>
                  <a:lnTo>
                    <a:pt x="149440" y="193672"/>
                  </a:lnTo>
                  <a:lnTo>
                    <a:pt x="134544" y="194720"/>
                  </a:lnTo>
                  <a:lnTo>
                    <a:pt x="132664" y="195214"/>
                  </a:lnTo>
                  <a:lnTo>
                    <a:pt x="130802" y="197179"/>
                  </a:lnTo>
                  <a:lnTo>
                    <a:pt x="126052" y="200570"/>
                  </a:lnTo>
                  <a:lnTo>
                    <a:pt x="118835" y="200691"/>
                  </a:lnTo>
                  <a:lnTo>
                    <a:pt x="112308" y="202854"/>
                  </a:lnTo>
                  <a:lnTo>
                    <a:pt x="110677" y="204240"/>
                  </a:lnTo>
                  <a:lnTo>
                    <a:pt x="107937" y="208050"/>
                  </a:lnTo>
                  <a:lnTo>
                    <a:pt x="107073" y="210837"/>
                  </a:lnTo>
                  <a:lnTo>
                    <a:pt x="106502" y="210859"/>
                  </a:lnTo>
                  <a:lnTo>
                    <a:pt x="105794" y="210174"/>
                  </a:lnTo>
                  <a:lnTo>
                    <a:pt x="104789" y="210403"/>
                  </a:lnTo>
                  <a:lnTo>
                    <a:pt x="104266" y="212526"/>
                  </a:lnTo>
                  <a:lnTo>
                    <a:pt x="101813" y="213492"/>
                  </a:lnTo>
                  <a:lnTo>
                    <a:pt x="99762" y="213848"/>
                  </a:lnTo>
                  <a:lnTo>
                    <a:pt x="94708" y="212124"/>
                  </a:lnTo>
                  <a:lnTo>
                    <a:pt x="90499" y="209543"/>
                  </a:lnTo>
                  <a:lnTo>
                    <a:pt x="88289" y="209358"/>
                  </a:lnTo>
                  <a:lnTo>
                    <a:pt x="84703" y="205341"/>
                  </a:lnTo>
                  <a:lnTo>
                    <a:pt x="83160" y="202780"/>
                  </a:lnTo>
                  <a:lnTo>
                    <a:pt x="82065" y="200015"/>
                  </a:lnTo>
                  <a:lnTo>
                    <a:pt x="82291" y="198956"/>
                  </a:lnTo>
                  <a:lnTo>
                    <a:pt x="81981" y="198075"/>
                  </a:lnTo>
                  <a:lnTo>
                    <a:pt x="78798" y="196962"/>
                  </a:lnTo>
                  <a:lnTo>
                    <a:pt x="78021" y="194423"/>
                  </a:lnTo>
                  <a:lnTo>
                    <a:pt x="80340" y="191127"/>
                  </a:lnTo>
                  <a:lnTo>
                    <a:pt x="82244" y="189723"/>
                  </a:lnTo>
                  <a:lnTo>
                    <a:pt x="83422" y="189319"/>
                  </a:lnTo>
                  <a:lnTo>
                    <a:pt x="80544" y="189459"/>
                  </a:lnTo>
                  <a:lnTo>
                    <a:pt x="78465" y="191583"/>
                  </a:lnTo>
                  <a:lnTo>
                    <a:pt x="75805" y="188184"/>
                  </a:lnTo>
                  <a:lnTo>
                    <a:pt x="64968" y="181563"/>
                  </a:lnTo>
                  <a:lnTo>
                    <a:pt x="65665" y="180045"/>
                  </a:lnTo>
                  <a:lnTo>
                    <a:pt x="65544" y="179223"/>
                  </a:lnTo>
                  <a:lnTo>
                    <a:pt x="63728" y="180991"/>
                  </a:lnTo>
                  <a:lnTo>
                    <a:pt x="62480" y="181447"/>
                  </a:lnTo>
                  <a:lnTo>
                    <a:pt x="56945" y="181161"/>
                  </a:lnTo>
                  <a:lnTo>
                    <a:pt x="50556" y="181972"/>
                  </a:lnTo>
                  <a:lnTo>
                    <a:pt x="48869" y="175103"/>
                  </a:lnTo>
                  <a:lnTo>
                    <a:pt x="48072" y="172462"/>
                  </a:lnTo>
                  <a:lnTo>
                    <a:pt x="47865" y="170751"/>
                  </a:lnTo>
                  <a:lnTo>
                    <a:pt x="49511" y="166806"/>
                  </a:lnTo>
                  <a:lnTo>
                    <a:pt x="51309" y="165200"/>
                  </a:lnTo>
                  <a:lnTo>
                    <a:pt x="53704" y="161882"/>
                  </a:lnTo>
                  <a:lnTo>
                    <a:pt x="56655" y="159121"/>
                  </a:lnTo>
                  <a:lnTo>
                    <a:pt x="59775" y="158467"/>
                  </a:lnTo>
                  <a:lnTo>
                    <a:pt x="61148" y="158061"/>
                  </a:lnTo>
                  <a:lnTo>
                    <a:pt x="62301" y="155926"/>
                  </a:lnTo>
                  <a:lnTo>
                    <a:pt x="62952" y="154105"/>
                  </a:lnTo>
                  <a:lnTo>
                    <a:pt x="62475" y="153924"/>
                  </a:lnTo>
                  <a:lnTo>
                    <a:pt x="58839" y="154295"/>
                  </a:lnTo>
                  <a:lnTo>
                    <a:pt x="52300" y="146656"/>
                  </a:lnTo>
                  <a:lnTo>
                    <a:pt x="52500" y="145439"/>
                  </a:lnTo>
                  <a:lnTo>
                    <a:pt x="53324" y="143633"/>
                  </a:lnTo>
                  <a:lnTo>
                    <a:pt x="53866" y="141352"/>
                  </a:lnTo>
                  <a:lnTo>
                    <a:pt x="53999" y="139551"/>
                  </a:lnTo>
                  <a:lnTo>
                    <a:pt x="55702" y="138005"/>
                  </a:lnTo>
                  <a:lnTo>
                    <a:pt x="58311" y="136445"/>
                  </a:lnTo>
                  <a:lnTo>
                    <a:pt x="60507" y="134232"/>
                  </a:lnTo>
                  <a:lnTo>
                    <a:pt x="61607" y="132070"/>
                  </a:lnTo>
                  <a:lnTo>
                    <a:pt x="61836" y="130103"/>
                  </a:lnTo>
                  <a:lnTo>
                    <a:pt x="60592" y="128704"/>
                  </a:lnTo>
                  <a:lnTo>
                    <a:pt x="57015" y="127927"/>
                  </a:lnTo>
                  <a:lnTo>
                    <a:pt x="53330" y="122319"/>
                  </a:lnTo>
                  <a:lnTo>
                    <a:pt x="52509" y="118809"/>
                  </a:lnTo>
                  <a:lnTo>
                    <a:pt x="51757" y="118445"/>
                  </a:lnTo>
                  <a:lnTo>
                    <a:pt x="49479" y="116846"/>
                  </a:lnTo>
                  <a:lnTo>
                    <a:pt x="47293" y="113847"/>
                  </a:lnTo>
                  <a:lnTo>
                    <a:pt x="46976" y="113381"/>
                  </a:lnTo>
                  <a:lnTo>
                    <a:pt x="49231" y="112853"/>
                  </a:lnTo>
                  <a:lnTo>
                    <a:pt x="58527" y="112825"/>
                  </a:lnTo>
                  <a:lnTo>
                    <a:pt x="60469" y="112165"/>
                  </a:lnTo>
                  <a:lnTo>
                    <a:pt x="60765" y="111933"/>
                  </a:lnTo>
                  <a:lnTo>
                    <a:pt x="62459" y="109600"/>
                  </a:lnTo>
                  <a:lnTo>
                    <a:pt x="64234" y="105767"/>
                  </a:lnTo>
                  <a:lnTo>
                    <a:pt x="64651" y="103426"/>
                  </a:lnTo>
                  <a:lnTo>
                    <a:pt x="64089" y="102458"/>
                  </a:lnTo>
                  <a:lnTo>
                    <a:pt x="61010" y="100088"/>
                  </a:lnTo>
                  <a:lnTo>
                    <a:pt x="60878" y="99389"/>
                  </a:lnTo>
                  <a:lnTo>
                    <a:pt x="61373" y="98271"/>
                  </a:lnTo>
                  <a:lnTo>
                    <a:pt x="63204" y="97076"/>
                  </a:lnTo>
                  <a:lnTo>
                    <a:pt x="65679" y="95718"/>
                  </a:lnTo>
                  <a:lnTo>
                    <a:pt x="67025" y="94547"/>
                  </a:lnTo>
                  <a:lnTo>
                    <a:pt x="66704" y="93631"/>
                  </a:lnTo>
                  <a:lnTo>
                    <a:pt x="65981" y="92672"/>
                  </a:lnTo>
                  <a:lnTo>
                    <a:pt x="65868" y="91780"/>
                  </a:lnTo>
                  <a:lnTo>
                    <a:pt x="66320" y="90677"/>
                  </a:lnTo>
                  <a:lnTo>
                    <a:pt x="66482" y="86921"/>
                  </a:lnTo>
                  <a:lnTo>
                    <a:pt x="66799" y="85955"/>
                  </a:lnTo>
                  <a:lnTo>
                    <a:pt x="66314" y="82544"/>
                  </a:lnTo>
                  <a:lnTo>
                    <a:pt x="65711" y="79757"/>
                  </a:lnTo>
                  <a:lnTo>
                    <a:pt x="63756" y="76143"/>
                  </a:lnTo>
                  <a:lnTo>
                    <a:pt x="64114" y="75344"/>
                  </a:lnTo>
                  <a:lnTo>
                    <a:pt x="65018" y="74670"/>
                  </a:lnTo>
                  <a:lnTo>
                    <a:pt x="67975" y="73418"/>
                  </a:lnTo>
                  <a:lnTo>
                    <a:pt x="70342" y="70467"/>
                  </a:lnTo>
                  <a:lnTo>
                    <a:pt x="73775" y="68002"/>
                  </a:lnTo>
                  <a:lnTo>
                    <a:pt x="78273" y="66021"/>
                  </a:lnTo>
                  <a:lnTo>
                    <a:pt x="81417" y="63821"/>
                  </a:lnTo>
                  <a:lnTo>
                    <a:pt x="82661" y="62138"/>
                  </a:lnTo>
                  <a:lnTo>
                    <a:pt x="83541" y="61693"/>
                  </a:lnTo>
                  <a:lnTo>
                    <a:pt x="83287" y="60908"/>
                  </a:lnTo>
                  <a:lnTo>
                    <a:pt x="82695" y="59765"/>
                  </a:lnTo>
                  <a:lnTo>
                    <a:pt x="80900" y="58649"/>
                  </a:lnTo>
                  <a:lnTo>
                    <a:pt x="78589" y="58008"/>
                  </a:lnTo>
                  <a:lnTo>
                    <a:pt x="76020" y="58035"/>
                  </a:lnTo>
                  <a:lnTo>
                    <a:pt x="74430" y="57811"/>
                  </a:lnTo>
                  <a:lnTo>
                    <a:pt x="73966" y="56939"/>
                  </a:lnTo>
                  <a:lnTo>
                    <a:pt x="74143" y="54577"/>
                  </a:lnTo>
                  <a:lnTo>
                    <a:pt x="74007" y="52239"/>
                  </a:lnTo>
                  <a:lnTo>
                    <a:pt x="73514" y="51163"/>
                  </a:lnTo>
                  <a:lnTo>
                    <a:pt x="72328" y="50353"/>
                  </a:lnTo>
                  <a:lnTo>
                    <a:pt x="69970" y="50569"/>
                  </a:lnTo>
                  <a:lnTo>
                    <a:pt x="67933" y="49908"/>
                  </a:lnTo>
                  <a:lnTo>
                    <a:pt x="66388" y="49751"/>
                  </a:lnTo>
                  <a:lnTo>
                    <a:pt x="65495" y="50274"/>
                  </a:lnTo>
                  <a:lnTo>
                    <a:pt x="60937" y="50125"/>
                  </a:lnTo>
                  <a:lnTo>
                    <a:pt x="59040" y="49750"/>
                  </a:lnTo>
                  <a:lnTo>
                    <a:pt x="57714" y="49282"/>
                  </a:lnTo>
                  <a:lnTo>
                    <a:pt x="56862" y="49544"/>
                  </a:lnTo>
                  <a:lnTo>
                    <a:pt x="56381" y="49998"/>
                  </a:lnTo>
                  <a:lnTo>
                    <a:pt x="56298" y="50712"/>
                  </a:lnTo>
                  <a:lnTo>
                    <a:pt x="55987" y="51655"/>
                  </a:lnTo>
                  <a:lnTo>
                    <a:pt x="54358" y="52508"/>
                  </a:lnTo>
                  <a:lnTo>
                    <a:pt x="50626" y="53357"/>
                  </a:lnTo>
                  <a:lnTo>
                    <a:pt x="47614" y="53293"/>
                  </a:lnTo>
                  <a:lnTo>
                    <a:pt x="44851" y="52686"/>
                  </a:lnTo>
                  <a:lnTo>
                    <a:pt x="43964" y="52244"/>
                  </a:lnTo>
                  <a:lnTo>
                    <a:pt x="42627" y="51843"/>
                  </a:lnTo>
                  <a:lnTo>
                    <a:pt x="37009" y="52338"/>
                  </a:lnTo>
                  <a:lnTo>
                    <a:pt x="36333" y="51976"/>
                  </a:lnTo>
                  <a:lnTo>
                    <a:pt x="34395" y="52853"/>
                  </a:lnTo>
                  <a:lnTo>
                    <a:pt x="31536" y="53895"/>
                  </a:lnTo>
                  <a:lnTo>
                    <a:pt x="29931" y="53957"/>
                  </a:lnTo>
                  <a:lnTo>
                    <a:pt x="29350" y="53736"/>
                  </a:lnTo>
                  <a:lnTo>
                    <a:pt x="29137" y="53266"/>
                  </a:lnTo>
                  <a:lnTo>
                    <a:pt x="27934" y="51639"/>
                  </a:lnTo>
                  <a:lnTo>
                    <a:pt x="28250" y="50776"/>
                  </a:lnTo>
                  <a:lnTo>
                    <a:pt x="30553" y="48259"/>
                  </a:lnTo>
                  <a:lnTo>
                    <a:pt x="30296" y="47657"/>
                  </a:lnTo>
                  <a:lnTo>
                    <a:pt x="29348" y="46844"/>
                  </a:lnTo>
                  <a:lnTo>
                    <a:pt x="28502" y="45670"/>
                  </a:lnTo>
                  <a:lnTo>
                    <a:pt x="28257" y="45066"/>
                  </a:lnTo>
                  <a:lnTo>
                    <a:pt x="26793" y="44964"/>
                  </a:lnTo>
                  <a:lnTo>
                    <a:pt x="25232" y="45581"/>
                  </a:lnTo>
                  <a:lnTo>
                    <a:pt x="19276" y="46845"/>
                  </a:lnTo>
                  <a:lnTo>
                    <a:pt x="17851" y="47304"/>
                  </a:lnTo>
                  <a:lnTo>
                    <a:pt x="15272" y="48526"/>
                  </a:lnTo>
                  <a:lnTo>
                    <a:pt x="12670" y="50390"/>
                  </a:lnTo>
                  <a:lnTo>
                    <a:pt x="10592" y="50781"/>
                  </a:lnTo>
                  <a:lnTo>
                    <a:pt x="9874" y="50229"/>
                  </a:lnTo>
                  <a:lnTo>
                    <a:pt x="9628" y="45852"/>
                  </a:lnTo>
                  <a:lnTo>
                    <a:pt x="12799" y="42941"/>
                  </a:lnTo>
                  <a:lnTo>
                    <a:pt x="15052" y="41185"/>
                  </a:lnTo>
                  <a:lnTo>
                    <a:pt x="13995" y="40830"/>
                  </a:lnTo>
                  <a:lnTo>
                    <a:pt x="11601" y="40878"/>
                  </a:lnTo>
                  <a:lnTo>
                    <a:pt x="11763" y="39518"/>
                  </a:lnTo>
                  <a:lnTo>
                    <a:pt x="12884" y="38864"/>
                  </a:lnTo>
                  <a:lnTo>
                    <a:pt x="13972" y="37384"/>
                  </a:lnTo>
                  <a:lnTo>
                    <a:pt x="12697" y="36745"/>
                  </a:lnTo>
                  <a:lnTo>
                    <a:pt x="11703" y="35771"/>
                  </a:lnTo>
                  <a:lnTo>
                    <a:pt x="11764" y="33221"/>
                  </a:lnTo>
                  <a:lnTo>
                    <a:pt x="12041" y="32183"/>
                  </a:lnTo>
                  <a:lnTo>
                    <a:pt x="11720" y="31066"/>
                  </a:lnTo>
                  <a:lnTo>
                    <a:pt x="6849" y="32577"/>
                  </a:lnTo>
                  <a:lnTo>
                    <a:pt x="5596" y="32351"/>
                  </a:lnTo>
                  <a:lnTo>
                    <a:pt x="5542" y="30458"/>
                  </a:lnTo>
                  <a:lnTo>
                    <a:pt x="8247" y="27574"/>
                  </a:lnTo>
                  <a:lnTo>
                    <a:pt x="8523" y="26693"/>
                  </a:lnTo>
                  <a:lnTo>
                    <a:pt x="5362" y="26267"/>
                  </a:lnTo>
                  <a:lnTo>
                    <a:pt x="2996" y="24851"/>
                  </a:lnTo>
                  <a:lnTo>
                    <a:pt x="1553" y="23587"/>
                  </a:lnTo>
                  <a:lnTo>
                    <a:pt x="12" y="21765"/>
                  </a:lnTo>
                  <a:lnTo>
                    <a:pt x="0" y="20138"/>
                  </a:lnTo>
                  <a:lnTo>
                    <a:pt x="1590" y="16318"/>
                  </a:lnTo>
                  <a:lnTo>
                    <a:pt x="3871" y="15208"/>
                  </a:lnTo>
                  <a:lnTo>
                    <a:pt x="5834" y="14523"/>
                  </a:lnTo>
                  <a:lnTo>
                    <a:pt x="10002" y="11885"/>
                  </a:lnTo>
                  <a:lnTo>
                    <a:pt x="15751" y="12378"/>
                  </a:lnTo>
                  <a:lnTo>
                    <a:pt x="19304" y="11813"/>
                  </a:lnTo>
                  <a:lnTo>
                    <a:pt x="22495" y="10465"/>
                  </a:lnTo>
                  <a:lnTo>
                    <a:pt x="24322" y="10161"/>
                  </a:lnTo>
                  <a:lnTo>
                    <a:pt x="27266" y="8984"/>
                  </a:lnTo>
                  <a:lnTo>
                    <a:pt x="27173" y="7395"/>
                  </a:lnTo>
                  <a:lnTo>
                    <a:pt x="26163" y="6216"/>
                  </a:lnTo>
                  <a:lnTo>
                    <a:pt x="27051" y="5103"/>
                  </a:lnTo>
                  <a:lnTo>
                    <a:pt x="30355" y="3744"/>
                  </a:lnTo>
                  <a:lnTo>
                    <a:pt x="34016" y="1939"/>
                  </a:lnTo>
                  <a:lnTo>
                    <a:pt x="38215" y="1590"/>
                  </a:lnTo>
                  <a:lnTo>
                    <a:pt x="42487" y="0"/>
                  </a:lnTo>
                  <a:lnTo>
                    <a:pt x="45349" y="1028"/>
                  </a:lnTo>
                  <a:lnTo>
                    <a:pt x="47862" y="680"/>
                  </a:lnTo>
                  <a:lnTo>
                    <a:pt x="50745" y="1899"/>
                  </a:lnTo>
                  <a:lnTo>
                    <a:pt x="54540" y="4695"/>
                  </a:lnTo>
                  <a:lnTo>
                    <a:pt x="60094" y="5819"/>
                  </a:lnTo>
                  <a:lnTo>
                    <a:pt x="64524" y="4943"/>
                  </a:lnTo>
                  <a:lnTo>
                    <a:pt x="72355" y="4757"/>
                  </a:lnTo>
                  <a:lnTo>
                    <a:pt x="76268" y="5130"/>
                  </a:lnTo>
                  <a:lnTo>
                    <a:pt x="83220" y="4440"/>
                  </a:lnTo>
                  <a:lnTo>
                    <a:pt x="87199" y="4687"/>
                  </a:lnTo>
                  <a:lnTo>
                    <a:pt x="93650" y="3301"/>
                  </a:lnTo>
                  <a:lnTo>
                    <a:pt x="98648" y="5031"/>
                  </a:lnTo>
                  <a:lnTo>
                    <a:pt x="108322" y="5841"/>
                  </a:lnTo>
                  <a:lnTo>
                    <a:pt x="114138" y="7259"/>
                  </a:lnTo>
                  <a:lnTo>
                    <a:pt x="130227" y="9639"/>
                  </a:lnTo>
                  <a:lnTo>
                    <a:pt x="136037" y="9666"/>
                  </a:lnTo>
                  <a:lnTo>
                    <a:pt x="144257" y="8330"/>
                  </a:lnTo>
                  <a:lnTo>
                    <a:pt x="147739" y="7326"/>
                  </a:lnTo>
                  <a:lnTo>
                    <a:pt x="150926" y="7921"/>
                  </a:lnTo>
                  <a:lnTo>
                    <a:pt x="155607" y="6772"/>
                  </a:lnTo>
                  <a:lnTo>
                    <a:pt x="157845" y="7005"/>
                  </a:lnTo>
                  <a:lnTo>
                    <a:pt x="160768" y="8644"/>
                  </a:lnTo>
                  <a:lnTo>
                    <a:pt x="171055" y="10859"/>
                  </a:lnTo>
                  <a:lnTo>
                    <a:pt x="173760" y="8976"/>
                  </a:lnTo>
                  <a:lnTo>
                    <a:pt x="175768" y="8569"/>
                  </a:lnTo>
                  <a:lnTo>
                    <a:pt x="183173" y="9721"/>
                  </a:lnTo>
                  <a:lnTo>
                    <a:pt x="190633" y="12062"/>
                  </a:lnTo>
                  <a:lnTo>
                    <a:pt x="194514" y="12231"/>
                  </a:lnTo>
                  <a:lnTo>
                    <a:pt x="200189" y="11591"/>
                  </a:lnTo>
                  <a:lnTo>
                    <a:pt x="204688" y="10051"/>
                  </a:lnTo>
                  <a:close/>
                </a:path>
              </a:pathLst>
            </a:custGeom>
            <a:solidFill>
              <a:srgbClr val="FE835C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7163600" y="1825316"/>
              <a:ext cx="40587" cy="19234"/>
            </a:xfrm>
            <a:custGeom>
              <a:avLst/>
              <a:pathLst>
                <a:path w="40587" h="19234">
                  <a:moveTo>
                    <a:pt x="21081" y="170"/>
                  </a:moveTo>
                  <a:lnTo>
                    <a:pt x="23043" y="839"/>
                  </a:lnTo>
                  <a:lnTo>
                    <a:pt x="24851" y="627"/>
                  </a:lnTo>
                  <a:lnTo>
                    <a:pt x="26684" y="161"/>
                  </a:lnTo>
                  <a:lnTo>
                    <a:pt x="30667" y="599"/>
                  </a:lnTo>
                  <a:lnTo>
                    <a:pt x="39748" y="3976"/>
                  </a:lnTo>
                  <a:lnTo>
                    <a:pt x="40587" y="4879"/>
                  </a:lnTo>
                  <a:lnTo>
                    <a:pt x="35168" y="5289"/>
                  </a:lnTo>
                  <a:lnTo>
                    <a:pt x="33937" y="6325"/>
                  </a:lnTo>
                  <a:lnTo>
                    <a:pt x="32634" y="7048"/>
                  </a:lnTo>
                  <a:lnTo>
                    <a:pt x="31099" y="7282"/>
                  </a:lnTo>
                  <a:lnTo>
                    <a:pt x="28481" y="8735"/>
                  </a:lnTo>
                  <a:lnTo>
                    <a:pt x="24940" y="10127"/>
                  </a:lnTo>
                  <a:lnTo>
                    <a:pt x="24201" y="10963"/>
                  </a:lnTo>
                  <a:lnTo>
                    <a:pt x="17794" y="10809"/>
                  </a:lnTo>
                  <a:lnTo>
                    <a:pt x="14291" y="11336"/>
                  </a:lnTo>
                  <a:lnTo>
                    <a:pt x="11463" y="12895"/>
                  </a:lnTo>
                  <a:lnTo>
                    <a:pt x="10303" y="15905"/>
                  </a:lnTo>
                  <a:lnTo>
                    <a:pt x="8233" y="18254"/>
                  </a:lnTo>
                  <a:lnTo>
                    <a:pt x="6128" y="19104"/>
                  </a:lnTo>
                  <a:lnTo>
                    <a:pt x="3934" y="19234"/>
                  </a:lnTo>
                  <a:lnTo>
                    <a:pt x="3413" y="18352"/>
                  </a:lnTo>
                  <a:lnTo>
                    <a:pt x="3621" y="17470"/>
                  </a:lnTo>
                  <a:lnTo>
                    <a:pt x="8246" y="14150"/>
                  </a:lnTo>
                  <a:lnTo>
                    <a:pt x="9207" y="13072"/>
                  </a:lnTo>
                  <a:lnTo>
                    <a:pt x="6905" y="12593"/>
                  </a:lnTo>
                  <a:lnTo>
                    <a:pt x="4976" y="11440"/>
                  </a:lnTo>
                  <a:lnTo>
                    <a:pt x="763" y="10087"/>
                  </a:lnTo>
                  <a:lnTo>
                    <a:pt x="0" y="9001"/>
                  </a:lnTo>
                  <a:lnTo>
                    <a:pt x="1009" y="8920"/>
                  </a:lnTo>
                  <a:lnTo>
                    <a:pt x="1932" y="8608"/>
                  </a:lnTo>
                  <a:lnTo>
                    <a:pt x="3054" y="7697"/>
                  </a:lnTo>
                  <a:lnTo>
                    <a:pt x="3581" y="6652"/>
                  </a:lnTo>
                  <a:lnTo>
                    <a:pt x="215" y="3598"/>
                  </a:lnTo>
                  <a:lnTo>
                    <a:pt x="1932" y="3126"/>
                  </a:lnTo>
                  <a:lnTo>
                    <a:pt x="4072" y="3236"/>
                  </a:lnTo>
                  <a:lnTo>
                    <a:pt x="6268" y="4124"/>
                  </a:lnTo>
                  <a:lnTo>
                    <a:pt x="8678" y="3083"/>
                  </a:lnTo>
                  <a:lnTo>
                    <a:pt x="9701" y="2929"/>
                  </a:lnTo>
                  <a:lnTo>
                    <a:pt x="11388" y="3300"/>
                  </a:lnTo>
                  <a:lnTo>
                    <a:pt x="13088" y="1285"/>
                  </a:lnTo>
                  <a:lnTo>
                    <a:pt x="17130" y="622"/>
                  </a:lnTo>
                  <a:lnTo>
                    <a:pt x="19136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7197009" y="1823914"/>
              <a:ext cx="8095" cy="3817"/>
            </a:xfrm>
            <a:custGeom>
              <a:avLst/>
              <a:pathLst>
                <a:path w="8095" h="3817">
                  <a:moveTo>
                    <a:pt x="7739" y="3531"/>
                  </a:moveTo>
                  <a:lnTo>
                    <a:pt x="5440" y="3817"/>
                  </a:lnTo>
                  <a:lnTo>
                    <a:pt x="0" y="1852"/>
                  </a:lnTo>
                  <a:lnTo>
                    <a:pt x="1260" y="522"/>
                  </a:lnTo>
                  <a:lnTo>
                    <a:pt x="2817" y="0"/>
                  </a:lnTo>
                  <a:lnTo>
                    <a:pt x="7442" y="816"/>
                  </a:lnTo>
                  <a:lnTo>
                    <a:pt x="8095" y="283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7169175" y="1812612"/>
              <a:ext cx="26319" cy="10973"/>
            </a:xfrm>
            <a:custGeom>
              <a:avLst/>
              <a:pathLst>
                <a:path w="26319" h="10973">
                  <a:moveTo>
                    <a:pt x="23971" y="7190"/>
                  </a:moveTo>
                  <a:lnTo>
                    <a:pt x="21705" y="8557"/>
                  </a:lnTo>
                  <a:lnTo>
                    <a:pt x="20355" y="8010"/>
                  </a:lnTo>
                  <a:lnTo>
                    <a:pt x="19648" y="7356"/>
                  </a:lnTo>
                  <a:lnTo>
                    <a:pt x="16723" y="10443"/>
                  </a:lnTo>
                  <a:lnTo>
                    <a:pt x="13428" y="10973"/>
                  </a:lnTo>
                  <a:lnTo>
                    <a:pt x="11506" y="10363"/>
                  </a:lnTo>
                  <a:lnTo>
                    <a:pt x="11679" y="9210"/>
                  </a:lnTo>
                  <a:lnTo>
                    <a:pt x="9804" y="6182"/>
                  </a:lnTo>
                  <a:lnTo>
                    <a:pt x="6940" y="5295"/>
                  </a:lnTo>
                  <a:lnTo>
                    <a:pt x="2919" y="5212"/>
                  </a:lnTo>
                  <a:lnTo>
                    <a:pt x="0" y="3965"/>
                  </a:lnTo>
                  <a:lnTo>
                    <a:pt x="11229" y="3116"/>
                  </a:lnTo>
                  <a:lnTo>
                    <a:pt x="12389" y="1675"/>
                  </a:lnTo>
                  <a:lnTo>
                    <a:pt x="14672" y="163"/>
                  </a:lnTo>
                  <a:lnTo>
                    <a:pt x="16391" y="0"/>
                  </a:lnTo>
                  <a:lnTo>
                    <a:pt x="17851" y="350"/>
                  </a:lnTo>
                  <a:lnTo>
                    <a:pt x="18126" y="1523"/>
                  </a:lnTo>
                  <a:lnTo>
                    <a:pt x="18493" y="1990"/>
                  </a:lnTo>
                  <a:lnTo>
                    <a:pt x="23588" y="2649"/>
                  </a:lnTo>
                  <a:lnTo>
                    <a:pt x="25572" y="4622"/>
                  </a:lnTo>
                  <a:lnTo>
                    <a:pt x="26319" y="6995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7207194" y="1797361"/>
              <a:ext cx="130405" cy="58405"/>
            </a:xfrm>
            <a:custGeom>
              <a:avLst/>
              <a:pathLst>
                <a:path w="130405" h="58405">
                  <a:moveTo>
                    <a:pt x="126576" y="4275"/>
                  </a:moveTo>
                  <a:lnTo>
                    <a:pt x="128049" y="5135"/>
                  </a:lnTo>
                  <a:lnTo>
                    <a:pt x="129906" y="6519"/>
                  </a:lnTo>
                  <a:lnTo>
                    <a:pt x="130405" y="7311"/>
                  </a:lnTo>
                  <a:lnTo>
                    <a:pt x="129777" y="7777"/>
                  </a:lnTo>
                  <a:lnTo>
                    <a:pt x="127925" y="8172"/>
                  </a:lnTo>
                  <a:lnTo>
                    <a:pt x="127504" y="8599"/>
                  </a:lnTo>
                  <a:lnTo>
                    <a:pt x="126684" y="9320"/>
                  </a:lnTo>
                  <a:lnTo>
                    <a:pt x="124522" y="9450"/>
                  </a:lnTo>
                  <a:lnTo>
                    <a:pt x="123402" y="9986"/>
                  </a:lnTo>
                  <a:lnTo>
                    <a:pt x="122072" y="12334"/>
                  </a:lnTo>
                  <a:lnTo>
                    <a:pt x="119533" y="16221"/>
                  </a:lnTo>
                  <a:lnTo>
                    <a:pt x="115779" y="19179"/>
                  </a:lnTo>
                  <a:lnTo>
                    <a:pt x="112775" y="20801"/>
                  </a:lnTo>
                  <a:lnTo>
                    <a:pt x="111431" y="22043"/>
                  </a:lnTo>
                  <a:lnTo>
                    <a:pt x="110595" y="23537"/>
                  </a:lnTo>
                  <a:lnTo>
                    <a:pt x="110398" y="25035"/>
                  </a:lnTo>
                  <a:lnTo>
                    <a:pt x="113280" y="33264"/>
                  </a:lnTo>
                  <a:lnTo>
                    <a:pt x="113245" y="34750"/>
                  </a:lnTo>
                  <a:lnTo>
                    <a:pt x="112567" y="36276"/>
                  </a:lnTo>
                  <a:lnTo>
                    <a:pt x="112076" y="37829"/>
                  </a:lnTo>
                  <a:lnTo>
                    <a:pt x="112481" y="39175"/>
                  </a:lnTo>
                  <a:lnTo>
                    <a:pt x="114378" y="41476"/>
                  </a:lnTo>
                  <a:lnTo>
                    <a:pt x="116397" y="44907"/>
                  </a:lnTo>
                  <a:lnTo>
                    <a:pt x="117206" y="47099"/>
                  </a:lnTo>
                  <a:lnTo>
                    <a:pt x="118548" y="47904"/>
                  </a:lnTo>
                  <a:lnTo>
                    <a:pt x="119840" y="48494"/>
                  </a:lnTo>
                  <a:lnTo>
                    <a:pt x="120110" y="48865"/>
                  </a:lnTo>
                  <a:lnTo>
                    <a:pt x="120067" y="49251"/>
                  </a:lnTo>
                  <a:lnTo>
                    <a:pt x="119400" y="49685"/>
                  </a:lnTo>
                  <a:lnTo>
                    <a:pt x="113577" y="50835"/>
                  </a:lnTo>
                  <a:lnTo>
                    <a:pt x="112821" y="51808"/>
                  </a:lnTo>
                  <a:lnTo>
                    <a:pt x="112192" y="52893"/>
                  </a:lnTo>
                  <a:lnTo>
                    <a:pt x="109650" y="54500"/>
                  </a:lnTo>
                  <a:lnTo>
                    <a:pt x="108870" y="55999"/>
                  </a:lnTo>
                  <a:lnTo>
                    <a:pt x="108387" y="57719"/>
                  </a:lnTo>
                  <a:lnTo>
                    <a:pt x="108322" y="58332"/>
                  </a:lnTo>
                  <a:lnTo>
                    <a:pt x="107621" y="58405"/>
                  </a:lnTo>
                  <a:lnTo>
                    <a:pt x="103767" y="58050"/>
                  </a:lnTo>
                  <a:lnTo>
                    <a:pt x="99520" y="56932"/>
                  </a:lnTo>
                  <a:lnTo>
                    <a:pt x="97657" y="56093"/>
                  </a:lnTo>
                  <a:lnTo>
                    <a:pt x="95828" y="56103"/>
                  </a:lnTo>
                  <a:lnTo>
                    <a:pt x="93615" y="56657"/>
                  </a:lnTo>
                  <a:lnTo>
                    <a:pt x="85681" y="58252"/>
                  </a:lnTo>
                  <a:lnTo>
                    <a:pt x="83733" y="57880"/>
                  </a:lnTo>
                  <a:lnTo>
                    <a:pt x="79199" y="56316"/>
                  </a:lnTo>
                  <a:lnTo>
                    <a:pt x="76905" y="54612"/>
                  </a:lnTo>
                  <a:lnTo>
                    <a:pt x="71802" y="51218"/>
                  </a:lnTo>
                  <a:lnTo>
                    <a:pt x="71384" y="50411"/>
                  </a:lnTo>
                  <a:lnTo>
                    <a:pt x="70717" y="49763"/>
                  </a:lnTo>
                  <a:lnTo>
                    <a:pt x="65263" y="48924"/>
                  </a:lnTo>
                  <a:lnTo>
                    <a:pt x="63250" y="47674"/>
                  </a:lnTo>
                  <a:lnTo>
                    <a:pt x="61571" y="47498"/>
                  </a:lnTo>
                  <a:lnTo>
                    <a:pt x="59116" y="46873"/>
                  </a:lnTo>
                  <a:lnTo>
                    <a:pt x="52725" y="44202"/>
                  </a:lnTo>
                  <a:lnTo>
                    <a:pt x="51138" y="43952"/>
                  </a:lnTo>
                  <a:lnTo>
                    <a:pt x="50753" y="44401"/>
                  </a:lnTo>
                  <a:lnTo>
                    <a:pt x="50863" y="45033"/>
                  </a:lnTo>
                  <a:lnTo>
                    <a:pt x="50467" y="45399"/>
                  </a:lnTo>
                  <a:lnTo>
                    <a:pt x="49649" y="45386"/>
                  </a:lnTo>
                  <a:lnTo>
                    <a:pt x="48170" y="44404"/>
                  </a:lnTo>
                  <a:lnTo>
                    <a:pt x="46397" y="43539"/>
                  </a:lnTo>
                  <a:lnTo>
                    <a:pt x="40878" y="45165"/>
                  </a:lnTo>
                  <a:lnTo>
                    <a:pt x="38881" y="45603"/>
                  </a:lnTo>
                  <a:lnTo>
                    <a:pt x="37133" y="45699"/>
                  </a:lnTo>
                  <a:lnTo>
                    <a:pt x="28376" y="47838"/>
                  </a:lnTo>
                  <a:lnTo>
                    <a:pt x="25712" y="48990"/>
                  </a:lnTo>
                  <a:lnTo>
                    <a:pt x="24608" y="48867"/>
                  </a:lnTo>
                  <a:lnTo>
                    <a:pt x="24870" y="47785"/>
                  </a:lnTo>
                  <a:lnTo>
                    <a:pt x="28513" y="42364"/>
                  </a:lnTo>
                  <a:lnTo>
                    <a:pt x="29166" y="38062"/>
                  </a:lnTo>
                  <a:lnTo>
                    <a:pt x="30499" y="37471"/>
                  </a:lnTo>
                  <a:lnTo>
                    <a:pt x="30885" y="36875"/>
                  </a:lnTo>
                  <a:lnTo>
                    <a:pt x="30316" y="35503"/>
                  </a:lnTo>
                  <a:lnTo>
                    <a:pt x="26532" y="34623"/>
                  </a:lnTo>
                  <a:lnTo>
                    <a:pt x="25005" y="34752"/>
                  </a:lnTo>
                  <a:lnTo>
                    <a:pt x="23631" y="36227"/>
                  </a:lnTo>
                  <a:lnTo>
                    <a:pt x="22206" y="37290"/>
                  </a:lnTo>
                  <a:lnTo>
                    <a:pt x="18868" y="37938"/>
                  </a:lnTo>
                  <a:lnTo>
                    <a:pt x="15997" y="36818"/>
                  </a:lnTo>
                  <a:lnTo>
                    <a:pt x="9272" y="35320"/>
                  </a:lnTo>
                  <a:lnTo>
                    <a:pt x="7572" y="33326"/>
                  </a:lnTo>
                  <a:lnTo>
                    <a:pt x="7170" y="31320"/>
                  </a:lnTo>
                  <a:lnTo>
                    <a:pt x="3613" y="29379"/>
                  </a:lnTo>
                  <a:lnTo>
                    <a:pt x="2134" y="27094"/>
                  </a:lnTo>
                  <a:lnTo>
                    <a:pt x="2725" y="25499"/>
                  </a:lnTo>
                  <a:lnTo>
                    <a:pt x="5953" y="24452"/>
                  </a:lnTo>
                  <a:lnTo>
                    <a:pt x="6873" y="23540"/>
                  </a:lnTo>
                  <a:lnTo>
                    <a:pt x="2806" y="23684"/>
                  </a:lnTo>
                  <a:lnTo>
                    <a:pt x="1978" y="23465"/>
                  </a:lnTo>
                  <a:lnTo>
                    <a:pt x="1800" y="22645"/>
                  </a:lnTo>
                  <a:lnTo>
                    <a:pt x="0" y="19851"/>
                  </a:lnTo>
                  <a:lnTo>
                    <a:pt x="1592" y="18750"/>
                  </a:lnTo>
                  <a:lnTo>
                    <a:pt x="2293" y="17679"/>
                  </a:lnTo>
                  <a:lnTo>
                    <a:pt x="987" y="16769"/>
                  </a:lnTo>
                  <a:lnTo>
                    <a:pt x="1330" y="15733"/>
                  </a:lnTo>
                  <a:lnTo>
                    <a:pt x="2347" y="14685"/>
                  </a:lnTo>
                  <a:lnTo>
                    <a:pt x="1724" y="12251"/>
                  </a:lnTo>
                  <a:lnTo>
                    <a:pt x="5761" y="10961"/>
                  </a:lnTo>
                  <a:lnTo>
                    <a:pt x="9685" y="10055"/>
                  </a:lnTo>
                  <a:lnTo>
                    <a:pt x="17999" y="9592"/>
                  </a:lnTo>
                  <a:lnTo>
                    <a:pt x="17176" y="7369"/>
                  </a:lnTo>
                  <a:lnTo>
                    <a:pt x="20541" y="7270"/>
                  </a:lnTo>
                  <a:lnTo>
                    <a:pt x="26206" y="4597"/>
                  </a:lnTo>
                  <a:lnTo>
                    <a:pt x="31822" y="5066"/>
                  </a:lnTo>
                  <a:lnTo>
                    <a:pt x="39945" y="3231"/>
                  </a:lnTo>
                  <a:lnTo>
                    <a:pt x="55591" y="3257"/>
                  </a:lnTo>
                  <a:lnTo>
                    <a:pt x="57723" y="2197"/>
                  </a:lnTo>
                  <a:lnTo>
                    <a:pt x="57351" y="1133"/>
                  </a:lnTo>
                  <a:lnTo>
                    <a:pt x="57402" y="0"/>
                  </a:lnTo>
                  <a:lnTo>
                    <a:pt x="60344" y="317"/>
                  </a:lnTo>
                  <a:lnTo>
                    <a:pt x="65263" y="119"/>
                  </a:lnTo>
                  <a:lnTo>
                    <a:pt x="83697" y="2351"/>
                  </a:lnTo>
                  <a:lnTo>
                    <a:pt x="88234" y="2351"/>
                  </a:lnTo>
                  <a:lnTo>
                    <a:pt x="94508" y="4621"/>
                  </a:lnTo>
                  <a:lnTo>
                    <a:pt x="97898" y="5205"/>
                  </a:lnTo>
                  <a:lnTo>
                    <a:pt x="107877" y="5209"/>
                  </a:lnTo>
                  <a:lnTo>
                    <a:pt x="123262" y="6212"/>
                  </a:lnTo>
                  <a:lnTo>
                    <a:pt x="126282" y="4675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7471565" y="3034995"/>
              <a:ext cx="413937" cy="314921"/>
            </a:xfrm>
            <a:custGeom>
              <a:avLst/>
              <a:pathLst>
                <a:path w="413937" h="314921">
                  <a:moveTo>
                    <a:pt x="259195" y="65931"/>
                  </a:moveTo>
                  <a:lnTo>
                    <a:pt x="256483" y="69859"/>
                  </a:lnTo>
                  <a:lnTo>
                    <a:pt x="252856" y="75113"/>
                  </a:lnTo>
                  <a:lnTo>
                    <a:pt x="248622" y="81242"/>
                  </a:lnTo>
                  <a:lnTo>
                    <a:pt x="247342" y="82748"/>
                  </a:lnTo>
                  <a:lnTo>
                    <a:pt x="243640" y="86453"/>
                  </a:lnTo>
                  <a:lnTo>
                    <a:pt x="243006" y="87496"/>
                  </a:lnTo>
                  <a:lnTo>
                    <a:pt x="242282" y="90174"/>
                  </a:lnTo>
                  <a:lnTo>
                    <a:pt x="242231" y="95044"/>
                  </a:lnTo>
                  <a:lnTo>
                    <a:pt x="242712" y="101264"/>
                  </a:lnTo>
                  <a:lnTo>
                    <a:pt x="243159" y="106993"/>
                  </a:lnTo>
                  <a:lnTo>
                    <a:pt x="245202" y="107675"/>
                  </a:lnTo>
                  <a:lnTo>
                    <a:pt x="247558" y="108084"/>
                  </a:lnTo>
                  <a:lnTo>
                    <a:pt x="250176" y="107328"/>
                  </a:lnTo>
                  <a:lnTo>
                    <a:pt x="253328" y="106686"/>
                  </a:lnTo>
                  <a:lnTo>
                    <a:pt x="257249" y="106309"/>
                  </a:lnTo>
                  <a:lnTo>
                    <a:pt x="261588" y="105153"/>
                  </a:lnTo>
                  <a:lnTo>
                    <a:pt x="264147" y="104222"/>
                  </a:lnTo>
                  <a:lnTo>
                    <a:pt x="266835" y="104289"/>
                  </a:lnTo>
                  <a:lnTo>
                    <a:pt x="269217" y="105282"/>
                  </a:lnTo>
                  <a:lnTo>
                    <a:pt x="270372" y="106197"/>
                  </a:lnTo>
                  <a:lnTo>
                    <a:pt x="272062" y="106510"/>
                  </a:lnTo>
                  <a:lnTo>
                    <a:pt x="274234" y="106473"/>
                  </a:lnTo>
                  <a:lnTo>
                    <a:pt x="273775" y="107552"/>
                  </a:lnTo>
                  <a:lnTo>
                    <a:pt x="272580" y="109128"/>
                  </a:lnTo>
                  <a:lnTo>
                    <a:pt x="271112" y="110709"/>
                  </a:lnTo>
                  <a:lnTo>
                    <a:pt x="269822" y="112342"/>
                  </a:lnTo>
                  <a:lnTo>
                    <a:pt x="266961" y="116916"/>
                  </a:lnTo>
                  <a:lnTo>
                    <a:pt x="266875" y="117507"/>
                  </a:lnTo>
                  <a:lnTo>
                    <a:pt x="267228" y="118403"/>
                  </a:lnTo>
                  <a:lnTo>
                    <a:pt x="268775" y="120499"/>
                  </a:lnTo>
                  <a:lnTo>
                    <a:pt x="270391" y="123873"/>
                  </a:lnTo>
                  <a:lnTo>
                    <a:pt x="271295" y="126975"/>
                  </a:lnTo>
                  <a:lnTo>
                    <a:pt x="271992" y="128476"/>
                  </a:lnTo>
                  <a:lnTo>
                    <a:pt x="273951" y="130196"/>
                  </a:lnTo>
                  <a:lnTo>
                    <a:pt x="276776" y="133740"/>
                  </a:lnTo>
                  <a:lnTo>
                    <a:pt x="278274" y="136126"/>
                  </a:lnTo>
                  <a:lnTo>
                    <a:pt x="281388" y="137404"/>
                  </a:lnTo>
                  <a:lnTo>
                    <a:pt x="282406" y="140439"/>
                  </a:lnTo>
                  <a:lnTo>
                    <a:pt x="284745" y="144890"/>
                  </a:lnTo>
                  <a:lnTo>
                    <a:pt x="287266" y="148450"/>
                  </a:lnTo>
                  <a:lnTo>
                    <a:pt x="289703" y="151235"/>
                  </a:lnTo>
                  <a:lnTo>
                    <a:pt x="292426" y="152306"/>
                  </a:lnTo>
                  <a:lnTo>
                    <a:pt x="293516" y="152398"/>
                  </a:lnTo>
                  <a:lnTo>
                    <a:pt x="299215" y="157555"/>
                  </a:lnTo>
                  <a:lnTo>
                    <a:pt x="303555" y="161477"/>
                  </a:lnTo>
                  <a:lnTo>
                    <a:pt x="304634" y="162108"/>
                  </a:lnTo>
                  <a:lnTo>
                    <a:pt x="312466" y="164677"/>
                  </a:lnTo>
                  <a:lnTo>
                    <a:pt x="321468" y="167633"/>
                  </a:lnTo>
                  <a:lnTo>
                    <a:pt x="328695" y="170006"/>
                  </a:lnTo>
                  <a:lnTo>
                    <a:pt x="337908" y="173029"/>
                  </a:lnTo>
                  <a:lnTo>
                    <a:pt x="346987" y="176008"/>
                  </a:lnTo>
                  <a:lnTo>
                    <a:pt x="355493" y="178858"/>
                  </a:lnTo>
                  <a:lnTo>
                    <a:pt x="367450" y="182863"/>
                  </a:lnTo>
                  <a:lnTo>
                    <a:pt x="377087" y="186090"/>
                  </a:lnTo>
                  <a:lnTo>
                    <a:pt x="384681" y="188634"/>
                  </a:lnTo>
                  <a:lnTo>
                    <a:pt x="386303" y="189437"/>
                  </a:lnTo>
                  <a:lnTo>
                    <a:pt x="395351" y="189437"/>
                  </a:lnTo>
                  <a:lnTo>
                    <a:pt x="404527" y="189437"/>
                  </a:lnTo>
                  <a:lnTo>
                    <a:pt x="413937" y="189437"/>
                  </a:lnTo>
                  <a:lnTo>
                    <a:pt x="407123" y="196006"/>
                  </a:lnTo>
                  <a:lnTo>
                    <a:pt x="399418" y="203436"/>
                  </a:lnTo>
                  <a:lnTo>
                    <a:pt x="391320" y="211245"/>
                  </a:lnTo>
                  <a:lnTo>
                    <a:pt x="386109" y="216270"/>
                  </a:lnTo>
                  <a:lnTo>
                    <a:pt x="377835" y="224250"/>
                  </a:lnTo>
                  <a:lnTo>
                    <a:pt x="370958" y="230882"/>
                  </a:lnTo>
                  <a:lnTo>
                    <a:pt x="363880" y="238139"/>
                  </a:lnTo>
                  <a:lnTo>
                    <a:pt x="357473" y="244700"/>
                  </a:lnTo>
                  <a:lnTo>
                    <a:pt x="349145" y="253791"/>
                  </a:lnTo>
                  <a:lnTo>
                    <a:pt x="343754" y="259672"/>
                  </a:lnTo>
                  <a:lnTo>
                    <a:pt x="335307" y="268895"/>
                  </a:lnTo>
                  <a:lnTo>
                    <a:pt x="329993" y="274689"/>
                  </a:lnTo>
                  <a:lnTo>
                    <a:pt x="329194" y="275024"/>
                  </a:lnTo>
                  <a:lnTo>
                    <a:pt x="321595" y="274585"/>
                  </a:lnTo>
                  <a:lnTo>
                    <a:pt x="314214" y="274159"/>
                  </a:lnTo>
                  <a:lnTo>
                    <a:pt x="304780" y="273612"/>
                  </a:lnTo>
                  <a:lnTo>
                    <a:pt x="303695" y="273624"/>
                  </a:lnTo>
                  <a:lnTo>
                    <a:pt x="300948" y="274171"/>
                  </a:lnTo>
                  <a:lnTo>
                    <a:pt x="299283" y="274705"/>
                  </a:lnTo>
                  <a:lnTo>
                    <a:pt x="292493" y="276265"/>
                  </a:lnTo>
                  <a:lnTo>
                    <a:pt x="291244" y="276670"/>
                  </a:lnTo>
                  <a:lnTo>
                    <a:pt x="285598" y="279155"/>
                  </a:lnTo>
                  <a:lnTo>
                    <a:pt x="279842" y="282082"/>
                  </a:lnTo>
                  <a:lnTo>
                    <a:pt x="276811" y="284324"/>
                  </a:lnTo>
                  <a:lnTo>
                    <a:pt x="274461" y="287586"/>
                  </a:lnTo>
                  <a:lnTo>
                    <a:pt x="273460" y="289913"/>
                  </a:lnTo>
                  <a:lnTo>
                    <a:pt x="272407" y="290932"/>
                  </a:lnTo>
                  <a:lnTo>
                    <a:pt x="270610" y="291822"/>
                  </a:lnTo>
                  <a:lnTo>
                    <a:pt x="258550" y="294026"/>
                  </a:lnTo>
                  <a:lnTo>
                    <a:pt x="255047" y="294319"/>
                  </a:lnTo>
                  <a:lnTo>
                    <a:pt x="249401" y="296080"/>
                  </a:lnTo>
                  <a:lnTo>
                    <a:pt x="246395" y="299026"/>
                  </a:lnTo>
                  <a:lnTo>
                    <a:pt x="245529" y="300507"/>
                  </a:lnTo>
                  <a:lnTo>
                    <a:pt x="241486" y="300470"/>
                  </a:lnTo>
                  <a:lnTo>
                    <a:pt x="234419" y="300906"/>
                  </a:lnTo>
                  <a:lnTo>
                    <a:pt x="231393" y="301378"/>
                  </a:lnTo>
                  <a:lnTo>
                    <a:pt x="229915" y="301465"/>
                  </a:lnTo>
                  <a:lnTo>
                    <a:pt x="227205" y="301451"/>
                  </a:lnTo>
                  <a:lnTo>
                    <a:pt x="224982" y="300914"/>
                  </a:lnTo>
                  <a:lnTo>
                    <a:pt x="223511" y="300114"/>
                  </a:lnTo>
                  <a:lnTo>
                    <a:pt x="221676" y="298303"/>
                  </a:lnTo>
                  <a:lnTo>
                    <a:pt x="217582" y="294632"/>
                  </a:lnTo>
                  <a:lnTo>
                    <a:pt x="214613" y="292346"/>
                  </a:lnTo>
                  <a:lnTo>
                    <a:pt x="208077" y="294983"/>
                  </a:lnTo>
                  <a:lnTo>
                    <a:pt x="202200" y="297606"/>
                  </a:lnTo>
                  <a:lnTo>
                    <a:pt x="193858" y="301330"/>
                  </a:lnTo>
                  <a:lnTo>
                    <a:pt x="189106" y="303996"/>
                  </a:lnTo>
                  <a:lnTo>
                    <a:pt x="187673" y="306682"/>
                  </a:lnTo>
                  <a:lnTo>
                    <a:pt x="184003" y="311558"/>
                  </a:lnTo>
                  <a:lnTo>
                    <a:pt x="180724" y="314560"/>
                  </a:lnTo>
                  <a:lnTo>
                    <a:pt x="179496" y="314921"/>
                  </a:lnTo>
                  <a:lnTo>
                    <a:pt x="172064" y="314295"/>
                  </a:lnTo>
                  <a:lnTo>
                    <a:pt x="169379" y="313684"/>
                  </a:lnTo>
                  <a:lnTo>
                    <a:pt x="164942" y="313139"/>
                  </a:lnTo>
                  <a:lnTo>
                    <a:pt x="159000" y="312078"/>
                  </a:lnTo>
                  <a:lnTo>
                    <a:pt x="155001" y="310942"/>
                  </a:lnTo>
                  <a:lnTo>
                    <a:pt x="150678" y="310811"/>
                  </a:lnTo>
                  <a:lnTo>
                    <a:pt x="144425" y="310420"/>
                  </a:lnTo>
                  <a:lnTo>
                    <a:pt x="140579" y="309596"/>
                  </a:lnTo>
                  <a:lnTo>
                    <a:pt x="136677" y="306890"/>
                  </a:lnTo>
                  <a:lnTo>
                    <a:pt x="131647" y="303632"/>
                  </a:lnTo>
                  <a:lnTo>
                    <a:pt x="126468" y="300280"/>
                  </a:lnTo>
                  <a:lnTo>
                    <a:pt x="121136" y="296828"/>
                  </a:lnTo>
                  <a:lnTo>
                    <a:pt x="114837" y="292857"/>
                  </a:lnTo>
                  <a:lnTo>
                    <a:pt x="107956" y="288521"/>
                  </a:lnTo>
                  <a:lnTo>
                    <a:pt x="106371" y="288082"/>
                  </a:lnTo>
                  <a:lnTo>
                    <a:pt x="105691" y="288005"/>
                  </a:lnTo>
                  <a:lnTo>
                    <a:pt x="98213" y="287808"/>
                  </a:lnTo>
                  <a:lnTo>
                    <a:pt x="90444" y="287602"/>
                  </a:lnTo>
                  <a:lnTo>
                    <a:pt x="85195" y="287464"/>
                  </a:lnTo>
                  <a:lnTo>
                    <a:pt x="83538" y="286956"/>
                  </a:lnTo>
                  <a:lnTo>
                    <a:pt x="82343" y="285969"/>
                  </a:lnTo>
                  <a:lnTo>
                    <a:pt x="80716" y="282763"/>
                  </a:lnTo>
                  <a:lnTo>
                    <a:pt x="78665" y="280475"/>
                  </a:lnTo>
                  <a:lnTo>
                    <a:pt x="76384" y="277563"/>
                  </a:lnTo>
                  <a:lnTo>
                    <a:pt x="76193" y="273626"/>
                  </a:lnTo>
                  <a:lnTo>
                    <a:pt x="76832" y="269340"/>
                  </a:lnTo>
                  <a:lnTo>
                    <a:pt x="77412" y="267921"/>
                  </a:lnTo>
                  <a:lnTo>
                    <a:pt x="77086" y="266507"/>
                  </a:lnTo>
                  <a:lnTo>
                    <a:pt x="77167" y="264560"/>
                  </a:lnTo>
                  <a:lnTo>
                    <a:pt x="75885" y="262752"/>
                  </a:lnTo>
                  <a:lnTo>
                    <a:pt x="68248" y="260676"/>
                  </a:lnTo>
                  <a:lnTo>
                    <a:pt x="67015" y="260837"/>
                  </a:lnTo>
                  <a:lnTo>
                    <a:pt x="65741" y="261614"/>
                  </a:lnTo>
                  <a:lnTo>
                    <a:pt x="64286" y="262174"/>
                  </a:lnTo>
                  <a:lnTo>
                    <a:pt x="63245" y="261644"/>
                  </a:lnTo>
                  <a:lnTo>
                    <a:pt x="62610" y="260871"/>
                  </a:lnTo>
                  <a:lnTo>
                    <a:pt x="62589" y="259604"/>
                  </a:lnTo>
                  <a:lnTo>
                    <a:pt x="62713" y="258654"/>
                  </a:lnTo>
                  <a:lnTo>
                    <a:pt x="62273" y="258136"/>
                  </a:lnTo>
                  <a:lnTo>
                    <a:pt x="59842" y="256197"/>
                  </a:lnTo>
                  <a:lnTo>
                    <a:pt x="57561" y="253656"/>
                  </a:lnTo>
                  <a:lnTo>
                    <a:pt x="56180" y="250844"/>
                  </a:lnTo>
                  <a:lnTo>
                    <a:pt x="54844" y="248539"/>
                  </a:lnTo>
                  <a:lnTo>
                    <a:pt x="54164" y="243378"/>
                  </a:lnTo>
                  <a:lnTo>
                    <a:pt x="52474" y="240207"/>
                  </a:lnTo>
                  <a:lnTo>
                    <a:pt x="50823" y="236329"/>
                  </a:lnTo>
                  <a:lnTo>
                    <a:pt x="48367" y="228931"/>
                  </a:lnTo>
                  <a:lnTo>
                    <a:pt x="47301" y="226377"/>
                  </a:lnTo>
                  <a:lnTo>
                    <a:pt x="45315" y="224667"/>
                  </a:lnTo>
                  <a:lnTo>
                    <a:pt x="43215" y="223074"/>
                  </a:lnTo>
                  <a:lnTo>
                    <a:pt x="41048" y="219797"/>
                  </a:lnTo>
                  <a:lnTo>
                    <a:pt x="35381" y="216911"/>
                  </a:lnTo>
                  <a:lnTo>
                    <a:pt x="33201" y="214653"/>
                  </a:lnTo>
                  <a:lnTo>
                    <a:pt x="29439" y="210752"/>
                  </a:lnTo>
                  <a:lnTo>
                    <a:pt x="28497" y="208783"/>
                  </a:lnTo>
                  <a:lnTo>
                    <a:pt x="28227" y="206821"/>
                  </a:lnTo>
                  <a:lnTo>
                    <a:pt x="27053" y="204981"/>
                  </a:lnTo>
                  <a:lnTo>
                    <a:pt x="24967" y="202909"/>
                  </a:lnTo>
                  <a:lnTo>
                    <a:pt x="18437" y="198447"/>
                  </a:lnTo>
                  <a:lnTo>
                    <a:pt x="16637" y="197910"/>
                  </a:lnTo>
                  <a:lnTo>
                    <a:pt x="14297" y="197431"/>
                  </a:lnTo>
                  <a:lnTo>
                    <a:pt x="10870" y="196990"/>
                  </a:lnTo>
                  <a:lnTo>
                    <a:pt x="6274" y="195970"/>
                  </a:lnTo>
                  <a:lnTo>
                    <a:pt x="2261" y="194227"/>
                  </a:lnTo>
                  <a:lnTo>
                    <a:pt x="434" y="192988"/>
                  </a:lnTo>
                  <a:lnTo>
                    <a:pt x="0" y="192132"/>
                  </a:lnTo>
                  <a:lnTo>
                    <a:pt x="377" y="190695"/>
                  </a:lnTo>
                  <a:lnTo>
                    <a:pt x="1832" y="188237"/>
                  </a:lnTo>
                  <a:lnTo>
                    <a:pt x="4595" y="182417"/>
                  </a:lnTo>
                  <a:lnTo>
                    <a:pt x="6503" y="178402"/>
                  </a:lnTo>
                  <a:lnTo>
                    <a:pt x="7796" y="177272"/>
                  </a:lnTo>
                  <a:lnTo>
                    <a:pt x="11342" y="176982"/>
                  </a:lnTo>
                  <a:lnTo>
                    <a:pt x="15098" y="177102"/>
                  </a:lnTo>
                  <a:lnTo>
                    <a:pt x="17848" y="177402"/>
                  </a:lnTo>
                  <a:lnTo>
                    <a:pt x="21724" y="177442"/>
                  </a:lnTo>
                  <a:lnTo>
                    <a:pt x="26373" y="177100"/>
                  </a:lnTo>
                  <a:lnTo>
                    <a:pt x="28208" y="175757"/>
                  </a:lnTo>
                  <a:lnTo>
                    <a:pt x="29674" y="174288"/>
                  </a:lnTo>
                  <a:lnTo>
                    <a:pt x="30275" y="173266"/>
                  </a:lnTo>
                  <a:lnTo>
                    <a:pt x="30475" y="170665"/>
                  </a:lnTo>
                  <a:lnTo>
                    <a:pt x="30470" y="168579"/>
                  </a:lnTo>
                  <a:lnTo>
                    <a:pt x="30178" y="160581"/>
                  </a:lnTo>
                  <a:lnTo>
                    <a:pt x="30000" y="155683"/>
                  </a:lnTo>
                  <a:lnTo>
                    <a:pt x="29795" y="150088"/>
                  </a:lnTo>
                  <a:lnTo>
                    <a:pt x="29822" y="148968"/>
                  </a:lnTo>
                  <a:lnTo>
                    <a:pt x="29854" y="147532"/>
                  </a:lnTo>
                  <a:lnTo>
                    <a:pt x="30988" y="141557"/>
                  </a:lnTo>
                  <a:lnTo>
                    <a:pt x="32059" y="138138"/>
                  </a:lnTo>
                  <a:lnTo>
                    <a:pt x="32782" y="136338"/>
                  </a:lnTo>
                  <a:lnTo>
                    <a:pt x="35719" y="130640"/>
                  </a:lnTo>
                  <a:lnTo>
                    <a:pt x="36264" y="128813"/>
                  </a:lnTo>
                  <a:lnTo>
                    <a:pt x="36364" y="127136"/>
                  </a:lnTo>
                  <a:lnTo>
                    <a:pt x="35281" y="119493"/>
                  </a:lnTo>
                  <a:lnTo>
                    <a:pt x="37168" y="115887"/>
                  </a:lnTo>
                  <a:lnTo>
                    <a:pt x="39586" y="112316"/>
                  </a:lnTo>
                  <a:lnTo>
                    <a:pt x="41701" y="110796"/>
                  </a:lnTo>
                  <a:lnTo>
                    <a:pt x="43466" y="109765"/>
                  </a:lnTo>
                  <a:lnTo>
                    <a:pt x="44292" y="110197"/>
                  </a:lnTo>
                  <a:lnTo>
                    <a:pt x="46316" y="111844"/>
                  </a:lnTo>
                  <a:lnTo>
                    <a:pt x="48977" y="113467"/>
                  </a:lnTo>
                  <a:lnTo>
                    <a:pt x="50218" y="113109"/>
                  </a:lnTo>
                  <a:lnTo>
                    <a:pt x="52045" y="111689"/>
                  </a:lnTo>
                  <a:lnTo>
                    <a:pt x="53403" y="110190"/>
                  </a:lnTo>
                  <a:lnTo>
                    <a:pt x="53222" y="107501"/>
                  </a:lnTo>
                  <a:lnTo>
                    <a:pt x="54444" y="101983"/>
                  </a:lnTo>
                  <a:lnTo>
                    <a:pt x="54212" y="98806"/>
                  </a:lnTo>
                  <a:lnTo>
                    <a:pt x="55516" y="94851"/>
                  </a:lnTo>
                  <a:lnTo>
                    <a:pt x="56946" y="89292"/>
                  </a:lnTo>
                  <a:lnTo>
                    <a:pt x="57583" y="85775"/>
                  </a:lnTo>
                  <a:lnTo>
                    <a:pt x="58401" y="83889"/>
                  </a:lnTo>
                  <a:lnTo>
                    <a:pt x="62273" y="80007"/>
                  </a:lnTo>
                  <a:lnTo>
                    <a:pt x="65598" y="74521"/>
                  </a:lnTo>
                  <a:lnTo>
                    <a:pt x="67722" y="70513"/>
                  </a:lnTo>
                  <a:lnTo>
                    <a:pt x="71770" y="63972"/>
                  </a:lnTo>
                  <a:lnTo>
                    <a:pt x="73818" y="61584"/>
                  </a:lnTo>
                  <a:lnTo>
                    <a:pt x="75486" y="60553"/>
                  </a:lnTo>
                  <a:lnTo>
                    <a:pt x="77974" y="59894"/>
                  </a:lnTo>
                  <a:lnTo>
                    <a:pt x="82588" y="59302"/>
                  </a:lnTo>
                  <a:lnTo>
                    <a:pt x="85902" y="58745"/>
                  </a:lnTo>
                  <a:lnTo>
                    <a:pt x="86391" y="57900"/>
                  </a:lnTo>
                  <a:lnTo>
                    <a:pt x="86671" y="56565"/>
                  </a:lnTo>
                  <a:lnTo>
                    <a:pt x="86720" y="53642"/>
                  </a:lnTo>
                  <a:lnTo>
                    <a:pt x="87357" y="48607"/>
                  </a:lnTo>
                  <a:lnTo>
                    <a:pt x="88795" y="43694"/>
                  </a:lnTo>
                  <a:lnTo>
                    <a:pt x="90490" y="39973"/>
                  </a:lnTo>
                  <a:lnTo>
                    <a:pt x="91410" y="38285"/>
                  </a:lnTo>
                  <a:lnTo>
                    <a:pt x="92500" y="36643"/>
                  </a:lnTo>
                  <a:lnTo>
                    <a:pt x="93726" y="33885"/>
                  </a:lnTo>
                  <a:lnTo>
                    <a:pt x="95285" y="27917"/>
                  </a:lnTo>
                  <a:lnTo>
                    <a:pt x="95199" y="23872"/>
                  </a:lnTo>
                  <a:lnTo>
                    <a:pt x="97420" y="16454"/>
                  </a:lnTo>
                  <a:lnTo>
                    <a:pt x="97919" y="16417"/>
                  </a:lnTo>
                  <a:lnTo>
                    <a:pt x="101697" y="15052"/>
                  </a:lnTo>
                  <a:lnTo>
                    <a:pt x="105367" y="14846"/>
                  </a:lnTo>
                  <a:lnTo>
                    <a:pt x="108927" y="15799"/>
                  </a:lnTo>
                  <a:lnTo>
                    <a:pt x="111242" y="16036"/>
                  </a:lnTo>
                  <a:lnTo>
                    <a:pt x="112319" y="15558"/>
                  </a:lnTo>
                  <a:lnTo>
                    <a:pt x="113312" y="14323"/>
                  </a:lnTo>
                  <a:lnTo>
                    <a:pt x="114230" y="12331"/>
                  </a:lnTo>
                  <a:lnTo>
                    <a:pt x="115682" y="11227"/>
                  </a:lnTo>
                  <a:lnTo>
                    <a:pt x="117673" y="11013"/>
                  </a:lnTo>
                  <a:lnTo>
                    <a:pt x="120339" y="13259"/>
                  </a:lnTo>
                  <a:lnTo>
                    <a:pt x="124582" y="19230"/>
                  </a:lnTo>
                  <a:lnTo>
                    <a:pt x="125675" y="19577"/>
                  </a:lnTo>
                  <a:lnTo>
                    <a:pt x="126349" y="19432"/>
                  </a:lnTo>
                  <a:lnTo>
                    <a:pt x="128484" y="14638"/>
                  </a:lnTo>
                  <a:lnTo>
                    <a:pt x="130141" y="10917"/>
                  </a:lnTo>
                  <a:lnTo>
                    <a:pt x="133234" y="3973"/>
                  </a:lnTo>
                  <a:lnTo>
                    <a:pt x="134999" y="0"/>
                  </a:lnTo>
                  <a:lnTo>
                    <a:pt x="136636" y="1153"/>
                  </a:lnTo>
                  <a:lnTo>
                    <a:pt x="138269" y="3183"/>
                  </a:lnTo>
                  <a:lnTo>
                    <a:pt x="140131" y="4133"/>
                  </a:lnTo>
                  <a:lnTo>
                    <a:pt x="142123" y="4719"/>
                  </a:lnTo>
                  <a:lnTo>
                    <a:pt x="143092" y="4794"/>
                  </a:lnTo>
                  <a:lnTo>
                    <a:pt x="144320" y="5599"/>
                  </a:lnTo>
                  <a:lnTo>
                    <a:pt x="148616" y="10553"/>
                  </a:lnTo>
                  <a:lnTo>
                    <a:pt x="150122" y="11708"/>
                  </a:lnTo>
                  <a:lnTo>
                    <a:pt x="152137" y="11824"/>
                  </a:lnTo>
                  <a:lnTo>
                    <a:pt x="160638" y="10223"/>
                  </a:lnTo>
                  <a:lnTo>
                    <a:pt x="165714" y="7334"/>
                  </a:lnTo>
                  <a:lnTo>
                    <a:pt x="166491" y="6192"/>
                  </a:lnTo>
                  <a:lnTo>
                    <a:pt x="167884" y="6192"/>
                  </a:lnTo>
                  <a:lnTo>
                    <a:pt x="169576" y="7472"/>
                  </a:lnTo>
                  <a:lnTo>
                    <a:pt x="170216" y="8699"/>
                  </a:lnTo>
                  <a:lnTo>
                    <a:pt x="171306" y="10304"/>
                  </a:lnTo>
                  <a:lnTo>
                    <a:pt x="173297" y="10555"/>
                  </a:lnTo>
                  <a:lnTo>
                    <a:pt x="178160" y="9407"/>
                  </a:lnTo>
                  <a:lnTo>
                    <a:pt x="180530" y="8720"/>
                  </a:lnTo>
                  <a:lnTo>
                    <a:pt x="182548" y="9291"/>
                  </a:lnTo>
                  <a:lnTo>
                    <a:pt x="185120" y="9762"/>
                  </a:lnTo>
                  <a:lnTo>
                    <a:pt x="186728" y="9762"/>
                  </a:lnTo>
                  <a:lnTo>
                    <a:pt x="190569" y="11374"/>
                  </a:lnTo>
                  <a:lnTo>
                    <a:pt x="195183" y="10864"/>
                  </a:lnTo>
                  <a:lnTo>
                    <a:pt x="197353" y="10949"/>
                  </a:lnTo>
                  <a:lnTo>
                    <a:pt x="199587" y="11637"/>
                  </a:lnTo>
                  <a:lnTo>
                    <a:pt x="203225" y="14209"/>
                  </a:lnTo>
                  <a:lnTo>
                    <a:pt x="207959" y="17329"/>
                  </a:lnTo>
                  <a:lnTo>
                    <a:pt x="214732" y="19559"/>
                  </a:lnTo>
                  <a:lnTo>
                    <a:pt x="216130" y="20466"/>
                  </a:lnTo>
                  <a:lnTo>
                    <a:pt x="219403" y="24019"/>
                  </a:lnTo>
                  <a:lnTo>
                    <a:pt x="224482" y="30844"/>
                  </a:lnTo>
                  <a:lnTo>
                    <a:pt x="231129" y="37374"/>
                  </a:lnTo>
                  <a:lnTo>
                    <a:pt x="238372" y="42530"/>
                  </a:lnTo>
                  <a:lnTo>
                    <a:pt x="242242" y="46103"/>
                  </a:lnTo>
                  <a:lnTo>
                    <a:pt x="244854" y="50471"/>
                  </a:lnTo>
                  <a:lnTo>
                    <a:pt x="247413" y="54438"/>
                  </a:lnTo>
                  <a:lnTo>
                    <a:pt x="250022" y="56143"/>
                  </a:lnTo>
                  <a:lnTo>
                    <a:pt x="252445" y="57502"/>
                  </a:lnTo>
                  <a:lnTo>
                    <a:pt x="254953" y="60527"/>
                  </a:lnTo>
                  <a:lnTo>
                    <a:pt x="256747" y="630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7153418" y="1782623"/>
              <a:ext cx="4479" cy="2056"/>
            </a:xfrm>
            <a:custGeom>
              <a:avLst/>
              <a:pathLst>
                <a:path w="4479" h="2056">
                  <a:moveTo>
                    <a:pt x="3931" y="1782"/>
                  </a:moveTo>
                  <a:lnTo>
                    <a:pt x="1508" y="2056"/>
                  </a:lnTo>
                  <a:lnTo>
                    <a:pt x="0" y="1257"/>
                  </a:lnTo>
                  <a:lnTo>
                    <a:pt x="572" y="662"/>
                  </a:lnTo>
                  <a:lnTo>
                    <a:pt x="2264" y="0"/>
                  </a:lnTo>
                  <a:lnTo>
                    <a:pt x="4091" y="91"/>
                  </a:lnTo>
                  <a:lnTo>
                    <a:pt x="4479" y="86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7159193" y="1781808"/>
              <a:ext cx="4679" cy="2643"/>
            </a:xfrm>
            <a:custGeom>
              <a:avLst/>
              <a:pathLst>
                <a:path w="4679" h="2643">
                  <a:moveTo>
                    <a:pt x="3818" y="1693"/>
                  </a:moveTo>
                  <a:lnTo>
                    <a:pt x="1052" y="2643"/>
                  </a:lnTo>
                  <a:lnTo>
                    <a:pt x="0" y="2416"/>
                  </a:lnTo>
                  <a:lnTo>
                    <a:pt x="269" y="814"/>
                  </a:lnTo>
                  <a:lnTo>
                    <a:pt x="1913" y="8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7169753" y="1777140"/>
              <a:ext cx="9350" cy="5669"/>
            </a:xfrm>
            <a:custGeom>
              <a:avLst/>
              <a:pathLst>
                <a:path w="9350" h="5669">
                  <a:moveTo>
                    <a:pt x="2706" y="0"/>
                  </a:moveTo>
                  <a:lnTo>
                    <a:pt x="6206" y="640"/>
                  </a:lnTo>
                  <a:lnTo>
                    <a:pt x="7677" y="411"/>
                  </a:lnTo>
                  <a:lnTo>
                    <a:pt x="9350" y="1861"/>
                  </a:lnTo>
                  <a:lnTo>
                    <a:pt x="6514" y="2784"/>
                  </a:lnTo>
                  <a:lnTo>
                    <a:pt x="6317" y="3929"/>
                  </a:lnTo>
                  <a:lnTo>
                    <a:pt x="7437" y="4640"/>
                  </a:lnTo>
                  <a:lnTo>
                    <a:pt x="7831" y="5669"/>
                  </a:lnTo>
                  <a:lnTo>
                    <a:pt x="5005" y="5668"/>
                  </a:lnTo>
                  <a:lnTo>
                    <a:pt x="3653" y="4802"/>
                  </a:lnTo>
                  <a:lnTo>
                    <a:pt x="3065" y="3702"/>
                  </a:lnTo>
                  <a:lnTo>
                    <a:pt x="1751" y="2925"/>
                  </a:lnTo>
                  <a:lnTo>
                    <a:pt x="0" y="2332"/>
                  </a:lnTo>
                  <a:lnTo>
                    <a:pt x="858" y="1543"/>
                  </a:lnTo>
                  <a:lnTo>
                    <a:pt x="1346" y="41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7162251" y="1774399"/>
              <a:ext cx="5211" cy="3803"/>
            </a:xfrm>
            <a:custGeom>
              <a:avLst/>
              <a:pathLst>
                <a:path w="5211" h="3803">
                  <a:moveTo>
                    <a:pt x="5211" y="3682"/>
                  </a:moveTo>
                  <a:lnTo>
                    <a:pt x="3200" y="3803"/>
                  </a:lnTo>
                  <a:lnTo>
                    <a:pt x="358" y="2434"/>
                  </a:lnTo>
                  <a:lnTo>
                    <a:pt x="0" y="1898"/>
                  </a:lnTo>
                  <a:lnTo>
                    <a:pt x="1114" y="1588"/>
                  </a:lnTo>
                  <a:lnTo>
                    <a:pt x="377" y="487"/>
                  </a:lnTo>
                  <a:lnTo>
                    <a:pt x="596" y="0"/>
                  </a:lnTo>
                  <a:lnTo>
                    <a:pt x="2795" y="868"/>
                  </a:lnTo>
                  <a:lnTo>
                    <a:pt x="3996" y="1885"/>
                  </a:lnTo>
                  <a:lnTo>
                    <a:pt x="2822" y="2121"/>
                  </a:lnTo>
                  <a:lnTo>
                    <a:pt x="4811" y="316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7145916" y="1769747"/>
              <a:ext cx="6530" cy="4379"/>
            </a:xfrm>
            <a:custGeom>
              <a:avLst/>
              <a:pathLst>
                <a:path w="6530" h="4379">
                  <a:moveTo>
                    <a:pt x="6530" y="3003"/>
                  </a:moveTo>
                  <a:lnTo>
                    <a:pt x="6144" y="4289"/>
                  </a:lnTo>
                  <a:lnTo>
                    <a:pt x="4269" y="4146"/>
                  </a:lnTo>
                  <a:lnTo>
                    <a:pt x="2361" y="4379"/>
                  </a:lnTo>
                  <a:lnTo>
                    <a:pt x="823" y="3103"/>
                  </a:lnTo>
                  <a:lnTo>
                    <a:pt x="0" y="951"/>
                  </a:lnTo>
                  <a:lnTo>
                    <a:pt x="280" y="488"/>
                  </a:lnTo>
                  <a:lnTo>
                    <a:pt x="1478" y="0"/>
                  </a:lnTo>
                  <a:lnTo>
                    <a:pt x="2396" y="118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7142305" y="1696808"/>
              <a:ext cx="9342" cy="3474"/>
            </a:xfrm>
            <a:custGeom>
              <a:avLst/>
              <a:pathLst>
                <a:path w="9342" h="3474">
                  <a:moveTo>
                    <a:pt x="3699" y="1006"/>
                  </a:moveTo>
                  <a:lnTo>
                    <a:pt x="3996" y="1521"/>
                  </a:lnTo>
                  <a:lnTo>
                    <a:pt x="5615" y="1380"/>
                  </a:lnTo>
                  <a:lnTo>
                    <a:pt x="7796" y="441"/>
                  </a:lnTo>
                  <a:lnTo>
                    <a:pt x="9342" y="879"/>
                  </a:lnTo>
                  <a:lnTo>
                    <a:pt x="9167" y="2220"/>
                  </a:lnTo>
                  <a:lnTo>
                    <a:pt x="8117" y="2169"/>
                  </a:lnTo>
                  <a:lnTo>
                    <a:pt x="7828" y="1948"/>
                  </a:lnTo>
                  <a:lnTo>
                    <a:pt x="6482" y="2714"/>
                  </a:lnTo>
                  <a:lnTo>
                    <a:pt x="6241" y="3179"/>
                  </a:lnTo>
                  <a:lnTo>
                    <a:pt x="4684" y="3474"/>
                  </a:lnTo>
                  <a:lnTo>
                    <a:pt x="1808" y="2163"/>
                  </a:lnTo>
                  <a:lnTo>
                    <a:pt x="0" y="5"/>
                  </a:lnTo>
                  <a:lnTo>
                    <a:pt x="4212" y="0"/>
                  </a:lnTo>
                  <a:lnTo>
                    <a:pt x="3810" y="51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7238822" y="1646827"/>
              <a:ext cx="11633" cy="3554"/>
            </a:xfrm>
            <a:custGeom>
              <a:avLst/>
              <a:pathLst>
                <a:path w="11633" h="3554">
                  <a:moveTo>
                    <a:pt x="7507" y="2636"/>
                  </a:moveTo>
                  <a:lnTo>
                    <a:pt x="3381" y="3554"/>
                  </a:lnTo>
                  <a:lnTo>
                    <a:pt x="56" y="2980"/>
                  </a:lnTo>
                  <a:lnTo>
                    <a:pt x="0" y="1203"/>
                  </a:lnTo>
                  <a:lnTo>
                    <a:pt x="2061" y="344"/>
                  </a:lnTo>
                  <a:lnTo>
                    <a:pt x="5788" y="0"/>
                  </a:lnTo>
                  <a:lnTo>
                    <a:pt x="10888" y="859"/>
                  </a:lnTo>
                  <a:lnTo>
                    <a:pt x="11633" y="1318"/>
                  </a:lnTo>
                  <a:lnTo>
                    <a:pt x="8711" y="16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7129546" y="1509254"/>
              <a:ext cx="301606" cy="283215"/>
            </a:xfrm>
            <a:custGeom>
              <a:avLst/>
              <a:pathLst>
                <a:path w="301606" h="283215">
                  <a:moveTo>
                    <a:pt x="230568" y="28818"/>
                  </a:moveTo>
                  <a:lnTo>
                    <a:pt x="228719" y="29158"/>
                  </a:lnTo>
                  <a:lnTo>
                    <a:pt x="223006" y="30502"/>
                  </a:lnTo>
                  <a:lnTo>
                    <a:pt x="219520" y="31409"/>
                  </a:lnTo>
                  <a:lnTo>
                    <a:pt x="215320" y="32074"/>
                  </a:lnTo>
                  <a:lnTo>
                    <a:pt x="216411" y="32955"/>
                  </a:lnTo>
                  <a:lnTo>
                    <a:pt x="223387" y="33141"/>
                  </a:lnTo>
                  <a:lnTo>
                    <a:pt x="224461" y="33392"/>
                  </a:lnTo>
                  <a:lnTo>
                    <a:pt x="225235" y="33846"/>
                  </a:lnTo>
                  <a:lnTo>
                    <a:pt x="225367" y="34570"/>
                  </a:lnTo>
                  <a:lnTo>
                    <a:pt x="224660" y="35742"/>
                  </a:lnTo>
                  <a:lnTo>
                    <a:pt x="217123" y="42202"/>
                  </a:lnTo>
                  <a:lnTo>
                    <a:pt x="216886" y="43564"/>
                  </a:lnTo>
                  <a:lnTo>
                    <a:pt x="219358" y="47349"/>
                  </a:lnTo>
                  <a:lnTo>
                    <a:pt x="222812" y="51814"/>
                  </a:lnTo>
                  <a:lnTo>
                    <a:pt x="233253" y="53799"/>
                  </a:lnTo>
                  <a:lnTo>
                    <a:pt x="241014" y="55350"/>
                  </a:lnTo>
                  <a:lnTo>
                    <a:pt x="245998" y="59019"/>
                  </a:lnTo>
                  <a:lnTo>
                    <a:pt x="254216" y="63857"/>
                  </a:lnTo>
                  <a:lnTo>
                    <a:pt x="258571" y="65665"/>
                  </a:lnTo>
                  <a:lnTo>
                    <a:pt x="258817" y="66227"/>
                  </a:lnTo>
                  <a:lnTo>
                    <a:pt x="257522" y="69565"/>
                  </a:lnTo>
                  <a:lnTo>
                    <a:pt x="252254" y="72909"/>
                  </a:lnTo>
                  <a:lnTo>
                    <a:pt x="247326" y="75730"/>
                  </a:lnTo>
                  <a:lnTo>
                    <a:pt x="242226" y="79127"/>
                  </a:lnTo>
                  <a:lnTo>
                    <a:pt x="238237" y="82024"/>
                  </a:lnTo>
                  <a:lnTo>
                    <a:pt x="233917" y="85496"/>
                  </a:lnTo>
                  <a:lnTo>
                    <a:pt x="233420" y="86621"/>
                  </a:lnTo>
                  <a:lnTo>
                    <a:pt x="233342" y="87684"/>
                  </a:lnTo>
                  <a:lnTo>
                    <a:pt x="234084" y="88860"/>
                  </a:lnTo>
                  <a:lnTo>
                    <a:pt x="239616" y="93108"/>
                  </a:lnTo>
                  <a:lnTo>
                    <a:pt x="241770" y="95276"/>
                  </a:lnTo>
                  <a:lnTo>
                    <a:pt x="244344" y="97621"/>
                  </a:lnTo>
                  <a:lnTo>
                    <a:pt x="246554" y="100177"/>
                  </a:lnTo>
                  <a:lnTo>
                    <a:pt x="247836" y="102466"/>
                  </a:lnTo>
                  <a:lnTo>
                    <a:pt x="250052" y="104697"/>
                  </a:lnTo>
                  <a:lnTo>
                    <a:pt x="251428" y="105837"/>
                  </a:lnTo>
                  <a:lnTo>
                    <a:pt x="253717" y="107434"/>
                  </a:lnTo>
                  <a:lnTo>
                    <a:pt x="256477" y="109811"/>
                  </a:lnTo>
                  <a:lnTo>
                    <a:pt x="257395" y="111693"/>
                  </a:lnTo>
                  <a:lnTo>
                    <a:pt x="261564" y="118226"/>
                  </a:lnTo>
                  <a:lnTo>
                    <a:pt x="261985" y="119892"/>
                  </a:lnTo>
                  <a:lnTo>
                    <a:pt x="261780" y="121123"/>
                  </a:lnTo>
                  <a:lnTo>
                    <a:pt x="259948" y="121427"/>
                  </a:lnTo>
                  <a:lnTo>
                    <a:pt x="255902" y="121623"/>
                  </a:lnTo>
                  <a:lnTo>
                    <a:pt x="251517" y="122431"/>
                  </a:lnTo>
                  <a:lnTo>
                    <a:pt x="251296" y="122702"/>
                  </a:lnTo>
                  <a:lnTo>
                    <a:pt x="254156" y="124244"/>
                  </a:lnTo>
                  <a:lnTo>
                    <a:pt x="251630" y="126878"/>
                  </a:lnTo>
                  <a:lnTo>
                    <a:pt x="251266" y="130650"/>
                  </a:lnTo>
                  <a:lnTo>
                    <a:pt x="248568" y="132629"/>
                  </a:lnTo>
                  <a:lnTo>
                    <a:pt x="248314" y="133089"/>
                  </a:lnTo>
                  <a:lnTo>
                    <a:pt x="248435" y="133473"/>
                  </a:lnTo>
                  <a:lnTo>
                    <a:pt x="248913" y="133775"/>
                  </a:lnTo>
                  <a:lnTo>
                    <a:pt x="253911" y="134304"/>
                  </a:lnTo>
                  <a:lnTo>
                    <a:pt x="254343" y="134840"/>
                  </a:lnTo>
                  <a:lnTo>
                    <a:pt x="254364" y="135952"/>
                  </a:lnTo>
                  <a:lnTo>
                    <a:pt x="253919" y="136979"/>
                  </a:lnTo>
                  <a:lnTo>
                    <a:pt x="251409" y="137742"/>
                  </a:lnTo>
                  <a:lnTo>
                    <a:pt x="248713" y="138870"/>
                  </a:lnTo>
                  <a:lnTo>
                    <a:pt x="248117" y="139907"/>
                  </a:lnTo>
                  <a:lnTo>
                    <a:pt x="248209" y="140834"/>
                  </a:lnTo>
                  <a:lnTo>
                    <a:pt x="249129" y="142399"/>
                  </a:lnTo>
                  <a:lnTo>
                    <a:pt x="250902" y="144223"/>
                  </a:lnTo>
                  <a:lnTo>
                    <a:pt x="253155" y="145369"/>
                  </a:lnTo>
                  <a:lnTo>
                    <a:pt x="261159" y="146454"/>
                  </a:lnTo>
                  <a:lnTo>
                    <a:pt x="262193" y="147351"/>
                  </a:lnTo>
                  <a:lnTo>
                    <a:pt x="262633" y="148581"/>
                  </a:lnTo>
                  <a:lnTo>
                    <a:pt x="262465" y="149782"/>
                  </a:lnTo>
                  <a:lnTo>
                    <a:pt x="258747" y="152183"/>
                  </a:lnTo>
                  <a:lnTo>
                    <a:pt x="258776" y="153107"/>
                  </a:lnTo>
                  <a:lnTo>
                    <a:pt x="260304" y="155343"/>
                  </a:lnTo>
                  <a:lnTo>
                    <a:pt x="262133" y="157478"/>
                  </a:lnTo>
                  <a:lnTo>
                    <a:pt x="269941" y="159791"/>
                  </a:lnTo>
                  <a:lnTo>
                    <a:pt x="272629" y="161059"/>
                  </a:lnTo>
                  <a:lnTo>
                    <a:pt x="273344" y="162068"/>
                  </a:lnTo>
                  <a:lnTo>
                    <a:pt x="273735" y="163696"/>
                  </a:lnTo>
                  <a:lnTo>
                    <a:pt x="273684" y="165459"/>
                  </a:lnTo>
                  <a:lnTo>
                    <a:pt x="273071" y="167026"/>
                  </a:lnTo>
                  <a:lnTo>
                    <a:pt x="270623" y="169046"/>
                  </a:lnTo>
                  <a:lnTo>
                    <a:pt x="264956" y="173030"/>
                  </a:lnTo>
                  <a:lnTo>
                    <a:pt x="259260" y="174578"/>
                  </a:lnTo>
                  <a:lnTo>
                    <a:pt x="258911" y="174914"/>
                  </a:lnTo>
                  <a:lnTo>
                    <a:pt x="260676" y="176189"/>
                  </a:lnTo>
                  <a:lnTo>
                    <a:pt x="270712" y="181300"/>
                  </a:lnTo>
                  <a:lnTo>
                    <a:pt x="277254" y="183692"/>
                  </a:lnTo>
                  <a:lnTo>
                    <a:pt x="286084" y="186921"/>
                  </a:lnTo>
                  <a:lnTo>
                    <a:pt x="291778" y="189473"/>
                  </a:lnTo>
                  <a:lnTo>
                    <a:pt x="293618" y="191308"/>
                  </a:lnTo>
                  <a:lnTo>
                    <a:pt x="296085" y="193348"/>
                  </a:lnTo>
                  <a:lnTo>
                    <a:pt x="298856" y="195016"/>
                  </a:lnTo>
                  <a:lnTo>
                    <a:pt x="300853" y="196464"/>
                  </a:lnTo>
                  <a:lnTo>
                    <a:pt x="301606" y="197395"/>
                  </a:lnTo>
                  <a:lnTo>
                    <a:pt x="301536" y="198396"/>
                  </a:lnTo>
                  <a:lnTo>
                    <a:pt x="298865" y="201416"/>
                  </a:lnTo>
                  <a:lnTo>
                    <a:pt x="297348" y="203750"/>
                  </a:lnTo>
                  <a:lnTo>
                    <a:pt x="294674" y="207172"/>
                  </a:lnTo>
                  <a:lnTo>
                    <a:pt x="291940" y="209560"/>
                  </a:lnTo>
                  <a:lnTo>
                    <a:pt x="285004" y="213916"/>
                  </a:lnTo>
                  <a:lnTo>
                    <a:pt x="274777" y="219337"/>
                  </a:lnTo>
                  <a:lnTo>
                    <a:pt x="272402" y="220978"/>
                  </a:lnTo>
                  <a:lnTo>
                    <a:pt x="267614" y="223835"/>
                  </a:lnTo>
                  <a:lnTo>
                    <a:pt x="259421" y="229568"/>
                  </a:lnTo>
                  <a:lnTo>
                    <a:pt x="257300" y="230833"/>
                  </a:lnTo>
                  <a:lnTo>
                    <a:pt x="250583" y="235406"/>
                  </a:lnTo>
                  <a:lnTo>
                    <a:pt x="247523" y="236861"/>
                  </a:lnTo>
                  <a:lnTo>
                    <a:pt x="245119" y="238221"/>
                  </a:lnTo>
                  <a:lnTo>
                    <a:pt x="238467" y="242544"/>
                  </a:lnTo>
                  <a:lnTo>
                    <a:pt x="231318" y="245826"/>
                  </a:lnTo>
                  <a:lnTo>
                    <a:pt x="224301" y="248874"/>
                  </a:lnTo>
                  <a:lnTo>
                    <a:pt x="222196" y="250419"/>
                  </a:lnTo>
                  <a:lnTo>
                    <a:pt x="219579" y="251597"/>
                  </a:lnTo>
                  <a:lnTo>
                    <a:pt x="216454" y="252718"/>
                  </a:lnTo>
                  <a:lnTo>
                    <a:pt x="215137" y="253345"/>
                  </a:lnTo>
                  <a:lnTo>
                    <a:pt x="208077" y="257520"/>
                  </a:lnTo>
                  <a:lnTo>
                    <a:pt x="198287" y="263316"/>
                  </a:lnTo>
                  <a:lnTo>
                    <a:pt x="197291" y="263406"/>
                  </a:lnTo>
                  <a:lnTo>
                    <a:pt x="194741" y="264342"/>
                  </a:lnTo>
                  <a:lnTo>
                    <a:pt x="190755" y="264569"/>
                  </a:lnTo>
                  <a:lnTo>
                    <a:pt x="189022" y="265285"/>
                  </a:lnTo>
                  <a:lnTo>
                    <a:pt x="182929" y="263245"/>
                  </a:lnTo>
                  <a:lnTo>
                    <a:pt x="181917" y="263113"/>
                  </a:lnTo>
                  <a:lnTo>
                    <a:pt x="178333" y="263619"/>
                  </a:lnTo>
                  <a:lnTo>
                    <a:pt x="174895" y="265102"/>
                  </a:lnTo>
                  <a:lnTo>
                    <a:pt x="168548" y="265555"/>
                  </a:lnTo>
                  <a:lnTo>
                    <a:pt x="165396" y="266036"/>
                  </a:lnTo>
                  <a:lnTo>
                    <a:pt x="163385" y="266721"/>
                  </a:lnTo>
                  <a:lnTo>
                    <a:pt x="162972" y="265099"/>
                  </a:lnTo>
                  <a:lnTo>
                    <a:pt x="163841" y="263043"/>
                  </a:lnTo>
                  <a:lnTo>
                    <a:pt x="165239" y="261672"/>
                  </a:lnTo>
                  <a:lnTo>
                    <a:pt x="165369" y="260779"/>
                  </a:lnTo>
                  <a:lnTo>
                    <a:pt x="164343" y="260872"/>
                  </a:lnTo>
                  <a:lnTo>
                    <a:pt x="162311" y="262882"/>
                  </a:lnTo>
                  <a:lnTo>
                    <a:pt x="161224" y="265231"/>
                  </a:lnTo>
                  <a:lnTo>
                    <a:pt x="159049" y="266412"/>
                  </a:lnTo>
                  <a:lnTo>
                    <a:pt x="154267" y="266895"/>
                  </a:lnTo>
                  <a:lnTo>
                    <a:pt x="149606" y="265007"/>
                  </a:lnTo>
                  <a:lnTo>
                    <a:pt x="147393" y="265026"/>
                  </a:lnTo>
                  <a:lnTo>
                    <a:pt x="148783" y="266379"/>
                  </a:lnTo>
                  <a:lnTo>
                    <a:pt x="149722" y="267863"/>
                  </a:lnTo>
                  <a:lnTo>
                    <a:pt x="149601" y="268694"/>
                  </a:lnTo>
                  <a:lnTo>
                    <a:pt x="147115" y="268548"/>
                  </a:lnTo>
                  <a:lnTo>
                    <a:pt x="144349" y="269437"/>
                  </a:lnTo>
                  <a:lnTo>
                    <a:pt x="141923" y="270738"/>
                  </a:lnTo>
                  <a:lnTo>
                    <a:pt x="140746" y="270741"/>
                  </a:lnTo>
                  <a:lnTo>
                    <a:pt x="139117" y="268923"/>
                  </a:lnTo>
                  <a:lnTo>
                    <a:pt x="136126" y="269772"/>
                  </a:lnTo>
                  <a:lnTo>
                    <a:pt x="133571" y="270912"/>
                  </a:lnTo>
                  <a:lnTo>
                    <a:pt x="128379" y="271268"/>
                  </a:lnTo>
                  <a:lnTo>
                    <a:pt x="125283" y="272768"/>
                  </a:lnTo>
                  <a:lnTo>
                    <a:pt x="119805" y="273779"/>
                  </a:lnTo>
                  <a:lnTo>
                    <a:pt x="116796" y="273755"/>
                  </a:lnTo>
                  <a:lnTo>
                    <a:pt x="109936" y="274974"/>
                  </a:lnTo>
                  <a:lnTo>
                    <a:pt x="107656" y="276852"/>
                  </a:lnTo>
                  <a:lnTo>
                    <a:pt x="105656" y="277543"/>
                  </a:lnTo>
                  <a:lnTo>
                    <a:pt x="102809" y="276961"/>
                  </a:lnTo>
                  <a:lnTo>
                    <a:pt x="94039" y="277877"/>
                  </a:lnTo>
                  <a:lnTo>
                    <a:pt x="85654" y="279080"/>
                  </a:lnTo>
                  <a:lnTo>
                    <a:pt x="82086" y="279011"/>
                  </a:lnTo>
                  <a:lnTo>
                    <a:pt x="78519" y="278511"/>
                  </a:lnTo>
                  <a:lnTo>
                    <a:pt x="74738" y="280182"/>
                  </a:lnTo>
                  <a:lnTo>
                    <a:pt x="70722" y="282416"/>
                  </a:lnTo>
                  <a:lnTo>
                    <a:pt x="66297" y="283215"/>
                  </a:lnTo>
                  <a:lnTo>
                    <a:pt x="64710" y="282929"/>
                  </a:lnTo>
                  <a:lnTo>
                    <a:pt x="65978" y="281756"/>
                  </a:lnTo>
                  <a:lnTo>
                    <a:pt x="68906" y="280543"/>
                  </a:lnTo>
                  <a:lnTo>
                    <a:pt x="70917" y="278899"/>
                  </a:lnTo>
                  <a:lnTo>
                    <a:pt x="71192" y="277528"/>
                  </a:lnTo>
                  <a:lnTo>
                    <a:pt x="69810" y="276989"/>
                  </a:lnTo>
                  <a:lnTo>
                    <a:pt x="67924" y="276825"/>
                  </a:lnTo>
                  <a:lnTo>
                    <a:pt x="65547" y="275408"/>
                  </a:lnTo>
                  <a:lnTo>
                    <a:pt x="63269" y="272336"/>
                  </a:lnTo>
                  <a:lnTo>
                    <a:pt x="62036" y="272167"/>
                  </a:lnTo>
                  <a:lnTo>
                    <a:pt x="61409" y="272974"/>
                  </a:lnTo>
                  <a:lnTo>
                    <a:pt x="60711" y="275330"/>
                  </a:lnTo>
                  <a:lnTo>
                    <a:pt x="60001" y="276008"/>
                  </a:lnTo>
                  <a:lnTo>
                    <a:pt x="58795" y="276548"/>
                  </a:lnTo>
                  <a:lnTo>
                    <a:pt x="57345" y="277092"/>
                  </a:lnTo>
                  <a:lnTo>
                    <a:pt x="55931" y="277356"/>
                  </a:lnTo>
                  <a:lnTo>
                    <a:pt x="50861" y="277324"/>
                  </a:lnTo>
                  <a:lnTo>
                    <a:pt x="50194" y="276134"/>
                  </a:lnTo>
                  <a:lnTo>
                    <a:pt x="50194" y="275636"/>
                  </a:lnTo>
                  <a:lnTo>
                    <a:pt x="51093" y="274069"/>
                  </a:lnTo>
                  <a:lnTo>
                    <a:pt x="50307" y="273796"/>
                  </a:lnTo>
                  <a:lnTo>
                    <a:pt x="51055" y="272568"/>
                  </a:lnTo>
                  <a:lnTo>
                    <a:pt x="52250" y="272634"/>
                  </a:lnTo>
                  <a:lnTo>
                    <a:pt x="53667" y="272452"/>
                  </a:lnTo>
                  <a:lnTo>
                    <a:pt x="54377" y="271820"/>
                  </a:lnTo>
                  <a:lnTo>
                    <a:pt x="54323" y="271066"/>
                  </a:lnTo>
                  <a:lnTo>
                    <a:pt x="52353" y="270870"/>
                  </a:lnTo>
                  <a:lnTo>
                    <a:pt x="52231" y="270356"/>
                  </a:lnTo>
                  <a:lnTo>
                    <a:pt x="53988" y="268208"/>
                  </a:lnTo>
                  <a:lnTo>
                    <a:pt x="54239" y="267614"/>
                  </a:lnTo>
                  <a:lnTo>
                    <a:pt x="53559" y="267491"/>
                  </a:lnTo>
                  <a:lnTo>
                    <a:pt x="52458" y="267725"/>
                  </a:lnTo>
                  <a:lnTo>
                    <a:pt x="45202" y="267052"/>
                  </a:lnTo>
                  <a:lnTo>
                    <a:pt x="36250" y="264306"/>
                  </a:lnTo>
                  <a:lnTo>
                    <a:pt x="34048" y="264164"/>
                  </a:lnTo>
                  <a:lnTo>
                    <a:pt x="32693" y="261713"/>
                  </a:lnTo>
                  <a:lnTo>
                    <a:pt x="30535" y="262023"/>
                  </a:lnTo>
                  <a:lnTo>
                    <a:pt x="27388" y="263458"/>
                  </a:lnTo>
                  <a:lnTo>
                    <a:pt x="25027" y="262368"/>
                  </a:lnTo>
                  <a:lnTo>
                    <a:pt x="22490" y="261650"/>
                  </a:lnTo>
                  <a:lnTo>
                    <a:pt x="21788" y="260529"/>
                  </a:lnTo>
                  <a:lnTo>
                    <a:pt x="21823" y="258875"/>
                  </a:lnTo>
                  <a:lnTo>
                    <a:pt x="21605" y="256924"/>
                  </a:lnTo>
                  <a:lnTo>
                    <a:pt x="20911" y="254641"/>
                  </a:lnTo>
                  <a:lnTo>
                    <a:pt x="20404" y="251396"/>
                  </a:lnTo>
                  <a:lnTo>
                    <a:pt x="20879" y="248860"/>
                  </a:lnTo>
                  <a:lnTo>
                    <a:pt x="22903" y="246983"/>
                  </a:lnTo>
                  <a:lnTo>
                    <a:pt x="23680" y="245785"/>
                  </a:lnTo>
                  <a:lnTo>
                    <a:pt x="24630" y="242726"/>
                  </a:lnTo>
                  <a:lnTo>
                    <a:pt x="24843" y="239144"/>
                  </a:lnTo>
                  <a:lnTo>
                    <a:pt x="24306" y="237924"/>
                  </a:lnTo>
                  <a:lnTo>
                    <a:pt x="24441" y="237113"/>
                  </a:lnTo>
                  <a:lnTo>
                    <a:pt x="26055" y="237113"/>
                  </a:lnTo>
                  <a:lnTo>
                    <a:pt x="25704" y="236417"/>
                  </a:lnTo>
                  <a:lnTo>
                    <a:pt x="24994" y="236036"/>
                  </a:lnTo>
                  <a:lnTo>
                    <a:pt x="24209" y="235244"/>
                  </a:lnTo>
                  <a:lnTo>
                    <a:pt x="24878" y="234825"/>
                  </a:lnTo>
                  <a:lnTo>
                    <a:pt x="26810" y="234795"/>
                  </a:lnTo>
                  <a:lnTo>
                    <a:pt x="26967" y="234528"/>
                  </a:lnTo>
                  <a:lnTo>
                    <a:pt x="27185" y="234150"/>
                  </a:lnTo>
                  <a:lnTo>
                    <a:pt x="25690" y="232069"/>
                  </a:lnTo>
                  <a:lnTo>
                    <a:pt x="25518" y="231078"/>
                  </a:lnTo>
                  <a:lnTo>
                    <a:pt x="23443" y="228067"/>
                  </a:lnTo>
                  <a:lnTo>
                    <a:pt x="21076" y="225214"/>
                  </a:lnTo>
                  <a:lnTo>
                    <a:pt x="17514" y="223149"/>
                  </a:lnTo>
                  <a:lnTo>
                    <a:pt x="18777" y="219750"/>
                  </a:lnTo>
                  <a:lnTo>
                    <a:pt x="20215" y="216678"/>
                  </a:lnTo>
                  <a:lnTo>
                    <a:pt x="19929" y="215198"/>
                  </a:lnTo>
                  <a:lnTo>
                    <a:pt x="19378" y="213396"/>
                  </a:lnTo>
                  <a:lnTo>
                    <a:pt x="15017" y="211421"/>
                  </a:lnTo>
                  <a:lnTo>
                    <a:pt x="14370" y="208637"/>
                  </a:lnTo>
                  <a:lnTo>
                    <a:pt x="13304" y="205648"/>
                  </a:lnTo>
                  <a:lnTo>
                    <a:pt x="13706" y="203816"/>
                  </a:lnTo>
                  <a:lnTo>
                    <a:pt x="14416" y="202414"/>
                  </a:lnTo>
                  <a:lnTo>
                    <a:pt x="15849" y="201018"/>
                  </a:lnTo>
                  <a:lnTo>
                    <a:pt x="23084" y="196611"/>
                  </a:lnTo>
                  <a:lnTo>
                    <a:pt x="23526" y="194310"/>
                  </a:lnTo>
                  <a:lnTo>
                    <a:pt x="28430" y="194143"/>
                  </a:lnTo>
                  <a:lnTo>
                    <a:pt x="26155" y="192087"/>
                  </a:lnTo>
                  <a:lnTo>
                    <a:pt x="25618" y="190932"/>
                  </a:lnTo>
                  <a:lnTo>
                    <a:pt x="25504" y="189584"/>
                  </a:lnTo>
                  <a:lnTo>
                    <a:pt x="32558" y="188661"/>
                  </a:lnTo>
                  <a:lnTo>
                    <a:pt x="35192" y="189419"/>
                  </a:lnTo>
                  <a:lnTo>
                    <a:pt x="41399" y="188482"/>
                  </a:lnTo>
                  <a:lnTo>
                    <a:pt x="46910" y="186650"/>
                  </a:lnTo>
                  <a:lnTo>
                    <a:pt x="46813" y="185677"/>
                  </a:lnTo>
                  <a:lnTo>
                    <a:pt x="45965" y="184806"/>
                  </a:lnTo>
                  <a:lnTo>
                    <a:pt x="44797" y="183127"/>
                  </a:lnTo>
                  <a:lnTo>
                    <a:pt x="45625" y="182661"/>
                  </a:lnTo>
                  <a:lnTo>
                    <a:pt x="47636" y="183004"/>
                  </a:lnTo>
                  <a:lnTo>
                    <a:pt x="46713" y="182170"/>
                  </a:lnTo>
                  <a:lnTo>
                    <a:pt x="46880" y="181291"/>
                  </a:lnTo>
                  <a:lnTo>
                    <a:pt x="49074" y="181656"/>
                  </a:lnTo>
                  <a:lnTo>
                    <a:pt x="52655" y="179202"/>
                  </a:lnTo>
                  <a:lnTo>
                    <a:pt x="52785" y="177326"/>
                  </a:lnTo>
                  <a:lnTo>
                    <a:pt x="58973" y="176345"/>
                  </a:lnTo>
                  <a:lnTo>
                    <a:pt x="66108" y="172519"/>
                  </a:lnTo>
                  <a:lnTo>
                    <a:pt x="69400" y="171327"/>
                  </a:lnTo>
                  <a:lnTo>
                    <a:pt x="72582" y="170465"/>
                  </a:lnTo>
                  <a:lnTo>
                    <a:pt x="79358" y="166643"/>
                  </a:lnTo>
                  <a:lnTo>
                    <a:pt x="82259" y="166464"/>
                  </a:lnTo>
                  <a:lnTo>
                    <a:pt x="83751" y="163887"/>
                  </a:lnTo>
                  <a:lnTo>
                    <a:pt x="89513" y="160459"/>
                  </a:lnTo>
                  <a:lnTo>
                    <a:pt x="91264" y="160020"/>
                  </a:lnTo>
                  <a:lnTo>
                    <a:pt x="93958" y="156929"/>
                  </a:lnTo>
                  <a:lnTo>
                    <a:pt x="101033" y="153356"/>
                  </a:lnTo>
                  <a:lnTo>
                    <a:pt x="105519" y="148800"/>
                  </a:lnTo>
                  <a:lnTo>
                    <a:pt x="107993" y="147183"/>
                  </a:lnTo>
                  <a:lnTo>
                    <a:pt x="108760" y="145460"/>
                  </a:lnTo>
                  <a:lnTo>
                    <a:pt x="111515" y="145314"/>
                  </a:lnTo>
                  <a:lnTo>
                    <a:pt x="114000" y="144048"/>
                  </a:lnTo>
                  <a:lnTo>
                    <a:pt x="119379" y="143166"/>
                  </a:lnTo>
                  <a:lnTo>
                    <a:pt x="124687" y="143410"/>
                  </a:lnTo>
                  <a:lnTo>
                    <a:pt x="126897" y="144011"/>
                  </a:lnTo>
                  <a:lnTo>
                    <a:pt x="128940" y="143820"/>
                  </a:lnTo>
                  <a:lnTo>
                    <a:pt x="128735" y="142271"/>
                  </a:lnTo>
                  <a:lnTo>
                    <a:pt x="127278" y="141314"/>
                  </a:lnTo>
                  <a:lnTo>
                    <a:pt x="128468" y="140396"/>
                  </a:lnTo>
                  <a:lnTo>
                    <a:pt x="131274" y="139699"/>
                  </a:lnTo>
                  <a:lnTo>
                    <a:pt x="130988" y="138161"/>
                  </a:lnTo>
                  <a:lnTo>
                    <a:pt x="130378" y="137236"/>
                  </a:lnTo>
                  <a:lnTo>
                    <a:pt x="128047" y="136002"/>
                  </a:lnTo>
                  <a:lnTo>
                    <a:pt x="129207" y="133240"/>
                  </a:lnTo>
                  <a:lnTo>
                    <a:pt x="129485" y="130214"/>
                  </a:lnTo>
                  <a:lnTo>
                    <a:pt x="130589" y="126718"/>
                  </a:lnTo>
                  <a:lnTo>
                    <a:pt x="127658" y="124865"/>
                  </a:lnTo>
                  <a:lnTo>
                    <a:pt x="116537" y="121713"/>
                  </a:lnTo>
                  <a:lnTo>
                    <a:pt x="114462" y="121822"/>
                  </a:lnTo>
                  <a:lnTo>
                    <a:pt x="111993" y="121427"/>
                  </a:lnTo>
                  <a:lnTo>
                    <a:pt x="109413" y="119039"/>
                  </a:lnTo>
                  <a:lnTo>
                    <a:pt x="110565" y="116978"/>
                  </a:lnTo>
                  <a:lnTo>
                    <a:pt x="110697" y="116219"/>
                  </a:lnTo>
                  <a:lnTo>
                    <a:pt x="109691" y="116241"/>
                  </a:lnTo>
                  <a:lnTo>
                    <a:pt x="108061" y="117245"/>
                  </a:lnTo>
                  <a:lnTo>
                    <a:pt x="104515" y="118394"/>
                  </a:lnTo>
                  <a:lnTo>
                    <a:pt x="99905" y="117513"/>
                  </a:lnTo>
                  <a:lnTo>
                    <a:pt x="97639" y="117708"/>
                  </a:lnTo>
                  <a:lnTo>
                    <a:pt x="94697" y="112608"/>
                  </a:lnTo>
                  <a:lnTo>
                    <a:pt x="93194" y="110659"/>
                  </a:lnTo>
                  <a:lnTo>
                    <a:pt x="90781" y="108231"/>
                  </a:lnTo>
                  <a:lnTo>
                    <a:pt x="86474" y="107045"/>
                  </a:lnTo>
                  <a:lnTo>
                    <a:pt x="85632" y="106374"/>
                  </a:lnTo>
                  <a:lnTo>
                    <a:pt x="85060" y="105346"/>
                  </a:lnTo>
                  <a:lnTo>
                    <a:pt x="84874" y="103918"/>
                  </a:lnTo>
                  <a:lnTo>
                    <a:pt x="84329" y="101807"/>
                  </a:lnTo>
                  <a:lnTo>
                    <a:pt x="84556" y="100074"/>
                  </a:lnTo>
                  <a:lnTo>
                    <a:pt x="85085" y="99042"/>
                  </a:lnTo>
                  <a:lnTo>
                    <a:pt x="86941" y="98348"/>
                  </a:lnTo>
                  <a:lnTo>
                    <a:pt x="89626" y="96393"/>
                  </a:lnTo>
                  <a:lnTo>
                    <a:pt x="90188" y="94972"/>
                  </a:lnTo>
                  <a:lnTo>
                    <a:pt x="90417" y="92793"/>
                  </a:lnTo>
                  <a:lnTo>
                    <a:pt x="91653" y="90891"/>
                  </a:lnTo>
                  <a:lnTo>
                    <a:pt x="93027" y="89929"/>
                  </a:lnTo>
                  <a:lnTo>
                    <a:pt x="92681" y="89164"/>
                  </a:lnTo>
                  <a:lnTo>
                    <a:pt x="91734" y="88069"/>
                  </a:lnTo>
                  <a:lnTo>
                    <a:pt x="89732" y="86516"/>
                  </a:lnTo>
                  <a:lnTo>
                    <a:pt x="86682" y="84622"/>
                  </a:lnTo>
                  <a:lnTo>
                    <a:pt x="84426" y="82811"/>
                  </a:lnTo>
                  <a:lnTo>
                    <a:pt x="83436" y="81118"/>
                  </a:lnTo>
                  <a:lnTo>
                    <a:pt x="82926" y="79605"/>
                  </a:lnTo>
                  <a:lnTo>
                    <a:pt x="83009" y="78229"/>
                  </a:lnTo>
                  <a:lnTo>
                    <a:pt x="83854" y="77292"/>
                  </a:lnTo>
                  <a:lnTo>
                    <a:pt x="86736" y="76113"/>
                  </a:lnTo>
                  <a:lnTo>
                    <a:pt x="87122" y="75612"/>
                  </a:lnTo>
                  <a:lnTo>
                    <a:pt x="85981" y="73007"/>
                  </a:lnTo>
                  <a:lnTo>
                    <a:pt x="83970" y="72533"/>
                  </a:lnTo>
                  <a:lnTo>
                    <a:pt x="80551" y="72281"/>
                  </a:lnTo>
                  <a:lnTo>
                    <a:pt x="78643" y="72259"/>
                  </a:lnTo>
                  <a:lnTo>
                    <a:pt x="78279" y="71974"/>
                  </a:lnTo>
                  <a:lnTo>
                    <a:pt x="78184" y="71451"/>
                  </a:lnTo>
                  <a:lnTo>
                    <a:pt x="78570" y="70382"/>
                  </a:lnTo>
                  <a:lnTo>
                    <a:pt x="79650" y="69159"/>
                  </a:lnTo>
                  <a:lnTo>
                    <a:pt x="80548" y="68379"/>
                  </a:lnTo>
                  <a:lnTo>
                    <a:pt x="80667" y="67718"/>
                  </a:lnTo>
                  <a:lnTo>
                    <a:pt x="79531" y="65455"/>
                  </a:lnTo>
                  <a:lnTo>
                    <a:pt x="79188" y="62681"/>
                  </a:lnTo>
                  <a:lnTo>
                    <a:pt x="79577" y="60508"/>
                  </a:lnTo>
                  <a:lnTo>
                    <a:pt x="83198" y="58905"/>
                  </a:lnTo>
                  <a:lnTo>
                    <a:pt x="83363" y="58320"/>
                  </a:lnTo>
                  <a:lnTo>
                    <a:pt x="78813" y="56580"/>
                  </a:lnTo>
                  <a:lnTo>
                    <a:pt x="75531" y="54609"/>
                  </a:lnTo>
                  <a:lnTo>
                    <a:pt x="74511" y="53458"/>
                  </a:lnTo>
                  <a:lnTo>
                    <a:pt x="70752" y="53284"/>
                  </a:lnTo>
                  <a:lnTo>
                    <a:pt x="68412" y="49942"/>
                  </a:lnTo>
                  <a:lnTo>
                    <a:pt x="65028" y="48314"/>
                  </a:lnTo>
                  <a:lnTo>
                    <a:pt x="61677" y="46908"/>
                  </a:lnTo>
                  <a:lnTo>
                    <a:pt x="59696" y="46254"/>
                  </a:lnTo>
                  <a:lnTo>
                    <a:pt x="48081" y="44236"/>
                  </a:lnTo>
                  <a:lnTo>
                    <a:pt x="43466" y="43851"/>
                  </a:lnTo>
                  <a:lnTo>
                    <a:pt x="38004" y="42673"/>
                  </a:lnTo>
                  <a:lnTo>
                    <a:pt x="33935" y="41194"/>
                  </a:lnTo>
                  <a:lnTo>
                    <a:pt x="30448" y="40243"/>
                  </a:lnTo>
                  <a:lnTo>
                    <a:pt x="27463" y="39070"/>
                  </a:lnTo>
                  <a:lnTo>
                    <a:pt x="23302" y="37973"/>
                  </a:lnTo>
                  <a:lnTo>
                    <a:pt x="22112" y="37035"/>
                  </a:lnTo>
                  <a:lnTo>
                    <a:pt x="17619" y="35299"/>
                  </a:lnTo>
                  <a:lnTo>
                    <a:pt x="15508" y="34156"/>
                  </a:lnTo>
                  <a:lnTo>
                    <a:pt x="8190" y="31997"/>
                  </a:lnTo>
                  <a:lnTo>
                    <a:pt x="7925" y="31146"/>
                  </a:lnTo>
                  <a:lnTo>
                    <a:pt x="7871" y="30324"/>
                  </a:lnTo>
                  <a:lnTo>
                    <a:pt x="7542" y="29983"/>
                  </a:lnTo>
                  <a:lnTo>
                    <a:pt x="0" y="28407"/>
                  </a:lnTo>
                  <a:lnTo>
                    <a:pt x="1484" y="27505"/>
                  </a:lnTo>
                  <a:lnTo>
                    <a:pt x="7380" y="27451"/>
                  </a:lnTo>
                  <a:lnTo>
                    <a:pt x="12257" y="28272"/>
                  </a:lnTo>
                  <a:lnTo>
                    <a:pt x="13328" y="27921"/>
                  </a:lnTo>
                  <a:lnTo>
                    <a:pt x="13973" y="27192"/>
                  </a:lnTo>
                  <a:lnTo>
                    <a:pt x="11895" y="24270"/>
                  </a:lnTo>
                  <a:lnTo>
                    <a:pt x="12267" y="23509"/>
                  </a:lnTo>
                  <a:lnTo>
                    <a:pt x="14413" y="22592"/>
                  </a:lnTo>
                  <a:lnTo>
                    <a:pt x="17813" y="21862"/>
                  </a:lnTo>
                  <a:lnTo>
                    <a:pt x="23186" y="21757"/>
                  </a:lnTo>
                  <a:lnTo>
                    <a:pt x="26848" y="21865"/>
                  </a:lnTo>
                  <a:lnTo>
                    <a:pt x="27623" y="21945"/>
                  </a:lnTo>
                  <a:lnTo>
                    <a:pt x="33093" y="25156"/>
                  </a:lnTo>
                  <a:lnTo>
                    <a:pt x="37783" y="28289"/>
                  </a:lnTo>
                  <a:lnTo>
                    <a:pt x="40277" y="29625"/>
                  </a:lnTo>
                  <a:lnTo>
                    <a:pt x="46375" y="33409"/>
                  </a:lnTo>
                  <a:lnTo>
                    <a:pt x="48656" y="35598"/>
                  </a:lnTo>
                  <a:lnTo>
                    <a:pt x="49430" y="37166"/>
                  </a:lnTo>
                  <a:lnTo>
                    <a:pt x="51910" y="37157"/>
                  </a:lnTo>
                  <a:lnTo>
                    <a:pt x="60487" y="37845"/>
                  </a:lnTo>
                  <a:lnTo>
                    <a:pt x="67689" y="38424"/>
                  </a:lnTo>
                  <a:lnTo>
                    <a:pt x="69697" y="39302"/>
                  </a:lnTo>
                  <a:lnTo>
                    <a:pt x="74662" y="39126"/>
                  </a:lnTo>
                  <a:lnTo>
                    <a:pt x="78489" y="38334"/>
                  </a:lnTo>
                  <a:lnTo>
                    <a:pt x="85246" y="37332"/>
                  </a:lnTo>
                  <a:lnTo>
                    <a:pt x="87057" y="36102"/>
                  </a:lnTo>
                  <a:lnTo>
                    <a:pt x="89308" y="34789"/>
                  </a:lnTo>
                  <a:lnTo>
                    <a:pt x="93269" y="34995"/>
                  </a:lnTo>
                  <a:lnTo>
                    <a:pt x="97601" y="36033"/>
                  </a:lnTo>
                  <a:lnTo>
                    <a:pt x="102518" y="37397"/>
                  </a:lnTo>
                  <a:lnTo>
                    <a:pt x="106898" y="38028"/>
                  </a:lnTo>
                  <a:lnTo>
                    <a:pt x="112775" y="39019"/>
                  </a:lnTo>
                  <a:lnTo>
                    <a:pt x="115517" y="40300"/>
                  </a:lnTo>
                  <a:lnTo>
                    <a:pt x="119357" y="40665"/>
                  </a:lnTo>
                  <a:lnTo>
                    <a:pt x="123378" y="39385"/>
                  </a:lnTo>
                  <a:lnTo>
                    <a:pt x="125753" y="35911"/>
                  </a:lnTo>
                  <a:lnTo>
                    <a:pt x="127861" y="34363"/>
                  </a:lnTo>
                  <a:lnTo>
                    <a:pt x="130845" y="33226"/>
                  </a:lnTo>
                  <a:lnTo>
                    <a:pt x="134264" y="32724"/>
                  </a:lnTo>
                  <a:lnTo>
                    <a:pt x="136874" y="32544"/>
                  </a:lnTo>
                  <a:lnTo>
                    <a:pt x="138847" y="31660"/>
                  </a:lnTo>
                  <a:lnTo>
                    <a:pt x="141656" y="29698"/>
                  </a:lnTo>
                  <a:lnTo>
                    <a:pt x="142204" y="27322"/>
                  </a:lnTo>
                  <a:lnTo>
                    <a:pt x="141664" y="23030"/>
                  </a:lnTo>
                  <a:lnTo>
                    <a:pt x="142177" y="21614"/>
                  </a:lnTo>
                  <a:lnTo>
                    <a:pt x="144471" y="19297"/>
                  </a:lnTo>
                  <a:lnTo>
                    <a:pt x="147547" y="13159"/>
                  </a:lnTo>
                  <a:lnTo>
                    <a:pt x="148929" y="11390"/>
                  </a:lnTo>
                  <a:lnTo>
                    <a:pt x="150613" y="10315"/>
                  </a:lnTo>
                  <a:lnTo>
                    <a:pt x="152925" y="9675"/>
                  </a:lnTo>
                  <a:lnTo>
                    <a:pt x="157127" y="7818"/>
                  </a:lnTo>
                  <a:lnTo>
                    <a:pt x="163129" y="4139"/>
                  </a:lnTo>
                  <a:lnTo>
                    <a:pt x="164756" y="3828"/>
                  </a:lnTo>
                  <a:lnTo>
                    <a:pt x="169066" y="3641"/>
                  </a:lnTo>
                  <a:lnTo>
                    <a:pt x="174428" y="3778"/>
                  </a:lnTo>
                  <a:lnTo>
                    <a:pt x="179248" y="4425"/>
                  </a:lnTo>
                  <a:lnTo>
                    <a:pt x="179769" y="4375"/>
                  </a:lnTo>
                  <a:lnTo>
                    <a:pt x="181928" y="4038"/>
                  </a:lnTo>
                  <a:lnTo>
                    <a:pt x="185862" y="2895"/>
                  </a:lnTo>
                  <a:lnTo>
                    <a:pt x="192595" y="624"/>
                  </a:lnTo>
                  <a:lnTo>
                    <a:pt x="196910" y="0"/>
                  </a:lnTo>
                  <a:lnTo>
                    <a:pt x="200837" y="87"/>
                  </a:lnTo>
                  <a:lnTo>
                    <a:pt x="205184" y="2574"/>
                  </a:lnTo>
                  <a:lnTo>
                    <a:pt x="211316" y="5344"/>
                  </a:lnTo>
                  <a:lnTo>
                    <a:pt x="215256" y="6689"/>
                  </a:lnTo>
                  <a:lnTo>
                    <a:pt x="225996" y="9211"/>
                  </a:lnTo>
                  <a:lnTo>
                    <a:pt x="235425" y="10871"/>
                  </a:lnTo>
                  <a:lnTo>
                    <a:pt x="240725" y="16354"/>
                  </a:lnTo>
                  <a:lnTo>
                    <a:pt x="238113" y="18539"/>
                  </a:lnTo>
                  <a:lnTo>
                    <a:pt x="236812" y="19292"/>
                  </a:lnTo>
                  <a:lnTo>
                    <a:pt x="232200" y="21467"/>
                  </a:lnTo>
                  <a:lnTo>
                    <a:pt x="227265" y="24537"/>
                  </a:lnTo>
                  <a:lnTo>
                    <a:pt x="226887" y="26137"/>
                  </a:lnTo>
                  <a:lnTo>
                    <a:pt x="228525" y="2775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11384209" y="4044181"/>
              <a:ext cx="1173" cy="1060"/>
            </a:xfrm>
            <a:custGeom>
              <a:avLst/>
              <a:pathLst>
                <a:path w="1173" h="1060">
                  <a:moveTo>
                    <a:pt x="1173" y="761"/>
                  </a:moveTo>
                  <a:lnTo>
                    <a:pt x="958" y="1060"/>
                  </a:lnTo>
                  <a:lnTo>
                    <a:pt x="159" y="963"/>
                  </a:lnTo>
                  <a:lnTo>
                    <a:pt x="0" y="348"/>
                  </a:lnTo>
                  <a:lnTo>
                    <a:pt x="469" y="0"/>
                  </a:lnTo>
                  <a:lnTo>
                    <a:pt x="1119" y="2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1620641" y="4015945"/>
              <a:ext cx="581" cy="685"/>
            </a:xfrm>
            <a:custGeom>
              <a:avLst/>
              <a:pathLst>
                <a:path w="581" h="685">
                  <a:moveTo>
                    <a:pt x="581" y="685"/>
                  </a:moveTo>
                  <a:lnTo>
                    <a:pt x="431" y="680"/>
                  </a:lnTo>
                  <a:lnTo>
                    <a:pt x="206" y="582"/>
                  </a:lnTo>
                  <a:lnTo>
                    <a:pt x="40" y="399"/>
                  </a:lnTo>
                  <a:lnTo>
                    <a:pt x="0" y="197"/>
                  </a:lnTo>
                  <a:lnTo>
                    <a:pt x="165" y="0"/>
                  </a:lnTo>
                  <a:lnTo>
                    <a:pt x="314" y="183"/>
                  </a:lnTo>
                  <a:lnTo>
                    <a:pt x="452" y="38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1624285" y="3973487"/>
              <a:ext cx="1756" cy="1816"/>
            </a:xfrm>
            <a:custGeom>
              <a:avLst/>
              <a:pathLst>
                <a:path w="1756" h="1816">
                  <a:moveTo>
                    <a:pt x="1756" y="1567"/>
                  </a:moveTo>
                  <a:lnTo>
                    <a:pt x="1446" y="1816"/>
                  </a:lnTo>
                  <a:lnTo>
                    <a:pt x="689" y="1538"/>
                  </a:lnTo>
                  <a:lnTo>
                    <a:pt x="75" y="1163"/>
                  </a:lnTo>
                  <a:lnTo>
                    <a:pt x="0" y="769"/>
                  </a:lnTo>
                  <a:lnTo>
                    <a:pt x="258" y="264"/>
                  </a:lnTo>
                  <a:lnTo>
                    <a:pt x="856" y="0"/>
                  </a:lnTo>
                  <a:lnTo>
                    <a:pt x="1160" y="102"/>
                  </a:lnTo>
                  <a:lnTo>
                    <a:pt x="986" y="261"/>
                  </a:lnTo>
                  <a:lnTo>
                    <a:pt x="621" y="439"/>
                  </a:lnTo>
                  <a:lnTo>
                    <a:pt x="680" y="936"/>
                  </a:lnTo>
                  <a:lnTo>
                    <a:pt x="1148" y="1238"/>
                  </a:lnTo>
                  <a:lnTo>
                    <a:pt x="1604" y="131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11477377" y="3968657"/>
              <a:ext cx="14624" cy="6001"/>
            </a:xfrm>
            <a:custGeom>
              <a:avLst/>
              <a:pathLst>
                <a:path w="14624" h="6001">
                  <a:moveTo>
                    <a:pt x="14624" y="1095"/>
                  </a:moveTo>
                  <a:lnTo>
                    <a:pt x="14618" y="2283"/>
                  </a:lnTo>
                  <a:lnTo>
                    <a:pt x="11061" y="3071"/>
                  </a:lnTo>
                  <a:lnTo>
                    <a:pt x="9863" y="2091"/>
                  </a:lnTo>
                  <a:lnTo>
                    <a:pt x="9099" y="1913"/>
                  </a:lnTo>
                  <a:lnTo>
                    <a:pt x="6981" y="3648"/>
                  </a:lnTo>
                  <a:lnTo>
                    <a:pt x="6368" y="4360"/>
                  </a:lnTo>
                  <a:lnTo>
                    <a:pt x="6166" y="4898"/>
                  </a:lnTo>
                  <a:lnTo>
                    <a:pt x="5621" y="5167"/>
                  </a:lnTo>
                  <a:lnTo>
                    <a:pt x="1716" y="6001"/>
                  </a:lnTo>
                  <a:lnTo>
                    <a:pt x="0" y="5170"/>
                  </a:lnTo>
                  <a:lnTo>
                    <a:pt x="1162" y="4603"/>
                  </a:lnTo>
                  <a:lnTo>
                    <a:pt x="2577" y="3473"/>
                  </a:lnTo>
                  <a:lnTo>
                    <a:pt x="4018" y="3640"/>
                  </a:lnTo>
                  <a:lnTo>
                    <a:pt x="5470" y="2582"/>
                  </a:lnTo>
                  <a:lnTo>
                    <a:pt x="6900" y="971"/>
                  </a:lnTo>
                  <a:lnTo>
                    <a:pt x="8940" y="623"/>
                  </a:lnTo>
                  <a:lnTo>
                    <a:pt x="10378" y="0"/>
                  </a:lnTo>
                  <a:lnTo>
                    <a:pt x="12756" y="45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1589227" y="3968374"/>
              <a:ext cx="1926" cy="2175"/>
            </a:xfrm>
            <a:custGeom>
              <a:avLst/>
              <a:pathLst>
                <a:path w="1926" h="2175">
                  <a:moveTo>
                    <a:pt x="1865" y="445"/>
                  </a:moveTo>
                  <a:lnTo>
                    <a:pt x="1926" y="1260"/>
                  </a:lnTo>
                  <a:lnTo>
                    <a:pt x="1516" y="1214"/>
                  </a:lnTo>
                  <a:lnTo>
                    <a:pt x="1025" y="866"/>
                  </a:lnTo>
                  <a:lnTo>
                    <a:pt x="773" y="1036"/>
                  </a:lnTo>
                  <a:lnTo>
                    <a:pt x="603" y="1287"/>
                  </a:lnTo>
                  <a:lnTo>
                    <a:pt x="518" y="1853"/>
                  </a:lnTo>
                  <a:lnTo>
                    <a:pt x="445" y="2175"/>
                  </a:lnTo>
                  <a:lnTo>
                    <a:pt x="63" y="2059"/>
                  </a:lnTo>
                  <a:lnTo>
                    <a:pt x="0" y="1497"/>
                  </a:lnTo>
                  <a:lnTo>
                    <a:pt x="125" y="1103"/>
                  </a:lnTo>
                  <a:lnTo>
                    <a:pt x="307" y="526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1617398" y="3947983"/>
              <a:ext cx="2376" cy="1826"/>
            </a:xfrm>
            <a:custGeom>
              <a:avLst/>
              <a:pathLst>
                <a:path w="2376" h="1826">
                  <a:moveTo>
                    <a:pt x="2376" y="1314"/>
                  </a:moveTo>
                  <a:lnTo>
                    <a:pt x="2052" y="1826"/>
                  </a:lnTo>
                  <a:lnTo>
                    <a:pt x="567" y="990"/>
                  </a:lnTo>
                  <a:lnTo>
                    <a:pt x="0" y="434"/>
                  </a:lnTo>
                  <a:lnTo>
                    <a:pt x="1576" y="0"/>
                  </a:lnTo>
                  <a:lnTo>
                    <a:pt x="2343" y="14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11513158" y="3941287"/>
              <a:ext cx="3008" cy="4598"/>
            </a:xfrm>
            <a:custGeom>
              <a:avLst/>
              <a:pathLst>
                <a:path w="3008" h="4598">
                  <a:moveTo>
                    <a:pt x="2647" y="4374"/>
                  </a:moveTo>
                  <a:lnTo>
                    <a:pt x="2401" y="4598"/>
                  </a:lnTo>
                  <a:lnTo>
                    <a:pt x="0" y="2390"/>
                  </a:lnTo>
                  <a:lnTo>
                    <a:pt x="80" y="1519"/>
                  </a:lnTo>
                  <a:lnTo>
                    <a:pt x="504" y="736"/>
                  </a:lnTo>
                  <a:lnTo>
                    <a:pt x="1462" y="0"/>
                  </a:lnTo>
                  <a:lnTo>
                    <a:pt x="2331" y="1257"/>
                  </a:lnTo>
                  <a:lnTo>
                    <a:pt x="3008" y="334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1611012" y="3940634"/>
              <a:ext cx="2512" cy="1972"/>
            </a:xfrm>
            <a:custGeom>
              <a:avLst/>
              <a:pathLst>
                <a:path w="2512" h="1972">
                  <a:moveTo>
                    <a:pt x="2512" y="1554"/>
                  </a:moveTo>
                  <a:lnTo>
                    <a:pt x="1674" y="1972"/>
                  </a:lnTo>
                  <a:lnTo>
                    <a:pt x="1099" y="1878"/>
                  </a:lnTo>
                  <a:lnTo>
                    <a:pt x="419" y="1435"/>
                  </a:lnTo>
                  <a:lnTo>
                    <a:pt x="0" y="655"/>
                  </a:lnTo>
                  <a:lnTo>
                    <a:pt x="867" y="0"/>
                  </a:lnTo>
                  <a:lnTo>
                    <a:pt x="2207" y="74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1630958" y="3939401"/>
              <a:ext cx="2932" cy="2417"/>
            </a:xfrm>
            <a:custGeom>
              <a:avLst/>
              <a:pathLst>
                <a:path w="2932" h="2417">
                  <a:moveTo>
                    <a:pt x="2932" y="2126"/>
                  </a:moveTo>
                  <a:lnTo>
                    <a:pt x="1392" y="2417"/>
                  </a:lnTo>
                  <a:lnTo>
                    <a:pt x="0" y="1246"/>
                  </a:lnTo>
                  <a:lnTo>
                    <a:pt x="879" y="0"/>
                  </a:lnTo>
                  <a:lnTo>
                    <a:pt x="2124" y="294"/>
                  </a:lnTo>
                  <a:lnTo>
                    <a:pt x="2836" y="149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11499179" y="3932301"/>
              <a:ext cx="2898" cy="3535"/>
            </a:xfrm>
            <a:custGeom>
              <a:avLst/>
              <a:pathLst>
                <a:path w="2898" h="3535">
                  <a:moveTo>
                    <a:pt x="2206" y="3044"/>
                  </a:moveTo>
                  <a:lnTo>
                    <a:pt x="785" y="3535"/>
                  </a:lnTo>
                  <a:lnTo>
                    <a:pt x="0" y="1848"/>
                  </a:lnTo>
                  <a:lnTo>
                    <a:pt x="1089" y="153"/>
                  </a:lnTo>
                  <a:lnTo>
                    <a:pt x="2304" y="0"/>
                  </a:lnTo>
                  <a:lnTo>
                    <a:pt x="2898" y="172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11457928" y="3923849"/>
              <a:ext cx="39041" cy="26281"/>
            </a:xfrm>
            <a:custGeom>
              <a:avLst/>
              <a:pathLst>
                <a:path w="39041" h="26281">
                  <a:moveTo>
                    <a:pt x="28333" y="1629"/>
                  </a:moveTo>
                  <a:lnTo>
                    <a:pt x="28333" y="2852"/>
                  </a:lnTo>
                  <a:lnTo>
                    <a:pt x="29142" y="3381"/>
                  </a:lnTo>
                  <a:lnTo>
                    <a:pt x="29946" y="3467"/>
                  </a:lnTo>
                  <a:lnTo>
                    <a:pt x="31946" y="5804"/>
                  </a:lnTo>
                  <a:lnTo>
                    <a:pt x="35049" y="7815"/>
                  </a:lnTo>
                  <a:lnTo>
                    <a:pt x="36939" y="9353"/>
                  </a:lnTo>
                  <a:lnTo>
                    <a:pt x="37052" y="10667"/>
                  </a:lnTo>
                  <a:lnTo>
                    <a:pt x="36477" y="12057"/>
                  </a:lnTo>
                  <a:lnTo>
                    <a:pt x="37276" y="14545"/>
                  </a:lnTo>
                  <a:lnTo>
                    <a:pt x="37664" y="17128"/>
                  </a:lnTo>
                  <a:lnTo>
                    <a:pt x="39041" y="21219"/>
                  </a:lnTo>
                  <a:lnTo>
                    <a:pt x="37097" y="21996"/>
                  </a:lnTo>
                  <a:lnTo>
                    <a:pt x="34040" y="22088"/>
                  </a:lnTo>
                  <a:lnTo>
                    <a:pt x="33333" y="22824"/>
                  </a:lnTo>
                  <a:lnTo>
                    <a:pt x="32291" y="22417"/>
                  </a:lnTo>
                  <a:lnTo>
                    <a:pt x="29752" y="22722"/>
                  </a:lnTo>
                  <a:lnTo>
                    <a:pt x="27326" y="24069"/>
                  </a:lnTo>
                  <a:lnTo>
                    <a:pt x="25016" y="25898"/>
                  </a:lnTo>
                  <a:lnTo>
                    <a:pt x="22358" y="25904"/>
                  </a:lnTo>
                  <a:lnTo>
                    <a:pt x="19360" y="26281"/>
                  </a:lnTo>
                  <a:lnTo>
                    <a:pt x="16364" y="26028"/>
                  </a:lnTo>
                  <a:lnTo>
                    <a:pt x="14256" y="25051"/>
                  </a:lnTo>
                  <a:lnTo>
                    <a:pt x="10543" y="23988"/>
                  </a:lnTo>
                  <a:lnTo>
                    <a:pt x="5594" y="23081"/>
                  </a:lnTo>
                  <a:lnTo>
                    <a:pt x="3546" y="22320"/>
                  </a:lnTo>
                  <a:lnTo>
                    <a:pt x="1837" y="21127"/>
                  </a:lnTo>
                  <a:lnTo>
                    <a:pt x="237" y="18118"/>
                  </a:lnTo>
                  <a:lnTo>
                    <a:pt x="0" y="16634"/>
                  </a:lnTo>
                  <a:lnTo>
                    <a:pt x="250" y="15212"/>
                  </a:lnTo>
                  <a:lnTo>
                    <a:pt x="1697" y="14731"/>
                  </a:lnTo>
                  <a:lnTo>
                    <a:pt x="2909" y="14011"/>
                  </a:lnTo>
                  <a:lnTo>
                    <a:pt x="3081" y="13072"/>
                  </a:lnTo>
                  <a:lnTo>
                    <a:pt x="3616" y="12416"/>
                  </a:lnTo>
                  <a:lnTo>
                    <a:pt x="4312" y="12178"/>
                  </a:lnTo>
                  <a:lnTo>
                    <a:pt x="4652" y="11725"/>
                  </a:lnTo>
                  <a:lnTo>
                    <a:pt x="4164" y="10200"/>
                  </a:lnTo>
                  <a:lnTo>
                    <a:pt x="4028" y="8805"/>
                  </a:lnTo>
                  <a:lnTo>
                    <a:pt x="6897" y="6260"/>
                  </a:lnTo>
                  <a:lnTo>
                    <a:pt x="10033" y="4091"/>
                  </a:lnTo>
                  <a:lnTo>
                    <a:pt x="15560" y="2086"/>
                  </a:lnTo>
                  <a:lnTo>
                    <a:pt x="18938" y="2269"/>
                  </a:lnTo>
                  <a:lnTo>
                    <a:pt x="24117" y="725"/>
                  </a:lnTo>
                  <a:lnTo>
                    <a:pt x="25774" y="0"/>
                  </a:lnTo>
                  <a:lnTo>
                    <a:pt x="27421" y="44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11516464" y="3922278"/>
              <a:ext cx="2045" cy="3805"/>
            </a:xfrm>
            <a:custGeom>
              <a:avLst/>
              <a:pathLst>
                <a:path w="2045" h="3805">
                  <a:moveTo>
                    <a:pt x="1360" y="3057"/>
                  </a:moveTo>
                  <a:lnTo>
                    <a:pt x="437" y="3805"/>
                  </a:lnTo>
                  <a:lnTo>
                    <a:pt x="0" y="0"/>
                  </a:lnTo>
                  <a:lnTo>
                    <a:pt x="952" y="32"/>
                  </a:lnTo>
                  <a:lnTo>
                    <a:pt x="1649" y="426"/>
                  </a:lnTo>
                  <a:lnTo>
                    <a:pt x="2045" y="138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1612707" y="3919299"/>
              <a:ext cx="2841" cy="4385"/>
            </a:xfrm>
            <a:custGeom>
              <a:avLst/>
              <a:pathLst>
                <a:path w="2841" h="4385">
                  <a:moveTo>
                    <a:pt x="1690" y="3440"/>
                  </a:moveTo>
                  <a:lnTo>
                    <a:pt x="990" y="4385"/>
                  </a:lnTo>
                  <a:lnTo>
                    <a:pt x="380" y="4050"/>
                  </a:lnTo>
                  <a:lnTo>
                    <a:pt x="1164" y="2463"/>
                  </a:lnTo>
                  <a:lnTo>
                    <a:pt x="1276" y="1778"/>
                  </a:lnTo>
                  <a:lnTo>
                    <a:pt x="75" y="941"/>
                  </a:lnTo>
                  <a:lnTo>
                    <a:pt x="0" y="358"/>
                  </a:lnTo>
                  <a:lnTo>
                    <a:pt x="349" y="0"/>
                  </a:lnTo>
                  <a:lnTo>
                    <a:pt x="1791" y="931"/>
                  </a:lnTo>
                  <a:lnTo>
                    <a:pt x="2667" y="1659"/>
                  </a:lnTo>
                  <a:lnTo>
                    <a:pt x="2841" y="2064"/>
                  </a:lnTo>
                  <a:lnTo>
                    <a:pt x="2572" y="277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11455936" y="3916544"/>
              <a:ext cx="2890" cy="3184"/>
            </a:xfrm>
            <a:custGeom>
              <a:avLst/>
              <a:pathLst>
                <a:path w="2890" h="3184">
                  <a:moveTo>
                    <a:pt x="1419" y="2720"/>
                  </a:moveTo>
                  <a:lnTo>
                    <a:pt x="0" y="3184"/>
                  </a:lnTo>
                  <a:lnTo>
                    <a:pt x="755" y="984"/>
                  </a:lnTo>
                  <a:lnTo>
                    <a:pt x="1559" y="296"/>
                  </a:lnTo>
                  <a:lnTo>
                    <a:pt x="2064" y="153"/>
                  </a:lnTo>
                  <a:lnTo>
                    <a:pt x="2890" y="0"/>
                  </a:lnTo>
                  <a:lnTo>
                    <a:pt x="2569" y="155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11530939" y="3906586"/>
              <a:ext cx="7757" cy="8622"/>
            </a:xfrm>
            <a:custGeom>
              <a:avLst/>
              <a:pathLst>
                <a:path w="7757" h="8622">
                  <a:moveTo>
                    <a:pt x="2847" y="7593"/>
                  </a:moveTo>
                  <a:lnTo>
                    <a:pt x="799" y="8622"/>
                  </a:lnTo>
                  <a:lnTo>
                    <a:pt x="0" y="7620"/>
                  </a:lnTo>
                  <a:lnTo>
                    <a:pt x="939" y="5186"/>
                  </a:lnTo>
                  <a:lnTo>
                    <a:pt x="2847" y="2693"/>
                  </a:lnTo>
                  <a:lnTo>
                    <a:pt x="5787" y="334"/>
                  </a:lnTo>
                  <a:lnTo>
                    <a:pt x="6688" y="0"/>
                  </a:lnTo>
                  <a:lnTo>
                    <a:pt x="7757" y="2129"/>
                  </a:lnTo>
                  <a:lnTo>
                    <a:pt x="6500" y="4477"/>
                  </a:lnTo>
                  <a:lnTo>
                    <a:pt x="3540" y="65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11533363" y="3899491"/>
              <a:ext cx="3161" cy="3030"/>
            </a:xfrm>
            <a:custGeom>
              <a:avLst/>
              <a:pathLst>
                <a:path w="3161" h="3030">
                  <a:moveTo>
                    <a:pt x="423" y="2998"/>
                  </a:moveTo>
                  <a:lnTo>
                    <a:pt x="69" y="3030"/>
                  </a:lnTo>
                  <a:lnTo>
                    <a:pt x="0" y="2504"/>
                  </a:lnTo>
                  <a:lnTo>
                    <a:pt x="423" y="1584"/>
                  </a:lnTo>
                  <a:lnTo>
                    <a:pt x="1980" y="272"/>
                  </a:lnTo>
                  <a:lnTo>
                    <a:pt x="3161" y="0"/>
                  </a:lnTo>
                  <a:lnTo>
                    <a:pt x="2431" y="1314"/>
                  </a:lnTo>
                  <a:lnTo>
                    <a:pt x="2373" y="196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11492265" y="3891050"/>
              <a:ext cx="43052" cy="23491"/>
            </a:xfrm>
            <a:custGeom>
              <a:avLst/>
              <a:pathLst>
                <a:path w="43052" h="23491">
                  <a:moveTo>
                    <a:pt x="41521" y="1165"/>
                  </a:moveTo>
                  <a:lnTo>
                    <a:pt x="37327" y="4852"/>
                  </a:lnTo>
                  <a:lnTo>
                    <a:pt x="35824" y="6749"/>
                  </a:lnTo>
                  <a:lnTo>
                    <a:pt x="34561" y="8848"/>
                  </a:lnTo>
                  <a:lnTo>
                    <a:pt x="30996" y="11099"/>
                  </a:lnTo>
                  <a:lnTo>
                    <a:pt x="29477" y="14116"/>
                  </a:lnTo>
                  <a:lnTo>
                    <a:pt x="29587" y="17171"/>
                  </a:lnTo>
                  <a:lnTo>
                    <a:pt x="33150" y="13978"/>
                  </a:lnTo>
                  <a:lnTo>
                    <a:pt x="37128" y="11369"/>
                  </a:lnTo>
                  <a:lnTo>
                    <a:pt x="38342" y="10843"/>
                  </a:lnTo>
                  <a:lnTo>
                    <a:pt x="39596" y="10870"/>
                  </a:lnTo>
                  <a:lnTo>
                    <a:pt x="39491" y="11760"/>
                  </a:lnTo>
                  <a:lnTo>
                    <a:pt x="38922" y="12643"/>
                  </a:lnTo>
                  <a:lnTo>
                    <a:pt x="38482" y="14947"/>
                  </a:lnTo>
                  <a:lnTo>
                    <a:pt x="39529" y="17087"/>
                  </a:lnTo>
                  <a:lnTo>
                    <a:pt x="36569" y="16879"/>
                  </a:lnTo>
                  <a:lnTo>
                    <a:pt x="33638" y="17063"/>
                  </a:lnTo>
                  <a:lnTo>
                    <a:pt x="30162" y="18264"/>
                  </a:lnTo>
                  <a:lnTo>
                    <a:pt x="26749" y="18790"/>
                  </a:lnTo>
                  <a:lnTo>
                    <a:pt x="25475" y="18804"/>
                  </a:lnTo>
                  <a:lnTo>
                    <a:pt x="24250" y="18401"/>
                  </a:lnTo>
                  <a:lnTo>
                    <a:pt x="23448" y="17786"/>
                  </a:lnTo>
                  <a:lnTo>
                    <a:pt x="22822" y="16359"/>
                  </a:lnTo>
                  <a:lnTo>
                    <a:pt x="22191" y="16145"/>
                  </a:lnTo>
                  <a:lnTo>
                    <a:pt x="19479" y="16210"/>
                  </a:lnTo>
                  <a:lnTo>
                    <a:pt x="15420" y="18998"/>
                  </a:lnTo>
                  <a:lnTo>
                    <a:pt x="14076" y="21391"/>
                  </a:lnTo>
                  <a:lnTo>
                    <a:pt x="12516" y="21497"/>
                  </a:lnTo>
                  <a:lnTo>
                    <a:pt x="10673" y="21000"/>
                  </a:lnTo>
                  <a:lnTo>
                    <a:pt x="8441" y="22827"/>
                  </a:lnTo>
                  <a:lnTo>
                    <a:pt x="5780" y="23491"/>
                  </a:lnTo>
                  <a:lnTo>
                    <a:pt x="4631" y="21939"/>
                  </a:lnTo>
                  <a:lnTo>
                    <a:pt x="3886" y="20040"/>
                  </a:lnTo>
                  <a:lnTo>
                    <a:pt x="2936" y="18639"/>
                  </a:lnTo>
                  <a:lnTo>
                    <a:pt x="0" y="18288"/>
                  </a:lnTo>
                  <a:lnTo>
                    <a:pt x="450" y="16580"/>
                  </a:lnTo>
                  <a:lnTo>
                    <a:pt x="1230" y="15873"/>
                  </a:lnTo>
                  <a:lnTo>
                    <a:pt x="1943" y="14861"/>
                  </a:lnTo>
                  <a:lnTo>
                    <a:pt x="2380" y="13700"/>
                  </a:lnTo>
                  <a:lnTo>
                    <a:pt x="3781" y="14437"/>
                  </a:lnTo>
                  <a:lnTo>
                    <a:pt x="5219" y="14909"/>
                  </a:lnTo>
                  <a:lnTo>
                    <a:pt x="6827" y="14040"/>
                  </a:lnTo>
                  <a:lnTo>
                    <a:pt x="8501" y="13965"/>
                  </a:lnTo>
                  <a:lnTo>
                    <a:pt x="10176" y="11439"/>
                  </a:lnTo>
                  <a:lnTo>
                    <a:pt x="12796" y="9858"/>
                  </a:lnTo>
                  <a:lnTo>
                    <a:pt x="16413" y="8605"/>
                  </a:lnTo>
                  <a:lnTo>
                    <a:pt x="20094" y="7712"/>
                  </a:lnTo>
                  <a:lnTo>
                    <a:pt x="21999" y="7531"/>
                  </a:lnTo>
                  <a:lnTo>
                    <a:pt x="23812" y="7013"/>
                  </a:lnTo>
                  <a:lnTo>
                    <a:pt x="27016" y="4644"/>
                  </a:lnTo>
                  <a:lnTo>
                    <a:pt x="29134" y="3421"/>
                  </a:lnTo>
                  <a:lnTo>
                    <a:pt x="31441" y="2685"/>
                  </a:lnTo>
                  <a:lnTo>
                    <a:pt x="33646" y="2253"/>
                  </a:lnTo>
                  <a:lnTo>
                    <a:pt x="35686" y="2636"/>
                  </a:lnTo>
                  <a:lnTo>
                    <a:pt x="37324" y="2436"/>
                  </a:lnTo>
                  <a:lnTo>
                    <a:pt x="41521" y="742"/>
                  </a:lnTo>
                  <a:lnTo>
                    <a:pt x="42367" y="0"/>
                  </a:lnTo>
                  <a:lnTo>
                    <a:pt x="43052" y="0"/>
                  </a:lnTo>
                  <a:lnTo>
                    <a:pt x="42732" y="6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11451057" y="3790210"/>
              <a:ext cx="3335" cy="1068"/>
            </a:xfrm>
            <a:custGeom>
              <a:avLst/>
              <a:pathLst>
                <a:path w="3335" h="1068">
                  <a:moveTo>
                    <a:pt x="3184" y="787"/>
                  </a:moveTo>
                  <a:lnTo>
                    <a:pt x="2104" y="1068"/>
                  </a:lnTo>
                  <a:lnTo>
                    <a:pt x="361" y="839"/>
                  </a:lnTo>
                  <a:lnTo>
                    <a:pt x="0" y="391"/>
                  </a:lnTo>
                  <a:lnTo>
                    <a:pt x="555" y="291"/>
                  </a:lnTo>
                  <a:lnTo>
                    <a:pt x="1694" y="0"/>
                  </a:lnTo>
                  <a:lnTo>
                    <a:pt x="3089" y="148"/>
                  </a:lnTo>
                  <a:lnTo>
                    <a:pt x="3335" y="4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907348" y="4886096"/>
              <a:ext cx="3103" cy="3224"/>
            </a:xfrm>
            <a:custGeom>
              <a:avLst/>
              <a:pathLst>
                <a:path w="3103" h="3224">
                  <a:moveTo>
                    <a:pt x="3057" y="2693"/>
                  </a:moveTo>
                  <a:lnTo>
                    <a:pt x="1291" y="3224"/>
                  </a:lnTo>
                  <a:lnTo>
                    <a:pt x="797" y="2984"/>
                  </a:lnTo>
                  <a:lnTo>
                    <a:pt x="233" y="1948"/>
                  </a:lnTo>
                  <a:lnTo>
                    <a:pt x="203" y="607"/>
                  </a:lnTo>
                  <a:lnTo>
                    <a:pt x="0" y="0"/>
                  </a:lnTo>
                  <a:lnTo>
                    <a:pt x="1107" y="199"/>
                  </a:lnTo>
                  <a:lnTo>
                    <a:pt x="3103" y="126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941943" y="4882372"/>
              <a:ext cx="3003" cy="2752"/>
            </a:xfrm>
            <a:custGeom>
              <a:avLst/>
              <a:pathLst>
                <a:path w="3003" h="2752">
                  <a:moveTo>
                    <a:pt x="2834" y="321"/>
                  </a:moveTo>
                  <a:lnTo>
                    <a:pt x="3003" y="2752"/>
                  </a:lnTo>
                  <a:lnTo>
                    <a:pt x="789" y="1980"/>
                  </a:lnTo>
                  <a:lnTo>
                    <a:pt x="0" y="801"/>
                  </a:lnTo>
                  <a:lnTo>
                    <a:pt x="1225" y="0"/>
                  </a:lnTo>
                  <a:lnTo>
                    <a:pt x="2234" y="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869995" y="4876468"/>
              <a:ext cx="7434" cy="4436"/>
            </a:xfrm>
            <a:custGeom>
              <a:avLst/>
              <a:pathLst>
                <a:path w="7434" h="4436">
                  <a:moveTo>
                    <a:pt x="3489" y="0"/>
                  </a:moveTo>
                  <a:lnTo>
                    <a:pt x="5464" y="380"/>
                  </a:lnTo>
                  <a:lnTo>
                    <a:pt x="7434" y="234"/>
                  </a:lnTo>
                  <a:lnTo>
                    <a:pt x="6324" y="3073"/>
                  </a:lnTo>
                  <a:lnTo>
                    <a:pt x="5456" y="4436"/>
                  </a:lnTo>
                  <a:lnTo>
                    <a:pt x="3123" y="4331"/>
                  </a:lnTo>
                  <a:lnTo>
                    <a:pt x="808" y="2474"/>
                  </a:lnTo>
                  <a:lnTo>
                    <a:pt x="0" y="1484"/>
                  </a:lnTo>
                  <a:lnTo>
                    <a:pt x="2579" y="77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875068" y="4864545"/>
              <a:ext cx="46794" cy="23224"/>
            </a:xfrm>
            <a:custGeom>
              <a:avLst/>
              <a:pathLst>
                <a:path w="46794" h="23224">
                  <a:moveTo>
                    <a:pt x="18658" y="2973"/>
                  </a:moveTo>
                  <a:lnTo>
                    <a:pt x="22656" y="3500"/>
                  </a:lnTo>
                  <a:lnTo>
                    <a:pt x="26327" y="1554"/>
                  </a:lnTo>
                  <a:lnTo>
                    <a:pt x="28859" y="933"/>
                  </a:lnTo>
                  <a:lnTo>
                    <a:pt x="30945" y="1354"/>
                  </a:lnTo>
                  <a:lnTo>
                    <a:pt x="32414" y="2533"/>
                  </a:lnTo>
                  <a:lnTo>
                    <a:pt x="34545" y="2347"/>
                  </a:lnTo>
                  <a:lnTo>
                    <a:pt x="40565" y="1144"/>
                  </a:lnTo>
                  <a:lnTo>
                    <a:pt x="41349" y="1554"/>
                  </a:lnTo>
                  <a:lnTo>
                    <a:pt x="43491" y="156"/>
                  </a:lnTo>
                  <a:lnTo>
                    <a:pt x="45335" y="809"/>
                  </a:lnTo>
                  <a:lnTo>
                    <a:pt x="46794" y="2023"/>
                  </a:lnTo>
                  <a:lnTo>
                    <a:pt x="46079" y="3432"/>
                  </a:lnTo>
                  <a:lnTo>
                    <a:pt x="44413" y="4328"/>
                  </a:lnTo>
                  <a:lnTo>
                    <a:pt x="43357" y="5578"/>
                  </a:lnTo>
                  <a:lnTo>
                    <a:pt x="42125" y="6587"/>
                  </a:lnTo>
                  <a:lnTo>
                    <a:pt x="39992" y="7523"/>
                  </a:lnTo>
                  <a:lnTo>
                    <a:pt x="38362" y="9024"/>
                  </a:lnTo>
                  <a:lnTo>
                    <a:pt x="34446" y="12529"/>
                  </a:lnTo>
                  <a:lnTo>
                    <a:pt x="28740" y="17001"/>
                  </a:lnTo>
                  <a:lnTo>
                    <a:pt x="26851" y="17403"/>
                  </a:lnTo>
                  <a:lnTo>
                    <a:pt x="22912" y="17673"/>
                  </a:lnTo>
                  <a:lnTo>
                    <a:pt x="21213" y="17365"/>
                  </a:lnTo>
                  <a:lnTo>
                    <a:pt x="19760" y="17468"/>
                  </a:lnTo>
                  <a:lnTo>
                    <a:pt x="18601" y="19880"/>
                  </a:lnTo>
                  <a:lnTo>
                    <a:pt x="16800" y="21710"/>
                  </a:lnTo>
                  <a:lnTo>
                    <a:pt x="15950" y="22099"/>
                  </a:lnTo>
                  <a:lnTo>
                    <a:pt x="14077" y="22271"/>
                  </a:lnTo>
                  <a:lnTo>
                    <a:pt x="13190" y="22549"/>
                  </a:lnTo>
                  <a:lnTo>
                    <a:pt x="12518" y="23224"/>
                  </a:lnTo>
                  <a:lnTo>
                    <a:pt x="7600" y="23048"/>
                  </a:lnTo>
                  <a:lnTo>
                    <a:pt x="4123" y="21926"/>
                  </a:lnTo>
                  <a:lnTo>
                    <a:pt x="0" y="19427"/>
                  </a:lnTo>
                  <a:lnTo>
                    <a:pt x="5496" y="16364"/>
                  </a:lnTo>
                  <a:lnTo>
                    <a:pt x="10234" y="16504"/>
                  </a:lnTo>
                  <a:lnTo>
                    <a:pt x="14139" y="14448"/>
                  </a:lnTo>
                  <a:lnTo>
                    <a:pt x="17325" y="13409"/>
                  </a:lnTo>
                  <a:lnTo>
                    <a:pt x="18590" y="12351"/>
                  </a:lnTo>
                  <a:lnTo>
                    <a:pt x="19977" y="11542"/>
                  </a:lnTo>
                  <a:lnTo>
                    <a:pt x="19987" y="10486"/>
                  </a:lnTo>
                  <a:lnTo>
                    <a:pt x="18926" y="10011"/>
                  </a:lnTo>
                  <a:lnTo>
                    <a:pt x="17495" y="10060"/>
                  </a:lnTo>
                  <a:lnTo>
                    <a:pt x="16078" y="10524"/>
                  </a:lnTo>
                  <a:lnTo>
                    <a:pt x="12748" y="11115"/>
                  </a:lnTo>
                  <a:lnTo>
                    <a:pt x="10470" y="9903"/>
                  </a:lnTo>
                  <a:lnTo>
                    <a:pt x="11975" y="9453"/>
                  </a:lnTo>
                  <a:lnTo>
                    <a:pt x="13656" y="9474"/>
                  </a:lnTo>
                  <a:lnTo>
                    <a:pt x="18804" y="8338"/>
                  </a:lnTo>
                  <a:lnTo>
                    <a:pt x="19793" y="7863"/>
                  </a:lnTo>
                  <a:lnTo>
                    <a:pt x="18204" y="6249"/>
                  </a:lnTo>
                  <a:lnTo>
                    <a:pt x="15101" y="5270"/>
                  </a:lnTo>
                  <a:lnTo>
                    <a:pt x="12590" y="3624"/>
                  </a:lnTo>
                  <a:lnTo>
                    <a:pt x="12122" y="3008"/>
                  </a:lnTo>
                  <a:lnTo>
                    <a:pt x="12246" y="2031"/>
                  </a:lnTo>
                  <a:lnTo>
                    <a:pt x="10859" y="97"/>
                  </a:lnTo>
                  <a:lnTo>
                    <a:pt x="12316" y="0"/>
                  </a:lnTo>
                  <a:lnTo>
                    <a:pt x="14258" y="124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894013" y="4862311"/>
              <a:ext cx="5694" cy="3386"/>
            </a:xfrm>
            <a:custGeom>
              <a:avLst/>
              <a:pathLst>
                <a:path w="5694" h="3386">
                  <a:moveTo>
                    <a:pt x="4536" y="3384"/>
                  </a:moveTo>
                  <a:lnTo>
                    <a:pt x="747" y="3386"/>
                  </a:lnTo>
                  <a:lnTo>
                    <a:pt x="0" y="2479"/>
                  </a:lnTo>
                  <a:lnTo>
                    <a:pt x="14" y="196"/>
                  </a:lnTo>
                  <a:lnTo>
                    <a:pt x="2887" y="0"/>
                  </a:lnTo>
                  <a:lnTo>
                    <a:pt x="5694" y="952"/>
                  </a:lnTo>
                  <a:lnTo>
                    <a:pt x="5510" y="191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911331" y="4862213"/>
              <a:ext cx="51326" cy="28686"/>
            </a:xfrm>
            <a:custGeom>
              <a:avLst/>
              <a:pathLst>
                <a:path w="51326" h="28686">
                  <a:moveTo>
                    <a:pt x="22078" y="0"/>
                  </a:moveTo>
                  <a:lnTo>
                    <a:pt x="26298" y="1619"/>
                  </a:lnTo>
                  <a:lnTo>
                    <a:pt x="31583" y="1055"/>
                  </a:lnTo>
                  <a:lnTo>
                    <a:pt x="33805" y="1500"/>
                  </a:lnTo>
                  <a:lnTo>
                    <a:pt x="35107" y="2849"/>
                  </a:lnTo>
                  <a:lnTo>
                    <a:pt x="34333" y="4102"/>
                  </a:lnTo>
                  <a:lnTo>
                    <a:pt x="32656" y="3921"/>
                  </a:lnTo>
                  <a:lnTo>
                    <a:pt x="31224" y="4255"/>
                  </a:lnTo>
                  <a:lnTo>
                    <a:pt x="31509" y="5904"/>
                  </a:lnTo>
                  <a:lnTo>
                    <a:pt x="32482" y="6609"/>
                  </a:lnTo>
                  <a:lnTo>
                    <a:pt x="38068" y="8422"/>
                  </a:lnTo>
                  <a:lnTo>
                    <a:pt x="39092" y="8530"/>
                  </a:lnTo>
                  <a:lnTo>
                    <a:pt x="38910" y="7769"/>
                  </a:lnTo>
                  <a:lnTo>
                    <a:pt x="37940" y="6525"/>
                  </a:lnTo>
                  <a:lnTo>
                    <a:pt x="37578" y="5184"/>
                  </a:lnTo>
                  <a:lnTo>
                    <a:pt x="38409" y="4066"/>
                  </a:lnTo>
                  <a:lnTo>
                    <a:pt x="39868" y="3724"/>
                  </a:lnTo>
                  <a:lnTo>
                    <a:pt x="46222" y="3162"/>
                  </a:lnTo>
                  <a:lnTo>
                    <a:pt x="47714" y="3691"/>
                  </a:lnTo>
                  <a:lnTo>
                    <a:pt x="50865" y="6854"/>
                  </a:lnTo>
                  <a:lnTo>
                    <a:pt x="47910" y="7291"/>
                  </a:lnTo>
                  <a:lnTo>
                    <a:pt x="46666" y="8657"/>
                  </a:lnTo>
                  <a:lnTo>
                    <a:pt x="49266" y="9248"/>
                  </a:lnTo>
                  <a:lnTo>
                    <a:pt x="51326" y="10119"/>
                  </a:lnTo>
                  <a:lnTo>
                    <a:pt x="50239" y="11458"/>
                  </a:lnTo>
                  <a:lnTo>
                    <a:pt x="50044" y="12138"/>
                  </a:lnTo>
                  <a:lnTo>
                    <a:pt x="45463" y="13085"/>
                  </a:lnTo>
                  <a:lnTo>
                    <a:pt x="41402" y="13692"/>
                  </a:lnTo>
                  <a:lnTo>
                    <a:pt x="39559" y="15268"/>
                  </a:lnTo>
                  <a:lnTo>
                    <a:pt x="36288" y="16410"/>
                  </a:lnTo>
                  <a:lnTo>
                    <a:pt x="26685" y="18412"/>
                  </a:lnTo>
                  <a:lnTo>
                    <a:pt x="27802" y="20031"/>
                  </a:lnTo>
                  <a:lnTo>
                    <a:pt x="27951" y="20811"/>
                  </a:lnTo>
                  <a:lnTo>
                    <a:pt x="27534" y="22916"/>
                  </a:lnTo>
                  <a:lnTo>
                    <a:pt x="14312" y="20393"/>
                  </a:lnTo>
                  <a:lnTo>
                    <a:pt x="12527" y="20663"/>
                  </a:lnTo>
                  <a:lnTo>
                    <a:pt x="16059" y="24956"/>
                  </a:lnTo>
                  <a:lnTo>
                    <a:pt x="13440" y="25750"/>
                  </a:lnTo>
                  <a:lnTo>
                    <a:pt x="10855" y="25234"/>
                  </a:lnTo>
                  <a:lnTo>
                    <a:pt x="8502" y="25591"/>
                  </a:lnTo>
                  <a:lnTo>
                    <a:pt x="7005" y="28686"/>
                  </a:lnTo>
                  <a:lnTo>
                    <a:pt x="3231" y="26708"/>
                  </a:lnTo>
                  <a:lnTo>
                    <a:pt x="12" y="23888"/>
                  </a:lnTo>
                  <a:lnTo>
                    <a:pt x="0" y="22309"/>
                  </a:lnTo>
                  <a:lnTo>
                    <a:pt x="3108" y="19362"/>
                  </a:lnTo>
                  <a:lnTo>
                    <a:pt x="2165" y="18113"/>
                  </a:lnTo>
                  <a:lnTo>
                    <a:pt x="9407" y="14108"/>
                  </a:lnTo>
                  <a:lnTo>
                    <a:pt x="10705" y="12915"/>
                  </a:lnTo>
                  <a:lnTo>
                    <a:pt x="12964" y="12230"/>
                  </a:lnTo>
                  <a:lnTo>
                    <a:pt x="15302" y="11998"/>
                  </a:lnTo>
                  <a:lnTo>
                    <a:pt x="16294" y="11482"/>
                  </a:lnTo>
                  <a:lnTo>
                    <a:pt x="16132" y="10508"/>
                  </a:lnTo>
                  <a:lnTo>
                    <a:pt x="15190" y="8838"/>
                  </a:lnTo>
                  <a:lnTo>
                    <a:pt x="15268" y="6120"/>
                  </a:lnTo>
                  <a:lnTo>
                    <a:pt x="21071" y="2431"/>
                  </a:lnTo>
                  <a:lnTo>
                    <a:pt x="20219" y="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8085975" y="4022009"/>
              <a:ext cx="16753" cy="13924"/>
            </a:xfrm>
            <a:custGeom>
              <a:avLst/>
              <a:pathLst>
                <a:path w="16753" h="13924">
                  <a:moveTo>
                    <a:pt x="15600" y="13104"/>
                  </a:moveTo>
                  <a:lnTo>
                    <a:pt x="11698" y="13924"/>
                  </a:lnTo>
                  <a:lnTo>
                    <a:pt x="8975" y="13628"/>
                  </a:lnTo>
                  <a:lnTo>
                    <a:pt x="3589" y="11288"/>
                  </a:lnTo>
                  <a:lnTo>
                    <a:pt x="2142" y="9733"/>
                  </a:lnTo>
                  <a:lnTo>
                    <a:pt x="0" y="5340"/>
                  </a:lnTo>
                  <a:lnTo>
                    <a:pt x="474" y="3794"/>
                  </a:lnTo>
                  <a:lnTo>
                    <a:pt x="2169" y="1076"/>
                  </a:lnTo>
                  <a:lnTo>
                    <a:pt x="6015" y="0"/>
                  </a:lnTo>
                  <a:lnTo>
                    <a:pt x="10049" y="399"/>
                  </a:lnTo>
                  <a:lnTo>
                    <a:pt x="11857" y="1136"/>
                  </a:lnTo>
                  <a:lnTo>
                    <a:pt x="13992" y="4320"/>
                  </a:lnTo>
                  <a:lnTo>
                    <a:pt x="16753" y="7556"/>
                  </a:lnTo>
                  <a:lnTo>
                    <a:pt x="16294" y="1140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7804379" y="3795076"/>
              <a:ext cx="4989" cy="9172"/>
            </a:xfrm>
            <a:custGeom>
              <a:avLst/>
              <a:pathLst>
                <a:path w="4989" h="9172">
                  <a:moveTo>
                    <a:pt x="3805" y="8945"/>
                  </a:moveTo>
                  <a:lnTo>
                    <a:pt x="2072" y="9172"/>
                  </a:lnTo>
                  <a:lnTo>
                    <a:pt x="1246" y="8441"/>
                  </a:lnTo>
                  <a:lnTo>
                    <a:pt x="742" y="6703"/>
                  </a:lnTo>
                  <a:lnTo>
                    <a:pt x="1262" y="5030"/>
                  </a:lnTo>
                  <a:lnTo>
                    <a:pt x="1408" y="3678"/>
                  </a:lnTo>
                  <a:lnTo>
                    <a:pt x="0" y="1333"/>
                  </a:lnTo>
                  <a:lnTo>
                    <a:pt x="1376" y="0"/>
                  </a:lnTo>
                  <a:lnTo>
                    <a:pt x="2547" y="1551"/>
                  </a:lnTo>
                  <a:lnTo>
                    <a:pt x="3211" y="1656"/>
                  </a:lnTo>
                  <a:lnTo>
                    <a:pt x="4989" y="2739"/>
                  </a:lnTo>
                  <a:lnTo>
                    <a:pt x="4468" y="4733"/>
                  </a:lnTo>
                  <a:lnTo>
                    <a:pt x="4587" y="5386"/>
                  </a:lnTo>
                  <a:lnTo>
                    <a:pt x="3780" y="73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5050410" y="3285637"/>
              <a:ext cx="81899" cy="101172"/>
            </a:xfrm>
            <a:custGeom>
              <a:avLst/>
              <a:pathLst>
                <a:path w="81899" h="101172">
                  <a:moveTo>
                    <a:pt x="81899" y="47556"/>
                  </a:moveTo>
                  <a:lnTo>
                    <a:pt x="81045" y="48152"/>
                  </a:lnTo>
                  <a:lnTo>
                    <a:pt x="78733" y="49452"/>
                  </a:lnTo>
                  <a:lnTo>
                    <a:pt x="77678" y="51186"/>
                  </a:lnTo>
                  <a:lnTo>
                    <a:pt x="77064" y="52853"/>
                  </a:lnTo>
                  <a:lnTo>
                    <a:pt x="75627" y="53987"/>
                  </a:lnTo>
                  <a:lnTo>
                    <a:pt x="74262" y="55413"/>
                  </a:lnTo>
                  <a:lnTo>
                    <a:pt x="73835" y="56570"/>
                  </a:lnTo>
                  <a:lnTo>
                    <a:pt x="72556" y="57484"/>
                  </a:lnTo>
                  <a:lnTo>
                    <a:pt x="72311" y="59008"/>
                  </a:lnTo>
                  <a:lnTo>
                    <a:pt x="69089" y="64385"/>
                  </a:lnTo>
                  <a:lnTo>
                    <a:pt x="67804" y="66805"/>
                  </a:lnTo>
                  <a:lnTo>
                    <a:pt x="65957" y="69376"/>
                  </a:lnTo>
                  <a:lnTo>
                    <a:pt x="64802" y="70331"/>
                  </a:lnTo>
                  <a:lnTo>
                    <a:pt x="63236" y="71861"/>
                  </a:lnTo>
                  <a:lnTo>
                    <a:pt x="62442" y="73630"/>
                  </a:lnTo>
                  <a:lnTo>
                    <a:pt x="62442" y="75459"/>
                  </a:lnTo>
                  <a:lnTo>
                    <a:pt x="61343" y="77651"/>
                  </a:lnTo>
                  <a:lnTo>
                    <a:pt x="60735" y="79540"/>
                  </a:lnTo>
                  <a:lnTo>
                    <a:pt x="59700" y="80637"/>
                  </a:lnTo>
                  <a:lnTo>
                    <a:pt x="56969" y="86620"/>
                  </a:lnTo>
                  <a:lnTo>
                    <a:pt x="56837" y="88679"/>
                  </a:lnTo>
                  <a:lnTo>
                    <a:pt x="56186" y="89902"/>
                  </a:lnTo>
                  <a:lnTo>
                    <a:pt x="54247" y="92753"/>
                  </a:lnTo>
                  <a:lnTo>
                    <a:pt x="52936" y="94468"/>
                  </a:lnTo>
                  <a:lnTo>
                    <a:pt x="50649" y="95752"/>
                  </a:lnTo>
                  <a:lnTo>
                    <a:pt x="48244" y="97149"/>
                  </a:lnTo>
                  <a:lnTo>
                    <a:pt x="47331" y="98672"/>
                  </a:lnTo>
                  <a:lnTo>
                    <a:pt x="45635" y="99445"/>
                  </a:lnTo>
                  <a:lnTo>
                    <a:pt x="44395" y="99495"/>
                  </a:lnTo>
                  <a:lnTo>
                    <a:pt x="42390" y="98943"/>
                  </a:lnTo>
                  <a:lnTo>
                    <a:pt x="39687" y="98678"/>
                  </a:lnTo>
                  <a:lnTo>
                    <a:pt x="38313" y="98856"/>
                  </a:lnTo>
                  <a:lnTo>
                    <a:pt x="37694" y="98099"/>
                  </a:lnTo>
                  <a:lnTo>
                    <a:pt x="36774" y="96359"/>
                  </a:lnTo>
                  <a:lnTo>
                    <a:pt x="35422" y="95129"/>
                  </a:lnTo>
                  <a:lnTo>
                    <a:pt x="34549" y="95558"/>
                  </a:lnTo>
                  <a:lnTo>
                    <a:pt x="32730" y="96795"/>
                  </a:lnTo>
                  <a:lnTo>
                    <a:pt x="30598" y="97523"/>
                  </a:lnTo>
                  <a:lnTo>
                    <a:pt x="29079" y="97280"/>
                  </a:lnTo>
                  <a:lnTo>
                    <a:pt x="25770" y="96423"/>
                  </a:lnTo>
                  <a:lnTo>
                    <a:pt x="24360" y="95991"/>
                  </a:lnTo>
                  <a:lnTo>
                    <a:pt x="23934" y="95260"/>
                  </a:lnTo>
                  <a:lnTo>
                    <a:pt x="23446" y="94712"/>
                  </a:lnTo>
                  <a:lnTo>
                    <a:pt x="22715" y="94956"/>
                  </a:lnTo>
                  <a:lnTo>
                    <a:pt x="21740" y="95870"/>
                  </a:lnTo>
                  <a:lnTo>
                    <a:pt x="20439" y="96828"/>
                  </a:lnTo>
                  <a:lnTo>
                    <a:pt x="18509" y="98091"/>
                  </a:lnTo>
                  <a:lnTo>
                    <a:pt x="14549" y="100359"/>
                  </a:lnTo>
                  <a:lnTo>
                    <a:pt x="13435" y="101172"/>
                  </a:lnTo>
                  <a:lnTo>
                    <a:pt x="12404" y="100730"/>
                  </a:lnTo>
                  <a:lnTo>
                    <a:pt x="10729" y="100281"/>
                  </a:lnTo>
                  <a:lnTo>
                    <a:pt x="8931" y="100255"/>
                  </a:lnTo>
                  <a:lnTo>
                    <a:pt x="5061" y="98783"/>
                  </a:lnTo>
                  <a:lnTo>
                    <a:pt x="2795" y="97734"/>
                  </a:lnTo>
                  <a:lnTo>
                    <a:pt x="1817" y="96419"/>
                  </a:lnTo>
                  <a:lnTo>
                    <a:pt x="672" y="95847"/>
                  </a:lnTo>
                  <a:lnTo>
                    <a:pt x="0" y="95488"/>
                  </a:lnTo>
                  <a:lnTo>
                    <a:pt x="318" y="95238"/>
                  </a:lnTo>
                  <a:lnTo>
                    <a:pt x="1322" y="95051"/>
                  </a:lnTo>
                  <a:lnTo>
                    <a:pt x="2219" y="95030"/>
                  </a:lnTo>
                  <a:lnTo>
                    <a:pt x="3612" y="93019"/>
                  </a:lnTo>
                  <a:lnTo>
                    <a:pt x="5920" y="91764"/>
                  </a:lnTo>
                  <a:lnTo>
                    <a:pt x="9935" y="84794"/>
                  </a:lnTo>
                  <a:lnTo>
                    <a:pt x="11627" y="81916"/>
                  </a:lnTo>
                  <a:lnTo>
                    <a:pt x="11832" y="80342"/>
                  </a:lnTo>
                  <a:lnTo>
                    <a:pt x="12312" y="77060"/>
                  </a:lnTo>
                  <a:lnTo>
                    <a:pt x="11416" y="73065"/>
                  </a:lnTo>
                  <a:lnTo>
                    <a:pt x="11833" y="71944"/>
                  </a:lnTo>
                  <a:lnTo>
                    <a:pt x="15283" y="67120"/>
                  </a:lnTo>
                  <a:lnTo>
                    <a:pt x="16765" y="64489"/>
                  </a:lnTo>
                  <a:lnTo>
                    <a:pt x="16865" y="62223"/>
                  </a:lnTo>
                  <a:lnTo>
                    <a:pt x="17292" y="60592"/>
                  </a:lnTo>
                  <a:lnTo>
                    <a:pt x="16866" y="59739"/>
                  </a:lnTo>
                  <a:lnTo>
                    <a:pt x="16083" y="59491"/>
                  </a:lnTo>
                  <a:lnTo>
                    <a:pt x="14764" y="57375"/>
                  </a:lnTo>
                  <a:lnTo>
                    <a:pt x="13912" y="55621"/>
                  </a:lnTo>
                  <a:lnTo>
                    <a:pt x="11573" y="53825"/>
                  </a:lnTo>
                  <a:lnTo>
                    <a:pt x="9968" y="51983"/>
                  </a:lnTo>
                  <a:lnTo>
                    <a:pt x="7337" y="47754"/>
                  </a:lnTo>
                  <a:lnTo>
                    <a:pt x="7575" y="45380"/>
                  </a:lnTo>
                  <a:lnTo>
                    <a:pt x="6828" y="44526"/>
                  </a:lnTo>
                  <a:lnTo>
                    <a:pt x="6020" y="43654"/>
                  </a:lnTo>
                  <a:lnTo>
                    <a:pt x="6080" y="42578"/>
                  </a:lnTo>
                  <a:lnTo>
                    <a:pt x="5533" y="39919"/>
                  </a:lnTo>
                  <a:lnTo>
                    <a:pt x="4852" y="37421"/>
                  </a:lnTo>
                  <a:lnTo>
                    <a:pt x="4605" y="35847"/>
                  </a:lnTo>
                  <a:lnTo>
                    <a:pt x="5255" y="33139"/>
                  </a:lnTo>
                  <a:lnTo>
                    <a:pt x="4864" y="30127"/>
                  </a:lnTo>
                  <a:lnTo>
                    <a:pt x="4010" y="28543"/>
                  </a:lnTo>
                  <a:lnTo>
                    <a:pt x="3774" y="26133"/>
                  </a:lnTo>
                  <a:lnTo>
                    <a:pt x="3949" y="23973"/>
                  </a:lnTo>
                  <a:lnTo>
                    <a:pt x="4680" y="22754"/>
                  </a:lnTo>
                  <a:lnTo>
                    <a:pt x="4533" y="21243"/>
                  </a:lnTo>
                  <a:lnTo>
                    <a:pt x="7865" y="16437"/>
                  </a:lnTo>
                  <a:lnTo>
                    <a:pt x="10392" y="13651"/>
                  </a:lnTo>
                  <a:lnTo>
                    <a:pt x="12719" y="11695"/>
                  </a:lnTo>
                  <a:lnTo>
                    <a:pt x="14672" y="10235"/>
                  </a:lnTo>
                  <a:lnTo>
                    <a:pt x="17317" y="2934"/>
                  </a:lnTo>
                  <a:lnTo>
                    <a:pt x="19242" y="365"/>
                  </a:lnTo>
                  <a:lnTo>
                    <a:pt x="21253" y="0"/>
                  </a:lnTo>
                  <a:lnTo>
                    <a:pt x="32105" y="6044"/>
                  </a:lnTo>
                  <a:lnTo>
                    <a:pt x="37192" y="6603"/>
                  </a:lnTo>
                  <a:lnTo>
                    <a:pt x="47446" y="9870"/>
                  </a:lnTo>
                  <a:lnTo>
                    <a:pt x="51157" y="14058"/>
                  </a:lnTo>
                  <a:lnTo>
                    <a:pt x="59753" y="21026"/>
                  </a:lnTo>
                  <a:lnTo>
                    <a:pt x="64269" y="23213"/>
                  </a:lnTo>
                  <a:lnTo>
                    <a:pt x="64313" y="25039"/>
                  </a:lnTo>
                  <a:lnTo>
                    <a:pt x="63327" y="27946"/>
                  </a:lnTo>
                  <a:lnTo>
                    <a:pt x="66218" y="25407"/>
                  </a:lnTo>
                  <a:lnTo>
                    <a:pt x="70691" y="29425"/>
                  </a:lnTo>
                  <a:lnTo>
                    <a:pt x="71957" y="31398"/>
                  </a:lnTo>
                  <a:lnTo>
                    <a:pt x="73350" y="35034"/>
                  </a:lnTo>
                  <a:lnTo>
                    <a:pt x="72868" y="37370"/>
                  </a:lnTo>
                  <a:lnTo>
                    <a:pt x="72250" y="38576"/>
                  </a:lnTo>
                  <a:lnTo>
                    <a:pt x="72216" y="39514"/>
                  </a:lnTo>
                  <a:lnTo>
                    <a:pt x="73547" y="38222"/>
                  </a:lnTo>
                  <a:lnTo>
                    <a:pt x="74295" y="37197"/>
                  </a:lnTo>
                  <a:lnTo>
                    <a:pt x="74519" y="34761"/>
                  </a:lnTo>
                  <a:lnTo>
                    <a:pt x="75606" y="31737"/>
                  </a:lnTo>
                  <a:lnTo>
                    <a:pt x="77063" y="31683"/>
                  </a:lnTo>
                  <a:lnTo>
                    <a:pt x="78221" y="33484"/>
                  </a:lnTo>
                  <a:lnTo>
                    <a:pt x="80625" y="41324"/>
                  </a:lnTo>
                  <a:lnTo>
                    <a:pt x="81532" y="42927"/>
                  </a:lnTo>
                  <a:lnTo>
                    <a:pt x="81879" y="45415"/>
                  </a:lnTo>
                  <a:lnTo>
                    <a:pt x="81745" y="4652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867930" y="3034359"/>
              <a:ext cx="10872" cy="12408"/>
            </a:xfrm>
            <a:custGeom>
              <a:avLst/>
              <a:pathLst>
                <a:path w="10872" h="12408">
                  <a:moveTo>
                    <a:pt x="10872" y="10523"/>
                  </a:moveTo>
                  <a:lnTo>
                    <a:pt x="10586" y="12100"/>
                  </a:lnTo>
                  <a:lnTo>
                    <a:pt x="9882" y="12408"/>
                  </a:lnTo>
                  <a:lnTo>
                    <a:pt x="8851" y="11095"/>
                  </a:lnTo>
                  <a:lnTo>
                    <a:pt x="4311" y="11280"/>
                  </a:lnTo>
                  <a:lnTo>
                    <a:pt x="3616" y="10106"/>
                  </a:lnTo>
                  <a:lnTo>
                    <a:pt x="3575" y="9550"/>
                  </a:lnTo>
                  <a:lnTo>
                    <a:pt x="5759" y="7554"/>
                  </a:lnTo>
                  <a:lnTo>
                    <a:pt x="3189" y="7020"/>
                  </a:lnTo>
                  <a:lnTo>
                    <a:pt x="2172" y="6159"/>
                  </a:lnTo>
                  <a:lnTo>
                    <a:pt x="0" y="1959"/>
                  </a:lnTo>
                  <a:lnTo>
                    <a:pt x="176" y="738"/>
                  </a:lnTo>
                  <a:lnTo>
                    <a:pt x="1075" y="93"/>
                  </a:lnTo>
                  <a:lnTo>
                    <a:pt x="2551" y="0"/>
                  </a:lnTo>
                  <a:lnTo>
                    <a:pt x="5323" y="1357"/>
                  </a:lnTo>
                  <a:lnTo>
                    <a:pt x="7383" y="3289"/>
                  </a:lnTo>
                  <a:lnTo>
                    <a:pt x="8085" y="3319"/>
                  </a:lnTo>
                  <a:lnTo>
                    <a:pt x="8319" y="3867"/>
                  </a:lnTo>
                  <a:lnTo>
                    <a:pt x="7904" y="5225"/>
                  </a:lnTo>
                  <a:lnTo>
                    <a:pt x="9134" y="6376"/>
                  </a:lnTo>
                  <a:lnTo>
                    <a:pt x="9665" y="722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865204" y="3003105"/>
              <a:ext cx="3177" cy="3323"/>
            </a:xfrm>
            <a:custGeom>
              <a:avLst/>
              <a:pathLst>
                <a:path w="3177" h="3323">
                  <a:moveTo>
                    <a:pt x="2430" y="3215"/>
                  </a:moveTo>
                  <a:lnTo>
                    <a:pt x="889" y="3323"/>
                  </a:lnTo>
                  <a:lnTo>
                    <a:pt x="211" y="3084"/>
                  </a:lnTo>
                  <a:lnTo>
                    <a:pt x="0" y="1420"/>
                  </a:lnTo>
                  <a:lnTo>
                    <a:pt x="1191" y="277"/>
                  </a:lnTo>
                  <a:lnTo>
                    <a:pt x="1890" y="0"/>
                  </a:lnTo>
                  <a:lnTo>
                    <a:pt x="2930" y="1281"/>
                  </a:lnTo>
                  <a:lnTo>
                    <a:pt x="3177" y="235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852058" y="2993462"/>
              <a:ext cx="6680" cy="10866"/>
            </a:xfrm>
            <a:custGeom>
              <a:avLst/>
              <a:pathLst>
                <a:path w="6680" h="10866">
                  <a:moveTo>
                    <a:pt x="5652" y="9626"/>
                  </a:moveTo>
                  <a:lnTo>
                    <a:pt x="3416" y="10866"/>
                  </a:lnTo>
                  <a:lnTo>
                    <a:pt x="2316" y="10482"/>
                  </a:lnTo>
                  <a:lnTo>
                    <a:pt x="958" y="8102"/>
                  </a:lnTo>
                  <a:lnTo>
                    <a:pt x="0" y="1500"/>
                  </a:lnTo>
                  <a:lnTo>
                    <a:pt x="744" y="408"/>
                  </a:lnTo>
                  <a:lnTo>
                    <a:pt x="1272" y="0"/>
                  </a:lnTo>
                  <a:lnTo>
                    <a:pt x="4216" y="809"/>
                  </a:lnTo>
                  <a:lnTo>
                    <a:pt x="5445" y="1743"/>
                  </a:lnTo>
                  <a:lnTo>
                    <a:pt x="6680" y="2331"/>
                  </a:lnTo>
                  <a:lnTo>
                    <a:pt x="6053" y="3540"/>
                  </a:lnTo>
                  <a:lnTo>
                    <a:pt x="6362" y="849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859080" y="2989279"/>
              <a:ext cx="10152" cy="7940"/>
            </a:xfrm>
            <a:custGeom>
              <a:avLst/>
              <a:pathLst>
                <a:path w="10152" h="7940">
                  <a:moveTo>
                    <a:pt x="5881" y="7633"/>
                  </a:moveTo>
                  <a:lnTo>
                    <a:pt x="2629" y="7940"/>
                  </a:lnTo>
                  <a:lnTo>
                    <a:pt x="492" y="7699"/>
                  </a:lnTo>
                  <a:lnTo>
                    <a:pt x="0" y="5721"/>
                  </a:lnTo>
                  <a:lnTo>
                    <a:pt x="1088" y="4046"/>
                  </a:lnTo>
                  <a:lnTo>
                    <a:pt x="306" y="2013"/>
                  </a:lnTo>
                  <a:lnTo>
                    <a:pt x="810" y="800"/>
                  </a:lnTo>
                  <a:lnTo>
                    <a:pt x="1901" y="0"/>
                  </a:lnTo>
                  <a:lnTo>
                    <a:pt x="3690" y="1059"/>
                  </a:lnTo>
                  <a:lnTo>
                    <a:pt x="3975" y="2575"/>
                  </a:lnTo>
                  <a:lnTo>
                    <a:pt x="5099" y="3964"/>
                  </a:lnTo>
                  <a:lnTo>
                    <a:pt x="10152" y="692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6796376" y="2256569"/>
              <a:ext cx="27380" cy="45225"/>
            </a:xfrm>
            <a:custGeom>
              <a:avLst/>
              <a:pathLst>
                <a:path w="27380" h="45225">
                  <a:moveTo>
                    <a:pt x="25278" y="5970"/>
                  </a:moveTo>
                  <a:lnTo>
                    <a:pt x="24554" y="10028"/>
                  </a:lnTo>
                  <a:lnTo>
                    <a:pt x="25081" y="11216"/>
                  </a:lnTo>
                  <a:lnTo>
                    <a:pt x="26079" y="12045"/>
                  </a:lnTo>
                  <a:lnTo>
                    <a:pt x="26543" y="12956"/>
                  </a:lnTo>
                  <a:lnTo>
                    <a:pt x="27380" y="23780"/>
                  </a:lnTo>
                  <a:lnTo>
                    <a:pt x="27221" y="24642"/>
                  </a:lnTo>
                  <a:lnTo>
                    <a:pt x="23842" y="28990"/>
                  </a:lnTo>
                  <a:lnTo>
                    <a:pt x="23081" y="30266"/>
                  </a:lnTo>
                  <a:lnTo>
                    <a:pt x="22914" y="35655"/>
                  </a:lnTo>
                  <a:lnTo>
                    <a:pt x="22344" y="37103"/>
                  </a:lnTo>
                  <a:lnTo>
                    <a:pt x="21146" y="38531"/>
                  </a:lnTo>
                  <a:lnTo>
                    <a:pt x="19006" y="43148"/>
                  </a:lnTo>
                  <a:lnTo>
                    <a:pt x="17147" y="45225"/>
                  </a:lnTo>
                  <a:lnTo>
                    <a:pt x="12087" y="42692"/>
                  </a:lnTo>
                  <a:lnTo>
                    <a:pt x="9102" y="41598"/>
                  </a:lnTo>
                  <a:lnTo>
                    <a:pt x="7639" y="40417"/>
                  </a:lnTo>
                  <a:lnTo>
                    <a:pt x="6684" y="39602"/>
                  </a:lnTo>
                  <a:lnTo>
                    <a:pt x="7299" y="38516"/>
                  </a:lnTo>
                  <a:lnTo>
                    <a:pt x="8659" y="37386"/>
                  </a:lnTo>
                  <a:lnTo>
                    <a:pt x="8875" y="36498"/>
                  </a:lnTo>
                  <a:lnTo>
                    <a:pt x="5675" y="35492"/>
                  </a:lnTo>
                  <a:lnTo>
                    <a:pt x="4209" y="34820"/>
                  </a:lnTo>
                  <a:lnTo>
                    <a:pt x="4228" y="33643"/>
                  </a:lnTo>
                  <a:lnTo>
                    <a:pt x="5335" y="31808"/>
                  </a:lnTo>
                  <a:lnTo>
                    <a:pt x="4830" y="30296"/>
                  </a:lnTo>
                  <a:lnTo>
                    <a:pt x="2984" y="30373"/>
                  </a:lnTo>
                  <a:lnTo>
                    <a:pt x="1554" y="30142"/>
                  </a:lnTo>
                  <a:lnTo>
                    <a:pt x="1368" y="29357"/>
                  </a:lnTo>
                  <a:lnTo>
                    <a:pt x="2426" y="28350"/>
                  </a:lnTo>
                  <a:lnTo>
                    <a:pt x="3783" y="27036"/>
                  </a:lnTo>
                  <a:lnTo>
                    <a:pt x="3740" y="25585"/>
                  </a:lnTo>
                  <a:lnTo>
                    <a:pt x="2099" y="24961"/>
                  </a:lnTo>
                  <a:lnTo>
                    <a:pt x="612" y="23783"/>
                  </a:lnTo>
                  <a:lnTo>
                    <a:pt x="16" y="22181"/>
                  </a:lnTo>
                  <a:lnTo>
                    <a:pt x="1168" y="21085"/>
                  </a:lnTo>
                  <a:lnTo>
                    <a:pt x="3035" y="20378"/>
                  </a:lnTo>
                  <a:lnTo>
                    <a:pt x="1665" y="18737"/>
                  </a:lnTo>
                  <a:lnTo>
                    <a:pt x="739" y="18701"/>
                  </a:lnTo>
                  <a:lnTo>
                    <a:pt x="0" y="18342"/>
                  </a:lnTo>
                  <a:lnTo>
                    <a:pt x="604" y="17580"/>
                  </a:lnTo>
                  <a:lnTo>
                    <a:pt x="2056" y="16440"/>
                  </a:lnTo>
                  <a:lnTo>
                    <a:pt x="4074" y="13035"/>
                  </a:lnTo>
                  <a:lnTo>
                    <a:pt x="6886" y="11428"/>
                  </a:lnTo>
                  <a:lnTo>
                    <a:pt x="11863" y="10395"/>
                  </a:lnTo>
                  <a:lnTo>
                    <a:pt x="13209" y="9943"/>
                  </a:lnTo>
                  <a:lnTo>
                    <a:pt x="14445" y="8746"/>
                  </a:lnTo>
                  <a:lnTo>
                    <a:pt x="15813" y="7974"/>
                  </a:lnTo>
                  <a:lnTo>
                    <a:pt x="17476" y="8077"/>
                  </a:lnTo>
                  <a:lnTo>
                    <a:pt x="19009" y="8539"/>
                  </a:lnTo>
                  <a:lnTo>
                    <a:pt x="19953" y="9032"/>
                  </a:lnTo>
                  <a:lnTo>
                    <a:pt x="20663" y="8519"/>
                  </a:lnTo>
                  <a:lnTo>
                    <a:pt x="21354" y="7035"/>
                  </a:lnTo>
                  <a:lnTo>
                    <a:pt x="20930" y="5731"/>
                  </a:lnTo>
                  <a:lnTo>
                    <a:pt x="21149" y="2146"/>
                  </a:lnTo>
                  <a:lnTo>
                    <a:pt x="22039" y="113"/>
                  </a:lnTo>
                  <a:lnTo>
                    <a:pt x="23478" y="0"/>
                  </a:lnTo>
                  <a:lnTo>
                    <a:pt x="24805" y="1118"/>
                  </a:lnTo>
                  <a:lnTo>
                    <a:pt x="24738" y="2107"/>
                  </a:lnTo>
                  <a:lnTo>
                    <a:pt x="25229" y="4448"/>
                  </a:lnTo>
                  <a:close/>
                </a:path>
              </a:pathLst>
            </a:custGeom>
            <a:solidFill>
              <a:srgbClr val="FED5C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6521294" y="2172868"/>
              <a:ext cx="5818" cy="6460"/>
            </a:xfrm>
            <a:custGeom>
              <a:avLst/>
              <a:pathLst>
                <a:path w="5818" h="6460">
                  <a:moveTo>
                    <a:pt x="5818" y="4043"/>
                  </a:moveTo>
                  <a:lnTo>
                    <a:pt x="4844" y="6460"/>
                  </a:lnTo>
                  <a:lnTo>
                    <a:pt x="3000" y="4235"/>
                  </a:lnTo>
                  <a:lnTo>
                    <a:pt x="557" y="2285"/>
                  </a:lnTo>
                  <a:lnTo>
                    <a:pt x="0" y="481"/>
                  </a:lnTo>
                  <a:lnTo>
                    <a:pt x="5" y="0"/>
                  </a:lnTo>
                  <a:lnTo>
                    <a:pt x="2868" y="1318"/>
                  </a:lnTo>
                  <a:close/>
                </a:path>
              </a:pathLst>
            </a:custGeom>
            <a:solidFill>
              <a:srgbClr val="FED5C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6428067" y="2033407"/>
              <a:ext cx="356556" cy="241980"/>
            </a:xfrm>
            <a:custGeom>
              <a:avLst/>
              <a:pathLst>
                <a:path w="356556" h="241980">
                  <a:moveTo>
                    <a:pt x="291600" y="43076"/>
                  </a:moveTo>
                  <a:lnTo>
                    <a:pt x="292531" y="43994"/>
                  </a:lnTo>
                  <a:lnTo>
                    <a:pt x="294684" y="44418"/>
                  </a:lnTo>
                  <a:lnTo>
                    <a:pt x="295445" y="44755"/>
                  </a:lnTo>
                  <a:lnTo>
                    <a:pt x="296290" y="45388"/>
                  </a:lnTo>
                  <a:lnTo>
                    <a:pt x="297726" y="45641"/>
                  </a:lnTo>
                  <a:lnTo>
                    <a:pt x="299458" y="45388"/>
                  </a:lnTo>
                  <a:lnTo>
                    <a:pt x="300724" y="44543"/>
                  </a:lnTo>
                  <a:lnTo>
                    <a:pt x="302413" y="44164"/>
                  </a:lnTo>
                  <a:lnTo>
                    <a:pt x="304103" y="44291"/>
                  </a:lnTo>
                  <a:lnTo>
                    <a:pt x="305074" y="44755"/>
                  </a:lnTo>
                  <a:lnTo>
                    <a:pt x="306925" y="45440"/>
                  </a:lnTo>
                  <a:lnTo>
                    <a:pt x="307972" y="45291"/>
                  </a:lnTo>
                  <a:lnTo>
                    <a:pt x="310069" y="45713"/>
                  </a:lnTo>
                  <a:lnTo>
                    <a:pt x="312174" y="47045"/>
                  </a:lnTo>
                  <a:lnTo>
                    <a:pt x="313059" y="48385"/>
                  </a:lnTo>
                  <a:lnTo>
                    <a:pt x="313291" y="49117"/>
                  </a:lnTo>
                  <a:lnTo>
                    <a:pt x="314201" y="49913"/>
                  </a:lnTo>
                  <a:lnTo>
                    <a:pt x="317733" y="53513"/>
                  </a:lnTo>
                  <a:lnTo>
                    <a:pt x="318861" y="53691"/>
                  </a:lnTo>
                  <a:lnTo>
                    <a:pt x="320089" y="53145"/>
                  </a:lnTo>
                  <a:lnTo>
                    <a:pt x="320885" y="52370"/>
                  </a:lnTo>
                  <a:lnTo>
                    <a:pt x="322038" y="52217"/>
                  </a:lnTo>
                  <a:lnTo>
                    <a:pt x="323892" y="52573"/>
                  </a:lnTo>
                  <a:lnTo>
                    <a:pt x="325084" y="52980"/>
                  </a:lnTo>
                  <a:lnTo>
                    <a:pt x="325657" y="54540"/>
                  </a:lnTo>
                  <a:lnTo>
                    <a:pt x="326059" y="54837"/>
                  </a:lnTo>
                  <a:lnTo>
                    <a:pt x="326860" y="54501"/>
                  </a:lnTo>
                  <a:lnTo>
                    <a:pt x="328288" y="54427"/>
                  </a:lnTo>
                  <a:lnTo>
                    <a:pt x="330568" y="54811"/>
                  </a:lnTo>
                  <a:lnTo>
                    <a:pt x="333704" y="54371"/>
                  </a:lnTo>
                  <a:lnTo>
                    <a:pt x="336214" y="53721"/>
                  </a:lnTo>
                  <a:lnTo>
                    <a:pt x="337495" y="53745"/>
                  </a:lnTo>
                  <a:lnTo>
                    <a:pt x="339565" y="55564"/>
                  </a:lnTo>
                  <a:lnTo>
                    <a:pt x="341927" y="56244"/>
                  </a:lnTo>
                  <a:lnTo>
                    <a:pt x="347130" y="56793"/>
                  </a:lnTo>
                  <a:lnTo>
                    <a:pt x="352713" y="57649"/>
                  </a:lnTo>
                  <a:lnTo>
                    <a:pt x="354907" y="58341"/>
                  </a:lnTo>
                  <a:lnTo>
                    <a:pt x="356405" y="58681"/>
                  </a:lnTo>
                  <a:lnTo>
                    <a:pt x="356556" y="61090"/>
                  </a:lnTo>
                  <a:lnTo>
                    <a:pt x="356105" y="61453"/>
                  </a:lnTo>
                  <a:lnTo>
                    <a:pt x="350543" y="66282"/>
                  </a:lnTo>
                  <a:lnTo>
                    <a:pt x="348201" y="68009"/>
                  </a:lnTo>
                  <a:lnTo>
                    <a:pt x="347008" y="70474"/>
                  </a:lnTo>
                  <a:lnTo>
                    <a:pt x="346188" y="74255"/>
                  </a:lnTo>
                  <a:lnTo>
                    <a:pt x="344544" y="77847"/>
                  </a:lnTo>
                  <a:lnTo>
                    <a:pt x="342083" y="81252"/>
                  </a:lnTo>
                  <a:lnTo>
                    <a:pt x="341187" y="83808"/>
                  </a:lnTo>
                  <a:lnTo>
                    <a:pt x="341859" y="85514"/>
                  </a:lnTo>
                  <a:lnTo>
                    <a:pt x="341438" y="88192"/>
                  </a:lnTo>
                  <a:lnTo>
                    <a:pt x="339927" y="91841"/>
                  </a:lnTo>
                  <a:lnTo>
                    <a:pt x="339673" y="94597"/>
                  </a:lnTo>
                  <a:lnTo>
                    <a:pt x="340669" y="96458"/>
                  </a:lnTo>
                  <a:lnTo>
                    <a:pt x="342056" y="96840"/>
                  </a:lnTo>
                  <a:lnTo>
                    <a:pt x="338721" y="98093"/>
                  </a:lnTo>
                  <a:lnTo>
                    <a:pt x="337960" y="99190"/>
                  </a:lnTo>
                  <a:lnTo>
                    <a:pt x="336651" y="100641"/>
                  </a:lnTo>
                  <a:lnTo>
                    <a:pt x="334527" y="101251"/>
                  </a:lnTo>
                  <a:lnTo>
                    <a:pt x="332387" y="101453"/>
                  </a:lnTo>
                  <a:lnTo>
                    <a:pt x="330657" y="101261"/>
                  </a:lnTo>
                  <a:lnTo>
                    <a:pt x="329672" y="100681"/>
                  </a:lnTo>
                  <a:lnTo>
                    <a:pt x="329721" y="100142"/>
                  </a:lnTo>
                  <a:lnTo>
                    <a:pt x="328803" y="99683"/>
                  </a:lnTo>
                  <a:lnTo>
                    <a:pt x="326520" y="99696"/>
                  </a:lnTo>
                  <a:lnTo>
                    <a:pt x="324170" y="100695"/>
                  </a:lnTo>
                  <a:lnTo>
                    <a:pt x="322291" y="102325"/>
                  </a:lnTo>
                  <a:lnTo>
                    <a:pt x="322874" y="103237"/>
                  </a:lnTo>
                  <a:lnTo>
                    <a:pt x="324604" y="103477"/>
                  </a:lnTo>
                  <a:lnTo>
                    <a:pt x="325060" y="103839"/>
                  </a:lnTo>
                  <a:lnTo>
                    <a:pt x="325060" y="104307"/>
                  </a:lnTo>
                  <a:lnTo>
                    <a:pt x="324450" y="104872"/>
                  </a:lnTo>
                  <a:lnTo>
                    <a:pt x="323719" y="105836"/>
                  </a:lnTo>
                  <a:lnTo>
                    <a:pt x="320089" y="108710"/>
                  </a:lnTo>
                  <a:lnTo>
                    <a:pt x="316425" y="111609"/>
                  </a:lnTo>
                  <a:lnTo>
                    <a:pt x="315839" y="112486"/>
                  </a:lnTo>
                  <a:lnTo>
                    <a:pt x="314676" y="113099"/>
                  </a:lnTo>
                  <a:lnTo>
                    <a:pt x="310018" y="114647"/>
                  </a:lnTo>
                  <a:lnTo>
                    <a:pt x="309530" y="115267"/>
                  </a:lnTo>
                  <a:lnTo>
                    <a:pt x="309265" y="117854"/>
                  </a:lnTo>
                  <a:lnTo>
                    <a:pt x="308744" y="119978"/>
                  </a:lnTo>
                  <a:lnTo>
                    <a:pt x="305290" y="121978"/>
                  </a:lnTo>
                  <a:lnTo>
                    <a:pt x="301852" y="123968"/>
                  </a:lnTo>
                  <a:lnTo>
                    <a:pt x="300994" y="125185"/>
                  </a:lnTo>
                  <a:lnTo>
                    <a:pt x="300368" y="126592"/>
                  </a:lnTo>
                  <a:lnTo>
                    <a:pt x="299288" y="128182"/>
                  </a:lnTo>
                  <a:lnTo>
                    <a:pt x="299075" y="129021"/>
                  </a:lnTo>
                  <a:lnTo>
                    <a:pt x="300816" y="130390"/>
                  </a:lnTo>
                  <a:lnTo>
                    <a:pt x="300613" y="131523"/>
                  </a:lnTo>
                  <a:lnTo>
                    <a:pt x="300060" y="133132"/>
                  </a:lnTo>
                  <a:lnTo>
                    <a:pt x="298408" y="134274"/>
                  </a:lnTo>
                  <a:lnTo>
                    <a:pt x="296582" y="134920"/>
                  </a:lnTo>
                  <a:lnTo>
                    <a:pt x="296622" y="136674"/>
                  </a:lnTo>
                  <a:lnTo>
                    <a:pt x="297594" y="136920"/>
                  </a:lnTo>
                  <a:lnTo>
                    <a:pt x="299804" y="136790"/>
                  </a:lnTo>
                  <a:lnTo>
                    <a:pt x="302921" y="135518"/>
                  </a:lnTo>
                  <a:lnTo>
                    <a:pt x="304953" y="133883"/>
                  </a:lnTo>
                  <a:lnTo>
                    <a:pt x="303754" y="132329"/>
                  </a:lnTo>
                  <a:lnTo>
                    <a:pt x="303606" y="132026"/>
                  </a:lnTo>
                  <a:lnTo>
                    <a:pt x="303895" y="131662"/>
                  </a:lnTo>
                  <a:lnTo>
                    <a:pt x="306305" y="129974"/>
                  </a:lnTo>
                  <a:lnTo>
                    <a:pt x="309262" y="128956"/>
                  </a:lnTo>
                  <a:lnTo>
                    <a:pt x="313389" y="128767"/>
                  </a:lnTo>
                  <a:lnTo>
                    <a:pt x="318359" y="129364"/>
                  </a:lnTo>
                  <a:lnTo>
                    <a:pt x="318856" y="129616"/>
                  </a:lnTo>
                  <a:lnTo>
                    <a:pt x="318616" y="130651"/>
                  </a:lnTo>
                  <a:lnTo>
                    <a:pt x="319080" y="132177"/>
                  </a:lnTo>
                  <a:lnTo>
                    <a:pt x="319981" y="133248"/>
                  </a:lnTo>
                  <a:lnTo>
                    <a:pt x="318745" y="136290"/>
                  </a:lnTo>
                  <a:lnTo>
                    <a:pt x="319674" y="137242"/>
                  </a:lnTo>
                  <a:lnTo>
                    <a:pt x="321120" y="138382"/>
                  </a:lnTo>
                  <a:lnTo>
                    <a:pt x="322205" y="139423"/>
                  </a:lnTo>
                  <a:lnTo>
                    <a:pt x="323765" y="140379"/>
                  </a:lnTo>
                  <a:lnTo>
                    <a:pt x="325152" y="141991"/>
                  </a:lnTo>
                  <a:lnTo>
                    <a:pt x="325627" y="142904"/>
                  </a:lnTo>
                  <a:lnTo>
                    <a:pt x="323409" y="144491"/>
                  </a:lnTo>
                  <a:lnTo>
                    <a:pt x="319641" y="145978"/>
                  </a:lnTo>
                  <a:lnTo>
                    <a:pt x="319218" y="146930"/>
                  </a:lnTo>
                  <a:lnTo>
                    <a:pt x="319266" y="148014"/>
                  </a:lnTo>
                  <a:lnTo>
                    <a:pt x="319690" y="148867"/>
                  </a:lnTo>
                  <a:lnTo>
                    <a:pt x="321768" y="149962"/>
                  </a:lnTo>
                  <a:lnTo>
                    <a:pt x="324005" y="152444"/>
                  </a:lnTo>
                  <a:lnTo>
                    <a:pt x="325422" y="154657"/>
                  </a:lnTo>
                  <a:lnTo>
                    <a:pt x="328528" y="156779"/>
                  </a:lnTo>
                  <a:lnTo>
                    <a:pt x="329283" y="157408"/>
                  </a:lnTo>
                  <a:lnTo>
                    <a:pt x="329089" y="157938"/>
                  </a:lnTo>
                  <a:lnTo>
                    <a:pt x="328272" y="158842"/>
                  </a:lnTo>
                  <a:lnTo>
                    <a:pt x="327208" y="161857"/>
                  </a:lnTo>
                  <a:lnTo>
                    <a:pt x="325940" y="162336"/>
                  </a:lnTo>
                  <a:lnTo>
                    <a:pt x="324526" y="162530"/>
                  </a:lnTo>
                  <a:lnTo>
                    <a:pt x="320686" y="164739"/>
                  </a:lnTo>
                  <a:lnTo>
                    <a:pt x="318975" y="164471"/>
                  </a:lnTo>
                  <a:lnTo>
                    <a:pt x="316541" y="164500"/>
                  </a:lnTo>
                  <a:lnTo>
                    <a:pt x="314757" y="165227"/>
                  </a:lnTo>
                  <a:lnTo>
                    <a:pt x="314951" y="166603"/>
                  </a:lnTo>
                  <a:lnTo>
                    <a:pt x="316516" y="167862"/>
                  </a:lnTo>
                  <a:lnTo>
                    <a:pt x="317437" y="169233"/>
                  </a:lnTo>
                  <a:lnTo>
                    <a:pt x="317809" y="170659"/>
                  </a:lnTo>
                  <a:lnTo>
                    <a:pt x="319547" y="171716"/>
                  </a:lnTo>
                  <a:lnTo>
                    <a:pt x="321986" y="172347"/>
                  </a:lnTo>
                  <a:lnTo>
                    <a:pt x="323382" y="172391"/>
                  </a:lnTo>
                  <a:lnTo>
                    <a:pt x="324294" y="172770"/>
                  </a:lnTo>
                  <a:lnTo>
                    <a:pt x="324842" y="173259"/>
                  </a:lnTo>
                  <a:lnTo>
                    <a:pt x="325891" y="176316"/>
                  </a:lnTo>
                  <a:lnTo>
                    <a:pt x="325263" y="177082"/>
                  </a:lnTo>
                  <a:lnTo>
                    <a:pt x="323948" y="177409"/>
                  </a:lnTo>
                  <a:lnTo>
                    <a:pt x="323163" y="178666"/>
                  </a:lnTo>
                  <a:lnTo>
                    <a:pt x="321595" y="180520"/>
                  </a:lnTo>
                  <a:lnTo>
                    <a:pt x="320705" y="182009"/>
                  </a:lnTo>
                  <a:lnTo>
                    <a:pt x="321690" y="183319"/>
                  </a:lnTo>
                  <a:lnTo>
                    <a:pt x="322111" y="184289"/>
                  </a:lnTo>
                  <a:lnTo>
                    <a:pt x="321584" y="185287"/>
                  </a:lnTo>
                  <a:lnTo>
                    <a:pt x="322286" y="186843"/>
                  </a:lnTo>
                  <a:lnTo>
                    <a:pt x="324140" y="188383"/>
                  </a:lnTo>
                  <a:lnTo>
                    <a:pt x="329173" y="190547"/>
                  </a:lnTo>
                  <a:lnTo>
                    <a:pt x="333847" y="192308"/>
                  </a:lnTo>
                  <a:lnTo>
                    <a:pt x="335293" y="192601"/>
                  </a:lnTo>
                  <a:lnTo>
                    <a:pt x="341608" y="191468"/>
                  </a:lnTo>
                  <a:lnTo>
                    <a:pt x="342652" y="191566"/>
                  </a:lnTo>
                  <a:lnTo>
                    <a:pt x="343422" y="192915"/>
                  </a:lnTo>
                  <a:lnTo>
                    <a:pt x="343756" y="193823"/>
                  </a:lnTo>
                  <a:lnTo>
                    <a:pt x="343047" y="195191"/>
                  </a:lnTo>
                  <a:lnTo>
                    <a:pt x="341338" y="197076"/>
                  </a:lnTo>
                  <a:lnTo>
                    <a:pt x="339487" y="198578"/>
                  </a:lnTo>
                  <a:lnTo>
                    <a:pt x="338364" y="199855"/>
                  </a:lnTo>
                  <a:lnTo>
                    <a:pt x="338599" y="201014"/>
                  </a:lnTo>
                  <a:lnTo>
                    <a:pt x="338672" y="202556"/>
                  </a:lnTo>
                  <a:lnTo>
                    <a:pt x="337166" y="203017"/>
                  </a:lnTo>
                  <a:lnTo>
                    <a:pt x="337118" y="202712"/>
                  </a:lnTo>
                  <a:lnTo>
                    <a:pt x="336497" y="202452"/>
                  </a:lnTo>
                  <a:lnTo>
                    <a:pt x="335960" y="202606"/>
                  </a:lnTo>
                  <a:lnTo>
                    <a:pt x="335547" y="202940"/>
                  </a:lnTo>
                  <a:lnTo>
                    <a:pt x="335482" y="203534"/>
                  </a:lnTo>
                  <a:lnTo>
                    <a:pt x="332271" y="204519"/>
                  </a:lnTo>
                  <a:lnTo>
                    <a:pt x="330058" y="205541"/>
                  </a:lnTo>
                  <a:lnTo>
                    <a:pt x="321306" y="211642"/>
                  </a:lnTo>
                  <a:lnTo>
                    <a:pt x="317213" y="213431"/>
                  </a:lnTo>
                  <a:lnTo>
                    <a:pt x="316406" y="214509"/>
                  </a:lnTo>
                  <a:lnTo>
                    <a:pt x="315572" y="216524"/>
                  </a:lnTo>
                  <a:lnTo>
                    <a:pt x="313167" y="218254"/>
                  </a:lnTo>
                  <a:lnTo>
                    <a:pt x="311062" y="219077"/>
                  </a:lnTo>
                  <a:lnTo>
                    <a:pt x="305849" y="219922"/>
                  </a:lnTo>
                  <a:lnTo>
                    <a:pt x="300613" y="221755"/>
                  </a:lnTo>
                  <a:lnTo>
                    <a:pt x="298255" y="220965"/>
                  </a:lnTo>
                  <a:lnTo>
                    <a:pt x="292145" y="221050"/>
                  </a:lnTo>
                  <a:lnTo>
                    <a:pt x="288335" y="218841"/>
                  </a:lnTo>
                  <a:lnTo>
                    <a:pt x="281010" y="217440"/>
                  </a:lnTo>
                  <a:lnTo>
                    <a:pt x="278625" y="214223"/>
                  </a:lnTo>
                  <a:lnTo>
                    <a:pt x="275289" y="214014"/>
                  </a:lnTo>
                  <a:lnTo>
                    <a:pt x="273103" y="214111"/>
                  </a:lnTo>
                  <a:lnTo>
                    <a:pt x="271797" y="213624"/>
                  </a:lnTo>
                  <a:lnTo>
                    <a:pt x="271457" y="212527"/>
                  </a:lnTo>
                  <a:lnTo>
                    <a:pt x="271428" y="211471"/>
                  </a:lnTo>
                  <a:lnTo>
                    <a:pt x="269112" y="211957"/>
                  </a:lnTo>
                  <a:lnTo>
                    <a:pt x="267342" y="211957"/>
                  </a:lnTo>
                  <a:lnTo>
                    <a:pt x="266287" y="212380"/>
                  </a:lnTo>
                  <a:lnTo>
                    <a:pt x="265453" y="212869"/>
                  </a:lnTo>
                  <a:lnTo>
                    <a:pt x="264468" y="212557"/>
                  </a:lnTo>
                  <a:lnTo>
                    <a:pt x="263896" y="212662"/>
                  </a:lnTo>
                  <a:lnTo>
                    <a:pt x="263947" y="213284"/>
                  </a:lnTo>
                  <a:lnTo>
                    <a:pt x="261820" y="213439"/>
                  </a:lnTo>
                  <a:lnTo>
                    <a:pt x="259516" y="213058"/>
                  </a:lnTo>
                  <a:lnTo>
                    <a:pt x="253466" y="211397"/>
                  </a:lnTo>
                  <a:lnTo>
                    <a:pt x="252537" y="211143"/>
                  </a:lnTo>
                  <a:lnTo>
                    <a:pt x="248338" y="210501"/>
                  </a:lnTo>
                  <a:lnTo>
                    <a:pt x="246641" y="209837"/>
                  </a:lnTo>
                  <a:lnTo>
                    <a:pt x="245267" y="208196"/>
                  </a:lnTo>
                  <a:lnTo>
                    <a:pt x="244217" y="207676"/>
                  </a:lnTo>
                  <a:lnTo>
                    <a:pt x="243597" y="207366"/>
                  </a:lnTo>
                  <a:lnTo>
                    <a:pt x="239678" y="208195"/>
                  </a:lnTo>
                  <a:lnTo>
                    <a:pt x="238318" y="209486"/>
                  </a:lnTo>
                  <a:lnTo>
                    <a:pt x="236194" y="210999"/>
                  </a:lnTo>
                  <a:lnTo>
                    <a:pt x="221662" y="218416"/>
                  </a:lnTo>
                  <a:lnTo>
                    <a:pt x="219009" y="221523"/>
                  </a:lnTo>
                  <a:lnTo>
                    <a:pt x="215938" y="226100"/>
                  </a:lnTo>
                  <a:lnTo>
                    <a:pt x="215698" y="228235"/>
                  </a:lnTo>
                  <a:lnTo>
                    <a:pt x="217021" y="235061"/>
                  </a:lnTo>
                  <a:lnTo>
                    <a:pt x="219976" y="238645"/>
                  </a:lnTo>
                  <a:lnTo>
                    <a:pt x="220351" y="239474"/>
                  </a:lnTo>
                  <a:lnTo>
                    <a:pt x="218713" y="239478"/>
                  </a:lnTo>
                  <a:lnTo>
                    <a:pt x="215963" y="239030"/>
                  </a:lnTo>
                  <a:lnTo>
                    <a:pt x="213680" y="238477"/>
                  </a:lnTo>
                  <a:lnTo>
                    <a:pt x="211507" y="238786"/>
                  </a:lnTo>
                  <a:lnTo>
                    <a:pt x="209413" y="239527"/>
                  </a:lnTo>
                  <a:lnTo>
                    <a:pt x="207583" y="239975"/>
                  </a:lnTo>
                  <a:lnTo>
                    <a:pt x="206269" y="240101"/>
                  </a:lnTo>
                  <a:lnTo>
                    <a:pt x="205389" y="240528"/>
                  </a:lnTo>
                  <a:lnTo>
                    <a:pt x="204968" y="241382"/>
                  </a:lnTo>
                  <a:lnTo>
                    <a:pt x="204882" y="241980"/>
                  </a:lnTo>
                  <a:lnTo>
                    <a:pt x="202569" y="241833"/>
                  </a:lnTo>
                  <a:lnTo>
                    <a:pt x="197221" y="240604"/>
                  </a:lnTo>
                  <a:lnTo>
                    <a:pt x="192412" y="239757"/>
                  </a:lnTo>
                  <a:lnTo>
                    <a:pt x="189592" y="240720"/>
                  </a:lnTo>
                  <a:lnTo>
                    <a:pt x="187778" y="241620"/>
                  </a:lnTo>
                  <a:lnTo>
                    <a:pt x="186502" y="241482"/>
                  </a:lnTo>
                  <a:lnTo>
                    <a:pt x="185533" y="240535"/>
                  </a:lnTo>
                  <a:lnTo>
                    <a:pt x="184883" y="239608"/>
                  </a:lnTo>
                  <a:lnTo>
                    <a:pt x="182999" y="238758"/>
                  </a:lnTo>
                  <a:lnTo>
                    <a:pt x="178751" y="237480"/>
                  </a:lnTo>
                  <a:lnTo>
                    <a:pt x="178970" y="236864"/>
                  </a:lnTo>
                  <a:lnTo>
                    <a:pt x="179696" y="236004"/>
                  </a:lnTo>
                  <a:lnTo>
                    <a:pt x="179674" y="235474"/>
                  </a:lnTo>
                  <a:lnTo>
                    <a:pt x="178857" y="234686"/>
                  </a:lnTo>
                  <a:lnTo>
                    <a:pt x="174941" y="233841"/>
                  </a:lnTo>
                  <a:lnTo>
                    <a:pt x="173095" y="233628"/>
                  </a:lnTo>
                  <a:lnTo>
                    <a:pt x="171921" y="234209"/>
                  </a:lnTo>
                  <a:lnTo>
                    <a:pt x="171076" y="234922"/>
                  </a:lnTo>
                  <a:lnTo>
                    <a:pt x="168896" y="232303"/>
                  </a:lnTo>
                  <a:lnTo>
                    <a:pt x="167344" y="231770"/>
                  </a:lnTo>
                  <a:lnTo>
                    <a:pt x="164996" y="231682"/>
                  </a:lnTo>
                  <a:lnTo>
                    <a:pt x="162311" y="230883"/>
                  </a:lnTo>
                  <a:lnTo>
                    <a:pt x="159518" y="229863"/>
                  </a:lnTo>
                  <a:lnTo>
                    <a:pt x="152731" y="228231"/>
                  </a:lnTo>
                  <a:lnTo>
                    <a:pt x="150864" y="228035"/>
                  </a:lnTo>
                  <a:lnTo>
                    <a:pt x="150116" y="228294"/>
                  </a:lnTo>
                  <a:lnTo>
                    <a:pt x="149617" y="229270"/>
                  </a:lnTo>
                  <a:lnTo>
                    <a:pt x="149347" y="232028"/>
                  </a:lnTo>
                  <a:lnTo>
                    <a:pt x="149061" y="232332"/>
                  </a:lnTo>
                  <a:lnTo>
                    <a:pt x="145912" y="232424"/>
                  </a:lnTo>
                  <a:lnTo>
                    <a:pt x="142031" y="232041"/>
                  </a:lnTo>
                  <a:lnTo>
                    <a:pt x="140253" y="232231"/>
                  </a:lnTo>
                  <a:lnTo>
                    <a:pt x="138666" y="232241"/>
                  </a:lnTo>
                  <a:lnTo>
                    <a:pt x="137171" y="231511"/>
                  </a:lnTo>
                  <a:lnTo>
                    <a:pt x="131606" y="232204"/>
                  </a:lnTo>
                  <a:lnTo>
                    <a:pt x="130469" y="232346"/>
                  </a:lnTo>
                  <a:lnTo>
                    <a:pt x="129354" y="231939"/>
                  </a:lnTo>
                  <a:lnTo>
                    <a:pt x="127736" y="230693"/>
                  </a:lnTo>
                  <a:lnTo>
                    <a:pt x="125932" y="229688"/>
                  </a:lnTo>
                  <a:lnTo>
                    <a:pt x="124530" y="229172"/>
                  </a:lnTo>
                  <a:lnTo>
                    <a:pt x="123335" y="228581"/>
                  </a:lnTo>
                  <a:lnTo>
                    <a:pt x="122250" y="228486"/>
                  </a:lnTo>
                  <a:lnTo>
                    <a:pt x="120596" y="229058"/>
                  </a:lnTo>
                  <a:lnTo>
                    <a:pt x="118310" y="229301"/>
                  </a:lnTo>
                  <a:lnTo>
                    <a:pt x="116413" y="229226"/>
                  </a:lnTo>
                  <a:lnTo>
                    <a:pt x="115401" y="229310"/>
                  </a:lnTo>
                  <a:lnTo>
                    <a:pt x="111152" y="226255"/>
                  </a:lnTo>
                  <a:lnTo>
                    <a:pt x="110531" y="225419"/>
                  </a:lnTo>
                  <a:lnTo>
                    <a:pt x="108416" y="225187"/>
                  </a:lnTo>
                  <a:lnTo>
                    <a:pt x="105801" y="225150"/>
                  </a:lnTo>
                  <a:lnTo>
                    <a:pt x="99124" y="223171"/>
                  </a:lnTo>
                  <a:lnTo>
                    <a:pt x="96084" y="222107"/>
                  </a:lnTo>
                  <a:lnTo>
                    <a:pt x="95639" y="221476"/>
                  </a:lnTo>
                  <a:lnTo>
                    <a:pt x="95681" y="220965"/>
                  </a:lnTo>
                  <a:lnTo>
                    <a:pt x="95161" y="221075"/>
                  </a:lnTo>
                  <a:lnTo>
                    <a:pt x="94225" y="221979"/>
                  </a:lnTo>
                  <a:lnTo>
                    <a:pt x="93734" y="222716"/>
                  </a:lnTo>
                  <a:lnTo>
                    <a:pt x="93083" y="222854"/>
                  </a:lnTo>
                  <a:lnTo>
                    <a:pt x="92124" y="222739"/>
                  </a:lnTo>
                  <a:lnTo>
                    <a:pt x="91237" y="222325"/>
                  </a:lnTo>
                  <a:lnTo>
                    <a:pt x="90695" y="221789"/>
                  </a:lnTo>
                  <a:lnTo>
                    <a:pt x="91277" y="220854"/>
                  </a:lnTo>
                  <a:lnTo>
                    <a:pt x="92294" y="219634"/>
                  </a:lnTo>
                  <a:lnTo>
                    <a:pt x="92716" y="218308"/>
                  </a:lnTo>
                  <a:lnTo>
                    <a:pt x="92623" y="217120"/>
                  </a:lnTo>
                  <a:lnTo>
                    <a:pt x="90937" y="216358"/>
                  </a:lnTo>
                  <a:lnTo>
                    <a:pt x="88457" y="216039"/>
                  </a:lnTo>
                  <a:lnTo>
                    <a:pt x="86642" y="215949"/>
                  </a:lnTo>
                  <a:lnTo>
                    <a:pt x="84274" y="215270"/>
                  </a:lnTo>
                  <a:lnTo>
                    <a:pt x="83156" y="214782"/>
                  </a:lnTo>
                  <a:lnTo>
                    <a:pt x="82066" y="213460"/>
                  </a:lnTo>
                  <a:lnTo>
                    <a:pt x="82030" y="212499"/>
                  </a:lnTo>
                  <a:lnTo>
                    <a:pt x="86523" y="211650"/>
                  </a:lnTo>
                  <a:lnTo>
                    <a:pt x="90574" y="208176"/>
                  </a:lnTo>
                  <a:lnTo>
                    <a:pt x="94411" y="195562"/>
                  </a:lnTo>
                  <a:lnTo>
                    <a:pt x="97188" y="180650"/>
                  </a:lnTo>
                  <a:lnTo>
                    <a:pt x="99252" y="177832"/>
                  </a:lnTo>
                  <a:lnTo>
                    <a:pt x="101846" y="177058"/>
                  </a:lnTo>
                  <a:lnTo>
                    <a:pt x="99748" y="175008"/>
                  </a:lnTo>
                  <a:lnTo>
                    <a:pt x="98435" y="176046"/>
                  </a:lnTo>
                  <a:lnTo>
                    <a:pt x="97884" y="177147"/>
                  </a:lnTo>
                  <a:lnTo>
                    <a:pt x="97196" y="177697"/>
                  </a:lnTo>
                  <a:lnTo>
                    <a:pt x="98748" y="164025"/>
                  </a:lnTo>
                  <a:lnTo>
                    <a:pt x="99853" y="159019"/>
                  </a:lnTo>
                  <a:lnTo>
                    <a:pt x="101734" y="153774"/>
                  </a:lnTo>
                  <a:lnTo>
                    <a:pt x="105582" y="155856"/>
                  </a:lnTo>
                  <a:lnTo>
                    <a:pt x="108772" y="157968"/>
                  </a:lnTo>
                  <a:lnTo>
                    <a:pt x="110421" y="159800"/>
                  </a:lnTo>
                  <a:lnTo>
                    <a:pt x="112508" y="165904"/>
                  </a:lnTo>
                  <a:lnTo>
                    <a:pt x="114087" y="167185"/>
                  </a:lnTo>
                  <a:lnTo>
                    <a:pt x="116449" y="168471"/>
                  </a:lnTo>
                  <a:lnTo>
                    <a:pt x="115516" y="167067"/>
                  </a:lnTo>
                  <a:lnTo>
                    <a:pt x="113890" y="165995"/>
                  </a:lnTo>
                  <a:lnTo>
                    <a:pt x="111348" y="157858"/>
                  </a:lnTo>
                  <a:lnTo>
                    <a:pt x="109754" y="155554"/>
                  </a:lnTo>
                  <a:lnTo>
                    <a:pt x="107270" y="153615"/>
                  </a:lnTo>
                  <a:lnTo>
                    <a:pt x="99275" y="149532"/>
                  </a:lnTo>
                  <a:lnTo>
                    <a:pt x="98556" y="148744"/>
                  </a:lnTo>
                  <a:lnTo>
                    <a:pt x="98170" y="147184"/>
                  </a:lnTo>
                  <a:lnTo>
                    <a:pt x="100812" y="147250"/>
                  </a:lnTo>
                  <a:lnTo>
                    <a:pt x="103095" y="148009"/>
                  </a:lnTo>
                  <a:lnTo>
                    <a:pt x="102825" y="147135"/>
                  </a:lnTo>
                  <a:lnTo>
                    <a:pt x="102148" y="146223"/>
                  </a:lnTo>
                  <a:lnTo>
                    <a:pt x="101087" y="142916"/>
                  </a:lnTo>
                  <a:lnTo>
                    <a:pt x="100204" y="135193"/>
                  </a:lnTo>
                  <a:lnTo>
                    <a:pt x="100324" y="133870"/>
                  </a:lnTo>
                  <a:lnTo>
                    <a:pt x="99930" y="132248"/>
                  </a:lnTo>
                  <a:lnTo>
                    <a:pt x="97373" y="131885"/>
                  </a:lnTo>
                  <a:lnTo>
                    <a:pt x="95329" y="131819"/>
                  </a:lnTo>
                  <a:lnTo>
                    <a:pt x="93126" y="131178"/>
                  </a:lnTo>
                  <a:lnTo>
                    <a:pt x="82238" y="126626"/>
                  </a:lnTo>
                  <a:lnTo>
                    <a:pt x="78509" y="121929"/>
                  </a:lnTo>
                  <a:lnTo>
                    <a:pt x="74698" y="118461"/>
                  </a:lnTo>
                  <a:lnTo>
                    <a:pt x="73783" y="116949"/>
                  </a:lnTo>
                  <a:lnTo>
                    <a:pt x="73843" y="115416"/>
                  </a:lnTo>
                  <a:lnTo>
                    <a:pt x="75816" y="112179"/>
                  </a:lnTo>
                  <a:lnTo>
                    <a:pt x="74074" y="110135"/>
                  </a:lnTo>
                  <a:lnTo>
                    <a:pt x="72371" y="109728"/>
                  </a:lnTo>
                  <a:lnTo>
                    <a:pt x="70892" y="108716"/>
                  </a:lnTo>
                  <a:lnTo>
                    <a:pt x="72232" y="107031"/>
                  </a:lnTo>
                  <a:lnTo>
                    <a:pt x="73346" y="105953"/>
                  </a:lnTo>
                  <a:lnTo>
                    <a:pt x="75576" y="105659"/>
                  </a:lnTo>
                  <a:lnTo>
                    <a:pt x="78501" y="106017"/>
                  </a:lnTo>
                  <a:lnTo>
                    <a:pt x="81277" y="106992"/>
                  </a:lnTo>
                  <a:lnTo>
                    <a:pt x="83453" y="107251"/>
                  </a:lnTo>
                  <a:lnTo>
                    <a:pt x="77018" y="104633"/>
                  </a:lnTo>
                  <a:lnTo>
                    <a:pt x="66583" y="105516"/>
                  </a:lnTo>
                  <a:lnTo>
                    <a:pt x="64333" y="105179"/>
                  </a:lnTo>
                  <a:lnTo>
                    <a:pt x="62435" y="104596"/>
                  </a:lnTo>
                  <a:lnTo>
                    <a:pt x="61692" y="102674"/>
                  </a:lnTo>
                  <a:lnTo>
                    <a:pt x="63176" y="101808"/>
                  </a:lnTo>
                  <a:lnTo>
                    <a:pt x="64520" y="100206"/>
                  </a:lnTo>
                  <a:lnTo>
                    <a:pt x="62999" y="99081"/>
                  </a:lnTo>
                  <a:lnTo>
                    <a:pt x="61028" y="98655"/>
                  </a:lnTo>
                  <a:lnTo>
                    <a:pt x="57936" y="98679"/>
                  </a:lnTo>
                  <a:lnTo>
                    <a:pt x="55052" y="99019"/>
                  </a:lnTo>
                  <a:lnTo>
                    <a:pt x="54320" y="98373"/>
                  </a:lnTo>
                  <a:lnTo>
                    <a:pt x="56080" y="96589"/>
                  </a:lnTo>
                  <a:lnTo>
                    <a:pt x="54585" y="95933"/>
                  </a:lnTo>
                  <a:lnTo>
                    <a:pt x="52590" y="96239"/>
                  </a:lnTo>
                  <a:lnTo>
                    <a:pt x="49697" y="96609"/>
                  </a:lnTo>
                  <a:lnTo>
                    <a:pt x="46930" y="96049"/>
                  </a:lnTo>
                  <a:lnTo>
                    <a:pt x="44315" y="94022"/>
                  </a:lnTo>
                  <a:lnTo>
                    <a:pt x="42581" y="94037"/>
                  </a:lnTo>
                  <a:lnTo>
                    <a:pt x="41390" y="94287"/>
                  </a:lnTo>
                  <a:lnTo>
                    <a:pt x="39623" y="93507"/>
                  </a:lnTo>
                  <a:lnTo>
                    <a:pt x="37764" y="93311"/>
                  </a:lnTo>
                  <a:lnTo>
                    <a:pt x="36436" y="93570"/>
                  </a:lnTo>
                  <a:lnTo>
                    <a:pt x="34671" y="92407"/>
                  </a:lnTo>
                  <a:lnTo>
                    <a:pt x="23808" y="90074"/>
                  </a:lnTo>
                  <a:lnTo>
                    <a:pt x="19117" y="89790"/>
                  </a:lnTo>
                  <a:lnTo>
                    <a:pt x="14814" y="90846"/>
                  </a:lnTo>
                  <a:lnTo>
                    <a:pt x="12446" y="90479"/>
                  </a:lnTo>
                  <a:lnTo>
                    <a:pt x="10705" y="88972"/>
                  </a:lnTo>
                  <a:lnTo>
                    <a:pt x="9244" y="86443"/>
                  </a:lnTo>
                  <a:lnTo>
                    <a:pt x="2312" y="84494"/>
                  </a:lnTo>
                  <a:lnTo>
                    <a:pt x="3683" y="83214"/>
                  </a:lnTo>
                  <a:lnTo>
                    <a:pt x="6911" y="82912"/>
                  </a:lnTo>
                  <a:lnTo>
                    <a:pt x="10629" y="82026"/>
                  </a:lnTo>
                  <a:lnTo>
                    <a:pt x="11967" y="80888"/>
                  </a:lnTo>
                  <a:lnTo>
                    <a:pt x="9060" y="79562"/>
                  </a:lnTo>
                  <a:lnTo>
                    <a:pt x="6916" y="79237"/>
                  </a:lnTo>
                  <a:lnTo>
                    <a:pt x="6028" y="78760"/>
                  </a:lnTo>
                  <a:lnTo>
                    <a:pt x="5122" y="77570"/>
                  </a:lnTo>
                  <a:lnTo>
                    <a:pt x="6406" y="77026"/>
                  </a:lnTo>
                  <a:lnTo>
                    <a:pt x="7311" y="77315"/>
                  </a:lnTo>
                  <a:lnTo>
                    <a:pt x="9925" y="77487"/>
                  </a:lnTo>
                  <a:lnTo>
                    <a:pt x="14399" y="77194"/>
                  </a:lnTo>
                  <a:lnTo>
                    <a:pt x="12732" y="75994"/>
                  </a:lnTo>
                  <a:lnTo>
                    <a:pt x="11000" y="75727"/>
                  </a:lnTo>
                  <a:lnTo>
                    <a:pt x="10206" y="75426"/>
                  </a:lnTo>
                  <a:lnTo>
                    <a:pt x="6568" y="75297"/>
                  </a:lnTo>
                  <a:lnTo>
                    <a:pt x="4912" y="75705"/>
                  </a:lnTo>
                  <a:lnTo>
                    <a:pt x="1191" y="75550"/>
                  </a:lnTo>
                  <a:lnTo>
                    <a:pt x="385" y="74255"/>
                  </a:lnTo>
                  <a:lnTo>
                    <a:pt x="0" y="73143"/>
                  </a:lnTo>
                  <a:lnTo>
                    <a:pt x="1153" y="70666"/>
                  </a:lnTo>
                  <a:lnTo>
                    <a:pt x="6391" y="68453"/>
                  </a:lnTo>
                  <a:lnTo>
                    <a:pt x="19443" y="66034"/>
                  </a:lnTo>
                  <a:lnTo>
                    <a:pt x="25059" y="66387"/>
                  </a:lnTo>
                  <a:lnTo>
                    <a:pt x="28952" y="65951"/>
                  </a:lnTo>
                  <a:lnTo>
                    <a:pt x="33616" y="64427"/>
                  </a:lnTo>
                  <a:lnTo>
                    <a:pt x="35675" y="63120"/>
                  </a:lnTo>
                  <a:lnTo>
                    <a:pt x="42309" y="62350"/>
                  </a:lnTo>
                  <a:lnTo>
                    <a:pt x="48615" y="63736"/>
                  </a:lnTo>
                  <a:lnTo>
                    <a:pt x="54428" y="68975"/>
                  </a:lnTo>
                  <a:lnTo>
                    <a:pt x="57206" y="70751"/>
                  </a:lnTo>
                  <a:lnTo>
                    <a:pt x="64008" y="67670"/>
                  </a:lnTo>
                  <a:lnTo>
                    <a:pt x="74143" y="67761"/>
                  </a:lnTo>
                  <a:lnTo>
                    <a:pt x="76236" y="69500"/>
                  </a:lnTo>
                  <a:lnTo>
                    <a:pt x="77080" y="68035"/>
                  </a:lnTo>
                  <a:lnTo>
                    <a:pt x="78944" y="66321"/>
                  </a:lnTo>
                  <a:lnTo>
                    <a:pt x="80429" y="67102"/>
                  </a:lnTo>
                  <a:lnTo>
                    <a:pt x="81182" y="68161"/>
                  </a:lnTo>
                  <a:lnTo>
                    <a:pt x="91878" y="67861"/>
                  </a:lnTo>
                  <a:lnTo>
                    <a:pt x="93569" y="67552"/>
                  </a:lnTo>
                  <a:lnTo>
                    <a:pt x="90695" y="66308"/>
                  </a:lnTo>
                  <a:lnTo>
                    <a:pt x="88346" y="63326"/>
                  </a:lnTo>
                  <a:lnTo>
                    <a:pt x="87859" y="52358"/>
                  </a:lnTo>
                  <a:lnTo>
                    <a:pt x="84896" y="49297"/>
                  </a:lnTo>
                  <a:lnTo>
                    <a:pt x="81494" y="44407"/>
                  </a:lnTo>
                  <a:lnTo>
                    <a:pt x="79929" y="41506"/>
                  </a:lnTo>
                  <a:lnTo>
                    <a:pt x="79782" y="40503"/>
                  </a:lnTo>
                  <a:lnTo>
                    <a:pt x="80305" y="39055"/>
                  </a:lnTo>
                  <a:lnTo>
                    <a:pt x="84487" y="39134"/>
                  </a:lnTo>
                  <a:lnTo>
                    <a:pt x="87717" y="39501"/>
                  </a:lnTo>
                  <a:lnTo>
                    <a:pt x="93866" y="38406"/>
                  </a:lnTo>
                  <a:lnTo>
                    <a:pt x="96825" y="39155"/>
                  </a:lnTo>
                  <a:lnTo>
                    <a:pt x="96651" y="41419"/>
                  </a:lnTo>
                  <a:lnTo>
                    <a:pt x="97554" y="44276"/>
                  </a:lnTo>
                  <a:lnTo>
                    <a:pt x="98584" y="45659"/>
                  </a:lnTo>
                  <a:lnTo>
                    <a:pt x="100144" y="47232"/>
                  </a:lnTo>
                  <a:lnTo>
                    <a:pt x="105102" y="47086"/>
                  </a:lnTo>
                  <a:lnTo>
                    <a:pt x="110452" y="48011"/>
                  </a:lnTo>
                  <a:lnTo>
                    <a:pt x="117212" y="48154"/>
                  </a:lnTo>
                  <a:lnTo>
                    <a:pt x="127089" y="49750"/>
                  </a:lnTo>
                  <a:lnTo>
                    <a:pt x="131297" y="48826"/>
                  </a:lnTo>
                  <a:lnTo>
                    <a:pt x="131606" y="48676"/>
                  </a:lnTo>
                  <a:lnTo>
                    <a:pt x="135368" y="46856"/>
                  </a:lnTo>
                  <a:lnTo>
                    <a:pt x="143127" y="45560"/>
                  </a:lnTo>
                  <a:lnTo>
                    <a:pt x="143745" y="44875"/>
                  </a:lnTo>
                  <a:lnTo>
                    <a:pt x="139278" y="45149"/>
                  </a:lnTo>
                  <a:lnTo>
                    <a:pt x="135182" y="43901"/>
                  </a:lnTo>
                  <a:lnTo>
                    <a:pt x="134629" y="42545"/>
                  </a:lnTo>
                  <a:lnTo>
                    <a:pt x="135104" y="41328"/>
                  </a:lnTo>
                  <a:lnTo>
                    <a:pt x="136766" y="38524"/>
                  </a:lnTo>
                  <a:lnTo>
                    <a:pt x="148635" y="34105"/>
                  </a:lnTo>
                  <a:lnTo>
                    <a:pt x="157143" y="32799"/>
                  </a:lnTo>
                  <a:lnTo>
                    <a:pt x="166025" y="30366"/>
                  </a:lnTo>
                  <a:lnTo>
                    <a:pt x="170493" y="27871"/>
                  </a:lnTo>
                  <a:lnTo>
                    <a:pt x="173446" y="24650"/>
                  </a:lnTo>
                  <a:lnTo>
                    <a:pt x="174396" y="23942"/>
                  </a:lnTo>
                  <a:lnTo>
                    <a:pt x="175621" y="23348"/>
                  </a:lnTo>
                  <a:lnTo>
                    <a:pt x="174482" y="22194"/>
                  </a:lnTo>
                  <a:lnTo>
                    <a:pt x="175254" y="9889"/>
                  </a:lnTo>
                  <a:lnTo>
                    <a:pt x="176085" y="7672"/>
                  </a:lnTo>
                  <a:lnTo>
                    <a:pt x="177818" y="5861"/>
                  </a:lnTo>
                  <a:lnTo>
                    <a:pt x="180454" y="4460"/>
                  </a:lnTo>
                  <a:lnTo>
                    <a:pt x="184456" y="2942"/>
                  </a:lnTo>
                  <a:lnTo>
                    <a:pt x="199191" y="845"/>
                  </a:lnTo>
                  <a:lnTo>
                    <a:pt x="201379" y="0"/>
                  </a:lnTo>
                  <a:lnTo>
                    <a:pt x="201687" y="1315"/>
                  </a:lnTo>
                  <a:lnTo>
                    <a:pt x="202758" y="2999"/>
                  </a:lnTo>
                  <a:lnTo>
                    <a:pt x="203495" y="3919"/>
                  </a:lnTo>
                  <a:lnTo>
                    <a:pt x="202882" y="5121"/>
                  </a:lnTo>
                  <a:lnTo>
                    <a:pt x="203365" y="6112"/>
                  </a:lnTo>
                  <a:lnTo>
                    <a:pt x="205365" y="7894"/>
                  </a:lnTo>
                  <a:lnTo>
                    <a:pt x="207859" y="9574"/>
                  </a:lnTo>
                  <a:lnTo>
                    <a:pt x="210080" y="10648"/>
                  </a:lnTo>
                  <a:lnTo>
                    <a:pt x="210706" y="10531"/>
                  </a:lnTo>
                  <a:lnTo>
                    <a:pt x="212352" y="10226"/>
                  </a:lnTo>
                  <a:lnTo>
                    <a:pt x="215140" y="9125"/>
                  </a:lnTo>
                  <a:lnTo>
                    <a:pt x="217460" y="8778"/>
                  </a:lnTo>
                  <a:lnTo>
                    <a:pt x="218788" y="9621"/>
                  </a:lnTo>
                  <a:lnTo>
                    <a:pt x="219538" y="10098"/>
                  </a:lnTo>
                  <a:lnTo>
                    <a:pt x="221001" y="11998"/>
                  </a:lnTo>
                  <a:lnTo>
                    <a:pt x="221411" y="13981"/>
                  </a:lnTo>
                  <a:lnTo>
                    <a:pt x="222062" y="15629"/>
                  </a:lnTo>
                  <a:lnTo>
                    <a:pt x="223246" y="16296"/>
                  </a:lnTo>
                  <a:lnTo>
                    <a:pt x="227688" y="16515"/>
                  </a:lnTo>
                  <a:lnTo>
                    <a:pt x="230962" y="17126"/>
                  </a:lnTo>
                  <a:lnTo>
                    <a:pt x="231828" y="17680"/>
                  </a:lnTo>
                  <a:lnTo>
                    <a:pt x="232948" y="21342"/>
                  </a:lnTo>
                  <a:lnTo>
                    <a:pt x="233558" y="21860"/>
                  </a:lnTo>
                  <a:lnTo>
                    <a:pt x="234373" y="21428"/>
                  </a:lnTo>
                  <a:lnTo>
                    <a:pt x="235180" y="20825"/>
                  </a:lnTo>
                  <a:lnTo>
                    <a:pt x="236300" y="20729"/>
                  </a:lnTo>
                  <a:lnTo>
                    <a:pt x="238221" y="20961"/>
                  </a:lnTo>
                  <a:lnTo>
                    <a:pt x="240752" y="21034"/>
                  </a:lnTo>
                  <a:lnTo>
                    <a:pt x="243362" y="21437"/>
                  </a:lnTo>
                  <a:lnTo>
                    <a:pt x="246967" y="23506"/>
                  </a:lnTo>
                  <a:lnTo>
                    <a:pt x="246830" y="24189"/>
                  </a:lnTo>
                  <a:lnTo>
                    <a:pt x="246125" y="25387"/>
                  </a:lnTo>
                  <a:lnTo>
                    <a:pt x="245880" y="26343"/>
                  </a:lnTo>
                  <a:lnTo>
                    <a:pt x="246500" y="26728"/>
                  </a:lnTo>
                  <a:lnTo>
                    <a:pt x="247453" y="27716"/>
                  </a:lnTo>
                  <a:lnTo>
                    <a:pt x="247224" y="28857"/>
                  </a:lnTo>
                  <a:lnTo>
                    <a:pt x="246295" y="29657"/>
                  </a:lnTo>
                  <a:lnTo>
                    <a:pt x="245923" y="30317"/>
                  </a:lnTo>
                  <a:lnTo>
                    <a:pt x="245928" y="30746"/>
                  </a:lnTo>
                  <a:lnTo>
                    <a:pt x="246268" y="31102"/>
                  </a:lnTo>
                  <a:lnTo>
                    <a:pt x="247008" y="31416"/>
                  </a:lnTo>
                  <a:lnTo>
                    <a:pt x="252332" y="31838"/>
                  </a:lnTo>
                  <a:lnTo>
                    <a:pt x="257203" y="31416"/>
                  </a:lnTo>
                  <a:lnTo>
                    <a:pt x="260274" y="30250"/>
                  </a:lnTo>
                  <a:lnTo>
                    <a:pt x="260798" y="29022"/>
                  </a:lnTo>
                  <a:lnTo>
                    <a:pt x="261669" y="27635"/>
                  </a:lnTo>
                  <a:lnTo>
                    <a:pt x="263499" y="26474"/>
                  </a:lnTo>
                  <a:lnTo>
                    <a:pt x="264765" y="26084"/>
                  </a:lnTo>
                  <a:lnTo>
                    <a:pt x="265922" y="26562"/>
                  </a:lnTo>
                  <a:lnTo>
                    <a:pt x="263974" y="31435"/>
                  </a:lnTo>
                  <a:lnTo>
                    <a:pt x="265396" y="32680"/>
                  </a:lnTo>
                  <a:lnTo>
                    <a:pt x="265607" y="34542"/>
                  </a:lnTo>
                  <a:lnTo>
                    <a:pt x="266117" y="36172"/>
                  </a:lnTo>
                  <a:lnTo>
                    <a:pt x="267857" y="36141"/>
                  </a:lnTo>
                  <a:lnTo>
                    <a:pt x="269968" y="36442"/>
                  </a:lnTo>
                  <a:lnTo>
                    <a:pt x="271463" y="37045"/>
                  </a:lnTo>
                  <a:lnTo>
                    <a:pt x="273206" y="38014"/>
                  </a:lnTo>
                  <a:lnTo>
                    <a:pt x="275718" y="38904"/>
                  </a:lnTo>
                  <a:lnTo>
                    <a:pt x="277481" y="39217"/>
                  </a:lnTo>
                  <a:lnTo>
                    <a:pt x="278120" y="39962"/>
                  </a:lnTo>
                  <a:lnTo>
                    <a:pt x="279545" y="40823"/>
                  </a:lnTo>
                  <a:lnTo>
                    <a:pt x="281788" y="42628"/>
                  </a:lnTo>
                  <a:lnTo>
                    <a:pt x="283795" y="43833"/>
                  </a:lnTo>
                  <a:lnTo>
                    <a:pt x="284764" y="43829"/>
                  </a:lnTo>
                  <a:lnTo>
                    <a:pt x="286634" y="43354"/>
                  </a:lnTo>
                  <a:lnTo>
                    <a:pt x="289409" y="43051"/>
                  </a:lnTo>
                  <a:close/>
                </a:path>
              </a:pathLst>
            </a:custGeom>
            <a:solidFill>
              <a:srgbClr val="FED5C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6368036" y="1742222"/>
              <a:ext cx="7051" cy="6080"/>
            </a:xfrm>
            <a:custGeom>
              <a:avLst/>
              <a:pathLst>
                <a:path w="7051" h="6080">
                  <a:moveTo>
                    <a:pt x="6505" y="5242"/>
                  </a:moveTo>
                  <a:lnTo>
                    <a:pt x="7051" y="6080"/>
                  </a:lnTo>
                  <a:lnTo>
                    <a:pt x="6406" y="5987"/>
                  </a:lnTo>
                  <a:lnTo>
                    <a:pt x="4541" y="5031"/>
                  </a:lnTo>
                  <a:lnTo>
                    <a:pt x="1291" y="2751"/>
                  </a:lnTo>
                  <a:lnTo>
                    <a:pt x="155" y="867"/>
                  </a:lnTo>
                  <a:lnTo>
                    <a:pt x="0" y="0"/>
                  </a:lnTo>
                  <a:lnTo>
                    <a:pt x="800" y="97"/>
                  </a:lnTo>
                  <a:lnTo>
                    <a:pt x="1470" y="871"/>
                  </a:lnTo>
                  <a:lnTo>
                    <a:pt x="4555" y="1380"/>
                  </a:lnTo>
                  <a:lnTo>
                    <a:pt x="5367" y="1763"/>
                  </a:lnTo>
                  <a:lnTo>
                    <a:pt x="5355" y="2706"/>
                  </a:lnTo>
                  <a:lnTo>
                    <a:pt x="6393" y="382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6369420" y="1734778"/>
              <a:ext cx="7228" cy="3741"/>
            </a:xfrm>
            <a:custGeom>
              <a:avLst/>
              <a:pathLst>
                <a:path w="7228" h="3741">
                  <a:moveTo>
                    <a:pt x="7228" y="2701"/>
                  </a:moveTo>
                  <a:lnTo>
                    <a:pt x="6687" y="3741"/>
                  </a:lnTo>
                  <a:lnTo>
                    <a:pt x="5930" y="3732"/>
                  </a:lnTo>
                  <a:lnTo>
                    <a:pt x="3330" y="2442"/>
                  </a:lnTo>
                  <a:lnTo>
                    <a:pt x="1260" y="1739"/>
                  </a:lnTo>
                  <a:lnTo>
                    <a:pt x="574" y="1145"/>
                  </a:lnTo>
                  <a:lnTo>
                    <a:pt x="0" y="126"/>
                  </a:lnTo>
                  <a:lnTo>
                    <a:pt x="1187" y="0"/>
                  </a:lnTo>
                  <a:lnTo>
                    <a:pt x="2597" y="230"/>
                  </a:lnTo>
                  <a:lnTo>
                    <a:pt x="6152" y="1159"/>
                  </a:lnTo>
                  <a:lnTo>
                    <a:pt x="7155" y="212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6354558" y="1727938"/>
              <a:ext cx="9876" cy="3072"/>
            </a:xfrm>
            <a:custGeom>
              <a:avLst/>
              <a:pathLst>
                <a:path w="9876" h="3072">
                  <a:moveTo>
                    <a:pt x="6514" y="329"/>
                  </a:moveTo>
                  <a:lnTo>
                    <a:pt x="8994" y="1400"/>
                  </a:lnTo>
                  <a:lnTo>
                    <a:pt x="9876" y="2154"/>
                  </a:lnTo>
                  <a:lnTo>
                    <a:pt x="8450" y="2884"/>
                  </a:lnTo>
                  <a:lnTo>
                    <a:pt x="6720" y="3072"/>
                  </a:lnTo>
                  <a:lnTo>
                    <a:pt x="4633" y="2903"/>
                  </a:lnTo>
                  <a:lnTo>
                    <a:pt x="1202" y="2111"/>
                  </a:lnTo>
                  <a:lnTo>
                    <a:pt x="0" y="302"/>
                  </a:lnTo>
                  <a:lnTo>
                    <a:pt x="2372" y="346"/>
                  </a:lnTo>
                  <a:lnTo>
                    <a:pt x="5175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6361478" y="1723377"/>
              <a:ext cx="14953" cy="10080"/>
            </a:xfrm>
            <a:custGeom>
              <a:avLst/>
              <a:pathLst>
                <a:path w="14953" h="10080">
                  <a:moveTo>
                    <a:pt x="14953" y="2442"/>
                  </a:moveTo>
                  <a:lnTo>
                    <a:pt x="14268" y="6152"/>
                  </a:lnTo>
                  <a:lnTo>
                    <a:pt x="13146" y="6132"/>
                  </a:lnTo>
                  <a:lnTo>
                    <a:pt x="11144" y="5105"/>
                  </a:lnTo>
                  <a:lnTo>
                    <a:pt x="9636" y="4895"/>
                  </a:lnTo>
                  <a:lnTo>
                    <a:pt x="9164" y="5443"/>
                  </a:lnTo>
                  <a:lnTo>
                    <a:pt x="9242" y="6103"/>
                  </a:lnTo>
                  <a:lnTo>
                    <a:pt x="10022" y="6517"/>
                  </a:lnTo>
                  <a:lnTo>
                    <a:pt x="12424" y="9005"/>
                  </a:lnTo>
                  <a:lnTo>
                    <a:pt x="12649" y="9729"/>
                  </a:lnTo>
                  <a:lnTo>
                    <a:pt x="12351" y="10080"/>
                  </a:lnTo>
                  <a:lnTo>
                    <a:pt x="10015" y="9362"/>
                  </a:lnTo>
                  <a:lnTo>
                    <a:pt x="4382" y="6142"/>
                  </a:lnTo>
                  <a:lnTo>
                    <a:pt x="0" y="847"/>
                  </a:lnTo>
                  <a:lnTo>
                    <a:pt x="5900" y="0"/>
                  </a:lnTo>
                  <a:lnTo>
                    <a:pt x="10183" y="13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6378410" y="1722289"/>
              <a:ext cx="4239" cy="4674"/>
            </a:xfrm>
            <a:custGeom>
              <a:avLst/>
              <a:pathLst>
                <a:path w="4239" h="4674">
                  <a:moveTo>
                    <a:pt x="4239" y="2681"/>
                  </a:moveTo>
                  <a:lnTo>
                    <a:pt x="2918" y="4674"/>
                  </a:lnTo>
                  <a:lnTo>
                    <a:pt x="960" y="4361"/>
                  </a:lnTo>
                  <a:lnTo>
                    <a:pt x="423" y="4146"/>
                  </a:lnTo>
                  <a:lnTo>
                    <a:pt x="0" y="3624"/>
                  </a:lnTo>
                  <a:lnTo>
                    <a:pt x="205" y="2142"/>
                  </a:lnTo>
                  <a:lnTo>
                    <a:pt x="134" y="0"/>
                  </a:lnTo>
                  <a:lnTo>
                    <a:pt x="2388" y="17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11061829" y="3297995"/>
              <a:ext cx="1999" cy="1596"/>
            </a:xfrm>
            <a:custGeom>
              <a:avLst/>
              <a:pathLst>
                <a:path w="1999" h="1596">
                  <a:moveTo>
                    <a:pt x="1716" y="256"/>
                  </a:moveTo>
                  <a:lnTo>
                    <a:pt x="1999" y="1596"/>
                  </a:lnTo>
                  <a:lnTo>
                    <a:pt x="242" y="945"/>
                  </a:lnTo>
                  <a:lnTo>
                    <a:pt x="0" y="47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10929366" y="3252600"/>
              <a:ext cx="5729" cy="5159"/>
            </a:xfrm>
            <a:custGeom>
              <a:avLst/>
              <a:pathLst>
                <a:path w="5729" h="5159">
                  <a:moveTo>
                    <a:pt x="5172" y="4533"/>
                  </a:moveTo>
                  <a:lnTo>
                    <a:pt x="3562" y="5159"/>
                  </a:lnTo>
                  <a:lnTo>
                    <a:pt x="1540" y="4876"/>
                  </a:lnTo>
                  <a:lnTo>
                    <a:pt x="917" y="2623"/>
                  </a:lnTo>
                  <a:lnTo>
                    <a:pt x="0" y="2019"/>
                  </a:lnTo>
                  <a:lnTo>
                    <a:pt x="196" y="909"/>
                  </a:lnTo>
                  <a:lnTo>
                    <a:pt x="1616" y="0"/>
                  </a:lnTo>
                  <a:lnTo>
                    <a:pt x="4614" y="736"/>
                  </a:lnTo>
                  <a:lnTo>
                    <a:pt x="5729" y="2337"/>
                  </a:lnTo>
                  <a:lnTo>
                    <a:pt x="5021" y="34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10748146" y="3241196"/>
              <a:ext cx="2231" cy="1586"/>
            </a:xfrm>
            <a:custGeom>
              <a:avLst/>
              <a:pathLst>
                <a:path w="2231" h="1586">
                  <a:moveTo>
                    <a:pt x="2155" y="1222"/>
                  </a:moveTo>
                  <a:lnTo>
                    <a:pt x="1926" y="1586"/>
                  </a:lnTo>
                  <a:lnTo>
                    <a:pt x="237" y="1446"/>
                  </a:lnTo>
                  <a:lnTo>
                    <a:pt x="0" y="1241"/>
                  </a:lnTo>
                  <a:lnTo>
                    <a:pt x="148" y="1080"/>
                  </a:lnTo>
                  <a:lnTo>
                    <a:pt x="955" y="917"/>
                  </a:lnTo>
                  <a:lnTo>
                    <a:pt x="1052" y="415"/>
                  </a:lnTo>
                  <a:lnTo>
                    <a:pt x="639" y="308"/>
                  </a:lnTo>
                  <a:lnTo>
                    <a:pt x="993" y="47"/>
                  </a:lnTo>
                  <a:lnTo>
                    <a:pt x="1651" y="0"/>
                  </a:lnTo>
                  <a:lnTo>
                    <a:pt x="2031" y="308"/>
                  </a:lnTo>
                  <a:lnTo>
                    <a:pt x="2231" y="7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10756055" y="3239077"/>
              <a:ext cx="1565" cy="1114"/>
            </a:xfrm>
            <a:custGeom>
              <a:avLst/>
              <a:pathLst>
                <a:path w="1565" h="1114">
                  <a:moveTo>
                    <a:pt x="704" y="968"/>
                  </a:moveTo>
                  <a:lnTo>
                    <a:pt x="229" y="1114"/>
                  </a:lnTo>
                  <a:lnTo>
                    <a:pt x="0" y="975"/>
                  </a:lnTo>
                  <a:lnTo>
                    <a:pt x="110" y="268"/>
                  </a:lnTo>
                  <a:lnTo>
                    <a:pt x="259" y="25"/>
                  </a:lnTo>
                  <a:lnTo>
                    <a:pt x="715" y="0"/>
                  </a:lnTo>
                  <a:lnTo>
                    <a:pt x="1508" y="191"/>
                  </a:lnTo>
                  <a:lnTo>
                    <a:pt x="1565" y="36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10374871" y="3180321"/>
              <a:ext cx="4190" cy="4815"/>
            </a:xfrm>
            <a:custGeom>
              <a:avLst/>
              <a:pathLst>
                <a:path w="4190" h="4815">
                  <a:moveTo>
                    <a:pt x="2231" y="2559"/>
                  </a:moveTo>
                  <a:lnTo>
                    <a:pt x="142" y="4815"/>
                  </a:lnTo>
                  <a:lnTo>
                    <a:pt x="0" y="4077"/>
                  </a:lnTo>
                  <a:lnTo>
                    <a:pt x="639" y="2728"/>
                  </a:lnTo>
                  <a:lnTo>
                    <a:pt x="1518" y="1191"/>
                  </a:lnTo>
                  <a:lnTo>
                    <a:pt x="2350" y="268"/>
                  </a:lnTo>
                  <a:lnTo>
                    <a:pt x="3424" y="0"/>
                  </a:lnTo>
                  <a:lnTo>
                    <a:pt x="4190" y="1273"/>
                  </a:lnTo>
                  <a:lnTo>
                    <a:pt x="3332" y="237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6800176" y="3381804"/>
              <a:ext cx="159653" cy="171841"/>
            </a:xfrm>
            <a:custGeom>
              <a:avLst/>
              <a:pathLst>
                <a:path w="159653" h="171841">
                  <a:moveTo>
                    <a:pt x="126851" y="3886"/>
                  </a:moveTo>
                  <a:lnTo>
                    <a:pt x="126716" y="5816"/>
                  </a:lnTo>
                  <a:lnTo>
                    <a:pt x="124528" y="10550"/>
                  </a:lnTo>
                  <a:lnTo>
                    <a:pt x="123497" y="14193"/>
                  </a:lnTo>
                  <a:lnTo>
                    <a:pt x="123235" y="18075"/>
                  </a:lnTo>
                  <a:lnTo>
                    <a:pt x="123840" y="21199"/>
                  </a:lnTo>
                  <a:lnTo>
                    <a:pt x="124895" y="23422"/>
                  </a:lnTo>
                  <a:lnTo>
                    <a:pt x="125575" y="25851"/>
                  </a:lnTo>
                  <a:lnTo>
                    <a:pt x="125049" y="27544"/>
                  </a:lnTo>
                  <a:lnTo>
                    <a:pt x="123993" y="28268"/>
                  </a:lnTo>
                  <a:lnTo>
                    <a:pt x="124717" y="29119"/>
                  </a:lnTo>
                  <a:lnTo>
                    <a:pt x="126314" y="29324"/>
                  </a:lnTo>
                  <a:lnTo>
                    <a:pt x="129029" y="28585"/>
                  </a:lnTo>
                  <a:lnTo>
                    <a:pt x="133201" y="27291"/>
                  </a:lnTo>
                  <a:lnTo>
                    <a:pt x="138669" y="25421"/>
                  </a:lnTo>
                  <a:lnTo>
                    <a:pt x="142266" y="24413"/>
                  </a:lnTo>
                  <a:lnTo>
                    <a:pt x="148203" y="25044"/>
                  </a:lnTo>
                  <a:lnTo>
                    <a:pt x="151371" y="25754"/>
                  </a:lnTo>
                  <a:lnTo>
                    <a:pt x="152998" y="27071"/>
                  </a:lnTo>
                  <a:lnTo>
                    <a:pt x="154747" y="32645"/>
                  </a:lnTo>
                  <a:lnTo>
                    <a:pt x="155616" y="33491"/>
                  </a:lnTo>
                  <a:lnTo>
                    <a:pt x="157052" y="35862"/>
                  </a:lnTo>
                  <a:lnTo>
                    <a:pt x="158252" y="38707"/>
                  </a:lnTo>
                  <a:lnTo>
                    <a:pt x="158509" y="40154"/>
                  </a:lnTo>
                  <a:lnTo>
                    <a:pt x="158379" y="41194"/>
                  </a:lnTo>
                  <a:lnTo>
                    <a:pt x="157168" y="42735"/>
                  </a:lnTo>
                  <a:lnTo>
                    <a:pt x="155810" y="44998"/>
                  </a:lnTo>
                  <a:lnTo>
                    <a:pt x="155333" y="46369"/>
                  </a:lnTo>
                  <a:lnTo>
                    <a:pt x="154196" y="47385"/>
                  </a:lnTo>
                  <a:lnTo>
                    <a:pt x="152755" y="48389"/>
                  </a:lnTo>
                  <a:lnTo>
                    <a:pt x="148791" y="48791"/>
                  </a:lnTo>
                  <a:lnTo>
                    <a:pt x="148184" y="49387"/>
                  </a:lnTo>
                  <a:lnTo>
                    <a:pt x="147072" y="51798"/>
                  </a:lnTo>
                  <a:lnTo>
                    <a:pt x="144981" y="53841"/>
                  </a:lnTo>
                  <a:lnTo>
                    <a:pt x="144028" y="55771"/>
                  </a:lnTo>
                  <a:lnTo>
                    <a:pt x="143183" y="58345"/>
                  </a:lnTo>
                  <a:lnTo>
                    <a:pt x="143351" y="61538"/>
                  </a:lnTo>
                  <a:lnTo>
                    <a:pt x="142932" y="66128"/>
                  </a:lnTo>
                  <a:lnTo>
                    <a:pt x="142506" y="69237"/>
                  </a:lnTo>
                  <a:lnTo>
                    <a:pt x="143556" y="70322"/>
                  </a:lnTo>
                  <a:lnTo>
                    <a:pt x="148292" y="71083"/>
                  </a:lnTo>
                  <a:lnTo>
                    <a:pt x="149215" y="71698"/>
                  </a:lnTo>
                  <a:lnTo>
                    <a:pt x="150472" y="73619"/>
                  </a:lnTo>
                  <a:lnTo>
                    <a:pt x="152086" y="75428"/>
                  </a:lnTo>
                  <a:lnTo>
                    <a:pt x="156426" y="76566"/>
                  </a:lnTo>
                  <a:lnTo>
                    <a:pt x="158109" y="77951"/>
                  </a:lnTo>
                  <a:lnTo>
                    <a:pt x="159475" y="79465"/>
                  </a:lnTo>
                  <a:lnTo>
                    <a:pt x="159653" y="80706"/>
                  </a:lnTo>
                  <a:lnTo>
                    <a:pt x="158668" y="85693"/>
                  </a:lnTo>
                  <a:lnTo>
                    <a:pt x="157721" y="90480"/>
                  </a:lnTo>
                  <a:lnTo>
                    <a:pt x="158091" y="94124"/>
                  </a:lnTo>
                  <a:lnTo>
                    <a:pt x="158447" y="97602"/>
                  </a:lnTo>
                  <a:lnTo>
                    <a:pt x="158962" y="102670"/>
                  </a:lnTo>
                  <a:lnTo>
                    <a:pt x="158733" y="105763"/>
                  </a:lnTo>
                  <a:lnTo>
                    <a:pt x="157508" y="107649"/>
                  </a:lnTo>
                  <a:lnTo>
                    <a:pt x="157508" y="109131"/>
                  </a:lnTo>
                  <a:lnTo>
                    <a:pt x="158069" y="110914"/>
                  </a:lnTo>
                  <a:lnTo>
                    <a:pt x="156984" y="115848"/>
                  </a:lnTo>
                  <a:lnTo>
                    <a:pt x="156283" y="116681"/>
                  </a:lnTo>
                  <a:lnTo>
                    <a:pt x="154342" y="117602"/>
                  </a:lnTo>
                  <a:lnTo>
                    <a:pt x="153322" y="118927"/>
                  </a:lnTo>
                  <a:lnTo>
                    <a:pt x="152996" y="121007"/>
                  </a:lnTo>
                  <a:lnTo>
                    <a:pt x="151949" y="123857"/>
                  </a:lnTo>
                  <a:lnTo>
                    <a:pt x="150874" y="124899"/>
                  </a:lnTo>
                  <a:lnTo>
                    <a:pt x="150874" y="126224"/>
                  </a:lnTo>
                  <a:lnTo>
                    <a:pt x="151911" y="127193"/>
                  </a:lnTo>
                  <a:lnTo>
                    <a:pt x="151895" y="128674"/>
                  </a:lnTo>
                  <a:lnTo>
                    <a:pt x="149960" y="130436"/>
                  </a:lnTo>
                  <a:lnTo>
                    <a:pt x="148788" y="131788"/>
                  </a:lnTo>
                  <a:lnTo>
                    <a:pt x="146203" y="132444"/>
                  </a:lnTo>
                  <a:lnTo>
                    <a:pt x="143248" y="131748"/>
                  </a:lnTo>
                  <a:lnTo>
                    <a:pt x="142555" y="130766"/>
                  </a:lnTo>
                  <a:lnTo>
                    <a:pt x="143270" y="129235"/>
                  </a:lnTo>
                  <a:lnTo>
                    <a:pt x="143016" y="128010"/>
                  </a:lnTo>
                  <a:lnTo>
                    <a:pt x="141996" y="126726"/>
                  </a:lnTo>
                  <a:lnTo>
                    <a:pt x="140415" y="123412"/>
                  </a:lnTo>
                  <a:lnTo>
                    <a:pt x="139017" y="122713"/>
                  </a:lnTo>
                  <a:lnTo>
                    <a:pt x="138237" y="124068"/>
                  </a:lnTo>
                  <a:lnTo>
                    <a:pt x="135832" y="126585"/>
                  </a:lnTo>
                  <a:lnTo>
                    <a:pt x="131587" y="129813"/>
                  </a:lnTo>
                  <a:lnTo>
                    <a:pt x="128613" y="130072"/>
                  </a:lnTo>
                  <a:lnTo>
                    <a:pt x="123122" y="129087"/>
                  </a:lnTo>
                  <a:lnTo>
                    <a:pt x="118518" y="127546"/>
                  </a:lnTo>
                  <a:lnTo>
                    <a:pt x="116351" y="123757"/>
                  </a:lnTo>
                  <a:lnTo>
                    <a:pt x="114993" y="120635"/>
                  </a:lnTo>
                  <a:lnTo>
                    <a:pt x="113034" y="117003"/>
                  </a:lnTo>
                  <a:lnTo>
                    <a:pt x="110827" y="115278"/>
                  </a:lnTo>
                  <a:lnTo>
                    <a:pt x="108471" y="114177"/>
                  </a:lnTo>
                  <a:lnTo>
                    <a:pt x="107421" y="114102"/>
                  </a:lnTo>
                  <a:lnTo>
                    <a:pt x="104056" y="116123"/>
                  </a:lnTo>
                  <a:lnTo>
                    <a:pt x="103047" y="116922"/>
                  </a:lnTo>
                  <a:lnTo>
                    <a:pt x="103055" y="118619"/>
                  </a:lnTo>
                  <a:lnTo>
                    <a:pt x="103368" y="120200"/>
                  </a:lnTo>
                  <a:lnTo>
                    <a:pt x="103889" y="120967"/>
                  </a:lnTo>
                  <a:lnTo>
                    <a:pt x="104328" y="121982"/>
                  </a:lnTo>
                  <a:lnTo>
                    <a:pt x="104250" y="123563"/>
                  </a:lnTo>
                  <a:lnTo>
                    <a:pt x="103646" y="125673"/>
                  </a:lnTo>
                  <a:lnTo>
                    <a:pt x="103441" y="128005"/>
                  </a:lnTo>
                  <a:lnTo>
                    <a:pt x="92886" y="130288"/>
                  </a:lnTo>
                  <a:lnTo>
                    <a:pt x="91057" y="129465"/>
                  </a:lnTo>
                  <a:lnTo>
                    <a:pt x="89732" y="128415"/>
                  </a:lnTo>
                  <a:lnTo>
                    <a:pt x="88131" y="128599"/>
                  </a:lnTo>
                  <a:lnTo>
                    <a:pt x="83554" y="129794"/>
                  </a:lnTo>
                  <a:lnTo>
                    <a:pt x="81873" y="128960"/>
                  </a:lnTo>
                  <a:lnTo>
                    <a:pt x="80203" y="128353"/>
                  </a:lnTo>
                  <a:lnTo>
                    <a:pt x="79436" y="128860"/>
                  </a:lnTo>
                  <a:lnTo>
                    <a:pt x="79366" y="129859"/>
                  </a:lnTo>
                  <a:lnTo>
                    <a:pt x="80146" y="135340"/>
                  </a:lnTo>
                  <a:lnTo>
                    <a:pt x="79900" y="137429"/>
                  </a:lnTo>
                  <a:lnTo>
                    <a:pt x="78867" y="140154"/>
                  </a:lnTo>
                  <a:lnTo>
                    <a:pt x="78333" y="142008"/>
                  </a:lnTo>
                  <a:lnTo>
                    <a:pt x="81131" y="142524"/>
                  </a:lnTo>
                  <a:lnTo>
                    <a:pt x="82143" y="143387"/>
                  </a:lnTo>
                  <a:lnTo>
                    <a:pt x="83128" y="144766"/>
                  </a:lnTo>
                  <a:lnTo>
                    <a:pt x="84477" y="146053"/>
                  </a:lnTo>
                  <a:lnTo>
                    <a:pt x="84569" y="146831"/>
                  </a:lnTo>
                  <a:lnTo>
                    <a:pt x="83036" y="148264"/>
                  </a:lnTo>
                  <a:lnTo>
                    <a:pt x="82513" y="150028"/>
                  </a:lnTo>
                  <a:lnTo>
                    <a:pt x="83241" y="151410"/>
                  </a:lnTo>
                  <a:lnTo>
                    <a:pt x="85147" y="152851"/>
                  </a:lnTo>
                  <a:lnTo>
                    <a:pt x="87929" y="154346"/>
                  </a:lnTo>
                  <a:lnTo>
                    <a:pt x="89286" y="155323"/>
                  </a:lnTo>
                  <a:lnTo>
                    <a:pt x="89151" y="156219"/>
                  </a:lnTo>
                  <a:lnTo>
                    <a:pt x="87867" y="158132"/>
                  </a:lnTo>
                  <a:lnTo>
                    <a:pt x="87368" y="159746"/>
                  </a:lnTo>
                  <a:lnTo>
                    <a:pt x="86488" y="161206"/>
                  </a:lnTo>
                  <a:lnTo>
                    <a:pt x="86669" y="162550"/>
                  </a:lnTo>
                  <a:lnTo>
                    <a:pt x="87921" y="163802"/>
                  </a:lnTo>
                  <a:lnTo>
                    <a:pt x="87786" y="164922"/>
                  </a:lnTo>
                  <a:lnTo>
                    <a:pt x="86936" y="165772"/>
                  </a:lnTo>
                  <a:lnTo>
                    <a:pt x="85203" y="165594"/>
                  </a:lnTo>
                  <a:lnTo>
                    <a:pt x="83738" y="165713"/>
                  </a:lnTo>
                  <a:lnTo>
                    <a:pt x="82421" y="165367"/>
                  </a:lnTo>
                  <a:lnTo>
                    <a:pt x="78306" y="161028"/>
                  </a:lnTo>
                  <a:lnTo>
                    <a:pt x="77407" y="160898"/>
                  </a:lnTo>
                  <a:lnTo>
                    <a:pt x="71438" y="164237"/>
                  </a:lnTo>
                  <a:lnTo>
                    <a:pt x="69951" y="165610"/>
                  </a:lnTo>
                  <a:lnTo>
                    <a:pt x="68723" y="167578"/>
                  </a:lnTo>
                  <a:lnTo>
                    <a:pt x="67069" y="171841"/>
                  </a:lnTo>
                  <a:lnTo>
                    <a:pt x="64356" y="169359"/>
                  </a:lnTo>
                  <a:lnTo>
                    <a:pt x="62014" y="164817"/>
                  </a:lnTo>
                  <a:lnTo>
                    <a:pt x="59286" y="162032"/>
                  </a:lnTo>
                  <a:lnTo>
                    <a:pt x="53543" y="157520"/>
                  </a:lnTo>
                  <a:lnTo>
                    <a:pt x="52016" y="154203"/>
                  </a:lnTo>
                  <a:lnTo>
                    <a:pt x="45444" y="146882"/>
                  </a:lnTo>
                  <a:lnTo>
                    <a:pt x="36007" y="139566"/>
                  </a:lnTo>
                  <a:lnTo>
                    <a:pt x="29191" y="133216"/>
                  </a:lnTo>
                  <a:lnTo>
                    <a:pt x="28157" y="131807"/>
                  </a:lnTo>
                  <a:lnTo>
                    <a:pt x="29307" y="131980"/>
                  </a:lnTo>
                  <a:lnTo>
                    <a:pt x="35891" y="135145"/>
                  </a:lnTo>
                  <a:lnTo>
                    <a:pt x="36790" y="134792"/>
                  </a:lnTo>
                  <a:lnTo>
                    <a:pt x="37551" y="134082"/>
                  </a:lnTo>
                  <a:lnTo>
                    <a:pt x="34707" y="132423"/>
                  </a:lnTo>
                  <a:lnTo>
                    <a:pt x="31992" y="131116"/>
                  </a:lnTo>
                  <a:lnTo>
                    <a:pt x="29444" y="130301"/>
                  </a:lnTo>
                  <a:lnTo>
                    <a:pt x="26894" y="130372"/>
                  </a:lnTo>
                  <a:lnTo>
                    <a:pt x="25464" y="129030"/>
                  </a:lnTo>
                  <a:lnTo>
                    <a:pt x="24535" y="126988"/>
                  </a:lnTo>
                  <a:lnTo>
                    <a:pt x="24066" y="125242"/>
                  </a:lnTo>
                  <a:lnTo>
                    <a:pt x="22938" y="123415"/>
                  </a:lnTo>
                  <a:lnTo>
                    <a:pt x="19319" y="119650"/>
                  </a:lnTo>
                  <a:lnTo>
                    <a:pt x="18442" y="118195"/>
                  </a:lnTo>
                  <a:lnTo>
                    <a:pt x="16464" y="116206"/>
                  </a:lnTo>
                  <a:lnTo>
                    <a:pt x="17667" y="115947"/>
                  </a:lnTo>
                  <a:lnTo>
                    <a:pt x="21545" y="117845"/>
                  </a:lnTo>
                  <a:lnTo>
                    <a:pt x="21891" y="117089"/>
                  </a:lnTo>
                  <a:lnTo>
                    <a:pt x="21556" y="115974"/>
                  </a:lnTo>
                  <a:lnTo>
                    <a:pt x="17659" y="114172"/>
                  </a:lnTo>
                  <a:lnTo>
                    <a:pt x="15544" y="114053"/>
                  </a:lnTo>
                  <a:lnTo>
                    <a:pt x="15055" y="112787"/>
                  </a:lnTo>
                  <a:lnTo>
                    <a:pt x="15344" y="111322"/>
                  </a:lnTo>
                  <a:lnTo>
                    <a:pt x="12556" y="105836"/>
                  </a:lnTo>
                  <a:lnTo>
                    <a:pt x="9663" y="101728"/>
                  </a:lnTo>
                  <a:lnTo>
                    <a:pt x="9207" y="99788"/>
                  </a:lnTo>
                  <a:lnTo>
                    <a:pt x="17014" y="108718"/>
                  </a:lnTo>
                  <a:lnTo>
                    <a:pt x="18059" y="108872"/>
                  </a:lnTo>
                  <a:lnTo>
                    <a:pt x="19432" y="108788"/>
                  </a:lnTo>
                  <a:lnTo>
                    <a:pt x="22665" y="107787"/>
                  </a:lnTo>
                  <a:lnTo>
                    <a:pt x="22050" y="106594"/>
                  </a:lnTo>
                  <a:lnTo>
                    <a:pt x="20593" y="105315"/>
                  </a:lnTo>
                  <a:lnTo>
                    <a:pt x="19179" y="105903"/>
                  </a:lnTo>
                  <a:lnTo>
                    <a:pt x="17341" y="106025"/>
                  </a:lnTo>
                  <a:lnTo>
                    <a:pt x="16377" y="105490"/>
                  </a:lnTo>
                  <a:lnTo>
                    <a:pt x="15946" y="104570"/>
                  </a:lnTo>
                  <a:lnTo>
                    <a:pt x="17783" y="100233"/>
                  </a:lnTo>
                  <a:lnTo>
                    <a:pt x="16987" y="100452"/>
                  </a:lnTo>
                  <a:lnTo>
                    <a:pt x="16402" y="101226"/>
                  </a:lnTo>
                  <a:lnTo>
                    <a:pt x="15392" y="101593"/>
                  </a:lnTo>
                  <a:lnTo>
                    <a:pt x="13835" y="101820"/>
                  </a:lnTo>
                  <a:lnTo>
                    <a:pt x="9990" y="99497"/>
                  </a:lnTo>
                  <a:lnTo>
                    <a:pt x="6598" y="93228"/>
                  </a:lnTo>
                  <a:lnTo>
                    <a:pt x="5699" y="91943"/>
                  </a:lnTo>
                  <a:lnTo>
                    <a:pt x="4792" y="89763"/>
                  </a:lnTo>
                  <a:lnTo>
                    <a:pt x="3899" y="88864"/>
                  </a:lnTo>
                  <a:lnTo>
                    <a:pt x="0" y="79950"/>
                  </a:lnTo>
                  <a:lnTo>
                    <a:pt x="1495" y="80612"/>
                  </a:lnTo>
                  <a:lnTo>
                    <a:pt x="3268" y="83194"/>
                  </a:lnTo>
                  <a:lnTo>
                    <a:pt x="6722" y="82652"/>
                  </a:lnTo>
                  <a:lnTo>
                    <a:pt x="8071" y="81157"/>
                  </a:lnTo>
                  <a:lnTo>
                    <a:pt x="9250" y="81213"/>
                  </a:lnTo>
                  <a:lnTo>
                    <a:pt x="10457" y="80871"/>
                  </a:lnTo>
                  <a:lnTo>
                    <a:pt x="11976" y="79462"/>
                  </a:lnTo>
                  <a:lnTo>
                    <a:pt x="16402" y="73325"/>
                  </a:lnTo>
                  <a:lnTo>
                    <a:pt x="17573" y="65228"/>
                  </a:lnTo>
                  <a:lnTo>
                    <a:pt x="17192" y="60418"/>
                  </a:lnTo>
                  <a:lnTo>
                    <a:pt x="16545" y="55645"/>
                  </a:lnTo>
                  <a:lnTo>
                    <a:pt x="18010" y="54123"/>
                  </a:lnTo>
                  <a:lnTo>
                    <a:pt x="18588" y="55128"/>
                  </a:lnTo>
                  <a:lnTo>
                    <a:pt x="18874" y="56823"/>
                  </a:lnTo>
                  <a:lnTo>
                    <a:pt x="19565" y="58079"/>
                  </a:lnTo>
                  <a:lnTo>
                    <a:pt x="21141" y="59203"/>
                  </a:lnTo>
                  <a:lnTo>
                    <a:pt x="24074" y="59503"/>
                  </a:lnTo>
                  <a:lnTo>
                    <a:pt x="28608" y="61271"/>
                  </a:lnTo>
                  <a:lnTo>
                    <a:pt x="30221" y="62396"/>
                  </a:lnTo>
                  <a:lnTo>
                    <a:pt x="30661" y="60148"/>
                  </a:lnTo>
                  <a:lnTo>
                    <a:pt x="35878" y="58231"/>
                  </a:lnTo>
                  <a:lnTo>
                    <a:pt x="34302" y="57542"/>
                  </a:lnTo>
                  <a:lnTo>
                    <a:pt x="29666" y="58299"/>
                  </a:lnTo>
                  <a:lnTo>
                    <a:pt x="23305" y="55440"/>
                  </a:lnTo>
                  <a:lnTo>
                    <a:pt x="21195" y="53617"/>
                  </a:lnTo>
                  <a:lnTo>
                    <a:pt x="19225" y="50168"/>
                  </a:lnTo>
                  <a:lnTo>
                    <a:pt x="17179" y="48362"/>
                  </a:lnTo>
                  <a:lnTo>
                    <a:pt x="17322" y="46738"/>
                  </a:lnTo>
                  <a:lnTo>
                    <a:pt x="21891" y="45246"/>
                  </a:lnTo>
                  <a:lnTo>
                    <a:pt x="23097" y="45416"/>
                  </a:lnTo>
                  <a:lnTo>
                    <a:pt x="23586" y="47199"/>
                  </a:lnTo>
                  <a:lnTo>
                    <a:pt x="24813" y="47930"/>
                  </a:lnTo>
                  <a:lnTo>
                    <a:pt x="25280" y="47687"/>
                  </a:lnTo>
                  <a:lnTo>
                    <a:pt x="25483" y="46164"/>
                  </a:lnTo>
                  <a:lnTo>
                    <a:pt x="25499" y="42079"/>
                  </a:lnTo>
                  <a:lnTo>
                    <a:pt x="24104" y="36225"/>
                  </a:lnTo>
                  <a:lnTo>
                    <a:pt x="24530" y="35101"/>
                  </a:lnTo>
                  <a:lnTo>
                    <a:pt x="25782" y="34694"/>
                  </a:lnTo>
                  <a:lnTo>
                    <a:pt x="26897" y="33920"/>
                  </a:lnTo>
                  <a:lnTo>
                    <a:pt x="27674" y="33774"/>
                  </a:lnTo>
                  <a:lnTo>
                    <a:pt x="29220" y="33920"/>
                  </a:lnTo>
                  <a:lnTo>
                    <a:pt x="29997" y="35275"/>
                  </a:lnTo>
                  <a:lnTo>
                    <a:pt x="30418" y="36019"/>
                  </a:lnTo>
                  <a:lnTo>
                    <a:pt x="31978" y="36365"/>
                  </a:lnTo>
                  <a:lnTo>
                    <a:pt x="33260" y="37087"/>
                  </a:lnTo>
                  <a:lnTo>
                    <a:pt x="34364" y="36892"/>
                  </a:lnTo>
                  <a:lnTo>
                    <a:pt x="35279" y="36048"/>
                  </a:lnTo>
                  <a:lnTo>
                    <a:pt x="36625" y="35874"/>
                  </a:lnTo>
                  <a:lnTo>
                    <a:pt x="40781" y="35886"/>
                  </a:lnTo>
                  <a:lnTo>
                    <a:pt x="44554" y="35899"/>
                  </a:lnTo>
                  <a:lnTo>
                    <a:pt x="52064" y="35925"/>
                  </a:lnTo>
                  <a:lnTo>
                    <a:pt x="59572" y="35949"/>
                  </a:lnTo>
                  <a:lnTo>
                    <a:pt x="67082" y="35974"/>
                  </a:lnTo>
                  <a:lnTo>
                    <a:pt x="72738" y="35992"/>
                  </a:lnTo>
                  <a:lnTo>
                    <a:pt x="72719" y="32648"/>
                  </a:lnTo>
                  <a:lnTo>
                    <a:pt x="72690" y="27484"/>
                  </a:lnTo>
                  <a:lnTo>
                    <a:pt x="72655" y="21383"/>
                  </a:lnTo>
                  <a:lnTo>
                    <a:pt x="72622" y="15530"/>
                  </a:lnTo>
                  <a:lnTo>
                    <a:pt x="72593" y="10122"/>
                  </a:lnTo>
                  <a:lnTo>
                    <a:pt x="72555" y="3724"/>
                  </a:lnTo>
                  <a:lnTo>
                    <a:pt x="72865" y="1889"/>
                  </a:lnTo>
                  <a:lnTo>
                    <a:pt x="73235" y="1126"/>
                  </a:lnTo>
                  <a:lnTo>
                    <a:pt x="73100" y="68"/>
                  </a:lnTo>
                  <a:lnTo>
                    <a:pt x="78918" y="0"/>
                  </a:lnTo>
                  <a:lnTo>
                    <a:pt x="89440" y="470"/>
                  </a:lnTo>
                  <a:lnTo>
                    <a:pt x="94039" y="406"/>
                  </a:lnTo>
                  <a:lnTo>
                    <a:pt x="95345" y="492"/>
                  </a:lnTo>
                  <a:lnTo>
                    <a:pt x="101090" y="171"/>
                  </a:lnTo>
                  <a:lnTo>
                    <a:pt x="105745" y="576"/>
                  </a:lnTo>
                  <a:lnTo>
                    <a:pt x="107723" y="1026"/>
                  </a:lnTo>
                  <a:lnTo>
                    <a:pt x="109502" y="1254"/>
                  </a:lnTo>
                  <a:lnTo>
                    <a:pt x="115077" y="1531"/>
                  </a:lnTo>
                  <a:lnTo>
                    <a:pt x="122355" y="1182"/>
                  </a:lnTo>
                  <a:lnTo>
                    <a:pt x="124827" y="1264"/>
                  </a:lnTo>
                  <a:lnTo>
                    <a:pt x="126198" y="2154"/>
                  </a:lnTo>
                  <a:close/>
                </a:path>
              </a:pathLst>
            </a:custGeom>
            <a:solidFill>
              <a:srgbClr val="FCE1DA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6516470" y="2042350"/>
              <a:ext cx="13757" cy="5111"/>
            </a:xfrm>
            <a:custGeom>
              <a:avLst/>
              <a:pathLst>
                <a:path w="13757" h="5111">
                  <a:moveTo>
                    <a:pt x="13757" y="2300"/>
                  </a:moveTo>
                  <a:lnTo>
                    <a:pt x="11442" y="3254"/>
                  </a:lnTo>
                  <a:lnTo>
                    <a:pt x="10710" y="4373"/>
                  </a:lnTo>
                  <a:lnTo>
                    <a:pt x="10150" y="4815"/>
                  </a:lnTo>
                  <a:lnTo>
                    <a:pt x="8620" y="5103"/>
                  </a:lnTo>
                  <a:lnTo>
                    <a:pt x="7105" y="5111"/>
                  </a:lnTo>
                  <a:lnTo>
                    <a:pt x="1329" y="2865"/>
                  </a:lnTo>
                  <a:lnTo>
                    <a:pt x="0" y="2967"/>
                  </a:lnTo>
                  <a:lnTo>
                    <a:pt x="1319" y="1938"/>
                  </a:lnTo>
                  <a:lnTo>
                    <a:pt x="4907" y="1103"/>
                  </a:lnTo>
                  <a:lnTo>
                    <a:pt x="6926" y="0"/>
                  </a:lnTo>
                  <a:lnTo>
                    <a:pt x="11583" y="107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6433445" y="1969236"/>
              <a:ext cx="14328" cy="7878"/>
            </a:xfrm>
            <a:custGeom>
              <a:avLst/>
              <a:pathLst>
                <a:path w="14328" h="7878">
                  <a:moveTo>
                    <a:pt x="10254" y="2704"/>
                  </a:moveTo>
                  <a:lnTo>
                    <a:pt x="11412" y="3218"/>
                  </a:lnTo>
                  <a:lnTo>
                    <a:pt x="14328" y="3137"/>
                  </a:lnTo>
                  <a:lnTo>
                    <a:pt x="13363" y="4282"/>
                  </a:lnTo>
                  <a:lnTo>
                    <a:pt x="10154" y="5560"/>
                  </a:lnTo>
                  <a:lnTo>
                    <a:pt x="7993" y="6822"/>
                  </a:lnTo>
                  <a:lnTo>
                    <a:pt x="5383" y="7878"/>
                  </a:lnTo>
                  <a:lnTo>
                    <a:pt x="4118" y="6666"/>
                  </a:lnTo>
                  <a:lnTo>
                    <a:pt x="2650" y="6712"/>
                  </a:lnTo>
                  <a:lnTo>
                    <a:pt x="404" y="4389"/>
                  </a:lnTo>
                  <a:lnTo>
                    <a:pt x="0" y="906"/>
                  </a:lnTo>
                  <a:lnTo>
                    <a:pt x="2933" y="0"/>
                  </a:lnTo>
                  <a:lnTo>
                    <a:pt x="6985" y="5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6334600" y="1918873"/>
              <a:ext cx="73904" cy="32899"/>
            </a:xfrm>
            <a:custGeom>
              <a:avLst/>
              <a:pathLst>
                <a:path w="73904" h="32899">
                  <a:moveTo>
                    <a:pt x="53245" y="31864"/>
                  </a:moveTo>
                  <a:lnTo>
                    <a:pt x="50878" y="31694"/>
                  </a:lnTo>
                  <a:lnTo>
                    <a:pt x="49220" y="32185"/>
                  </a:lnTo>
                  <a:lnTo>
                    <a:pt x="48144" y="32640"/>
                  </a:lnTo>
                  <a:lnTo>
                    <a:pt x="47103" y="32557"/>
                  </a:lnTo>
                  <a:lnTo>
                    <a:pt x="44122" y="32732"/>
                  </a:lnTo>
                  <a:lnTo>
                    <a:pt x="41313" y="32695"/>
                  </a:lnTo>
                  <a:lnTo>
                    <a:pt x="40915" y="31973"/>
                  </a:lnTo>
                  <a:lnTo>
                    <a:pt x="41394" y="29799"/>
                  </a:lnTo>
                  <a:lnTo>
                    <a:pt x="40768" y="29211"/>
                  </a:lnTo>
                  <a:lnTo>
                    <a:pt x="38085" y="28910"/>
                  </a:lnTo>
                  <a:lnTo>
                    <a:pt x="37091" y="28392"/>
                  </a:lnTo>
                  <a:lnTo>
                    <a:pt x="35550" y="26891"/>
                  </a:lnTo>
                  <a:lnTo>
                    <a:pt x="35249" y="26190"/>
                  </a:lnTo>
                  <a:lnTo>
                    <a:pt x="35028" y="25221"/>
                  </a:lnTo>
                  <a:lnTo>
                    <a:pt x="33400" y="23971"/>
                  </a:lnTo>
                  <a:lnTo>
                    <a:pt x="31422" y="23077"/>
                  </a:lnTo>
                  <a:lnTo>
                    <a:pt x="30262" y="23034"/>
                  </a:lnTo>
                  <a:lnTo>
                    <a:pt x="27947" y="24495"/>
                  </a:lnTo>
                  <a:lnTo>
                    <a:pt x="26037" y="25975"/>
                  </a:lnTo>
                  <a:lnTo>
                    <a:pt x="26715" y="26719"/>
                  </a:lnTo>
                  <a:lnTo>
                    <a:pt x="27339" y="27697"/>
                  </a:lnTo>
                  <a:lnTo>
                    <a:pt x="26300" y="28399"/>
                  </a:lnTo>
                  <a:lnTo>
                    <a:pt x="23159" y="30004"/>
                  </a:lnTo>
                  <a:lnTo>
                    <a:pt x="22668" y="30628"/>
                  </a:lnTo>
                  <a:lnTo>
                    <a:pt x="21821" y="30965"/>
                  </a:lnTo>
                  <a:lnTo>
                    <a:pt x="20322" y="30521"/>
                  </a:lnTo>
                  <a:lnTo>
                    <a:pt x="16591" y="30624"/>
                  </a:lnTo>
                  <a:lnTo>
                    <a:pt x="14874" y="30340"/>
                  </a:lnTo>
                  <a:lnTo>
                    <a:pt x="12879" y="29157"/>
                  </a:lnTo>
                  <a:lnTo>
                    <a:pt x="8010" y="28366"/>
                  </a:lnTo>
                  <a:lnTo>
                    <a:pt x="7194" y="26473"/>
                  </a:lnTo>
                  <a:lnTo>
                    <a:pt x="6255" y="26120"/>
                  </a:lnTo>
                  <a:lnTo>
                    <a:pt x="734" y="22868"/>
                  </a:lnTo>
                  <a:lnTo>
                    <a:pt x="0" y="21783"/>
                  </a:lnTo>
                  <a:lnTo>
                    <a:pt x="715" y="21135"/>
                  </a:lnTo>
                  <a:lnTo>
                    <a:pt x="2776" y="20154"/>
                  </a:lnTo>
                  <a:lnTo>
                    <a:pt x="9700" y="18530"/>
                  </a:lnTo>
                  <a:lnTo>
                    <a:pt x="10789" y="17875"/>
                  </a:lnTo>
                  <a:lnTo>
                    <a:pt x="11013" y="17298"/>
                  </a:lnTo>
                  <a:lnTo>
                    <a:pt x="8981" y="16638"/>
                  </a:lnTo>
                  <a:lnTo>
                    <a:pt x="7148" y="15909"/>
                  </a:lnTo>
                  <a:lnTo>
                    <a:pt x="6523" y="15432"/>
                  </a:lnTo>
                  <a:lnTo>
                    <a:pt x="6472" y="15017"/>
                  </a:lnTo>
                  <a:lnTo>
                    <a:pt x="7512" y="14478"/>
                  </a:lnTo>
                  <a:lnTo>
                    <a:pt x="9604" y="14439"/>
                  </a:lnTo>
                  <a:lnTo>
                    <a:pt x="11255" y="14683"/>
                  </a:lnTo>
                  <a:lnTo>
                    <a:pt x="12568" y="14197"/>
                  </a:lnTo>
                  <a:lnTo>
                    <a:pt x="14877" y="13709"/>
                  </a:lnTo>
                  <a:lnTo>
                    <a:pt x="16426" y="13093"/>
                  </a:lnTo>
                  <a:lnTo>
                    <a:pt x="17758" y="11505"/>
                  </a:lnTo>
                  <a:lnTo>
                    <a:pt x="19165" y="10078"/>
                  </a:lnTo>
                  <a:lnTo>
                    <a:pt x="19311" y="9303"/>
                  </a:lnTo>
                  <a:lnTo>
                    <a:pt x="20543" y="6590"/>
                  </a:lnTo>
                  <a:lnTo>
                    <a:pt x="21220" y="5916"/>
                  </a:lnTo>
                  <a:lnTo>
                    <a:pt x="25593" y="4139"/>
                  </a:lnTo>
                  <a:lnTo>
                    <a:pt x="26700" y="5109"/>
                  </a:lnTo>
                  <a:lnTo>
                    <a:pt x="28855" y="5347"/>
                  </a:lnTo>
                  <a:lnTo>
                    <a:pt x="30785" y="4454"/>
                  </a:lnTo>
                  <a:lnTo>
                    <a:pt x="33095" y="1638"/>
                  </a:lnTo>
                  <a:lnTo>
                    <a:pt x="34704" y="1461"/>
                  </a:lnTo>
                  <a:lnTo>
                    <a:pt x="36476" y="1689"/>
                  </a:lnTo>
                  <a:lnTo>
                    <a:pt x="39958" y="1335"/>
                  </a:lnTo>
                  <a:lnTo>
                    <a:pt x="46142" y="21"/>
                  </a:lnTo>
                  <a:lnTo>
                    <a:pt x="48899" y="0"/>
                  </a:lnTo>
                  <a:lnTo>
                    <a:pt x="52797" y="689"/>
                  </a:lnTo>
                  <a:lnTo>
                    <a:pt x="55701" y="674"/>
                  </a:lnTo>
                  <a:lnTo>
                    <a:pt x="58280" y="2687"/>
                  </a:lnTo>
                  <a:lnTo>
                    <a:pt x="59663" y="5861"/>
                  </a:lnTo>
                  <a:lnTo>
                    <a:pt x="62884" y="8997"/>
                  </a:lnTo>
                  <a:lnTo>
                    <a:pt x="67094" y="11725"/>
                  </a:lnTo>
                  <a:lnTo>
                    <a:pt x="67263" y="13394"/>
                  </a:lnTo>
                  <a:lnTo>
                    <a:pt x="65758" y="14290"/>
                  </a:lnTo>
                  <a:lnTo>
                    <a:pt x="62610" y="15403"/>
                  </a:lnTo>
                  <a:lnTo>
                    <a:pt x="62624" y="16593"/>
                  </a:lnTo>
                  <a:lnTo>
                    <a:pt x="64700" y="15993"/>
                  </a:lnTo>
                  <a:lnTo>
                    <a:pt x="66492" y="15716"/>
                  </a:lnTo>
                  <a:lnTo>
                    <a:pt x="70806" y="15982"/>
                  </a:lnTo>
                  <a:lnTo>
                    <a:pt x="72315" y="17193"/>
                  </a:lnTo>
                  <a:lnTo>
                    <a:pt x="73358" y="19005"/>
                  </a:lnTo>
                  <a:lnTo>
                    <a:pt x="73904" y="20493"/>
                  </a:lnTo>
                  <a:lnTo>
                    <a:pt x="73532" y="22111"/>
                  </a:lnTo>
                  <a:lnTo>
                    <a:pt x="72371" y="21598"/>
                  </a:lnTo>
                  <a:lnTo>
                    <a:pt x="71192" y="20150"/>
                  </a:lnTo>
                  <a:lnTo>
                    <a:pt x="69882" y="19484"/>
                  </a:lnTo>
                  <a:lnTo>
                    <a:pt x="68358" y="19123"/>
                  </a:lnTo>
                  <a:lnTo>
                    <a:pt x="69049" y="21110"/>
                  </a:lnTo>
                  <a:lnTo>
                    <a:pt x="68777" y="23766"/>
                  </a:lnTo>
                  <a:lnTo>
                    <a:pt x="69442" y="24017"/>
                  </a:lnTo>
                  <a:lnTo>
                    <a:pt x="71489" y="24063"/>
                  </a:lnTo>
                  <a:lnTo>
                    <a:pt x="70135" y="26783"/>
                  </a:lnTo>
                  <a:lnTo>
                    <a:pt x="67337" y="27522"/>
                  </a:lnTo>
                  <a:lnTo>
                    <a:pt x="64073" y="27798"/>
                  </a:lnTo>
                  <a:lnTo>
                    <a:pt x="63286" y="28762"/>
                  </a:lnTo>
                  <a:lnTo>
                    <a:pt x="62694" y="30003"/>
                  </a:lnTo>
                  <a:lnTo>
                    <a:pt x="60990" y="31854"/>
                  </a:lnTo>
                  <a:lnTo>
                    <a:pt x="58743" y="32899"/>
                  </a:lnTo>
                  <a:lnTo>
                    <a:pt x="55966" y="3268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6410653" y="1905743"/>
              <a:ext cx="8233" cy="7429"/>
            </a:xfrm>
            <a:custGeom>
              <a:avLst/>
              <a:pathLst>
                <a:path w="8233" h="7429">
                  <a:moveTo>
                    <a:pt x="7938" y="7409"/>
                  </a:moveTo>
                  <a:lnTo>
                    <a:pt x="4454" y="7429"/>
                  </a:lnTo>
                  <a:lnTo>
                    <a:pt x="3195" y="7190"/>
                  </a:lnTo>
                  <a:lnTo>
                    <a:pt x="1690" y="6518"/>
                  </a:lnTo>
                  <a:lnTo>
                    <a:pt x="0" y="2724"/>
                  </a:lnTo>
                  <a:lnTo>
                    <a:pt x="604" y="1381"/>
                  </a:lnTo>
                  <a:lnTo>
                    <a:pt x="1298" y="724"/>
                  </a:lnTo>
                  <a:lnTo>
                    <a:pt x="2060" y="214"/>
                  </a:lnTo>
                  <a:lnTo>
                    <a:pt x="3898" y="0"/>
                  </a:lnTo>
                  <a:lnTo>
                    <a:pt x="5726" y="717"/>
                  </a:lnTo>
                  <a:lnTo>
                    <a:pt x="6418" y="1385"/>
                  </a:lnTo>
                  <a:lnTo>
                    <a:pt x="7950" y="3950"/>
                  </a:lnTo>
                  <a:lnTo>
                    <a:pt x="8233" y="615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6380173" y="1899839"/>
              <a:ext cx="12168" cy="8943"/>
            </a:xfrm>
            <a:custGeom>
              <a:avLst/>
              <a:pathLst>
                <a:path w="12168" h="8943">
                  <a:moveTo>
                    <a:pt x="10134" y="0"/>
                  </a:moveTo>
                  <a:lnTo>
                    <a:pt x="11131" y="3548"/>
                  </a:lnTo>
                  <a:lnTo>
                    <a:pt x="12104" y="5749"/>
                  </a:lnTo>
                  <a:lnTo>
                    <a:pt x="12168" y="6501"/>
                  </a:lnTo>
                  <a:lnTo>
                    <a:pt x="11254" y="7545"/>
                  </a:lnTo>
                  <a:lnTo>
                    <a:pt x="6700" y="8935"/>
                  </a:lnTo>
                  <a:lnTo>
                    <a:pt x="5266" y="8943"/>
                  </a:lnTo>
                  <a:lnTo>
                    <a:pt x="5207" y="8605"/>
                  </a:lnTo>
                  <a:lnTo>
                    <a:pt x="6235" y="7191"/>
                  </a:lnTo>
                  <a:lnTo>
                    <a:pt x="5350" y="5587"/>
                  </a:lnTo>
                  <a:lnTo>
                    <a:pt x="5781" y="4367"/>
                  </a:lnTo>
                  <a:lnTo>
                    <a:pt x="5358" y="4143"/>
                  </a:lnTo>
                  <a:lnTo>
                    <a:pt x="4470" y="4316"/>
                  </a:lnTo>
                  <a:lnTo>
                    <a:pt x="1207" y="6254"/>
                  </a:lnTo>
                  <a:lnTo>
                    <a:pt x="118" y="6445"/>
                  </a:lnTo>
                  <a:lnTo>
                    <a:pt x="0" y="6051"/>
                  </a:lnTo>
                  <a:lnTo>
                    <a:pt x="806" y="4464"/>
                  </a:lnTo>
                  <a:lnTo>
                    <a:pt x="906" y="3380"/>
                  </a:lnTo>
                  <a:lnTo>
                    <a:pt x="1392" y="2713"/>
                  </a:lnTo>
                  <a:lnTo>
                    <a:pt x="2278" y="2098"/>
                  </a:lnTo>
                  <a:lnTo>
                    <a:pt x="3335" y="1636"/>
                  </a:lnTo>
                  <a:lnTo>
                    <a:pt x="4186" y="1570"/>
                  </a:lnTo>
                  <a:lnTo>
                    <a:pt x="5095" y="2046"/>
                  </a:lnTo>
                  <a:lnTo>
                    <a:pt x="7736" y="71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6391881" y="1894596"/>
              <a:ext cx="9584" cy="8746"/>
            </a:xfrm>
            <a:custGeom>
              <a:avLst/>
              <a:pathLst>
                <a:path w="9584" h="8746">
                  <a:moveTo>
                    <a:pt x="2816" y="8449"/>
                  </a:moveTo>
                  <a:lnTo>
                    <a:pt x="2239" y="8746"/>
                  </a:lnTo>
                  <a:lnTo>
                    <a:pt x="840" y="8663"/>
                  </a:lnTo>
                  <a:lnTo>
                    <a:pt x="321" y="8218"/>
                  </a:lnTo>
                  <a:lnTo>
                    <a:pt x="35" y="7534"/>
                  </a:lnTo>
                  <a:lnTo>
                    <a:pt x="0" y="6278"/>
                  </a:lnTo>
                  <a:lnTo>
                    <a:pt x="847" y="5379"/>
                  </a:lnTo>
                  <a:lnTo>
                    <a:pt x="4427" y="4022"/>
                  </a:lnTo>
                  <a:lnTo>
                    <a:pt x="2809" y="3540"/>
                  </a:lnTo>
                  <a:lnTo>
                    <a:pt x="2744" y="3201"/>
                  </a:lnTo>
                  <a:lnTo>
                    <a:pt x="3672" y="2073"/>
                  </a:lnTo>
                  <a:lnTo>
                    <a:pt x="7526" y="318"/>
                  </a:lnTo>
                  <a:lnTo>
                    <a:pt x="8558" y="0"/>
                  </a:lnTo>
                  <a:lnTo>
                    <a:pt x="9584" y="48"/>
                  </a:lnTo>
                  <a:lnTo>
                    <a:pt x="7592" y="316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6384866" y="1879963"/>
              <a:ext cx="15612" cy="9979"/>
            </a:xfrm>
            <a:custGeom>
              <a:avLst/>
              <a:pathLst>
                <a:path w="15612" h="9979">
                  <a:moveTo>
                    <a:pt x="15142" y="8442"/>
                  </a:moveTo>
                  <a:lnTo>
                    <a:pt x="4135" y="9979"/>
                  </a:lnTo>
                  <a:lnTo>
                    <a:pt x="342" y="9843"/>
                  </a:lnTo>
                  <a:lnTo>
                    <a:pt x="0" y="9089"/>
                  </a:lnTo>
                  <a:lnTo>
                    <a:pt x="755" y="8585"/>
                  </a:lnTo>
                  <a:lnTo>
                    <a:pt x="3895" y="8095"/>
                  </a:lnTo>
                  <a:lnTo>
                    <a:pt x="5166" y="4400"/>
                  </a:lnTo>
                  <a:lnTo>
                    <a:pt x="419" y="2699"/>
                  </a:lnTo>
                  <a:lnTo>
                    <a:pt x="170" y="2222"/>
                  </a:lnTo>
                  <a:lnTo>
                    <a:pt x="541" y="1411"/>
                  </a:lnTo>
                  <a:lnTo>
                    <a:pt x="1091" y="1049"/>
                  </a:lnTo>
                  <a:lnTo>
                    <a:pt x="3972" y="190"/>
                  </a:lnTo>
                  <a:lnTo>
                    <a:pt x="5182" y="0"/>
                  </a:lnTo>
                  <a:lnTo>
                    <a:pt x="6165" y="115"/>
                  </a:lnTo>
                  <a:lnTo>
                    <a:pt x="8186" y="1106"/>
                  </a:lnTo>
                  <a:lnTo>
                    <a:pt x="10477" y="3187"/>
                  </a:lnTo>
                  <a:lnTo>
                    <a:pt x="13534" y="3517"/>
                  </a:lnTo>
                  <a:lnTo>
                    <a:pt x="15612" y="439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6375395" y="1879341"/>
              <a:ext cx="5108" cy="2567"/>
            </a:xfrm>
            <a:custGeom>
              <a:avLst/>
              <a:pathLst>
                <a:path w="5108" h="2567">
                  <a:moveTo>
                    <a:pt x="1683" y="2413"/>
                  </a:moveTo>
                  <a:lnTo>
                    <a:pt x="113" y="2567"/>
                  </a:lnTo>
                  <a:lnTo>
                    <a:pt x="0" y="2176"/>
                  </a:lnTo>
                  <a:lnTo>
                    <a:pt x="2725" y="307"/>
                  </a:lnTo>
                  <a:lnTo>
                    <a:pt x="4490" y="0"/>
                  </a:lnTo>
                  <a:lnTo>
                    <a:pt x="5108" y="182"/>
                  </a:lnTo>
                  <a:lnTo>
                    <a:pt x="3826" y="126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6351232" y="1869763"/>
              <a:ext cx="3980" cy="1859"/>
            </a:xfrm>
            <a:custGeom>
              <a:avLst/>
              <a:pathLst>
                <a:path w="3980" h="1859">
                  <a:moveTo>
                    <a:pt x="3483" y="1478"/>
                  </a:moveTo>
                  <a:lnTo>
                    <a:pt x="1055" y="1859"/>
                  </a:lnTo>
                  <a:lnTo>
                    <a:pt x="153" y="1636"/>
                  </a:lnTo>
                  <a:lnTo>
                    <a:pt x="0" y="1287"/>
                  </a:lnTo>
                  <a:lnTo>
                    <a:pt x="553" y="335"/>
                  </a:lnTo>
                  <a:lnTo>
                    <a:pt x="2417" y="0"/>
                  </a:lnTo>
                  <a:lnTo>
                    <a:pt x="3765" y="515"/>
                  </a:lnTo>
                  <a:lnTo>
                    <a:pt x="3980" y="98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6381915" y="1868890"/>
              <a:ext cx="4754" cy="2728"/>
            </a:xfrm>
            <a:custGeom>
              <a:avLst/>
              <a:pathLst>
                <a:path w="4754" h="2728">
                  <a:moveTo>
                    <a:pt x="4243" y="2372"/>
                  </a:moveTo>
                  <a:lnTo>
                    <a:pt x="3423" y="2728"/>
                  </a:lnTo>
                  <a:lnTo>
                    <a:pt x="2386" y="2659"/>
                  </a:lnTo>
                  <a:lnTo>
                    <a:pt x="1360" y="2200"/>
                  </a:lnTo>
                  <a:lnTo>
                    <a:pt x="0" y="901"/>
                  </a:lnTo>
                  <a:lnTo>
                    <a:pt x="3046" y="0"/>
                  </a:lnTo>
                  <a:lnTo>
                    <a:pt x="4266" y="528"/>
                  </a:lnTo>
                  <a:lnTo>
                    <a:pt x="4734" y="1133"/>
                  </a:lnTo>
                  <a:lnTo>
                    <a:pt x="4754" y="180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6354565" y="1859684"/>
              <a:ext cx="4830" cy="7569"/>
            </a:xfrm>
            <a:custGeom>
              <a:avLst/>
              <a:pathLst>
                <a:path w="4830" h="7569">
                  <a:moveTo>
                    <a:pt x="4767" y="7415"/>
                  </a:moveTo>
                  <a:lnTo>
                    <a:pt x="3601" y="7569"/>
                  </a:lnTo>
                  <a:lnTo>
                    <a:pt x="2071" y="7421"/>
                  </a:lnTo>
                  <a:lnTo>
                    <a:pt x="1129" y="6992"/>
                  </a:lnTo>
                  <a:lnTo>
                    <a:pt x="178" y="5293"/>
                  </a:lnTo>
                  <a:lnTo>
                    <a:pt x="0" y="4265"/>
                  </a:lnTo>
                  <a:lnTo>
                    <a:pt x="423" y="2354"/>
                  </a:lnTo>
                  <a:lnTo>
                    <a:pt x="326" y="71"/>
                  </a:lnTo>
                  <a:lnTo>
                    <a:pt x="3481" y="0"/>
                  </a:lnTo>
                  <a:lnTo>
                    <a:pt x="4289" y="329"/>
                  </a:lnTo>
                  <a:lnTo>
                    <a:pt x="4830" y="711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6372837" y="1851718"/>
              <a:ext cx="30189" cy="17341"/>
            </a:xfrm>
            <a:custGeom>
              <a:avLst/>
              <a:pathLst>
                <a:path w="30189" h="17341">
                  <a:moveTo>
                    <a:pt x="17033" y="4614"/>
                  </a:moveTo>
                  <a:lnTo>
                    <a:pt x="16994" y="5835"/>
                  </a:lnTo>
                  <a:lnTo>
                    <a:pt x="16507" y="7271"/>
                  </a:lnTo>
                  <a:lnTo>
                    <a:pt x="17141" y="8796"/>
                  </a:lnTo>
                  <a:lnTo>
                    <a:pt x="17287" y="9885"/>
                  </a:lnTo>
                  <a:lnTo>
                    <a:pt x="18451" y="10231"/>
                  </a:lnTo>
                  <a:lnTo>
                    <a:pt x="19164" y="10733"/>
                  </a:lnTo>
                  <a:lnTo>
                    <a:pt x="24341" y="11295"/>
                  </a:lnTo>
                  <a:lnTo>
                    <a:pt x="29157" y="11137"/>
                  </a:lnTo>
                  <a:lnTo>
                    <a:pt x="30084" y="11586"/>
                  </a:lnTo>
                  <a:lnTo>
                    <a:pt x="30189" y="12299"/>
                  </a:lnTo>
                  <a:lnTo>
                    <a:pt x="29428" y="13085"/>
                  </a:lnTo>
                  <a:lnTo>
                    <a:pt x="26686" y="14519"/>
                  </a:lnTo>
                  <a:lnTo>
                    <a:pt x="23416" y="16838"/>
                  </a:lnTo>
                  <a:lnTo>
                    <a:pt x="22440" y="17321"/>
                  </a:lnTo>
                  <a:lnTo>
                    <a:pt x="21383" y="17341"/>
                  </a:lnTo>
                  <a:lnTo>
                    <a:pt x="20625" y="17133"/>
                  </a:lnTo>
                  <a:lnTo>
                    <a:pt x="20083" y="13008"/>
                  </a:lnTo>
                  <a:lnTo>
                    <a:pt x="16535" y="13536"/>
                  </a:lnTo>
                  <a:lnTo>
                    <a:pt x="13679" y="13475"/>
                  </a:lnTo>
                  <a:lnTo>
                    <a:pt x="12115" y="12973"/>
                  </a:lnTo>
                  <a:lnTo>
                    <a:pt x="11018" y="12006"/>
                  </a:lnTo>
                  <a:lnTo>
                    <a:pt x="8806" y="9519"/>
                  </a:lnTo>
                  <a:lnTo>
                    <a:pt x="2368" y="8541"/>
                  </a:lnTo>
                  <a:lnTo>
                    <a:pt x="547" y="7171"/>
                  </a:lnTo>
                  <a:lnTo>
                    <a:pt x="0" y="6344"/>
                  </a:lnTo>
                  <a:lnTo>
                    <a:pt x="232" y="5887"/>
                  </a:lnTo>
                  <a:lnTo>
                    <a:pt x="1573" y="4869"/>
                  </a:lnTo>
                  <a:lnTo>
                    <a:pt x="3251" y="5232"/>
                  </a:lnTo>
                  <a:lnTo>
                    <a:pt x="4290" y="5010"/>
                  </a:lnTo>
                  <a:lnTo>
                    <a:pt x="4922" y="4555"/>
                  </a:lnTo>
                  <a:lnTo>
                    <a:pt x="4908" y="4181"/>
                  </a:lnTo>
                  <a:lnTo>
                    <a:pt x="4030" y="3295"/>
                  </a:lnTo>
                  <a:lnTo>
                    <a:pt x="3988" y="3019"/>
                  </a:lnTo>
                  <a:lnTo>
                    <a:pt x="10573" y="1897"/>
                  </a:lnTo>
                  <a:lnTo>
                    <a:pt x="11149" y="143"/>
                  </a:lnTo>
                  <a:lnTo>
                    <a:pt x="12578" y="0"/>
                  </a:lnTo>
                  <a:lnTo>
                    <a:pt x="14209" y="573"/>
                  </a:lnTo>
                  <a:lnTo>
                    <a:pt x="16444" y="2395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6351987" y="1851414"/>
              <a:ext cx="11685" cy="4135"/>
            </a:xfrm>
            <a:custGeom>
              <a:avLst/>
              <a:pathLst>
                <a:path w="11685" h="4135">
                  <a:moveTo>
                    <a:pt x="8568" y="0"/>
                  </a:moveTo>
                  <a:lnTo>
                    <a:pt x="11685" y="1555"/>
                  </a:lnTo>
                  <a:lnTo>
                    <a:pt x="9202" y="4135"/>
                  </a:lnTo>
                  <a:lnTo>
                    <a:pt x="5390" y="4123"/>
                  </a:lnTo>
                  <a:lnTo>
                    <a:pt x="24" y="2238"/>
                  </a:lnTo>
                  <a:lnTo>
                    <a:pt x="0" y="1854"/>
                  </a:lnTo>
                  <a:lnTo>
                    <a:pt x="447" y="1288"/>
                  </a:lnTo>
                  <a:lnTo>
                    <a:pt x="1252" y="840"/>
                  </a:lnTo>
                  <a:lnTo>
                    <a:pt x="2088" y="734"/>
                  </a:lnTo>
                  <a:lnTo>
                    <a:pt x="3419" y="1043"/>
                  </a:lnTo>
                  <a:lnTo>
                    <a:pt x="5271" y="547"/>
                  </a:lnTo>
                  <a:lnTo>
                    <a:pt x="6754" y="70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6363594" y="1828758"/>
              <a:ext cx="24908" cy="20803"/>
            </a:xfrm>
            <a:custGeom>
              <a:avLst/>
              <a:pathLst>
                <a:path w="24908" h="20803">
                  <a:moveTo>
                    <a:pt x="24785" y="3856"/>
                  </a:moveTo>
                  <a:lnTo>
                    <a:pt x="21271" y="8675"/>
                  </a:lnTo>
                  <a:lnTo>
                    <a:pt x="19896" y="8794"/>
                  </a:lnTo>
                  <a:lnTo>
                    <a:pt x="18689" y="9999"/>
                  </a:lnTo>
                  <a:lnTo>
                    <a:pt x="14950" y="11328"/>
                  </a:lnTo>
                  <a:lnTo>
                    <a:pt x="18213" y="11355"/>
                  </a:lnTo>
                  <a:lnTo>
                    <a:pt x="19129" y="11798"/>
                  </a:lnTo>
                  <a:lnTo>
                    <a:pt x="19154" y="12752"/>
                  </a:lnTo>
                  <a:lnTo>
                    <a:pt x="18526" y="13306"/>
                  </a:lnTo>
                  <a:lnTo>
                    <a:pt x="14300" y="15515"/>
                  </a:lnTo>
                  <a:lnTo>
                    <a:pt x="11393" y="16353"/>
                  </a:lnTo>
                  <a:lnTo>
                    <a:pt x="8263" y="18661"/>
                  </a:lnTo>
                  <a:lnTo>
                    <a:pt x="6683" y="18689"/>
                  </a:lnTo>
                  <a:lnTo>
                    <a:pt x="5119" y="20157"/>
                  </a:lnTo>
                  <a:lnTo>
                    <a:pt x="3832" y="20802"/>
                  </a:lnTo>
                  <a:lnTo>
                    <a:pt x="3108" y="20803"/>
                  </a:lnTo>
                  <a:lnTo>
                    <a:pt x="2277" y="20478"/>
                  </a:lnTo>
                  <a:lnTo>
                    <a:pt x="335" y="19041"/>
                  </a:lnTo>
                  <a:lnTo>
                    <a:pt x="3859" y="17628"/>
                  </a:lnTo>
                  <a:lnTo>
                    <a:pt x="4185" y="16833"/>
                  </a:lnTo>
                  <a:lnTo>
                    <a:pt x="6598" y="16008"/>
                  </a:lnTo>
                  <a:lnTo>
                    <a:pt x="6395" y="15750"/>
                  </a:lnTo>
                  <a:lnTo>
                    <a:pt x="2571" y="14588"/>
                  </a:lnTo>
                  <a:lnTo>
                    <a:pt x="1064" y="13807"/>
                  </a:lnTo>
                  <a:lnTo>
                    <a:pt x="1207" y="13398"/>
                  </a:lnTo>
                  <a:lnTo>
                    <a:pt x="3048" y="12500"/>
                  </a:lnTo>
                  <a:lnTo>
                    <a:pt x="2175" y="12381"/>
                  </a:lnTo>
                  <a:lnTo>
                    <a:pt x="1585" y="11896"/>
                  </a:lnTo>
                  <a:lnTo>
                    <a:pt x="516" y="11712"/>
                  </a:lnTo>
                  <a:lnTo>
                    <a:pt x="197" y="11259"/>
                  </a:lnTo>
                  <a:lnTo>
                    <a:pt x="0" y="10073"/>
                  </a:lnTo>
                  <a:lnTo>
                    <a:pt x="286" y="8860"/>
                  </a:lnTo>
                  <a:lnTo>
                    <a:pt x="1400" y="8325"/>
                  </a:lnTo>
                  <a:lnTo>
                    <a:pt x="1856" y="7751"/>
                  </a:lnTo>
                  <a:lnTo>
                    <a:pt x="2308" y="7575"/>
                  </a:lnTo>
                  <a:lnTo>
                    <a:pt x="4035" y="7879"/>
                  </a:lnTo>
                  <a:lnTo>
                    <a:pt x="5785" y="8850"/>
                  </a:lnTo>
                  <a:lnTo>
                    <a:pt x="7828" y="8476"/>
                  </a:lnTo>
                  <a:lnTo>
                    <a:pt x="10200" y="8661"/>
                  </a:lnTo>
                  <a:lnTo>
                    <a:pt x="10249" y="8435"/>
                  </a:lnTo>
                  <a:lnTo>
                    <a:pt x="8507" y="6050"/>
                  </a:lnTo>
                  <a:lnTo>
                    <a:pt x="8819" y="5563"/>
                  </a:lnTo>
                  <a:lnTo>
                    <a:pt x="9763" y="5007"/>
                  </a:lnTo>
                  <a:lnTo>
                    <a:pt x="15237" y="3307"/>
                  </a:lnTo>
                  <a:lnTo>
                    <a:pt x="22064" y="447"/>
                  </a:lnTo>
                  <a:lnTo>
                    <a:pt x="23714" y="0"/>
                  </a:lnTo>
                  <a:lnTo>
                    <a:pt x="24212" y="389"/>
                  </a:lnTo>
                  <a:lnTo>
                    <a:pt x="24908" y="187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6390176" y="1824691"/>
              <a:ext cx="217763" cy="238442"/>
            </a:xfrm>
            <a:custGeom>
              <a:avLst/>
              <a:pathLst>
                <a:path w="217763" h="238442">
                  <a:moveTo>
                    <a:pt x="83565" y="3717"/>
                  </a:moveTo>
                  <a:lnTo>
                    <a:pt x="83801" y="5977"/>
                  </a:lnTo>
                  <a:lnTo>
                    <a:pt x="83476" y="6662"/>
                  </a:lnTo>
                  <a:lnTo>
                    <a:pt x="82816" y="7507"/>
                  </a:lnTo>
                  <a:lnTo>
                    <a:pt x="80728" y="9084"/>
                  </a:lnTo>
                  <a:lnTo>
                    <a:pt x="75239" y="11339"/>
                  </a:lnTo>
                  <a:lnTo>
                    <a:pt x="65179" y="16522"/>
                  </a:lnTo>
                  <a:lnTo>
                    <a:pt x="59237" y="19094"/>
                  </a:lnTo>
                  <a:lnTo>
                    <a:pt x="58419" y="20331"/>
                  </a:lnTo>
                  <a:lnTo>
                    <a:pt x="57978" y="22051"/>
                  </a:lnTo>
                  <a:lnTo>
                    <a:pt x="61536" y="22393"/>
                  </a:lnTo>
                  <a:lnTo>
                    <a:pt x="62910" y="22976"/>
                  </a:lnTo>
                  <a:lnTo>
                    <a:pt x="62059" y="23850"/>
                  </a:lnTo>
                  <a:lnTo>
                    <a:pt x="56795" y="26886"/>
                  </a:lnTo>
                  <a:lnTo>
                    <a:pt x="55244" y="29630"/>
                  </a:lnTo>
                  <a:lnTo>
                    <a:pt x="59280" y="29533"/>
                  </a:lnTo>
                  <a:lnTo>
                    <a:pt x="62605" y="29006"/>
                  </a:lnTo>
                  <a:lnTo>
                    <a:pt x="69236" y="27295"/>
                  </a:lnTo>
                  <a:lnTo>
                    <a:pt x="75465" y="26024"/>
                  </a:lnTo>
                  <a:lnTo>
                    <a:pt x="78457" y="25971"/>
                  </a:lnTo>
                  <a:lnTo>
                    <a:pt x="84276" y="26984"/>
                  </a:lnTo>
                  <a:lnTo>
                    <a:pt x="85600" y="27017"/>
                  </a:lnTo>
                  <a:lnTo>
                    <a:pt x="88069" y="26549"/>
                  </a:lnTo>
                  <a:lnTo>
                    <a:pt x="90567" y="26465"/>
                  </a:lnTo>
                  <a:lnTo>
                    <a:pt x="107483" y="26781"/>
                  </a:lnTo>
                  <a:lnTo>
                    <a:pt x="112183" y="26186"/>
                  </a:lnTo>
                  <a:lnTo>
                    <a:pt x="115293" y="26897"/>
                  </a:lnTo>
                  <a:lnTo>
                    <a:pt x="117894" y="28674"/>
                  </a:lnTo>
                  <a:lnTo>
                    <a:pt x="120366" y="31951"/>
                  </a:lnTo>
                  <a:lnTo>
                    <a:pt x="120291" y="32496"/>
                  </a:lnTo>
                  <a:lnTo>
                    <a:pt x="118797" y="33990"/>
                  </a:lnTo>
                  <a:lnTo>
                    <a:pt x="116041" y="35863"/>
                  </a:lnTo>
                  <a:lnTo>
                    <a:pt x="113668" y="38442"/>
                  </a:lnTo>
                  <a:lnTo>
                    <a:pt x="112972" y="39833"/>
                  </a:lnTo>
                  <a:lnTo>
                    <a:pt x="112507" y="41355"/>
                  </a:lnTo>
                  <a:lnTo>
                    <a:pt x="111755" y="42762"/>
                  </a:lnTo>
                  <a:lnTo>
                    <a:pt x="107038" y="49372"/>
                  </a:lnTo>
                  <a:lnTo>
                    <a:pt x="102439" y="53037"/>
                  </a:lnTo>
                  <a:lnTo>
                    <a:pt x="100386" y="55639"/>
                  </a:lnTo>
                  <a:lnTo>
                    <a:pt x="97852" y="57711"/>
                  </a:lnTo>
                  <a:lnTo>
                    <a:pt x="95412" y="59015"/>
                  </a:lnTo>
                  <a:lnTo>
                    <a:pt x="92808" y="59883"/>
                  </a:lnTo>
                  <a:lnTo>
                    <a:pt x="85286" y="60812"/>
                  </a:lnTo>
                  <a:lnTo>
                    <a:pt x="83181" y="61477"/>
                  </a:lnTo>
                  <a:lnTo>
                    <a:pt x="80670" y="62620"/>
                  </a:lnTo>
                  <a:lnTo>
                    <a:pt x="78030" y="63185"/>
                  </a:lnTo>
                  <a:lnTo>
                    <a:pt x="81124" y="63114"/>
                  </a:lnTo>
                  <a:lnTo>
                    <a:pt x="84191" y="62478"/>
                  </a:lnTo>
                  <a:lnTo>
                    <a:pt x="89769" y="62245"/>
                  </a:lnTo>
                  <a:lnTo>
                    <a:pt x="96192" y="64435"/>
                  </a:lnTo>
                  <a:lnTo>
                    <a:pt x="95597" y="66227"/>
                  </a:lnTo>
                  <a:lnTo>
                    <a:pt x="93019" y="67643"/>
                  </a:lnTo>
                  <a:lnTo>
                    <a:pt x="87154" y="67866"/>
                  </a:lnTo>
                  <a:lnTo>
                    <a:pt x="81671" y="71015"/>
                  </a:lnTo>
                  <a:lnTo>
                    <a:pt x="79196" y="71984"/>
                  </a:lnTo>
                  <a:lnTo>
                    <a:pt x="76585" y="72466"/>
                  </a:lnTo>
                  <a:lnTo>
                    <a:pt x="73320" y="72323"/>
                  </a:lnTo>
                  <a:lnTo>
                    <a:pt x="67387" y="71479"/>
                  </a:lnTo>
                  <a:lnTo>
                    <a:pt x="64791" y="70598"/>
                  </a:lnTo>
                  <a:lnTo>
                    <a:pt x="67137" y="72037"/>
                  </a:lnTo>
                  <a:lnTo>
                    <a:pt x="69800" y="72787"/>
                  </a:lnTo>
                  <a:lnTo>
                    <a:pt x="85249" y="74557"/>
                  </a:lnTo>
                  <a:lnTo>
                    <a:pt x="86179" y="74374"/>
                  </a:lnTo>
                  <a:lnTo>
                    <a:pt x="91104" y="72504"/>
                  </a:lnTo>
                  <a:lnTo>
                    <a:pt x="97668" y="72475"/>
                  </a:lnTo>
                  <a:lnTo>
                    <a:pt x="110166" y="75911"/>
                  </a:lnTo>
                  <a:lnTo>
                    <a:pt x="113764" y="78536"/>
                  </a:lnTo>
                  <a:lnTo>
                    <a:pt x="118920" y="82301"/>
                  </a:lnTo>
                  <a:lnTo>
                    <a:pt x="121725" y="83770"/>
                  </a:lnTo>
                  <a:lnTo>
                    <a:pt x="123753" y="85102"/>
                  </a:lnTo>
                  <a:lnTo>
                    <a:pt x="125003" y="87099"/>
                  </a:lnTo>
                  <a:lnTo>
                    <a:pt x="127423" y="93692"/>
                  </a:lnTo>
                  <a:lnTo>
                    <a:pt x="130184" y="100133"/>
                  </a:lnTo>
                  <a:lnTo>
                    <a:pt x="133802" y="107112"/>
                  </a:lnTo>
                  <a:lnTo>
                    <a:pt x="135441" y="109051"/>
                  </a:lnTo>
                  <a:lnTo>
                    <a:pt x="137597" y="110411"/>
                  </a:lnTo>
                  <a:lnTo>
                    <a:pt x="148514" y="113536"/>
                  </a:lnTo>
                  <a:lnTo>
                    <a:pt x="150945" y="114573"/>
                  </a:lnTo>
                  <a:lnTo>
                    <a:pt x="155180" y="117579"/>
                  </a:lnTo>
                  <a:lnTo>
                    <a:pt x="159263" y="120782"/>
                  </a:lnTo>
                  <a:lnTo>
                    <a:pt x="163063" y="123243"/>
                  </a:lnTo>
                  <a:lnTo>
                    <a:pt x="167166" y="125235"/>
                  </a:lnTo>
                  <a:lnTo>
                    <a:pt x="165179" y="126270"/>
                  </a:lnTo>
                  <a:lnTo>
                    <a:pt x="163817" y="127897"/>
                  </a:lnTo>
                  <a:lnTo>
                    <a:pt x="164834" y="130110"/>
                  </a:lnTo>
                  <a:lnTo>
                    <a:pt x="166506" y="132223"/>
                  </a:lnTo>
                  <a:lnTo>
                    <a:pt x="169498" y="135304"/>
                  </a:lnTo>
                  <a:lnTo>
                    <a:pt x="169789" y="135604"/>
                  </a:lnTo>
                  <a:lnTo>
                    <a:pt x="172685" y="139295"/>
                  </a:lnTo>
                  <a:lnTo>
                    <a:pt x="171617" y="138737"/>
                  </a:lnTo>
                  <a:lnTo>
                    <a:pt x="170495" y="138431"/>
                  </a:lnTo>
                  <a:lnTo>
                    <a:pt x="169498" y="138491"/>
                  </a:lnTo>
                  <a:lnTo>
                    <a:pt x="168961" y="138523"/>
                  </a:lnTo>
                  <a:lnTo>
                    <a:pt x="167460" y="138345"/>
                  </a:lnTo>
                  <a:lnTo>
                    <a:pt x="164694" y="137190"/>
                  </a:lnTo>
                  <a:lnTo>
                    <a:pt x="162036" y="135772"/>
                  </a:lnTo>
                  <a:lnTo>
                    <a:pt x="156748" y="136341"/>
                  </a:lnTo>
                  <a:lnTo>
                    <a:pt x="153811" y="136086"/>
                  </a:lnTo>
                  <a:lnTo>
                    <a:pt x="151262" y="136124"/>
                  </a:lnTo>
                  <a:lnTo>
                    <a:pt x="156094" y="136943"/>
                  </a:lnTo>
                  <a:lnTo>
                    <a:pt x="161382" y="137000"/>
                  </a:lnTo>
                  <a:lnTo>
                    <a:pt x="169498" y="141309"/>
                  </a:lnTo>
                  <a:lnTo>
                    <a:pt x="173044" y="143191"/>
                  </a:lnTo>
                  <a:lnTo>
                    <a:pt x="176986" y="146860"/>
                  </a:lnTo>
                  <a:lnTo>
                    <a:pt x="179329" y="151711"/>
                  </a:lnTo>
                  <a:lnTo>
                    <a:pt x="177734" y="153890"/>
                  </a:lnTo>
                  <a:lnTo>
                    <a:pt x="175251" y="155302"/>
                  </a:lnTo>
                  <a:lnTo>
                    <a:pt x="172936" y="156917"/>
                  </a:lnTo>
                  <a:lnTo>
                    <a:pt x="170766" y="158740"/>
                  </a:lnTo>
                  <a:lnTo>
                    <a:pt x="177229" y="161418"/>
                  </a:lnTo>
                  <a:lnTo>
                    <a:pt x="178622" y="161337"/>
                  </a:lnTo>
                  <a:lnTo>
                    <a:pt x="180052" y="160962"/>
                  </a:lnTo>
                  <a:lnTo>
                    <a:pt x="181426" y="160051"/>
                  </a:lnTo>
                  <a:lnTo>
                    <a:pt x="183744" y="157834"/>
                  </a:lnTo>
                  <a:lnTo>
                    <a:pt x="184939" y="157045"/>
                  </a:lnTo>
                  <a:lnTo>
                    <a:pt x="188966" y="156760"/>
                  </a:lnTo>
                  <a:lnTo>
                    <a:pt x="192344" y="156930"/>
                  </a:lnTo>
                  <a:lnTo>
                    <a:pt x="195709" y="157420"/>
                  </a:lnTo>
                  <a:lnTo>
                    <a:pt x="198667" y="157265"/>
                  </a:lnTo>
                  <a:lnTo>
                    <a:pt x="204628" y="158216"/>
                  </a:lnTo>
                  <a:lnTo>
                    <a:pt x="207691" y="159074"/>
                  </a:lnTo>
                  <a:lnTo>
                    <a:pt x="215280" y="162937"/>
                  </a:lnTo>
                  <a:lnTo>
                    <a:pt x="216921" y="165050"/>
                  </a:lnTo>
                  <a:lnTo>
                    <a:pt x="217674" y="167779"/>
                  </a:lnTo>
                  <a:lnTo>
                    <a:pt x="217763" y="170805"/>
                  </a:lnTo>
                  <a:lnTo>
                    <a:pt x="216486" y="173571"/>
                  </a:lnTo>
                  <a:lnTo>
                    <a:pt x="215021" y="176069"/>
                  </a:lnTo>
                  <a:lnTo>
                    <a:pt x="214117" y="179294"/>
                  </a:lnTo>
                  <a:lnTo>
                    <a:pt x="213475" y="180455"/>
                  </a:lnTo>
                  <a:lnTo>
                    <a:pt x="212579" y="181365"/>
                  </a:lnTo>
                  <a:lnTo>
                    <a:pt x="208558" y="183910"/>
                  </a:lnTo>
                  <a:lnTo>
                    <a:pt x="205886" y="184955"/>
                  </a:lnTo>
                  <a:lnTo>
                    <a:pt x="204758" y="184497"/>
                  </a:lnTo>
                  <a:lnTo>
                    <a:pt x="203554" y="184560"/>
                  </a:lnTo>
                  <a:lnTo>
                    <a:pt x="203428" y="185171"/>
                  </a:lnTo>
                  <a:lnTo>
                    <a:pt x="204699" y="186471"/>
                  </a:lnTo>
                  <a:lnTo>
                    <a:pt x="204715" y="188039"/>
                  </a:lnTo>
                  <a:lnTo>
                    <a:pt x="202340" y="189199"/>
                  </a:lnTo>
                  <a:lnTo>
                    <a:pt x="199927" y="189694"/>
                  </a:lnTo>
                  <a:lnTo>
                    <a:pt x="195890" y="189076"/>
                  </a:lnTo>
                  <a:lnTo>
                    <a:pt x="190285" y="191238"/>
                  </a:lnTo>
                  <a:lnTo>
                    <a:pt x="194314" y="192348"/>
                  </a:lnTo>
                  <a:lnTo>
                    <a:pt x="195127" y="193530"/>
                  </a:lnTo>
                  <a:lnTo>
                    <a:pt x="194117" y="195608"/>
                  </a:lnTo>
                  <a:lnTo>
                    <a:pt x="191583" y="196535"/>
                  </a:lnTo>
                  <a:lnTo>
                    <a:pt x="188774" y="196945"/>
                  </a:lnTo>
                  <a:lnTo>
                    <a:pt x="185897" y="197044"/>
                  </a:lnTo>
                  <a:lnTo>
                    <a:pt x="183514" y="197553"/>
                  </a:lnTo>
                  <a:lnTo>
                    <a:pt x="181229" y="198532"/>
                  </a:lnTo>
                  <a:lnTo>
                    <a:pt x="184097" y="198011"/>
                  </a:lnTo>
                  <a:lnTo>
                    <a:pt x="186086" y="198468"/>
                  </a:lnTo>
                  <a:lnTo>
                    <a:pt x="187336" y="200216"/>
                  </a:lnTo>
                  <a:lnTo>
                    <a:pt x="188469" y="200717"/>
                  </a:lnTo>
                  <a:lnTo>
                    <a:pt x="194074" y="201464"/>
                  </a:lnTo>
                  <a:lnTo>
                    <a:pt x="197545" y="201459"/>
                  </a:lnTo>
                  <a:lnTo>
                    <a:pt x="204237" y="201034"/>
                  </a:lnTo>
                  <a:lnTo>
                    <a:pt x="207451" y="201045"/>
                  </a:lnTo>
                  <a:lnTo>
                    <a:pt x="208598" y="201360"/>
                  </a:lnTo>
                  <a:lnTo>
                    <a:pt x="208617" y="202810"/>
                  </a:lnTo>
                  <a:lnTo>
                    <a:pt x="208118" y="206369"/>
                  </a:lnTo>
                  <a:lnTo>
                    <a:pt x="207233" y="207103"/>
                  </a:lnTo>
                  <a:lnTo>
                    <a:pt x="198360" y="210093"/>
                  </a:lnTo>
                  <a:lnTo>
                    <a:pt x="196541" y="212182"/>
                  </a:lnTo>
                  <a:lnTo>
                    <a:pt x="196031" y="213448"/>
                  </a:lnTo>
                  <a:lnTo>
                    <a:pt x="190841" y="213224"/>
                  </a:lnTo>
                  <a:lnTo>
                    <a:pt x="188410" y="214562"/>
                  </a:lnTo>
                  <a:lnTo>
                    <a:pt x="184208" y="215450"/>
                  </a:lnTo>
                  <a:lnTo>
                    <a:pt x="180959" y="216396"/>
                  </a:lnTo>
                  <a:lnTo>
                    <a:pt x="177780" y="217590"/>
                  </a:lnTo>
                  <a:lnTo>
                    <a:pt x="175165" y="217948"/>
                  </a:lnTo>
                  <a:lnTo>
                    <a:pt x="169498" y="217236"/>
                  </a:lnTo>
                  <a:lnTo>
                    <a:pt x="163863" y="216529"/>
                  </a:lnTo>
                  <a:lnTo>
                    <a:pt x="157041" y="216645"/>
                  </a:lnTo>
                  <a:lnTo>
                    <a:pt x="147798" y="217881"/>
                  </a:lnTo>
                  <a:lnTo>
                    <a:pt x="145418" y="217678"/>
                  </a:lnTo>
                  <a:lnTo>
                    <a:pt x="141848" y="216494"/>
                  </a:lnTo>
                  <a:lnTo>
                    <a:pt x="138192" y="215694"/>
                  </a:lnTo>
                  <a:lnTo>
                    <a:pt x="133986" y="215342"/>
                  </a:lnTo>
                  <a:lnTo>
                    <a:pt x="130355" y="214249"/>
                  </a:lnTo>
                  <a:lnTo>
                    <a:pt x="132621" y="216351"/>
                  </a:lnTo>
                  <a:lnTo>
                    <a:pt x="127584" y="218378"/>
                  </a:lnTo>
                  <a:lnTo>
                    <a:pt x="125260" y="218781"/>
                  </a:lnTo>
                  <a:lnTo>
                    <a:pt x="122855" y="218718"/>
                  </a:lnTo>
                  <a:lnTo>
                    <a:pt x="117932" y="219269"/>
                  </a:lnTo>
                  <a:lnTo>
                    <a:pt x="113372" y="218988"/>
                  </a:lnTo>
                  <a:lnTo>
                    <a:pt x="114057" y="220429"/>
                  </a:lnTo>
                  <a:lnTo>
                    <a:pt x="115278" y="221685"/>
                  </a:lnTo>
                  <a:lnTo>
                    <a:pt x="114288" y="222232"/>
                  </a:lnTo>
                  <a:lnTo>
                    <a:pt x="113239" y="222368"/>
                  </a:lnTo>
                  <a:lnTo>
                    <a:pt x="104554" y="221419"/>
                  </a:lnTo>
                  <a:lnTo>
                    <a:pt x="103323" y="221599"/>
                  </a:lnTo>
                  <a:lnTo>
                    <a:pt x="102252" y="222474"/>
                  </a:lnTo>
                  <a:lnTo>
                    <a:pt x="99093" y="222002"/>
                  </a:lnTo>
                  <a:lnTo>
                    <a:pt x="96023" y="220526"/>
                  </a:lnTo>
                  <a:lnTo>
                    <a:pt x="92759" y="219536"/>
                  </a:lnTo>
                  <a:lnTo>
                    <a:pt x="89335" y="219070"/>
                  </a:lnTo>
                  <a:lnTo>
                    <a:pt x="86612" y="219231"/>
                  </a:lnTo>
                  <a:lnTo>
                    <a:pt x="75415" y="221557"/>
                  </a:lnTo>
                  <a:lnTo>
                    <a:pt x="73181" y="223891"/>
                  </a:lnTo>
                  <a:lnTo>
                    <a:pt x="72064" y="227201"/>
                  </a:lnTo>
                  <a:lnTo>
                    <a:pt x="70447" y="230140"/>
                  </a:lnTo>
                  <a:lnTo>
                    <a:pt x="67811" y="232403"/>
                  </a:lnTo>
                  <a:lnTo>
                    <a:pt x="64672" y="232698"/>
                  </a:lnTo>
                  <a:lnTo>
                    <a:pt x="61720" y="231132"/>
                  </a:lnTo>
                  <a:lnTo>
                    <a:pt x="56104" y="229402"/>
                  </a:lnTo>
                  <a:lnTo>
                    <a:pt x="54193" y="228233"/>
                  </a:lnTo>
                  <a:lnTo>
                    <a:pt x="53585" y="228165"/>
                  </a:lnTo>
                  <a:lnTo>
                    <a:pt x="52957" y="228583"/>
                  </a:lnTo>
                  <a:lnTo>
                    <a:pt x="50755" y="229110"/>
                  </a:lnTo>
                  <a:lnTo>
                    <a:pt x="48475" y="229135"/>
                  </a:lnTo>
                  <a:lnTo>
                    <a:pt x="44960" y="229600"/>
                  </a:lnTo>
                  <a:lnTo>
                    <a:pt x="38845" y="231006"/>
                  </a:lnTo>
                  <a:lnTo>
                    <a:pt x="36374" y="231960"/>
                  </a:lnTo>
                  <a:lnTo>
                    <a:pt x="31065" y="234591"/>
                  </a:lnTo>
                  <a:lnTo>
                    <a:pt x="29984" y="235320"/>
                  </a:lnTo>
                  <a:lnTo>
                    <a:pt x="28053" y="237974"/>
                  </a:lnTo>
                  <a:lnTo>
                    <a:pt x="25104" y="238442"/>
                  </a:lnTo>
                  <a:lnTo>
                    <a:pt x="22406" y="236741"/>
                  </a:lnTo>
                  <a:lnTo>
                    <a:pt x="19335" y="236147"/>
                  </a:lnTo>
                  <a:lnTo>
                    <a:pt x="16095" y="236729"/>
                  </a:lnTo>
                  <a:lnTo>
                    <a:pt x="14136" y="237633"/>
                  </a:lnTo>
                  <a:lnTo>
                    <a:pt x="13223" y="236899"/>
                  </a:lnTo>
                  <a:lnTo>
                    <a:pt x="13193" y="235389"/>
                  </a:lnTo>
                  <a:lnTo>
                    <a:pt x="15558" y="233590"/>
                  </a:lnTo>
                  <a:lnTo>
                    <a:pt x="21869" y="232231"/>
                  </a:lnTo>
                  <a:lnTo>
                    <a:pt x="27409" y="228706"/>
                  </a:lnTo>
                  <a:lnTo>
                    <a:pt x="30127" y="226556"/>
                  </a:lnTo>
                  <a:lnTo>
                    <a:pt x="31205" y="225347"/>
                  </a:lnTo>
                  <a:lnTo>
                    <a:pt x="32533" y="224577"/>
                  </a:lnTo>
                  <a:lnTo>
                    <a:pt x="34269" y="224285"/>
                  </a:lnTo>
                  <a:lnTo>
                    <a:pt x="35161" y="222949"/>
                  </a:lnTo>
                  <a:lnTo>
                    <a:pt x="42854" y="217579"/>
                  </a:lnTo>
                  <a:lnTo>
                    <a:pt x="43488" y="216347"/>
                  </a:lnTo>
                  <a:lnTo>
                    <a:pt x="43871" y="214144"/>
                  </a:lnTo>
                  <a:lnTo>
                    <a:pt x="44507" y="212023"/>
                  </a:lnTo>
                  <a:lnTo>
                    <a:pt x="50769" y="210649"/>
                  </a:lnTo>
                  <a:lnTo>
                    <a:pt x="53762" y="206190"/>
                  </a:lnTo>
                  <a:lnTo>
                    <a:pt x="54585" y="205836"/>
                  </a:lnTo>
                  <a:lnTo>
                    <a:pt x="63319" y="205018"/>
                  </a:lnTo>
                  <a:lnTo>
                    <a:pt x="69797" y="205083"/>
                  </a:lnTo>
                  <a:lnTo>
                    <a:pt x="76230" y="205956"/>
                  </a:lnTo>
                  <a:lnTo>
                    <a:pt x="79528" y="206035"/>
                  </a:lnTo>
                  <a:lnTo>
                    <a:pt x="82838" y="205734"/>
                  </a:lnTo>
                  <a:lnTo>
                    <a:pt x="85434" y="204530"/>
                  </a:lnTo>
                  <a:lnTo>
                    <a:pt x="89877" y="200189"/>
                  </a:lnTo>
                  <a:lnTo>
                    <a:pt x="92376" y="198279"/>
                  </a:lnTo>
                  <a:lnTo>
                    <a:pt x="95240" y="196553"/>
                  </a:lnTo>
                  <a:lnTo>
                    <a:pt x="97918" y="194581"/>
                  </a:lnTo>
                  <a:lnTo>
                    <a:pt x="102263" y="190930"/>
                  </a:lnTo>
                  <a:lnTo>
                    <a:pt x="99325" y="192188"/>
                  </a:lnTo>
                  <a:lnTo>
                    <a:pt x="95779" y="194183"/>
                  </a:lnTo>
                  <a:lnTo>
                    <a:pt x="93722" y="195341"/>
                  </a:lnTo>
                  <a:lnTo>
                    <a:pt x="87190" y="196508"/>
                  </a:lnTo>
                  <a:lnTo>
                    <a:pt x="84375" y="197698"/>
                  </a:lnTo>
                  <a:lnTo>
                    <a:pt x="79444" y="200388"/>
                  </a:lnTo>
                  <a:lnTo>
                    <a:pt x="78496" y="200610"/>
                  </a:lnTo>
                  <a:lnTo>
                    <a:pt x="71056" y="199964"/>
                  </a:lnTo>
                  <a:lnTo>
                    <a:pt x="65520" y="196479"/>
                  </a:lnTo>
                  <a:lnTo>
                    <a:pt x="61980" y="195050"/>
                  </a:lnTo>
                  <a:lnTo>
                    <a:pt x="60519" y="194888"/>
                  </a:lnTo>
                  <a:lnTo>
                    <a:pt x="59008" y="195313"/>
                  </a:lnTo>
                  <a:lnTo>
                    <a:pt x="55776" y="195747"/>
                  </a:lnTo>
                  <a:lnTo>
                    <a:pt x="52480" y="195673"/>
                  </a:lnTo>
                  <a:lnTo>
                    <a:pt x="54162" y="194063"/>
                  </a:lnTo>
                  <a:lnTo>
                    <a:pt x="56447" y="193163"/>
                  </a:lnTo>
                  <a:lnTo>
                    <a:pt x="51330" y="192539"/>
                  </a:lnTo>
                  <a:lnTo>
                    <a:pt x="49908" y="192049"/>
                  </a:lnTo>
                  <a:lnTo>
                    <a:pt x="48287" y="190921"/>
                  </a:lnTo>
                  <a:lnTo>
                    <a:pt x="44275" y="190728"/>
                  </a:lnTo>
                  <a:lnTo>
                    <a:pt x="42360" y="191015"/>
                  </a:lnTo>
                  <a:lnTo>
                    <a:pt x="39131" y="192506"/>
                  </a:lnTo>
                  <a:lnTo>
                    <a:pt x="34028" y="194093"/>
                  </a:lnTo>
                  <a:lnTo>
                    <a:pt x="27880" y="191894"/>
                  </a:lnTo>
                  <a:lnTo>
                    <a:pt x="26675" y="190930"/>
                  </a:lnTo>
                  <a:lnTo>
                    <a:pt x="26706" y="189070"/>
                  </a:lnTo>
                  <a:lnTo>
                    <a:pt x="25785" y="187596"/>
                  </a:lnTo>
                  <a:lnTo>
                    <a:pt x="24079" y="187077"/>
                  </a:lnTo>
                  <a:lnTo>
                    <a:pt x="26261" y="185157"/>
                  </a:lnTo>
                  <a:lnTo>
                    <a:pt x="28894" y="183879"/>
                  </a:lnTo>
                  <a:lnTo>
                    <a:pt x="34685" y="182609"/>
                  </a:lnTo>
                  <a:lnTo>
                    <a:pt x="43456" y="179596"/>
                  </a:lnTo>
                  <a:lnTo>
                    <a:pt x="48374" y="178313"/>
                  </a:lnTo>
                  <a:lnTo>
                    <a:pt x="52945" y="176099"/>
                  </a:lnTo>
                  <a:lnTo>
                    <a:pt x="54834" y="174749"/>
                  </a:lnTo>
                  <a:lnTo>
                    <a:pt x="56205" y="172902"/>
                  </a:lnTo>
                  <a:lnTo>
                    <a:pt x="57565" y="170635"/>
                  </a:lnTo>
                  <a:lnTo>
                    <a:pt x="59506" y="168795"/>
                  </a:lnTo>
                  <a:lnTo>
                    <a:pt x="57623" y="168356"/>
                  </a:lnTo>
                  <a:lnTo>
                    <a:pt x="56781" y="166968"/>
                  </a:lnTo>
                  <a:lnTo>
                    <a:pt x="57008" y="165559"/>
                  </a:lnTo>
                  <a:lnTo>
                    <a:pt x="57877" y="164310"/>
                  </a:lnTo>
                  <a:lnTo>
                    <a:pt x="57098" y="162743"/>
                  </a:lnTo>
                  <a:lnTo>
                    <a:pt x="55714" y="161105"/>
                  </a:lnTo>
                  <a:lnTo>
                    <a:pt x="55791" y="159830"/>
                  </a:lnTo>
                  <a:lnTo>
                    <a:pt x="56158" y="158467"/>
                  </a:lnTo>
                  <a:lnTo>
                    <a:pt x="52630" y="158540"/>
                  </a:lnTo>
                  <a:lnTo>
                    <a:pt x="49112" y="158966"/>
                  </a:lnTo>
                  <a:lnTo>
                    <a:pt x="45923" y="159932"/>
                  </a:lnTo>
                  <a:lnTo>
                    <a:pt x="42832" y="161245"/>
                  </a:lnTo>
                  <a:lnTo>
                    <a:pt x="40086" y="161488"/>
                  </a:lnTo>
                  <a:lnTo>
                    <a:pt x="40131" y="160438"/>
                  </a:lnTo>
                  <a:lnTo>
                    <a:pt x="41322" y="159140"/>
                  </a:lnTo>
                  <a:lnTo>
                    <a:pt x="44435" y="157286"/>
                  </a:lnTo>
                  <a:lnTo>
                    <a:pt x="47768" y="155750"/>
                  </a:lnTo>
                  <a:lnTo>
                    <a:pt x="48953" y="154582"/>
                  </a:lnTo>
                  <a:lnTo>
                    <a:pt x="49886" y="153226"/>
                  </a:lnTo>
                  <a:lnTo>
                    <a:pt x="51541" y="152137"/>
                  </a:lnTo>
                  <a:lnTo>
                    <a:pt x="55893" y="150081"/>
                  </a:lnTo>
                  <a:lnTo>
                    <a:pt x="64232" y="147767"/>
                  </a:lnTo>
                  <a:lnTo>
                    <a:pt x="65478" y="147631"/>
                  </a:lnTo>
                  <a:lnTo>
                    <a:pt x="68747" y="147899"/>
                  </a:lnTo>
                  <a:lnTo>
                    <a:pt x="71961" y="147550"/>
                  </a:lnTo>
                  <a:lnTo>
                    <a:pt x="74776" y="146717"/>
                  </a:lnTo>
                  <a:lnTo>
                    <a:pt x="77582" y="146538"/>
                  </a:lnTo>
                  <a:lnTo>
                    <a:pt x="83900" y="148938"/>
                  </a:lnTo>
                  <a:lnTo>
                    <a:pt x="82020" y="145225"/>
                  </a:lnTo>
                  <a:lnTo>
                    <a:pt x="84807" y="144336"/>
                  </a:lnTo>
                  <a:lnTo>
                    <a:pt x="88846" y="147693"/>
                  </a:lnTo>
                  <a:lnTo>
                    <a:pt x="90350" y="148046"/>
                  </a:lnTo>
                  <a:lnTo>
                    <a:pt x="93518" y="147559"/>
                  </a:lnTo>
                  <a:lnTo>
                    <a:pt x="92295" y="146993"/>
                  </a:lnTo>
                  <a:lnTo>
                    <a:pt x="90868" y="146959"/>
                  </a:lnTo>
                  <a:lnTo>
                    <a:pt x="88998" y="146453"/>
                  </a:lnTo>
                  <a:lnTo>
                    <a:pt x="87426" y="145376"/>
                  </a:lnTo>
                  <a:lnTo>
                    <a:pt x="84811" y="141960"/>
                  </a:lnTo>
                  <a:lnTo>
                    <a:pt x="84952" y="139932"/>
                  </a:lnTo>
                  <a:lnTo>
                    <a:pt x="86715" y="137823"/>
                  </a:lnTo>
                  <a:lnTo>
                    <a:pt x="88666" y="135882"/>
                  </a:lnTo>
                  <a:lnTo>
                    <a:pt x="87029" y="135496"/>
                  </a:lnTo>
                  <a:lnTo>
                    <a:pt x="85717" y="134754"/>
                  </a:lnTo>
                  <a:lnTo>
                    <a:pt x="85342" y="132813"/>
                  </a:lnTo>
                  <a:lnTo>
                    <a:pt x="85856" y="131098"/>
                  </a:lnTo>
                  <a:lnTo>
                    <a:pt x="89363" y="129584"/>
                  </a:lnTo>
                  <a:lnTo>
                    <a:pt x="90398" y="127286"/>
                  </a:lnTo>
                  <a:lnTo>
                    <a:pt x="90838" y="124758"/>
                  </a:lnTo>
                  <a:lnTo>
                    <a:pt x="90255" y="123599"/>
                  </a:lnTo>
                  <a:lnTo>
                    <a:pt x="86775" y="123786"/>
                  </a:lnTo>
                  <a:lnTo>
                    <a:pt x="85083" y="124258"/>
                  </a:lnTo>
                  <a:lnTo>
                    <a:pt x="83565" y="125007"/>
                  </a:lnTo>
                  <a:lnTo>
                    <a:pt x="82009" y="124962"/>
                  </a:lnTo>
                  <a:lnTo>
                    <a:pt x="77711" y="122167"/>
                  </a:lnTo>
                  <a:lnTo>
                    <a:pt x="75259" y="120052"/>
                  </a:lnTo>
                  <a:lnTo>
                    <a:pt x="70861" y="115576"/>
                  </a:lnTo>
                  <a:lnTo>
                    <a:pt x="70235" y="112902"/>
                  </a:lnTo>
                  <a:lnTo>
                    <a:pt x="73757" y="107134"/>
                  </a:lnTo>
                  <a:lnTo>
                    <a:pt x="79192" y="103445"/>
                  </a:lnTo>
                  <a:lnTo>
                    <a:pt x="85595" y="102160"/>
                  </a:lnTo>
                  <a:lnTo>
                    <a:pt x="84356" y="101915"/>
                  </a:lnTo>
                  <a:lnTo>
                    <a:pt x="74600" y="101865"/>
                  </a:lnTo>
                  <a:lnTo>
                    <a:pt x="71385" y="102317"/>
                  </a:lnTo>
                  <a:lnTo>
                    <a:pt x="68404" y="103824"/>
                  </a:lnTo>
                  <a:lnTo>
                    <a:pt x="66720" y="104287"/>
                  </a:lnTo>
                  <a:lnTo>
                    <a:pt x="64951" y="104458"/>
                  </a:lnTo>
                  <a:lnTo>
                    <a:pt x="63339" y="105208"/>
                  </a:lnTo>
                  <a:lnTo>
                    <a:pt x="61764" y="106250"/>
                  </a:lnTo>
                  <a:lnTo>
                    <a:pt x="60125" y="106916"/>
                  </a:lnTo>
                  <a:lnTo>
                    <a:pt x="56868" y="106744"/>
                  </a:lnTo>
                  <a:lnTo>
                    <a:pt x="55288" y="106964"/>
                  </a:lnTo>
                  <a:lnTo>
                    <a:pt x="54153" y="106361"/>
                  </a:lnTo>
                  <a:lnTo>
                    <a:pt x="53203" y="105363"/>
                  </a:lnTo>
                  <a:lnTo>
                    <a:pt x="51959" y="105098"/>
                  </a:lnTo>
                  <a:lnTo>
                    <a:pt x="50570" y="105404"/>
                  </a:lnTo>
                  <a:lnTo>
                    <a:pt x="47634" y="106748"/>
                  </a:lnTo>
                  <a:lnTo>
                    <a:pt x="44662" y="107541"/>
                  </a:lnTo>
                  <a:lnTo>
                    <a:pt x="41067" y="106694"/>
                  </a:lnTo>
                  <a:lnTo>
                    <a:pt x="36355" y="105115"/>
                  </a:lnTo>
                  <a:lnTo>
                    <a:pt x="35426" y="105691"/>
                  </a:lnTo>
                  <a:lnTo>
                    <a:pt x="34381" y="107157"/>
                  </a:lnTo>
                  <a:lnTo>
                    <a:pt x="33781" y="109445"/>
                  </a:lnTo>
                  <a:lnTo>
                    <a:pt x="30435" y="107458"/>
                  </a:lnTo>
                  <a:lnTo>
                    <a:pt x="27584" y="104801"/>
                  </a:lnTo>
                  <a:lnTo>
                    <a:pt x="26627" y="103132"/>
                  </a:lnTo>
                  <a:lnTo>
                    <a:pt x="26555" y="101253"/>
                  </a:lnTo>
                  <a:lnTo>
                    <a:pt x="28103" y="100525"/>
                  </a:lnTo>
                  <a:lnTo>
                    <a:pt x="29784" y="101191"/>
                  </a:lnTo>
                  <a:lnTo>
                    <a:pt x="32290" y="96733"/>
                  </a:lnTo>
                  <a:lnTo>
                    <a:pt x="37274" y="90931"/>
                  </a:lnTo>
                  <a:lnTo>
                    <a:pt x="39034" y="89230"/>
                  </a:lnTo>
                  <a:lnTo>
                    <a:pt x="40260" y="87010"/>
                  </a:lnTo>
                  <a:lnTo>
                    <a:pt x="40050" y="85557"/>
                  </a:lnTo>
                  <a:lnTo>
                    <a:pt x="38950" y="84330"/>
                  </a:lnTo>
                  <a:lnTo>
                    <a:pt x="34317" y="81544"/>
                  </a:lnTo>
                  <a:lnTo>
                    <a:pt x="34377" y="79276"/>
                  </a:lnTo>
                  <a:lnTo>
                    <a:pt x="34874" y="76714"/>
                  </a:lnTo>
                  <a:lnTo>
                    <a:pt x="36134" y="75177"/>
                  </a:lnTo>
                  <a:lnTo>
                    <a:pt x="36666" y="74884"/>
                  </a:lnTo>
                  <a:lnTo>
                    <a:pt x="42821" y="74924"/>
                  </a:lnTo>
                  <a:lnTo>
                    <a:pt x="40421" y="74131"/>
                  </a:lnTo>
                  <a:lnTo>
                    <a:pt x="35636" y="71815"/>
                  </a:lnTo>
                  <a:lnTo>
                    <a:pt x="35721" y="70995"/>
                  </a:lnTo>
                  <a:lnTo>
                    <a:pt x="36847" y="68854"/>
                  </a:lnTo>
                  <a:lnTo>
                    <a:pt x="36326" y="69071"/>
                  </a:lnTo>
                  <a:lnTo>
                    <a:pt x="35300" y="70060"/>
                  </a:lnTo>
                  <a:lnTo>
                    <a:pt x="33342" y="72454"/>
                  </a:lnTo>
                  <a:lnTo>
                    <a:pt x="32147" y="73012"/>
                  </a:lnTo>
                  <a:lnTo>
                    <a:pt x="28763" y="73580"/>
                  </a:lnTo>
                  <a:lnTo>
                    <a:pt x="28150" y="74760"/>
                  </a:lnTo>
                  <a:lnTo>
                    <a:pt x="27606" y="75067"/>
                  </a:lnTo>
                  <a:lnTo>
                    <a:pt x="25916" y="75201"/>
                  </a:lnTo>
                  <a:lnTo>
                    <a:pt x="25398" y="76301"/>
                  </a:lnTo>
                  <a:lnTo>
                    <a:pt x="25021" y="76371"/>
                  </a:lnTo>
                  <a:lnTo>
                    <a:pt x="24541" y="75185"/>
                  </a:lnTo>
                  <a:lnTo>
                    <a:pt x="24494" y="73219"/>
                  </a:lnTo>
                  <a:lnTo>
                    <a:pt x="25167" y="71411"/>
                  </a:lnTo>
                  <a:lnTo>
                    <a:pt x="26453" y="69997"/>
                  </a:lnTo>
                  <a:lnTo>
                    <a:pt x="31412" y="66781"/>
                  </a:lnTo>
                  <a:lnTo>
                    <a:pt x="28998" y="67773"/>
                  </a:lnTo>
                  <a:lnTo>
                    <a:pt x="23526" y="70744"/>
                  </a:lnTo>
                  <a:lnTo>
                    <a:pt x="20732" y="72698"/>
                  </a:lnTo>
                  <a:lnTo>
                    <a:pt x="19986" y="73358"/>
                  </a:lnTo>
                  <a:lnTo>
                    <a:pt x="19752" y="73914"/>
                  </a:lnTo>
                  <a:lnTo>
                    <a:pt x="19768" y="74554"/>
                  </a:lnTo>
                  <a:lnTo>
                    <a:pt x="21023" y="77991"/>
                  </a:lnTo>
                  <a:lnTo>
                    <a:pt x="20666" y="79582"/>
                  </a:lnTo>
                  <a:lnTo>
                    <a:pt x="15951" y="90097"/>
                  </a:lnTo>
                  <a:lnTo>
                    <a:pt x="15058" y="91152"/>
                  </a:lnTo>
                  <a:lnTo>
                    <a:pt x="14237" y="91704"/>
                  </a:lnTo>
                  <a:lnTo>
                    <a:pt x="13462" y="91831"/>
                  </a:lnTo>
                  <a:lnTo>
                    <a:pt x="11137" y="91630"/>
                  </a:lnTo>
                  <a:lnTo>
                    <a:pt x="10099" y="90842"/>
                  </a:lnTo>
                  <a:lnTo>
                    <a:pt x="10109" y="89949"/>
                  </a:lnTo>
                  <a:lnTo>
                    <a:pt x="10544" y="88609"/>
                  </a:lnTo>
                  <a:lnTo>
                    <a:pt x="12500" y="83621"/>
                  </a:lnTo>
                  <a:lnTo>
                    <a:pt x="13348" y="82235"/>
                  </a:lnTo>
                  <a:lnTo>
                    <a:pt x="14609" y="80946"/>
                  </a:lnTo>
                  <a:lnTo>
                    <a:pt x="17387" y="78690"/>
                  </a:lnTo>
                  <a:lnTo>
                    <a:pt x="17319" y="78543"/>
                  </a:lnTo>
                  <a:lnTo>
                    <a:pt x="15469" y="78986"/>
                  </a:lnTo>
                  <a:lnTo>
                    <a:pt x="14681" y="78840"/>
                  </a:lnTo>
                  <a:lnTo>
                    <a:pt x="14116" y="78393"/>
                  </a:lnTo>
                  <a:lnTo>
                    <a:pt x="14483" y="71702"/>
                  </a:lnTo>
                  <a:lnTo>
                    <a:pt x="15983" y="69500"/>
                  </a:lnTo>
                  <a:lnTo>
                    <a:pt x="16545" y="66298"/>
                  </a:lnTo>
                  <a:lnTo>
                    <a:pt x="17846" y="63556"/>
                  </a:lnTo>
                  <a:lnTo>
                    <a:pt x="19351" y="61559"/>
                  </a:lnTo>
                  <a:lnTo>
                    <a:pt x="20497" y="59004"/>
                  </a:lnTo>
                  <a:lnTo>
                    <a:pt x="22224" y="57868"/>
                  </a:lnTo>
                  <a:lnTo>
                    <a:pt x="22687" y="56130"/>
                  </a:lnTo>
                  <a:lnTo>
                    <a:pt x="24624" y="54249"/>
                  </a:lnTo>
                  <a:lnTo>
                    <a:pt x="26122" y="52281"/>
                  </a:lnTo>
                  <a:lnTo>
                    <a:pt x="25315" y="52476"/>
                  </a:lnTo>
                  <a:lnTo>
                    <a:pt x="15737" y="57596"/>
                  </a:lnTo>
                  <a:lnTo>
                    <a:pt x="13298" y="58529"/>
                  </a:lnTo>
                  <a:lnTo>
                    <a:pt x="9972" y="58279"/>
                  </a:lnTo>
                  <a:lnTo>
                    <a:pt x="7429" y="57703"/>
                  </a:lnTo>
                  <a:lnTo>
                    <a:pt x="5441" y="56491"/>
                  </a:lnTo>
                  <a:lnTo>
                    <a:pt x="4553" y="54165"/>
                  </a:lnTo>
                  <a:lnTo>
                    <a:pt x="2099" y="54103"/>
                  </a:lnTo>
                  <a:lnTo>
                    <a:pt x="0" y="53701"/>
                  </a:lnTo>
                  <a:lnTo>
                    <a:pt x="25" y="53388"/>
                  </a:lnTo>
                  <a:lnTo>
                    <a:pt x="2735" y="52120"/>
                  </a:lnTo>
                  <a:lnTo>
                    <a:pt x="7075" y="51685"/>
                  </a:lnTo>
                  <a:lnTo>
                    <a:pt x="11138" y="49656"/>
                  </a:lnTo>
                  <a:lnTo>
                    <a:pt x="7523" y="48285"/>
                  </a:lnTo>
                  <a:lnTo>
                    <a:pt x="7828" y="47850"/>
                  </a:lnTo>
                  <a:lnTo>
                    <a:pt x="10982" y="46683"/>
                  </a:lnTo>
                  <a:lnTo>
                    <a:pt x="14988" y="42767"/>
                  </a:lnTo>
                  <a:lnTo>
                    <a:pt x="15800" y="39165"/>
                  </a:lnTo>
                  <a:lnTo>
                    <a:pt x="13884" y="37473"/>
                  </a:lnTo>
                  <a:lnTo>
                    <a:pt x="13190" y="36364"/>
                  </a:lnTo>
                  <a:lnTo>
                    <a:pt x="9361" y="35128"/>
                  </a:lnTo>
                  <a:lnTo>
                    <a:pt x="8721" y="33545"/>
                  </a:lnTo>
                  <a:lnTo>
                    <a:pt x="9167" y="32662"/>
                  </a:lnTo>
                  <a:lnTo>
                    <a:pt x="10416" y="31800"/>
                  </a:lnTo>
                  <a:lnTo>
                    <a:pt x="12299" y="31128"/>
                  </a:lnTo>
                  <a:lnTo>
                    <a:pt x="15251" y="30486"/>
                  </a:lnTo>
                  <a:lnTo>
                    <a:pt x="12571" y="29798"/>
                  </a:lnTo>
                  <a:lnTo>
                    <a:pt x="11571" y="28986"/>
                  </a:lnTo>
                  <a:lnTo>
                    <a:pt x="10813" y="27809"/>
                  </a:lnTo>
                  <a:lnTo>
                    <a:pt x="10743" y="27127"/>
                  </a:lnTo>
                  <a:lnTo>
                    <a:pt x="12130" y="24090"/>
                  </a:lnTo>
                  <a:lnTo>
                    <a:pt x="12938" y="22838"/>
                  </a:lnTo>
                  <a:lnTo>
                    <a:pt x="14517" y="21241"/>
                  </a:lnTo>
                  <a:lnTo>
                    <a:pt x="21683" y="21331"/>
                  </a:lnTo>
                  <a:lnTo>
                    <a:pt x="22507" y="20625"/>
                  </a:lnTo>
                  <a:lnTo>
                    <a:pt x="23320" y="20598"/>
                  </a:lnTo>
                  <a:lnTo>
                    <a:pt x="26983" y="21241"/>
                  </a:lnTo>
                  <a:lnTo>
                    <a:pt x="26439" y="20548"/>
                  </a:lnTo>
                  <a:lnTo>
                    <a:pt x="20447" y="16757"/>
                  </a:lnTo>
                  <a:lnTo>
                    <a:pt x="19910" y="16035"/>
                  </a:lnTo>
                  <a:lnTo>
                    <a:pt x="21618" y="13991"/>
                  </a:lnTo>
                  <a:lnTo>
                    <a:pt x="21742" y="13080"/>
                  </a:lnTo>
                  <a:lnTo>
                    <a:pt x="21491" y="12106"/>
                  </a:lnTo>
                  <a:lnTo>
                    <a:pt x="21980" y="11365"/>
                  </a:lnTo>
                  <a:lnTo>
                    <a:pt x="23880" y="11014"/>
                  </a:lnTo>
                  <a:lnTo>
                    <a:pt x="29671" y="11049"/>
                  </a:lnTo>
                  <a:lnTo>
                    <a:pt x="31098" y="10704"/>
                  </a:lnTo>
                  <a:lnTo>
                    <a:pt x="30448" y="9719"/>
                  </a:lnTo>
                  <a:lnTo>
                    <a:pt x="29100" y="8423"/>
                  </a:lnTo>
                  <a:lnTo>
                    <a:pt x="28837" y="7336"/>
                  </a:lnTo>
                  <a:lnTo>
                    <a:pt x="29153" y="6375"/>
                  </a:lnTo>
                  <a:lnTo>
                    <a:pt x="29227" y="4441"/>
                  </a:lnTo>
                  <a:lnTo>
                    <a:pt x="29490" y="3586"/>
                  </a:lnTo>
                  <a:lnTo>
                    <a:pt x="30865" y="2306"/>
                  </a:lnTo>
                  <a:lnTo>
                    <a:pt x="32001" y="1925"/>
                  </a:lnTo>
                  <a:lnTo>
                    <a:pt x="33410" y="1702"/>
                  </a:lnTo>
                  <a:lnTo>
                    <a:pt x="36589" y="2130"/>
                  </a:lnTo>
                  <a:lnTo>
                    <a:pt x="37801" y="2647"/>
                  </a:lnTo>
                  <a:lnTo>
                    <a:pt x="39192" y="3868"/>
                  </a:lnTo>
                  <a:lnTo>
                    <a:pt x="40220" y="3769"/>
                  </a:lnTo>
                  <a:lnTo>
                    <a:pt x="44179" y="2443"/>
                  </a:lnTo>
                  <a:lnTo>
                    <a:pt x="45369" y="2253"/>
                  </a:lnTo>
                  <a:lnTo>
                    <a:pt x="46989" y="3790"/>
                  </a:lnTo>
                  <a:lnTo>
                    <a:pt x="53749" y="2563"/>
                  </a:lnTo>
                  <a:lnTo>
                    <a:pt x="62844" y="2014"/>
                  </a:lnTo>
                  <a:lnTo>
                    <a:pt x="68307" y="1207"/>
                  </a:lnTo>
                  <a:lnTo>
                    <a:pt x="74062" y="914"/>
                  </a:lnTo>
                  <a:lnTo>
                    <a:pt x="79435" y="0"/>
                  </a:lnTo>
                  <a:lnTo>
                    <a:pt x="85129" y="419"/>
                  </a:lnTo>
                  <a:lnTo>
                    <a:pt x="85319" y="952"/>
                  </a:lnTo>
                  <a:lnTo>
                    <a:pt x="85021" y="169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6475792" y="1819559"/>
              <a:ext cx="3841" cy="2682"/>
            </a:xfrm>
            <a:custGeom>
              <a:avLst/>
              <a:pathLst>
                <a:path w="3841" h="2682">
                  <a:moveTo>
                    <a:pt x="2930" y="2600"/>
                  </a:moveTo>
                  <a:lnTo>
                    <a:pt x="2666" y="2682"/>
                  </a:lnTo>
                  <a:lnTo>
                    <a:pt x="1659" y="2176"/>
                  </a:lnTo>
                  <a:lnTo>
                    <a:pt x="0" y="360"/>
                  </a:lnTo>
                  <a:lnTo>
                    <a:pt x="2604" y="0"/>
                  </a:lnTo>
                  <a:lnTo>
                    <a:pt x="3841" y="224"/>
                  </a:lnTo>
                  <a:lnTo>
                    <a:pt x="3381" y="99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6465695" y="1817257"/>
              <a:ext cx="6695" cy="3814"/>
            </a:xfrm>
            <a:custGeom>
              <a:avLst/>
              <a:pathLst>
                <a:path w="6695" h="3814">
                  <a:moveTo>
                    <a:pt x="6518" y="3448"/>
                  </a:moveTo>
                  <a:lnTo>
                    <a:pt x="4938" y="3814"/>
                  </a:lnTo>
                  <a:lnTo>
                    <a:pt x="3371" y="3787"/>
                  </a:lnTo>
                  <a:lnTo>
                    <a:pt x="929" y="2190"/>
                  </a:lnTo>
                  <a:lnTo>
                    <a:pt x="0" y="1028"/>
                  </a:lnTo>
                  <a:lnTo>
                    <a:pt x="168" y="259"/>
                  </a:lnTo>
                  <a:lnTo>
                    <a:pt x="1199" y="0"/>
                  </a:lnTo>
                  <a:lnTo>
                    <a:pt x="3562" y="379"/>
                  </a:lnTo>
                  <a:lnTo>
                    <a:pt x="4786" y="1708"/>
                  </a:lnTo>
                  <a:lnTo>
                    <a:pt x="4938" y="2573"/>
                  </a:lnTo>
                  <a:lnTo>
                    <a:pt x="5228" y="2913"/>
                  </a:lnTo>
                  <a:lnTo>
                    <a:pt x="6695" y="325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6466998" y="1811041"/>
              <a:ext cx="16338" cy="7003"/>
            </a:xfrm>
            <a:custGeom>
              <a:avLst/>
              <a:pathLst>
                <a:path w="16338" h="7003">
                  <a:moveTo>
                    <a:pt x="8187" y="3158"/>
                  </a:moveTo>
                  <a:lnTo>
                    <a:pt x="7820" y="3840"/>
                  </a:lnTo>
                  <a:lnTo>
                    <a:pt x="9921" y="3824"/>
                  </a:lnTo>
                  <a:lnTo>
                    <a:pt x="12964" y="4405"/>
                  </a:lnTo>
                  <a:lnTo>
                    <a:pt x="14806" y="4478"/>
                  </a:lnTo>
                  <a:lnTo>
                    <a:pt x="16338" y="5198"/>
                  </a:lnTo>
                  <a:lnTo>
                    <a:pt x="15494" y="6549"/>
                  </a:lnTo>
                  <a:lnTo>
                    <a:pt x="14576" y="6927"/>
                  </a:lnTo>
                  <a:lnTo>
                    <a:pt x="13539" y="7003"/>
                  </a:lnTo>
                  <a:lnTo>
                    <a:pt x="9917" y="5653"/>
                  </a:lnTo>
                  <a:lnTo>
                    <a:pt x="5170" y="6213"/>
                  </a:lnTo>
                  <a:lnTo>
                    <a:pt x="4226" y="6042"/>
                  </a:lnTo>
                  <a:lnTo>
                    <a:pt x="3602" y="5669"/>
                  </a:lnTo>
                  <a:lnTo>
                    <a:pt x="3346" y="5207"/>
                  </a:lnTo>
                  <a:lnTo>
                    <a:pt x="3340" y="4263"/>
                  </a:lnTo>
                  <a:lnTo>
                    <a:pt x="3083" y="3985"/>
                  </a:lnTo>
                  <a:lnTo>
                    <a:pt x="1364" y="4877"/>
                  </a:lnTo>
                  <a:lnTo>
                    <a:pt x="609" y="4772"/>
                  </a:lnTo>
                  <a:lnTo>
                    <a:pt x="183" y="4344"/>
                  </a:lnTo>
                  <a:lnTo>
                    <a:pt x="0" y="3459"/>
                  </a:lnTo>
                  <a:lnTo>
                    <a:pt x="190" y="2181"/>
                  </a:lnTo>
                  <a:lnTo>
                    <a:pt x="1198" y="362"/>
                  </a:lnTo>
                  <a:lnTo>
                    <a:pt x="2905" y="0"/>
                  </a:lnTo>
                  <a:lnTo>
                    <a:pt x="5449" y="210"/>
                  </a:lnTo>
                  <a:lnTo>
                    <a:pt x="8361" y="1241"/>
                  </a:lnTo>
                  <a:lnTo>
                    <a:pt x="9242" y="1876"/>
                  </a:lnTo>
                  <a:lnTo>
                    <a:pt x="9221" y="238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6486111" y="1806614"/>
              <a:ext cx="7048" cy="2044"/>
            </a:xfrm>
            <a:custGeom>
              <a:avLst/>
              <a:pathLst>
                <a:path w="7048" h="2044">
                  <a:moveTo>
                    <a:pt x="3127" y="2011"/>
                  </a:moveTo>
                  <a:lnTo>
                    <a:pt x="0" y="2044"/>
                  </a:lnTo>
                  <a:lnTo>
                    <a:pt x="1615" y="410"/>
                  </a:lnTo>
                  <a:lnTo>
                    <a:pt x="3493" y="0"/>
                  </a:lnTo>
                  <a:lnTo>
                    <a:pt x="7048" y="182"/>
                  </a:lnTo>
                  <a:lnTo>
                    <a:pt x="6417" y="91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6475334" y="1805427"/>
              <a:ext cx="9178" cy="5117"/>
            </a:xfrm>
            <a:custGeom>
              <a:avLst/>
              <a:pathLst>
                <a:path w="9178" h="5117">
                  <a:moveTo>
                    <a:pt x="8916" y="4431"/>
                  </a:moveTo>
                  <a:lnTo>
                    <a:pt x="6544" y="5117"/>
                  </a:lnTo>
                  <a:lnTo>
                    <a:pt x="5532" y="4549"/>
                  </a:lnTo>
                  <a:lnTo>
                    <a:pt x="5267" y="2771"/>
                  </a:lnTo>
                  <a:lnTo>
                    <a:pt x="2439" y="2010"/>
                  </a:lnTo>
                  <a:lnTo>
                    <a:pt x="1065" y="1538"/>
                  </a:lnTo>
                  <a:lnTo>
                    <a:pt x="0" y="642"/>
                  </a:lnTo>
                  <a:lnTo>
                    <a:pt x="271" y="366"/>
                  </a:lnTo>
                  <a:lnTo>
                    <a:pt x="2114" y="0"/>
                  </a:lnTo>
                  <a:lnTo>
                    <a:pt x="5262" y="1624"/>
                  </a:lnTo>
                  <a:lnTo>
                    <a:pt x="6549" y="2937"/>
                  </a:lnTo>
                  <a:lnTo>
                    <a:pt x="8881" y="3326"/>
                  </a:lnTo>
                  <a:lnTo>
                    <a:pt x="9178" y="352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6513697" y="1770540"/>
              <a:ext cx="16893" cy="20197"/>
            </a:xfrm>
            <a:custGeom>
              <a:avLst/>
              <a:pathLst>
                <a:path w="16893" h="20197">
                  <a:moveTo>
                    <a:pt x="9828" y="1991"/>
                  </a:moveTo>
                  <a:lnTo>
                    <a:pt x="10400" y="3938"/>
                  </a:lnTo>
                  <a:lnTo>
                    <a:pt x="11828" y="3434"/>
                  </a:lnTo>
                  <a:lnTo>
                    <a:pt x="13982" y="5301"/>
                  </a:lnTo>
                  <a:lnTo>
                    <a:pt x="15082" y="5304"/>
                  </a:lnTo>
                  <a:lnTo>
                    <a:pt x="16893" y="4561"/>
                  </a:lnTo>
                  <a:lnTo>
                    <a:pt x="16527" y="6299"/>
                  </a:lnTo>
                  <a:lnTo>
                    <a:pt x="14648" y="11124"/>
                  </a:lnTo>
                  <a:lnTo>
                    <a:pt x="14120" y="11944"/>
                  </a:lnTo>
                  <a:lnTo>
                    <a:pt x="13763" y="13410"/>
                  </a:lnTo>
                  <a:lnTo>
                    <a:pt x="13389" y="13696"/>
                  </a:lnTo>
                  <a:lnTo>
                    <a:pt x="12834" y="16662"/>
                  </a:lnTo>
                  <a:lnTo>
                    <a:pt x="11563" y="17639"/>
                  </a:lnTo>
                  <a:lnTo>
                    <a:pt x="10500" y="19969"/>
                  </a:lnTo>
                  <a:lnTo>
                    <a:pt x="10067" y="20197"/>
                  </a:lnTo>
                  <a:lnTo>
                    <a:pt x="8508" y="19300"/>
                  </a:lnTo>
                  <a:lnTo>
                    <a:pt x="10065" y="15743"/>
                  </a:lnTo>
                  <a:lnTo>
                    <a:pt x="10710" y="13676"/>
                  </a:lnTo>
                  <a:lnTo>
                    <a:pt x="10303" y="12603"/>
                  </a:lnTo>
                  <a:lnTo>
                    <a:pt x="9422" y="11639"/>
                  </a:lnTo>
                  <a:lnTo>
                    <a:pt x="7039" y="11608"/>
                  </a:lnTo>
                  <a:lnTo>
                    <a:pt x="5036" y="12053"/>
                  </a:lnTo>
                  <a:lnTo>
                    <a:pt x="4611" y="11484"/>
                  </a:lnTo>
                  <a:lnTo>
                    <a:pt x="4549" y="10716"/>
                  </a:lnTo>
                  <a:lnTo>
                    <a:pt x="4066" y="10461"/>
                  </a:lnTo>
                  <a:lnTo>
                    <a:pt x="1401" y="10513"/>
                  </a:lnTo>
                  <a:lnTo>
                    <a:pt x="619" y="10301"/>
                  </a:lnTo>
                  <a:lnTo>
                    <a:pt x="102" y="9597"/>
                  </a:lnTo>
                  <a:lnTo>
                    <a:pt x="0" y="9037"/>
                  </a:lnTo>
                  <a:lnTo>
                    <a:pt x="2407" y="8599"/>
                  </a:lnTo>
                  <a:lnTo>
                    <a:pt x="4679" y="8762"/>
                  </a:lnTo>
                  <a:lnTo>
                    <a:pt x="7990" y="7645"/>
                  </a:lnTo>
                  <a:lnTo>
                    <a:pt x="5919" y="3896"/>
                  </a:lnTo>
                  <a:lnTo>
                    <a:pt x="3176" y="3544"/>
                  </a:lnTo>
                  <a:lnTo>
                    <a:pt x="2542" y="3181"/>
                  </a:lnTo>
                  <a:lnTo>
                    <a:pt x="3071" y="2546"/>
                  </a:lnTo>
                  <a:lnTo>
                    <a:pt x="4576" y="2203"/>
                  </a:lnTo>
                  <a:lnTo>
                    <a:pt x="6896" y="299"/>
                  </a:lnTo>
                  <a:lnTo>
                    <a:pt x="8284" y="0"/>
                  </a:lnTo>
                  <a:lnTo>
                    <a:pt x="10005" y="5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6527466" y="1767482"/>
              <a:ext cx="4804" cy="6022"/>
            </a:xfrm>
            <a:custGeom>
              <a:avLst/>
              <a:pathLst>
                <a:path w="4804" h="6022">
                  <a:moveTo>
                    <a:pt x="3398" y="5702"/>
                  </a:moveTo>
                  <a:lnTo>
                    <a:pt x="2698" y="6022"/>
                  </a:lnTo>
                  <a:lnTo>
                    <a:pt x="0" y="3214"/>
                  </a:lnTo>
                  <a:lnTo>
                    <a:pt x="1995" y="0"/>
                  </a:lnTo>
                  <a:lnTo>
                    <a:pt x="4419" y="102"/>
                  </a:lnTo>
                  <a:lnTo>
                    <a:pt x="4804" y="944"/>
                  </a:lnTo>
                  <a:lnTo>
                    <a:pt x="4564" y="1719"/>
                  </a:lnTo>
                  <a:lnTo>
                    <a:pt x="3330" y="1788"/>
                  </a:lnTo>
                  <a:lnTo>
                    <a:pt x="3219" y="2025"/>
                  </a:lnTo>
                  <a:lnTo>
                    <a:pt x="3604" y="3517"/>
                  </a:lnTo>
                  <a:lnTo>
                    <a:pt x="3628" y="525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6533751" y="1764397"/>
              <a:ext cx="4526" cy="4088"/>
            </a:xfrm>
            <a:custGeom>
              <a:avLst/>
              <a:pathLst>
                <a:path w="4526" h="4088">
                  <a:moveTo>
                    <a:pt x="4526" y="550"/>
                  </a:moveTo>
                  <a:lnTo>
                    <a:pt x="4525" y="867"/>
                  </a:lnTo>
                  <a:lnTo>
                    <a:pt x="3092" y="3197"/>
                  </a:lnTo>
                  <a:lnTo>
                    <a:pt x="3111" y="4088"/>
                  </a:lnTo>
                  <a:lnTo>
                    <a:pt x="800" y="4003"/>
                  </a:lnTo>
                  <a:lnTo>
                    <a:pt x="437" y="3719"/>
                  </a:lnTo>
                  <a:lnTo>
                    <a:pt x="0" y="2382"/>
                  </a:lnTo>
                  <a:lnTo>
                    <a:pt x="291" y="959"/>
                  </a:lnTo>
                  <a:lnTo>
                    <a:pt x="615" y="592"/>
                  </a:lnTo>
                  <a:lnTo>
                    <a:pt x="1289" y="441"/>
                  </a:lnTo>
                  <a:lnTo>
                    <a:pt x="2021" y="720"/>
                  </a:lnTo>
                  <a:lnTo>
                    <a:pt x="3168" y="0"/>
                  </a:lnTo>
                  <a:lnTo>
                    <a:pt x="3765" y="1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7664433" y="2241417"/>
              <a:ext cx="184988" cy="69072"/>
            </a:xfrm>
            <a:custGeom>
              <a:avLst/>
              <a:pathLst>
                <a:path w="184988" h="69072">
                  <a:moveTo>
                    <a:pt x="178282" y="46392"/>
                  </a:moveTo>
                  <a:lnTo>
                    <a:pt x="177607" y="47383"/>
                  </a:lnTo>
                  <a:lnTo>
                    <a:pt x="176026" y="49177"/>
                  </a:lnTo>
                  <a:lnTo>
                    <a:pt x="174763" y="50092"/>
                  </a:lnTo>
                  <a:lnTo>
                    <a:pt x="173362" y="50239"/>
                  </a:lnTo>
                  <a:lnTo>
                    <a:pt x="171980" y="50650"/>
                  </a:lnTo>
                  <a:lnTo>
                    <a:pt x="171495" y="51610"/>
                  </a:lnTo>
                  <a:lnTo>
                    <a:pt x="171435" y="52855"/>
                  </a:lnTo>
                  <a:lnTo>
                    <a:pt x="171667" y="53746"/>
                  </a:lnTo>
                  <a:lnTo>
                    <a:pt x="172026" y="54084"/>
                  </a:lnTo>
                  <a:lnTo>
                    <a:pt x="173440" y="54373"/>
                  </a:lnTo>
                  <a:lnTo>
                    <a:pt x="174844" y="56982"/>
                  </a:lnTo>
                  <a:lnTo>
                    <a:pt x="177040" y="58305"/>
                  </a:lnTo>
                  <a:lnTo>
                    <a:pt x="180462" y="59805"/>
                  </a:lnTo>
                  <a:lnTo>
                    <a:pt x="183506" y="61513"/>
                  </a:lnTo>
                  <a:lnTo>
                    <a:pt x="184988" y="63087"/>
                  </a:lnTo>
                  <a:lnTo>
                    <a:pt x="184707" y="64228"/>
                  </a:lnTo>
                  <a:lnTo>
                    <a:pt x="183711" y="66600"/>
                  </a:lnTo>
                  <a:lnTo>
                    <a:pt x="181169" y="68565"/>
                  </a:lnTo>
                  <a:lnTo>
                    <a:pt x="179056" y="69072"/>
                  </a:lnTo>
                  <a:lnTo>
                    <a:pt x="178311" y="68883"/>
                  </a:lnTo>
                  <a:lnTo>
                    <a:pt x="176924" y="68268"/>
                  </a:lnTo>
                  <a:lnTo>
                    <a:pt x="174139" y="66745"/>
                  </a:lnTo>
                  <a:lnTo>
                    <a:pt x="171120" y="65545"/>
                  </a:lnTo>
                  <a:lnTo>
                    <a:pt x="168793" y="65932"/>
                  </a:lnTo>
                  <a:lnTo>
                    <a:pt x="167266" y="66390"/>
                  </a:lnTo>
                  <a:lnTo>
                    <a:pt x="164246" y="65853"/>
                  </a:lnTo>
                  <a:lnTo>
                    <a:pt x="160676" y="64811"/>
                  </a:lnTo>
                  <a:lnTo>
                    <a:pt x="158816" y="63783"/>
                  </a:lnTo>
                  <a:lnTo>
                    <a:pt x="157993" y="63026"/>
                  </a:lnTo>
                  <a:lnTo>
                    <a:pt x="158544" y="61682"/>
                  </a:lnTo>
                  <a:lnTo>
                    <a:pt x="150437" y="59260"/>
                  </a:lnTo>
                  <a:lnTo>
                    <a:pt x="146532" y="58590"/>
                  </a:lnTo>
                  <a:lnTo>
                    <a:pt x="144770" y="59318"/>
                  </a:lnTo>
                  <a:lnTo>
                    <a:pt x="138806" y="62972"/>
                  </a:lnTo>
                  <a:lnTo>
                    <a:pt x="138102" y="63345"/>
                  </a:lnTo>
                  <a:lnTo>
                    <a:pt x="133555" y="63845"/>
                  </a:lnTo>
                  <a:lnTo>
                    <a:pt x="133544" y="64143"/>
                  </a:lnTo>
                  <a:lnTo>
                    <a:pt x="134583" y="64929"/>
                  </a:lnTo>
                  <a:lnTo>
                    <a:pt x="134386" y="65171"/>
                  </a:lnTo>
                  <a:lnTo>
                    <a:pt x="126743" y="65259"/>
                  </a:lnTo>
                  <a:lnTo>
                    <a:pt x="124207" y="65734"/>
                  </a:lnTo>
                  <a:lnTo>
                    <a:pt x="117417" y="65118"/>
                  </a:lnTo>
                  <a:lnTo>
                    <a:pt x="115182" y="65393"/>
                  </a:lnTo>
                  <a:lnTo>
                    <a:pt x="113269" y="65969"/>
                  </a:lnTo>
                  <a:lnTo>
                    <a:pt x="108625" y="66619"/>
                  </a:lnTo>
                  <a:lnTo>
                    <a:pt x="105419" y="67390"/>
                  </a:lnTo>
                  <a:lnTo>
                    <a:pt x="101325" y="67789"/>
                  </a:lnTo>
                  <a:lnTo>
                    <a:pt x="97096" y="67820"/>
                  </a:lnTo>
                  <a:lnTo>
                    <a:pt x="95644" y="68052"/>
                  </a:lnTo>
                  <a:lnTo>
                    <a:pt x="95704" y="67531"/>
                  </a:lnTo>
                  <a:lnTo>
                    <a:pt x="95477" y="66715"/>
                  </a:lnTo>
                  <a:lnTo>
                    <a:pt x="94619" y="66134"/>
                  </a:lnTo>
                  <a:lnTo>
                    <a:pt x="93421" y="65758"/>
                  </a:lnTo>
                  <a:lnTo>
                    <a:pt x="91219" y="65895"/>
                  </a:lnTo>
                  <a:lnTo>
                    <a:pt x="89178" y="65509"/>
                  </a:lnTo>
                  <a:lnTo>
                    <a:pt x="87724" y="64479"/>
                  </a:lnTo>
                  <a:lnTo>
                    <a:pt x="87397" y="63694"/>
                  </a:lnTo>
                  <a:lnTo>
                    <a:pt x="88234" y="63056"/>
                  </a:lnTo>
                  <a:lnTo>
                    <a:pt x="87619" y="62525"/>
                  </a:lnTo>
                  <a:lnTo>
                    <a:pt x="85079" y="61263"/>
                  </a:lnTo>
                  <a:lnTo>
                    <a:pt x="80923" y="58112"/>
                  </a:lnTo>
                  <a:lnTo>
                    <a:pt x="78573" y="57406"/>
                  </a:lnTo>
                  <a:lnTo>
                    <a:pt x="77639" y="55435"/>
                  </a:lnTo>
                  <a:lnTo>
                    <a:pt x="76705" y="55015"/>
                  </a:lnTo>
                  <a:lnTo>
                    <a:pt x="74725" y="54826"/>
                  </a:lnTo>
                  <a:lnTo>
                    <a:pt x="72636" y="55018"/>
                  </a:lnTo>
                  <a:lnTo>
                    <a:pt x="72182" y="55242"/>
                  </a:lnTo>
                  <a:lnTo>
                    <a:pt x="71546" y="55558"/>
                  </a:lnTo>
                  <a:lnTo>
                    <a:pt x="69902" y="58023"/>
                  </a:lnTo>
                  <a:lnTo>
                    <a:pt x="68755" y="58858"/>
                  </a:lnTo>
                  <a:lnTo>
                    <a:pt x="65935" y="58467"/>
                  </a:lnTo>
                  <a:lnTo>
                    <a:pt x="63603" y="57887"/>
                  </a:lnTo>
                  <a:lnTo>
                    <a:pt x="61701" y="57563"/>
                  </a:lnTo>
                  <a:lnTo>
                    <a:pt x="58015" y="57359"/>
                  </a:lnTo>
                  <a:lnTo>
                    <a:pt x="53816" y="57316"/>
                  </a:lnTo>
                  <a:lnTo>
                    <a:pt x="50990" y="59064"/>
                  </a:lnTo>
                  <a:lnTo>
                    <a:pt x="49770" y="58839"/>
                  </a:lnTo>
                  <a:lnTo>
                    <a:pt x="47625" y="57981"/>
                  </a:lnTo>
                  <a:lnTo>
                    <a:pt x="44165" y="57270"/>
                  </a:lnTo>
                  <a:lnTo>
                    <a:pt x="42327" y="56713"/>
                  </a:lnTo>
                  <a:lnTo>
                    <a:pt x="47625" y="51519"/>
                  </a:lnTo>
                  <a:lnTo>
                    <a:pt x="49201" y="48432"/>
                  </a:lnTo>
                  <a:lnTo>
                    <a:pt x="49255" y="46560"/>
                  </a:lnTo>
                  <a:lnTo>
                    <a:pt x="49317" y="44207"/>
                  </a:lnTo>
                  <a:lnTo>
                    <a:pt x="46562" y="39320"/>
                  </a:lnTo>
                  <a:lnTo>
                    <a:pt x="44198" y="32384"/>
                  </a:lnTo>
                  <a:lnTo>
                    <a:pt x="41739" y="25159"/>
                  </a:lnTo>
                  <a:lnTo>
                    <a:pt x="39823" y="22995"/>
                  </a:lnTo>
                  <a:lnTo>
                    <a:pt x="31789" y="20494"/>
                  </a:lnTo>
                  <a:lnTo>
                    <a:pt x="29935" y="17655"/>
                  </a:lnTo>
                  <a:lnTo>
                    <a:pt x="23718" y="13991"/>
                  </a:lnTo>
                  <a:lnTo>
                    <a:pt x="15079" y="12400"/>
                  </a:lnTo>
                  <a:lnTo>
                    <a:pt x="13368" y="11718"/>
                  </a:lnTo>
                  <a:lnTo>
                    <a:pt x="5866" y="7112"/>
                  </a:lnTo>
                  <a:lnTo>
                    <a:pt x="0" y="4143"/>
                  </a:lnTo>
                  <a:lnTo>
                    <a:pt x="1254" y="2346"/>
                  </a:lnTo>
                  <a:lnTo>
                    <a:pt x="2936" y="460"/>
                  </a:lnTo>
                  <a:lnTo>
                    <a:pt x="4749" y="0"/>
                  </a:lnTo>
                  <a:lnTo>
                    <a:pt x="10057" y="747"/>
                  </a:lnTo>
                  <a:lnTo>
                    <a:pt x="14939" y="1596"/>
                  </a:lnTo>
                  <a:lnTo>
                    <a:pt x="18507" y="991"/>
                  </a:lnTo>
                  <a:lnTo>
                    <a:pt x="22752" y="2482"/>
                  </a:lnTo>
                  <a:lnTo>
                    <a:pt x="26629" y="4192"/>
                  </a:lnTo>
                  <a:lnTo>
                    <a:pt x="30529" y="5397"/>
                  </a:lnTo>
                  <a:lnTo>
                    <a:pt x="38131" y="6532"/>
                  </a:lnTo>
                  <a:lnTo>
                    <a:pt x="40965" y="8109"/>
                  </a:lnTo>
                  <a:lnTo>
                    <a:pt x="44276" y="9686"/>
                  </a:lnTo>
                  <a:lnTo>
                    <a:pt x="57248" y="10491"/>
                  </a:lnTo>
                  <a:lnTo>
                    <a:pt x="58293" y="10242"/>
                  </a:lnTo>
                  <a:lnTo>
                    <a:pt x="59245" y="10016"/>
                  </a:lnTo>
                  <a:lnTo>
                    <a:pt x="63595" y="9442"/>
                  </a:lnTo>
                  <a:lnTo>
                    <a:pt x="67446" y="9549"/>
                  </a:lnTo>
                  <a:lnTo>
                    <a:pt x="71508" y="11458"/>
                  </a:lnTo>
                  <a:lnTo>
                    <a:pt x="74112" y="11349"/>
                  </a:lnTo>
                  <a:lnTo>
                    <a:pt x="76886" y="11059"/>
                  </a:lnTo>
                  <a:lnTo>
                    <a:pt x="80462" y="12080"/>
                  </a:lnTo>
                  <a:lnTo>
                    <a:pt x="83268" y="13216"/>
                  </a:lnTo>
                  <a:lnTo>
                    <a:pt x="83506" y="14373"/>
                  </a:lnTo>
                  <a:lnTo>
                    <a:pt x="85964" y="16047"/>
                  </a:lnTo>
                  <a:lnTo>
                    <a:pt x="93116" y="18600"/>
                  </a:lnTo>
                  <a:lnTo>
                    <a:pt x="98915" y="20042"/>
                  </a:lnTo>
                  <a:lnTo>
                    <a:pt x="100718" y="21058"/>
                  </a:lnTo>
                  <a:lnTo>
                    <a:pt x="105127" y="22736"/>
                  </a:lnTo>
                  <a:lnTo>
                    <a:pt x="105573" y="23267"/>
                  </a:lnTo>
                  <a:lnTo>
                    <a:pt x="105481" y="23953"/>
                  </a:lnTo>
                  <a:lnTo>
                    <a:pt x="104223" y="25209"/>
                  </a:lnTo>
                  <a:lnTo>
                    <a:pt x="103905" y="26329"/>
                  </a:lnTo>
                  <a:lnTo>
                    <a:pt x="104499" y="26968"/>
                  </a:lnTo>
                  <a:lnTo>
                    <a:pt x="106325" y="27585"/>
                  </a:lnTo>
                  <a:lnTo>
                    <a:pt x="109958" y="27723"/>
                  </a:lnTo>
                  <a:lnTo>
                    <a:pt x="111264" y="26920"/>
                  </a:lnTo>
                  <a:lnTo>
                    <a:pt x="113973" y="26346"/>
                  </a:lnTo>
                  <a:lnTo>
                    <a:pt x="116653" y="25317"/>
                  </a:lnTo>
                  <a:lnTo>
                    <a:pt x="120240" y="23938"/>
                  </a:lnTo>
                  <a:lnTo>
                    <a:pt x="125113" y="22691"/>
                  </a:lnTo>
                  <a:lnTo>
                    <a:pt x="127064" y="22695"/>
                  </a:lnTo>
                  <a:lnTo>
                    <a:pt x="128940" y="23076"/>
                  </a:lnTo>
                  <a:lnTo>
                    <a:pt x="130251" y="23769"/>
                  </a:lnTo>
                  <a:lnTo>
                    <a:pt x="132443" y="26334"/>
                  </a:lnTo>
                  <a:lnTo>
                    <a:pt x="134637" y="22741"/>
                  </a:lnTo>
                  <a:lnTo>
                    <a:pt x="135203" y="22476"/>
                  </a:lnTo>
                  <a:lnTo>
                    <a:pt x="137203" y="23198"/>
                  </a:lnTo>
                  <a:lnTo>
                    <a:pt x="140746" y="24197"/>
                  </a:lnTo>
                  <a:lnTo>
                    <a:pt x="143197" y="24726"/>
                  </a:lnTo>
                  <a:lnTo>
                    <a:pt x="144522" y="25465"/>
                  </a:lnTo>
                  <a:lnTo>
                    <a:pt x="148268" y="28739"/>
                  </a:lnTo>
                  <a:lnTo>
                    <a:pt x="154323" y="28574"/>
                  </a:lnTo>
                  <a:lnTo>
                    <a:pt x="156884" y="29073"/>
                  </a:lnTo>
                  <a:lnTo>
                    <a:pt x="158258" y="29614"/>
                  </a:lnTo>
                  <a:lnTo>
                    <a:pt x="158873" y="30251"/>
                  </a:lnTo>
                  <a:lnTo>
                    <a:pt x="157791" y="33503"/>
                  </a:lnTo>
                  <a:lnTo>
                    <a:pt x="156296" y="36892"/>
                  </a:lnTo>
                  <a:lnTo>
                    <a:pt x="156415" y="37712"/>
                  </a:lnTo>
                  <a:lnTo>
                    <a:pt x="158846" y="38988"/>
                  </a:lnTo>
                  <a:lnTo>
                    <a:pt x="162147" y="40340"/>
                  </a:lnTo>
                  <a:lnTo>
                    <a:pt x="163925" y="41425"/>
                  </a:lnTo>
                  <a:lnTo>
                    <a:pt x="165131" y="42400"/>
                  </a:lnTo>
                  <a:lnTo>
                    <a:pt x="167741" y="43137"/>
                  </a:lnTo>
                  <a:lnTo>
                    <a:pt x="170817" y="43599"/>
                  </a:lnTo>
                  <a:lnTo>
                    <a:pt x="172280" y="43658"/>
                  </a:lnTo>
                  <a:lnTo>
                    <a:pt x="173802" y="44474"/>
                  </a:lnTo>
                  <a:lnTo>
                    <a:pt x="177774" y="46014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6486550" y="2077359"/>
              <a:ext cx="3698" cy="2152"/>
            </a:xfrm>
            <a:custGeom>
              <a:avLst/>
              <a:pathLst>
                <a:path w="3698" h="2152">
                  <a:moveTo>
                    <a:pt x="3698" y="333"/>
                  </a:moveTo>
                  <a:lnTo>
                    <a:pt x="2729" y="2152"/>
                  </a:lnTo>
                  <a:lnTo>
                    <a:pt x="196" y="1538"/>
                  </a:lnTo>
                  <a:lnTo>
                    <a:pt x="0" y="1060"/>
                  </a:lnTo>
                  <a:lnTo>
                    <a:pt x="2872" y="0"/>
                  </a:lnTo>
                  <a:lnTo>
                    <a:pt x="3460" y="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6470032" y="3136837"/>
              <a:ext cx="122448" cy="176980"/>
            </a:xfrm>
            <a:custGeom>
              <a:avLst/>
              <a:pathLst>
                <a:path w="122448" h="176980">
                  <a:moveTo>
                    <a:pt x="87745" y="1416"/>
                  </a:moveTo>
                  <a:lnTo>
                    <a:pt x="89510" y="3076"/>
                  </a:lnTo>
                  <a:lnTo>
                    <a:pt x="89641" y="3395"/>
                  </a:lnTo>
                  <a:lnTo>
                    <a:pt x="89902" y="4031"/>
                  </a:lnTo>
                  <a:lnTo>
                    <a:pt x="89641" y="5481"/>
                  </a:lnTo>
                  <a:lnTo>
                    <a:pt x="89258" y="7614"/>
                  </a:lnTo>
                  <a:lnTo>
                    <a:pt x="87967" y="10122"/>
                  </a:lnTo>
                  <a:lnTo>
                    <a:pt x="87149" y="12473"/>
                  </a:lnTo>
                  <a:lnTo>
                    <a:pt x="87256" y="13646"/>
                  </a:lnTo>
                  <a:lnTo>
                    <a:pt x="88046" y="14819"/>
                  </a:lnTo>
                  <a:lnTo>
                    <a:pt x="89641" y="15915"/>
                  </a:lnTo>
                  <a:lnTo>
                    <a:pt x="90731" y="16664"/>
                  </a:lnTo>
                  <a:lnTo>
                    <a:pt x="92108" y="17859"/>
                  </a:lnTo>
                  <a:lnTo>
                    <a:pt x="93738" y="19678"/>
                  </a:lnTo>
                  <a:lnTo>
                    <a:pt x="95611" y="21454"/>
                  </a:lnTo>
                  <a:lnTo>
                    <a:pt x="98811" y="23764"/>
                  </a:lnTo>
                  <a:lnTo>
                    <a:pt x="100166" y="24181"/>
                  </a:lnTo>
                  <a:lnTo>
                    <a:pt x="100104" y="24824"/>
                  </a:lnTo>
                  <a:lnTo>
                    <a:pt x="99664" y="25711"/>
                  </a:lnTo>
                  <a:lnTo>
                    <a:pt x="99364" y="34321"/>
                  </a:lnTo>
                  <a:lnTo>
                    <a:pt x="99121" y="36540"/>
                  </a:lnTo>
                  <a:lnTo>
                    <a:pt x="98887" y="37663"/>
                  </a:lnTo>
                  <a:lnTo>
                    <a:pt x="98593" y="40878"/>
                  </a:lnTo>
                  <a:lnTo>
                    <a:pt x="98255" y="41337"/>
                  </a:lnTo>
                  <a:lnTo>
                    <a:pt x="97645" y="41301"/>
                  </a:lnTo>
                  <a:lnTo>
                    <a:pt x="97089" y="41422"/>
                  </a:lnTo>
                  <a:lnTo>
                    <a:pt x="96952" y="42063"/>
                  </a:lnTo>
                  <a:lnTo>
                    <a:pt x="97178" y="42720"/>
                  </a:lnTo>
                  <a:lnTo>
                    <a:pt x="99108" y="43184"/>
                  </a:lnTo>
                  <a:lnTo>
                    <a:pt x="98687" y="43670"/>
                  </a:lnTo>
                  <a:lnTo>
                    <a:pt x="97254" y="44111"/>
                  </a:lnTo>
                  <a:lnTo>
                    <a:pt x="96593" y="45077"/>
                  </a:lnTo>
                  <a:lnTo>
                    <a:pt x="96879" y="46184"/>
                  </a:lnTo>
                  <a:lnTo>
                    <a:pt x="96091" y="47070"/>
                  </a:lnTo>
                  <a:lnTo>
                    <a:pt x="96315" y="47668"/>
                  </a:lnTo>
                  <a:lnTo>
                    <a:pt x="96825" y="48107"/>
                  </a:lnTo>
                  <a:lnTo>
                    <a:pt x="97637" y="47946"/>
                  </a:lnTo>
                  <a:lnTo>
                    <a:pt x="99893" y="46462"/>
                  </a:lnTo>
                  <a:lnTo>
                    <a:pt x="100841" y="46299"/>
                  </a:lnTo>
                  <a:lnTo>
                    <a:pt x="102009" y="46608"/>
                  </a:lnTo>
                  <a:lnTo>
                    <a:pt x="104168" y="48868"/>
                  </a:lnTo>
                  <a:lnTo>
                    <a:pt x="104260" y="49978"/>
                  </a:lnTo>
                  <a:lnTo>
                    <a:pt x="103380" y="53766"/>
                  </a:lnTo>
                  <a:lnTo>
                    <a:pt x="102522" y="56692"/>
                  </a:lnTo>
                  <a:lnTo>
                    <a:pt x="102363" y="60592"/>
                  </a:lnTo>
                  <a:lnTo>
                    <a:pt x="103272" y="62783"/>
                  </a:lnTo>
                  <a:lnTo>
                    <a:pt x="103148" y="63984"/>
                  </a:lnTo>
                  <a:lnTo>
                    <a:pt x="102163" y="65026"/>
                  </a:lnTo>
                  <a:lnTo>
                    <a:pt x="99936" y="66532"/>
                  </a:lnTo>
                  <a:lnTo>
                    <a:pt x="100104" y="67561"/>
                  </a:lnTo>
                  <a:lnTo>
                    <a:pt x="101118" y="69476"/>
                  </a:lnTo>
                  <a:lnTo>
                    <a:pt x="102997" y="71616"/>
                  </a:lnTo>
                  <a:lnTo>
                    <a:pt x="106670" y="74259"/>
                  </a:lnTo>
                  <a:lnTo>
                    <a:pt x="108607" y="77707"/>
                  </a:lnTo>
                  <a:lnTo>
                    <a:pt x="108656" y="79106"/>
                  </a:lnTo>
                  <a:lnTo>
                    <a:pt x="107522" y="80509"/>
                  </a:lnTo>
                  <a:lnTo>
                    <a:pt x="106200" y="81722"/>
                  </a:lnTo>
                  <a:lnTo>
                    <a:pt x="105768" y="83484"/>
                  </a:lnTo>
                  <a:lnTo>
                    <a:pt x="106365" y="95024"/>
                  </a:lnTo>
                  <a:lnTo>
                    <a:pt x="103458" y="100035"/>
                  </a:lnTo>
                  <a:lnTo>
                    <a:pt x="103428" y="101465"/>
                  </a:lnTo>
                  <a:lnTo>
                    <a:pt x="103723" y="103124"/>
                  </a:lnTo>
                  <a:lnTo>
                    <a:pt x="104489" y="104129"/>
                  </a:lnTo>
                  <a:lnTo>
                    <a:pt x="105973" y="104403"/>
                  </a:lnTo>
                  <a:lnTo>
                    <a:pt x="107182" y="105374"/>
                  </a:lnTo>
                  <a:lnTo>
                    <a:pt x="106761" y="108886"/>
                  </a:lnTo>
                  <a:lnTo>
                    <a:pt x="106116" y="112477"/>
                  </a:lnTo>
                  <a:lnTo>
                    <a:pt x="106014" y="114208"/>
                  </a:lnTo>
                  <a:lnTo>
                    <a:pt x="105655" y="115034"/>
                  </a:lnTo>
                  <a:lnTo>
                    <a:pt x="104511" y="115709"/>
                  </a:lnTo>
                  <a:lnTo>
                    <a:pt x="104095" y="116837"/>
                  </a:lnTo>
                  <a:lnTo>
                    <a:pt x="104381" y="118233"/>
                  </a:lnTo>
                  <a:lnTo>
                    <a:pt x="104165" y="119267"/>
                  </a:lnTo>
                  <a:lnTo>
                    <a:pt x="104786" y="120605"/>
                  </a:lnTo>
                  <a:lnTo>
                    <a:pt x="106103" y="122272"/>
                  </a:lnTo>
                  <a:lnTo>
                    <a:pt x="108232" y="126407"/>
                  </a:lnTo>
                  <a:lnTo>
                    <a:pt x="109047" y="126733"/>
                  </a:lnTo>
                  <a:lnTo>
                    <a:pt x="109411" y="127601"/>
                  </a:lnTo>
                  <a:lnTo>
                    <a:pt x="109185" y="128446"/>
                  </a:lnTo>
                  <a:lnTo>
                    <a:pt x="110005" y="130274"/>
                  </a:lnTo>
                  <a:lnTo>
                    <a:pt x="112369" y="132104"/>
                  </a:lnTo>
                  <a:lnTo>
                    <a:pt x="114849" y="133702"/>
                  </a:lnTo>
                  <a:lnTo>
                    <a:pt x="116860" y="133930"/>
                  </a:lnTo>
                  <a:lnTo>
                    <a:pt x="117335" y="135360"/>
                  </a:lnTo>
                  <a:lnTo>
                    <a:pt x="118654" y="137182"/>
                  </a:lnTo>
                  <a:lnTo>
                    <a:pt x="119609" y="137979"/>
                  </a:lnTo>
                  <a:lnTo>
                    <a:pt x="121134" y="138497"/>
                  </a:lnTo>
                  <a:lnTo>
                    <a:pt x="122389" y="138774"/>
                  </a:lnTo>
                  <a:lnTo>
                    <a:pt x="122448" y="140311"/>
                  </a:lnTo>
                  <a:lnTo>
                    <a:pt x="120192" y="141362"/>
                  </a:lnTo>
                  <a:lnTo>
                    <a:pt x="118665" y="142947"/>
                  </a:lnTo>
                  <a:lnTo>
                    <a:pt x="117496" y="145368"/>
                  </a:lnTo>
                  <a:lnTo>
                    <a:pt x="115885" y="148025"/>
                  </a:lnTo>
                  <a:lnTo>
                    <a:pt x="110334" y="149410"/>
                  </a:lnTo>
                  <a:lnTo>
                    <a:pt x="108208" y="149421"/>
                  </a:lnTo>
                  <a:lnTo>
                    <a:pt x="96817" y="149487"/>
                  </a:lnTo>
                  <a:lnTo>
                    <a:pt x="89641" y="153002"/>
                  </a:lnTo>
                  <a:lnTo>
                    <a:pt x="86145" y="154715"/>
                  </a:lnTo>
                  <a:lnTo>
                    <a:pt x="80004" y="156577"/>
                  </a:lnTo>
                  <a:lnTo>
                    <a:pt x="76226" y="159521"/>
                  </a:lnTo>
                  <a:lnTo>
                    <a:pt x="71142" y="161612"/>
                  </a:lnTo>
                  <a:lnTo>
                    <a:pt x="67597" y="164150"/>
                  </a:lnTo>
                  <a:lnTo>
                    <a:pt x="60230" y="165367"/>
                  </a:lnTo>
                  <a:lnTo>
                    <a:pt x="48144" y="169365"/>
                  </a:lnTo>
                  <a:lnTo>
                    <a:pt x="44364" y="170944"/>
                  </a:lnTo>
                  <a:lnTo>
                    <a:pt x="40540" y="173721"/>
                  </a:lnTo>
                  <a:lnTo>
                    <a:pt x="34322" y="176980"/>
                  </a:lnTo>
                  <a:lnTo>
                    <a:pt x="31881" y="176935"/>
                  </a:lnTo>
                  <a:lnTo>
                    <a:pt x="27011" y="173895"/>
                  </a:lnTo>
                  <a:lnTo>
                    <a:pt x="23349" y="172368"/>
                  </a:lnTo>
                  <a:lnTo>
                    <a:pt x="14393" y="170036"/>
                  </a:lnTo>
                  <a:lnTo>
                    <a:pt x="7707" y="169136"/>
                  </a:lnTo>
                  <a:lnTo>
                    <a:pt x="4477" y="168136"/>
                  </a:lnTo>
                  <a:lnTo>
                    <a:pt x="3589" y="167965"/>
                  </a:lnTo>
                  <a:lnTo>
                    <a:pt x="4343" y="166869"/>
                  </a:lnTo>
                  <a:lnTo>
                    <a:pt x="6210" y="166800"/>
                  </a:lnTo>
                  <a:lnTo>
                    <a:pt x="8167" y="167131"/>
                  </a:lnTo>
                  <a:lnTo>
                    <a:pt x="9648" y="166297"/>
                  </a:lnTo>
                  <a:lnTo>
                    <a:pt x="11833" y="166186"/>
                  </a:lnTo>
                  <a:lnTo>
                    <a:pt x="12398" y="165316"/>
                  </a:lnTo>
                  <a:lnTo>
                    <a:pt x="12579" y="163117"/>
                  </a:lnTo>
                  <a:lnTo>
                    <a:pt x="12554" y="161345"/>
                  </a:lnTo>
                  <a:lnTo>
                    <a:pt x="13319" y="160552"/>
                  </a:lnTo>
                  <a:lnTo>
                    <a:pt x="13510" y="158463"/>
                  </a:lnTo>
                  <a:lnTo>
                    <a:pt x="12442" y="153832"/>
                  </a:lnTo>
                  <a:lnTo>
                    <a:pt x="11681" y="153305"/>
                  </a:lnTo>
                  <a:lnTo>
                    <a:pt x="7782" y="152646"/>
                  </a:lnTo>
                  <a:lnTo>
                    <a:pt x="7491" y="151727"/>
                  </a:lnTo>
                  <a:lnTo>
                    <a:pt x="6787" y="150758"/>
                  </a:lnTo>
                  <a:lnTo>
                    <a:pt x="6040" y="148370"/>
                  </a:lnTo>
                  <a:lnTo>
                    <a:pt x="5188" y="144819"/>
                  </a:lnTo>
                  <a:lnTo>
                    <a:pt x="3822" y="140415"/>
                  </a:lnTo>
                  <a:lnTo>
                    <a:pt x="1196" y="133158"/>
                  </a:lnTo>
                  <a:lnTo>
                    <a:pt x="549" y="130593"/>
                  </a:lnTo>
                  <a:lnTo>
                    <a:pt x="99" y="127979"/>
                  </a:lnTo>
                  <a:lnTo>
                    <a:pt x="0" y="124856"/>
                  </a:lnTo>
                  <a:lnTo>
                    <a:pt x="546" y="123693"/>
                  </a:lnTo>
                  <a:lnTo>
                    <a:pt x="462" y="122080"/>
                  </a:lnTo>
                  <a:lnTo>
                    <a:pt x="223" y="120474"/>
                  </a:lnTo>
                  <a:lnTo>
                    <a:pt x="2072" y="116779"/>
                  </a:lnTo>
                  <a:lnTo>
                    <a:pt x="5698" y="112257"/>
                  </a:lnTo>
                  <a:lnTo>
                    <a:pt x="6459" y="110622"/>
                  </a:lnTo>
                  <a:lnTo>
                    <a:pt x="7132" y="109486"/>
                  </a:lnTo>
                  <a:lnTo>
                    <a:pt x="7228" y="107862"/>
                  </a:lnTo>
                  <a:lnTo>
                    <a:pt x="7870" y="102587"/>
                  </a:lnTo>
                  <a:lnTo>
                    <a:pt x="9604" y="96218"/>
                  </a:lnTo>
                  <a:lnTo>
                    <a:pt x="10694" y="93812"/>
                  </a:lnTo>
                  <a:lnTo>
                    <a:pt x="11434" y="92514"/>
                  </a:lnTo>
                  <a:lnTo>
                    <a:pt x="12317" y="90387"/>
                  </a:lnTo>
                  <a:lnTo>
                    <a:pt x="12549" y="89394"/>
                  </a:lnTo>
                  <a:lnTo>
                    <a:pt x="15890" y="86899"/>
                  </a:lnTo>
                  <a:lnTo>
                    <a:pt x="17423" y="86223"/>
                  </a:lnTo>
                  <a:lnTo>
                    <a:pt x="17766" y="85241"/>
                  </a:lnTo>
                  <a:lnTo>
                    <a:pt x="17241" y="84167"/>
                  </a:lnTo>
                  <a:lnTo>
                    <a:pt x="17469" y="83436"/>
                  </a:lnTo>
                  <a:lnTo>
                    <a:pt x="18269" y="83070"/>
                  </a:lnTo>
                  <a:lnTo>
                    <a:pt x="19498" y="82771"/>
                  </a:lnTo>
                  <a:lnTo>
                    <a:pt x="20394" y="81745"/>
                  </a:lnTo>
                  <a:lnTo>
                    <a:pt x="18984" y="73889"/>
                  </a:lnTo>
                  <a:lnTo>
                    <a:pt x="17848" y="66059"/>
                  </a:lnTo>
                  <a:lnTo>
                    <a:pt x="17782" y="65394"/>
                  </a:lnTo>
                  <a:lnTo>
                    <a:pt x="17105" y="64312"/>
                  </a:lnTo>
                  <a:lnTo>
                    <a:pt x="16433" y="61079"/>
                  </a:lnTo>
                  <a:lnTo>
                    <a:pt x="15309" y="59186"/>
                  </a:lnTo>
                  <a:lnTo>
                    <a:pt x="13733" y="58633"/>
                  </a:lnTo>
                  <a:lnTo>
                    <a:pt x="13740" y="56850"/>
                  </a:lnTo>
                  <a:lnTo>
                    <a:pt x="15328" y="53839"/>
                  </a:lnTo>
                  <a:lnTo>
                    <a:pt x="15742" y="52070"/>
                  </a:lnTo>
                  <a:lnTo>
                    <a:pt x="14980" y="51543"/>
                  </a:lnTo>
                  <a:lnTo>
                    <a:pt x="14870" y="50170"/>
                  </a:lnTo>
                  <a:lnTo>
                    <a:pt x="15413" y="47949"/>
                  </a:lnTo>
                  <a:lnTo>
                    <a:pt x="15144" y="46578"/>
                  </a:lnTo>
                  <a:lnTo>
                    <a:pt x="14858" y="45125"/>
                  </a:lnTo>
                  <a:lnTo>
                    <a:pt x="13207" y="41695"/>
                  </a:lnTo>
                  <a:lnTo>
                    <a:pt x="12804" y="39269"/>
                  </a:lnTo>
                  <a:lnTo>
                    <a:pt x="13653" y="37849"/>
                  </a:lnTo>
                  <a:lnTo>
                    <a:pt x="13628" y="34742"/>
                  </a:lnTo>
                  <a:lnTo>
                    <a:pt x="12730" y="29949"/>
                  </a:lnTo>
                  <a:lnTo>
                    <a:pt x="12585" y="26924"/>
                  </a:lnTo>
                  <a:lnTo>
                    <a:pt x="13192" y="25663"/>
                  </a:lnTo>
                  <a:lnTo>
                    <a:pt x="12899" y="24464"/>
                  </a:lnTo>
                  <a:lnTo>
                    <a:pt x="11705" y="23324"/>
                  </a:lnTo>
                  <a:lnTo>
                    <a:pt x="11618" y="22216"/>
                  </a:lnTo>
                  <a:lnTo>
                    <a:pt x="12636" y="21139"/>
                  </a:lnTo>
                  <a:lnTo>
                    <a:pt x="12510" y="20296"/>
                  </a:lnTo>
                  <a:lnTo>
                    <a:pt x="11238" y="19682"/>
                  </a:lnTo>
                  <a:lnTo>
                    <a:pt x="10099" y="18208"/>
                  </a:lnTo>
                  <a:lnTo>
                    <a:pt x="9091" y="15877"/>
                  </a:lnTo>
                  <a:lnTo>
                    <a:pt x="9300" y="12128"/>
                  </a:lnTo>
                  <a:lnTo>
                    <a:pt x="11200" y="5233"/>
                  </a:lnTo>
                  <a:lnTo>
                    <a:pt x="11439" y="4656"/>
                  </a:lnTo>
                  <a:lnTo>
                    <a:pt x="13590" y="4695"/>
                  </a:lnTo>
                  <a:lnTo>
                    <a:pt x="13602" y="4988"/>
                  </a:lnTo>
                  <a:lnTo>
                    <a:pt x="20303" y="4923"/>
                  </a:lnTo>
                  <a:lnTo>
                    <a:pt x="27964" y="4849"/>
                  </a:lnTo>
                  <a:lnTo>
                    <a:pt x="37119" y="4759"/>
                  </a:lnTo>
                  <a:lnTo>
                    <a:pt x="45436" y="4676"/>
                  </a:lnTo>
                  <a:lnTo>
                    <a:pt x="45801" y="4366"/>
                  </a:lnTo>
                  <a:lnTo>
                    <a:pt x="47174" y="3985"/>
                  </a:lnTo>
                  <a:lnTo>
                    <a:pt x="55579" y="4688"/>
                  </a:lnTo>
                  <a:lnTo>
                    <a:pt x="60833" y="4334"/>
                  </a:lnTo>
                  <a:lnTo>
                    <a:pt x="63062" y="4564"/>
                  </a:lnTo>
                  <a:lnTo>
                    <a:pt x="64690" y="5034"/>
                  </a:lnTo>
                  <a:lnTo>
                    <a:pt x="68319" y="4742"/>
                  </a:lnTo>
                  <a:lnTo>
                    <a:pt x="70258" y="4916"/>
                  </a:lnTo>
                  <a:lnTo>
                    <a:pt x="71720" y="6635"/>
                  </a:lnTo>
                  <a:lnTo>
                    <a:pt x="72311" y="6618"/>
                  </a:lnTo>
                  <a:lnTo>
                    <a:pt x="73126" y="5892"/>
                  </a:lnTo>
                  <a:lnTo>
                    <a:pt x="74575" y="5062"/>
                  </a:lnTo>
                  <a:lnTo>
                    <a:pt x="76054" y="4401"/>
                  </a:lnTo>
                  <a:lnTo>
                    <a:pt x="77109" y="3056"/>
                  </a:lnTo>
                  <a:lnTo>
                    <a:pt x="77750" y="2034"/>
                  </a:lnTo>
                  <a:lnTo>
                    <a:pt x="78709" y="2243"/>
                  </a:lnTo>
                  <a:lnTo>
                    <a:pt x="80087" y="2181"/>
                  </a:lnTo>
                  <a:lnTo>
                    <a:pt x="81004" y="1326"/>
                  </a:lnTo>
                  <a:lnTo>
                    <a:pt x="81366" y="0"/>
                  </a:lnTo>
                  <a:close/>
                </a:path>
              </a:pathLst>
            </a:custGeom>
            <a:solidFill>
              <a:srgbClr val="FE845D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6143749" y="3095192"/>
              <a:ext cx="203662" cy="150826"/>
            </a:xfrm>
            <a:custGeom>
              <a:avLst/>
              <a:pathLst>
                <a:path w="203662" h="150826">
                  <a:moveTo>
                    <a:pt x="101190" y="7448"/>
                  </a:moveTo>
                  <a:lnTo>
                    <a:pt x="100398" y="8186"/>
                  </a:lnTo>
                  <a:lnTo>
                    <a:pt x="99583" y="9801"/>
                  </a:lnTo>
                  <a:lnTo>
                    <a:pt x="98837" y="11792"/>
                  </a:lnTo>
                  <a:lnTo>
                    <a:pt x="98073" y="13134"/>
                  </a:lnTo>
                  <a:lnTo>
                    <a:pt x="98343" y="14009"/>
                  </a:lnTo>
                  <a:lnTo>
                    <a:pt x="100492" y="15749"/>
                  </a:lnTo>
                  <a:lnTo>
                    <a:pt x="103518" y="18196"/>
                  </a:lnTo>
                  <a:lnTo>
                    <a:pt x="104747" y="18511"/>
                  </a:lnTo>
                  <a:lnTo>
                    <a:pt x="106157" y="17936"/>
                  </a:lnTo>
                  <a:lnTo>
                    <a:pt x="108379" y="15997"/>
                  </a:lnTo>
                  <a:lnTo>
                    <a:pt x="110132" y="13903"/>
                  </a:lnTo>
                  <a:lnTo>
                    <a:pt x="111825" y="12888"/>
                  </a:lnTo>
                  <a:lnTo>
                    <a:pt x="113797" y="12953"/>
                  </a:lnTo>
                  <a:lnTo>
                    <a:pt x="115373" y="14426"/>
                  </a:lnTo>
                  <a:lnTo>
                    <a:pt x="117298" y="17676"/>
                  </a:lnTo>
                  <a:lnTo>
                    <a:pt x="119052" y="20633"/>
                  </a:lnTo>
                  <a:lnTo>
                    <a:pt x="119276" y="20931"/>
                  </a:lnTo>
                  <a:lnTo>
                    <a:pt x="119986" y="21421"/>
                  </a:lnTo>
                  <a:lnTo>
                    <a:pt x="120867" y="21402"/>
                  </a:lnTo>
                  <a:lnTo>
                    <a:pt x="121797" y="20680"/>
                  </a:lnTo>
                  <a:lnTo>
                    <a:pt x="122479" y="20247"/>
                  </a:lnTo>
                  <a:lnTo>
                    <a:pt x="123294" y="18891"/>
                  </a:lnTo>
                  <a:lnTo>
                    <a:pt x="126712" y="14791"/>
                  </a:lnTo>
                  <a:lnTo>
                    <a:pt x="129284" y="13661"/>
                  </a:lnTo>
                  <a:lnTo>
                    <a:pt x="130192" y="13364"/>
                  </a:lnTo>
                  <a:lnTo>
                    <a:pt x="131989" y="12746"/>
                  </a:lnTo>
                  <a:lnTo>
                    <a:pt x="134967" y="13719"/>
                  </a:lnTo>
                  <a:lnTo>
                    <a:pt x="139291" y="15405"/>
                  </a:lnTo>
                  <a:lnTo>
                    <a:pt x="144539" y="17449"/>
                  </a:lnTo>
                  <a:lnTo>
                    <a:pt x="146383" y="17796"/>
                  </a:lnTo>
                  <a:lnTo>
                    <a:pt x="147467" y="17449"/>
                  </a:lnTo>
                  <a:lnTo>
                    <a:pt x="149027" y="14668"/>
                  </a:lnTo>
                  <a:lnTo>
                    <a:pt x="150977" y="13580"/>
                  </a:lnTo>
                  <a:lnTo>
                    <a:pt x="153766" y="12304"/>
                  </a:lnTo>
                  <a:lnTo>
                    <a:pt x="156027" y="11647"/>
                  </a:lnTo>
                  <a:lnTo>
                    <a:pt x="157323" y="11564"/>
                  </a:lnTo>
                  <a:lnTo>
                    <a:pt x="157818" y="10809"/>
                  </a:lnTo>
                  <a:lnTo>
                    <a:pt x="158057" y="9677"/>
                  </a:lnTo>
                  <a:lnTo>
                    <a:pt x="157800" y="8508"/>
                  </a:lnTo>
                  <a:lnTo>
                    <a:pt x="156341" y="6402"/>
                  </a:lnTo>
                  <a:lnTo>
                    <a:pt x="156293" y="5783"/>
                  </a:lnTo>
                  <a:lnTo>
                    <a:pt x="157127" y="5378"/>
                  </a:lnTo>
                  <a:lnTo>
                    <a:pt x="158928" y="5074"/>
                  </a:lnTo>
                  <a:lnTo>
                    <a:pt x="161263" y="5279"/>
                  </a:lnTo>
                  <a:lnTo>
                    <a:pt x="163890" y="6189"/>
                  </a:lnTo>
                  <a:lnTo>
                    <a:pt x="166029" y="7504"/>
                  </a:lnTo>
                  <a:lnTo>
                    <a:pt x="167248" y="9064"/>
                  </a:lnTo>
                  <a:lnTo>
                    <a:pt x="168577" y="12389"/>
                  </a:lnTo>
                  <a:lnTo>
                    <a:pt x="169599" y="15623"/>
                  </a:lnTo>
                  <a:lnTo>
                    <a:pt x="172239" y="20764"/>
                  </a:lnTo>
                  <a:lnTo>
                    <a:pt x="172191" y="23953"/>
                  </a:lnTo>
                  <a:lnTo>
                    <a:pt x="172137" y="27652"/>
                  </a:lnTo>
                  <a:lnTo>
                    <a:pt x="173305" y="28343"/>
                  </a:lnTo>
                  <a:lnTo>
                    <a:pt x="174594" y="28640"/>
                  </a:lnTo>
                  <a:lnTo>
                    <a:pt x="175193" y="29185"/>
                  </a:lnTo>
                  <a:lnTo>
                    <a:pt x="176478" y="32025"/>
                  </a:lnTo>
                  <a:lnTo>
                    <a:pt x="177688" y="32851"/>
                  </a:lnTo>
                  <a:lnTo>
                    <a:pt x="179136" y="33046"/>
                  </a:lnTo>
                  <a:lnTo>
                    <a:pt x="181845" y="34866"/>
                  </a:lnTo>
                  <a:lnTo>
                    <a:pt x="183593" y="35582"/>
                  </a:lnTo>
                  <a:lnTo>
                    <a:pt x="183840" y="36127"/>
                  </a:lnTo>
                  <a:lnTo>
                    <a:pt x="183780" y="36878"/>
                  </a:lnTo>
                  <a:lnTo>
                    <a:pt x="183100" y="37836"/>
                  </a:lnTo>
                  <a:lnTo>
                    <a:pt x="182044" y="38499"/>
                  </a:lnTo>
                  <a:lnTo>
                    <a:pt x="180474" y="39737"/>
                  </a:lnTo>
                  <a:lnTo>
                    <a:pt x="179176" y="41365"/>
                  </a:lnTo>
                  <a:lnTo>
                    <a:pt x="176506" y="45266"/>
                  </a:lnTo>
                  <a:lnTo>
                    <a:pt x="176429" y="45995"/>
                  </a:lnTo>
                  <a:lnTo>
                    <a:pt x="176996" y="46520"/>
                  </a:lnTo>
                  <a:lnTo>
                    <a:pt x="178101" y="46617"/>
                  </a:lnTo>
                  <a:lnTo>
                    <a:pt x="179280" y="46348"/>
                  </a:lnTo>
                  <a:lnTo>
                    <a:pt x="181735" y="44920"/>
                  </a:lnTo>
                  <a:lnTo>
                    <a:pt x="183675" y="45430"/>
                  </a:lnTo>
                  <a:lnTo>
                    <a:pt x="185529" y="46516"/>
                  </a:lnTo>
                  <a:lnTo>
                    <a:pt x="186210" y="47645"/>
                  </a:lnTo>
                  <a:lnTo>
                    <a:pt x="186387" y="49128"/>
                  </a:lnTo>
                  <a:lnTo>
                    <a:pt x="185963" y="51039"/>
                  </a:lnTo>
                  <a:lnTo>
                    <a:pt x="185896" y="53179"/>
                  </a:lnTo>
                  <a:lnTo>
                    <a:pt x="186519" y="56825"/>
                  </a:lnTo>
                  <a:lnTo>
                    <a:pt x="187484" y="60461"/>
                  </a:lnTo>
                  <a:lnTo>
                    <a:pt x="188456" y="61787"/>
                  </a:lnTo>
                  <a:lnTo>
                    <a:pt x="194652" y="64996"/>
                  </a:lnTo>
                  <a:lnTo>
                    <a:pt x="195248" y="66197"/>
                  </a:lnTo>
                  <a:lnTo>
                    <a:pt x="195558" y="67548"/>
                  </a:lnTo>
                  <a:lnTo>
                    <a:pt x="195112" y="69400"/>
                  </a:lnTo>
                  <a:lnTo>
                    <a:pt x="194479" y="70428"/>
                  </a:lnTo>
                  <a:lnTo>
                    <a:pt x="192702" y="72037"/>
                  </a:lnTo>
                  <a:lnTo>
                    <a:pt x="191077" y="73281"/>
                  </a:lnTo>
                  <a:lnTo>
                    <a:pt x="190564" y="74631"/>
                  </a:lnTo>
                  <a:lnTo>
                    <a:pt x="190822" y="77159"/>
                  </a:lnTo>
                  <a:lnTo>
                    <a:pt x="190817" y="82877"/>
                  </a:lnTo>
                  <a:lnTo>
                    <a:pt x="191068" y="87826"/>
                  </a:lnTo>
                  <a:lnTo>
                    <a:pt x="192402" y="89624"/>
                  </a:lnTo>
                  <a:lnTo>
                    <a:pt x="193996" y="90536"/>
                  </a:lnTo>
                  <a:lnTo>
                    <a:pt x="195884" y="90364"/>
                  </a:lnTo>
                  <a:lnTo>
                    <a:pt x="197721" y="90033"/>
                  </a:lnTo>
                  <a:lnTo>
                    <a:pt x="197616" y="92994"/>
                  </a:lnTo>
                  <a:lnTo>
                    <a:pt x="197117" y="96315"/>
                  </a:lnTo>
                  <a:lnTo>
                    <a:pt x="199291" y="97335"/>
                  </a:lnTo>
                  <a:lnTo>
                    <a:pt x="200385" y="98346"/>
                  </a:lnTo>
                  <a:lnTo>
                    <a:pt x="200988" y="99290"/>
                  </a:lnTo>
                  <a:lnTo>
                    <a:pt x="197558" y="101052"/>
                  </a:lnTo>
                  <a:lnTo>
                    <a:pt x="196561" y="102083"/>
                  </a:lnTo>
                  <a:lnTo>
                    <a:pt x="196097" y="104856"/>
                  </a:lnTo>
                  <a:lnTo>
                    <a:pt x="196207" y="107416"/>
                  </a:lnTo>
                  <a:lnTo>
                    <a:pt x="200821" y="109245"/>
                  </a:lnTo>
                  <a:lnTo>
                    <a:pt x="202602" y="111389"/>
                  </a:lnTo>
                  <a:lnTo>
                    <a:pt x="203392" y="113614"/>
                  </a:lnTo>
                  <a:lnTo>
                    <a:pt x="203662" y="117819"/>
                  </a:lnTo>
                  <a:lnTo>
                    <a:pt x="203251" y="118780"/>
                  </a:lnTo>
                  <a:lnTo>
                    <a:pt x="202066" y="118789"/>
                  </a:lnTo>
                  <a:lnTo>
                    <a:pt x="200728" y="117498"/>
                  </a:lnTo>
                  <a:lnTo>
                    <a:pt x="199728" y="116235"/>
                  </a:lnTo>
                  <a:lnTo>
                    <a:pt x="198480" y="116239"/>
                  </a:lnTo>
                  <a:lnTo>
                    <a:pt x="196148" y="115957"/>
                  </a:lnTo>
                  <a:lnTo>
                    <a:pt x="193495" y="115471"/>
                  </a:lnTo>
                  <a:lnTo>
                    <a:pt x="190216" y="115599"/>
                  </a:lnTo>
                  <a:lnTo>
                    <a:pt x="189051" y="115804"/>
                  </a:lnTo>
                  <a:lnTo>
                    <a:pt x="188304" y="116567"/>
                  </a:lnTo>
                  <a:lnTo>
                    <a:pt x="188106" y="117886"/>
                  </a:lnTo>
                  <a:lnTo>
                    <a:pt x="187775" y="122148"/>
                  </a:lnTo>
                  <a:lnTo>
                    <a:pt x="188852" y="123088"/>
                  </a:lnTo>
                  <a:lnTo>
                    <a:pt x="190967" y="124144"/>
                  </a:lnTo>
                  <a:lnTo>
                    <a:pt x="192351" y="124595"/>
                  </a:lnTo>
                  <a:lnTo>
                    <a:pt x="193510" y="124468"/>
                  </a:lnTo>
                  <a:lnTo>
                    <a:pt x="194390" y="125154"/>
                  </a:lnTo>
                  <a:lnTo>
                    <a:pt x="194580" y="126989"/>
                  </a:lnTo>
                  <a:lnTo>
                    <a:pt x="193976" y="128337"/>
                  </a:lnTo>
                  <a:lnTo>
                    <a:pt x="192812" y="129589"/>
                  </a:lnTo>
                  <a:lnTo>
                    <a:pt x="191347" y="132814"/>
                  </a:lnTo>
                  <a:lnTo>
                    <a:pt x="191597" y="134021"/>
                  </a:lnTo>
                  <a:lnTo>
                    <a:pt x="191663" y="135770"/>
                  </a:lnTo>
                  <a:lnTo>
                    <a:pt x="189161" y="140482"/>
                  </a:lnTo>
                  <a:lnTo>
                    <a:pt x="188445" y="141408"/>
                  </a:lnTo>
                  <a:lnTo>
                    <a:pt x="185132" y="140473"/>
                  </a:lnTo>
                  <a:lnTo>
                    <a:pt x="182971" y="140161"/>
                  </a:lnTo>
                  <a:lnTo>
                    <a:pt x="181411" y="141359"/>
                  </a:lnTo>
                  <a:lnTo>
                    <a:pt x="180420" y="140612"/>
                  </a:lnTo>
                  <a:lnTo>
                    <a:pt x="179256" y="139519"/>
                  </a:lnTo>
                  <a:lnTo>
                    <a:pt x="178856" y="138083"/>
                  </a:lnTo>
                  <a:lnTo>
                    <a:pt x="178070" y="137782"/>
                  </a:lnTo>
                  <a:lnTo>
                    <a:pt x="176621" y="137770"/>
                  </a:lnTo>
                  <a:lnTo>
                    <a:pt x="175279" y="138585"/>
                  </a:lnTo>
                  <a:lnTo>
                    <a:pt x="174695" y="140066"/>
                  </a:lnTo>
                  <a:lnTo>
                    <a:pt x="174608" y="141772"/>
                  </a:lnTo>
                  <a:lnTo>
                    <a:pt x="174397" y="143094"/>
                  </a:lnTo>
                  <a:lnTo>
                    <a:pt x="173598" y="143893"/>
                  </a:lnTo>
                  <a:lnTo>
                    <a:pt x="171974" y="145962"/>
                  </a:lnTo>
                  <a:lnTo>
                    <a:pt x="171211" y="147872"/>
                  </a:lnTo>
                  <a:lnTo>
                    <a:pt x="170268" y="149533"/>
                  </a:lnTo>
                  <a:lnTo>
                    <a:pt x="168920" y="149437"/>
                  </a:lnTo>
                  <a:lnTo>
                    <a:pt x="168297" y="149204"/>
                  </a:lnTo>
                  <a:lnTo>
                    <a:pt x="167866" y="149638"/>
                  </a:lnTo>
                  <a:lnTo>
                    <a:pt x="165772" y="150561"/>
                  </a:lnTo>
                  <a:lnTo>
                    <a:pt x="163970" y="150826"/>
                  </a:lnTo>
                  <a:lnTo>
                    <a:pt x="163493" y="149868"/>
                  </a:lnTo>
                  <a:lnTo>
                    <a:pt x="162442" y="149099"/>
                  </a:lnTo>
                  <a:lnTo>
                    <a:pt x="161272" y="147582"/>
                  </a:lnTo>
                  <a:lnTo>
                    <a:pt x="159943" y="146354"/>
                  </a:lnTo>
                  <a:lnTo>
                    <a:pt x="157400" y="145499"/>
                  </a:lnTo>
                  <a:lnTo>
                    <a:pt x="156396" y="145879"/>
                  </a:lnTo>
                  <a:lnTo>
                    <a:pt x="155195" y="145782"/>
                  </a:lnTo>
                  <a:lnTo>
                    <a:pt x="154402" y="145300"/>
                  </a:lnTo>
                  <a:lnTo>
                    <a:pt x="154514" y="144564"/>
                  </a:lnTo>
                  <a:lnTo>
                    <a:pt x="155848" y="142700"/>
                  </a:lnTo>
                  <a:lnTo>
                    <a:pt x="156608" y="140989"/>
                  </a:lnTo>
                  <a:lnTo>
                    <a:pt x="157023" y="139119"/>
                  </a:lnTo>
                  <a:lnTo>
                    <a:pt x="157018" y="137344"/>
                  </a:lnTo>
                  <a:lnTo>
                    <a:pt x="156305" y="134834"/>
                  </a:lnTo>
                  <a:lnTo>
                    <a:pt x="155161" y="132842"/>
                  </a:lnTo>
                  <a:lnTo>
                    <a:pt x="154883" y="131687"/>
                  </a:lnTo>
                  <a:lnTo>
                    <a:pt x="155017" y="130045"/>
                  </a:lnTo>
                  <a:lnTo>
                    <a:pt x="154752" y="128516"/>
                  </a:lnTo>
                  <a:lnTo>
                    <a:pt x="154381" y="127719"/>
                  </a:lnTo>
                  <a:lnTo>
                    <a:pt x="154199" y="126202"/>
                  </a:lnTo>
                  <a:lnTo>
                    <a:pt x="153840" y="124821"/>
                  </a:lnTo>
                  <a:lnTo>
                    <a:pt x="153167" y="124288"/>
                  </a:lnTo>
                  <a:lnTo>
                    <a:pt x="152788" y="121973"/>
                  </a:lnTo>
                  <a:lnTo>
                    <a:pt x="152897" y="119595"/>
                  </a:lnTo>
                  <a:lnTo>
                    <a:pt x="151912" y="118696"/>
                  </a:lnTo>
                  <a:lnTo>
                    <a:pt x="150358" y="118040"/>
                  </a:lnTo>
                  <a:lnTo>
                    <a:pt x="149444" y="117109"/>
                  </a:lnTo>
                  <a:lnTo>
                    <a:pt x="148881" y="116073"/>
                  </a:lnTo>
                  <a:lnTo>
                    <a:pt x="148320" y="115772"/>
                  </a:lnTo>
                  <a:lnTo>
                    <a:pt x="147843" y="115834"/>
                  </a:lnTo>
                  <a:lnTo>
                    <a:pt x="147408" y="116478"/>
                  </a:lnTo>
                  <a:lnTo>
                    <a:pt x="146891" y="116614"/>
                  </a:lnTo>
                  <a:lnTo>
                    <a:pt x="145989" y="114386"/>
                  </a:lnTo>
                  <a:lnTo>
                    <a:pt x="145609" y="114300"/>
                  </a:lnTo>
                  <a:lnTo>
                    <a:pt x="144981" y="114811"/>
                  </a:lnTo>
                  <a:lnTo>
                    <a:pt x="137806" y="117279"/>
                  </a:lnTo>
                  <a:lnTo>
                    <a:pt x="137493" y="116320"/>
                  </a:lnTo>
                  <a:lnTo>
                    <a:pt x="136886" y="115180"/>
                  </a:lnTo>
                  <a:lnTo>
                    <a:pt x="135511" y="114796"/>
                  </a:lnTo>
                  <a:lnTo>
                    <a:pt x="133144" y="115651"/>
                  </a:lnTo>
                  <a:lnTo>
                    <a:pt x="131759" y="115752"/>
                  </a:lnTo>
                  <a:lnTo>
                    <a:pt x="129635" y="115466"/>
                  </a:lnTo>
                  <a:lnTo>
                    <a:pt x="128685" y="115868"/>
                  </a:lnTo>
                  <a:lnTo>
                    <a:pt x="125866" y="119152"/>
                  </a:lnTo>
                  <a:lnTo>
                    <a:pt x="124173" y="120435"/>
                  </a:lnTo>
                  <a:lnTo>
                    <a:pt x="122894" y="120330"/>
                  </a:lnTo>
                  <a:lnTo>
                    <a:pt x="121550" y="120032"/>
                  </a:lnTo>
                  <a:lnTo>
                    <a:pt x="120601" y="120269"/>
                  </a:lnTo>
                  <a:lnTo>
                    <a:pt x="119906" y="119894"/>
                  </a:lnTo>
                  <a:lnTo>
                    <a:pt x="120182" y="119094"/>
                  </a:lnTo>
                  <a:lnTo>
                    <a:pt x="120867" y="118089"/>
                  </a:lnTo>
                  <a:lnTo>
                    <a:pt x="122218" y="114513"/>
                  </a:lnTo>
                  <a:lnTo>
                    <a:pt x="125681" y="110912"/>
                  </a:lnTo>
                  <a:lnTo>
                    <a:pt x="125753" y="110159"/>
                  </a:lnTo>
                  <a:lnTo>
                    <a:pt x="124337" y="108053"/>
                  </a:lnTo>
                  <a:lnTo>
                    <a:pt x="122849" y="105184"/>
                  </a:lnTo>
                  <a:lnTo>
                    <a:pt x="122845" y="102110"/>
                  </a:lnTo>
                  <a:lnTo>
                    <a:pt x="122563" y="99889"/>
                  </a:lnTo>
                  <a:lnTo>
                    <a:pt x="119499" y="99267"/>
                  </a:lnTo>
                  <a:lnTo>
                    <a:pt x="118942" y="98892"/>
                  </a:lnTo>
                  <a:lnTo>
                    <a:pt x="118861" y="98143"/>
                  </a:lnTo>
                  <a:lnTo>
                    <a:pt x="119654" y="96150"/>
                  </a:lnTo>
                  <a:lnTo>
                    <a:pt x="120582" y="94308"/>
                  </a:lnTo>
                  <a:lnTo>
                    <a:pt x="120719" y="93529"/>
                  </a:lnTo>
                  <a:lnTo>
                    <a:pt x="120503" y="92840"/>
                  </a:lnTo>
                  <a:lnTo>
                    <a:pt x="118622" y="90876"/>
                  </a:lnTo>
                  <a:lnTo>
                    <a:pt x="115687" y="87253"/>
                  </a:lnTo>
                  <a:lnTo>
                    <a:pt x="112971" y="83241"/>
                  </a:lnTo>
                  <a:lnTo>
                    <a:pt x="110639" y="79795"/>
                  </a:lnTo>
                  <a:lnTo>
                    <a:pt x="108754" y="78225"/>
                  </a:lnTo>
                  <a:lnTo>
                    <a:pt x="106953" y="75954"/>
                  </a:lnTo>
                  <a:lnTo>
                    <a:pt x="106267" y="74506"/>
                  </a:lnTo>
                  <a:lnTo>
                    <a:pt x="104389" y="73986"/>
                  </a:lnTo>
                  <a:lnTo>
                    <a:pt x="98910" y="74016"/>
                  </a:lnTo>
                  <a:lnTo>
                    <a:pt x="92329" y="74051"/>
                  </a:lnTo>
                  <a:lnTo>
                    <a:pt x="86774" y="74084"/>
                  </a:lnTo>
                  <a:lnTo>
                    <a:pt x="86451" y="76025"/>
                  </a:lnTo>
                  <a:lnTo>
                    <a:pt x="80384" y="77334"/>
                  </a:lnTo>
                  <a:lnTo>
                    <a:pt x="76642" y="75831"/>
                  </a:lnTo>
                  <a:lnTo>
                    <a:pt x="72490" y="76705"/>
                  </a:lnTo>
                  <a:lnTo>
                    <a:pt x="70459" y="77700"/>
                  </a:lnTo>
                  <a:lnTo>
                    <a:pt x="69826" y="79771"/>
                  </a:lnTo>
                  <a:lnTo>
                    <a:pt x="68901" y="82043"/>
                  </a:lnTo>
                  <a:lnTo>
                    <a:pt x="68017" y="82978"/>
                  </a:lnTo>
                  <a:lnTo>
                    <a:pt x="67637" y="83998"/>
                  </a:lnTo>
                  <a:lnTo>
                    <a:pt x="67124" y="84927"/>
                  </a:lnTo>
                  <a:lnTo>
                    <a:pt x="66309" y="85997"/>
                  </a:lnTo>
                  <a:lnTo>
                    <a:pt x="65403" y="88145"/>
                  </a:lnTo>
                  <a:lnTo>
                    <a:pt x="63429" y="91201"/>
                  </a:lnTo>
                  <a:lnTo>
                    <a:pt x="61350" y="93172"/>
                  </a:lnTo>
                  <a:lnTo>
                    <a:pt x="57822" y="94248"/>
                  </a:lnTo>
                  <a:lnTo>
                    <a:pt x="56721" y="97465"/>
                  </a:lnTo>
                  <a:lnTo>
                    <a:pt x="55908" y="98663"/>
                  </a:lnTo>
                  <a:lnTo>
                    <a:pt x="54547" y="99600"/>
                  </a:lnTo>
                  <a:lnTo>
                    <a:pt x="53094" y="100210"/>
                  </a:lnTo>
                  <a:lnTo>
                    <a:pt x="51754" y="99842"/>
                  </a:lnTo>
                  <a:lnTo>
                    <a:pt x="50210" y="99587"/>
                  </a:lnTo>
                  <a:lnTo>
                    <a:pt x="48595" y="100165"/>
                  </a:lnTo>
                  <a:lnTo>
                    <a:pt x="48320" y="99359"/>
                  </a:lnTo>
                  <a:lnTo>
                    <a:pt x="49236" y="96811"/>
                  </a:lnTo>
                  <a:lnTo>
                    <a:pt x="48506" y="95486"/>
                  </a:lnTo>
                  <a:lnTo>
                    <a:pt x="45737" y="92839"/>
                  </a:lnTo>
                  <a:lnTo>
                    <a:pt x="45475" y="91559"/>
                  </a:lnTo>
                  <a:lnTo>
                    <a:pt x="44627" y="89910"/>
                  </a:lnTo>
                  <a:lnTo>
                    <a:pt x="40980" y="86508"/>
                  </a:lnTo>
                  <a:lnTo>
                    <a:pt x="37578" y="86719"/>
                  </a:lnTo>
                  <a:lnTo>
                    <a:pt x="38524" y="83863"/>
                  </a:lnTo>
                  <a:lnTo>
                    <a:pt x="38481" y="80071"/>
                  </a:lnTo>
                  <a:lnTo>
                    <a:pt x="37326" y="78001"/>
                  </a:lnTo>
                  <a:lnTo>
                    <a:pt x="37621" y="75886"/>
                  </a:lnTo>
                  <a:lnTo>
                    <a:pt x="36990" y="76020"/>
                  </a:lnTo>
                  <a:lnTo>
                    <a:pt x="35855" y="77476"/>
                  </a:lnTo>
                  <a:lnTo>
                    <a:pt x="34020" y="77008"/>
                  </a:lnTo>
                  <a:lnTo>
                    <a:pt x="30302" y="74756"/>
                  </a:lnTo>
                  <a:lnTo>
                    <a:pt x="28444" y="72568"/>
                  </a:lnTo>
                  <a:lnTo>
                    <a:pt x="28222" y="70709"/>
                  </a:lnTo>
                  <a:lnTo>
                    <a:pt x="27805" y="69987"/>
                  </a:lnTo>
                  <a:lnTo>
                    <a:pt x="26665" y="70374"/>
                  </a:lnTo>
                  <a:lnTo>
                    <a:pt x="24340" y="70337"/>
                  </a:lnTo>
                  <a:lnTo>
                    <a:pt x="17252" y="67028"/>
                  </a:lnTo>
                  <a:lnTo>
                    <a:pt x="12204" y="58696"/>
                  </a:lnTo>
                  <a:lnTo>
                    <a:pt x="12092" y="56818"/>
                  </a:lnTo>
                  <a:lnTo>
                    <a:pt x="12817" y="53582"/>
                  </a:lnTo>
                  <a:lnTo>
                    <a:pt x="12648" y="52704"/>
                  </a:lnTo>
                  <a:lnTo>
                    <a:pt x="10331" y="54852"/>
                  </a:lnTo>
                  <a:lnTo>
                    <a:pt x="9889" y="53413"/>
                  </a:lnTo>
                  <a:lnTo>
                    <a:pt x="8120" y="50068"/>
                  </a:lnTo>
                  <a:lnTo>
                    <a:pt x="7607" y="48146"/>
                  </a:lnTo>
                  <a:lnTo>
                    <a:pt x="5907" y="47292"/>
                  </a:lnTo>
                  <a:lnTo>
                    <a:pt x="4545" y="47139"/>
                  </a:lnTo>
                  <a:lnTo>
                    <a:pt x="3493" y="47779"/>
                  </a:lnTo>
                  <a:lnTo>
                    <a:pt x="2106" y="51689"/>
                  </a:lnTo>
                  <a:lnTo>
                    <a:pt x="1072" y="51663"/>
                  </a:lnTo>
                  <a:lnTo>
                    <a:pt x="0" y="50828"/>
                  </a:lnTo>
                  <a:lnTo>
                    <a:pt x="226" y="47911"/>
                  </a:lnTo>
                  <a:lnTo>
                    <a:pt x="1442" y="46473"/>
                  </a:lnTo>
                  <a:lnTo>
                    <a:pt x="2950" y="44262"/>
                  </a:lnTo>
                  <a:lnTo>
                    <a:pt x="7514" y="35051"/>
                  </a:lnTo>
                  <a:lnTo>
                    <a:pt x="9145" y="32939"/>
                  </a:lnTo>
                  <a:lnTo>
                    <a:pt x="10176" y="32205"/>
                  </a:lnTo>
                  <a:lnTo>
                    <a:pt x="12336" y="32119"/>
                  </a:lnTo>
                  <a:lnTo>
                    <a:pt x="16546" y="30887"/>
                  </a:lnTo>
                  <a:lnTo>
                    <a:pt x="19990" y="28853"/>
                  </a:lnTo>
                  <a:lnTo>
                    <a:pt x="21710" y="28021"/>
                  </a:lnTo>
                  <a:lnTo>
                    <a:pt x="25669" y="28241"/>
                  </a:lnTo>
                  <a:lnTo>
                    <a:pt x="30342" y="27891"/>
                  </a:lnTo>
                  <a:lnTo>
                    <a:pt x="36434" y="25917"/>
                  </a:lnTo>
                  <a:lnTo>
                    <a:pt x="36550" y="23206"/>
                  </a:lnTo>
                  <a:lnTo>
                    <a:pt x="36492" y="19732"/>
                  </a:lnTo>
                  <a:lnTo>
                    <a:pt x="36289" y="18356"/>
                  </a:lnTo>
                  <a:lnTo>
                    <a:pt x="34125" y="17117"/>
                  </a:lnTo>
                  <a:lnTo>
                    <a:pt x="32865" y="16044"/>
                  </a:lnTo>
                  <a:lnTo>
                    <a:pt x="31780" y="14675"/>
                  </a:lnTo>
                  <a:lnTo>
                    <a:pt x="30462" y="13699"/>
                  </a:lnTo>
                  <a:lnTo>
                    <a:pt x="30505" y="12675"/>
                  </a:lnTo>
                  <a:lnTo>
                    <a:pt x="32158" y="11801"/>
                  </a:lnTo>
                  <a:lnTo>
                    <a:pt x="33209" y="11355"/>
                  </a:lnTo>
                  <a:lnTo>
                    <a:pt x="35687" y="11373"/>
                  </a:lnTo>
                  <a:lnTo>
                    <a:pt x="36508" y="10863"/>
                  </a:lnTo>
                  <a:lnTo>
                    <a:pt x="37120" y="9982"/>
                  </a:lnTo>
                  <a:lnTo>
                    <a:pt x="37826" y="7751"/>
                  </a:lnTo>
                  <a:lnTo>
                    <a:pt x="38070" y="5399"/>
                  </a:lnTo>
                  <a:lnTo>
                    <a:pt x="36438" y="2241"/>
                  </a:lnTo>
                  <a:lnTo>
                    <a:pt x="36531" y="0"/>
                  </a:lnTo>
                  <a:lnTo>
                    <a:pt x="45470" y="322"/>
                  </a:lnTo>
                  <a:lnTo>
                    <a:pt x="46388" y="561"/>
                  </a:lnTo>
                  <a:lnTo>
                    <a:pt x="50380" y="948"/>
                  </a:lnTo>
                  <a:lnTo>
                    <a:pt x="52856" y="944"/>
                  </a:lnTo>
                  <a:lnTo>
                    <a:pt x="54392" y="1115"/>
                  </a:lnTo>
                  <a:lnTo>
                    <a:pt x="55031" y="1627"/>
                  </a:lnTo>
                  <a:lnTo>
                    <a:pt x="54903" y="2566"/>
                  </a:lnTo>
                  <a:lnTo>
                    <a:pt x="54477" y="3803"/>
                  </a:lnTo>
                  <a:lnTo>
                    <a:pt x="54989" y="5082"/>
                  </a:lnTo>
                  <a:lnTo>
                    <a:pt x="56354" y="5424"/>
                  </a:lnTo>
                  <a:lnTo>
                    <a:pt x="57080" y="5036"/>
                  </a:lnTo>
                  <a:lnTo>
                    <a:pt x="57773" y="4409"/>
                  </a:lnTo>
                  <a:lnTo>
                    <a:pt x="58598" y="3914"/>
                  </a:lnTo>
                  <a:lnTo>
                    <a:pt x="59773" y="4253"/>
                  </a:lnTo>
                  <a:lnTo>
                    <a:pt x="62284" y="6135"/>
                  </a:lnTo>
                  <a:lnTo>
                    <a:pt x="64613" y="6653"/>
                  </a:lnTo>
                  <a:lnTo>
                    <a:pt x="67162" y="7674"/>
                  </a:lnTo>
                  <a:lnTo>
                    <a:pt x="69554" y="8238"/>
                  </a:lnTo>
                  <a:lnTo>
                    <a:pt x="71678" y="8167"/>
                  </a:lnTo>
                  <a:lnTo>
                    <a:pt x="73289" y="9225"/>
                  </a:lnTo>
                  <a:lnTo>
                    <a:pt x="76269" y="9558"/>
                  </a:lnTo>
                  <a:lnTo>
                    <a:pt x="80118" y="8215"/>
                  </a:lnTo>
                  <a:lnTo>
                    <a:pt x="83146" y="7623"/>
                  </a:lnTo>
                  <a:lnTo>
                    <a:pt x="87396" y="7477"/>
                  </a:lnTo>
                  <a:lnTo>
                    <a:pt x="89620" y="7920"/>
                  </a:lnTo>
                  <a:lnTo>
                    <a:pt x="96098" y="6842"/>
                  </a:lnTo>
                  <a:lnTo>
                    <a:pt x="99329" y="7083"/>
                  </a:lnTo>
                  <a:close/>
                </a:path>
              </a:pathLst>
            </a:custGeom>
            <a:solidFill>
              <a:srgbClr val="FECCBD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6094738" y="3063739"/>
              <a:ext cx="82849" cy="20668"/>
            </a:xfrm>
            <a:custGeom>
              <a:avLst/>
              <a:pathLst>
                <a:path w="82849" h="20668">
                  <a:moveTo>
                    <a:pt x="1698" y="20668"/>
                  </a:moveTo>
                  <a:lnTo>
                    <a:pt x="1532" y="18338"/>
                  </a:lnTo>
                  <a:lnTo>
                    <a:pt x="0" y="13016"/>
                  </a:lnTo>
                  <a:lnTo>
                    <a:pt x="2056" y="10686"/>
                  </a:lnTo>
                  <a:lnTo>
                    <a:pt x="4296" y="9315"/>
                  </a:lnTo>
                  <a:lnTo>
                    <a:pt x="5803" y="10412"/>
                  </a:lnTo>
                  <a:lnTo>
                    <a:pt x="6258" y="12581"/>
                  </a:lnTo>
                  <a:lnTo>
                    <a:pt x="7415" y="14062"/>
                  </a:lnTo>
                  <a:lnTo>
                    <a:pt x="11369" y="14988"/>
                  </a:lnTo>
                  <a:lnTo>
                    <a:pt x="15285" y="14322"/>
                  </a:lnTo>
                  <a:lnTo>
                    <a:pt x="17678" y="14629"/>
                  </a:lnTo>
                  <a:lnTo>
                    <a:pt x="17600" y="13428"/>
                  </a:lnTo>
                  <a:lnTo>
                    <a:pt x="18415" y="11829"/>
                  </a:lnTo>
                  <a:lnTo>
                    <a:pt x="23167" y="11143"/>
                  </a:lnTo>
                  <a:lnTo>
                    <a:pt x="28195" y="10686"/>
                  </a:lnTo>
                  <a:lnTo>
                    <a:pt x="33357" y="9727"/>
                  </a:lnTo>
                  <a:lnTo>
                    <a:pt x="37402" y="9767"/>
                  </a:lnTo>
                  <a:lnTo>
                    <a:pt x="38613" y="9499"/>
                  </a:lnTo>
                  <a:lnTo>
                    <a:pt x="38319" y="9088"/>
                  </a:lnTo>
                  <a:lnTo>
                    <a:pt x="34688" y="8628"/>
                  </a:lnTo>
                  <a:lnTo>
                    <a:pt x="26940" y="9731"/>
                  </a:lnTo>
                  <a:lnTo>
                    <a:pt x="19049" y="10055"/>
                  </a:lnTo>
                  <a:lnTo>
                    <a:pt x="13070" y="12953"/>
                  </a:lnTo>
                  <a:lnTo>
                    <a:pt x="10619" y="12682"/>
                  </a:lnTo>
                  <a:lnTo>
                    <a:pt x="8144" y="9786"/>
                  </a:lnTo>
                  <a:lnTo>
                    <a:pt x="7253" y="6212"/>
                  </a:lnTo>
                  <a:lnTo>
                    <a:pt x="14260" y="5947"/>
                  </a:lnTo>
                  <a:lnTo>
                    <a:pt x="22748" y="6061"/>
                  </a:lnTo>
                  <a:lnTo>
                    <a:pt x="31989" y="6185"/>
                  </a:lnTo>
                  <a:lnTo>
                    <a:pt x="36342" y="6241"/>
                  </a:lnTo>
                  <a:lnTo>
                    <a:pt x="38630" y="2351"/>
                  </a:lnTo>
                  <a:lnTo>
                    <a:pt x="42978" y="635"/>
                  </a:lnTo>
                  <a:lnTo>
                    <a:pt x="47432" y="0"/>
                  </a:lnTo>
                  <a:lnTo>
                    <a:pt x="49750" y="168"/>
                  </a:lnTo>
                  <a:lnTo>
                    <a:pt x="52200" y="743"/>
                  </a:lnTo>
                  <a:lnTo>
                    <a:pt x="56892" y="3952"/>
                  </a:lnTo>
                  <a:lnTo>
                    <a:pt x="59817" y="4683"/>
                  </a:lnTo>
                  <a:lnTo>
                    <a:pt x="62285" y="5414"/>
                  </a:lnTo>
                  <a:lnTo>
                    <a:pt x="64050" y="6974"/>
                  </a:lnTo>
                  <a:lnTo>
                    <a:pt x="66855" y="8522"/>
                  </a:lnTo>
                  <a:lnTo>
                    <a:pt x="69064" y="8940"/>
                  </a:lnTo>
                  <a:lnTo>
                    <a:pt x="70377" y="8703"/>
                  </a:lnTo>
                  <a:lnTo>
                    <a:pt x="72560" y="8106"/>
                  </a:lnTo>
                  <a:lnTo>
                    <a:pt x="73999" y="7626"/>
                  </a:lnTo>
                  <a:lnTo>
                    <a:pt x="78685" y="7423"/>
                  </a:lnTo>
                  <a:lnTo>
                    <a:pt x="82127" y="9217"/>
                  </a:lnTo>
                  <a:lnTo>
                    <a:pt x="82849" y="11172"/>
                  </a:lnTo>
                  <a:lnTo>
                    <a:pt x="82274" y="13176"/>
                  </a:lnTo>
                  <a:lnTo>
                    <a:pt x="77648" y="14251"/>
                  </a:lnTo>
                  <a:lnTo>
                    <a:pt x="71241" y="15924"/>
                  </a:lnTo>
                  <a:lnTo>
                    <a:pt x="65940" y="15011"/>
                  </a:lnTo>
                  <a:lnTo>
                    <a:pt x="59492" y="12722"/>
                  </a:lnTo>
                  <a:lnTo>
                    <a:pt x="55725" y="11080"/>
                  </a:lnTo>
                  <a:lnTo>
                    <a:pt x="54156" y="10424"/>
                  </a:lnTo>
                  <a:lnTo>
                    <a:pt x="51800" y="9381"/>
                  </a:lnTo>
                  <a:lnTo>
                    <a:pt x="49746" y="8256"/>
                  </a:lnTo>
                  <a:lnTo>
                    <a:pt x="47763" y="7529"/>
                  </a:lnTo>
                  <a:lnTo>
                    <a:pt x="46250" y="7063"/>
                  </a:lnTo>
                  <a:lnTo>
                    <a:pt x="45131" y="7650"/>
                  </a:lnTo>
                  <a:lnTo>
                    <a:pt x="44565" y="9037"/>
                  </a:lnTo>
                  <a:lnTo>
                    <a:pt x="43669" y="10584"/>
                  </a:lnTo>
                  <a:lnTo>
                    <a:pt x="42516" y="11498"/>
                  </a:lnTo>
                  <a:lnTo>
                    <a:pt x="37111" y="12041"/>
                  </a:lnTo>
                  <a:lnTo>
                    <a:pt x="32262" y="12609"/>
                  </a:lnTo>
                  <a:lnTo>
                    <a:pt x="29657" y="13091"/>
                  </a:lnTo>
                  <a:lnTo>
                    <a:pt x="27921" y="13456"/>
                  </a:lnTo>
                  <a:lnTo>
                    <a:pt x="27372" y="18118"/>
                  </a:lnTo>
                  <a:lnTo>
                    <a:pt x="21879" y="18065"/>
                  </a:lnTo>
                  <a:lnTo>
                    <a:pt x="16483" y="18012"/>
                  </a:lnTo>
                  <a:lnTo>
                    <a:pt x="10886" y="18094"/>
                  </a:lnTo>
                  <a:lnTo>
                    <a:pt x="4864" y="18182"/>
                  </a:lnTo>
                  <a:lnTo>
                    <a:pt x="3323" y="19133"/>
                  </a:lnTo>
                  <a:close/>
                </a:path>
              </a:pathLst>
            </a:custGeom>
            <a:solidFill>
              <a:srgbClr val="FCE0D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6118526" y="3136122"/>
              <a:ext cx="1880" cy="3814"/>
            </a:xfrm>
            <a:custGeom>
              <a:avLst/>
              <a:pathLst>
                <a:path w="1880" h="3814">
                  <a:moveTo>
                    <a:pt x="1880" y="3048"/>
                  </a:moveTo>
                  <a:lnTo>
                    <a:pt x="1624" y="3814"/>
                  </a:lnTo>
                  <a:lnTo>
                    <a:pt x="0" y="3697"/>
                  </a:lnTo>
                  <a:lnTo>
                    <a:pt x="368" y="2919"/>
                  </a:lnTo>
                  <a:lnTo>
                    <a:pt x="13" y="2693"/>
                  </a:lnTo>
                  <a:lnTo>
                    <a:pt x="483" y="360"/>
                  </a:lnTo>
                  <a:lnTo>
                    <a:pt x="725" y="0"/>
                  </a:lnTo>
                  <a:lnTo>
                    <a:pt x="1515" y="868"/>
                  </a:lnTo>
                  <a:lnTo>
                    <a:pt x="1621" y="1227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6110997" y="3135956"/>
              <a:ext cx="5074" cy="4261"/>
            </a:xfrm>
            <a:custGeom>
              <a:avLst/>
              <a:pathLst>
                <a:path w="5074" h="4261">
                  <a:moveTo>
                    <a:pt x="3369" y="3850"/>
                  </a:moveTo>
                  <a:lnTo>
                    <a:pt x="1157" y="4261"/>
                  </a:lnTo>
                  <a:lnTo>
                    <a:pt x="149" y="2888"/>
                  </a:lnTo>
                  <a:lnTo>
                    <a:pt x="0" y="2358"/>
                  </a:lnTo>
                  <a:lnTo>
                    <a:pt x="1154" y="1897"/>
                  </a:lnTo>
                  <a:lnTo>
                    <a:pt x="1673" y="1878"/>
                  </a:lnTo>
                  <a:lnTo>
                    <a:pt x="2552" y="882"/>
                  </a:lnTo>
                  <a:lnTo>
                    <a:pt x="3637" y="214"/>
                  </a:lnTo>
                  <a:lnTo>
                    <a:pt x="4116" y="0"/>
                  </a:lnTo>
                  <a:lnTo>
                    <a:pt x="4672" y="43"/>
                  </a:lnTo>
                  <a:lnTo>
                    <a:pt x="5074" y="2245"/>
                  </a:lnTo>
                  <a:lnTo>
                    <a:pt x="4537" y="3169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6123616" y="3133110"/>
              <a:ext cx="3355" cy="3516"/>
            </a:xfrm>
            <a:custGeom>
              <a:avLst/>
              <a:pathLst>
                <a:path w="3355" h="3516">
                  <a:moveTo>
                    <a:pt x="1509" y="2384"/>
                  </a:moveTo>
                  <a:lnTo>
                    <a:pt x="1509" y="3516"/>
                  </a:lnTo>
                  <a:lnTo>
                    <a:pt x="340" y="3301"/>
                  </a:lnTo>
                  <a:lnTo>
                    <a:pt x="0" y="2963"/>
                  </a:lnTo>
                  <a:lnTo>
                    <a:pt x="693" y="913"/>
                  </a:lnTo>
                  <a:lnTo>
                    <a:pt x="1721" y="0"/>
                  </a:lnTo>
                  <a:lnTo>
                    <a:pt x="2980" y="145"/>
                  </a:lnTo>
                  <a:lnTo>
                    <a:pt x="3355" y="422"/>
                  </a:lnTo>
                  <a:lnTo>
                    <a:pt x="3111" y="1213"/>
                  </a:lnTo>
                  <a:lnTo>
                    <a:pt x="2561" y="1863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6116890" y="3124916"/>
              <a:ext cx="3354" cy="4528"/>
            </a:xfrm>
            <a:custGeom>
              <a:avLst/>
              <a:pathLst>
                <a:path w="3354" h="4528">
                  <a:moveTo>
                    <a:pt x="3354" y="3660"/>
                  </a:moveTo>
                  <a:lnTo>
                    <a:pt x="2057" y="4528"/>
                  </a:lnTo>
                  <a:lnTo>
                    <a:pt x="717" y="4120"/>
                  </a:lnTo>
                  <a:lnTo>
                    <a:pt x="0" y="3347"/>
                  </a:lnTo>
                  <a:lnTo>
                    <a:pt x="106" y="1961"/>
                  </a:lnTo>
                  <a:lnTo>
                    <a:pt x="1620" y="0"/>
                  </a:lnTo>
                  <a:lnTo>
                    <a:pt x="2980" y="253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6128042" y="3123975"/>
              <a:ext cx="3790" cy="3276"/>
            </a:xfrm>
            <a:custGeom>
              <a:avLst/>
              <a:pathLst>
                <a:path w="3790" h="3276">
                  <a:moveTo>
                    <a:pt x="1829" y="2633"/>
                  </a:moveTo>
                  <a:lnTo>
                    <a:pt x="1570" y="3276"/>
                  </a:lnTo>
                  <a:lnTo>
                    <a:pt x="0" y="2731"/>
                  </a:lnTo>
                  <a:lnTo>
                    <a:pt x="2295" y="406"/>
                  </a:lnTo>
                  <a:lnTo>
                    <a:pt x="3790" y="0"/>
                  </a:lnTo>
                  <a:lnTo>
                    <a:pt x="3736" y="1790"/>
                  </a:lnTo>
                  <a:lnTo>
                    <a:pt x="2581" y="2168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6113318" y="3116947"/>
              <a:ext cx="4587" cy="3508"/>
            </a:xfrm>
            <a:custGeom>
              <a:avLst/>
              <a:pathLst>
                <a:path w="4587" h="3508">
                  <a:moveTo>
                    <a:pt x="4587" y="128"/>
                  </a:moveTo>
                  <a:lnTo>
                    <a:pt x="3153" y="3508"/>
                  </a:lnTo>
                  <a:lnTo>
                    <a:pt x="1381" y="3135"/>
                  </a:lnTo>
                  <a:lnTo>
                    <a:pt x="140" y="1123"/>
                  </a:lnTo>
                  <a:lnTo>
                    <a:pt x="0" y="27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6097860" y="3095026"/>
              <a:ext cx="83959" cy="48077"/>
            </a:xfrm>
            <a:custGeom>
              <a:avLst/>
              <a:pathLst>
                <a:path w="83959" h="48077">
                  <a:moveTo>
                    <a:pt x="46115" y="48077"/>
                  </a:moveTo>
                  <a:lnTo>
                    <a:pt x="44713" y="46118"/>
                  </a:lnTo>
                  <a:lnTo>
                    <a:pt x="45795" y="42500"/>
                  </a:lnTo>
                  <a:lnTo>
                    <a:pt x="44629" y="42553"/>
                  </a:lnTo>
                  <a:lnTo>
                    <a:pt x="42301" y="45477"/>
                  </a:lnTo>
                  <a:lnTo>
                    <a:pt x="41166" y="45569"/>
                  </a:lnTo>
                  <a:lnTo>
                    <a:pt x="41316" y="42105"/>
                  </a:lnTo>
                  <a:lnTo>
                    <a:pt x="40026" y="41977"/>
                  </a:lnTo>
                  <a:lnTo>
                    <a:pt x="38531" y="42222"/>
                  </a:lnTo>
                  <a:lnTo>
                    <a:pt x="36440" y="40420"/>
                  </a:lnTo>
                  <a:lnTo>
                    <a:pt x="36234" y="39066"/>
                  </a:lnTo>
                  <a:lnTo>
                    <a:pt x="36401" y="37180"/>
                  </a:lnTo>
                  <a:lnTo>
                    <a:pt x="37675" y="35975"/>
                  </a:lnTo>
                  <a:lnTo>
                    <a:pt x="37502" y="35470"/>
                  </a:lnTo>
                  <a:lnTo>
                    <a:pt x="36273" y="35329"/>
                  </a:lnTo>
                  <a:lnTo>
                    <a:pt x="34897" y="35652"/>
                  </a:lnTo>
                  <a:lnTo>
                    <a:pt x="34054" y="35084"/>
                  </a:lnTo>
                  <a:lnTo>
                    <a:pt x="35446" y="32637"/>
                  </a:lnTo>
                  <a:lnTo>
                    <a:pt x="40324" y="30580"/>
                  </a:lnTo>
                  <a:lnTo>
                    <a:pt x="42778" y="30369"/>
                  </a:lnTo>
                  <a:lnTo>
                    <a:pt x="45296" y="29903"/>
                  </a:lnTo>
                  <a:lnTo>
                    <a:pt x="43921" y="28141"/>
                  </a:lnTo>
                  <a:lnTo>
                    <a:pt x="40938" y="27445"/>
                  </a:lnTo>
                  <a:lnTo>
                    <a:pt x="38552" y="27930"/>
                  </a:lnTo>
                  <a:lnTo>
                    <a:pt x="37365" y="29209"/>
                  </a:lnTo>
                  <a:lnTo>
                    <a:pt x="35891" y="29421"/>
                  </a:lnTo>
                  <a:lnTo>
                    <a:pt x="33434" y="26422"/>
                  </a:lnTo>
                  <a:lnTo>
                    <a:pt x="33480" y="24913"/>
                  </a:lnTo>
                  <a:lnTo>
                    <a:pt x="34394" y="23132"/>
                  </a:lnTo>
                  <a:lnTo>
                    <a:pt x="35816" y="22332"/>
                  </a:lnTo>
                  <a:lnTo>
                    <a:pt x="41477" y="22355"/>
                  </a:lnTo>
                  <a:lnTo>
                    <a:pt x="43626" y="21350"/>
                  </a:lnTo>
                  <a:lnTo>
                    <a:pt x="44493" y="21166"/>
                  </a:lnTo>
                  <a:lnTo>
                    <a:pt x="45315" y="20253"/>
                  </a:lnTo>
                  <a:lnTo>
                    <a:pt x="45141" y="19645"/>
                  </a:lnTo>
                  <a:lnTo>
                    <a:pt x="44222" y="19610"/>
                  </a:lnTo>
                  <a:lnTo>
                    <a:pt x="42106" y="20798"/>
                  </a:lnTo>
                  <a:lnTo>
                    <a:pt x="35289" y="20349"/>
                  </a:lnTo>
                  <a:lnTo>
                    <a:pt x="33114" y="21066"/>
                  </a:lnTo>
                  <a:lnTo>
                    <a:pt x="29323" y="23808"/>
                  </a:lnTo>
                  <a:lnTo>
                    <a:pt x="24661" y="25325"/>
                  </a:lnTo>
                  <a:lnTo>
                    <a:pt x="21280" y="24685"/>
                  </a:lnTo>
                  <a:lnTo>
                    <a:pt x="22358" y="21008"/>
                  </a:lnTo>
                  <a:lnTo>
                    <a:pt x="21875" y="20508"/>
                  </a:lnTo>
                  <a:lnTo>
                    <a:pt x="20809" y="19905"/>
                  </a:lnTo>
                  <a:lnTo>
                    <a:pt x="15845" y="21074"/>
                  </a:lnTo>
                  <a:lnTo>
                    <a:pt x="12089" y="19393"/>
                  </a:lnTo>
                  <a:lnTo>
                    <a:pt x="10604" y="17362"/>
                  </a:lnTo>
                  <a:lnTo>
                    <a:pt x="10859" y="14816"/>
                  </a:lnTo>
                  <a:lnTo>
                    <a:pt x="12630" y="13095"/>
                  </a:lnTo>
                  <a:lnTo>
                    <a:pt x="12911" y="12236"/>
                  </a:lnTo>
                  <a:lnTo>
                    <a:pt x="11040" y="12073"/>
                  </a:lnTo>
                  <a:lnTo>
                    <a:pt x="7599" y="13147"/>
                  </a:lnTo>
                  <a:lnTo>
                    <a:pt x="0" y="8983"/>
                  </a:lnTo>
                  <a:lnTo>
                    <a:pt x="1516" y="8720"/>
                  </a:lnTo>
                  <a:lnTo>
                    <a:pt x="5263" y="9155"/>
                  </a:lnTo>
                  <a:lnTo>
                    <a:pt x="8166" y="8628"/>
                  </a:lnTo>
                  <a:lnTo>
                    <a:pt x="10211" y="7749"/>
                  </a:lnTo>
                  <a:lnTo>
                    <a:pt x="12996" y="6538"/>
                  </a:lnTo>
                  <a:lnTo>
                    <a:pt x="15685" y="6148"/>
                  </a:lnTo>
                  <a:lnTo>
                    <a:pt x="24104" y="6688"/>
                  </a:lnTo>
                  <a:lnTo>
                    <a:pt x="31420" y="5238"/>
                  </a:lnTo>
                  <a:lnTo>
                    <a:pt x="36860" y="2513"/>
                  </a:lnTo>
                  <a:lnTo>
                    <a:pt x="41885" y="0"/>
                  </a:lnTo>
                  <a:lnTo>
                    <a:pt x="48393" y="26"/>
                  </a:lnTo>
                  <a:lnTo>
                    <a:pt x="55369" y="53"/>
                  </a:lnTo>
                  <a:lnTo>
                    <a:pt x="65287" y="97"/>
                  </a:lnTo>
                  <a:lnTo>
                    <a:pt x="73146" y="128"/>
                  </a:lnTo>
                  <a:lnTo>
                    <a:pt x="82420" y="165"/>
                  </a:lnTo>
                  <a:lnTo>
                    <a:pt x="82327" y="2407"/>
                  </a:lnTo>
                  <a:lnTo>
                    <a:pt x="83959" y="5565"/>
                  </a:lnTo>
                  <a:lnTo>
                    <a:pt x="83715" y="7917"/>
                  </a:lnTo>
                  <a:lnTo>
                    <a:pt x="83009" y="10148"/>
                  </a:lnTo>
                  <a:lnTo>
                    <a:pt x="82397" y="11029"/>
                  </a:lnTo>
                  <a:lnTo>
                    <a:pt x="81576" y="11539"/>
                  </a:lnTo>
                  <a:lnTo>
                    <a:pt x="79098" y="11521"/>
                  </a:lnTo>
                  <a:lnTo>
                    <a:pt x="78047" y="11967"/>
                  </a:lnTo>
                  <a:lnTo>
                    <a:pt x="76394" y="12841"/>
                  </a:lnTo>
                  <a:lnTo>
                    <a:pt x="76350" y="13865"/>
                  </a:lnTo>
                  <a:lnTo>
                    <a:pt x="77669" y="14841"/>
                  </a:lnTo>
                  <a:lnTo>
                    <a:pt x="78754" y="16210"/>
                  </a:lnTo>
                  <a:lnTo>
                    <a:pt x="80014" y="17283"/>
                  </a:lnTo>
                  <a:lnTo>
                    <a:pt x="82178" y="18522"/>
                  </a:lnTo>
                  <a:lnTo>
                    <a:pt x="82381" y="19898"/>
                  </a:lnTo>
                  <a:lnTo>
                    <a:pt x="82439" y="23372"/>
                  </a:lnTo>
                  <a:lnTo>
                    <a:pt x="82323" y="26083"/>
                  </a:lnTo>
                  <a:lnTo>
                    <a:pt x="76230" y="28057"/>
                  </a:lnTo>
                  <a:lnTo>
                    <a:pt x="71558" y="28407"/>
                  </a:lnTo>
                  <a:lnTo>
                    <a:pt x="67599" y="28187"/>
                  </a:lnTo>
                  <a:lnTo>
                    <a:pt x="65878" y="29019"/>
                  </a:lnTo>
                  <a:lnTo>
                    <a:pt x="62435" y="31053"/>
                  </a:lnTo>
                  <a:lnTo>
                    <a:pt x="58225" y="32285"/>
                  </a:lnTo>
                  <a:lnTo>
                    <a:pt x="56065" y="32371"/>
                  </a:lnTo>
                  <a:lnTo>
                    <a:pt x="55034" y="33105"/>
                  </a:lnTo>
                  <a:lnTo>
                    <a:pt x="53403" y="35217"/>
                  </a:lnTo>
                  <a:lnTo>
                    <a:pt x="48839" y="44428"/>
                  </a:lnTo>
                  <a:lnTo>
                    <a:pt x="47331" y="46639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6819044" y="3381742"/>
              <a:ext cx="53870" cy="37149"/>
            </a:xfrm>
            <a:custGeom>
              <a:avLst/>
              <a:pathLst>
                <a:path w="53870" h="37149">
                  <a:moveTo>
                    <a:pt x="5661" y="35163"/>
                  </a:moveTo>
                  <a:lnTo>
                    <a:pt x="5899" y="34542"/>
                  </a:lnTo>
                  <a:lnTo>
                    <a:pt x="3424" y="32874"/>
                  </a:lnTo>
                  <a:lnTo>
                    <a:pt x="1640" y="32712"/>
                  </a:lnTo>
                  <a:lnTo>
                    <a:pt x="0" y="32198"/>
                  </a:lnTo>
                  <a:lnTo>
                    <a:pt x="1330" y="27856"/>
                  </a:lnTo>
                  <a:lnTo>
                    <a:pt x="2992" y="24017"/>
                  </a:lnTo>
                  <a:lnTo>
                    <a:pt x="5480" y="21118"/>
                  </a:lnTo>
                  <a:lnTo>
                    <a:pt x="6803" y="20419"/>
                  </a:lnTo>
                  <a:lnTo>
                    <a:pt x="7232" y="18980"/>
                  </a:lnTo>
                  <a:lnTo>
                    <a:pt x="9199" y="14252"/>
                  </a:lnTo>
                  <a:lnTo>
                    <a:pt x="11636" y="10416"/>
                  </a:lnTo>
                  <a:lnTo>
                    <a:pt x="10880" y="6527"/>
                  </a:lnTo>
                  <a:lnTo>
                    <a:pt x="11463" y="0"/>
                  </a:lnTo>
                  <a:lnTo>
                    <a:pt x="12165" y="183"/>
                  </a:lnTo>
                  <a:lnTo>
                    <a:pt x="12281" y="800"/>
                  </a:lnTo>
                  <a:lnTo>
                    <a:pt x="12462" y="1714"/>
                  </a:lnTo>
                  <a:lnTo>
                    <a:pt x="13379" y="2519"/>
                  </a:lnTo>
                  <a:lnTo>
                    <a:pt x="16413" y="3776"/>
                  </a:lnTo>
                  <a:lnTo>
                    <a:pt x="25453" y="3778"/>
                  </a:lnTo>
                  <a:lnTo>
                    <a:pt x="30848" y="3780"/>
                  </a:lnTo>
                  <a:lnTo>
                    <a:pt x="38825" y="3782"/>
                  </a:lnTo>
                  <a:lnTo>
                    <a:pt x="47271" y="3784"/>
                  </a:lnTo>
                  <a:lnTo>
                    <a:pt x="53686" y="3786"/>
                  </a:lnTo>
                  <a:lnTo>
                    <a:pt x="53724" y="10184"/>
                  </a:lnTo>
                  <a:lnTo>
                    <a:pt x="53753" y="15592"/>
                  </a:lnTo>
                  <a:lnTo>
                    <a:pt x="53786" y="21446"/>
                  </a:lnTo>
                  <a:lnTo>
                    <a:pt x="53821" y="27546"/>
                  </a:lnTo>
                  <a:lnTo>
                    <a:pt x="53851" y="32710"/>
                  </a:lnTo>
                  <a:lnTo>
                    <a:pt x="53870" y="36055"/>
                  </a:lnTo>
                  <a:lnTo>
                    <a:pt x="48213" y="36036"/>
                  </a:lnTo>
                  <a:lnTo>
                    <a:pt x="40703" y="36011"/>
                  </a:lnTo>
                  <a:lnTo>
                    <a:pt x="33195" y="35987"/>
                  </a:lnTo>
                  <a:lnTo>
                    <a:pt x="25685" y="35961"/>
                  </a:lnTo>
                  <a:lnTo>
                    <a:pt x="21912" y="35948"/>
                  </a:lnTo>
                  <a:lnTo>
                    <a:pt x="17756" y="35936"/>
                  </a:lnTo>
                  <a:lnTo>
                    <a:pt x="16410" y="36110"/>
                  </a:lnTo>
                  <a:lnTo>
                    <a:pt x="15495" y="36955"/>
                  </a:lnTo>
                  <a:lnTo>
                    <a:pt x="14391" y="37149"/>
                  </a:lnTo>
                  <a:lnTo>
                    <a:pt x="13109" y="36427"/>
                  </a:lnTo>
                  <a:lnTo>
                    <a:pt x="11550" y="36082"/>
                  </a:lnTo>
                  <a:lnTo>
                    <a:pt x="11129" y="35337"/>
                  </a:lnTo>
                  <a:lnTo>
                    <a:pt x="10351" y="33982"/>
                  </a:lnTo>
                  <a:lnTo>
                    <a:pt x="8805" y="33836"/>
                  </a:lnTo>
                  <a:lnTo>
                    <a:pt x="8028" y="33982"/>
                  </a:lnTo>
                  <a:lnTo>
                    <a:pt x="6913" y="34756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6792746" y="3341566"/>
              <a:ext cx="14270" cy="14955"/>
            </a:xfrm>
            <a:custGeom>
              <a:avLst/>
              <a:pathLst>
                <a:path w="14270" h="14955">
                  <a:moveTo>
                    <a:pt x="8330" y="0"/>
                  </a:moveTo>
                  <a:lnTo>
                    <a:pt x="9013" y="109"/>
                  </a:lnTo>
                  <a:lnTo>
                    <a:pt x="13147" y="2"/>
                  </a:lnTo>
                  <a:lnTo>
                    <a:pt x="14270" y="1464"/>
                  </a:lnTo>
                  <a:lnTo>
                    <a:pt x="14143" y="3613"/>
                  </a:lnTo>
                  <a:lnTo>
                    <a:pt x="9890" y="9890"/>
                  </a:lnTo>
                  <a:lnTo>
                    <a:pt x="9097" y="12536"/>
                  </a:lnTo>
                  <a:lnTo>
                    <a:pt x="7453" y="14774"/>
                  </a:lnTo>
                  <a:lnTo>
                    <a:pt x="6026" y="14955"/>
                  </a:lnTo>
                  <a:lnTo>
                    <a:pt x="1122" y="13641"/>
                  </a:lnTo>
                  <a:lnTo>
                    <a:pt x="294" y="12844"/>
                  </a:lnTo>
                  <a:lnTo>
                    <a:pt x="0" y="11768"/>
                  </a:lnTo>
                  <a:lnTo>
                    <a:pt x="483" y="9268"/>
                  </a:lnTo>
                  <a:lnTo>
                    <a:pt x="839" y="8503"/>
                  </a:lnTo>
                  <a:lnTo>
                    <a:pt x="3192" y="8032"/>
                  </a:lnTo>
                  <a:lnTo>
                    <a:pt x="3950" y="7624"/>
                  </a:lnTo>
                  <a:lnTo>
                    <a:pt x="5208" y="4927"/>
                  </a:lnTo>
                  <a:lnTo>
                    <a:pt x="5621" y="2471"/>
                  </a:lnTo>
                  <a:lnTo>
                    <a:pt x="6676" y="617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7210386" y="2460119"/>
              <a:ext cx="76619" cy="19925"/>
            </a:xfrm>
            <a:custGeom>
              <a:avLst/>
              <a:pathLst>
                <a:path w="76619" h="19925">
                  <a:moveTo>
                    <a:pt x="8419" y="3317"/>
                  </a:moveTo>
                  <a:lnTo>
                    <a:pt x="10308" y="3518"/>
                  </a:lnTo>
                  <a:lnTo>
                    <a:pt x="12869" y="3483"/>
                  </a:lnTo>
                  <a:lnTo>
                    <a:pt x="13452" y="3319"/>
                  </a:lnTo>
                  <a:lnTo>
                    <a:pt x="15082" y="1704"/>
                  </a:lnTo>
                  <a:lnTo>
                    <a:pt x="17090" y="1666"/>
                  </a:lnTo>
                  <a:lnTo>
                    <a:pt x="17967" y="3262"/>
                  </a:lnTo>
                  <a:lnTo>
                    <a:pt x="15930" y="3997"/>
                  </a:lnTo>
                  <a:lnTo>
                    <a:pt x="15514" y="4413"/>
                  </a:lnTo>
                  <a:lnTo>
                    <a:pt x="15905" y="4749"/>
                  </a:lnTo>
                  <a:lnTo>
                    <a:pt x="17435" y="5416"/>
                  </a:lnTo>
                  <a:lnTo>
                    <a:pt x="19559" y="5165"/>
                  </a:lnTo>
                  <a:lnTo>
                    <a:pt x="19624" y="6421"/>
                  </a:lnTo>
                  <a:lnTo>
                    <a:pt x="20099" y="7448"/>
                  </a:lnTo>
                  <a:lnTo>
                    <a:pt x="21149" y="8060"/>
                  </a:lnTo>
                  <a:lnTo>
                    <a:pt x="22285" y="8180"/>
                  </a:lnTo>
                  <a:lnTo>
                    <a:pt x="24797" y="8000"/>
                  </a:lnTo>
                  <a:lnTo>
                    <a:pt x="27275" y="7592"/>
                  </a:lnTo>
                  <a:lnTo>
                    <a:pt x="29827" y="6787"/>
                  </a:lnTo>
                  <a:lnTo>
                    <a:pt x="32434" y="6375"/>
                  </a:lnTo>
                  <a:lnTo>
                    <a:pt x="40223" y="6788"/>
                  </a:lnTo>
                  <a:lnTo>
                    <a:pt x="43018" y="8527"/>
                  </a:lnTo>
                  <a:lnTo>
                    <a:pt x="48337" y="8736"/>
                  </a:lnTo>
                  <a:lnTo>
                    <a:pt x="53281" y="9652"/>
                  </a:lnTo>
                  <a:lnTo>
                    <a:pt x="55877" y="9048"/>
                  </a:lnTo>
                  <a:lnTo>
                    <a:pt x="60314" y="8481"/>
                  </a:lnTo>
                  <a:lnTo>
                    <a:pt x="61024" y="9095"/>
                  </a:lnTo>
                  <a:lnTo>
                    <a:pt x="60451" y="13029"/>
                  </a:lnTo>
                  <a:lnTo>
                    <a:pt x="60724" y="14170"/>
                  </a:lnTo>
                  <a:lnTo>
                    <a:pt x="62003" y="14719"/>
                  </a:lnTo>
                  <a:lnTo>
                    <a:pt x="63269" y="14451"/>
                  </a:lnTo>
                  <a:lnTo>
                    <a:pt x="64823" y="13162"/>
                  </a:lnTo>
                  <a:lnTo>
                    <a:pt x="68545" y="12165"/>
                  </a:lnTo>
                  <a:lnTo>
                    <a:pt x="72409" y="12170"/>
                  </a:lnTo>
                  <a:lnTo>
                    <a:pt x="75661" y="9554"/>
                  </a:lnTo>
                  <a:lnTo>
                    <a:pt x="76619" y="9405"/>
                  </a:lnTo>
                  <a:lnTo>
                    <a:pt x="76023" y="10691"/>
                  </a:lnTo>
                  <a:lnTo>
                    <a:pt x="75531" y="13714"/>
                  </a:lnTo>
                  <a:lnTo>
                    <a:pt x="74832" y="15484"/>
                  </a:lnTo>
                  <a:lnTo>
                    <a:pt x="74522" y="16879"/>
                  </a:lnTo>
                  <a:lnTo>
                    <a:pt x="72347" y="17600"/>
                  </a:lnTo>
                  <a:lnTo>
                    <a:pt x="69060" y="17723"/>
                  </a:lnTo>
                  <a:lnTo>
                    <a:pt x="63064" y="17418"/>
                  </a:lnTo>
                  <a:lnTo>
                    <a:pt x="57019" y="17912"/>
                  </a:lnTo>
                  <a:lnTo>
                    <a:pt x="45822" y="19239"/>
                  </a:lnTo>
                  <a:lnTo>
                    <a:pt x="34604" y="19925"/>
                  </a:lnTo>
                  <a:lnTo>
                    <a:pt x="33095" y="19478"/>
                  </a:lnTo>
                  <a:lnTo>
                    <a:pt x="33060" y="17717"/>
                  </a:lnTo>
                  <a:lnTo>
                    <a:pt x="32818" y="16503"/>
                  </a:lnTo>
                  <a:lnTo>
                    <a:pt x="32092" y="15653"/>
                  </a:lnTo>
                  <a:lnTo>
                    <a:pt x="28624" y="14927"/>
                  </a:lnTo>
                  <a:lnTo>
                    <a:pt x="25315" y="13683"/>
                  </a:lnTo>
                  <a:lnTo>
                    <a:pt x="12346" y="11981"/>
                  </a:lnTo>
                  <a:lnTo>
                    <a:pt x="9286" y="11314"/>
                  </a:lnTo>
                  <a:lnTo>
                    <a:pt x="4320" y="11662"/>
                  </a:lnTo>
                  <a:lnTo>
                    <a:pt x="2501" y="11616"/>
                  </a:lnTo>
                  <a:lnTo>
                    <a:pt x="1249" y="11006"/>
                  </a:lnTo>
                  <a:lnTo>
                    <a:pt x="388" y="9957"/>
                  </a:lnTo>
                  <a:lnTo>
                    <a:pt x="0" y="6630"/>
                  </a:lnTo>
                  <a:lnTo>
                    <a:pt x="615" y="3336"/>
                  </a:lnTo>
                  <a:lnTo>
                    <a:pt x="1689" y="2466"/>
                  </a:lnTo>
                  <a:lnTo>
                    <a:pt x="2183" y="3458"/>
                  </a:lnTo>
                  <a:lnTo>
                    <a:pt x="3456" y="3913"/>
                  </a:lnTo>
                  <a:lnTo>
                    <a:pt x="4638" y="2911"/>
                  </a:lnTo>
                  <a:lnTo>
                    <a:pt x="4628" y="1403"/>
                  </a:lnTo>
                  <a:lnTo>
                    <a:pt x="5232" y="0"/>
                  </a:lnTo>
                  <a:lnTo>
                    <a:pt x="6169" y="588"/>
                  </a:lnTo>
                  <a:lnTo>
                    <a:pt x="6792" y="2744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7307745" y="2455561"/>
              <a:ext cx="4501" cy="11367"/>
            </a:xfrm>
            <a:custGeom>
              <a:avLst/>
              <a:pathLst>
                <a:path w="4501" h="11367">
                  <a:moveTo>
                    <a:pt x="2911" y="9814"/>
                  </a:moveTo>
                  <a:lnTo>
                    <a:pt x="1856" y="11367"/>
                  </a:lnTo>
                  <a:lnTo>
                    <a:pt x="785" y="10059"/>
                  </a:lnTo>
                  <a:lnTo>
                    <a:pt x="1246" y="8547"/>
                  </a:lnTo>
                  <a:lnTo>
                    <a:pt x="0" y="6154"/>
                  </a:lnTo>
                  <a:lnTo>
                    <a:pt x="2358" y="2602"/>
                  </a:lnTo>
                  <a:lnTo>
                    <a:pt x="2412" y="878"/>
                  </a:lnTo>
                  <a:lnTo>
                    <a:pt x="4212" y="0"/>
                  </a:lnTo>
                  <a:lnTo>
                    <a:pt x="3767" y="2929"/>
                  </a:lnTo>
                  <a:lnTo>
                    <a:pt x="2390" y="5277"/>
                  </a:lnTo>
                  <a:lnTo>
                    <a:pt x="3818" y="7226"/>
                  </a:lnTo>
                  <a:lnTo>
                    <a:pt x="4501" y="9447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7192648" y="2439990"/>
              <a:ext cx="5289" cy="6564"/>
            </a:xfrm>
            <a:custGeom>
              <a:avLst/>
              <a:pathLst>
                <a:path w="5289" h="6564">
                  <a:moveTo>
                    <a:pt x="4093" y="5364"/>
                  </a:moveTo>
                  <a:lnTo>
                    <a:pt x="3772" y="6564"/>
                  </a:lnTo>
                  <a:lnTo>
                    <a:pt x="933" y="5740"/>
                  </a:lnTo>
                  <a:lnTo>
                    <a:pt x="142" y="4502"/>
                  </a:lnTo>
                  <a:lnTo>
                    <a:pt x="0" y="1758"/>
                  </a:lnTo>
                  <a:lnTo>
                    <a:pt x="744" y="419"/>
                  </a:lnTo>
                  <a:lnTo>
                    <a:pt x="1238" y="0"/>
                  </a:lnTo>
                  <a:lnTo>
                    <a:pt x="2547" y="1542"/>
                  </a:lnTo>
                  <a:lnTo>
                    <a:pt x="5289" y="3795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7325564" y="2438617"/>
              <a:ext cx="14267" cy="14517"/>
            </a:xfrm>
            <a:custGeom>
              <a:avLst/>
              <a:pathLst>
                <a:path w="14267" h="14517">
                  <a:moveTo>
                    <a:pt x="3516" y="13937"/>
                  </a:moveTo>
                  <a:lnTo>
                    <a:pt x="1521" y="14517"/>
                  </a:lnTo>
                  <a:lnTo>
                    <a:pt x="833" y="14441"/>
                  </a:lnTo>
                  <a:lnTo>
                    <a:pt x="0" y="13162"/>
                  </a:lnTo>
                  <a:lnTo>
                    <a:pt x="1154" y="10071"/>
                  </a:lnTo>
                  <a:lnTo>
                    <a:pt x="86" y="8083"/>
                  </a:lnTo>
                  <a:lnTo>
                    <a:pt x="21" y="7241"/>
                  </a:lnTo>
                  <a:lnTo>
                    <a:pt x="1627" y="6076"/>
                  </a:lnTo>
                  <a:lnTo>
                    <a:pt x="2755" y="4330"/>
                  </a:lnTo>
                  <a:lnTo>
                    <a:pt x="5497" y="2440"/>
                  </a:lnTo>
                  <a:lnTo>
                    <a:pt x="12599" y="205"/>
                  </a:lnTo>
                  <a:lnTo>
                    <a:pt x="14267" y="0"/>
                  </a:lnTo>
                  <a:lnTo>
                    <a:pt x="14219" y="1751"/>
                  </a:lnTo>
                  <a:lnTo>
                    <a:pt x="11841" y="6183"/>
                  </a:lnTo>
                  <a:lnTo>
                    <a:pt x="9731" y="8399"/>
                  </a:lnTo>
                  <a:lnTo>
                    <a:pt x="10287" y="10177"/>
                  </a:lnTo>
                  <a:lnTo>
                    <a:pt x="6908" y="1067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7260761" y="2437509"/>
              <a:ext cx="3092" cy="3693"/>
            </a:xfrm>
            <a:custGeom>
              <a:avLst/>
              <a:pathLst>
                <a:path w="3092" h="3693">
                  <a:moveTo>
                    <a:pt x="3092" y="2241"/>
                  </a:moveTo>
                  <a:lnTo>
                    <a:pt x="1808" y="3693"/>
                  </a:lnTo>
                  <a:lnTo>
                    <a:pt x="0" y="3172"/>
                  </a:lnTo>
                  <a:lnTo>
                    <a:pt x="736" y="2619"/>
                  </a:lnTo>
                  <a:lnTo>
                    <a:pt x="1171" y="1902"/>
                  </a:lnTo>
                  <a:lnTo>
                    <a:pt x="1219" y="868"/>
                  </a:lnTo>
                  <a:lnTo>
                    <a:pt x="728" y="232"/>
                  </a:lnTo>
                  <a:lnTo>
                    <a:pt x="1063" y="0"/>
                  </a:lnTo>
                  <a:lnTo>
                    <a:pt x="2677" y="1068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7285613" y="2432954"/>
              <a:ext cx="5273" cy="3514"/>
            </a:xfrm>
            <a:custGeom>
              <a:avLst/>
              <a:pathLst>
                <a:path w="5273" h="3514">
                  <a:moveTo>
                    <a:pt x="5273" y="1469"/>
                  </a:moveTo>
                  <a:lnTo>
                    <a:pt x="3089" y="2129"/>
                  </a:lnTo>
                  <a:lnTo>
                    <a:pt x="1702" y="3514"/>
                  </a:lnTo>
                  <a:lnTo>
                    <a:pt x="5" y="2532"/>
                  </a:lnTo>
                  <a:lnTo>
                    <a:pt x="0" y="1192"/>
                  </a:lnTo>
                  <a:lnTo>
                    <a:pt x="1856" y="1602"/>
                  </a:lnTo>
                  <a:lnTo>
                    <a:pt x="3160" y="848"/>
                  </a:lnTo>
                  <a:lnTo>
                    <a:pt x="2768" y="0"/>
                  </a:lnTo>
                  <a:lnTo>
                    <a:pt x="4185" y="396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7327504" y="2432882"/>
              <a:ext cx="2323" cy="2851"/>
            </a:xfrm>
            <a:custGeom>
              <a:avLst/>
              <a:pathLst>
                <a:path w="2323" h="2851">
                  <a:moveTo>
                    <a:pt x="2056" y="2411"/>
                  </a:moveTo>
                  <a:lnTo>
                    <a:pt x="1451" y="2851"/>
                  </a:lnTo>
                  <a:lnTo>
                    <a:pt x="64" y="1588"/>
                  </a:lnTo>
                  <a:lnTo>
                    <a:pt x="0" y="929"/>
                  </a:lnTo>
                  <a:lnTo>
                    <a:pt x="1411" y="174"/>
                  </a:lnTo>
                  <a:lnTo>
                    <a:pt x="2121" y="0"/>
                  </a:lnTo>
                  <a:lnTo>
                    <a:pt x="2323" y="515"/>
                  </a:lnTo>
                  <a:lnTo>
                    <a:pt x="2301" y="1616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7231897" y="2429494"/>
              <a:ext cx="5845" cy="2988"/>
            </a:xfrm>
            <a:custGeom>
              <a:avLst/>
              <a:pathLst>
                <a:path w="5845" h="2988">
                  <a:moveTo>
                    <a:pt x="5796" y="0"/>
                  </a:moveTo>
                  <a:lnTo>
                    <a:pt x="5845" y="1623"/>
                  </a:lnTo>
                  <a:lnTo>
                    <a:pt x="5656" y="2204"/>
                  </a:lnTo>
                  <a:lnTo>
                    <a:pt x="0" y="2988"/>
                  </a:lnTo>
                  <a:lnTo>
                    <a:pt x="523" y="1126"/>
                  </a:lnTo>
                  <a:lnTo>
                    <a:pt x="868" y="538"/>
                  </a:lnTo>
                  <a:lnTo>
                    <a:pt x="2741" y="1404"/>
                  </a:lnTo>
                  <a:lnTo>
                    <a:pt x="3432" y="962"/>
                  </a:lnTo>
                  <a:lnTo>
                    <a:pt x="3713" y="45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7257707" y="2428792"/>
              <a:ext cx="4061" cy="3614"/>
            </a:xfrm>
            <a:custGeom>
              <a:avLst/>
              <a:pathLst>
                <a:path w="4061" h="3614">
                  <a:moveTo>
                    <a:pt x="3365" y="3181"/>
                  </a:moveTo>
                  <a:lnTo>
                    <a:pt x="2884" y="3614"/>
                  </a:lnTo>
                  <a:lnTo>
                    <a:pt x="793" y="1868"/>
                  </a:lnTo>
                  <a:lnTo>
                    <a:pt x="0" y="848"/>
                  </a:lnTo>
                  <a:lnTo>
                    <a:pt x="993" y="0"/>
                  </a:lnTo>
                  <a:lnTo>
                    <a:pt x="4061" y="1984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7303535" y="2425588"/>
              <a:ext cx="11987" cy="4952"/>
            </a:xfrm>
            <a:custGeom>
              <a:avLst/>
              <a:pathLst>
                <a:path w="11987" h="4952">
                  <a:moveTo>
                    <a:pt x="863" y="4919"/>
                  </a:moveTo>
                  <a:lnTo>
                    <a:pt x="0" y="4952"/>
                  </a:lnTo>
                  <a:lnTo>
                    <a:pt x="1028" y="3617"/>
                  </a:lnTo>
                  <a:lnTo>
                    <a:pt x="3945" y="1789"/>
                  </a:lnTo>
                  <a:lnTo>
                    <a:pt x="8195" y="179"/>
                  </a:lnTo>
                  <a:lnTo>
                    <a:pt x="9596" y="0"/>
                  </a:lnTo>
                  <a:lnTo>
                    <a:pt x="11987" y="1001"/>
                  </a:lnTo>
                  <a:lnTo>
                    <a:pt x="7593" y="2652"/>
                  </a:lnTo>
                  <a:lnTo>
                    <a:pt x="6428" y="3524"/>
                  </a:lnTo>
                  <a:lnTo>
                    <a:pt x="3184" y="3713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7271059" y="2424696"/>
              <a:ext cx="8878" cy="4288"/>
            </a:xfrm>
            <a:custGeom>
              <a:avLst/>
              <a:pathLst>
                <a:path w="8878" h="4288">
                  <a:moveTo>
                    <a:pt x="3211" y="4061"/>
                  </a:moveTo>
                  <a:lnTo>
                    <a:pt x="771" y="4288"/>
                  </a:lnTo>
                  <a:lnTo>
                    <a:pt x="0" y="4080"/>
                  </a:lnTo>
                  <a:lnTo>
                    <a:pt x="1481" y="3602"/>
                  </a:lnTo>
                  <a:lnTo>
                    <a:pt x="2520" y="3095"/>
                  </a:lnTo>
                  <a:lnTo>
                    <a:pt x="3019" y="2482"/>
                  </a:lnTo>
                  <a:lnTo>
                    <a:pt x="5494" y="1404"/>
                  </a:lnTo>
                  <a:lnTo>
                    <a:pt x="7116" y="0"/>
                  </a:lnTo>
                  <a:lnTo>
                    <a:pt x="8878" y="958"/>
                  </a:lnTo>
                  <a:lnTo>
                    <a:pt x="6673" y="1594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7241431" y="2422307"/>
              <a:ext cx="2547" cy="2949"/>
            </a:xfrm>
            <a:custGeom>
              <a:avLst/>
              <a:pathLst>
                <a:path w="2547" h="2949">
                  <a:moveTo>
                    <a:pt x="1378" y="2829"/>
                  </a:moveTo>
                  <a:lnTo>
                    <a:pt x="874" y="2949"/>
                  </a:lnTo>
                  <a:lnTo>
                    <a:pt x="151" y="1783"/>
                  </a:lnTo>
                  <a:lnTo>
                    <a:pt x="0" y="697"/>
                  </a:lnTo>
                  <a:lnTo>
                    <a:pt x="288" y="60"/>
                  </a:lnTo>
                  <a:lnTo>
                    <a:pt x="1246" y="0"/>
                  </a:lnTo>
                  <a:lnTo>
                    <a:pt x="2547" y="2061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7302714" y="2420555"/>
              <a:ext cx="4185" cy="3925"/>
            </a:xfrm>
            <a:custGeom>
              <a:avLst/>
              <a:pathLst>
                <a:path w="4185" h="3925">
                  <a:moveTo>
                    <a:pt x="3621" y="3543"/>
                  </a:moveTo>
                  <a:lnTo>
                    <a:pt x="863" y="3925"/>
                  </a:lnTo>
                  <a:lnTo>
                    <a:pt x="1354" y="1731"/>
                  </a:lnTo>
                  <a:lnTo>
                    <a:pt x="0" y="0"/>
                  </a:lnTo>
                  <a:lnTo>
                    <a:pt x="2153" y="971"/>
                  </a:lnTo>
                  <a:lnTo>
                    <a:pt x="3519" y="2144"/>
                  </a:lnTo>
                  <a:lnTo>
                    <a:pt x="4185" y="2368"/>
                  </a:lnTo>
                  <a:lnTo>
                    <a:pt x="4031" y="3075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7253437" y="2418861"/>
              <a:ext cx="4792" cy="4344"/>
            </a:xfrm>
            <a:custGeom>
              <a:avLst/>
              <a:pathLst>
                <a:path w="4792" h="4344">
                  <a:moveTo>
                    <a:pt x="4792" y="2214"/>
                  </a:moveTo>
                  <a:lnTo>
                    <a:pt x="2596" y="4344"/>
                  </a:lnTo>
                  <a:lnTo>
                    <a:pt x="769" y="4114"/>
                  </a:lnTo>
                  <a:lnTo>
                    <a:pt x="0" y="3138"/>
                  </a:lnTo>
                  <a:lnTo>
                    <a:pt x="1133" y="1136"/>
                  </a:lnTo>
                  <a:lnTo>
                    <a:pt x="3581" y="0"/>
                  </a:lnTo>
                  <a:lnTo>
                    <a:pt x="4692" y="295"/>
                  </a:lnTo>
                  <a:lnTo>
                    <a:pt x="4587" y="1778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7260524" y="2417539"/>
              <a:ext cx="6244" cy="7369"/>
            </a:xfrm>
            <a:custGeom>
              <a:avLst/>
              <a:pathLst>
                <a:path w="6244" h="7369">
                  <a:moveTo>
                    <a:pt x="5084" y="6322"/>
                  </a:moveTo>
                  <a:lnTo>
                    <a:pt x="2620" y="7369"/>
                  </a:lnTo>
                  <a:lnTo>
                    <a:pt x="939" y="5858"/>
                  </a:lnTo>
                  <a:lnTo>
                    <a:pt x="0" y="3481"/>
                  </a:lnTo>
                  <a:lnTo>
                    <a:pt x="4514" y="0"/>
                  </a:lnTo>
                  <a:lnTo>
                    <a:pt x="5594" y="311"/>
                  </a:lnTo>
                  <a:lnTo>
                    <a:pt x="6244" y="1211"/>
                  </a:lnTo>
                  <a:lnTo>
                    <a:pt x="6144" y="434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7234628" y="2417157"/>
              <a:ext cx="3071" cy="2767"/>
            </a:xfrm>
            <a:custGeom>
              <a:avLst/>
              <a:pathLst>
                <a:path w="3071" h="2767">
                  <a:moveTo>
                    <a:pt x="2728" y="2351"/>
                  </a:moveTo>
                  <a:lnTo>
                    <a:pt x="1705" y="2767"/>
                  </a:lnTo>
                  <a:lnTo>
                    <a:pt x="0" y="2161"/>
                  </a:lnTo>
                  <a:lnTo>
                    <a:pt x="453" y="644"/>
                  </a:lnTo>
                  <a:lnTo>
                    <a:pt x="1629" y="0"/>
                  </a:lnTo>
                  <a:lnTo>
                    <a:pt x="2882" y="493"/>
                  </a:lnTo>
                  <a:lnTo>
                    <a:pt x="3071" y="1175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7233106" y="2409834"/>
              <a:ext cx="3087" cy="4451"/>
            </a:xfrm>
            <a:custGeom>
              <a:avLst/>
              <a:pathLst>
                <a:path w="3087" h="4451">
                  <a:moveTo>
                    <a:pt x="1824" y="3613"/>
                  </a:moveTo>
                  <a:lnTo>
                    <a:pt x="253" y="4451"/>
                  </a:lnTo>
                  <a:lnTo>
                    <a:pt x="774" y="2535"/>
                  </a:lnTo>
                  <a:lnTo>
                    <a:pt x="0" y="1535"/>
                  </a:lnTo>
                  <a:lnTo>
                    <a:pt x="693" y="685"/>
                  </a:lnTo>
                  <a:lnTo>
                    <a:pt x="1700" y="0"/>
                  </a:lnTo>
                  <a:lnTo>
                    <a:pt x="2177" y="708"/>
                  </a:lnTo>
                  <a:lnTo>
                    <a:pt x="3087" y="1856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7247630" y="2408904"/>
              <a:ext cx="1314" cy="3293"/>
            </a:xfrm>
            <a:custGeom>
              <a:avLst/>
              <a:pathLst>
                <a:path w="1314" h="3293">
                  <a:moveTo>
                    <a:pt x="1314" y="424"/>
                  </a:moveTo>
                  <a:lnTo>
                    <a:pt x="1176" y="3293"/>
                  </a:lnTo>
                  <a:lnTo>
                    <a:pt x="448" y="3269"/>
                  </a:lnTo>
                  <a:lnTo>
                    <a:pt x="24" y="2826"/>
                  </a:lnTo>
                  <a:lnTo>
                    <a:pt x="0" y="1728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7259010" y="2408895"/>
              <a:ext cx="4307" cy="2658"/>
            </a:xfrm>
            <a:custGeom>
              <a:avLst/>
              <a:pathLst>
                <a:path w="4307" h="2658">
                  <a:moveTo>
                    <a:pt x="2641" y="2488"/>
                  </a:moveTo>
                  <a:lnTo>
                    <a:pt x="0" y="2658"/>
                  </a:lnTo>
                  <a:lnTo>
                    <a:pt x="153" y="549"/>
                  </a:lnTo>
                  <a:lnTo>
                    <a:pt x="1133" y="0"/>
                  </a:lnTo>
                  <a:lnTo>
                    <a:pt x="4307" y="1052"/>
                  </a:lnTo>
                  <a:lnTo>
                    <a:pt x="4153" y="1716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7277671" y="2404332"/>
              <a:ext cx="10195" cy="4110"/>
            </a:xfrm>
            <a:custGeom>
              <a:avLst/>
              <a:pathLst>
                <a:path w="10195" h="4110">
                  <a:moveTo>
                    <a:pt x="1295" y="4004"/>
                  </a:moveTo>
                  <a:lnTo>
                    <a:pt x="0" y="4110"/>
                  </a:lnTo>
                  <a:lnTo>
                    <a:pt x="396" y="3004"/>
                  </a:lnTo>
                  <a:lnTo>
                    <a:pt x="2871" y="1088"/>
                  </a:lnTo>
                  <a:lnTo>
                    <a:pt x="6330" y="995"/>
                  </a:lnTo>
                  <a:lnTo>
                    <a:pt x="9482" y="35"/>
                  </a:lnTo>
                  <a:lnTo>
                    <a:pt x="10195" y="0"/>
                  </a:lnTo>
                  <a:lnTo>
                    <a:pt x="8689" y="1512"/>
                  </a:lnTo>
                  <a:lnTo>
                    <a:pt x="6147" y="2924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7250426" y="2404157"/>
              <a:ext cx="7167" cy="4022"/>
            </a:xfrm>
            <a:custGeom>
              <a:avLst/>
              <a:pathLst>
                <a:path w="7167" h="4022">
                  <a:moveTo>
                    <a:pt x="7167" y="2239"/>
                  </a:moveTo>
                  <a:lnTo>
                    <a:pt x="6142" y="4022"/>
                  </a:lnTo>
                  <a:lnTo>
                    <a:pt x="4417" y="3747"/>
                  </a:lnTo>
                  <a:lnTo>
                    <a:pt x="1532" y="1829"/>
                  </a:lnTo>
                  <a:lnTo>
                    <a:pt x="547" y="959"/>
                  </a:lnTo>
                  <a:lnTo>
                    <a:pt x="0" y="103"/>
                  </a:lnTo>
                  <a:lnTo>
                    <a:pt x="1184" y="0"/>
                  </a:lnTo>
                  <a:lnTo>
                    <a:pt x="2633" y="902"/>
                  </a:lnTo>
                  <a:lnTo>
                    <a:pt x="6325" y="1381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7230556" y="2404100"/>
              <a:ext cx="3408" cy="4267"/>
            </a:xfrm>
            <a:custGeom>
              <a:avLst/>
              <a:pathLst>
                <a:path w="3408" h="4267">
                  <a:moveTo>
                    <a:pt x="2169" y="2925"/>
                  </a:moveTo>
                  <a:lnTo>
                    <a:pt x="318" y="4267"/>
                  </a:lnTo>
                  <a:lnTo>
                    <a:pt x="0" y="2254"/>
                  </a:lnTo>
                  <a:lnTo>
                    <a:pt x="1187" y="137"/>
                  </a:lnTo>
                  <a:lnTo>
                    <a:pt x="2809" y="0"/>
                  </a:lnTo>
                  <a:lnTo>
                    <a:pt x="3408" y="93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7294214" y="2400543"/>
              <a:ext cx="13099" cy="4606"/>
            </a:xfrm>
            <a:custGeom>
              <a:avLst/>
              <a:pathLst>
                <a:path w="13099" h="4606">
                  <a:moveTo>
                    <a:pt x="6724" y="0"/>
                  </a:moveTo>
                  <a:lnTo>
                    <a:pt x="10122" y="910"/>
                  </a:lnTo>
                  <a:lnTo>
                    <a:pt x="11067" y="813"/>
                  </a:lnTo>
                  <a:lnTo>
                    <a:pt x="12672" y="1144"/>
                  </a:lnTo>
                  <a:lnTo>
                    <a:pt x="13099" y="2822"/>
                  </a:lnTo>
                  <a:lnTo>
                    <a:pt x="10972" y="3065"/>
                  </a:lnTo>
                  <a:lnTo>
                    <a:pt x="7291" y="4606"/>
                  </a:lnTo>
                  <a:lnTo>
                    <a:pt x="5726" y="4267"/>
                  </a:lnTo>
                  <a:lnTo>
                    <a:pt x="3853" y="2928"/>
                  </a:lnTo>
                  <a:lnTo>
                    <a:pt x="879" y="2788"/>
                  </a:lnTo>
                  <a:lnTo>
                    <a:pt x="0" y="2423"/>
                  </a:lnTo>
                  <a:lnTo>
                    <a:pt x="1592" y="844"/>
                  </a:lnTo>
                  <a:lnTo>
                    <a:pt x="4485" y="45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7129473" y="2397279"/>
              <a:ext cx="10346" cy="7317"/>
            </a:xfrm>
            <a:custGeom>
              <a:avLst/>
              <a:pathLst>
                <a:path w="10346" h="7317">
                  <a:moveTo>
                    <a:pt x="7432" y="3431"/>
                  </a:moveTo>
                  <a:lnTo>
                    <a:pt x="10346" y="6121"/>
                  </a:lnTo>
                  <a:lnTo>
                    <a:pt x="8001" y="5455"/>
                  </a:lnTo>
                  <a:lnTo>
                    <a:pt x="5499" y="7317"/>
                  </a:lnTo>
                  <a:lnTo>
                    <a:pt x="2328" y="5142"/>
                  </a:lnTo>
                  <a:lnTo>
                    <a:pt x="429" y="2940"/>
                  </a:lnTo>
                  <a:lnTo>
                    <a:pt x="0" y="2058"/>
                  </a:lnTo>
                  <a:lnTo>
                    <a:pt x="1988" y="0"/>
                  </a:lnTo>
                  <a:lnTo>
                    <a:pt x="3845" y="2115"/>
                  </a:lnTo>
                  <a:lnTo>
                    <a:pt x="6088" y="2454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7242238" y="2395605"/>
              <a:ext cx="8055" cy="8228"/>
            </a:xfrm>
            <a:custGeom>
              <a:avLst/>
              <a:pathLst>
                <a:path w="8055" h="8228">
                  <a:moveTo>
                    <a:pt x="8055" y="6370"/>
                  </a:moveTo>
                  <a:lnTo>
                    <a:pt x="7240" y="8228"/>
                  </a:lnTo>
                  <a:lnTo>
                    <a:pt x="5081" y="6069"/>
                  </a:lnTo>
                  <a:lnTo>
                    <a:pt x="2717" y="4590"/>
                  </a:lnTo>
                  <a:lnTo>
                    <a:pt x="1832" y="3300"/>
                  </a:lnTo>
                  <a:lnTo>
                    <a:pt x="391" y="2521"/>
                  </a:lnTo>
                  <a:lnTo>
                    <a:pt x="0" y="786"/>
                  </a:lnTo>
                  <a:lnTo>
                    <a:pt x="1745" y="72"/>
                  </a:lnTo>
                  <a:lnTo>
                    <a:pt x="2493" y="0"/>
                  </a:lnTo>
                  <a:lnTo>
                    <a:pt x="4280" y="2113"/>
                  </a:lnTo>
                  <a:lnTo>
                    <a:pt x="7078" y="2358"/>
                  </a:lnTo>
                  <a:lnTo>
                    <a:pt x="6859" y="3660"/>
                  </a:lnTo>
                  <a:lnTo>
                    <a:pt x="7745" y="5339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7206843" y="2395578"/>
              <a:ext cx="3637" cy="2485"/>
            </a:xfrm>
            <a:custGeom>
              <a:avLst/>
              <a:pathLst>
                <a:path w="3637" h="2485">
                  <a:moveTo>
                    <a:pt x="3637" y="1802"/>
                  </a:moveTo>
                  <a:lnTo>
                    <a:pt x="2544" y="2485"/>
                  </a:lnTo>
                  <a:lnTo>
                    <a:pt x="1311" y="2451"/>
                  </a:lnTo>
                  <a:lnTo>
                    <a:pt x="439" y="2200"/>
                  </a:lnTo>
                  <a:lnTo>
                    <a:pt x="0" y="1654"/>
                  </a:lnTo>
                  <a:lnTo>
                    <a:pt x="545" y="1393"/>
                  </a:lnTo>
                  <a:lnTo>
                    <a:pt x="1184" y="296"/>
                  </a:lnTo>
                  <a:lnTo>
                    <a:pt x="1778" y="0"/>
                  </a:lnTo>
                  <a:lnTo>
                    <a:pt x="2658" y="140"/>
                  </a:lnTo>
                  <a:lnTo>
                    <a:pt x="3192" y="577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7122087" y="2382207"/>
              <a:ext cx="12065" cy="11174"/>
            </a:xfrm>
            <a:custGeom>
              <a:avLst/>
              <a:pathLst>
                <a:path w="12065" h="11174">
                  <a:moveTo>
                    <a:pt x="7186" y="2531"/>
                  </a:moveTo>
                  <a:lnTo>
                    <a:pt x="7529" y="5722"/>
                  </a:lnTo>
                  <a:lnTo>
                    <a:pt x="9477" y="6321"/>
                  </a:lnTo>
                  <a:lnTo>
                    <a:pt x="12065" y="9198"/>
                  </a:lnTo>
                  <a:lnTo>
                    <a:pt x="11841" y="10670"/>
                  </a:lnTo>
                  <a:lnTo>
                    <a:pt x="11304" y="11174"/>
                  </a:lnTo>
                  <a:lnTo>
                    <a:pt x="7016" y="9816"/>
                  </a:lnTo>
                  <a:lnTo>
                    <a:pt x="5988" y="10426"/>
                  </a:lnTo>
                  <a:lnTo>
                    <a:pt x="4733" y="10177"/>
                  </a:lnTo>
                  <a:lnTo>
                    <a:pt x="3958" y="8588"/>
                  </a:lnTo>
                  <a:lnTo>
                    <a:pt x="4047" y="8029"/>
                  </a:lnTo>
                  <a:lnTo>
                    <a:pt x="3346" y="7078"/>
                  </a:lnTo>
                  <a:lnTo>
                    <a:pt x="2760" y="6653"/>
                  </a:lnTo>
                  <a:lnTo>
                    <a:pt x="1071" y="7917"/>
                  </a:lnTo>
                  <a:lnTo>
                    <a:pt x="8" y="8153"/>
                  </a:lnTo>
                  <a:lnTo>
                    <a:pt x="0" y="6997"/>
                  </a:lnTo>
                  <a:lnTo>
                    <a:pt x="1559" y="3818"/>
                  </a:lnTo>
                  <a:lnTo>
                    <a:pt x="2288" y="3281"/>
                  </a:lnTo>
                  <a:lnTo>
                    <a:pt x="3570" y="4331"/>
                  </a:lnTo>
                  <a:lnTo>
                    <a:pt x="4625" y="3941"/>
                  </a:lnTo>
                  <a:lnTo>
                    <a:pt x="5418" y="2222"/>
                  </a:lnTo>
                  <a:lnTo>
                    <a:pt x="5472" y="508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7129586" y="2381958"/>
              <a:ext cx="3732" cy="4570"/>
            </a:xfrm>
            <a:custGeom>
              <a:avLst/>
              <a:pathLst>
                <a:path w="3732" h="4570">
                  <a:moveTo>
                    <a:pt x="3732" y="4270"/>
                  </a:moveTo>
                  <a:lnTo>
                    <a:pt x="2366" y="4570"/>
                  </a:lnTo>
                  <a:lnTo>
                    <a:pt x="628" y="1925"/>
                  </a:lnTo>
                  <a:lnTo>
                    <a:pt x="0" y="101"/>
                  </a:lnTo>
                  <a:lnTo>
                    <a:pt x="720" y="0"/>
                  </a:lnTo>
                  <a:lnTo>
                    <a:pt x="1414" y="211"/>
                  </a:lnTo>
                  <a:lnTo>
                    <a:pt x="2145" y="899"/>
                  </a:lnTo>
                  <a:lnTo>
                    <a:pt x="2140" y="1604"/>
                  </a:lnTo>
                  <a:lnTo>
                    <a:pt x="2431" y="2358"/>
                  </a:lnTo>
                  <a:lnTo>
                    <a:pt x="3192" y="3266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7273904" y="2378705"/>
              <a:ext cx="8684" cy="12164"/>
            </a:xfrm>
            <a:custGeom>
              <a:avLst/>
              <a:pathLst>
                <a:path w="8684" h="12164">
                  <a:moveTo>
                    <a:pt x="6851" y="10601"/>
                  </a:moveTo>
                  <a:lnTo>
                    <a:pt x="4212" y="12164"/>
                  </a:lnTo>
                  <a:lnTo>
                    <a:pt x="1265" y="9903"/>
                  </a:lnTo>
                  <a:lnTo>
                    <a:pt x="779" y="9176"/>
                  </a:lnTo>
                  <a:lnTo>
                    <a:pt x="2944" y="8264"/>
                  </a:lnTo>
                  <a:lnTo>
                    <a:pt x="4015" y="6858"/>
                  </a:lnTo>
                  <a:lnTo>
                    <a:pt x="3146" y="5131"/>
                  </a:lnTo>
                  <a:lnTo>
                    <a:pt x="142" y="2578"/>
                  </a:lnTo>
                  <a:lnTo>
                    <a:pt x="0" y="764"/>
                  </a:lnTo>
                  <a:lnTo>
                    <a:pt x="4598" y="0"/>
                  </a:lnTo>
                  <a:lnTo>
                    <a:pt x="7305" y="1577"/>
                  </a:lnTo>
                  <a:lnTo>
                    <a:pt x="8684" y="1685"/>
                  </a:lnTo>
                  <a:lnTo>
                    <a:pt x="8155" y="3192"/>
                  </a:lnTo>
                  <a:lnTo>
                    <a:pt x="8387" y="3682"/>
                  </a:lnTo>
                  <a:lnTo>
                    <a:pt x="8592" y="8256"/>
                  </a:lnTo>
                  <a:lnTo>
                    <a:pt x="7313" y="8900"/>
                  </a:lnTo>
                  <a:lnTo>
                    <a:pt x="7102" y="10156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7127681" y="2372002"/>
              <a:ext cx="4557" cy="7230"/>
            </a:xfrm>
            <a:custGeom>
              <a:avLst/>
              <a:pathLst>
                <a:path w="4557" h="7230">
                  <a:moveTo>
                    <a:pt x="3648" y="6509"/>
                  </a:moveTo>
                  <a:lnTo>
                    <a:pt x="2574" y="6722"/>
                  </a:lnTo>
                  <a:lnTo>
                    <a:pt x="1648" y="6576"/>
                  </a:lnTo>
                  <a:lnTo>
                    <a:pt x="809" y="6702"/>
                  </a:lnTo>
                  <a:lnTo>
                    <a:pt x="0" y="7230"/>
                  </a:lnTo>
                  <a:lnTo>
                    <a:pt x="89" y="5039"/>
                  </a:lnTo>
                  <a:lnTo>
                    <a:pt x="1044" y="2323"/>
                  </a:lnTo>
                  <a:lnTo>
                    <a:pt x="2210" y="736"/>
                  </a:lnTo>
                  <a:lnTo>
                    <a:pt x="3853" y="0"/>
                  </a:lnTo>
                  <a:lnTo>
                    <a:pt x="4557" y="1245"/>
                  </a:lnTo>
                  <a:lnTo>
                    <a:pt x="4425" y="569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7235629" y="2368243"/>
              <a:ext cx="5904" cy="5401"/>
            </a:xfrm>
            <a:custGeom>
              <a:avLst/>
              <a:pathLst>
                <a:path w="5904" h="5401">
                  <a:moveTo>
                    <a:pt x="5904" y="4726"/>
                  </a:moveTo>
                  <a:lnTo>
                    <a:pt x="2984" y="5401"/>
                  </a:lnTo>
                  <a:lnTo>
                    <a:pt x="2210" y="5294"/>
                  </a:lnTo>
                  <a:lnTo>
                    <a:pt x="2860" y="4444"/>
                  </a:lnTo>
                  <a:lnTo>
                    <a:pt x="2911" y="4086"/>
                  </a:lnTo>
                  <a:lnTo>
                    <a:pt x="0" y="2532"/>
                  </a:lnTo>
                  <a:lnTo>
                    <a:pt x="342" y="514"/>
                  </a:lnTo>
                  <a:lnTo>
                    <a:pt x="680" y="0"/>
                  </a:lnTo>
                  <a:lnTo>
                    <a:pt x="2847" y="1051"/>
                  </a:lnTo>
                  <a:lnTo>
                    <a:pt x="3322" y="2802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7191671" y="2366733"/>
              <a:ext cx="47476" cy="29429"/>
            </a:xfrm>
            <a:custGeom>
              <a:avLst/>
              <a:pathLst>
                <a:path w="47476" h="29429">
                  <a:moveTo>
                    <a:pt x="15063" y="2107"/>
                  </a:moveTo>
                  <a:lnTo>
                    <a:pt x="16626" y="5107"/>
                  </a:lnTo>
                  <a:lnTo>
                    <a:pt x="18091" y="6119"/>
                  </a:lnTo>
                  <a:lnTo>
                    <a:pt x="21165" y="7314"/>
                  </a:lnTo>
                  <a:lnTo>
                    <a:pt x="22609" y="7467"/>
                  </a:lnTo>
                  <a:lnTo>
                    <a:pt x="27852" y="9626"/>
                  </a:lnTo>
                  <a:lnTo>
                    <a:pt x="33954" y="10056"/>
                  </a:lnTo>
                  <a:lnTo>
                    <a:pt x="34742" y="10678"/>
                  </a:lnTo>
                  <a:lnTo>
                    <a:pt x="35492" y="12342"/>
                  </a:lnTo>
                  <a:lnTo>
                    <a:pt x="36736" y="13648"/>
                  </a:lnTo>
                  <a:lnTo>
                    <a:pt x="37049" y="14664"/>
                  </a:lnTo>
                  <a:lnTo>
                    <a:pt x="36399" y="15792"/>
                  </a:lnTo>
                  <a:lnTo>
                    <a:pt x="37300" y="19241"/>
                  </a:lnTo>
                  <a:lnTo>
                    <a:pt x="38838" y="22518"/>
                  </a:lnTo>
                  <a:lnTo>
                    <a:pt x="41156" y="24108"/>
                  </a:lnTo>
                  <a:lnTo>
                    <a:pt x="44038" y="24588"/>
                  </a:lnTo>
                  <a:lnTo>
                    <a:pt x="46783" y="24522"/>
                  </a:lnTo>
                  <a:lnTo>
                    <a:pt x="47476" y="25172"/>
                  </a:lnTo>
                  <a:lnTo>
                    <a:pt x="47204" y="28041"/>
                  </a:lnTo>
                  <a:lnTo>
                    <a:pt x="46043" y="29158"/>
                  </a:lnTo>
                  <a:lnTo>
                    <a:pt x="45099" y="29429"/>
                  </a:lnTo>
                  <a:lnTo>
                    <a:pt x="44279" y="29137"/>
                  </a:lnTo>
                  <a:lnTo>
                    <a:pt x="43536" y="28461"/>
                  </a:lnTo>
                  <a:lnTo>
                    <a:pt x="42727" y="28141"/>
                  </a:lnTo>
                  <a:lnTo>
                    <a:pt x="41151" y="28085"/>
                  </a:lnTo>
                  <a:lnTo>
                    <a:pt x="39999" y="26930"/>
                  </a:lnTo>
                  <a:lnTo>
                    <a:pt x="37076" y="25350"/>
                  </a:lnTo>
                  <a:lnTo>
                    <a:pt x="36539" y="24407"/>
                  </a:lnTo>
                  <a:lnTo>
                    <a:pt x="36442" y="22953"/>
                  </a:lnTo>
                  <a:lnTo>
                    <a:pt x="35200" y="21881"/>
                  </a:lnTo>
                  <a:lnTo>
                    <a:pt x="34059" y="19843"/>
                  </a:lnTo>
                  <a:lnTo>
                    <a:pt x="32974" y="19280"/>
                  </a:lnTo>
                  <a:lnTo>
                    <a:pt x="32375" y="18260"/>
                  </a:lnTo>
                  <a:lnTo>
                    <a:pt x="32326" y="17821"/>
                  </a:lnTo>
                  <a:lnTo>
                    <a:pt x="28073" y="17524"/>
                  </a:lnTo>
                  <a:lnTo>
                    <a:pt x="24552" y="17511"/>
                  </a:lnTo>
                  <a:lnTo>
                    <a:pt x="21567" y="16355"/>
                  </a:lnTo>
                  <a:lnTo>
                    <a:pt x="20644" y="13329"/>
                  </a:lnTo>
                  <a:lnTo>
                    <a:pt x="18874" y="12516"/>
                  </a:lnTo>
                  <a:lnTo>
                    <a:pt x="17546" y="11660"/>
                  </a:lnTo>
                  <a:lnTo>
                    <a:pt x="16440" y="10474"/>
                  </a:lnTo>
                  <a:lnTo>
                    <a:pt x="13644" y="8287"/>
                  </a:lnTo>
                  <a:lnTo>
                    <a:pt x="10551" y="6457"/>
                  </a:lnTo>
                  <a:lnTo>
                    <a:pt x="7561" y="5252"/>
                  </a:lnTo>
                  <a:lnTo>
                    <a:pt x="4387" y="4463"/>
                  </a:lnTo>
                  <a:lnTo>
                    <a:pt x="1808" y="5395"/>
                  </a:lnTo>
                  <a:lnTo>
                    <a:pt x="304" y="5174"/>
                  </a:lnTo>
                  <a:lnTo>
                    <a:pt x="0" y="4543"/>
                  </a:lnTo>
                  <a:lnTo>
                    <a:pt x="3205" y="3288"/>
                  </a:lnTo>
                  <a:lnTo>
                    <a:pt x="7612" y="890"/>
                  </a:lnTo>
                  <a:lnTo>
                    <a:pt x="10718" y="98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7211668" y="2361934"/>
              <a:ext cx="5135" cy="3537"/>
            </a:xfrm>
            <a:custGeom>
              <a:avLst/>
              <a:pathLst>
                <a:path w="5135" h="3537">
                  <a:moveTo>
                    <a:pt x="5135" y="2602"/>
                  </a:moveTo>
                  <a:lnTo>
                    <a:pt x="3902" y="3537"/>
                  </a:lnTo>
                  <a:lnTo>
                    <a:pt x="1994" y="3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7218501" y="2360300"/>
              <a:ext cx="3583" cy="3347"/>
            </a:xfrm>
            <a:custGeom>
              <a:avLst/>
              <a:pathLst>
                <a:path w="3583" h="3347">
                  <a:moveTo>
                    <a:pt x="1292" y="3023"/>
                  </a:moveTo>
                  <a:lnTo>
                    <a:pt x="0" y="3347"/>
                  </a:lnTo>
                  <a:lnTo>
                    <a:pt x="1295" y="1142"/>
                  </a:lnTo>
                  <a:lnTo>
                    <a:pt x="3583" y="0"/>
                  </a:lnTo>
                  <a:lnTo>
                    <a:pt x="2722" y="1856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7273850" y="2357114"/>
              <a:ext cx="20765" cy="11335"/>
            </a:xfrm>
            <a:custGeom>
              <a:avLst/>
              <a:pathLst>
                <a:path w="20765" h="11335">
                  <a:moveTo>
                    <a:pt x="15641" y="1480"/>
                  </a:moveTo>
                  <a:lnTo>
                    <a:pt x="15160" y="3119"/>
                  </a:lnTo>
                  <a:lnTo>
                    <a:pt x="18982" y="5837"/>
                  </a:lnTo>
                  <a:lnTo>
                    <a:pt x="20285" y="7557"/>
                  </a:lnTo>
                  <a:lnTo>
                    <a:pt x="20765" y="9234"/>
                  </a:lnTo>
                  <a:lnTo>
                    <a:pt x="20444" y="9715"/>
                  </a:lnTo>
                  <a:lnTo>
                    <a:pt x="18995" y="8805"/>
                  </a:lnTo>
                  <a:lnTo>
                    <a:pt x="17810" y="8516"/>
                  </a:lnTo>
                  <a:lnTo>
                    <a:pt x="18210" y="9715"/>
                  </a:lnTo>
                  <a:lnTo>
                    <a:pt x="19427" y="10745"/>
                  </a:lnTo>
                  <a:lnTo>
                    <a:pt x="17260" y="11335"/>
                  </a:lnTo>
                  <a:lnTo>
                    <a:pt x="15088" y="11304"/>
                  </a:lnTo>
                  <a:lnTo>
                    <a:pt x="8751" y="9868"/>
                  </a:lnTo>
                  <a:lnTo>
                    <a:pt x="7288" y="8344"/>
                  </a:lnTo>
                  <a:lnTo>
                    <a:pt x="11080" y="6049"/>
                  </a:lnTo>
                  <a:lnTo>
                    <a:pt x="11855" y="5124"/>
                  </a:lnTo>
                  <a:lnTo>
                    <a:pt x="9169" y="5215"/>
                  </a:lnTo>
                  <a:lnTo>
                    <a:pt x="6306" y="7941"/>
                  </a:lnTo>
                  <a:lnTo>
                    <a:pt x="1716" y="6743"/>
                  </a:lnTo>
                  <a:lnTo>
                    <a:pt x="313" y="5646"/>
                  </a:lnTo>
                  <a:lnTo>
                    <a:pt x="0" y="5055"/>
                  </a:lnTo>
                  <a:lnTo>
                    <a:pt x="1808" y="2637"/>
                  </a:lnTo>
                  <a:lnTo>
                    <a:pt x="5038" y="2718"/>
                  </a:lnTo>
                  <a:lnTo>
                    <a:pt x="6749" y="2175"/>
                  </a:lnTo>
                  <a:lnTo>
                    <a:pt x="8862" y="1410"/>
                  </a:lnTo>
                  <a:lnTo>
                    <a:pt x="8878" y="261"/>
                  </a:lnTo>
                  <a:lnTo>
                    <a:pt x="13916" y="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7102584" y="2345035"/>
              <a:ext cx="12521" cy="12255"/>
            </a:xfrm>
            <a:custGeom>
              <a:avLst/>
              <a:pathLst>
                <a:path w="12521" h="12255">
                  <a:moveTo>
                    <a:pt x="11922" y="10705"/>
                  </a:moveTo>
                  <a:lnTo>
                    <a:pt x="12521" y="12255"/>
                  </a:lnTo>
                  <a:lnTo>
                    <a:pt x="9078" y="11293"/>
                  </a:lnTo>
                  <a:lnTo>
                    <a:pt x="6563" y="9909"/>
                  </a:lnTo>
                  <a:lnTo>
                    <a:pt x="4487" y="6488"/>
                  </a:lnTo>
                  <a:lnTo>
                    <a:pt x="67" y="2595"/>
                  </a:lnTo>
                  <a:lnTo>
                    <a:pt x="0" y="1465"/>
                  </a:lnTo>
                  <a:lnTo>
                    <a:pt x="1681" y="608"/>
                  </a:lnTo>
                  <a:lnTo>
                    <a:pt x="5308" y="0"/>
                  </a:lnTo>
                  <a:lnTo>
                    <a:pt x="6776" y="631"/>
                  </a:lnTo>
                  <a:lnTo>
                    <a:pt x="7726" y="1281"/>
                  </a:lnTo>
                  <a:lnTo>
                    <a:pt x="8023" y="2027"/>
                  </a:lnTo>
                  <a:lnTo>
                    <a:pt x="5961" y="3522"/>
                  </a:lnTo>
                  <a:lnTo>
                    <a:pt x="5532" y="4200"/>
                  </a:lnTo>
                  <a:lnTo>
                    <a:pt x="7119" y="5544"/>
                  </a:lnTo>
                  <a:lnTo>
                    <a:pt x="7092" y="6082"/>
                  </a:lnTo>
                  <a:lnTo>
                    <a:pt x="7761" y="8682"/>
                  </a:lnTo>
                  <a:lnTo>
                    <a:pt x="8533" y="9663"/>
                  </a:lnTo>
                  <a:lnTo>
                    <a:pt x="10535" y="10446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7251969" y="2339102"/>
              <a:ext cx="10964" cy="6320"/>
            </a:xfrm>
            <a:custGeom>
              <a:avLst/>
              <a:pathLst>
                <a:path w="10964" h="6320">
                  <a:moveTo>
                    <a:pt x="10648" y="1423"/>
                  </a:moveTo>
                  <a:lnTo>
                    <a:pt x="9604" y="2355"/>
                  </a:lnTo>
                  <a:lnTo>
                    <a:pt x="8835" y="3965"/>
                  </a:lnTo>
                  <a:lnTo>
                    <a:pt x="8419" y="6264"/>
                  </a:lnTo>
                  <a:lnTo>
                    <a:pt x="6808" y="6320"/>
                  </a:lnTo>
                  <a:lnTo>
                    <a:pt x="5831" y="5854"/>
                  </a:lnTo>
                  <a:lnTo>
                    <a:pt x="5510" y="4985"/>
                  </a:lnTo>
                  <a:lnTo>
                    <a:pt x="5445" y="3887"/>
                  </a:lnTo>
                  <a:lnTo>
                    <a:pt x="4738" y="3930"/>
                  </a:lnTo>
                  <a:lnTo>
                    <a:pt x="4169" y="5123"/>
                  </a:lnTo>
                  <a:lnTo>
                    <a:pt x="3670" y="5661"/>
                  </a:lnTo>
                  <a:lnTo>
                    <a:pt x="2048" y="5775"/>
                  </a:lnTo>
                  <a:lnTo>
                    <a:pt x="272" y="5041"/>
                  </a:lnTo>
                  <a:lnTo>
                    <a:pt x="356" y="3452"/>
                  </a:lnTo>
                  <a:lnTo>
                    <a:pt x="0" y="1615"/>
                  </a:lnTo>
                  <a:lnTo>
                    <a:pt x="156" y="971"/>
                  </a:lnTo>
                  <a:lnTo>
                    <a:pt x="5024" y="812"/>
                  </a:lnTo>
                  <a:lnTo>
                    <a:pt x="6449" y="2169"/>
                  </a:lnTo>
                  <a:lnTo>
                    <a:pt x="8171" y="1383"/>
                  </a:lnTo>
                  <a:lnTo>
                    <a:pt x="8878" y="533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7262904" y="2325809"/>
              <a:ext cx="6568" cy="3189"/>
            </a:xfrm>
            <a:custGeom>
              <a:avLst/>
              <a:pathLst>
                <a:path w="6568" h="3189">
                  <a:moveTo>
                    <a:pt x="6568" y="2467"/>
                  </a:moveTo>
                  <a:lnTo>
                    <a:pt x="3443" y="3189"/>
                  </a:lnTo>
                  <a:lnTo>
                    <a:pt x="0" y="913"/>
                  </a:lnTo>
                  <a:lnTo>
                    <a:pt x="3330" y="0"/>
                  </a:lnTo>
                  <a:lnTo>
                    <a:pt x="4871" y="659"/>
                  </a:lnTo>
                  <a:lnTo>
                    <a:pt x="5974" y="1437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7237135" y="2318153"/>
              <a:ext cx="7483" cy="5899"/>
            </a:xfrm>
            <a:custGeom>
              <a:avLst/>
              <a:pathLst>
                <a:path w="7483" h="5899">
                  <a:moveTo>
                    <a:pt x="7148" y="4911"/>
                  </a:moveTo>
                  <a:lnTo>
                    <a:pt x="3602" y="5899"/>
                  </a:lnTo>
                  <a:lnTo>
                    <a:pt x="0" y="4031"/>
                  </a:lnTo>
                  <a:lnTo>
                    <a:pt x="32" y="2921"/>
                  </a:lnTo>
                  <a:lnTo>
                    <a:pt x="1934" y="667"/>
                  </a:lnTo>
                  <a:lnTo>
                    <a:pt x="2979" y="0"/>
                  </a:lnTo>
                  <a:lnTo>
                    <a:pt x="5626" y="183"/>
                  </a:lnTo>
                  <a:lnTo>
                    <a:pt x="7132" y="1731"/>
                  </a:lnTo>
                  <a:lnTo>
                    <a:pt x="7483" y="2461"/>
                  </a:lnTo>
                  <a:lnTo>
                    <a:pt x="6994" y="3703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7112388" y="2291876"/>
              <a:ext cx="183037" cy="146373"/>
            </a:xfrm>
            <a:custGeom>
              <a:avLst/>
              <a:pathLst>
                <a:path w="183037" h="146373">
                  <a:moveTo>
                    <a:pt x="166845" y="28104"/>
                  </a:moveTo>
                  <a:lnTo>
                    <a:pt x="166065" y="26933"/>
                  </a:lnTo>
                  <a:lnTo>
                    <a:pt x="161780" y="24862"/>
                  </a:lnTo>
                  <a:lnTo>
                    <a:pt x="151862" y="23654"/>
                  </a:lnTo>
                  <a:lnTo>
                    <a:pt x="147123" y="22126"/>
                  </a:lnTo>
                  <a:lnTo>
                    <a:pt x="145045" y="22410"/>
                  </a:lnTo>
                  <a:lnTo>
                    <a:pt x="141022" y="20699"/>
                  </a:lnTo>
                  <a:lnTo>
                    <a:pt x="138264" y="21451"/>
                  </a:lnTo>
                  <a:lnTo>
                    <a:pt x="132413" y="24491"/>
                  </a:lnTo>
                  <a:lnTo>
                    <a:pt x="129256" y="24160"/>
                  </a:lnTo>
                  <a:lnTo>
                    <a:pt x="125880" y="22333"/>
                  </a:lnTo>
                  <a:lnTo>
                    <a:pt x="123683" y="21997"/>
                  </a:lnTo>
                  <a:lnTo>
                    <a:pt x="121106" y="22965"/>
                  </a:lnTo>
                  <a:lnTo>
                    <a:pt x="116977" y="26464"/>
                  </a:lnTo>
                  <a:lnTo>
                    <a:pt x="112775" y="28178"/>
                  </a:lnTo>
                  <a:lnTo>
                    <a:pt x="109011" y="27508"/>
                  </a:lnTo>
                  <a:lnTo>
                    <a:pt x="103945" y="27523"/>
                  </a:lnTo>
                  <a:lnTo>
                    <a:pt x="103406" y="29479"/>
                  </a:lnTo>
                  <a:lnTo>
                    <a:pt x="104385" y="30834"/>
                  </a:lnTo>
                  <a:lnTo>
                    <a:pt x="107154" y="33144"/>
                  </a:lnTo>
                  <a:lnTo>
                    <a:pt x="105856" y="34881"/>
                  </a:lnTo>
                  <a:lnTo>
                    <a:pt x="106819" y="36621"/>
                  </a:lnTo>
                  <a:lnTo>
                    <a:pt x="108622" y="36975"/>
                  </a:lnTo>
                  <a:lnTo>
                    <a:pt x="111345" y="36876"/>
                  </a:lnTo>
                  <a:lnTo>
                    <a:pt x="116381" y="39130"/>
                  </a:lnTo>
                  <a:lnTo>
                    <a:pt x="118583" y="41506"/>
                  </a:lnTo>
                  <a:lnTo>
                    <a:pt x="119989" y="44106"/>
                  </a:lnTo>
                  <a:lnTo>
                    <a:pt x="116923" y="42241"/>
                  </a:lnTo>
                  <a:lnTo>
                    <a:pt x="114888" y="40449"/>
                  </a:lnTo>
                  <a:lnTo>
                    <a:pt x="112049" y="39799"/>
                  </a:lnTo>
                  <a:lnTo>
                    <a:pt x="108101" y="38273"/>
                  </a:lnTo>
                  <a:lnTo>
                    <a:pt x="105621" y="38018"/>
                  </a:lnTo>
                  <a:lnTo>
                    <a:pt x="102982" y="39076"/>
                  </a:lnTo>
                  <a:lnTo>
                    <a:pt x="102777" y="40277"/>
                  </a:lnTo>
                  <a:lnTo>
                    <a:pt x="105621" y="42519"/>
                  </a:lnTo>
                  <a:lnTo>
                    <a:pt x="108223" y="43898"/>
                  </a:lnTo>
                  <a:lnTo>
                    <a:pt x="109602" y="45022"/>
                  </a:lnTo>
                  <a:lnTo>
                    <a:pt x="110522" y="47507"/>
                  </a:lnTo>
                  <a:lnTo>
                    <a:pt x="109998" y="48352"/>
                  </a:lnTo>
                  <a:lnTo>
                    <a:pt x="109038" y="49139"/>
                  </a:lnTo>
                  <a:lnTo>
                    <a:pt x="105950" y="47572"/>
                  </a:lnTo>
                  <a:lnTo>
                    <a:pt x="101230" y="42002"/>
                  </a:lnTo>
                  <a:lnTo>
                    <a:pt x="94646" y="40893"/>
                  </a:lnTo>
                  <a:lnTo>
                    <a:pt x="93545" y="42054"/>
                  </a:lnTo>
                  <a:lnTo>
                    <a:pt x="94837" y="44998"/>
                  </a:lnTo>
                  <a:lnTo>
                    <a:pt x="95774" y="46145"/>
                  </a:lnTo>
                  <a:lnTo>
                    <a:pt x="101495" y="49324"/>
                  </a:lnTo>
                  <a:lnTo>
                    <a:pt x="101036" y="49998"/>
                  </a:lnTo>
                  <a:lnTo>
                    <a:pt x="100202" y="50286"/>
                  </a:lnTo>
                  <a:lnTo>
                    <a:pt x="93798" y="48468"/>
                  </a:lnTo>
                  <a:lnTo>
                    <a:pt x="91936" y="45702"/>
                  </a:lnTo>
                  <a:lnTo>
                    <a:pt x="91488" y="42206"/>
                  </a:lnTo>
                  <a:lnTo>
                    <a:pt x="85578" y="39779"/>
                  </a:lnTo>
                  <a:lnTo>
                    <a:pt x="80006" y="37137"/>
                  </a:lnTo>
                  <a:lnTo>
                    <a:pt x="78759" y="34630"/>
                  </a:lnTo>
                  <a:lnTo>
                    <a:pt x="79906" y="33700"/>
                  </a:lnTo>
                  <a:lnTo>
                    <a:pt x="80718" y="31859"/>
                  </a:lnTo>
                  <a:lnTo>
                    <a:pt x="77655" y="32198"/>
                  </a:lnTo>
                  <a:lnTo>
                    <a:pt x="75734" y="33363"/>
                  </a:lnTo>
                  <a:lnTo>
                    <a:pt x="72628" y="34493"/>
                  </a:lnTo>
                  <a:lnTo>
                    <a:pt x="72501" y="36343"/>
                  </a:lnTo>
                  <a:lnTo>
                    <a:pt x="72992" y="38057"/>
                  </a:lnTo>
                  <a:lnTo>
                    <a:pt x="71964" y="40549"/>
                  </a:lnTo>
                  <a:lnTo>
                    <a:pt x="70965" y="44890"/>
                  </a:lnTo>
                  <a:lnTo>
                    <a:pt x="71597" y="47168"/>
                  </a:lnTo>
                  <a:lnTo>
                    <a:pt x="78327" y="53698"/>
                  </a:lnTo>
                  <a:lnTo>
                    <a:pt x="80629" y="58442"/>
                  </a:lnTo>
                  <a:lnTo>
                    <a:pt x="82281" y="60241"/>
                  </a:lnTo>
                  <a:lnTo>
                    <a:pt x="85724" y="62224"/>
                  </a:lnTo>
                  <a:lnTo>
                    <a:pt x="89316" y="65916"/>
                  </a:lnTo>
                  <a:lnTo>
                    <a:pt x="90838" y="67840"/>
                  </a:lnTo>
                  <a:lnTo>
                    <a:pt x="91923" y="70988"/>
                  </a:lnTo>
                  <a:lnTo>
                    <a:pt x="88900" y="72937"/>
                  </a:lnTo>
                  <a:lnTo>
                    <a:pt x="87141" y="73018"/>
                  </a:lnTo>
                  <a:lnTo>
                    <a:pt x="86167" y="72153"/>
                  </a:lnTo>
                  <a:lnTo>
                    <a:pt x="87529" y="70006"/>
                  </a:lnTo>
                  <a:lnTo>
                    <a:pt x="87335" y="68698"/>
                  </a:lnTo>
                  <a:lnTo>
                    <a:pt x="82669" y="66673"/>
                  </a:lnTo>
                  <a:lnTo>
                    <a:pt x="80694" y="67356"/>
                  </a:lnTo>
                  <a:lnTo>
                    <a:pt x="78416" y="68676"/>
                  </a:lnTo>
                  <a:lnTo>
                    <a:pt x="79717" y="71124"/>
                  </a:lnTo>
                  <a:lnTo>
                    <a:pt x="81180" y="72740"/>
                  </a:lnTo>
                  <a:lnTo>
                    <a:pt x="81914" y="74967"/>
                  </a:lnTo>
                  <a:lnTo>
                    <a:pt x="84709" y="74773"/>
                  </a:lnTo>
                  <a:lnTo>
                    <a:pt x="80945" y="77267"/>
                  </a:lnTo>
                  <a:lnTo>
                    <a:pt x="77412" y="78540"/>
                  </a:lnTo>
                  <a:lnTo>
                    <a:pt x="73936" y="78615"/>
                  </a:lnTo>
                  <a:lnTo>
                    <a:pt x="71724" y="78845"/>
                  </a:lnTo>
                  <a:lnTo>
                    <a:pt x="70960" y="79483"/>
                  </a:lnTo>
                  <a:lnTo>
                    <a:pt x="72760" y="79948"/>
                  </a:lnTo>
                  <a:lnTo>
                    <a:pt x="74231" y="79989"/>
                  </a:lnTo>
                  <a:lnTo>
                    <a:pt x="76622" y="81337"/>
                  </a:lnTo>
                  <a:lnTo>
                    <a:pt x="83428" y="82954"/>
                  </a:lnTo>
                  <a:lnTo>
                    <a:pt x="86671" y="84997"/>
                  </a:lnTo>
                  <a:lnTo>
                    <a:pt x="89856" y="85183"/>
                  </a:lnTo>
                  <a:lnTo>
                    <a:pt x="93062" y="88933"/>
                  </a:lnTo>
                  <a:lnTo>
                    <a:pt x="98607" y="89931"/>
                  </a:lnTo>
                  <a:lnTo>
                    <a:pt x="101767" y="93716"/>
                  </a:lnTo>
                  <a:lnTo>
                    <a:pt x="105969" y="94461"/>
                  </a:lnTo>
                  <a:lnTo>
                    <a:pt x="109588" y="95856"/>
                  </a:lnTo>
                  <a:lnTo>
                    <a:pt x="110649" y="97188"/>
                  </a:lnTo>
                  <a:lnTo>
                    <a:pt x="111178" y="99592"/>
                  </a:lnTo>
                  <a:lnTo>
                    <a:pt x="111412" y="104690"/>
                  </a:lnTo>
                  <a:lnTo>
                    <a:pt x="112195" y="108487"/>
                  </a:lnTo>
                  <a:lnTo>
                    <a:pt x="112222" y="109687"/>
                  </a:lnTo>
                  <a:lnTo>
                    <a:pt x="112030" y="111480"/>
                  </a:lnTo>
                  <a:lnTo>
                    <a:pt x="111045" y="112361"/>
                  </a:lnTo>
                  <a:lnTo>
                    <a:pt x="109715" y="112388"/>
                  </a:lnTo>
                  <a:lnTo>
                    <a:pt x="107111" y="109596"/>
                  </a:lnTo>
                  <a:lnTo>
                    <a:pt x="103117" y="106659"/>
                  </a:lnTo>
                  <a:lnTo>
                    <a:pt x="98907" y="103164"/>
                  </a:lnTo>
                  <a:lnTo>
                    <a:pt x="97711" y="102550"/>
                  </a:lnTo>
                  <a:lnTo>
                    <a:pt x="96732" y="102492"/>
                  </a:lnTo>
                  <a:lnTo>
                    <a:pt x="94478" y="103674"/>
                  </a:lnTo>
                  <a:lnTo>
                    <a:pt x="88218" y="104587"/>
                  </a:lnTo>
                  <a:lnTo>
                    <a:pt x="85282" y="105864"/>
                  </a:lnTo>
                  <a:lnTo>
                    <a:pt x="84178" y="106146"/>
                  </a:lnTo>
                  <a:lnTo>
                    <a:pt x="83870" y="106817"/>
                  </a:lnTo>
                  <a:lnTo>
                    <a:pt x="85246" y="107514"/>
                  </a:lnTo>
                  <a:lnTo>
                    <a:pt x="86933" y="109112"/>
                  </a:lnTo>
                  <a:lnTo>
                    <a:pt x="86933" y="111296"/>
                  </a:lnTo>
                  <a:lnTo>
                    <a:pt x="88326" y="113950"/>
                  </a:lnTo>
                  <a:lnTo>
                    <a:pt x="90126" y="114636"/>
                  </a:lnTo>
                  <a:lnTo>
                    <a:pt x="92471" y="114577"/>
                  </a:lnTo>
                  <a:lnTo>
                    <a:pt x="93815" y="115068"/>
                  </a:lnTo>
                  <a:lnTo>
                    <a:pt x="94163" y="116124"/>
                  </a:lnTo>
                  <a:lnTo>
                    <a:pt x="95526" y="117357"/>
                  </a:lnTo>
                  <a:lnTo>
                    <a:pt x="96424" y="118271"/>
                  </a:lnTo>
                  <a:lnTo>
                    <a:pt x="96386" y="118925"/>
                  </a:lnTo>
                  <a:lnTo>
                    <a:pt x="89845" y="120663"/>
                  </a:lnTo>
                  <a:lnTo>
                    <a:pt x="88477" y="121458"/>
                  </a:lnTo>
                  <a:lnTo>
                    <a:pt x="87330" y="121864"/>
                  </a:lnTo>
                  <a:lnTo>
                    <a:pt x="85630" y="121037"/>
                  </a:lnTo>
                  <a:lnTo>
                    <a:pt x="85533" y="118914"/>
                  </a:lnTo>
                  <a:lnTo>
                    <a:pt x="83285" y="117776"/>
                  </a:lnTo>
                  <a:lnTo>
                    <a:pt x="81223" y="116800"/>
                  </a:lnTo>
                  <a:lnTo>
                    <a:pt x="78751" y="116382"/>
                  </a:lnTo>
                  <a:lnTo>
                    <a:pt x="76649" y="114921"/>
                  </a:lnTo>
                  <a:lnTo>
                    <a:pt x="75278" y="116108"/>
                  </a:lnTo>
                  <a:lnTo>
                    <a:pt x="76373" y="120221"/>
                  </a:lnTo>
                  <a:lnTo>
                    <a:pt x="78751" y="123053"/>
                  </a:lnTo>
                  <a:lnTo>
                    <a:pt x="82729" y="130651"/>
                  </a:lnTo>
                  <a:lnTo>
                    <a:pt x="84534" y="135137"/>
                  </a:lnTo>
                  <a:lnTo>
                    <a:pt x="84898" y="137308"/>
                  </a:lnTo>
                  <a:lnTo>
                    <a:pt x="84000" y="140912"/>
                  </a:lnTo>
                  <a:lnTo>
                    <a:pt x="85954" y="143591"/>
                  </a:lnTo>
                  <a:lnTo>
                    <a:pt x="87292" y="146341"/>
                  </a:lnTo>
                  <a:lnTo>
                    <a:pt x="85819" y="146237"/>
                  </a:lnTo>
                  <a:lnTo>
                    <a:pt x="84539" y="145267"/>
                  </a:lnTo>
                  <a:lnTo>
                    <a:pt x="82394" y="144123"/>
                  </a:lnTo>
                  <a:lnTo>
                    <a:pt x="78233" y="139736"/>
                  </a:lnTo>
                  <a:lnTo>
                    <a:pt x="76784" y="136998"/>
                  </a:lnTo>
                  <a:lnTo>
                    <a:pt x="75051" y="136784"/>
                  </a:lnTo>
                  <a:lnTo>
                    <a:pt x="72045" y="137176"/>
                  </a:lnTo>
                  <a:lnTo>
                    <a:pt x="68747" y="143023"/>
                  </a:lnTo>
                  <a:lnTo>
                    <a:pt x="68758" y="146373"/>
                  </a:lnTo>
                  <a:lnTo>
                    <a:pt x="67052" y="145576"/>
                  </a:lnTo>
                  <a:lnTo>
                    <a:pt x="65590" y="144531"/>
                  </a:lnTo>
                  <a:lnTo>
                    <a:pt x="65768" y="140867"/>
                  </a:lnTo>
                  <a:lnTo>
                    <a:pt x="65622" y="139327"/>
                  </a:lnTo>
                  <a:lnTo>
                    <a:pt x="61620" y="134335"/>
                  </a:lnTo>
                  <a:lnTo>
                    <a:pt x="59785" y="133775"/>
                  </a:lnTo>
                  <a:lnTo>
                    <a:pt x="58929" y="132087"/>
                  </a:lnTo>
                  <a:lnTo>
                    <a:pt x="57456" y="130289"/>
                  </a:lnTo>
                  <a:lnTo>
                    <a:pt x="55556" y="130633"/>
                  </a:lnTo>
                  <a:lnTo>
                    <a:pt x="54004" y="131363"/>
                  </a:lnTo>
                  <a:lnTo>
                    <a:pt x="53575" y="134079"/>
                  </a:lnTo>
                  <a:lnTo>
                    <a:pt x="53416" y="136515"/>
                  </a:lnTo>
                  <a:lnTo>
                    <a:pt x="52258" y="138349"/>
                  </a:lnTo>
                  <a:lnTo>
                    <a:pt x="47995" y="134869"/>
                  </a:lnTo>
                  <a:lnTo>
                    <a:pt x="43706" y="128852"/>
                  </a:lnTo>
                  <a:lnTo>
                    <a:pt x="43593" y="125552"/>
                  </a:lnTo>
                  <a:lnTo>
                    <a:pt x="46734" y="122543"/>
                  </a:lnTo>
                  <a:lnTo>
                    <a:pt x="46359" y="120389"/>
                  </a:lnTo>
                  <a:lnTo>
                    <a:pt x="43385" y="116139"/>
                  </a:lnTo>
                  <a:lnTo>
                    <a:pt x="39100" y="113405"/>
                  </a:lnTo>
                  <a:lnTo>
                    <a:pt x="36698" y="112593"/>
                  </a:lnTo>
                  <a:lnTo>
                    <a:pt x="35570" y="109687"/>
                  </a:lnTo>
                  <a:lnTo>
                    <a:pt x="33271" y="108185"/>
                  </a:lnTo>
                  <a:lnTo>
                    <a:pt x="31411" y="107486"/>
                  </a:lnTo>
                  <a:lnTo>
                    <a:pt x="31044" y="106451"/>
                  </a:lnTo>
                  <a:lnTo>
                    <a:pt x="31606" y="105686"/>
                  </a:lnTo>
                  <a:lnTo>
                    <a:pt x="36113" y="102697"/>
                  </a:lnTo>
                  <a:lnTo>
                    <a:pt x="38754" y="98020"/>
                  </a:lnTo>
                  <a:lnTo>
                    <a:pt x="40066" y="97798"/>
                  </a:lnTo>
                  <a:lnTo>
                    <a:pt x="42762" y="98907"/>
                  </a:lnTo>
                  <a:lnTo>
                    <a:pt x="45792" y="98617"/>
                  </a:lnTo>
                  <a:lnTo>
                    <a:pt x="48281" y="95878"/>
                  </a:lnTo>
                  <a:lnTo>
                    <a:pt x="50388" y="94388"/>
                  </a:lnTo>
                  <a:lnTo>
                    <a:pt x="53942" y="94580"/>
                  </a:lnTo>
                  <a:lnTo>
                    <a:pt x="61968" y="98240"/>
                  </a:lnTo>
                  <a:lnTo>
                    <a:pt x="70593" y="100326"/>
                  </a:lnTo>
                  <a:lnTo>
                    <a:pt x="74895" y="102159"/>
                  </a:lnTo>
                  <a:lnTo>
                    <a:pt x="77329" y="103975"/>
                  </a:lnTo>
                  <a:lnTo>
                    <a:pt x="78621" y="104351"/>
                  </a:lnTo>
                  <a:lnTo>
                    <a:pt x="80664" y="104608"/>
                  </a:lnTo>
                  <a:lnTo>
                    <a:pt x="80572" y="103249"/>
                  </a:lnTo>
                  <a:lnTo>
                    <a:pt x="79914" y="102048"/>
                  </a:lnTo>
                  <a:lnTo>
                    <a:pt x="81617" y="101394"/>
                  </a:lnTo>
                  <a:lnTo>
                    <a:pt x="86240" y="101429"/>
                  </a:lnTo>
                  <a:lnTo>
                    <a:pt x="87082" y="100792"/>
                  </a:lnTo>
                  <a:lnTo>
                    <a:pt x="87937" y="99761"/>
                  </a:lnTo>
                  <a:lnTo>
                    <a:pt x="86982" y="98590"/>
                  </a:lnTo>
                  <a:lnTo>
                    <a:pt x="85452" y="98027"/>
                  </a:lnTo>
                  <a:lnTo>
                    <a:pt x="83816" y="97871"/>
                  </a:lnTo>
                  <a:lnTo>
                    <a:pt x="82739" y="97500"/>
                  </a:lnTo>
                  <a:lnTo>
                    <a:pt x="81001" y="97875"/>
                  </a:lnTo>
                  <a:lnTo>
                    <a:pt x="78289" y="96969"/>
                  </a:lnTo>
                  <a:lnTo>
                    <a:pt x="76889" y="96223"/>
                  </a:lnTo>
                  <a:lnTo>
                    <a:pt x="76066" y="95455"/>
                  </a:lnTo>
                  <a:lnTo>
                    <a:pt x="71354" y="93924"/>
                  </a:lnTo>
                  <a:lnTo>
                    <a:pt x="66885" y="91337"/>
                  </a:lnTo>
                  <a:lnTo>
                    <a:pt x="65878" y="92801"/>
                  </a:lnTo>
                  <a:lnTo>
                    <a:pt x="64073" y="93595"/>
                  </a:lnTo>
                  <a:lnTo>
                    <a:pt x="61501" y="93705"/>
                  </a:lnTo>
                  <a:lnTo>
                    <a:pt x="54274" y="92058"/>
                  </a:lnTo>
                  <a:lnTo>
                    <a:pt x="49835" y="93315"/>
                  </a:lnTo>
                  <a:lnTo>
                    <a:pt x="47414" y="93645"/>
                  </a:lnTo>
                  <a:lnTo>
                    <a:pt x="45563" y="93673"/>
                  </a:lnTo>
                  <a:lnTo>
                    <a:pt x="43285" y="94237"/>
                  </a:lnTo>
                  <a:lnTo>
                    <a:pt x="40657" y="94574"/>
                  </a:lnTo>
                  <a:lnTo>
                    <a:pt x="38379" y="92186"/>
                  </a:lnTo>
                  <a:lnTo>
                    <a:pt x="37421" y="90335"/>
                  </a:lnTo>
                  <a:lnTo>
                    <a:pt x="36747" y="89989"/>
                  </a:lnTo>
                  <a:lnTo>
                    <a:pt x="36712" y="91729"/>
                  </a:lnTo>
                  <a:lnTo>
                    <a:pt x="35980" y="93122"/>
                  </a:lnTo>
                  <a:lnTo>
                    <a:pt x="32645" y="93906"/>
                  </a:lnTo>
                  <a:lnTo>
                    <a:pt x="30726" y="92825"/>
                  </a:lnTo>
                  <a:lnTo>
                    <a:pt x="29250" y="89548"/>
                  </a:lnTo>
                  <a:lnTo>
                    <a:pt x="27382" y="85383"/>
                  </a:lnTo>
                  <a:lnTo>
                    <a:pt x="24096" y="82019"/>
                  </a:lnTo>
                  <a:lnTo>
                    <a:pt x="21432" y="81141"/>
                  </a:lnTo>
                  <a:lnTo>
                    <a:pt x="21203" y="79292"/>
                  </a:lnTo>
                  <a:lnTo>
                    <a:pt x="21445" y="77814"/>
                  </a:lnTo>
                  <a:lnTo>
                    <a:pt x="24646" y="77449"/>
                  </a:lnTo>
                  <a:lnTo>
                    <a:pt x="29649" y="78995"/>
                  </a:lnTo>
                  <a:lnTo>
                    <a:pt x="30683" y="78687"/>
                  </a:lnTo>
                  <a:lnTo>
                    <a:pt x="31808" y="77975"/>
                  </a:lnTo>
                  <a:lnTo>
                    <a:pt x="31592" y="76396"/>
                  </a:lnTo>
                  <a:lnTo>
                    <a:pt x="30869" y="74993"/>
                  </a:lnTo>
                  <a:lnTo>
                    <a:pt x="29493" y="74930"/>
                  </a:lnTo>
                  <a:lnTo>
                    <a:pt x="28540" y="75095"/>
                  </a:lnTo>
                  <a:lnTo>
                    <a:pt x="25464" y="74805"/>
                  </a:lnTo>
                  <a:lnTo>
                    <a:pt x="21510" y="75585"/>
                  </a:lnTo>
                  <a:lnTo>
                    <a:pt x="19678" y="74850"/>
                  </a:lnTo>
                  <a:lnTo>
                    <a:pt x="19068" y="73957"/>
                  </a:lnTo>
                  <a:lnTo>
                    <a:pt x="15762" y="71740"/>
                  </a:lnTo>
                  <a:lnTo>
                    <a:pt x="12904" y="68767"/>
                  </a:lnTo>
                  <a:lnTo>
                    <a:pt x="8276" y="66782"/>
                  </a:lnTo>
                  <a:lnTo>
                    <a:pt x="5254" y="60739"/>
                  </a:lnTo>
                  <a:lnTo>
                    <a:pt x="2712" y="58101"/>
                  </a:lnTo>
                  <a:lnTo>
                    <a:pt x="0" y="56217"/>
                  </a:lnTo>
                  <a:lnTo>
                    <a:pt x="588" y="56182"/>
                  </a:lnTo>
                  <a:lnTo>
                    <a:pt x="1616" y="56502"/>
                  </a:lnTo>
                  <a:lnTo>
                    <a:pt x="3586" y="57538"/>
                  </a:lnTo>
                  <a:lnTo>
                    <a:pt x="5680" y="57762"/>
                  </a:lnTo>
                  <a:lnTo>
                    <a:pt x="6824" y="57075"/>
                  </a:lnTo>
                  <a:lnTo>
                    <a:pt x="7483" y="56445"/>
                  </a:lnTo>
                  <a:lnTo>
                    <a:pt x="7912" y="55412"/>
                  </a:lnTo>
                  <a:lnTo>
                    <a:pt x="8085" y="54205"/>
                  </a:lnTo>
                  <a:lnTo>
                    <a:pt x="8425" y="53806"/>
                  </a:lnTo>
                  <a:lnTo>
                    <a:pt x="10025" y="53942"/>
                  </a:lnTo>
                  <a:lnTo>
                    <a:pt x="10532" y="53641"/>
                  </a:lnTo>
                  <a:lnTo>
                    <a:pt x="10511" y="52559"/>
                  </a:lnTo>
                  <a:lnTo>
                    <a:pt x="9477" y="51210"/>
                  </a:lnTo>
                  <a:lnTo>
                    <a:pt x="8568" y="49548"/>
                  </a:lnTo>
                  <a:lnTo>
                    <a:pt x="8562" y="48756"/>
                  </a:lnTo>
                  <a:lnTo>
                    <a:pt x="9318" y="48434"/>
                  </a:lnTo>
                  <a:lnTo>
                    <a:pt x="10567" y="47713"/>
                  </a:lnTo>
                  <a:lnTo>
                    <a:pt x="11239" y="46821"/>
                  </a:lnTo>
                  <a:lnTo>
                    <a:pt x="12567" y="46375"/>
                  </a:lnTo>
                  <a:lnTo>
                    <a:pt x="14529" y="46294"/>
                  </a:lnTo>
                  <a:lnTo>
                    <a:pt x="16718" y="45903"/>
                  </a:lnTo>
                  <a:lnTo>
                    <a:pt x="18132" y="44944"/>
                  </a:lnTo>
                  <a:lnTo>
                    <a:pt x="18339" y="43994"/>
                  </a:lnTo>
                  <a:lnTo>
                    <a:pt x="19224" y="41379"/>
                  </a:lnTo>
                  <a:lnTo>
                    <a:pt x="19802" y="40100"/>
                  </a:lnTo>
                  <a:lnTo>
                    <a:pt x="20736" y="38932"/>
                  </a:lnTo>
                  <a:lnTo>
                    <a:pt x="21243" y="37358"/>
                  </a:lnTo>
                  <a:lnTo>
                    <a:pt x="22239" y="35878"/>
                  </a:lnTo>
                  <a:lnTo>
                    <a:pt x="24328" y="35257"/>
                  </a:lnTo>
                  <a:lnTo>
                    <a:pt x="26222" y="34526"/>
                  </a:lnTo>
                  <a:lnTo>
                    <a:pt x="27652" y="32619"/>
                  </a:lnTo>
                  <a:lnTo>
                    <a:pt x="28451" y="30987"/>
                  </a:lnTo>
                  <a:lnTo>
                    <a:pt x="28456" y="29987"/>
                  </a:lnTo>
                  <a:lnTo>
                    <a:pt x="27264" y="28353"/>
                  </a:lnTo>
                  <a:lnTo>
                    <a:pt x="26376" y="26763"/>
                  </a:lnTo>
                  <a:lnTo>
                    <a:pt x="26611" y="24701"/>
                  </a:lnTo>
                  <a:lnTo>
                    <a:pt x="30362" y="24529"/>
                  </a:lnTo>
                  <a:lnTo>
                    <a:pt x="31676" y="24336"/>
                  </a:lnTo>
                  <a:lnTo>
                    <a:pt x="36544" y="24225"/>
                  </a:lnTo>
                  <a:lnTo>
                    <a:pt x="38765" y="23119"/>
                  </a:lnTo>
                  <a:lnTo>
                    <a:pt x="40301" y="23217"/>
                  </a:lnTo>
                  <a:lnTo>
                    <a:pt x="43509" y="24175"/>
                  </a:lnTo>
                  <a:lnTo>
                    <a:pt x="44940" y="23418"/>
                  </a:lnTo>
                  <a:lnTo>
                    <a:pt x="49139" y="21923"/>
                  </a:lnTo>
                  <a:lnTo>
                    <a:pt x="53284" y="17585"/>
                  </a:lnTo>
                  <a:lnTo>
                    <a:pt x="55049" y="16935"/>
                  </a:lnTo>
                  <a:lnTo>
                    <a:pt x="59070" y="16670"/>
                  </a:lnTo>
                  <a:lnTo>
                    <a:pt x="60330" y="16170"/>
                  </a:lnTo>
                  <a:lnTo>
                    <a:pt x="61801" y="16265"/>
                  </a:lnTo>
                  <a:lnTo>
                    <a:pt x="66307" y="17144"/>
                  </a:lnTo>
                  <a:lnTo>
                    <a:pt x="68871" y="17279"/>
                  </a:lnTo>
                  <a:lnTo>
                    <a:pt x="71913" y="16680"/>
                  </a:lnTo>
                  <a:lnTo>
                    <a:pt x="75262" y="15620"/>
                  </a:lnTo>
                  <a:lnTo>
                    <a:pt x="76098" y="11911"/>
                  </a:lnTo>
                  <a:lnTo>
                    <a:pt x="76894" y="11380"/>
                  </a:lnTo>
                  <a:lnTo>
                    <a:pt x="78978" y="11231"/>
                  </a:lnTo>
                  <a:lnTo>
                    <a:pt x="80545" y="11261"/>
                  </a:lnTo>
                  <a:lnTo>
                    <a:pt x="83573" y="11555"/>
                  </a:lnTo>
                  <a:lnTo>
                    <a:pt x="87176" y="11653"/>
                  </a:lnTo>
                  <a:lnTo>
                    <a:pt x="89494" y="9916"/>
                  </a:lnTo>
                  <a:lnTo>
                    <a:pt x="93148" y="9786"/>
                  </a:lnTo>
                  <a:lnTo>
                    <a:pt x="94843" y="9535"/>
                  </a:lnTo>
                  <a:lnTo>
                    <a:pt x="97674" y="9886"/>
                  </a:lnTo>
                  <a:lnTo>
                    <a:pt x="100418" y="9866"/>
                  </a:lnTo>
                  <a:lnTo>
                    <a:pt x="103932" y="9141"/>
                  </a:lnTo>
                  <a:lnTo>
                    <a:pt x="107208" y="7954"/>
                  </a:lnTo>
                  <a:lnTo>
                    <a:pt x="109769" y="8055"/>
                  </a:lnTo>
                  <a:lnTo>
                    <a:pt x="110813" y="7840"/>
                  </a:lnTo>
                  <a:lnTo>
                    <a:pt x="111410" y="7591"/>
                  </a:lnTo>
                  <a:lnTo>
                    <a:pt x="112049" y="5984"/>
                  </a:lnTo>
                  <a:lnTo>
                    <a:pt x="116866" y="5885"/>
                  </a:lnTo>
                  <a:lnTo>
                    <a:pt x="118499" y="6044"/>
                  </a:lnTo>
                  <a:lnTo>
                    <a:pt x="121187" y="6086"/>
                  </a:lnTo>
                  <a:lnTo>
                    <a:pt x="123983" y="5210"/>
                  </a:lnTo>
                  <a:lnTo>
                    <a:pt x="124822" y="5285"/>
                  </a:lnTo>
                  <a:lnTo>
                    <a:pt x="126233" y="7638"/>
                  </a:lnTo>
                  <a:lnTo>
                    <a:pt x="126970" y="8319"/>
                  </a:lnTo>
                  <a:lnTo>
                    <a:pt x="128492" y="8948"/>
                  </a:lnTo>
                  <a:lnTo>
                    <a:pt x="131881" y="10713"/>
                  </a:lnTo>
                  <a:lnTo>
                    <a:pt x="132491" y="10249"/>
                  </a:lnTo>
                  <a:lnTo>
                    <a:pt x="133903" y="9659"/>
                  </a:lnTo>
                  <a:lnTo>
                    <a:pt x="137956" y="10467"/>
                  </a:lnTo>
                  <a:lnTo>
                    <a:pt x="141821" y="11828"/>
                  </a:lnTo>
                  <a:lnTo>
                    <a:pt x="145075" y="13823"/>
                  </a:lnTo>
                  <a:lnTo>
                    <a:pt x="148689" y="13248"/>
                  </a:lnTo>
                  <a:lnTo>
                    <a:pt x="152699" y="12269"/>
                  </a:lnTo>
                  <a:lnTo>
                    <a:pt x="155308" y="11984"/>
                  </a:lnTo>
                  <a:lnTo>
                    <a:pt x="158139" y="11848"/>
                  </a:lnTo>
                  <a:lnTo>
                    <a:pt x="159826" y="11423"/>
                  </a:lnTo>
                  <a:lnTo>
                    <a:pt x="163650" y="11934"/>
                  </a:lnTo>
                  <a:lnTo>
                    <a:pt x="167603" y="10863"/>
                  </a:lnTo>
                  <a:lnTo>
                    <a:pt x="169508" y="9894"/>
                  </a:lnTo>
                  <a:lnTo>
                    <a:pt x="170056" y="8537"/>
                  </a:lnTo>
                  <a:lnTo>
                    <a:pt x="169735" y="6142"/>
                  </a:lnTo>
                  <a:lnTo>
                    <a:pt x="168842" y="3746"/>
                  </a:lnTo>
                  <a:lnTo>
                    <a:pt x="167895" y="2863"/>
                  </a:lnTo>
                  <a:lnTo>
                    <a:pt x="167592" y="1949"/>
                  </a:lnTo>
                  <a:lnTo>
                    <a:pt x="168132" y="1095"/>
                  </a:lnTo>
                  <a:lnTo>
                    <a:pt x="168737" y="500"/>
                  </a:lnTo>
                  <a:lnTo>
                    <a:pt x="171311" y="0"/>
                  </a:lnTo>
                  <a:lnTo>
                    <a:pt x="174636" y="752"/>
                  </a:lnTo>
                  <a:lnTo>
                    <a:pt x="177113" y="1311"/>
                  </a:lnTo>
                  <a:lnTo>
                    <a:pt x="178549" y="2222"/>
                  </a:lnTo>
                  <a:lnTo>
                    <a:pt x="179448" y="3054"/>
                  </a:lnTo>
                  <a:lnTo>
                    <a:pt x="180816" y="3773"/>
                  </a:lnTo>
                  <a:lnTo>
                    <a:pt x="181833" y="3938"/>
                  </a:lnTo>
                  <a:lnTo>
                    <a:pt x="182618" y="6401"/>
                  </a:lnTo>
                  <a:lnTo>
                    <a:pt x="183037" y="9451"/>
                  </a:lnTo>
                  <a:lnTo>
                    <a:pt x="182413" y="10767"/>
                  </a:lnTo>
                  <a:lnTo>
                    <a:pt x="180592" y="11072"/>
                  </a:lnTo>
                  <a:lnTo>
                    <a:pt x="174906" y="13955"/>
                  </a:lnTo>
                  <a:lnTo>
                    <a:pt x="174768" y="16595"/>
                  </a:lnTo>
                  <a:lnTo>
                    <a:pt x="174844" y="17872"/>
                  </a:lnTo>
                  <a:lnTo>
                    <a:pt x="174960" y="18777"/>
                  </a:lnTo>
                  <a:lnTo>
                    <a:pt x="175553" y="19538"/>
                  </a:lnTo>
                  <a:lnTo>
                    <a:pt x="175553" y="20635"/>
                  </a:lnTo>
                  <a:lnTo>
                    <a:pt x="174917" y="21811"/>
                  </a:lnTo>
                  <a:lnTo>
                    <a:pt x="172434" y="23781"/>
                  </a:lnTo>
                  <a:lnTo>
                    <a:pt x="170712" y="25348"/>
                  </a:lnTo>
                  <a:lnTo>
                    <a:pt x="168785" y="27472"/>
                  </a:lnTo>
                  <a:lnTo>
                    <a:pt x="167695" y="27731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852388" y="3107265"/>
              <a:ext cx="4840" cy="6316"/>
            </a:xfrm>
            <a:custGeom>
              <a:avLst/>
              <a:pathLst>
                <a:path w="4840" h="6316">
                  <a:moveTo>
                    <a:pt x="1841" y="6200"/>
                  </a:moveTo>
                  <a:lnTo>
                    <a:pt x="0" y="6316"/>
                  </a:lnTo>
                  <a:lnTo>
                    <a:pt x="729" y="5293"/>
                  </a:lnTo>
                  <a:lnTo>
                    <a:pt x="891" y="3552"/>
                  </a:lnTo>
                  <a:lnTo>
                    <a:pt x="1856" y="1432"/>
                  </a:lnTo>
                  <a:lnTo>
                    <a:pt x="3363" y="0"/>
                  </a:lnTo>
                  <a:lnTo>
                    <a:pt x="4840" y="379"/>
                  </a:lnTo>
                  <a:lnTo>
                    <a:pt x="4283" y="50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5266681" y="1761312"/>
              <a:ext cx="16159" cy="7825"/>
            </a:xfrm>
            <a:custGeom>
              <a:avLst/>
              <a:pathLst>
                <a:path w="16159" h="7825">
                  <a:moveTo>
                    <a:pt x="14460" y="4479"/>
                  </a:moveTo>
                  <a:lnTo>
                    <a:pt x="11287" y="7825"/>
                  </a:lnTo>
                  <a:lnTo>
                    <a:pt x="8114" y="7097"/>
                  </a:lnTo>
                  <a:lnTo>
                    <a:pt x="6545" y="5602"/>
                  </a:lnTo>
                  <a:lnTo>
                    <a:pt x="3420" y="4907"/>
                  </a:lnTo>
                  <a:lnTo>
                    <a:pt x="52" y="5115"/>
                  </a:lnTo>
                  <a:lnTo>
                    <a:pt x="0" y="4522"/>
                  </a:lnTo>
                  <a:lnTo>
                    <a:pt x="10945" y="959"/>
                  </a:lnTo>
                  <a:lnTo>
                    <a:pt x="16159" y="0"/>
                  </a:lnTo>
                  <a:lnTo>
                    <a:pt x="15789" y="1501"/>
                  </a:lnTo>
                  <a:lnTo>
                    <a:pt x="14797" y="281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5530629" y="1629256"/>
              <a:ext cx="7885" cy="5275"/>
            </a:xfrm>
            <a:custGeom>
              <a:avLst/>
              <a:pathLst>
                <a:path w="7885" h="5275">
                  <a:moveTo>
                    <a:pt x="5725" y="5258"/>
                  </a:moveTo>
                  <a:lnTo>
                    <a:pt x="1426" y="5275"/>
                  </a:lnTo>
                  <a:lnTo>
                    <a:pt x="0" y="3106"/>
                  </a:lnTo>
                  <a:lnTo>
                    <a:pt x="429" y="740"/>
                  </a:lnTo>
                  <a:lnTo>
                    <a:pt x="5275" y="0"/>
                  </a:lnTo>
                  <a:lnTo>
                    <a:pt x="7885" y="1628"/>
                  </a:lnTo>
                  <a:lnTo>
                    <a:pt x="6950" y="405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140662" y="1513141"/>
              <a:ext cx="18550" cy="11247"/>
            </a:xfrm>
            <a:custGeom>
              <a:avLst/>
              <a:pathLst>
                <a:path w="18550" h="11247">
                  <a:moveTo>
                    <a:pt x="9302" y="10271"/>
                  </a:moveTo>
                  <a:lnTo>
                    <a:pt x="4970" y="11247"/>
                  </a:lnTo>
                  <a:lnTo>
                    <a:pt x="4096" y="11030"/>
                  </a:lnTo>
                  <a:lnTo>
                    <a:pt x="3214" y="10288"/>
                  </a:lnTo>
                  <a:lnTo>
                    <a:pt x="978" y="6911"/>
                  </a:lnTo>
                  <a:lnTo>
                    <a:pt x="315" y="5309"/>
                  </a:lnTo>
                  <a:lnTo>
                    <a:pt x="866" y="3319"/>
                  </a:lnTo>
                  <a:lnTo>
                    <a:pt x="0" y="1917"/>
                  </a:lnTo>
                  <a:lnTo>
                    <a:pt x="3907" y="283"/>
                  </a:lnTo>
                  <a:lnTo>
                    <a:pt x="7066" y="0"/>
                  </a:lnTo>
                  <a:lnTo>
                    <a:pt x="11331" y="427"/>
                  </a:lnTo>
                  <a:lnTo>
                    <a:pt x="18550" y="2090"/>
                  </a:lnTo>
                  <a:lnTo>
                    <a:pt x="18028" y="2628"/>
                  </a:lnTo>
                  <a:lnTo>
                    <a:pt x="16467" y="3496"/>
                  </a:lnTo>
                  <a:lnTo>
                    <a:pt x="12119" y="4628"/>
                  </a:lnTo>
                  <a:lnTo>
                    <a:pt x="10585" y="7182"/>
                  </a:lnTo>
                  <a:lnTo>
                    <a:pt x="10291" y="8465"/>
                  </a:lnTo>
                  <a:lnTo>
                    <a:pt x="10497" y="942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5042041" y="1502278"/>
              <a:ext cx="83425" cy="29309"/>
            </a:xfrm>
            <a:custGeom>
              <a:avLst/>
              <a:pathLst>
                <a:path w="83425" h="29309">
                  <a:moveTo>
                    <a:pt x="60462" y="10295"/>
                  </a:moveTo>
                  <a:lnTo>
                    <a:pt x="69662" y="12541"/>
                  </a:lnTo>
                  <a:lnTo>
                    <a:pt x="79415" y="14094"/>
                  </a:lnTo>
                  <a:lnTo>
                    <a:pt x="80369" y="14804"/>
                  </a:lnTo>
                  <a:lnTo>
                    <a:pt x="81126" y="15878"/>
                  </a:lnTo>
                  <a:lnTo>
                    <a:pt x="81301" y="16438"/>
                  </a:lnTo>
                  <a:lnTo>
                    <a:pt x="81078" y="16958"/>
                  </a:lnTo>
                  <a:lnTo>
                    <a:pt x="80460" y="17437"/>
                  </a:lnTo>
                  <a:lnTo>
                    <a:pt x="81173" y="18053"/>
                  </a:lnTo>
                  <a:lnTo>
                    <a:pt x="83216" y="18808"/>
                  </a:lnTo>
                  <a:lnTo>
                    <a:pt x="83425" y="19689"/>
                  </a:lnTo>
                  <a:lnTo>
                    <a:pt x="80987" y="21202"/>
                  </a:lnTo>
                  <a:lnTo>
                    <a:pt x="77555" y="22885"/>
                  </a:lnTo>
                  <a:lnTo>
                    <a:pt x="59376" y="26345"/>
                  </a:lnTo>
                  <a:lnTo>
                    <a:pt x="52947" y="26933"/>
                  </a:lnTo>
                  <a:lnTo>
                    <a:pt x="37049" y="29309"/>
                  </a:lnTo>
                  <a:lnTo>
                    <a:pt x="32187" y="29212"/>
                  </a:lnTo>
                  <a:lnTo>
                    <a:pt x="31115" y="29100"/>
                  </a:lnTo>
                  <a:lnTo>
                    <a:pt x="28106" y="28056"/>
                  </a:lnTo>
                  <a:lnTo>
                    <a:pt x="23985" y="27084"/>
                  </a:lnTo>
                  <a:lnTo>
                    <a:pt x="22054" y="26331"/>
                  </a:lnTo>
                  <a:lnTo>
                    <a:pt x="20350" y="25251"/>
                  </a:lnTo>
                  <a:lnTo>
                    <a:pt x="21029" y="24580"/>
                  </a:lnTo>
                  <a:lnTo>
                    <a:pt x="24090" y="24317"/>
                  </a:lnTo>
                  <a:lnTo>
                    <a:pt x="28450" y="24334"/>
                  </a:lnTo>
                  <a:lnTo>
                    <a:pt x="34841" y="23548"/>
                  </a:lnTo>
                  <a:lnTo>
                    <a:pt x="33074" y="22841"/>
                  </a:lnTo>
                  <a:lnTo>
                    <a:pt x="31394" y="22410"/>
                  </a:lnTo>
                  <a:lnTo>
                    <a:pt x="30235" y="21470"/>
                  </a:lnTo>
                  <a:lnTo>
                    <a:pt x="27569" y="21653"/>
                  </a:lnTo>
                  <a:lnTo>
                    <a:pt x="25572" y="21115"/>
                  </a:lnTo>
                  <a:lnTo>
                    <a:pt x="21718" y="20776"/>
                  </a:lnTo>
                  <a:lnTo>
                    <a:pt x="11666" y="20451"/>
                  </a:lnTo>
                  <a:lnTo>
                    <a:pt x="5112" y="19529"/>
                  </a:lnTo>
                  <a:lnTo>
                    <a:pt x="3178" y="18977"/>
                  </a:lnTo>
                  <a:lnTo>
                    <a:pt x="1474" y="18024"/>
                  </a:lnTo>
                  <a:lnTo>
                    <a:pt x="0" y="16681"/>
                  </a:lnTo>
                  <a:lnTo>
                    <a:pt x="2152" y="11478"/>
                  </a:lnTo>
                  <a:lnTo>
                    <a:pt x="3626" y="10153"/>
                  </a:lnTo>
                  <a:lnTo>
                    <a:pt x="7033" y="9716"/>
                  </a:lnTo>
                  <a:lnTo>
                    <a:pt x="15365" y="10872"/>
                  </a:lnTo>
                  <a:lnTo>
                    <a:pt x="16484" y="10373"/>
                  </a:lnTo>
                  <a:lnTo>
                    <a:pt x="7369" y="8458"/>
                  </a:lnTo>
                  <a:lnTo>
                    <a:pt x="4020" y="7316"/>
                  </a:lnTo>
                  <a:lnTo>
                    <a:pt x="3034" y="6415"/>
                  </a:lnTo>
                  <a:lnTo>
                    <a:pt x="2442" y="5093"/>
                  </a:lnTo>
                  <a:lnTo>
                    <a:pt x="2450" y="4316"/>
                  </a:lnTo>
                  <a:lnTo>
                    <a:pt x="2861" y="3533"/>
                  </a:lnTo>
                  <a:lnTo>
                    <a:pt x="3672" y="2749"/>
                  </a:lnTo>
                  <a:lnTo>
                    <a:pt x="5891" y="1689"/>
                  </a:lnTo>
                  <a:lnTo>
                    <a:pt x="15129" y="0"/>
                  </a:lnTo>
                  <a:lnTo>
                    <a:pt x="25199" y="575"/>
                  </a:lnTo>
                  <a:lnTo>
                    <a:pt x="42666" y="2652"/>
                  </a:lnTo>
                  <a:lnTo>
                    <a:pt x="44833" y="3092"/>
                  </a:lnTo>
                  <a:lnTo>
                    <a:pt x="50189" y="487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118617" y="1484062"/>
              <a:ext cx="14953" cy="3424"/>
            </a:xfrm>
            <a:custGeom>
              <a:avLst/>
              <a:pathLst>
                <a:path w="14953" h="3424">
                  <a:moveTo>
                    <a:pt x="13068" y="3350"/>
                  </a:moveTo>
                  <a:lnTo>
                    <a:pt x="9377" y="3424"/>
                  </a:lnTo>
                  <a:lnTo>
                    <a:pt x="792" y="2923"/>
                  </a:lnTo>
                  <a:lnTo>
                    <a:pt x="106" y="2602"/>
                  </a:lnTo>
                  <a:lnTo>
                    <a:pt x="0" y="1991"/>
                  </a:lnTo>
                  <a:lnTo>
                    <a:pt x="1141" y="233"/>
                  </a:lnTo>
                  <a:lnTo>
                    <a:pt x="4925" y="0"/>
                  </a:lnTo>
                  <a:lnTo>
                    <a:pt x="9426" y="962"/>
                  </a:lnTo>
                  <a:lnTo>
                    <a:pt x="14278" y="2330"/>
                  </a:lnTo>
                  <a:lnTo>
                    <a:pt x="14953" y="297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5784906" y="1482205"/>
              <a:ext cx="74348" cy="16294"/>
            </a:xfrm>
            <a:custGeom>
              <a:avLst/>
              <a:pathLst>
                <a:path w="74348" h="16294">
                  <a:moveTo>
                    <a:pt x="71972" y="3380"/>
                  </a:moveTo>
                  <a:lnTo>
                    <a:pt x="72942" y="5007"/>
                  </a:lnTo>
                  <a:lnTo>
                    <a:pt x="73041" y="5775"/>
                  </a:lnTo>
                  <a:lnTo>
                    <a:pt x="72827" y="6421"/>
                  </a:lnTo>
                  <a:lnTo>
                    <a:pt x="72290" y="6882"/>
                  </a:lnTo>
                  <a:lnTo>
                    <a:pt x="70992" y="7294"/>
                  </a:lnTo>
                  <a:lnTo>
                    <a:pt x="73414" y="8375"/>
                  </a:lnTo>
                  <a:lnTo>
                    <a:pt x="74201" y="9101"/>
                  </a:lnTo>
                  <a:lnTo>
                    <a:pt x="74348" y="9681"/>
                  </a:lnTo>
                  <a:lnTo>
                    <a:pt x="72803" y="10804"/>
                  </a:lnTo>
                  <a:lnTo>
                    <a:pt x="61795" y="12289"/>
                  </a:lnTo>
                  <a:lnTo>
                    <a:pt x="58735" y="13004"/>
                  </a:lnTo>
                  <a:lnTo>
                    <a:pt x="54911" y="14770"/>
                  </a:lnTo>
                  <a:lnTo>
                    <a:pt x="50264" y="16293"/>
                  </a:lnTo>
                  <a:lnTo>
                    <a:pt x="48717" y="16284"/>
                  </a:lnTo>
                  <a:lnTo>
                    <a:pt x="46912" y="14707"/>
                  </a:lnTo>
                  <a:lnTo>
                    <a:pt x="39575" y="13548"/>
                  </a:lnTo>
                  <a:lnTo>
                    <a:pt x="25755" y="14153"/>
                  </a:lnTo>
                  <a:lnTo>
                    <a:pt x="9582" y="15613"/>
                  </a:lnTo>
                  <a:lnTo>
                    <a:pt x="3836" y="16294"/>
                  </a:lnTo>
                  <a:lnTo>
                    <a:pt x="933" y="15931"/>
                  </a:lnTo>
                  <a:lnTo>
                    <a:pt x="43" y="15387"/>
                  </a:lnTo>
                  <a:lnTo>
                    <a:pt x="0" y="14626"/>
                  </a:lnTo>
                  <a:lnTo>
                    <a:pt x="1914" y="12402"/>
                  </a:lnTo>
                  <a:lnTo>
                    <a:pt x="2687" y="11837"/>
                  </a:lnTo>
                  <a:lnTo>
                    <a:pt x="6398" y="11098"/>
                  </a:lnTo>
                  <a:lnTo>
                    <a:pt x="8914" y="9143"/>
                  </a:lnTo>
                  <a:lnTo>
                    <a:pt x="8091" y="7016"/>
                  </a:lnTo>
                  <a:lnTo>
                    <a:pt x="9060" y="4049"/>
                  </a:lnTo>
                  <a:lnTo>
                    <a:pt x="11594" y="3589"/>
                  </a:lnTo>
                  <a:lnTo>
                    <a:pt x="17943" y="4643"/>
                  </a:lnTo>
                  <a:lnTo>
                    <a:pt x="22050" y="4865"/>
                  </a:lnTo>
                  <a:lnTo>
                    <a:pt x="29326" y="5000"/>
                  </a:lnTo>
                  <a:lnTo>
                    <a:pt x="39103" y="4643"/>
                  </a:lnTo>
                  <a:lnTo>
                    <a:pt x="46960" y="3438"/>
                  </a:lnTo>
                  <a:lnTo>
                    <a:pt x="61289" y="0"/>
                  </a:lnTo>
                  <a:lnTo>
                    <a:pt x="63834" y="44"/>
                  </a:lnTo>
                  <a:lnTo>
                    <a:pt x="65657" y="1262"/>
                  </a:lnTo>
                  <a:lnTo>
                    <a:pt x="66998" y="1860"/>
                  </a:lnTo>
                  <a:lnTo>
                    <a:pt x="71255" y="279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5068606" y="1475202"/>
              <a:ext cx="14526" cy="7262"/>
            </a:xfrm>
            <a:custGeom>
              <a:avLst/>
              <a:pathLst>
                <a:path w="14526" h="7262">
                  <a:moveTo>
                    <a:pt x="11678" y="7081"/>
                  </a:moveTo>
                  <a:lnTo>
                    <a:pt x="9091" y="7262"/>
                  </a:lnTo>
                  <a:lnTo>
                    <a:pt x="1665" y="5856"/>
                  </a:lnTo>
                  <a:lnTo>
                    <a:pt x="460" y="5327"/>
                  </a:lnTo>
                  <a:lnTo>
                    <a:pt x="0" y="4679"/>
                  </a:lnTo>
                  <a:lnTo>
                    <a:pt x="286" y="3911"/>
                  </a:lnTo>
                  <a:lnTo>
                    <a:pt x="2651" y="2482"/>
                  </a:lnTo>
                  <a:lnTo>
                    <a:pt x="7097" y="388"/>
                  </a:lnTo>
                  <a:lnTo>
                    <a:pt x="10316" y="0"/>
                  </a:lnTo>
                  <a:lnTo>
                    <a:pt x="12309" y="1311"/>
                  </a:lnTo>
                  <a:lnTo>
                    <a:pt x="14270" y="3073"/>
                  </a:lnTo>
                  <a:lnTo>
                    <a:pt x="14526" y="3969"/>
                  </a:lnTo>
                  <a:lnTo>
                    <a:pt x="14394" y="5024"/>
                  </a:lnTo>
                  <a:lnTo>
                    <a:pt x="13881" y="5918"/>
                  </a:lnTo>
                  <a:lnTo>
                    <a:pt x="12988" y="665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5006236" y="1432519"/>
              <a:ext cx="33102" cy="7662"/>
            </a:xfrm>
            <a:custGeom>
              <a:avLst/>
              <a:pathLst>
                <a:path w="33102" h="7662">
                  <a:moveTo>
                    <a:pt x="33102" y="1396"/>
                  </a:moveTo>
                  <a:lnTo>
                    <a:pt x="29197" y="3270"/>
                  </a:lnTo>
                  <a:lnTo>
                    <a:pt x="26009" y="4347"/>
                  </a:lnTo>
                  <a:lnTo>
                    <a:pt x="19099" y="7550"/>
                  </a:lnTo>
                  <a:lnTo>
                    <a:pt x="17912" y="7662"/>
                  </a:lnTo>
                  <a:lnTo>
                    <a:pt x="16046" y="7245"/>
                  </a:lnTo>
                  <a:lnTo>
                    <a:pt x="14598" y="6403"/>
                  </a:lnTo>
                  <a:lnTo>
                    <a:pt x="11987" y="6201"/>
                  </a:lnTo>
                  <a:lnTo>
                    <a:pt x="11077" y="5669"/>
                  </a:lnTo>
                  <a:lnTo>
                    <a:pt x="10712" y="5236"/>
                  </a:lnTo>
                  <a:lnTo>
                    <a:pt x="9554" y="4961"/>
                  </a:lnTo>
                  <a:lnTo>
                    <a:pt x="7712" y="4788"/>
                  </a:lnTo>
                  <a:lnTo>
                    <a:pt x="4756" y="5117"/>
                  </a:lnTo>
                  <a:lnTo>
                    <a:pt x="2042" y="4786"/>
                  </a:lnTo>
                  <a:lnTo>
                    <a:pt x="0" y="3384"/>
                  </a:lnTo>
                  <a:lnTo>
                    <a:pt x="3778" y="2443"/>
                  </a:lnTo>
                  <a:lnTo>
                    <a:pt x="6113" y="1640"/>
                  </a:lnTo>
                  <a:lnTo>
                    <a:pt x="15152" y="1325"/>
                  </a:lnTo>
                  <a:lnTo>
                    <a:pt x="17701" y="1693"/>
                  </a:lnTo>
                  <a:lnTo>
                    <a:pt x="19303" y="1683"/>
                  </a:lnTo>
                  <a:lnTo>
                    <a:pt x="21744" y="1465"/>
                  </a:lnTo>
                  <a:lnTo>
                    <a:pt x="27084" y="465"/>
                  </a:lnTo>
                  <a:lnTo>
                    <a:pt x="27882" y="0"/>
                  </a:lnTo>
                  <a:lnTo>
                    <a:pt x="32657" y="58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6037632" y="1361620"/>
              <a:ext cx="41432" cy="11455"/>
            </a:xfrm>
            <a:custGeom>
              <a:avLst/>
              <a:pathLst>
                <a:path w="41432" h="11455">
                  <a:moveTo>
                    <a:pt x="24615" y="0"/>
                  </a:moveTo>
                  <a:lnTo>
                    <a:pt x="26808" y="2924"/>
                  </a:lnTo>
                  <a:lnTo>
                    <a:pt x="27783" y="5606"/>
                  </a:lnTo>
                  <a:lnTo>
                    <a:pt x="31196" y="7310"/>
                  </a:lnTo>
                  <a:lnTo>
                    <a:pt x="38506" y="7069"/>
                  </a:lnTo>
                  <a:lnTo>
                    <a:pt x="41432" y="10235"/>
                  </a:lnTo>
                  <a:lnTo>
                    <a:pt x="36069" y="11455"/>
                  </a:lnTo>
                  <a:lnTo>
                    <a:pt x="14866" y="10967"/>
                  </a:lnTo>
                  <a:lnTo>
                    <a:pt x="6093" y="11210"/>
                  </a:lnTo>
                  <a:lnTo>
                    <a:pt x="0" y="9261"/>
                  </a:lnTo>
                  <a:lnTo>
                    <a:pt x="244" y="5849"/>
                  </a:lnTo>
                  <a:lnTo>
                    <a:pt x="974" y="2436"/>
                  </a:lnTo>
                  <a:lnTo>
                    <a:pt x="7067" y="488"/>
                  </a:lnTo>
                  <a:lnTo>
                    <a:pt x="12185" y="2192"/>
                  </a:lnTo>
                  <a:lnTo>
                    <a:pt x="18277" y="97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6032270" y="1325793"/>
              <a:ext cx="13892" cy="19010"/>
            </a:xfrm>
            <a:custGeom>
              <a:avLst/>
              <a:pathLst>
                <a:path w="13892" h="19010">
                  <a:moveTo>
                    <a:pt x="13892" y="18279"/>
                  </a:moveTo>
                  <a:lnTo>
                    <a:pt x="10724" y="19010"/>
                  </a:lnTo>
                  <a:lnTo>
                    <a:pt x="0" y="7556"/>
                  </a:lnTo>
                  <a:lnTo>
                    <a:pt x="0" y="3413"/>
                  </a:lnTo>
                  <a:lnTo>
                    <a:pt x="731" y="244"/>
                  </a:lnTo>
                  <a:lnTo>
                    <a:pt x="5606" y="0"/>
                  </a:lnTo>
                  <a:lnTo>
                    <a:pt x="9747" y="1707"/>
                  </a:lnTo>
                  <a:lnTo>
                    <a:pt x="11698" y="828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556352" y="1304700"/>
              <a:ext cx="29333" cy="4162"/>
            </a:xfrm>
            <a:custGeom>
              <a:avLst/>
              <a:pathLst>
                <a:path w="29333" h="4162">
                  <a:moveTo>
                    <a:pt x="22869" y="3918"/>
                  </a:moveTo>
                  <a:lnTo>
                    <a:pt x="13026" y="4162"/>
                  </a:lnTo>
                  <a:lnTo>
                    <a:pt x="3330" y="3085"/>
                  </a:lnTo>
                  <a:lnTo>
                    <a:pt x="0" y="2253"/>
                  </a:lnTo>
                  <a:lnTo>
                    <a:pt x="148" y="979"/>
                  </a:lnTo>
                  <a:lnTo>
                    <a:pt x="1616" y="539"/>
                  </a:lnTo>
                  <a:lnTo>
                    <a:pt x="6857" y="98"/>
                  </a:lnTo>
                  <a:lnTo>
                    <a:pt x="11215" y="0"/>
                  </a:lnTo>
                  <a:lnTo>
                    <a:pt x="14153" y="196"/>
                  </a:lnTo>
                  <a:lnTo>
                    <a:pt x="21057" y="979"/>
                  </a:lnTo>
                  <a:lnTo>
                    <a:pt x="26052" y="1763"/>
                  </a:lnTo>
                  <a:lnTo>
                    <a:pt x="29333" y="2009"/>
                  </a:lnTo>
                  <a:lnTo>
                    <a:pt x="28403" y="31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6056183" y="1293439"/>
              <a:ext cx="15990" cy="6418"/>
            </a:xfrm>
            <a:custGeom>
              <a:avLst/>
              <a:pathLst>
                <a:path w="15990" h="6418">
                  <a:moveTo>
                    <a:pt x="7359" y="6418"/>
                  </a:moveTo>
                  <a:lnTo>
                    <a:pt x="1990" y="6418"/>
                  </a:lnTo>
                  <a:lnTo>
                    <a:pt x="0" y="5699"/>
                  </a:lnTo>
                  <a:lnTo>
                    <a:pt x="1271" y="4428"/>
                  </a:lnTo>
                  <a:lnTo>
                    <a:pt x="8740" y="331"/>
                  </a:lnTo>
                  <a:lnTo>
                    <a:pt x="11231" y="0"/>
                  </a:lnTo>
                  <a:lnTo>
                    <a:pt x="14882" y="442"/>
                  </a:lnTo>
                  <a:lnTo>
                    <a:pt x="15990" y="2545"/>
                  </a:lnTo>
                  <a:lnTo>
                    <a:pt x="13555" y="464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6025932" y="1277781"/>
              <a:ext cx="11944" cy="13891"/>
            </a:xfrm>
            <a:custGeom>
              <a:avLst/>
              <a:pathLst>
                <a:path w="11944" h="13891">
                  <a:moveTo>
                    <a:pt x="8774" y="12917"/>
                  </a:moveTo>
                  <a:lnTo>
                    <a:pt x="5117" y="13891"/>
                  </a:lnTo>
                  <a:lnTo>
                    <a:pt x="2682" y="10967"/>
                  </a:lnTo>
                  <a:lnTo>
                    <a:pt x="488" y="7067"/>
                  </a:lnTo>
                  <a:lnTo>
                    <a:pt x="0" y="2681"/>
                  </a:lnTo>
                  <a:lnTo>
                    <a:pt x="5606" y="487"/>
                  </a:lnTo>
                  <a:lnTo>
                    <a:pt x="8531" y="0"/>
                  </a:lnTo>
                  <a:lnTo>
                    <a:pt x="10481" y="487"/>
                  </a:lnTo>
                  <a:lnTo>
                    <a:pt x="9994" y="2438"/>
                  </a:lnTo>
                  <a:lnTo>
                    <a:pt x="9994" y="6336"/>
                  </a:lnTo>
                  <a:lnTo>
                    <a:pt x="11944" y="901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6030807" y="1233181"/>
              <a:ext cx="48012" cy="9504"/>
            </a:xfrm>
            <a:custGeom>
              <a:avLst/>
              <a:pathLst>
                <a:path w="48012" h="9504">
                  <a:moveTo>
                    <a:pt x="42163" y="6336"/>
                  </a:moveTo>
                  <a:lnTo>
                    <a:pt x="30464" y="9504"/>
                  </a:lnTo>
                  <a:lnTo>
                    <a:pt x="13161" y="9261"/>
                  </a:lnTo>
                  <a:lnTo>
                    <a:pt x="2925" y="7799"/>
                  </a:lnTo>
                  <a:lnTo>
                    <a:pt x="0" y="5605"/>
                  </a:lnTo>
                  <a:lnTo>
                    <a:pt x="3899" y="3169"/>
                  </a:lnTo>
                  <a:lnTo>
                    <a:pt x="16329" y="1218"/>
                  </a:lnTo>
                  <a:lnTo>
                    <a:pt x="31927" y="0"/>
                  </a:lnTo>
                  <a:lnTo>
                    <a:pt x="46062" y="731"/>
                  </a:lnTo>
                  <a:lnTo>
                    <a:pt x="48012" y="316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6017757" y="1176033"/>
              <a:ext cx="26136" cy="8535"/>
            </a:xfrm>
            <a:custGeom>
              <a:avLst/>
              <a:pathLst>
                <a:path w="26136" h="8535">
                  <a:moveTo>
                    <a:pt x="26136" y="7646"/>
                  </a:moveTo>
                  <a:lnTo>
                    <a:pt x="23291" y="8535"/>
                  </a:lnTo>
                  <a:lnTo>
                    <a:pt x="16002" y="8179"/>
                  </a:lnTo>
                  <a:lnTo>
                    <a:pt x="6667" y="5690"/>
                  </a:lnTo>
                  <a:lnTo>
                    <a:pt x="443" y="3646"/>
                  </a:lnTo>
                  <a:lnTo>
                    <a:pt x="0" y="1245"/>
                  </a:lnTo>
                  <a:lnTo>
                    <a:pt x="3200" y="179"/>
                  </a:lnTo>
                  <a:lnTo>
                    <a:pt x="8179" y="0"/>
                  </a:lnTo>
                  <a:lnTo>
                    <a:pt x="15023" y="2045"/>
                  </a:lnTo>
                  <a:lnTo>
                    <a:pt x="22047" y="48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5251172" y="1160311"/>
              <a:ext cx="71884" cy="17302"/>
            </a:xfrm>
            <a:custGeom>
              <a:avLst/>
              <a:pathLst>
                <a:path w="71884" h="17302">
                  <a:moveTo>
                    <a:pt x="68716" y="16815"/>
                  </a:moveTo>
                  <a:lnTo>
                    <a:pt x="63110" y="17302"/>
                  </a:lnTo>
                  <a:lnTo>
                    <a:pt x="51411" y="14378"/>
                  </a:lnTo>
                  <a:lnTo>
                    <a:pt x="32889" y="11452"/>
                  </a:lnTo>
                  <a:lnTo>
                    <a:pt x="16561" y="9504"/>
                  </a:lnTo>
                  <a:lnTo>
                    <a:pt x="1207" y="4386"/>
                  </a:lnTo>
                  <a:lnTo>
                    <a:pt x="0" y="2567"/>
                  </a:lnTo>
                  <a:lnTo>
                    <a:pt x="2181" y="972"/>
                  </a:lnTo>
                  <a:lnTo>
                    <a:pt x="15586" y="729"/>
                  </a:lnTo>
                  <a:lnTo>
                    <a:pt x="26308" y="0"/>
                  </a:lnTo>
                  <a:lnTo>
                    <a:pt x="53605" y="3166"/>
                  </a:lnTo>
                  <a:lnTo>
                    <a:pt x="67253" y="5848"/>
                  </a:lnTo>
                  <a:lnTo>
                    <a:pt x="71884" y="8041"/>
                  </a:lnTo>
                  <a:lnTo>
                    <a:pt x="71153" y="1242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547422" y="1135234"/>
              <a:ext cx="1696518" cy="657249"/>
            </a:xfrm>
            <a:custGeom>
              <a:avLst/>
              <a:pathLst>
                <a:path w="1696518" h="657249">
                  <a:moveTo>
                    <a:pt x="1184534" y="960"/>
                  </a:moveTo>
                  <a:lnTo>
                    <a:pt x="1211088" y="2620"/>
                  </a:lnTo>
                  <a:lnTo>
                    <a:pt x="1225131" y="4551"/>
                  </a:lnTo>
                  <a:lnTo>
                    <a:pt x="1228081" y="4487"/>
                  </a:lnTo>
                  <a:lnTo>
                    <a:pt x="1247111" y="5228"/>
                  </a:lnTo>
                  <a:lnTo>
                    <a:pt x="1265183" y="6154"/>
                  </a:lnTo>
                  <a:lnTo>
                    <a:pt x="1295221" y="8565"/>
                  </a:lnTo>
                  <a:lnTo>
                    <a:pt x="1299431" y="9357"/>
                  </a:lnTo>
                  <a:lnTo>
                    <a:pt x="1296187" y="10006"/>
                  </a:lnTo>
                  <a:lnTo>
                    <a:pt x="1288719" y="10451"/>
                  </a:lnTo>
                  <a:lnTo>
                    <a:pt x="1250331" y="11246"/>
                  </a:lnTo>
                  <a:lnTo>
                    <a:pt x="1180690" y="12219"/>
                  </a:lnTo>
                  <a:lnTo>
                    <a:pt x="1140842" y="14112"/>
                  </a:lnTo>
                  <a:lnTo>
                    <a:pt x="1128167" y="14211"/>
                  </a:lnTo>
                  <a:lnTo>
                    <a:pt x="1127060" y="17027"/>
                  </a:lnTo>
                  <a:lnTo>
                    <a:pt x="1132475" y="17180"/>
                  </a:lnTo>
                  <a:lnTo>
                    <a:pt x="1141351" y="16800"/>
                  </a:lnTo>
                  <a:lnTo>
                    <a:pt x="1172565" y="13980"/>
                  </a:lnTo>
                  <a:lnTo>
                    <a:pt x="1184239" y="13516"/>
                  </a:lnTo>
                  <a:lnTo>
                    <a:pt x="1206030" y="13750"/>
                  </a:lnTo>
                  <a:lnTo>
                    <a:pt x="1234315" y="14808"/>
                  </a:lnTo>
                  <a:lnTo>
                    <a:pt x="1245726" y="14436"/>
                  </a:lnTo>
                  <a:lnTo>
                    <a:pt x="1266077" y="14712"/>
                  </a:lnTo>
                  <a:lnTo>
                    <a:pt x="1289877" y="13904"/>
                  </a:lnTo>
                  <a:lnTo>
                    <a:pt x="1317992" y="12158"/>
                  </a:lnTo>
                  <a:lnTo>
                    <a:pt x="1325681" y="16056"/>
                  </a:lnTo>
                  <a:lnTo>
                    <a:pt x="1336039" y="19957"/>
                  </a:lnTo>
                  <a:lnTo>
                    <a:pt x="1344238" y="19525"/>
                  </a:lnTo>
                  <a:lnTo>
                    <a:pt x="1351260" y="19744"/>
                  </a:lnTo>
                  <a:lnTo>
                    <a:pt x="1353636" y="21025"/>
                  </a:lnTo>
                  <a:lnTo>
                    <a:pt x="1357475" y="21567"/>
                  </a:lnTo>
                  <a:lnTo>
                    <a:pt x="1365425" y="21275"/>
                  </a:lnTo>
                  <a:lnTo>
                    <a:pt x="1389799" y="22395"/>
                  </a:lnTo>
                  <a:lnTo>
                    <a:pt x="1406524" y="24406"/>
                  </a:lnTo>
                  <a:lnTo>
                    <a:pt x="1412821" y="25342"/>
                  </a:lnTo>
                  <a:lnTo>
                    <a:pt x="1415841" y="26678"/>
                  </a:lnTo>
                  <a:lnTo>
                    <a:pt x="1417550" y="27750"/>
                  </a:lnTo>
                  <a:lnTo>
                    <a:pt x="1414922" y="29068"/>
                  </a:lnTo>
                  <a:lnTo>
                    <a:pt x="1404471" y="31414"/>
                  </a:lnTo>
                  <a:lnTo>
                    <a:pt x="1391245" y="33572"/>
                  </a:lnTo>
                  <a:lnTo>
                    <a:pt x="1373407" y="35230"/>
                  </a:lnTo>
                  <a:lnTo>
                    <a:pt x="1352844" y="36271"/>
                  </a:lnTo>
                  <a:lnTo>
                    <a:pt x="1194855" y="39749"/>
                  </a:lnTo>
                  <a:lnTo>
                    <a:pt x="1189512" y="40576"/>
                  </a:lnTo>
                  <a:lnTo>
                    <a:pt x="1186344" y="42688"/>
                  </a:lnTo>
                  <a:lnTo>
                    <a:pt x="1188455" y="45434"/>
                  </a:lnTo>
                  <a:lnTo>
                    <a:pt x="1195838" y="45863"/>
                  </a:lnTo>
                  <a:lnTo>
                    <a:pt x="1213093" y="44316"/>
                  </a:lnTo>
                  <a:lnTo>
                    <a:pt x="1242935" y="42852"/>
                  </a:lnTo>
                  <a:lnTo>
                    <a:pt x="1264864" y="42923"/>
                  </a:lnTo>
                  <a:lnTo>
                    <a:pt x="1317289" y="44172"/>
                  </a:lnTo>
                  <a:lnTo>
                    <a:pt x="1332755" y="47441"/>
                  </a:lnTo>
                  <a:lnTo>
                    <a:pt x="1340937" y="52466"/>
                  </a:lnTo>
                  <a:lnTo>
                    <a:pt x="1359080" y="51337"/>
                  </a:lnTo>
                  <a:lnTo>
                    <a:pt x="1362960" y="50475"/>
                  </a:lnTo>
                  <a:lnTo>
                    <a:pt x="1365811" y="48978"/>
                  </a:lnTo>
                  <a:lnTo>
                    <a:pt x="1368088" y="47373"/>
                  </a:lnTo>
                  <a:lnTo>
                    <a:pt x="1369795" y="45660"/>
                  </a:lnTo>
                  <a:lnTo>
                    <a:pt x="1371700" y="44494"/>
                  </a:lnTo>
                  <a:lnTo>
                    <a:pt x="1373804" y="43876"/>
                  </a:lnTo>
                  <a:lnTo>
                    <a:pt x="1378326" y="43360"/>
                  </a:lnTo>
                  <a:lnTo>
                    <a:pt x="1388736" y="42738"/>
                  </a:lnTo>
                  <a:lnTo>
                    <a:pt x="1416033" y="42132"/>
                  </a:lnTo>
                  <a:lnTo>
                    <a:pt x="1422598" y="42305"/>
                  </a:lnTo>
                  <a:lnTo>
                    <a:pt x="1427312" y="44650"/>
                  </a:lnTo>
                  <a:lnTo>
                    <a:pt x="1428337" y="46021"/>
                  </a:lnTo>
                  <a:lnTo>
                    <a:pt x="1428678" y="47806"/>
                  </a:lnTo>
                  <a:lnTo>
                    <a:pt x="1428527" y="50008"/>
                  </a:lnTo>
                  <a:lnTo>
                    <a:pt x="1427887" y="52627"/>
                  </a:lnTo>
                  <a:lnTo>
                    <a:pt x="1425568" y="55219"/>
                  </a:lnTo>
                  <a:lnTo>
                    <a:pt x="1418013" y="59747"/>
                  </a:lnTo>
                  <a:lnTo>
                    <a:pt x="1411941" y="62214"/>
                  </a:lnTo>
                  <a:lnTo>
                    <a:pt x="1405389" y="63991"/>
                  </a:lnTo>
                  <a:lnTo>
                    <a:pt x="1392828" y="68048"/>
                  </a:lnTo>
                  <a:lnTo>
                    <a:pt x="1388476" y="69132"/>
                  </a:lnTo>
                  <a:lnTo>
                    <a:pt x="1374668" y="73862"/>
                  </a:lnTo>
                  <a:lnTo>
                    <a:pt x="1371243" y="76055"/>
                  </a:lnTo>
                  <a:lnTo>
                    <a:pt x="1371042" y="77661"/>
                  </a:lnTo>
                  <a:lnTo>
                    <a:pt x="1373417" y="77967"/>
                  </a:lnTo>
                  <a:lnTo>
                    <a:pt x="1377420" y="76457"/>
                  </a:lnTo>
                  <a:lnTo>
                    <a:pt x="1378910" y="75379"/>
                  </a:lnTo>
                  <a:lnTo>
                    <a:pt x="1381487" y="74251"/>
                  </a:lnTo>
                  <a:lnTo>
                    <a:pt x="1401833" y="71278"/>
                  </a:lnTo>
                  <a:lnTo>
                    <a:pt x="1406201" y="70450"/>
                  </a:lnTo>
                  <a:lnTo>
                    <a:pt x="1419509" y="66913"/>
                  </a:lnTo>
                  <a:lnTo>
                    <a:pt x="1428002" y="65587"/>
                  </a:lnTo>
                  <a:lnTo>
                    <a:pt x="1434985" y="64200"/>
                  </a:lnTo>
                  <a:lnTo>
                    <a:pt x="1438684" y="63215"/>
                  </a:lnTo>
                  <a:lnTo>
                    <a:pt x="1459137" y="56242"/>
                  </a:lnTo>
                  <a:lnTo>
                    <a:pt x="1469798" y="54154"/>
                  </a:lnTo>
                  <a:lnTo>
                    <a:pt x="1480995" y="54150"/>
                  </a:lnTo>
                  <a:lnTo>
                    <a:pt x="1482978" y="57683"/>
                  </a:lnTo>
                  <a:lnTo>
                    <a:pt x="1496397" y="58229"/>
                  </a:lnTo>
                  <a:lnTo>
                    <a:pt x="1502224" y="58077"/>
                  </a:lnTo>
                  <a:lnTo>
                    <a:pt x="1511583" y="58936"/>
                  </a:lnTo>
                  <a:lnTo>
                    <a:pt x="1515686" y="59646"/>
                  </a:lnTo>
                  <a:lnTo>
                    <a:pt x="1522670" y="60005"/>
                  </a:lnTo>
                  <a:lnTo>
                    <a:pt x="1529871" y="60847"/>
                  </a:lnTo>
                  <a:lnTo>
                    <a:pt x="1536222" y="59943"/>
                  </a:lnTo>
                  <a:lnTo>
                    <a:pt x="1538079" y="59376"/>
                  </a:lnTo>
                  <a:lnTo>
                    <a:pt x="1544213" y="56807"/>
                  </a:lnTo>
                  <a:lnTo>
                    <a:pt x="1552502" y="54532"/>
                  </a:lnTo>
                  <a:lnTo>
                    <a:pt x="1560188" y="51690"/>
                  </a:lnTo>
                  <a:lnTo>
                    <a:pt x="1562735" y="51002"/>
                  </a:lnTo>
                  <a:lnTo>
                    <a:pt x="1566772" y="50376"/>
                  </a:lnTo>
                  <a:lnTo>
                    <a:pt x="1570967" y="50131"/>
                  </a:lnTo>
                  <a:lnTo>
                    <a:pt x="1582390" y="48801"/>
                  </a:lnTo>
                  <a:lnTo>
                    <a:pt x="1585289" y="48708"/>
                  </a:lnTo>
                  <a:lnTo>
                    <a:pt x="1591455" y="49128"/>
                  </a:lnTo>
                  <a:lnTo>
                    <a:pt x="1618688" y="49346"/>
                  </a:lnTo>
                  <a:lnTo>
                    <a:pt x="1633542" y="50032"/>
                  </a:lnTo>
                  <a:lnTo>
                    <a:pt x="1654225" y="51935"/>
                  </a:lnTo>
                  <a:lnTo>
                    <a:pt x="1668639" y="52976"/>
                  </a:lnTo>
                  <a:lnTo>
                    <a:pt x="1675314" y="53899"/>
                  </a:lnTo>
                  <a:lnTo>
                    <a:pt x="1685034" y="55877"/>
                  </a:lnTo>
                  <a:lnTo>
                    <a:pt x="1692872" y="57947"/>
                  </a:lnTo>
                  <a:lnTo>
                    <a:pt x="1696518" y="58556"/>
                  </a:lnTo>
                  <a:lnTo>
                    <a:pt x="1696377" y="59213"/>
                  </a:lnTo>
                  <a:lnTo>
                    <a:pt x="1693664" y="60119"/>
                  </a:lnTo>
                  <a:lnTo>
                    <a:pt x="1674250" y="63292"/>
                  </a:lnTo>
                  <a:lnTo>
                    <a:pt x="1667898" y="65412"/>
                  </a:lnTo>
                  <a:lnTo>
                    <a:pt x="1649522" y="69411"/>
                  </a:lnTo>
                  <a:lnTo>
                    <a:pt x="1640542" y="70785"/>
                  </a:lnTo>
                  <a:lnTo>
                    <a:pt x="1630784" y="71323"/>
                  </a:lnTo>
                  <a:lnTo>
                    <a:pt x="1619922" y="71452"/>
                  </a:lnTo>
                  <a:lnTo>
                    <a:pt x="1612876" y="72027"/>
                  </a:lnTo>
                  <a:lnTo>
                    <a:pt x="1611831" y="72575"/>
                  </a:lnTo>
                  <a:lnTo>
                    <a:pt x="1616851" y="74235"/>
                  </a:lnTo>
                  <a:lnTo>
                    <a:pt x="1619059" y="75417"/>
                  </a:lnTo>
                  <a:lnTo>
                    <a:pt x="1618738" y="76468"/>
                  </a:lnTo>
                  <a:lnTo>
                    <a:pt x="1613458" y="78025"/>
                  </a:lnTo>
                  <a:lnTo>
                    <a:pt x="1611460" y="78379"/>
                  </a:lnTo>
                  <a:lnTo>
                    <a:pt x="1592374" y="79535"/>
                  </a:lnTo>
                  <a:lnTo>
                    <a:pt x="1582745" y="81498"/>
                  </a:lnTo>
                  <a:lnTo>
                    <a:pt x="1570176" y="81738"/>
                  </a:lnTo>
                  <a:lnTo>
                    <a:pt x="1561294" y="81514"/>
                  </a:lnTo>
                  <a:lnTo>
                    <a:pt x="1549089" y="83626"/>
                  </a:lnTo>
                  <a:lnTo>
                    <a:pt x="1553865" y="85344"/>
                  </a:lnTo>
                  <a:lnTo>
                    <a:pt x="1558240" y="86090"/>
                  </a:lnTo>
                  <a:lnTo>
                    <a:pt x="1571842" y="87654"/>
                  </a:lnTo>
                  <a:lnTo>
                    <a:pt x="1571970" y="88552"/>
                  </a:lnTo>
                  <a:lnTo>
                    <a:pt x="1565471" y="90368"/>
                  </a:lnTo>
                  <a:lnTo>
                    <a:pt x="1556601" y="92508"/>
                  </a:lnTo>
                  <a:lnTo>
                    <a:pt x="1546110" y="93993"/>
                  </a:lnTo>
                  <a:lnTo>
                    <a:pt x="1542166" y="94215"/>
                  </a:lnTo>
                  <a:lnTo>
                    <a:pt x="1537191" y="93843"/>
                  </a:lnTo>
                  <a:lnTo>
                    <a:pt x="1532602" y="93923"/>
                  </a:lnTo>
                  <a:lnTo>
                    <a:pt x="1522498" y="94607"/>
                  </a:lnTo>
                  <a:lnTo>
                    <a:pt x="1512879" y="94716"/>
                  </a:lnTo>
                  <a:lnTo>
                    <a:pt x="1495701" y="93748"/>
                  </a:lnTo>
                  <a:lnTo>
                    <a:pt x="1486404" y="92629"/>
                  </a:lnTo>
                  <a:lnTo>
                    <a:pt x="1481513" y="92241"/>
                  </a:lnTo>
                  <a:lnTo>
                    <a:pt x="1475345" y="92349"/>
                  </a:lnTo>
                  <a:lnTo>
                    <a:pt x="1472973" y="92800"/>
                  </a:lnTo>
                  <a:lnTo>
                    <a:pt x="1463253" y="95472"/>
                  </a:lnTo>
                  <a:lnTo>
                    <a:pt x="1458480" y="97296"/>
                  </a:lnTo>
                  <a:lnTo>
                    <a:pt x="1455423" y="99161"/>
                  </a:lnTo>
                  <a:lnTo>
                    <a:pt x="1454117" y="101194"/>
                  </a:lnTo>
                  <a:lnTo>
                    <a:pt x="1454561" y="103396"/>
                  </a:lnTo>
                  <a:lnTo>
                    <a:pt x="1455745" y="104905"/>
                  </a:lnTo>
                  <a:lnTo>
                    <a:pt x="1457669" y="105722"/>
                  </a:lnTo>
                  <a:lnTo>
                    <a:pt x="1459975" y="106218"/>
                  </a:lnTo>
                  <a:lnTo>
                    <a:pt x="1464012" y="106477"/>
                  </a:lnTo>
                  <a:lnTo>
                    <a:pt x="1472895" y="106231"/>
                  </a:lnTo>
                  <a:lnTo>
                    <a:pt x="1476387" y="106370"/>
                  </a:lnTo>
                  <a:lnTo>
                    <a:pt x="1477450" y="106817"/>
                  </a:lnTo>
                  <a:lnTo>
                    <a:pt x="1479369" y="108227"/>
                  </a:lnTo>
                  <a:lnTo>
                    <a:pt x="1479026" y="109557"/>
                  </a:lnTo>
                  <a:lnTo>
                    <a:pt x="1477418" y="111427"/>
                  </a:lnTo>
                  <a:lnTo>
                    <a:pt x="1476171" y="113609"/>
                  </a:lnTo>
                  <a:lnTo>
                    <a:pt x="1475290" y="116103"/>
                  </a:lnTo>
                  <a:lnTo>
                    <a:pt x="1475765" y="117465"/>
                  </a:lnTo>
                  <a:lnTo>
                    <a:pt x="1479358" y="117764"/>
                  </a:lnTo>
                  <a:lnTo>
                    <a:pt x="1481045" y="117665"/>
                  </a:lnTo>
                  <a:lnTo>
                    <a:pt x="1483000" y="118113"/>
                  </a:lnTo>
                  <a:lnTo>
                    <a:pt x="1485222" y="119106"/>
                  </a:lnTo>
                  <a:lnTo>
                    <a:pt x="1486893" y="120156"/>
                  </a:lnTo>
                  <a:lnTo>
                    <a:pt x="1488013" y="121264"/>
                  </a:lnTo>
                  <a:lnTo>
                    <a:pt x="1487427" y="122176"/>
                  </a:lnTo>
                  <a:lnTo>
                    <a:pt x="1485135" y="122895"/>
                  </a:lnTo>
                  <a:lnTo>
                    <a:pt x="1479960" y="123706"/>
                  </a:lnTo>
                  <a:lnTo>
                    <a:pt x="1467225" y="125308"/>
                  </a:lnTo>
                  <a:lnTo>
                    <a:pt x="1465933" y="125796"/>
                  </a:lnTo>
                  <a:lnTo>
                    <a:pt x="1464931" y="126770"/>
                  </a:lnTo>
                  <a:lnTo>
                    <a:pt x="1464226" y="128234"/>
                  </a:lnTo>
                  <a:lnTo>
                    <a:pt x="1462689" y="129566"/>
                  </a:lnTo>
                  <a:lnTo>
                    <a:pt x="1460321" y="130763"/>
                  </a:lnTo>
                  <a:lnTo>
                    <a:pt x="1458177" y="131477"/>
                  </a:lnTo>
                  <a:lnTo>
                    <a:pt x="1454048" y="131794"/>
                  </a:lnTo>
                  <a:lnTo>
                    <a:pt x="1448637" y="131836"/>
                  </a:lnTo>
                  <a:lnTo>
                    <a:pt x="1442561" y="132524"/>
                  </a:lnTo>
                  <a:lnTo>
                    <a:pt x="1428242" y="136538"/>
                  </a:lnTo>
                  <a:lnTo>
                    <a:pt x="1428029" y="136983"/>
                  </a:lnTo>
                  <a:lnTo>
                    <a:pt x="1433390" y="138272"/>
                  </a:lnTo>
                  <a:lnTo>
                    <a:pt x="1433163" y="139401"/>
                  </a:lnTo>
                  <a:lnTo>
                    <a:pt x="1426555" y="144242"/>
                  </a:lnTo>
                  <a:lnTo>
                    <a:pt x="1424747" y="146642"/>
                  </a:lnTo>
                  <a:lnTo>
                    <a:pt x="1423316" y="149931"/>
                  </a:lnTo>
                  <a:lnTo>
                    <a:pt x="1420960" y="152705"/>
                  </a:lnTo>
                  <a:lnTo>
                    <a:pt x="1417680" y="154964"/>
                  </a:lnTo>
                  <a:lnTo>
                    <a:pt x="1414455" y="157572"/>
                  </a:lnTo>
                  <a:lnTo>
                    <a:pt x="1411280" y="160525"/>
                  </a:lnTo>
                  <a:lnTo>
                    <a:pt x="1411776" y="162793"/>
                  </a:lnTo>
                  <a:lnTo>
                    <a:pt x="1415940" y="164373"/>
                  </a:lnTo>
                  <a:lnTo>
                    <a:pt x="1421446" y="163096"/>
                  </a:lnTo>
                  <a:lnTo>
                    <a:pt x="1428293" y="158961"/>
                  </a:lnTo>
                  <a:lnTo>
                    <a:pt x="1435735" y="157174"/>
                  </a:lnTo>
                  <a:lnTo>
                    <a:pt x="1443770" y="157736"/>
                  </a:lnTo>
                  <a:lnTo>
                    <a:pt x="1450768" y="158553"/>
                  </a:lnTo>
                  <a:lnTo>
                    <a:pt x="1459707" y="160171"/>
                  </a:lnTo>
                  <a:lnTo>
                    <a:pt x="1467190" y="161179"/>
                  </a:lnTo>
                  <a:lnTo>
                    <a:pt x="1473653" y="162507"/>
                  </a:lnTo>
                  <a:lnTo>
                    <a:pt x="1476318" y="163627"/>
                  </a:lnTo>
                  <a:lnTo>
                    <a:pt x="1479002" y="165204"/>
                  </a:lnTo>
                  <a:lnTo>
                    <a:pt x="1479024" y="166200"/>
                  </a:lnTo>
                  <a:lnTo>
                    <a:pt x="1474286" y="166737"/>
                  </a:lnTo>
                  <a:lnTo>
                    <a:pt x="1472722" y="166567"/>
                  </a:lnTo>
                  <a:lnTo>
                    <a:pt x="1460865" y="163959"/>
                  </a:lnTo>
                  <a:lnTo>
                    <a:pt x="1455093" y="163310"/>
                  </a:lnTo>
                  <a:lnTo>
                    <a:pt x="1447435" y="164090"/>
                  </a:lnTo>
                  <a:lnTo>
                    <a:pt x="1440758" y="165268"/>
                  </a:lnTo>
                  <a:lnTo>
                    <a:pt x="1446756" y="170012"/>
                  </a:lnTo>
                  <a:lnTo>
                    <a:pt x="1453163" y="172192"/>
                  </a:lnTo>
                  <a:lnTo>
                    <a:pt x="1464860" y="173188"/>
                  </a:lnTo>
                  <a:lnTo>
                    <a:pt x="1470968" y="174236"/>
                  </a:lnTo>
                  <a:lnTo>
                    <a:pt x="1475422" y="175575"/>
                  </a:lnTo>
                  <a:lnTo>
                    <a:pt x="1478908" y="176228"/>
                  </a:lnTo>
                  <a:lnTo>
                    <a:pt x="1483586" y="175941"/>
                  </a:lnTo>
                  <a:lnTo>
                    <a:pt x="1489875" y="174622"/>
                  </a:lnTo>
                  <a:lnTo>
                    <a:pt x="1498649" y="174551"/>
                  </a:lnTo>
                  <a:lnTo>
                    <a:pt x="1502608" y="175205"/>
                  </a:lnTo>
                  <a:lnTo>
                    <a:pt x="1505471" y="176424"/>
                  </a:lnTo>
                  <a:lnTo>
                    <a:pt x="1506760" y="178701"/>
                  </a:lnTo>
                  <a:lnTo>
                    <a:pt x="1506474" y="182038"/>
                  </a:lnTo>
                  <a:lnTo>
                    <a:pt x="1505520" y="184551"/>
                  </a:lnTo>
                  <a:lnTo>
                    <a:pt x="1503896" y="186240"/>
                  </a:lnTo>
                  <a:lnTo>
                    <a:pt x="1500738" y="188503"/>
                  </a:lnTo>
                  <a:lnTo>
                    <a:pt x="1498100" y="188914"/>
                  </a:lnTo>
                  <a:lnTo>
                    <a:pt x="1494383" y="188792"/>
                  </a:lnTo>
                  <a:lnTo>
                    <a:pt x="1490927" y="188327"/>
                  </a:lnTo>
                  <a:lnTo>
                    <a:pt x="1487731" y="187519"/>
                  </a:lnTo>
                  <a:lnTo>
                    <a:pt x="1482885" y="186889"/>
                  </a:lnTo>
                  <a:lnTo>
                    <a:pt x="1473146" y="186212"/>
                  </a:lnTo>
                  <a:lnTo>
                    <a:pt x="1463304" y="184738"/>
                  </a:lnTo>
                  <a:lnTo>
                    <a:pt x="1457793" y="184374"/>
                  </a:lnTo>
                  <a:lnTo>
                    <a:pt x="1446122" y="184561"/>
                  </a:lnTo>
                  <a:lnTo>
                    <a:pt x="1433538" y="185495"/>
                  </a:lnTo>
                  <a:lnTo>
                    <a:pt x="1433046" y="186720"/>
                  </a:lnTo>
                  <a:lnTo>
                    <a:pt x="1414951" y="190998"/>
                  </a:lnTo>
                  <a:lnTo>
                    <a:pt x="1411239" y="190940"/>
                  </a:lnTo>
                  <a:lnTo>
                    <a:pt x="1406216" y="189470"/>
                  </a:lnTo>
                  <a:lnTo>
                    <a:pt x="1399185" y="188063"/>
                  </a:lnTo>
                  <a:lnTo>
                    <a:pt x="1395065" y="188074"/>
                  </a:lnTo>
                  <a:lnTo>
                    <a:pt x="1388980" y="189855"/>
                  </a:lnTo>
                  <a:lnTo>
                    <a:pt x="1387466" y="190544"/>
                  </a:lnTo>
                  <a:lnTo>
                    <a:pt x="1387540" y="191195"/>
                  </a:lnTo>
                  <a:lnTo>
                    <a:pt x="1392022" y="192734"/>
                  </a:lnTo>
                  <a:lnTo>
                    <a:pt x="1393841" y="193089"/>
                  </a:lnTo>
                  <a:lnTo>
                    <a:pt x="1396155" y="193386"/>
                  </a:lnTo>
                  <a:lnTo>
                    <a:pt x="1404201" y="193756"/>
                  </a:lnTo>
                  <a:lnTo>
                    <a:pt x="1407693" y="194159"/>
                  </a:lnTo>
                  <a:lnTo>
                    <a:pt x="1410988" y="198938"/>
                  </a:lnTo>
                  <a:lnTo>
                    <a:pt x="1416212" y="201891"/>
                  </a:lnTo>
                  <a:lnTo>
                    <a:pt x="1418446" y="202494"/>
                  </a:lnTo>
                  <a:lnTo>
                    <a:pt x="1420419" y="202711"/>
                  </a:lnTo>
                  <a:lnTo>
                    <a:pt x="1426813" y="202602"/>
                  </a:lnTo>
                  <a:lnTo>
                    <a:pt x="1435049" y="201606"/>
                  </a:lnTo>
                  <a:lnTo>
                    <a:pt x="1437926" y="202403"/>
                  </a:lnTo>
                  <a:lnTo>
                    <a:pt x="1443991" y="203379"/>
                  </a:lnTo>
                  <a:lnTo>
                    <a:pt x="1447540" y="203622"/>
                  </a:lnTo>
                  <a:lnTo>
                    <a:pt x="1451854" y="203583"/>
                  </a:lnTo>
                  <a:lnTo>
                    <a:pt x="1456709" y="203952"/>
                  </a:lnTo>
                  <a:lnTo>
                    <a:pt x="1463361" y="206673"/>
                  </a:lnTo>
                  <a:lnTo>
                    <a:pt x="1460740" y="210099"/>
                  </a:lnTo>
                  <a:lnTo>
                    <a:pt x="1464908" y="212843"/>
                  </a:lnTo>
                  <a:lnTo>
                    <a:pt x="1471565" y="215673"/>
                  </a:lnTo>
                  <a:lnTo>
                    <a:pt x="1473141" y="216707"/>
                  </a:lnTo>
                  <a:lnTo>
                    <a:pt x="1473784" y="218584"/>
                  </a:lnTo>
                  <a:lnTo>
                    <a:pt x="1473934" y="219823"/>
                  </a:lnTo>
                  <a:lnTo>
                    <a:pt x="1474435" y="220954"/>
                  </a:lnTo>
                  <a:lnTo>
                    <a:pt x="1475283" y="221975"/>
                  </a:lnTo>
                  <a:lnTo>
                    <a:pt x="1476166" y="223977"/>
                  </a:lnTo>
                  <a:lnTo>
                    <a:pt x="1477079" y="226962"/>
                  </a:lnTo>
                  <a:lnTo>
                    <a:pt x="1476835" y="229400"/>
                  </a:lnTo>
                  <a:lnTo>
                    <a:pt x="1475434" y="231289"/>
                  </a:lnTo>
                  <a:lnTo>
                    <a:pt x="1472660" y="232660"/>
                  </a:lnTo>
                  <a:lnTo>
                    <a:pt x="1468518" y="233513"/>
                  </a:lnTo>
                  <a:lnTo>
                    <a:pt x="1465140" y="233289"/>
                  </a:lnTo>
                  <a:lnTo>
                    <a:pt x="1462524" y="231988"/>
                  </a:lnTo>
                  <a:lnTo>
                    <a:pt x="1458838" y="230603"/>
                  </a:lnTo>
                  <a:lnTo>
                    <a:pt x="1454082" y="229131"/>
                  </a:lnTo>
                  <a:lnTo>
                    <a:pt x="1446170" y="228957"/>
                  </a:lnTo>
                  <a:lnTo>
                    <a:pt x="1434539" y="233304"/>
                  </a:lnTo>
                  <a:lnTo>
                    <a:pt x="1429345" y="233521"/>
                  </a:lnTo>
                  <a:lnTo>
                    <a:pt x="1425125" y="233954"/>
                  </a:lnTo>
                  <a:lnTo>
                    <a:pt x="1420624" y="235850"/>
                  </a:lnTo>
                  <a:lnTo>
                    <a:pt x="1413995" y="236993"/>
                  </a:lnTo>
                  <a:lnTo>
                    <a:pt x="1408144" y="236540"/>
                  </a:lnTo>
                  <a:lnTo>
                    <a:pt x="1397869" y="234332"/>
                  </a:lnTo>
                  <a:lnTo>
                    <a:pt x="1401603" y="235807"/>
                  </a:lnTo>
                  <a:lnTo>
                    <a:pt x="1406947" y="237533"/>
                  </a:lnTo>
                  <a:lnTo>
                    <a:pt x="1410275" y="238429"/>
                  </a:lnTo>
                  <a:lnTo>
                    <a:pt x="1412729" y="238623"/>
                  </a:lnTo>
                  <a:lnTo>
                    <a:pt x="1415422" y="238415"/>
                  </a:lnTo>
                  <a:lnTo>
                    <a:pt x="1419300" y="237708"/>
                  </a:lnTo>
                  <a:lnTo>
                    <a:pt x="1428053" y="235746"/>
                  </a:lnTo>
                  <a:lnTo>
                    <a:pt x="1430371" y="235447"/>
                  </a:lnTo>
                  <a:lnTo>
                    <a:pt x="1432331" y="235586"/>
                  </a:lnTo>
                  <a:lnTo>
                    <a:pt x="1433934" y="236165"/>
                  </a:lnTo>
                  <a:lnTo>
                    <a:pt x="1435777" y="237846"/>
                  </a:lnTo>
                  <a:lnTo>
                    <a:pt x="1437860" y="240632"/>
                  </a:lnTo>
                  <a:lnTo>
                    <a:pt x="1437594" y="243003"/>
                  </a:lnTo>
                  <a:lnTo>
                    <a:pt x="1434978" y="244958"/>
                  </a:lnTo>
                  <a:lnTo>
                    <a:pt x="1432739" y="246211"/>
                  </a:lnTo>
                  <a:lnTo>
                    <a:pt x="1430880" y="246763"/>
                  </a:lnTo>
                  <a:lnTo>
                    <a:pt x="1430875" y="247198"/>
                  </a:lnTo>
                  <a:lnTo>
                    <a:pt x="1435763" y="247701"/>
                  </a:lnTo>
                  <a:lnTo>
                    <a:pt x="1442684" y="245151"/>
                  </a:lnTo>
                  <a:lnTo>
                    <a:pt x="1444878" y="241982"/>
                  </a:lnTo>
                  <a:lnTo>
                    <a:pt x="1448046" y="238326"/>
                  </a:lnTo>
                  <a:lnTo>
                    <a:pt x="1453651" y="237109"/>
                  </a:lnTo>
                  <a:lnTo>
                    <a:pt x="1459989" y="238326"/>
                  </a:lnTo>
                  <a:lnTo>
                    <a:pt x="1465107" y="241739"/>
                  </a:lnTo>
                  <a:lnTo>
                    <a:pt x="1472344" y="248016"/>
                  </a:lnTo>
                  <a:lnTo>
                    <a:pt x="1475397" y="248669"/>
                  </a:lnTo>
                  <a:lnTo>
                    <a:pt x="1479275" y="250176"/>
                  </a:lnTo>
                  <a:lnTo>
                    <a:pt x="1480985" y="252024"/>
                  </a:lnTo>
                  <a:lnTo>
                    <a:pt x="1480528" y="254216"/>
                  </a:lnTo>
                  <a:lnTo>
                    <a:pt x="1479701" y="255807"/>
                  </a:lnTo>
                  <a:lnTo>
                    <a:pt x="1478503" y="256797"/>
                  </a:lnTo>
                  <a:lnTo>
                    <a:pt x="1477005" y="257426"/>
                  </a:lnTo>
                  <a:lnTo>
                    <a:pt x="1474308" y="257828"/>
                  </a:lnTo>
                  <a:lnTo>
                    <a:pt x="1469348" y="258146"/>
                  </a:lnTo>
                  <a:lnTo>
                    <a:pt x="1458258" y="257474"/>
                  </a:lnTo>
                  <a:lnTo>
                    <a:pt x="1452485" y="257459"/>
                  </a:lnTo>
                  <a:lnTo>
                    <a:pt x="1453200" y="259620"/>
                  </a:lnTo>
                  <a:lnTo>
                    <a:pt x="1441523" y="261479"/>
                  </a:lnTo>
                  <a:lnTo>
                    <a:pt x="1428361" y="262211"/>
                  </a:lnTo>
                  <a:lnTo>
                    <a:pt x="1415895" y="260757"/>
                  </a:lnTo>
                  <a:lnTo>
                    <a:pt x="1405549" y="258524"/>
                  </a:lnTo>
                  <a:lnTo>
                    <a:pt x="1408946" y="255402"/>
                  </a:lnTo>
                  <a:lnTo>
                    <a:pt x="1410882" y="251934"/>
                  </a:lnTo>
                  <a:lnTo>
                    <a:pt x="1405881" y="249642"/>
                  </a:lnTo>
                  <a:lnTo>
                    <a:pt x="1404784" y="249593"/>
                  </a:lnTo>
                  <a:lnTo>
                    <a:pt x="1406510" y="253138"/>
                  </a:lnTo>
                  <a:lnTo>
                    <a:pt x="1405058" y="254496"/>
                  </a:lnTo>
                  <a:lnTo>
                    <a:pt x="1399407" y="256151"/>
                  </a:lnTo>
                  <a:lnTo>
                    <a:pt x="1395417" y="256914"/>
                  </a:lnTo>
                  <a:lnTo>
                    <a:pt x="1395065" y="257361"/>
                  </a:lnTo>
                  <a:lnTo>
                    <a:pt x="1397022" y="257747"/>
                  </a:lnTo>
                  <a:lnTo>
                    <a:pt x="1398298" y="258490"/>
                  </a:lnTo>
                  <a:lnTo>
                    <a:pt x="1398897" y="259590"/>
                  </a:lnTo>
                  <a:lnTo>
                    <a:pt x="1398224" y="260701"/>
                  </a:lnTo>
                  <a:lnTo>
                    <a:pt x="1396274" y="261820"/>
                  </a:lnTo>
                  <a:lnTo>
                    <a:pt x="1395214" y="262761"/>
                  </a:lnTo>
                  <a:lnTo>
                    <a:pt x="1395040" y="263522"/>
                  </a:lnTo>
                  <a:lnTo>
                    <a:pt x="1396827" y="264449"/>
                  </a:lnTo>
                  <a:lnTo>
                    <a:pt x="1400578" y="265538"/>
                  </a:lnTo>
                  <a:lnTo>
                    <a:pt x="1404644" y="266076"/>
                  </a:lnTo>
                  <a:lnTo>
                    <a:pt x="1423695" y="266312"/>
                  </a:lnTo>
                  <a:lnTo>
                    <a:pt x="1431324" y="266898"/>
                  </a:lnTo>
                  <a:lnTo>
                    <a:pt x="1449422" y="269468"/>
                  </a:lnTo>
                  <a:lnTo>
                    <a:pt x="1450232" y="270258"/>
                  </a:lnTo>
                  <a:lnTo>
                    <a:pt x="1447166" y="274863"/>
                  </a:lnTo>
                  <a:lnTo>
                    <a:pt x="1445488" y="279289"/>
                  </a:lnTo>
                  <a:lnTo>
                    <a:pt x="1441977" y="280098"/>
                  </a:lnTo>
                  <a:lnTo>
                    <a:pt x="1422933" y="280290"/>
                  </a:lnTo>
                  <a:lnTo>
                    <a:pt x="1416795" y="280979"/>
                  </a:lnTo>
                  <a:lnTo>
                    <a:pt x="1407818" y="283013"/>
                  </a:lnTo>
                  <a:lnTo>
                    <a:pt x="1399190" y="285451"/>
                  </a:lnTo>
                  <a:lnTo>
                    <a:pt x="1394718" y="285469"/>
                  </a:lnTo>
                  <a:lnTo>
                    <a:pt x="1377015" y="283341"/>
                  </a:lnTo>
                  <a:lnTo>
                    <a:pt x="1370226" y="281919"/>
                  </a:lnTo>
                  <a:lnTo>
                    <a:pt x="1355652" y="277900"/>
                  </a:lnTo>
                  <a:lnTo>
                    <a:pt x="1344678" y="271784"/>
                  </a:lnTo>
                  <a:lnTo>
                    <a:pt x="1339643" y="274327"/>
                  </a:lnTo>
                  <a:lnTo>
                    <a:pt x="1336566" y="275540"/>
                  </a:lnTo>
                  <a:lnTo>
                    <a:pt x="1333387" y="276169"/>
                  </a:lnTo>
                  <a:lnTo>
                    <a:pt x="1330321" y="276267"/>
                  </a:lnTo>
                  <a:lnTo>
                    <a:pt x="1327366" y="275833"/>
                  </a:lnTo>
                  <a:lnTo>
                    <a:pt x="1324014" y="274870"/>
                  </a:lnTo>
                  <a:lnTo>
                    <a:pt x="1318394" y="272634"/>
                  </a:lnTo>
                  <a:lnTo>
                    <a:pt x="1311690" y="270425"/>
                  </a:lnTo>
                  <a:lnTo>
                    <a:pt x="1306997" y="269375"/>
                  </a:lnTo>
                  <a:lnTo>
                    <a:pt x="1306819" y="269673"/>
                  </a:lnTo>
                  <a:lnTo>
                    <a:pt x="1309590" y="270973"/>
                  </a:lnTo>
                  <a:lnTo>
                    <a:pt x="1313650" y="272471"/>
                  </a:lnTo>
                  <a:lnTo>
                    <a:pt x="1323920" y="276876"/>
                  </a:lnTo>
                  <a:lnTo>
                    <a:pt x="1327528" y="277989"/>
                  </a:lnTo>
                  <a:lnTo>
                    <a:pt x="1327170" y="278780"/>
                  </a:lnTo>
                  <a:lnTo>
                    <a:pt x="1320687" y="279484"/>
                  </a:lnTo>
                  <a:lnTo>
                    <a:pt x="1312815" y="280998"/>
                  </a:lnTo>
                  <a:lnTo>
                    <a:pt x="1308964" y="282113"/>
                  </a:lnTo>
                  <a:lnTo>
                    <a:pt x="1303014" y="284817"/>
                  </a:lnTo>
                  <a:lnTo>
                    <a:pt x="1300948" y="285237"/>
                  </a:lnTo>
                  <a:lnTo>
                    <a:pt x="1292046" y="285916"/>
                  </a:lnTo>
                  <a:lnTo>
                    <a:pt x="1289110" y="285751"/>
                  </a:lnTo>
                  <a:lnTo>
                    <a:pt x="1282528" y="284261"/>
                  </a:lnTo>
                  <a:lnTo>
                    <a:pt x="1272615" y="283287"/>
                  </a:lnTo>
                  <a:lnTo>
                    <a:pt x="1266778" y="282420"/>
                  </a:lnTo>
                  <a:lnTo>
                    <a:pt x="1258662" y="280853"/>
                  </a:lnTo>
                  <a:lnTo>
                    <a:pt x="1261453" y="282569"/>
                  </a:lnTo>
                  <a:lnTo>
                    <a:pt x="1277088" y="285185"/>
                  </a:lnTo>
                  <a:lnTo>
                    <a:pt x="1278795" y="286028"/>
                  </a:lnTo>
                  <a:lnTo>
                    <a:pt x="1275596" y="287599"/>
                  </a:lnTo>
                  <a:lnTo>
                    <a:pt x="1273634" y="288173"/>
                  </a:lnTo>
                  <a:lnTo>
                    <a:pt x="1269911" y="288294"/>
                  </a:lnTo>
                  <a:lnTo>
                    <a:pt x="1264425" y="287965"/>
                  </a:lnTo>
                  <a:lnTo>
                    <a:pt x="1258814" y="288032"/>
                  </a:lnTo>
                  <a:lnTo>
                    <a:pt x="1253081" y="288492"/>
                  </a:lnTo>
                  <a:lnTo>
                    <a:pt x="1250614" y="289082"/>
                  </a:lnTo>
                  <a:lnTo>
                    <a:pt x="1251417" y="289798"/>
                  </a:lnTo>
                  <a:lnTo>
                    <a:pt x="1252783" y="290451"/>
                  </a:lnTo>
                  <a:lnTo>
                    <a:pt x="1254712" y="291040"/>
                  </a:lnTo>
                  <a:lnTo>
                    <a:pt x="1256516" y="291035"/>
                  </a:lnTo>
                  <a:lnTo>
                    <a:pt x="1260887" y="289249"/>
                  </a:lnTo>
                  <a:lnTo>
                    <a:pt x="1264199" y="289123"/>
                  </a:lnTo>
                  <a:lnTo>
                    <a:pt x="1272954" y="289562"/>
                  </a:lnTo>
                  <a:lnTo>
                    <a:pt x="1281806" y="288170"/>
                  </a:lnTo>
                  <a:lnTo>
                    <a:pt x="1288186" y="287569"/>
                  </a:lnTo>
                  <a:lnTo>
                    <a:pt x="1292973" y="287415"/>
                  </a:lnTo>
                  <a:lnTo>
                    <a:pt x="1310375" y="285288"/>
                  </a:lnTo>
                  <a:lnTo>
                    <a:pt x="1313988" y="282906"/>
                  </a:lnTo>
                  <a:lnTo>
                    <a:pt x="1319826" y="281952"/>
                  </a:lnTo>
                  <a:lnTo>
                    <a:pt x="1332809" y="281221"/>
                  </a:lnTo>
                  <a:lnTo>
                    <a:pt x="1345370" y="281596"/>
                  </a:lnTo>
                  <a:lnTo>
                    <a:pt x="1351828" y="281902"/>
                  </a:lnTo>
                  <a:lnTo>
                    <a:pt x="1357060" y="284154"/>
                  </a:lnTo>
                  <a:lnTo>
                    <a:pt x="1364075" y="285749"/>
                  </a:lnTo>
                  <a:lnTo>
                    <a:pt x="1369925" y="287568"/>
                  </a:lnTo>
                  <a:lnTo>
                    <a:pt x="1376779" y="288167"/>
                  </a:lnTo>
                  <a:lnTo>
                    <a:pt x="1380752" y="290588"/>
                  </a:lnTo>
                  <a:lnTo>
                    <a:pt x="1391863" y="293293"/>
                  </a:lnTo>
                  <a:lnTo>
                    <a:pt x="1398936" y="293875"/>
                  </a:lnTo>
                  <a:lnTo>
                    <a:pt x="1403300" y="295162"/>
                  </a:lnTo>
                  <a:lnTo>
                    <a:pt x="1403655" y="300624"/>
                  </a:lnTo>
                  <a:lnTo>
                    <a:pt x="1404118" y="302983"/>
                  </a:lnTo>
                  <a:lnTo>
                    <a:pt x="1402237" y="309511"/>
                  </a:lnTo>
                  <a:lnTo>
                    <a:pt x="1396560" y="311015"/>
                  </a:lnTo>
                  <a:lnTo>
                    <a:pt x="1397692" y="314456"/>
                  </a:lnTo>
                  <a:lnTo>
                    <a:pt x="1396201" y="317240"/>
                  </a:lnTo>
                  <a:lnTo>
                    <a:pt x="1390556" y="316183"/>
                  </a:lnTo>
                  <a:lnTo>
                    <a:pt x="1384771" y="314355"/>
                  </a:lnTo>
                  <a:lnTo>
                    <a:pt x="1370922" y="311518"/>
                  </a:lnTo>
                  <a:lnTo>
                    <a:pt x="1358035" y="309694"/>
                  </a:lnTo>
                  <a:lnTo>
                    <a:pt x="1353027" y="308040"/>
                  </a:lnTo>
                  <a:lnTo>
                    <a:pt x="1347128" y="306761"/>
                  </a:lnTo>
                  <a:lnTo>
                    <a:pt x="1339127" y="301550"/>
                  </a:lnTo>
                  <a:lnTo>
                    <a:pt x="1333914" y="295072"/>
                  </a:lnTo>
                  <a:lnTo>
                    <a:pt x="1331627" y="291868"/>
                  </a:lnTo>
                  <a:lnTo>
                    <a:pt x="1327245" y="291689"/>
                  </a:lnTo>
                  <a:lnTo>
                    <a:pt x="1321610" y="292547"/>
                  </a:lnTo>
                  <a:lnTo>
                    <a:pt x="1316689" y="293454"/>
                  </a:lnTo>
                  <a:lnTo>
                    <a:pt x="1314332" y="295006"/>
                  </a:lnTo>
                  <a:lnTo>
                    <a:pt x="1297614" y="297140"/>
                  </a:lnTo>
                  <a:lnTo>
                    <a:pt x="1291544" y="298602"/>
                  </a:lnTo>
                  <a:lnTo>
                    <a:pt x="1288082" y="298558"/>
                  </a:lnTo>
                  <a:lnTo>
                    <a:pt x="1275596" y="300762"/>
                  </a:lnTo>
                  <a:lnTo>
                    <a:pt x="1280599" y="301817"/>
                  </a:lnTo>
                  <a:lnTo>
                    <a:pt x="1282933" y="301950"/>
                  </a:lnTo>
                  <a:lnTo>
                    <a:pt x="1287980" y="301354"/>
                  </a:lnTo>
                  <a:lnTo>
                    <a:pt x="1291010" y="300593"/>
                  </a:lnTo>
                  <a:lnTo>
                    <a:pt x="1302390" y="298508"/>
                  </a:lnTo>
                  <a:lnTo>
                    <a:pt x="1311525" y="298152"/>
                  </a:lnTo>
                  <a:lnTo>
                    <a:pt x="1314839" y="297253"/>
                  </a:lnTo>
                  <a:lnTo>
                    <a:pt x="1321822" y="295970"/>
                  </a:lnTo>
                  <a:lnTo>
                    <a:pt x="1326560" y="295630"/>
                  </a:lnTo>
                  <a:lnTo>
                    <a:pt x="1327220" y="295956"/>
                  </a:lnTo>
                  <a:lnTo>
                    <a:pt x="1327729" y="296538"/>
                  </a:lnTo>
                  <a:lnTo>
                    <a:pt x="1331074" y="304445"/>
                  </a:lnTo>
                  <a:lnTo>
                    <a:pt x="1329673" y="306550"/>
                  </a:lnTo>
                  <a:lnTo>
                    <a:pt x="1325909" y="307462"/>
                  </a:lnTo>
                  <a:lnTo>
                    <a:pt x="1317864" y="308959"/>
                  </a:lnTo>
                  <a:lnTo>
                    <a:pt x="1315773" y="309683"/>
                  </a:lnTo>
                  <a:lnTo>
                    <a:pt x="1318145" y="310954"/>
                  </a:lnTo>
                  <a:lnTo>
                    <a:pt x="1325708" y="309756"/>
                  </a:lnTo>
                  <a:lnTo>
                    <a:pt x="1330608" y="308457"/>
                  </a:lnTo>
                  <a:lnTo>
                    <a:pt x="1333219" y="308930"/>
                  </a:lnTo>
                  <a:lnTo>
                    <a:pt x="1337507" y="310919"/>
                  </a:lnTo>
                  <a:lnTo>
                    <a:pt x="1342341" y="311939"/>
                  </a:lnTo>
                  <a:lnTo>
                    <a:pt x="1354626" y="314995"/>
                  </a:lnTo>
                  <a:lnTo>
                    <a:pt x="1360446" y="316680"/>
                  </a:lnTo>
                  <a:lnTo>
                    <a:pt x="1368631" y="318304"/>
                  </a:lnTo>
                  <a:lnTo>
                    <a:pt x="1377892" y="320559"/>
                  </a:lnTo>
                  <a:lnTo>
                    <a:pt x="1380304" y="321354"/>
                  </a:lnTo>
                  <a:lnTo>
                    <a:pt x="1388769" y="322525"/>
                  </a:lnTo>
                  <a:lnTo>
                    <a:pt x="1390573" y="322924"/>
                  </a:lnTo>
                  <a:lnTo>
                    <a:pt x="1394073" y="326903"/>
                  </a:lnTo>
                  <a:lnTo>
                    <a:pt x="1396995" y="327346"/>
                  </a:lnTo>
                  <a:lnTo>
                    <a:pt x="1405418" y="327598"/>
                  </a:lnTo>
                  <a:lnTo>
                    <a:pt x="1403936" y="329142"/>
                  </a:lnTo>
                  <a:lnTo>
                    <a:pt x="1395709" y="332576"/>
                  </a:lnTo>
                  <a:lnTo>
                    <a:pt x="1391454" y="333671"/>
                  </a:lnTo>
                  <a:lnTo>
                    <a:pt x="1390398" y="334347"/>
                  </a:lnTo>
                  <a:lnTo>
                    <a:pt x="1390803" y="335556"/>
                  </a:lnTo>
                  <a:lnTo>
                    <a:pt x="1391050" y="337580"/>
                  </a:lnTo>
                  <a:lnTo>
                    <a:pt x="1392765" y="341305"/>
                  </a:lnTo>
                  <a:lnTo>
                    <a:pt x="1394694" y="337856"/>
                  </a:lnTo>
                  <a:lnTo>
                    <a:pt x="1396041" y="336230"/>
                  </a:lnTo>
                  <a:lnTo>
                    <a:pt x="1397843" y="335743"/>
                  </a:lnTo>
                  <a:lnTo>
                    <a:pt x="1399618" y="335671"/>
                  </a:lnTo>
                  <a:lnTo>
                    <a:pt x="1405370" y="334133"/>
                  </a:lnTo>
                  <a:lnTo>
                    <a:pt x="1411150" y="334959"/>
                  </a:lnTo>
                  <a:lnTo>
                    <a:pt x="1412651" y="338851"/>
                  </a:lnTo>
                  <a:lnTo>
                    <a:pt x="1413390" y="342485"/>
                  </a:lnTo>
                  <a:lnTo>
                    <a:pt x="1412880" y="345624"/>
                  </a:lnTo>
                  <a:lnTo>
                    <a:pt x="1413517" y="350502"/>
                  </a:lnTo>
                  <a:lnTo>
                    <a:pt x="1413298" y="352148"/>
                  </a:lnTo>
                  <a:lnTo>
                    <a:pt x="1414663" y="353575"/>
                  </a:lnTo>
                  <a:lnTo>
                    <a:pt x="1416078" y="359493"/>
                  </a:lnTo>
                  <a:lnTo>
                    <a:pt x="1417495" y="361269"/>
                  </a:lnTo>
                  <a:lnTo>
                    <a:pt x="1414652" y="362862"/>
                  </a:lnTo>
                  <a:lnTo>
                    <a:pt x="1405865" y="363556"/>
                  </a:lnTo>
                  <a:lnTo>
                    <a:pt x="1402389" y="362771"/>
                  </a:lnTo>
                  <a:lnTo>
                    <a:pt x="1393689" y="363033"/>
                  </a:lnTo>
                  <a:lnTo>
                    <a:pt x="1393678" y="361631"/>
                  </a:lnTo>
                  <a:lnTo>
                    <a:pt x="1393254" y="360024"/>
                  </a:lnTo>
                  <a:lnTo>
                    <a:pt x="1393219" y="358901"/>
                  </a:lnTo>
                  <a:lnTo>
                    <a:pt x="1392639" y="357885"/>
                  </a:lnTo>
                  <a:lnTo>
                    <a:pt x="1392228" y="352045"/>
                  </a:lnTo>
                  <a:lnTo>
                    <a:pt x="1389766" y="353487"/>
                  </a:lnTo>
                  <a:lnTo>
                    <a:pt x="1389621" y="354671"/>
                  </a:lnTo>
                  <a:lnTo>
                    <a:pt x="1388966" y="355874"/>
                  </a:lnTo>
                  <a:lnTo>
                    <a:pt x="1387456" y="362178"/>
                  </a:lnTo>
                  <a:lnTo>
                    <a:pt x="1385218" y="363726"/>
                  </a:lnTo>
                  <a:lnTo>
                    <a:pt x="1378257" y="363354"/>
                  </a:lnTo>
                  <a:lnTo>
                    <a:pt x="1371402" y="363583"/>
                  </a:lnTo>
                  <a:lnTo>
                    <a:pt x="1367611" y="363348"/>
                  </a:lnTo>
                  <a:lnTo>
                    <a:pt x="1354790" y="360469"/>
                  </a:lnTo>
                  <a:lnTo>
                    <a:pt x="1349827" y="357863"/>
                  </a:lnTo>
                  <a:lnTo>
                    <a:pt x="1345433" y="353950"/>
                  </a:lnTo>
                  <a:lnTo>
                    <a:pt x="1342721" y="350294"/>
                  </a:lnTo>
                  <a:lnTo>
                    <a:pt x="1341693" y="346896"/>
                  </a:lnTo>
                  <a:lnTo>
                    <a:pt x="1338618" y="344131"/>
                  </a:lnTo>
                  <a:lnTo>
                    <a:pt x="1333500" y="341999"/>
                  </a:lnTo>
                  <a:lnTo>
                    <a:pt x="1327454" y="340271"/>
                  </a:lnTo>
                  <a:lnTo>
                    <a:pt x="1320479" y="338949"/>
                  </a:lnTo>
                  <a:lnTo>
                    <a:pt x="1314356" y="337242"/>
                  </a:lnTo>
                  <a:lnTo>
                    <a:pt x="1309083" y="335154"/>
                  </a:lnTo>
                  <a:lnTo>
                    <a:pt x="1303278" y="333530"/>
                  </a:lnTo>
                  <a:lnTo>
                    <a:pt x="1296942" y="332372"/>
                  </a:lnTo>
                  <a:lnTo>
                    <a:pt x="1287926" y="331874"/>
                  </a:lnTo>
                  <a:lnTo>
                    <a:pt x="1274741" y="332056"/>
                  </a:lnTo>
                  <a:lnTo>
                    <a:pt x="1265840" y="330752"/>
                  </a:lnTo>
                  <a:lnTo>
                    <a:pt x="1263724" y="330862"/>
                  </a:lnTo>
                  <a:lnTo>
                    <a:pt x="1261649" y="331536"/>
                  </a:lnTo>
                  <a:lnTo>
                    <a:pt x="1263176" y="333457"/>
                  </a:lnTo>
                  <a:lnTo>
                    <a:pt x="1273396" y="334338"/>
                  </a:lnTo>
                  <a:lnTo>
                    <a:pt x="1281277" y="334539"/>
                  </a:lnTo>
                  <a:lnTo>
                    <a:pt x="1291721" y="334414"/>
                  </a:lnTo>
                  <a:lnTo>
                    <a:pt x="1298114" y="334907"/>
                  </a:lnTo>
                  <a:lnTo>
                    <a:pt x="1300461" y="336019"/>
                  </a:lnTo>
                  <a:lnTo>
                    <a:pt x="1302075" y="337999"/>
                  </a:lnTo>
                  <a:lnTo>
                    <a:pt x="1302954" y="340844"/>
                  </a:lnTo>
                  <a:lnTo>
                    <a:pt x="1300891" y="343103"/>
                  </a:lnTo>
                  <a:lnTo>
                    <a:pt x="1293378" y="345611"/>
                  </a:lnTo>
                  <a:lnTo>
                    <a:pt x="1289415" y="346787"/>
                  </a:lnTo>
                  <a:lnTo>
                    <a:pt x="1277852" y="349042"/>
                  </a:lnTo>
                  <a:lnTo>
                    <a:pt x="1273929" y="349545"/>
                  </a:lnTo>
                  <a:lnTo>
                    <a:pt x="1264273" y="349699"/>
                  </a:lnTo>
                  <a:lnTo>
                    <a:pt x="1256858" y="349481"/>
                  </a:lnTo>
                  <a:lnTo>
                    <a:pt x="1247101" y="348357"/>
                  </a:lnTo>
                  <a:lnTo>
                    <a:pt x="1241570" y="348129"/>
                  </a:lnTo>
                  <a:lnTo>
                    <a:pt x="1230124" y="347978"/>
                  </a:lnTo>
                  <a:lnTo>
                    <a:pt x="1227490" y="348372"/>
                  </a:lnTo>
                  <a:lnTo>
                    <a:pt x="1230443" y="349577"/>
                  </a:lnTo>
                  <a:lnTo>
                    <a:pt x="1235298" y="350260"/>
                  </a:lnTo>
                  <a:lnTo>
                    <a:pt x="1238716" y="351072"/>
                  </a:lnTo>
                  <a:lnTo>
                    <a:pt x="1239072" y="352612"/>
                  </a:lnTo>
                  <a:lnTo>
                    <a:pt x="1237840" y="354898"/>
                  </a:lnTo>
                  <a:lnTo>
                    <a:pt x="1236569" y="356494"/>
                  </a:lnTo>
                  <a:lnTo>
                    <a:pt x="1234475" y="357692"/>
                  </a:lnTo>
                  <a:lnTo>
                    <a:pt x="1226964" y="359961"/>
                  </a:lnTo>
                  <a:lnTo>
                    <a:pt x="1223852" y="360679"/>
                  </a:lnTo>
                  <a:lnTo>
                    <a:pt x="1209849" y="363057"/>
                  </a:lnTo>
                  <a:lnTo>
                    <a:pt x="1208875" y="363514"/>
                  </a:lnTo>
                  <a:lnTo>
                    <a:pt x="1212152" y="363452"/>
                  </a:lnTo>
                  <a:lnTo>
                    <a:pt x="1221005" y="362608"/>
                  </a:lnTo>
                  <a:lnTo>
                    <a:pt x="1223552" y="362632"/>
                  </a:lnTo>
                  <a:lnTo>
                    <a:pt x="1238085" y="364695"/>
                  </a:lnTo>
                  <a:lnTo>
                    <a:pt x="1249662" y="364572"/>
                  </a:lnTo>
                  <a:lnTo>
                    <a:pt x="1273118" y="362669"/>
                  </a:lnTo>
                  <a:lnTo>
                    <a:pt x="1275046" y="362706"/>
                  </a:lnTo>
                  <a:lnTo>
                    <a:pt x="1276586" y="363006"/>
                  </a:lnTo>
                  <a:lnTo>
                    <a:pt x="1278143" y="363719"/>
                  </a:lnTo>
                  <a:lnTo>
                    <a:pt x="1279719" y="364850"/>
                  </a:lnTo>
                  <a:lnTo>
                    <a:pt x="1277829" y="365943"/>
                  </a:lnTo>
                  <a:lnTo>
                    <a:pt x="1272472" y="366998"/>
                  </a:lnTo>
                  <a:lnTo>
                    <a:pt x="1264130" y="368040"/>
                  </a:lnTo>
                  <a:lnTo>
                    <a:pt x="1260518" y="368744"/>
                  </a:lnTo>
                  <a:lnTo>
                    <a:pt x="1257067" y="369810"/>
                  </a:lnTo>
                  <a:lnTo>
                    <a:pt x="1250636" y="372371"/>
                  </a:lnTo>
                  <a:lnTo>
                    <a:pt x="1248756" y="375031"/>
                  </a:lnTo>
                  <a:lnTo>
                    <a:pt x="1255518" y="376043"/>
                  </a:lnTo>
                  <a:lnTo>
                    <a:pt x="1258556" y="374762"/>
                  </a:lnTo>
                  <a:lnTo>
                    <a:pt x="1262141" y="371919"/>
                  </a:lnTo>
                  <a:lnTo>
                    <a:pt x="1265368" y="370250"/>
                  </a:lnTo>
                  <a:lnTo>
                    <a:pt x="1272983" y="369118"/>
                  </a:lnTo>
                  <a:lnTo>
                    <a:pt x="1282281" y="369694"/>
                  </a:lnTo>
                  <a:lnTo>
                    <a:pt x="1289465" y="369023"/>
                  </a:lnTo>
                  <a:lnTo>
                    <a:pt x="1304135" y="366222"/>
                  </a:lnTo>
                  <a:lnTo>
                    <a:pt x="1306759" y="366051"/>
                  </a:lnTo>
                  <a:lnTo>
                    <a:pt x="1328343" y="367656"/>
                  </a:lnTo>
                  <a:lnTo>
                    <a:pt x="1347903" y="370803"/>
                  </a:lnTo>
                  <a:lnTo>
                    <a:pt x="1358229" y="371961"/>
                  </a:lnTo>
                  <a:lnTo>
                    <a:pt x="1371883" y="372644"/>
                  </a:lnTo>
                  <a:lnTo>
                    <a:pt x="1396443" y="372333"/>
                  </a:lnTo>
                  <a:lnTo>
                    <a:pt x="1398595" y="372829"/>
                  </a:lnTo>
                  <a:lnTo>
                    <a:pt x="1397798" y="373943"/>
                  </a:lnTo>
                  <a:lnTo>
                    <a:pt x="1396371" y="374888"/>
                  </a:lnTo>
                  <a:lnTo>
                    <a:pt x="1392280" y="376204"/>
                  </a:lnTo>
                  <a:lnTo>
                    <a:pt x="1387311" y="377075"/>
                  </a:lnTo>
                  <a:lnTo>
                    <a:pt x="1384236" y="377321"/>
                  </a:lnTo>
                  <a:lnTo>
                    <a:pt x="1381619" y="377942"/>
                  </a:lnTo>
                  <a:lnTo>
                    <a:pt x="1375740" y="378551"/>
                  </a:lnTo>
                  <a:lnTo>
                    <a:pt x="1374232" y="379045"/>
                  </a:lnTo>
                  <a:lnTo>
                    <a:pt x="1376268" y="381204"/>
                  </a:lnTo>
                  <a:lnTo>
                    <a:pt x="1375300" y="381538"/>
                  </a:lnTo>
                  <a:lnTo>
                    <a:pt x="1370122" y="381574"/>
                  </a:lnTo>
                  <a:lnTo>
                    <a:pt x="1361401" y="382981"/>
                  </a:lnTo>
                  <a:lnTo>
                    <a:pt x="1354242" y="382880"/>
                  </a:lnTo>
                  <a:lnTo>
                    <a:pt x="1352747" y="383086"/>
                  </a:lnTo>
                  <a:lnTo>
                    <a:pt x="1354105" y="383608"/>
                  </a:lnTo>
                  <a:lnTo>
                    <a:pt x="1355550" y="384616"/>
                  </a:lnTo>
                  <a:lnTo>
                    <a:pt x="1357078" y="386111"/>
                  </a:lnTo>
                  <a:lnTo>
                    <a:pt x="1356237" y="387179"/>
                  </a:lnTo>
                  <a:lnTo>
                    <a:pt x="1353027" y="387815"/>
                  </a:lnTo>
                  <a:lnTo>
                    <a:pt x="1350593" y="388023"/>
                  </a:lnTo>
                  <a:lnTo>
                    <a:pt x="1342196" y="387130"/>
                  </a:lnTo>
                  <a:lnTo>
                    <a:pt x="1340838" y="387264"/>
                  </a:lnTo>
                  <a:lnTo>
                    <a:pt x="1342064" y="387904"/>
                  </a:lnTo>
                  <a:lnTo>
                    <a:pt x="1342762" y="388883"/>
                  </a:lnTo>
                  <a:lnTo>
                    <a:pt x="1342932" y="390200"/>
                  </a:lnTo>
                  <a:lnTo>
                    <a:pt x="1340869" y="391305"/>
                  </a:lnTo>
                  <a:lnTo>
                    <a:pt x="1336571" y="392195"/>
                  </a:lnTo>
                  <a:lnTo>
                    <a:pt x="1328571" y="394646"/>
                  </a:lnTo>
                  <a:lnTo>
                    <a:pt x="1325088" y="395346"/>
                  </a:lnTo>
                  <a:lnTo>
                    <a:pt x="1317740" y="395925"/>
                  </a:lnTo>
                  <a:lnTo>
                    <a:pt x="1316191" y="396244"/>
                  </a:lnTo>
                  <a:lnTo>
                    <a:pt x="1319178" y="398125"/>
                  </a:lnTo>
                  <a:lnTo>
                    <a:pt x="1318848" y="398880"/>
                  </a:lnTo>
                  <a:lnTo>
                    <a:pt x="1313880" y="400913"/>
                  </a:lnTo>
                  <a:lnTo>
                    <a:pt x="1306368" y="402181"/>
                  </a:lnTo>
                  <a:lnTo>
                    <a:pt x="1305343" y="402866"/>
                  </a:lnTo>
                  <a:lnTo>
                    <a:pt x="1304646" y="404703"/>
                  </a:lnTo>
                  <a:lnTo>
                    <a:pt x="1304100" y="405435"/>
                  </a:lnTo>
                  <a:lnTo>
                    <a:pt x="1302114" y="406487"/>
                  </a:lnTo>
                  <a:lnTo>
                    <a:pt x="1294988" y="408494"/>
                  </a:lnTo>
                  <a:lnTo>
                    <a:pt x="1289937" y="409492"/>
                  </a:lnTo>
                  <a:lnTo>
                    <a:pt x="1287433" y="410310"/>
                  </a:lnTo>
                  <a:lnTo>
                    <a:pt x="1284334" y="411675"/>
                  </a:lnTo>
                  <a:lnTo>
                    <a:pt x="1280423" y="412400"/>
                  </a:lnTo>
                  <a:lnTo>
                    <a:pt x="1275704" y="412485"/>
                  </a:lnTo>
                  <a:lnTo>
                    <a:pt x="1271237" y="412996"/>
                  </a:lnTo>
                  <a:lnTo>
                    <a:pt x="1263892" y="414448"/>
                  </a:lnTo>
                  <a:lnTo>
                    <a:pt x="1258776" y="414931"/>
                  </a:lnTo>
                  <a:lnTo>
                    <a:pt x="1242612" y="417441"/>
                  </a:lnTo>
                  <a:lnTo>
                    <a:pt x="1235005" y="417842"/>
                  </a:lnTo>
                  <a:lnTo>
                    <a:pt x="1228426" y="418739"/>
                  </a:lnTo>
                  <a:lnTo>
                    <a:pt x="1214891" y="421135"/>
                  </a:lnTo>
                  <a:lnTo>
                    <a:pt x="1208443" y="421906"/>
                  </a:lnTo>
                  <a:lnTo>
                    <a:pt x="1203971" y="422822"/>
                  </a:lnTo>
                  <a:lnTo>
                    <a:pt x="1199088" y="423084"/>
                  </a:lnTo>
                  <a:lnTo>
                    <a:pt x="1191147" y="422489"/>
                  </a:lnTo>
                  <a:lnTo>
                    <a:pt x="1186866" y="422469"/>
                  </a:lnTo>
                  <a:lnTo>
                    <a:pt x="1184233" y="422829"/>
                  </a:lnTo>
                  <a:lnTo>
                    <a:pt x="1181820" y="423564"/>
                  </a:lnTo>
                  <a:lnTo>
                    <a:pt x="1177830" y="425580"/>
                  </a:lnTo>
                  <a:lnTo>
                    <a:pt x="1174442" y="425736"/>
                  </a:lnTo>
                  <a:lnTo>
                    <a:pt x="1163335" y="424138"/>
                  </a:lnTo>
                  <a:lnTo>
                    <a:pt x="1163561" y="424862"/>
                  </a:lnTo>
                  <a:lnTo>
                    <a:pt x="1166495" y="426592"/>
                  </a:lnTo>
                  <a:lnTo>
                    <a:pt x="1166355" y="427820"/>
                  </a:lnTo>
                  <a:lnTo>
                    <a:pt x="1159750" y="429065"/>
                  </a:lnTo>
                  <a:lnTo>
                    <a:pt x="1156191" y="429384"/>
                  </a:lnTo>
                  <a:lnTo>
                    <a:pt x="1150943" y="428872"/>
                  </a:lnTo>
                  <a:lnTo>
                    <a:pt x="1144006" y="427529"/>
                  </a:lnTo>
                  <a:lnTo>
                    <a:pt x="1135094" y="424723"/>
                  </a:lnTo>
                  <a:lnTo>
                    <a:pt x="1124171" y="420442"/>
                  </a:lnTo>
                  <a:lnTo>
                    <a:pt x="1118916" y="418994"/>
                  </a:lnTo>
                  <a:lnTo>
                    <a:pt x="1119296" y="420368"/>
                  </a:lnTo>
                  <a:lnTo>
                    <a:pt x="1120513" y="421710"/>
                  </a:lnTo>
                  <a:lnTo>
                    <a:pt x="1122570" y="423019"/>
                  </a:lnTo>
                  <a:lnTo>
                    <a:pt x="1122987" y="423969"/>
                  </a:lnTo>
                  <a:lnTo>
                    <a:pt x="1121768" y="424557"/>
                  </a:lnTo>
                  <a:lnTo>
                    <a:pt x="1120161" y="424854"/>
                  </a:lnTo>
                  <a:lnTo>
                    <a:pt x="1118166" y="424858"/>
                  </a:lnTo>
                  <a:lnTo>
                    <a:pt x="1117827" y="425191"/>
                  </a:lnTo>
                  <a:lnTo>
                    <a:pt x="1121086" y="427234"/>
                  </a:lnTo>
                  <a:lnTo>
                    <a:pt x="1123655" y="429332"/>
                  </a:lnTo>
                  <a:lnTo>
                    <a:pt x="1123417" y="431324"/>
                  </a:lnTo>
                  <a:lnTo>
                    <a:pt x="1120370" y="433210"/>
                  </a:lnTo>
                  <a:lnTo>
                    <a:pt x="1117753" y="434318"/>
                  </a:lnTo>
                  <a:lnTo>
                    <a:pt x="1115564" y="434645"/>
                  </a:lnTo>
                  <a:lnTo>
                    <a:pt x="1102596" y="439350"/>
                  </a:lnTo>
                  <a:lnTo>
                    <a:pt x="1098984" y="439942"/>
                  </a:lnTo>
                  <a:lnTo>
                    <a:pt x="1097342" y="440524"/>
                  </a:lnTo>
                  <a:lnTo>
                    <a:pt x="1095992" y="441394"/>
                  </a:lnTo>
                  <a:lnTo>
                    <a:pt x="1092217" y="445289"/>
                  </a:lnTo>
                  <a:lnTo>
                    <a:pt x="1090690" y="446478"/>
                  </a:lnTo>
                  <a:lnTo>
                    <a:pt x="1087660" y="448026"/>
                  </a:lnTo>
                  <a:lnTo>
                    <a:pt x="1086391" y="448294"/>
                  </a:lnTo>
                  <a:lnTo>
                    <a:pt x="1086028" y="448925"/>
                  </a:lnTo>
                  <a:lnTo>
                    <a:pt x="1086575" y="449920"/>
                  </a:lnTo>
                  <a:lnTo>
                    <a:pt x="1085740" y="451579"/>
                  </a:lnTo>
                  <a:lnTo>
                    <a:pt x="1083523" y="453898"/>
                  </a:lnTo>
                  <a:lnTo>
                    <a:pt x="1075975" y="460307"/>
                  </a:lnTo>
                  <a:lnTo>
                    <a:pt x="1069887" y="466286"/>
                  </a:lnTo>
                  <a:lnTo>
                    <a:pt x="1067218" y="468244"/>
                  </a:lnTo>
                  <a:lnTo>
                    <a:pt x="1065266" y="469074"/>
                  </a:lnTo>
                  <a:lnTo>
                    <a:pt x="1064030" y="468777"/>
                  </a:lnTo>
                  <a:lnTo>
                    <a:pt x="1061011" y="468932"/>
                  </a:lnTo>
                  <a:lnTo>
                    <a:pt x="1059546" y="469983"/>
                  </a:lnTo>
                  <a:lnTo>
                    <a:pt x="1058218" y="471884"/>
                  </a:lnTo>
                  <a:lnTo>
                    <a:pt x="1056772" y="473334"/>
                  </a:lnTo>
                  <a:lnTo>
                    <a:pt x="1055209" y="474332"/>
                  </a:lnTo>
                  <a:lnTo>
                    <a:pt x="1042999" y="478632"/>
                  </a:lnTo>
                  <a:lnTo>
                    <a:pt x="1039851" y="479430"/>
                  </a:lnTo>
                  <a:lnTo>
                    <a:pt x="1037025" y="478925"/>
                  </a:lnTo>
                  <a:lnTo>
                    <a:pt x="1033685" y="479120"/>
                  </a:lnTo>
                  <a:lnTo>
                    <a:pt x="1026767" y="476847"/>
                  </a:lnTo>
                  <a:lnTo>
                    <a:pt x="1025568" y="476012"/>
                  </a:lnTo>
                  <a:lnTo>
                    <a:pt x="1021097" y="474149"/>
                  </a:lnTo>
                  <a:lnTo>
                    <a:pt x="1021246" y="475120"/>
                  </a:lnTo>
                  <a:lnTo>
                    <a:pt x="1021996" y="475656"/>
                  </a:lnTo>
                  <a:lnTo>
                    <a:pt x="1022621" y="476442"/>
                  </a:lnTo>
                  <a:lnTo>
                    <a:pt x="1024185" y="477406"/>
                  </a:lnTo>
                  <a:lnTo>
                    <a:pt x="1027651" y="482479"/>
                  </a:lnTo>
                  <a:lnTo>
                    <a:pt x="1024909" y="483521"/>
                  </a:lnTo>
                  <a:lnTo>
                    <a:pt x="1022460" y="484710"/>
                  </a:lnTo>
                  <a:lnTo>
                    <a:pt x="1016207" y="486716"/>
                  </a:lnTo>
                  <a:lnTo>
                    <a:pt x="1009450" y="490081"/>
                  </a:lnTo>
                  <a:lnTo>
                    <a:pt x="1006950" y="491022"/>
                  </a:lnTo>
                  <a:lnTo>
                    <a:pt x="1006396" y="488278"/>
                  </a:lnTo>
                  <a:lnTo>
                    <a:pt x="1006680" y="487460"/>
                  </a:lnTo>
                  <a:lnTo>
                    <a:pt x="1002859" y="486133"/>
                  </a:lnTo>
                  <a:lnTo>
                    <a:pt x="1002983" y="487089"/>
                  </a:lnTo>
                  <a:lnTo>
                    <a:pt x="1002589" y="487981"/>
                  </a:lnTo>
                  <a:lnTo>
                    <a:pt x="999819" y="491533"/>
                  </a:lnTo>
                  <a:lnTo>
                    <a:pt x="999047" y="492147"/>
                  </a:lnTo>
                  <a:lnTo>
                    <a:pt x="997684" y="492009"/>
                  </a:lnTo>
                  <a:lnTo>
                    <a:pt x="994709" y="492665"/>
                  </a:lnTo>
                  <a:lnTo>
                    <a:pt x="991662" y="492355"/>
                  </a:lnTo>
                  <a:lnTo>
                    <a:pt x="989079" y="490737"/>
                  </a:lnTo>
                  <a:lnTo>
                    <a:pt x="988059" y="489899"/>
                  </a:lnTo>
                  <a:lnTo>
                    <a:pt x="983350" y="492202"/>
                  </a:lnTo>
                  <a:lnTo>
                    <a:pt x="981062" y="492143"/>
                  </a:lnTo>
                  <a:lnTo>
                    <a:pt x="980680" y="494079"/>
                  </a:lnTo>
                  <a:lnTo>
                    <a:pt x="978463" y="495843"/>
                  </a:lnTo>
                  <a:lnTo>
                    <a:pt x="975534" y="496606"/>
                  </a:lnTo>
                  <a:lnTo>
                    <a:pt x="971452" y="496547"/>
                  </a:lnTo>
                  <a:lnTo>
                    <a:pt x="968953" y="497592"/>
                  </a:lnTo>
                  <a:lnTo>
                    <a:pt x="963410" y="496472"/>
                  </a:lnTo>
                  <a:lnTo>
                    <a:pt x="962125" y="494371"/>
                  </a:lnTo>
                  <a:lnTo>
                    <a:pt x="966519" y="491491"/>
                  </a:lnTo>
                  <a:lnTo>
                    <a:pt x="967760" y="490304"/>
                  </a:lnTo>
                  <a:lnTo>
                    <a:pt x="966955" y="488843"/>
                  </a:lnTo>
                  <a:lnTo>
                    <a:pt x="968023" y="486955"/>
                  </a:lnTo>
                  <a:lnTo>
                    <a:pt x="976407" y="480968"/>
                  </a:lnTo>
                  <a:lnTo>
                    <a:pt x="982093" y="477935"/>
                  </a:lnTo>
                  <a:lnTo>
                    <a:pt x="981762" y="477395"/>
                  </a:lnTo>
                  <a:lnTo>
                    <a:pt x="974045" y="476734"/>
                  </a:lnTo>
                  <a:lnTo>
                    <a:pt x="967303" y="475694"/>
                  </a:lnTo>
                  <a:lnTo>
                    <a:pt x="960733" y="475336"/>
                  </a:lnTo>
                  <a:lnTo>
                    <a:pt x="957832" y="475691"/>
                  </a:lnTo>
                  <a:lnTo>
                    <a:pt x="962460" y="477430"/>
                  </a:lnTo>
                  <a:lnTo>
                    <a:pt x="969004" y="479120"/>
                  </a:lnTo>
                  <a:lnTo>
                    <a:pt x="965784" y="480733"/>
                  </a:lnTo>
                  <a:lnTo>
                    <a:pt x="963005" y="482447"/>
                  </a:lnTo>
                  <a:lnTo>
                    <a:pt x="960131" y="487105"/>
                  </a:lnTo>
                  <a:lnTo>
                    <a:pt x="958294" y="489013"/>
                  </a:lnTo>
                  <a:lnTo>
                    <a:pt x="951158" y="486820"/>
                  </a:lnTo>
                  <a:lnTo>
                    <a:pt x="947781" y="486079"/>
                  </a:lnTo>
                  <a:lnTo>
                    <a:pt x="949928" y="488511"/>
                  </a:lnTo>
                  <a:lnTo>
                    <a:pt x="956182" y="490814"/>
                  </a:lnTo>
                  <a:lnTo>
                    <a:pt x="956583" y="491572"/>
                  </a:lnTo>
                  <a:lnTo>
                    <a:pt x="956541" y="494313"/>
                  </a:lnTo>
                  <a:lnTo>
                    <a:pt x="944566" y="496727"/>
                  </a:lnTo>
                  <a:lnTo>
                    <a:pt x="932068" y="497092"/>
                  </a:lnTo>
                  <a:lnTo>
                    <a:pt x="923103" y="497779"/>
                  </a:lnTo>
                  <a:lnTo>
                    <a:pt x="907972" y="498610"/>
                  </a:lnTo>
                  <a:lnTo>
                    <a:pt x="902097" y="498612"/>
                  </a:lnTo>
                  <a:lnTo>
                    <a:pt x="901599" y="499541"/>
                  </a:lnTo>
                  <a:lnTo>
                    <a:pt x="916400" y="503786"/>
                  </a:lnTo>
                  <a:lnTo>
                    <a:pt x="918556" y="504563"/>
                  </a:lnTo>
                  <a:lnTo>
                    <a:pt x="916494" y="506026"/>
                  </a:lnTo>
                  <a:lnTo>
                    <a:pt x="913437" y="506936"/>
                  </a:lnTo>
                  <a:lnTo>
                    <a:pt x="908627" y="510067"/>
                  </a:lnTo>
                  <a:lnTo>
                    <a:pt x="906118" y="511147"/>
                  </a:lnTo>
                  <a:lnTo>
                    <a:pt x="899898" y="512630"/>
                  </a:lnTo>
                  <a:lnTo>
                    <a:pt x="888445" y="510976"/>
                  </a:lnTo>
                  <a:lnTo>
                    <a:pt x="882559" y="511715"/>
                  </a:lnTo>
                  <a:lnTo>
                    <a:pt x="876926" y="511194"/>
                  </a:lnTo>
                  <a:lnTo>
                    <a:pt x="876808" y="513003"/>
                  </a:lnTo>
                  <a:lnTo>
                    <a:pt x="878492" y="514324"/>
                  </a:lnTo>
                  <a:lnTo>
                    <a:pt x="880198" y="517605"/>
                  </a:lnTo>
                  <a:lnTo>
                    <a:pt x="883976" y="517350"/>
                  </a:lnTo>
                  <a:lnTo>
                    <a:pt x="888780" y="516320"/>
                  </a:lnTo>
                  <a:lnTo>
                    <a:pt x="892493" y="518803"/>
                  </a:lnTo>
                  <a:lnTo>
                    <a:pt x="894935" y="523011"/>
                  </a:lnTo>
                  <a:lnTo>
                    <a:pt x="899199" y="525146"/>
                  </a:lnTo>
                  <a:lnTo>
                    <a:pt x="901093" y="526795"/>
                  </a:lnTo>
                  <a:lnTo>
                    <a:pt x="901857" y="528352"/>
                  </a:lnTo>
                  <a:lnTo>
                    <a:pt x="899198" y="529902"/>
                  </a:lnTo>
                  <a:lnTo>
                    <a:pt x="893694" y="532096"/>
                  </a:lnTo>
                  <a:lnTo>
                    <a:pt x="887589" y="532502"/>
                  </a:lnTo>
                  <a:lnTo>
                    <a:pt x="887924" y="534238"/>
                  </a:lnTo>
                  <a:lnTo>
                    <a:pt x="885290" y="535486"/>
                  </a:lnTo>
                  <a:lnTo>
                    <a:pt x="879685" y="535120"/>
                  </a:lnTo>
                  <a:lnTo>
                    <a:pt x="877065" y="534250"/>
                  </a:lnTo>
                  <a:lnTo>
                    <a:pt x="874347" y="533837"/>
                  </a:lnTo>
                  <a:lnTo>
                    <a:pt x="863203" y="533370"/>
                  </a:lnTo>
                  <a:lnTo>
                    <a:pt x="874423" y="536712"/>
                  </a:lnTo>
                  <a:lnTo>
                    <a:pt x="878414" y="538269"/>
                  </a:lnTo>
                  <a:lnTo>
                    <a:pt x="880190" y="537346"/>
                  </a:lnTo>
                  <a:lnTo>
                    <a:pt x="884076" y="537122"/>
                  </a:lnTo>
                  <a:lnTo>
                    <a:pt x="889821" y="537974"/>
                  </a:lnTo>
                  <a:lnTo>
                    <a:pt x="888866" y="543611"/>
                  </a:lnTo>
                  <a:lnTo>
                    <a:pt x="891382" y="548181"/>
                  </a:lnTo>
                  <a:lnTo>
                    <a:pt x="891683" y="549207"/>
                  </a:lnTo>
                  <a:lnTo>
                    <a:pt x="885572" y="551945"/>
                  </a:lnTo>
                  <a:lnTo>
                    <a:pt x="885471" y="554502"/>
                  </a:lnTo>
                  <a:lnTo>
                    <a:pt x="881833" y="555214"/>
                  </a:lnTo>
                  <a:lnTo>
                    <a:pt x="877912" y="555049"/>
                  </a:lnTo>
                  <a:lnTo>
                    <a:pt x="877707" y="557856"/>
                  </a:lnTo>
                  <a:lnTo>
                    <a:pt x="875052" y="559606"/>
                  </a:lnTo>
                  <a:lnTo>
                    <a:pt x="875522" y="560702"/>
                  </a:lnTo>
                  <a:lnTo>
                    <a:pt x="876282" y="561683"/>
                  </a:lnTo>
                  <a:lnTo>
                    <a:pt x="873857" y="563466"/>
                  </a:lnTo>
                  <a:lnTo>
                    <a:pt x="871667" y="565637"/>
                  </a:lnTo>
                  <a:lnTo>
                    <a:pt x="868540" y="567539"/>
                  </a:lnTo>
                  <a:lnTo>
                    <a:pt x="866883" y="567343"/>
                  </a:lnTo>
                  <a:lnTo>
                    <a:pt x="861907" y="567466"/>
                  </a:lnTo>
                  <a:lnTo>
                    <a:pt x="855922" y="567307"/>
                  </a:lnTo>
                  <a:lnTo>
                    <a:pt x="851080" y="564837"/>
                  </a:lnTo>
                  <a:lnTo>
                    <a:pt x="849072" y="564016"/>
                  </a:lnTo>
                  <a:lnTo>
                    <a:pt x="846802" y="563479"/>
                  </a:lnTo>
                  <a:lnTo>
                    <a:pt x="847674" y="565067"/>
                  </a:lnTo>
                  <a:lnTo>
                    <a:pt x="849027" y="566022"/>
                  </a:lnTo>
                  <a:lnTo>
                    <a:pt x="853496" y="567804"/>
                  </a:lnTo>
                  <a:lnTo>
                    <a:pt x="861726" y="570009"/>
                  </a:lnTo>
                  <a:lnTo>
                    <a:pt x="861473" y="571573"/>
                  </a:lnTo>
                  <a:lnTo>
                    <a:pt x="859273" y="572253"/>
                  </a:lnTo>
                  <a:lnTo>
                    <a:pt x="854140" y="576513"/>
                  </a:lnTo>
                  <a:lnTo>
                    <a:pt x="852318" y="576605"/>
                  </a:lnTo>
                  <a:lnTo>
                    <a:pt x="850015" y="577704"/>
                  </a:lnTo>
                  <a:lnTo>
                    <a:pt x="842903" y="577336"/>
                  </a:lnTo>
                  <a:lnTo>
                    <a:pt x="839915" y="576899"/>
                  </a:lnTo>
                  <a:lnTo>
                    <a:pt x="831145" y="577178"/>
                  </a:lnTo>
                  <a:lnTo>
                    <a:pt x="828162" y="576802"/>
                  </a:lnTo>
                  <a:lnTo>
                    <a:pt x="825603" y="576980"/>
                  </a:lnTo>
                  <a:lnTo>
                    <a:pt x="827990" y="578182"/>
                  </a:lnTo>
                  <a:lnTo>
                    <a:pt x="833008" y="579266"/>
                  </a:lnTo>
                  <a:lnTo>
                    <a:pt x="838716" y="580352"/>
                  </a:lnTo>
                  <a:lnTo>
                    <a:pt x="847397" y="581173"/>
                  </a:lnTo>
                  <a:lnTo>
                    <a:pt x="847083" y="582728"/>
                  </a:lnTo>
                  <a:lnTo>
                    <a:pt x="844905" y="584003"/>
                  </a:lnTo>
                  <a:lnTo>
                    <a:pt x="846155" y="585908"/>
                  </a:lnTo>
                  <a:lnTo>
                    <a:pt x="845183" y="587274"/>
                  </a:lnTo>
                  <a:lnTo>
                    <a:pt x="844768" y="588894"/>
                  </a:lnTo>
                  <a:lnTo>
                    <a:pt x="842741" y="592662"/>
                  </a:lnTo>
                  <a:lnTo>
                    <a:pt x="845099" y="595247"/>
                  </a:lnTo>
                  <a:lnTo>
                    <a:pt x="847671" y="596508"/>
                  </a:lnTo>
                  <a:lnTo>
                    <a:pt x="847373" y="598170"/>
                  </a:lnTo>
                  <a:lnTo>
                    <a:pt x="848579" y="600828"/>
                  </a:lnTo>
                  <a:lnTo>
                    <a:pt x="844724" y="603200"/>
                  </a:lnTo>
                  <a:lnTo>
                    <a:pt x="841527" y="603111"/>
                  </a:lnTo>
                  <a:lnTo>
                    <a:pt x="836967" y="603644"/>
                  </a:lnTo>
                  <a:lnTo>
                    <a:pt x="835450" y="604689"/>
                  </a:lnTo>
                  <a:lnTo>
                    <a:pt x="842682" y="605677"/>
                  </a:lnTo>
                  <a:lnTo>
                    <a:pt x="842026" y="607454"/>
                  </a:lnTo>
                  <a:lnTo>
                    <a:pt x="840053" y="609676"/>
                  </a:lnTo>
                  <a:lnTo>
                    <a:pt x="837981" y="614491"/>
                  </a:lnTo>
                  <a:lnTo>
                    <a:pt x="833773" y="622745"/>
                  </a:lnTo>
                  <a:lnTo>
                    <a:pt x="831810" y="630942"/>
                  </a:lnTo>
                  <a:lnTo>
                    <a:pt x="822772" y="637679"/>
                  </a:lnTo>
                  <a:lnTo>
                    <a:pt x="819570" y="637865"/>
                  </a:lnTo>
                  <a:lnTo>
                    <a:pt x="818766" y="638132"/>
                  </a:lnTo>
                  <a:lnTo>
                    <a:pt x="814365" y="637787"/>
                  </a:lnTo>
                  <a:lnTo>
                    <a:pt x="807456" y="636232"/>
                  </a:lnTo>
                  <a:lnTo>
                    <a:pt x="802105" y="635719"/>
                  </a:lnTo>
                  <a:lnTo>
                    <a:pt x="798493" y="635698"/>
                  </a:lnTo>
                  <a:lnTo>
                    <a:pt x="798027" y="636471"/>
                  </a:lnTo>
                  <a:lnTo>
                    <a:pt x="801023" y="637726"/>
                  </a:lnTo>
                  <a:lnTo>
                    <a:pt x="805601" y="638251"/>
                  </a:lnTo>
                  <a:lnTo>
                    <a:pt x="809260" y="639079"/>
                  </a:lnTo>
                  <a:lnTo>
                    <a:pt x="815821" y="639854"/>
                  </a:lnTo>
                  <a:lnTo>
                    <a:pt x="818105" y="641354"/>
                  </a:lnTo>
                  <a:lnTo>
                    <a:pt x="819666" y="642952"/>
                  </a:lnTo>
                  <a:lnTo>
                    <a:pt x="819436" y="643832"/>
                  </a:lnTo>
                  <a:lnTo>
                    <a:pt x="819422" y="644871"/>
                  </a:lnTo>
                  <a:lnTo>
                    <a:pt x="820595" y="650458"/>
                  </a:lnTo>
                  <a:lnTo>
                    <a:pt x="817502" y="652390"/>
                  </a:lnTo>
                  <a:lnTo>
                    <a:pt x="815145" y="654136"/>
                  </a:lnTo>
                  <a:lnTo>
                    <a:pt x="806944" y="653893"/>
                  </a:lnTo>
                  <a:lnTo>
                    <a:pt x="805517" y="653285"/>
                  </a:lnTo>
                  <a:lnTo>
                    <a:pt x="797600" y="651446"/>
                  </a:lnTo>
                  <a:lnTo>
                    <a:pt x="798087" y="652309"/>
                  </a:lnTo>
                  <a:lnTo>
                    <a:pt x="803815" y="654810"/>
                  </a:lnTo>
                  <a:lnTo>
                    <a:pt x="805810" y="656056"/>
                  </a:lnTo>
                  <a:lnTo>
                    <a:pt x="804476" y="656314"/>
                  </a:lnTo>
                  <a:lnTo>
                    <a:pt x="802164" y="656407"/>
                  </a:lnTo>
                  <a:lnTo>
                    <a:pt x="798939" y="657249"/>
                  </a:lnTo>
                  <a:lnTo>
                    <a:pt x="793124" y="656795"/>
                  </a:lnTo>
                  <a:lnTo>
                    <a:pt x="793444" y="655529"/>
                  </a:lnTo>
                  <a:lnTo>
                    <a:pt x="794547" y="654228"/>
                  </a:lnTo>
                  <a:lnTo>
                    <a:pt x="791888" y="654449"/>
                  </a:lnTo>
                  <a:lnTo>
                    <a:pt x="788925" y="655109"/>
                  </a:lnTo>
                  <a:lnTo>
                    <a:pt x="787203" y="654866"/>
                  </a:lnTo>
                  <a:lnTo>
                    <a:pt x="785757" y="654939"/>
                  </a:lnTo>
                  <a:lnTo>
                    <a:pt x="784946" y="654289"/>
                  </a:lnTo>
                  <a:lnTo>
                    <a:pt x="783826" y="651748"/>
                  </a:lnTo>
                  <a:lnTo>
                    <a:pt x="785167" y="650470"/>
                  </a:lnTo>
                  <a:lnTo>
                    <a:pt x="789964" y="647169"/>
                  </a:lnTo>
                  <a:lnTo>
                    <a:pt x="791490" y="645397"/>
                  </a:lnTo>
                  <a:lnTo>
                    <a:pt x="790157" y="644591"/>
                  </a:lnTo>
                  <a:lnTo>
                    <a:pt x="786731" y="646491"/>
                  </a:lnTo>
                  <a:lnTo>
                    <a:pt x="783193" y="649511"/>
                  </a:lnTo>
                  <a:lnTo>
                    <a:pt x="781624" y="651335"/>
                  </a:lnTo>
                  <a:lnTo>
                    <a:pt x="779409" y="651690"/>
                  </a:lnTo>
                  <a:lnTo>
                    <a:pt x="773912" y="650771"/>
                  </a:lnTo>
                  <a:lnTo>
                    <a:pt x="758243" y="646542"/>
                  </a:lnTo>
                  <a:lnTo>
                    <a:pt x="758710" y="643972"/>
                  </a:lnTo>
                  <a:lnTo>
                    <a:pt x="758560" y="641844"/>
                  </a:lnTo>
                  <a:lnTo>
                    <a:pt x="763127" y="641574"/>
                  </a:lnTo>
                  <a:lnTo>
                    <a:pt x="766449" y="640648"/>
                  </a:lnTo>
                  <a:lnTo>
                    <a:pt x="769422" y="639515"/>
                  </a:lnTo>
                  <a:lnTo>
                    <a:pt x="772771" y="637451"/>
                  </a:lnTo>
                  <a:lnTo>
                    <a:pt x="775841" y="634042"/>
                  </a:lnTo>
                  <a:lnTo>
                    <a:pt x="775445" y="633785"/>
                  </a:lnTo>
                  <a:lnTo>
                    <a:pt x="766437" y="638135"/>
                  </a:lnTo>
                  <a:lnTo>
                    <a:pt x="760894" y="639589"/>
                  </a:lnTo>
                  <a:lnTo>
                    <a:pt x="758208" y="639855"/>
                  </a:lnTo>
                  <a:lnTo>
                    <a:pt x="756872" y="639210"/>
                  </a:lnTo>
                  <a:lnTo>
                    <a:pt x="752411" y="637812"/>
                  </a:lnTo>
                  <a:lnTo>
                    <a:pt x="749511" y="637177"/>
                  </a:lnTo>
                  <a:lnTo>
                    <a:pt x="742904" y="636138"/>
                  </a:lnTo>
                  <a:lnTo>
                    <a:pt x="741738" y="635578"/>
                  </a:lnTo>
                  <a:lnTo>
                    <a:pt x="739800" y="635135"/>
                  </a:lnTo>
                  <a:lnTo>
                    <a:pt x="737166" y="630692"/>
                  </a:lnTo>
                  <a:lnTo>
                    <a:pt x="740573" y="625296"/>
                  </a:lnTo>
                  <a:lnTo>
                    <a:pt x="742920" y="623731"/>
                  </a:lnTo>
                  <a:lnTo>
                    <a:pt x="744408" y="621915"/>
                  </a:lnTo>
                  <a:lnTo>
                    <a:pt x="745250" y="619510"/>
                  </a:lnTo>
                  <a:lnTo>
                    <a:pt x="744675" y="618483"/>
                  </a:lnTo>
                  <a:lnTo>
                    <a:pt x="742684" y="618836"/>
                  </a:lnTo>
                  <a:lnTo>
                    <a:pt x="741761" y="619659"/>
                  </a:lnTo>
                  <a:lnTo>
                    <a:pt x="741907" y="620946"/>
                  </a:lnTo>
                  <a:lnTo>
                    <a:pt x="740765" y="621840"/>
                  </a:lnTo>
                  <a:lnTo>
                    <a:pt x="732891" y="623898"/>
                  </a:lnTo>
                  <a:lnTo>
                    <a:pt x="724994" y="625565"/>
                  </a:lnTo>
                  <a:lnTo>
                    <a:pt x="721254" y="627143"/>
                  </a:lnTo>
                  <a:lnTo>
                    <a:pt x="718825" y="628376"/>
                  </a:lnTo>
                  <a:lnTo>
                    <a:pt x="716924" y="629590"/>
                  </a:lnTo>
                  <a:lnTo>
                    <a:pt x="714016" y="629480"/>
                  </a:lnTo>
                  <a:lnTo>
                    <a:pt x="710005" y="629730"/>
                  </a:lnTo>
                  <a:lnTo>
                    <a:pt x="707254" y="630517"/>
                  </a:lnTo>
                  <a:lnTo>
                    <a:pt x="703238" y="630033"/>
                  </a:lnTo>
                  <a:lnTo>
                    <a:pt x="700615" y="628865"/>
                  </a:lnTo>
                  <a:lnTo>
                    <a:pt x="697453" y="628732"/>
                  </a:lnTo>
                  <a:lnTo>
                    <a:pt x="693905" y="629294"/>
                  </a:lnTo>
                  <a:lnTo>
                    <a:pt x="691452" y="629246"/>
                  </a:lnTo>
                  <a:lnTo>
                    <a:pt x="691655" y="630039"/>
                  </a:lnTo>
                  <a:lnTo>
                    <a:pt x="693284" y="631991"/>
                  </a:lnTo>
                  <a:lnTo>
                    <a:pt x="690576" y="632122"/>
                  </a:lnTo>
                  <a:lnTo>
                    <a:pt x="685435" y="632199"/>
                  </a:lnTo>
                  <a:lnTo>
                    <a:pt x="682850" y="631634"/>
                  </a:lnTo>
                  <a:lnTo>
                    <a:pt x="680825" y="630893"/>
                  </a:lnTo>
                  <a:lnTo>
                    <a:pt x="679135" y="629854"/>
                  </a:lnTo>
                  <a:lnTo>
                    <a:pt x="680151" y="628498"/>
                  </a:lnTo>
                  <a:lnTo>
                    <a:pt x="688420" y="626015"/>
                  </a:lnTo>
                  <a:lnTo>
                    <a:pt x="692168" y="624578"/>
                  </a:lnTo>
                  <a:lnTo>
                    <a:pt x="689723" y="624083"/>
                  </a:lnTo>
                  <a:lnTo>
                    <a:pt x="681782" y="624531"/>
                  </a:lnTo>
                  <a:lnTo>
                    <a:pt x="680462" y="624159"/>
                  </a:lnTo>
                  <a:lnTo>
                    <a:pt x="675143" y="624385"/>
                  </a:lnTo>
                  <a:lnTo>
                    <a:pt x="675372" y="620689"/>
                  </a:lnTo>
                  <a:lnTo>
                    <a:pt x="674078" y="619772"/>
                  </a:lnTo>
                  <a:lnTo>
                    <a:pt x="673989" y="619337"/>
                  </a:lnTo>
                  <a:lnTo>
                    <a:pt x="672147" y="618307"/>
                  </a:lnTo>
                  <a:lnTo>
                    <a:pt x="670404" y="618050"/>
                  </a:lnTo>
                  <a:lnTo>
                    <a:pt x="669319" y="617679"/>
                  </a:lnTo>
                  <a:lnTo>
                    <a:pt x="660341" y="616849"/>
                  </a:lnTo>
                  <a:lnTo>
                    <a:pt x="659168" y="614789"/>
                  </a:lnTo>
                  <a:lnTo>
                    <a:pt x="658541" y="612669"/>
                  </a:lnTo>
                  <a:lnTo>
                    <a:pt x="656827" y="610039"/>
                  </a:lnTo>
                  <a:lnTo>
                    <a:pt x="652529" y="609354"/>
                  </a:lnTo>
                  <a:lnTo>
                    <a:pt x="650199" y="608214"/>
                  </a:lnTo>
                  <a:lnTo>
                    <a:pt x="652045" y="607048"/>
                  </a:lnTo>
                  <a:lnTo>
                    <a:pt x="652851" y="605569"/>
                  </a:lnTo>
                  <a:lnTo>
                    <a:pt x="650858" y="604895"/>
                  </a:lnTo>
                  <a:lnTo>
                    <a:pt x="649587" y="603852"/>
                  </a:lnTo>
                  <a:lnTo>
                    <a:pt x="649773" y="603174"/>
                  </a:lnTo>
                  <a:lnTo>
                    <a:pt x="648159" y="601344"/>
                  </a:lnTo>
                  <a:lnTo>
                    <a:pt x="647679" y="599917"/>
                  </a:lnTo>
                  <a:lnTo>
                    <a:pt x="649524" y="598578"/>
                  </a:lnTo>
                  <a:lnTo>
                    <a:pt x="654601" y="597064"/>
                  </a:lnTo>
                  <a:lnTo>
                    <a:pt x="656237" y="596454"/>
                  </a:lnTo>
                  <a:lnTo>
                    <a:pt x="657091" y="595795"/>
                  </a:lnTo>
                  <a:lnTo>
                    <a:pt x="662920" y="594680"/>
                  </a:lnTo>
                  <a:lnTo>
                    <a:pt x="657962" y="593892"/>
                  </a:lnTo>
                  <a:lnTo>
                    <a:pt x="654858" y="593771"/>
                  </a:lnTo>
                  <a:lnTo>
                    <a:pt x="652597" y="594138"/>
                  </a:lnTo>
                  <a:lnTo>
                    <a:pt x="650507" y="595618"/>
                  </a:lnTo>
                  <a:lnTo>
                    <a:pt x="648556" y="596600"/>
                  </a:lnTo>
                  <a:lnTo>
                    <a:pt x="640950" y="596921"/>
                  </a:lnTo>
                  <a:lnTo>
                    <a:pt x="639831" y="596414"/>
                  </a:lnTo>
                  <a:lnTo>
                    <a:pt x="639302" y="594324"/>
                  </a:lnTo>
                  <a:lnTo>
                    <a:pt x="639735" y="592713"/>
                  </a:lnTo>
                  <a:lnTo>
                    <a:pt x="642893" y="590451"/>
                  </a:lnTo>
                  <a:lnTo>
                    <a:pt x="639251" y="589329"/>
                  </a:lnTo>
                  <a:lnTo>
                    <a:pt x="635913" y="588964"/>
                  </a:lnTo>
                  <a:lnTo>
                    <a:pt x="632118" y="587916"/>
                  </a:lnTo>
                  <a:lnTo>
                    <a:pt x="628613" y="586809"/>
                  </a:lnTo>
                  <a:lnTo>
                    <a:pt x="625602" y="585521"/>
                  </a:lnTo>
                  <a:lnTo>
                    <a:pt x="622672" y="583999"/>
                  </a:lnTo>
                  <a:lnTo>
                    <a:pt x="621731" y="583806"/>
                  </a:lnTo>
                  <a:lnTo>
                    <a:pt x="622790" y="582215"/>
                  </a:lnTo>
                  <a:lnTo>
                    <a:pt x="623387" y="580908"/>
                  </a:lnTo>
                  <a:lnTo>
                    <a:pt x="623479" y="578097"/>
                  </a:lnTo>
                  <a:lnTo>
                    <a:pt x="622298" y="576931"/>
                  </a:lnTo>
                  <a:lnTo>
                    <a:pt x="624922" y="574532"/>
                  </a:lnTo>
                  <a:lnTo>
                    <a:pt x="628452" y="571908"/>
                  </a:lnTo>
                  <a:lnTo>
                    <a:pt x="636270" y="568015"/>
                  </a:lnTo>
                  <a:lnTo>
                    <a:pt x="628004" y="569891"/>
                  </a:lnTo>
                  <a:lnTo>
                    <a:pt x="621204" y="573980"/>
                  </a:lnTo>
                  <a:lnTo>
                    <a:pt x="619773" y="574166"/>
                  </a:lnTo>
                  <a:lnTo>
                    <a:pt x="619273" y="573426"/>
                  </a:lnTo>
                  <a:lnTo>
                    <a:pt x="616693" y="570770"/>
                  </a:lnTo>
                  <a:lnTo>
                    <a:pt x="614746" y="570046"/>
                  </a:lnTo>
                  <a:lnTo>
                    <a:pt x="613876" y="569247"/>
                  </a:lnTo>
                  <a:lnTo>
                    <a:pt x="610007" y="567831"/>
                  </a:lnTo>
                  <a:lnTo>
                    <a:pt x="608327" y="566740"/>
                  </a:lnTo>
                  <a:lnTo>
                    <a:pt x="605946" y="564635"/>
                  </a:lnTo>
                  <a:lnTo>
                    <a:pt x="602558" y="562131"/>
                  </a:lnTo>
                  <a:lnTo>
                    <a:pt x="597735" y="557188"/>
                  </a:lnTo>
                  <a:lnTo>
                    <a:pt x="589963" y="551500"/>
                  </a:lnTo>
                  <a:lnTo>
                    <a:pt x="588047" y="548302"/>
                  </a:lnTo>
                  <a:lnTo>
                    <a:pt x="590454" y="544245"/>
                  </a:lnTo>
                  <a:lnTo>
                    <a:pt x="587789" y="541446"/>
                  </a:lnTo>
                  <a:lnTo>
                    <a:pt x="595180" y="540150"/>
                  </a:lnTo>
                  <a:lnTo>
                    <a:pt x="605750" y="538697"/>
                  </a:lnTo>
                  <a:lnTo>
                    <a:pt x="611227" y="537489"/>
                  </a:lnTo>
                  <a:lnTo>
                    <a:pt x="614387" y="537128"/>
                  </a:lnTo>
                  <a:lnTo>
                    <a:pt x="621105" y="536907"/>
                  </a:lnTo>
                  <a:lnTo>
                    <a:pt x="623349" y="535694"/>
                  </a:lnTo>
                  <a:lnTo>
                    <a:pt x="619612" y="536000"/>
                  </a:lnTo>
                  <a:lnTo>
                    <a:pt x="617106" y="535842"/>
                  </a:lnTo>
                  <a:lnTo>
                    <a:pt x="616949" y="535277"/>
                  </a:lnTo>
                  <a:lnTo>
                    <a:pt x="617876" y="534269"/>
                  </a:lnTo>
                  <a:lnTo>
                    <a:pt x="618475" y="532969"/>
                  </a:lnTo>
                  <a:lnTo>
                    <a:pt x="617195" y="533204"/>
                  </a:lnTo>
                  <a:lnTo>
                    <a:pt x="610628" y="535442"/>
                  </a:lnTo>
                  <a:lnTo>
                    <a:pt x="600921" y="537220"/>
                  </a:lnTo>
                  <a:lnTo>
                    <a:pt x="593339" y="538213"/>
                  </a:lnTo>
                  <a:lnTo>
                    <a:pt x="592111" y="538160"/>
                  </a:lnTo>
                  <a:lnTo>
                    <a:pt x="589458" y="538760"/>
                  </a:lnTo>
                  <a:lnTo>
                    <a:pt x="587934" y="538933"/>
                  </a:lnTo>
                  <a:lnTo>
                    <a:pt x="586756" y="538763"/>
                  </a:lnTo>
                  <a:lnTo>
                    <a:pt x="584072" y="537062"/>
                  </a:lnTo>
                  <a:lnTo>
                    <a:pt x="583358" y="535947"/>
                  </a:lnTo>
                  <a:lnTo>
                    <a:pt x="588168" y="532931"/>
                  </a:lnTo>
                  <a:lnTo>
                    <a:pt x="591762" y="528815"/>
                  </a:lnTo>
                  <a:lnTo>
                    <a:pt x="596521" y="526123"/>
                  </a:lnTo>
                  <a:lnTo>
                    <a:pt x="599882" y="525786"/>
                  </a:lnTo>
                  <a:lnTo>
                    <a:pt x="605502" y="525930"/>
                  </a:lnTo>
                  <a:lnTo>
                    <a:pt x="607481" y="526167"/>
                  </a:lnTo>
                  <a:lnTo>
                    <a:pt x="606851" y="524570"/>
                  </a:lnTo>
                  <a:lnTo>
                    <a:pt x="607086" y="523799"/>
                  </a:lnTo>
                  <a:lnTo>
                    <a:pt x="611642" y="522874"/>
                  </a:lnTo>
                  <a:lnTo>
                    <a:pt x="616955" y="522460"/>
                  </a:lnTo>
                  <a:lnTo>
                    <a:pt x="620740" y="522752"/>
                  </a:lnTo>
                  <a:lnTo>
                    <a:pt x="623121" y="524626"/>
                  </a:lnTo>
                  <a:lnTo>
                    <a:pt x="626181" y="528086"/>
                  </a:lnTo>
                  <a:lnTo>
                    <a:pt x="630305" y="529255"/>
                  </a:lnTo>
                  <a:lnTo>
                    <a:pt x="630124" y="527592"/>
                  </a:lnTo>
                  <a:lnTo>
                    <a:pt x="627984" y="525451"/>
                  </a:lnTo>
                  <a:lnTo>
                    <a:pt x="627192" y="522167"/>
                  </a:lnTo>
                  <a:lnTo>
                    <a:pt x="624476" y="520782"/>
                  </a:lnTo>
                  <a:lnTo>
                    <a:pt x="622294" y="520099"/>
                  </a:lnTo>
                  <a:lnTo>
                    <a:pt x="616267" y="520433"/>
                  </a:lnTo>
                  <a:lnTo>
                    <a:pt x="612642" y="518034"/>
                  </a:lnTo>
                  <a:lnTo>
                    <a:pt x="611821" y="517152"/>
                  </a:lnTo>
                  <a:lnTo>
                    <a:pt x="611726" y="515983"/>
                  </a:lnTo>
                  <a:lnTo>
                    <a:pt x="608110" y="512547"/>
                  </a:lnTo>
                  <a:lnTo>
                    <a:pt x="606947" y="510831"/>
                  </a:lnTo>
                  <a:lnTo>
                    <a:pt x="605027" y="508544"/>
                  </a:lnTo>
                  <a:lnTo>
                    <a:pt x="604007" y="508422"/>
                  </a:lnTo>
                  <a:lnTo>
                    <a:pt x="605303" y="511300"/>
                  </a:lnTo>
                  <a:lnTo>
                    <a:pt x="606999" y="513326"/>
                  </a:lnTo>
                  <a:lnTo>
                    <a:pt x="609417" y="517779"/>
                  </a:lnTo>
                  <a:lnTo>
                    <a:pt x="610613" y="519573"/>
                  </a:lnTo>
                  <a:lnTo>
                    <a:pt x="608994" y="520996"/>
                  </a:lnTo>
                  <a:lnTo>
                    <a:pt x="605929" y="522403"/>
                  </a:lnTo>
                  <a:lnTo>
                    <a:pt x="603221" y="523242"/>
                  </a:lnTo>
                  <a:lnTo>
                    <a:pt x="596823" y="524247"/>
                  </a:lnTo>
                  <a:lnTo>
                    <a:pt x="598198" y="522056"/>
                  </a:lnTo>
                  <a:lnTo>
                    <a:pt x="599079" y="519901"/>
                  </a:lnTo>
                  <a:lnTo>
                    <a:pt x="595862" y="520665"/>
                  </a:lnTo>
                  <a:lnTo>
                    <a:pt x="592871" y="522227"/>
                  </a:lnTo>
                  <a:lnTo>
                    <a:pt x="591840" y="524396"/>
                  </a:lnTo>
                  <a:lnTo>
                    <a:pt x="589918" y="526366"/>
                  </a:lnTo>
                  <a:lnTo>
                    <a:pt x="584218" y="531195"/>
                  </a:lnTo>
                  <a:lnTo>
                    <a:pt x="581970" y="533879"/>
                  </a:lnTo>
                  <a:lnTo>
                    <a:pt x="579846" y="535204"/>
                  </a:lnTo>
                  <a:lnTo>
                    <a:pt x="577424" y="535569"/>
                  </a:lnTo>
                  <a:lnTo>
                    <a:pt x="575322" y="534518"/>
                  </a:lnTo>
                  <a:lnTo>
                    <a:pt x="573539" y="532050"/>
                  </a:lnTo>
                  <a:lnTo>
                    <a:pt x="572704" y="530121"/>
                  </a:lnTo>
                  <a:lnTo>
                    <a:pt x="572604" y="525115"/>
                  </a:lnTo>
                  <a:lnTo>
                    <a:pt x="572829" y="522781"/>
                  </a:lnTo>
                  <a:lnTo>
                    <a:pt x="571858" y="519634"/>
                  </a:lnTo>
                  <a:lnTo>
                    <a:pt x="568779" y="512307"/>
                  </a:lnTo>
                  <a:lnTo>
                    <a:pt x="568127" y="509699"/>
                  </a:lnTo>
                  <a:lnTo>
                    <a:pt x="562916" y="508312"/>
                  </a:lnTo>
                  <a:lnTo>
                    <a:pt x="562840" y="507864"/>
                  </a:lnTo>
                  <a:lnTo>
                    <a:pt x="561476" y="506380"/>
                  </a:lnTo>
                  <a:lnTo>
                    <a:pt x="560426" y="504894"/>
                  </a:lnTo>
                  <a:lnTo>
                    <a:pt x="561296" y="504350"/>
                  </a:lnTo>
                  <a:lnTo>
                    <a:pt x="562534" y="503958"/>
                  </a:lnTo>
                  <a:lnTo>
                    <a:pt x="570322" y="501768"/>
                  </a:lnTo>
                  <a:lnTo>
                    <a:pt x="576095" y="499315"/>
                  </a:lnTo>
                  <a:lnTo>
                    <a:pt x="582992" y="495468"/>
                  </a:lnTo>
                  <a:lnTo>
                    <a:pt x="585810" y="494272"/>
                  </a:lnTo>
                  <a:lnTo>
                    <a:pt x="595930" y="493352"/>
                  </a:lnTo>
                  <a:lnTo>
                    <a:pt x="600422" y="493226"/>
                  </a:lnTo>
                  <a:lnTo>
                    <a:pt x="600380" y="492542"/>
                  </a:lnTo>
                  <a:lnTo>
                    <a:pt x="598874" y="492270"/>
                  </a:lnTo>
                  <a:lnTo>
                    <a:pt x="592037" y="492449"/>
                  </a:lnTo>
                  <a:lnTo>
                    <a:pt x="582928" y="493988"/>
                  </a:lnTo>
                  <a:lnTo>
                    <a:pt x="581368" y="494542"/>
                  </a:lnTo>
                  <a:lnTo>
                    <a:pt x="577382" y="496936"/>
                  </a:lnTo>
                  <a:lnTo>
                    <a:pt x="574308" y="498243"/>
                  </a:lnTo>
                  <a:lnTo>
                    <a:pt x="565662" y="501232"/>
                  </a:lnTo>
                  <a:lnTo>
                    <a:pt x="560051" y="501231"/>
                  </a:lnTo>
                  <a:lnTo>
                    <a:pt x="554257" y="497654"/>
                  </a:lnTo>
                  <a:lnTo>
                    <a:pt x="547792" y="498339"/>
                  </a:lnTo>
                  <a:lnTo>
                    <a:pt x="543425" y="498103"/>
                  </a:lnTo>
                  <a:lnTo>
                    <a:pt x="542153" y="497565"/>
                  </a:lnTo>
                  <a:lnTo>
                    <a:pt x="541192" y="492679"/>
                  </a:lnTo>
                  <a:lnTo>
                    <a:pt x="544712" y="486978"/>
                  </a:lnTo>
                  <a:lnTo>
                    <a:pt x="540915" y="486925"/>
                  </a:lnTo>
                  <a:lnTo>
                    <a:pt x="540129" y="486694"/>
                  </a:lnTo>
                  <a:lnTo>
                    <a:pt x="538125" y="485396"/>
                  </a:lnTo>
                  <a:lnTo>
                    <a:pt x="536818" y="485011"/>
                  </a:lnTo>
                  <a:lnTo>
                    <a:pt x="537788" y="484321"/>
                  </a:lnTo>
                  <a:lnTo>
                    <a:pt x="547157" y="481624"/>
                  </a:lnTo>
                  <a:lnTo>
                    <a:pt x="561167" y="476332"/>
                  </a:lnTo>
                  <a:lnTo>
                    <a:pt x="567199" y="474253"/>
                  </a:lnTo>
                  <a:lnTo>
                    <a:pt x="570922" y="473355"/>
                  </a:lnTo>
                  <a:lnTo>
                    <a:pt x="573735" y="472327"/>
                  </a:lnTo>
                  <a:lnTo>
                    <a:pt x="577159" y="470101"/>
                  </a:lnTo>
                  <a:lnTo>
                    <a:pt x="578291" y="469126"/>
                  </a:lnTo>
                  <a:lnTo>
                    <a:pt x="580201" y="468341"/>
                  </a:lnTo>
                  <a:lnTo>
                    <a:pt x="584228" y="467456"/>
                  </a:lnTo>
                  <a:lnTo>
                    <a:pt x="588630" y="466117"/>
                  </a:lnTo>
                  <a:lnTo>
                    <a:pt x="595773" y="463100"/>
                  </a:lnTo>
                  <a:lnTo>
                    <a:pt x="596701" y="461986"/>
                  </a:lnTo>
                  <a:lnTo>
                    <a:pt x="595153" y="461725"/>
                  </a:lnTo>
                  <a:lnTo>
                    <a:pt x="591812" y="462754"/>
                  </a:lnTo>
                  <a:lnTo>
                    <a:pt x="585020" y="465510"/>
                  </a:lnTo>
                  <a:lnTo>
                    <a:pt x="580175" y="467062"/>
                  </a:lnTo>
                  <a:lnTo>
                    <a:pt x="563645" y="474003"/>
                  </a:lnTo>
                  <a:lnTo>
                    <a:pt x="556608" y="476530"/>
                  </a:lnTo>
                  <a:lnTo>
                    <a:pt x="552779" y="478143"/>
                  </a:lnTo>
                  <a:lnTo>
                    <a:pt x="549809" y="479684"/>
                  </a:lnTo>
                  <a:lnTo>
                    <a:pt x="546662" y="480780"/>
                  </a:lnTo>
                  <a:lnTo>
                    <a:pt x="543339" y="481435"/>
                  </a:lnTo>
                  <a:lnTo>
                    <a:pt x="536245" y="481926"/>
                  </a:lnTo>
                  <a:lnTo>
                    <a:pt x="532763" y="482495"/>
                  </a:lnTo>
                  <a:lnTo>
                    <a:pt x="530665" y="482077"/>
                  </a:lnTo>
                  <a:lnTo>
                    <a:pt x="529742" y="478787"/>
                  </a:lnTo>
                  <a:lnTo>
                    <a:pt x="530446" y="476839"/>
                  </a:lnTo>
                  <a:lnTo>
                    <a:pt x="530111" y="474915"/>
                  </a:lnTo>
                  <a:lnTo>
                    <a:pt x="531880" y="472162"/>
                  </a:lnTo>
                  <a:lnTo>
                    <a:pt x="534506" y="470213"/>
                  </a:lnTo>
                  <a:lnTo>
                    <a:pt x="535609" y="469153"/>
                  </a:lnTo>
                  <a:lnTo>
                    <a:pt x="536079" y="468425"/>
                  </a:lnTo>
                  <a:lnTo>
                    <a:pt x="541497" y="466410"/>
                  </a:lnTo>
                  <a:lnTo>
                    <a:pt x="544483" y="465516"/>
                  </a:lnTo>
                  <a:lnTo>
                    <a:pt x="546593" y="463498"/>
                  </a:lnTo>
                  <a:lnTo>
                    <a:pt x="558618" y="462782"/>
                  </a:lnTo>
                  <a:lnTo>
                    <a:pt x="561715" y="462853"/>
                  </a:lnTo>
                  <a:lnTo>
                    <a:pt x="563363" y="462584"/>
                  </a:lnTo>
                  <a:lnTo>
                    <a:pt x="564595" y="461997"/>
                  </a:lnTo>
                  <a:lnTo>
                    <a:pt x="563410" y="461543"/>
                  </a:lnTo>
                  <a:lnTo>
                    <a:pt x="559807" y="461225"/>
                  </a:lnTo>
                  <a:lnTo>
                    <a:pt x="550230" y="461286"/>
                  </a:lnTo>
                  <a:lnTo>
                    <a:pt x="541380" y="460940"/>
                  </a:lnTo>
                  <a:lnTo>
                    <a:pt x="537341" y="460593"/>
                  </a:lnTo>
                  <a:lnTo>
                    <a:pt x="535393" y="460794"/>
                  </a:lnTo>
                  <a:lnTo>
                    <a:pt x="532176" y="460206"/>
                  </a:lnTo>
                  <a:lnTo>
                    <a:pt x="528662" y="459086"/>
                  </a:lnTo>
                  <a:lnTo>
                    <a:pt x="523211" y="454967"/>
                  </a:lnTo>
                  <a:lnTo>
                    <a:pt x="525393" y="449679"/>
                  </a:lnTo>
                  <a:lnTo>
                    <a:pt x="525583" y="447157"/>
                  </a:lnTo>
                  <a:lnTo>
                    <a:pt x="532511" y="444945"/>
                  </a:lnTo>
                  <a:lnTo>
                    <a:pt x="536214" y="444213"/>
                  </a:lnTo>
                  <a:lnTo>
                    <a:pt x="541473" y="442548"/>
                  </a:lnTo>
                  <a:lnTo>
                    <a:pt x="548493" y="439721"/>
                  </a:lnTo>
                  <a:lnTo>
                    <a:pt x="556868" y="437995"/>
                  </a:lnTo>
                  <a:lnTo>
                    <a:pt x="561136" y="437675"/>
                  </a:lnTo>
                  <a:lnTo>
                    <a:pt x="564685" y="437922"/>
                  </a:lnTo>
                  <a:lnTo>
                    <a:pt x="577798" y="440371"/>
                  </a:lnTo>
                  <a:lnTo>
                    <a:pt x="584541" y="440850"/>
                  </a:lnTo>
                  <a:lnTo>
                    <a:pt x="590468" y="440261"/>
                  </a:lnTo>
                  <a:lnTo>
                    <a:pt x="597905" y="441123"/>
                  </a:lnTo>
                  <a:lnTo>
                    <a:pt x="611061" y="444650"/>
                  </a:lnTo>
                  <a:lnTo>
                    <a:pt x="613600" y="444124"/>
                  </a:lnTo>
                  <a:lnTo>
                    <a:pt x="612864" y="443270"/>
                  </a:lnTo>
                  <a:lnTo>
                    <a:pt x="598192" y="439545"/>
                  </a:lnTo>
                  <a:lnTo>
                    <a:pt x="598277" y="438433"/>
                  </a:lnTo>
                  <a:lnTo>
                    <a:pt x="602033" y="438142"/>
                  </a:lnTo>
                  <a:lnTo>
                    <a:pt x="606041" y="437060"/>
                  </a:lnTo>
                  <a:lnTo>
                    <a:pt x="603780" y="436422"/>
                  </a:lnTo>
                  <a:lnTo>
                    <a:pt x="594035" y="436976"/>
                  </a:lnTo>
                  <a:lnTo>
                    <a:pt x="591223" y="437863"/>
                  </a:lnTo>
                  <a:lnTo>
                    <a:pt x="581773" y="438323"/>
                  </a:lnTo>
                  <a:lnTo>
                    <a:pt x="576837" y="437567"/>
                  </a:lnTo>
                  <a:lnTo>
                    <a:pt x="572406" y="437194"/>
                  </a:lnTo>
                  <a:lnTo>
                    <a:pt x="565756" y="435585"/>
                  </a:lnTo>
                  <a:lnTo>
                    <a:pt x="560192" y="436110"/>
                  </a:lnTo>
                  <a:lnTo>
                    <a:pt x="556681" y="436744"/>
                  </a:lnTo>
                  <a:lnTo>
                    <a:pt x="550461" y="437345"/>
                  </a:lnTo>
                  <a:lnTo>
                    <a:pt x="548215" y="437772"/>
                  </a:lnTo>
                  <a:lnTo>
                    <a:pt x="536078" y="442835"/>
                  </a:lnTo>
                  <a:lnTo>
                    <a:pt x="530971" y="443887"/>
                  </a:lnTo>
                  <a:lnTo>
                    <a:pt x="527335" y="443541"/>
                  </a:lnTo>
                  <a:lnTo>
                    <a:pt x="529887" y="440246"/>
                  </a:lnTo>
                  <a:lnTo>
                    <a:pt x="530623" y="438945"/>
                  </a:lnTo>
                  <a:lnTo>
                    <a:pt x="530619" y="437528"/>
                  </a:lnTo>
                  <a:lnTo>
                    <a:pt x="531679" y="435588"/>
                  </a:lnTo>
                  <a:lnTo>
                    <a:pt x="537898" y="431893"/>
                  </a:lnTo>
                  <a:lnTo>
                    <a:pt x="541810" y="427847"/>
                  </a:lnTo>
                  <a:lnTo>
                    <a:pt x="543463" y="425337"/>
                  </a:lnTo>
                  <a:lnTo>
                    <a:pt x="546519" y="425057"/>
                  </a:lnTo>
                  <a:lnTo>
                    <a:pt x="550695" y="425426"/>
                  </a:lnTo>
                  <a:lnTo>
                    <a:pt x="563234" y="427053"/>
                  </a:lnTo>
                  <a:lnTo>
                    <a:pt x="573669" y="428992"/>
                  </a:lnTo>
                  <a:lnTo>
                    <a:pt x="581365" y="429511"/>
                  </a:lnTo>
                  <a:lnTo>
                    <a:pt x="586425" y="429565"/>
                  </a:lnTo>
                  <a:lnTo>
                    <a:pt x="588595" y="428947"/>
                  </a:lnTo>
                  <a:lnTo>
                    <a:pt x="590304" y="427871"/>
                  </a:lnTo>
                  <a:lnTo>
                    <a:pt x="590963" y="427126"/>
                  </a:lnTo>
                  <a:lnTo>
                    <a:pt x="591459" y="425602"/>
                  </a:lnTo>
                  <a:lnTo>
                    <a:pt x="592040" y="425061"/>
                  </a:lnTo>
                  <a:lnTo>
                    <a:pt x="593730" y="424395"/>
                  </a:lnTo>
                  <a:lnTo>
                    <a:pt x="597191" y="422083"/>
                  </a:lnTo>
                  <a:lnTo>
                    <a:pt x="598245" y="420434"/>
                  </a:lnTo>
                  <a:lnTo>
                    <a:pt x="597112" y="419474"/>
                  </a:lnTo>
                  <a:lnTo>
                    <a:pt x="594810" y="419573"/>
                  </a:lnTo>
                  <a:lnTo>
                    <a:pt x="590315" y="420204"/>
                  </a:lnTo>
                  <a:lnTo>
                    <a:pt x="589709" y="420467"/>
                  </a:lnTo>
                  <a:lnTo>
                    <a:pt x="589792" y="420982"/>
                  </a:lnTo>
                  <a:lnTo>
                    <a:pt x="585443" y="423533"/>
                  </a:lnTo>
                  <a:lnTo>
                    <a:pt x="580701" y="424120"/>
                  </a:lnTo>
                  <a:lnTo>
                    <a:pt x="569799" y="424977"/>
                  </a:lnTo>
                  <a:lnTo>
                    <a:pt x="564825" y="425038"/>
                  </a:lnTo>
                  <a:lnTo>
                    <a:pt x="555986" y="423851"/>
                  </a:lnTo>
                  <a:lnTo>
                    <a:pt x="554649" y="423386"/>
                  </a:lnTo>
                  <a:lnTo>
                    <a:pt x="553730" y="422516"/>
                  </a:lnTo>
                  <a:lnTo>
                    <a:pt x="542884" y="422713"/>
                  </a:lnTo>
                  <a:lnTo>
                    <a:pt x="539642" y="422975"/>
                  </a:lnTo>
                  <a:lnTo>
                    <a:pt x="537063" y="422861"/>
                  </a:lnTo>
                  <a:lnTo>
                    <a:pt x="538327" y="421347"/>
                  </a:lnTo>
                  <a:lnTo>
                    <a:pt x="541757" y="419666"/>
                  </a:lnTo>
                  <a:lnTo>
                    <a:pt x="546561" y="414197"/>
                  </a:lnTo>
                  <a:lnTo>
                    <a:pt x="550585" y="412798"/>
                  </a:lnTo>
                  <a:lnTo>
                    <a:pt x="558578" y="411493"/>
                  </a:lnTo>
                  <a:lnTo>
                    <a:pt x="566918" y="411704"/>
                  </a:lnTo>
                  <a:lnTo>
                    <a:pt x="581346" y="415930"/>
                  </a:lnTo>
                  <a:lnTo>
                    <a:pt x="585699" y="416299"/>
                  </a:lnTo>
                  <a:lnTo>
                    <a:pt x="589690" y="415958"/>
                  </a:lnTo>
                  <a:lnTo>
                    <a:pt x="599236" y="414541"/>
                  </a:lnTo>
                  <a:lnTo>
                    <a:pt x="600987" y="413968"/>
                  </a:lnTo>
                  <a:lnTo>
                    <a:pt x="604420" y="412214"/>
                  </a:lnTo>
                  <a:lnTo>
                    <a:pt x="608428" y="409213"/>
                  </a:lnTo>
                  <a:lnTo>
                    <a:pt x="608233" y="408502"/>
                  </a:lnTo>
                  <a:lnTo>
                    <a:pt x="602084" y="410179"/>
                  </a:lnTo>
                  <a:lnTo>
                    <a:pt x="598805" y="410631"/>
                  </a:lnTo>
                  <a:lnTo>
                    <a:pt x="596027" y="410631"/>
                  </a:lnTo>
                  <a:lnTo>
                    <a:pt x="598607" y="405146"/>
                  </a:lnTo>
                  <a:lnTo>
                    <a:pt x="599611" y="400943"/>
                  </a:lnTo>
                  <a:lnTo>
                    <a:pt x="600574" y="399900"/>
                  </a:lnTo>
                  <a:lnTo>
                    <a:pt x="608659" y="400216"/>
                  </a:lnTo>
                  <a:lnTo>
                    <a:pt x="619702" y="399648"/>
                  </a:lnTo>
                  <a:lnTo>
                    <a:pt x="622336" y="398730"/>
                  </a:lnTo>
                  <a:lnTo>
                    <a:pt x="622294" y="398323"/>
                  </a:lnTo>
                  <a:lnTo>
                    <a:pt x="617859" y="397765"/>
                  </a:lnTo>
                  <a:lnTo>
                    <a:pt x="615724" y="396595"/>
                  </a:lnTo>
                  <a:lnTo>
                    <a:pt x="612009" y="396965"/>
                  </a:lnTo>
                  <a:lnTo>
                    <a:pt x="607035" y="397745"/>
                  </a:lnTo>
                  <a:lnTo>
                    <a:pt x="600793" y="397656"/>
                  </a:lnTo>
                  <a:lnTo>
                    <a:pt x="601322" y="395851"/>
                  </a:lnTo>
                  <a:lnTo>
                    <a:pt x="605897" y="392066"/>
                  </a:lnTo>
                  <a:lnTo>
                    <a:pt x="606368" y="390340"/>
                  </a:lnTo>
                  <a:lnTo>
                    <a:pt x="608153" y="386891"/>
                  </a:lnTo>
                  <a:lnTo>
                    <a:pt x="608333" y="385122"/>
                  </a:lnTo>
                  <a:lnTo>
                    <a:pt x="610649" y="383400"/>
                  </a:lnTo>
                  <a:lnTo>
                    <a:pt x="617867" y="382174"/>
                  </a:lnTo>
                  <a:lnTo>
                    <a:pt x="620896" y="381441"/>
                  </a:lnTo>
                  <a:lnTo>
                    <a:pt x="621062" y="380640"/>
                  </a:lnTo>
                  <a:lnTo>
                    <a:pt x="616736" y="377585"/>
                  </a:lnTo>
                  <a:lnTo>
                    <a:pt x="617835" y="376742"/>
                  </a:lnTo>
                  <a:lnTo>
                    <a:pt x="621227" y="375972"/>
                  </a:lnTo>
                  <a:lnTo>
                    <a:pt x="622492" y="375411"/>
                  </a:lnTo>
                  <a:lnTo>
                    <a:pt x="621629" y="375060"/>
                  </a:lnTo>
                  <a:lnTo>
                    <a:pt x="618502" y="374723"/>
                  </a:lnTo>
                  <a:lnTo>
                    <a:pt x="613700" y="375398"/>
                  </a:lnTo>
                  <a:lnTo>
                    <a:pt x="608381" y="375721"/>
                  </a:lnTo>
                  <a:lnTo>
                    <a:pt x="603673" y="374708"/>
                  </a:lnTo>
                  <a:lnTo>
                    <a:pt x="599998" y="374224"/>
                  </a:lnTo>
                  <a:lnTo>
                    <a:pt x="597670" y="374376"/>
                  </a:lnTo>
                  <a:lnTo>
                    <a:pt x="591345" y="376109"/>
                  </a:lnTo>
                  <a:lnTo>
                    <a:pt x="589128" y="376165"/>
                  </a:lnTo>
                  <a:lnTo>
                    <a:pt x="586391" y="375685"/>
                  </a:lnTo>
                  <a:lnTo>
                    <a:pt x="568248" y="374182"/>
                  </a:lnTo>
                  <a:lnTo>
                    <a:pt x="565999" y="373652"/>
                  </a:lnTo>
                  <a:lnTo>
                    <a:pt x="559500" y="371054"/>
                  </a:lnTo>
                  <a:lnTo>
                    <a:pt x="554144" y="369341"/>
                  </a:lnTo>
                  <a:lnTo>
                    <a:pt x="547014" y="367468"/>
                  </a:lnTo>
                  <a:lnTo>
                    <a:pt x="537771" y="366047"/>
                  </a:lnTo>
                  <a:lnTo>
                    <a:pt x="526414" y="365074"/>
                  </a:lnTo>
                  <a:lnTo>
                    <a:pt x="519618" y="364158"/>
                  </a:lnTo>
                  <a:lnTo>
                    <a:pt x="516269" y="362867"/>
                  </a:lnTo>
                  <a:lnTo>
                    <a:pt x="510530" y="360026"/>
                  </a:lnTo>
                  <a:lnTo>
                    <a:pt x="506168" y="357658"/>
                  </a:lnTo>
                  <a:lnTo>
                    <a:pt x="505350" y="356487"/>
                  </a:lnTo>
                  <a:lnTo>
                    <a:pt x="507914" y="355040"/>
                  </a:lnTo>
                  <a:lnTo>
                    <a:pt x="510524" y="354002"/>
                  </a:lnTo>
                  <a:lnTo>
                    <a:pt x="515435" y="353148"/>
                  </a:lnTo>
                  <a:lnTo>
                    <a:pt x="523909" y="353429"/>
                  </a:lnTo>
                  <a:lnTo>
                    <a:pt x="528461" y="353811"/>
                  </a:lnTo>
                  <a:lnTo>
                    <a:pt x="533473" y="354626"/>
                  </a:lnTo>
                  <a:lnTo>
                    <a:pt x="537260" y="354780"/>
                  </a:lnTo>
                  <a:lnTo>
                    <a:pt x="545128" y="354549"/>
                  </a:lnTo>
                  <a:lnTo>
                    <a:pt x="553124" y="355069"/>
                  </a:lnTo>
                  <a:lnTo>
                    <a:pt x="557864" y="355640"/>
                  </a:lnTo>
                  <a:lnTo>
                    <a:pt x="564087" y="356832"/>
                  </a:lnTo>
                  <a:lnTo>
                    <a:pt x="581260" y="361905"/>
                  </a:lnTo>
                  <a:lnTo>
                    <a:pt x="588426" y="363667"/>
                  </a:lnTo>
                  <a:lnTo>
                    <a:pt x="591542" y="363879"/>
                  </a:lnTo>
                  <a:lnTo>
                    <a:pt x="604387" y="365762"/>
                  </a:lnTo>
                  <a:lnTo>
                    <a:pt x="606446" y="365727"/>
                  </a:lnTo>
                  <a:lnTo>
                    <a:pt x="611703" y="364843"/>
                  </a:lnTo>
                  <a:lnTo>
                    <a:pt x="612224" y="364271"/>
                  </a:lnTo>
                  <a:lnTo>
                    <a:pt x="610448" y="363707"/>
                  </a:lnTo>
                  <a:lnTo>
                    <a:pt x="604780" y="363269"/>
                  </a:lnTo>
                  <a:lnTo>
                    <a:pt x="598129" y="361189"/>
                  </a:lnTo>
                  <a:lnTo>
                    <a:pt x="593998" y="359541"/>
                  </a:lnTo>
                  <a:lnTo>
                    <a:pt x="593527" y="356811"/>
                  </a:lnTo>
                  <a:lnTo>
                    <a:pt x="594065" y="355282"/>
                  </a:lnTo>
                  <a:lnTo>
                    <a:pt x="595104" y="354587"/>
                  </a:lnTo>
                  <a:lnTo>
                    <a:pt x="595828" y="352248"/>
                  </a:lnTo>
                  <a:lnTo>
                    <a:pt x="591973" y="350856"/>
                  </a:lnTo>
                  <a:lnTo>
                    <a:pt x="589280" y="350418"/>
                  </a:lnTo>
                  <a:lnTo>
                    <a:pt x="582119" y="348391"/>
                  </a:lnTo>
                  <a:lnTo>
                    <a:pt x="581522" y="347888"/>
                  </a:lnTo>
                  <a:lnTo>
                    <a:pt x="584954" y="347650"/>
                  </a:lnTo>
                  <a:lnTo>
                    <a:pt x="588317" y="347789"/>
                  </a:lnTo>
                  <a:lnTo>
                    <a:pt x="595538" y="348816"/>
                  </a:lnTo>
                  <a:lnTo>
                    <a:pt x="599325" y="348958"/>
                  </a:lnTo>
                  <a:lnTo>
                    <a:pt x="602079" y="348556"/>
                  </a:lnTo>
                  <a:lnTo>
                    <a:pt x="602396" y="348140"/>
                  </a:lnTo>
                  <a:lnTo>
                    <a:pt x="598006" y="346976"/>
                  </a:lnTo>
                  <a:lnTo>
                    <a:pt x="592511" y="344887"/>
                  </a:lnTo>
                  <a:lnTo>
                    <a:pt x="581036" y="344581"/>
                  </a:lnTo>
                  <a:lnTo>
                    <a:pt x="573589" y="344815"/>
                  </a:lnTo>
                  <a:lnTo>
                    <a:pt x="568830" y="344099"/>
                  </a:lnTo>
                  <a:lnTo>
                    <a:pt x="563765" y="342934"/>
                  </a:lnTo>
                  <a:lnTo>
                    <a:pt x="560513" y="342638"/>
                  </a:lnTo>
                  <a:lnTo>
                    <a:pt x="553869" y="343368"/>
                  </a:lnTo>
                  <a:lnTo>
                    <a:pt x="550506" y="343459"/>
                  </a:lnTo>
                  <a:lnTo>
                    <a:pt x="547442" y="343203"/>
                  </a:lnTo>
                  <a:lnTo>
                    <a:pt x="544417" y="339530"/>
                  </a:lnTo>
                  <a:lnTo>
                    <a:pt x="545222" y="338429"/>
                  </a:lnTo>
                  <a:lnTo>
                    <a:pt x="547593" y="337953"/>
                  </a:lnTo>
                  <a:lnTo>
                    <a:pt x="549384" y="336768"/>
                  </a:lnTo>
                  <a:lnTo>
                    <a:pt x="550640" y="335530"/>
                  </a:lnTo>
                  <a:lnTo>
                    <a:pt x="554576" y="334318"/>
                  </a:lnTo>
                  <a:lnTo>
                    <a:pt x="576189" y="331620"/>
                  </a:lnTo>
                  <a:lnTo>
                    <a:pt x="581643" y="329614"/>
                  </a:lnTo>
                  <a:lnTo>
                    <a:pt x="581403" y="329305"/>
                  </a:lnTo>
                  <a:lnTo>
                    <a:pt x="577725" y="329677"/>
                  </a:lnTo>
                  <a:lnTo>
                    <a:pt x="573021" y="330582"/>
                  </a:lnTo>
                  <a:lnTo>
                    <a:pt x="569874" y="330768"/>
                  </a:lnTo>
                  <a:lnTo>
                    <a:pt x="557149" y="329599"/>
                  </a:lnTo>
                  <a:lnTo>
                    <a:pt x="555166" y="329865"/>
                  </a:lnTo>
                  <a:lnTo>
                    <a:pt x="550013" y="331544"/>
                  </a:lnTo>
                  <a:lnTo>
                    <a:pt x="543022" y="333366"/>
                  </a:lnTo>
                  <a:lnTo>
                    <a:pt x="539801" y="333256"/>
                  </a:lnTo>
                  <a:lnTo>
                    <a:pt x="535490" y="332176"/>
                  </a:lnTo>
                  <a:lnTo>
                    <a:pt x="534806" y="331409"/>
                  </a:lnTo>
                  <a:lnTo>
                    <a:pt x="534497" y="330486"/>
                  </a:lnTo>
                  <a:lnTo>
                    <a:pt x="539230" y="329223"/>
                  </a:lnTo>
                  <a:lnTo>
                    <a:pt x="540751" y="328552"/>
                  </a:lnTo>
                  <a:lnTo>
                    <a:pt x="543814" y="326755"/>
                  </a:lnTo>
                  <a:lnTo>
                    <a:pt x="543657" y="325864"/>
                  </a:lnTo>
                  <a:lnTo>
                    <a:pt x="538430" y="326353"/>
                  </a:lnTo>
                  <a:lnTo>
                    <a:pt x="537749" y="325527"/>
                  </a:lnTo>
                  <a:lnTo>
                    <a:pt x="537834" y="324110"/>
                  </a:lnTo>
                  <a:lnTo>
                    <a:pt x="537326" y="322318"/>
                  </a:lnTo>
                  <a:lnTo>
                    <a:pt x="536042" y="320549"/>
                  </a:lnTo>
                  <a:lnTo>
                    <a:pt x="531751" y="317833"/>
                  </a:lnTo>
                  <a:lnTo>
                    <a:pt x="529971" y="317134"/>
                  </a:lnTo>
                  <a:lnTo>
                    <a:pt x="528504" y="316130"/>
                  </a:lnTo>
                  <a:lnTo>
                    <a:pt x="525271" y="312457"/>
                  </a:lnTo>
                  <a:lnTo>
                    <a:pt x="526208" y="311539"/>
                  </a:lnTo>
                  <a:lnTo>
                    <a:pt x="529081" y="310842"/>
                  </a:lnTo>
                  <a:lnTo>
                    <a:pt x="529630" y="310521"/>
                  </a:lnTo>
                  <a:lnTo>
                    <a:pt x="522766" y="311099"/>
                  </a:lnTo>
                  <a:lnTo>
                    <a:pt x="522014" y="311733"/>
                  </a:lnTo>
                  <a:lnTo>
                    <a:pt x="523308" y="312668"/>
                  </a:lnTo>
                  <a:lnTo>
                    <a:pt x="524233" y="313915"/>
                  </a:lnTo>
                  <a:lnTo>
                    <a:pt x="524783" y="315473"/>
                  </a:lnTo>
                  <a:lnTo>
                    <a:pt x="525741" y="316837"/>
                  </a:lnTo>
                  <a:lnTo>
                    <a:pt x="528226" y="318331"/>
                  </a:lnTo>
                  <a:lnTo>
                    <a:pt x="530215" y="319119"/>
                  </a:lnTo>
                  <a:lnTo>
                    <a:pt x="533456" y="321199"/>
                  </a:lnTo>
                  <a:lnTo>
                    <a:pt x="534870" y="323484"/>
                  </a:lnTo>
                  <a:lnTo>
                    <a:pt x="534454" y="324689"/>
                  </a:lnTo>
                  <a:lnTo>
                    <a:pt x="531937" y="325916"/>
                  </a:lnTo>
                  <a:lnTo>
                    <a:pt x="527881" y="327239"/>
                  </a:lnTo>
                  <a:lnTo>
                    <a:pt x="526653" y="328335"/>
                  </a:lnTo>
                  <a:lnTo>
                    <a:pt x="526105" y="329426"/>
                  </a:lnTo>
                  <a:lnTo>
                    <a:pt x="522944" y="330436"/>
                  </a:lnTo>
                  <a:lnTo>
                    <a:pt x="521002" y="330058"/>
                  </a:lnTo>
                  <a:lnTo>
                    <a:pt x="519467" y="329997"/>
                  </a:lnTo>
                  <a:lnTo>
                    <a:pt x="521280" y="331799"/>
                  </a:lnTo>
                  <a:lnTo>
                    <a:pt x="522447" y="333643"/>
                  </a:lnTo>
                  <a:lnTo>
                    <a:pt x="521040" y="335493"/>
                  </a:lnTo>
                  <a:lnTo>
                    <a:pt x="517284" y="336611"/>
                  </a:lnTo>
                  <a:lnTo>
                    <a:pt x="515245" y="336645"/>
                  </a:lnTo>
                  <a:lnTo>
                    <a:pt x="511237" y="337552"/>
                  </a:lnTo>
                  <a:lnTo>
                    <a:pt x="500976" y="338028"/>
                  </a:lnTo>
                  <a:lnTo>
                    <a:pt x="497404" y="337806"/>
                  </a:lnTo>
                  <a:lnTo>
                    <a:pt x="490853" y="336885"/>
                  </a:lnTo>
                  <a:lnTo>
                    <a:pt x="483087" y="336384"/>
                  </a:lnTo>
                  <a:lnTo>
                    <a:pt x="480006" y="335139"/>
                  </a:lnTo>
                  <a:lnTo>
                    <a:pt x="475968" y="332881"/>
                  </a:lnTo>
                  <a:lnTo>
                    <a:pt x="473929" y="330857"/>
                  </a:lnTo>
                  <a:lnTo>
                    <a:pt x="473887" y="329068"/>
                  </a:lnTo>
                  <a:lnTo>
                    <a:pt x="474980" y="327765"/>
                  </a:lnTo>
                  <a:lnTo>
                    <a:pt x="477206" y="326947"/>
                  </a:lnTo>
                  <a:lnTo>
                    <a:pt x="479881" y="321712"/>
                  </a:lnTo>
                  <a:lnTo>
                    <a:pt x="483663" y="317484"/>
                  </a:lnTo>
                  <a:lnTo>
                    <a:pt x="493188" y="313125"/>
                  </a:lnTo>
                  <a:lnTo>
                    <a:pt x="495904" y="311549"/>
                  </a:lnTo>
                  <a:lnTo>
                    <a:pt x="496801" y="310702"/>
                  </a:lnTo>
                  <a:lnTo>
                    <a:pt x="496788" y="310058"/>
                  </a:lnTo>
                  <a:lnTo>
                    <a:pt x="495248" y="309649"/>
                  </a:lnTo>
                  <a:lnTo>
                    <a:pt x="483537" y="315028"/>
                  </a:lnTo>
                  <a:lnTo>
                    <a:pt x="476316" y="315600"/>
                  </a:lnTo>
                  <a:lnTo>
                    <a:pt x="474160" y="314391"/>
                  </a:lnTo>
                  <a:lnTo>
                    <a:pt x="474813" y="312240"/>
                  </a:lnTo>
                  <a:lnTo>
                    <a:pt x="476098" y="311741"/>
                  </a:lnTo>
                  <a:lnTo>
                    <a:pt x="481940" y="311945"/>
                  </a:lnTo>
                  <a:lnTo>
                    <a:pt x="484212" y="310749"/>
                  </a:lnTo>
                  <a:lnTo>
                    <a:pt x="480557" y="308940"/>
                  </a:lnTo>
                  <a:lnTo>
                    <a:pt x="476667" y="308466"/>
                  </a:lnTo>
                  <a:lnTo>
                    <a:pt x="475756" y="308012"/>
                  </a:lnTo>
                  <a:lnTo>
                    <a:pt x="479760" y="306635"/>
                  </a:lnTo>
                  <a:lnTo>
                    <a:pt x="489015" y="306736"/>
                  </a:lnTo>
                  <a:lnTo>
                    <a:pt x="491106" y="305774"/>
                  </a:lnTo>
                  <a:lnTo>
                    <a:pt x="494457" y="304737"/>
                  </a:lnTo>
                  <a:lnTo>
                    <a:pt x="498176" y="302813"/>
                  </a:lnTo>
                  <a:lnTo>
                    <a:pt x="499567" y="301193"/>
                  </a:lnTo>
                  <a:lnTo>
                    <a:pt x="499880" y="299804"/>
                  </a:lnTo>
                  <a:lnTo>
                    <a:pt x="499079" y="298682"/>
                  </a:lnTo>
                  <a:lnTo>
                    <a:pt x="498992" y="297558"/>
                  </a:lnTo>
                  <a:lnTo>
                    <a:pt x="499625" y="296432"/>
                  </a:lnTo>
                  <a:lnTo>
                    <a:pt x="498653" y="295186"/>
                  </a:lnTo>
                  <a:lnTo>
                    <a:pt x="496080" y="293825"/>
                  </a:lnTo>
                  <a:lnTo>
                    <a:pt x="490363" y="292490"/>
                  </a:lnTo>
                  <a:lnTo>
                    <a:pt x="488681" y="293996"/>
                  </a:lnTo>
                  <a:lnTo>
                    <a:pt x="486900" y="294616"/>
                  </a:lnTo>
                  <a:lnTo>
                    <a:pt x="484399" y="294754"/>
                  </a:lnTo>
                  <a:lnTo>
                    <a:pt x="482092" y="294120"/>
                  </a:lnTo>
                  <a:lnTo>
                    <a:pt x="479685" y="293892"/>
                  </a:lnTo>
                  <a:lnTo>
                    <a:pt x="477320" y="293325"/>
                  </a:lnTo>
                  <a:lnTo>
                    <a:pt x="474864" y="293146"/>
                  </a:lnTo>
                  <a:lnTo>
                    <a:pt x="473908" y="292690"/>
                  </a:lnTo>
                  <a:lnTo>
                    <a:pt x="473293" y="291414"/>
                  </a:lnTo>
                  <a:lnTo>
                    <a:pt x="473239" y="289790"/>
                  </a:lnTo>
                  <a:lnTo>
                    <a:pt x="476016" y="289032"/>
                  </a:lnTo>
                  <a:lnTo>
                    <a:pt x="479883" y="288434"/>
                  </a:lnTo>
                  <a:lnTo>
                    <a:pt x="482471" y="287301"/>
                  </a:lnTo>
                  <a:lnTo>
                    <a:pt x="484171" y="285660"/>
                  </a:lnTo>
                  <a:lnTo>
                    <a:pt x="484417" y="283870"/>
                  </a:lnTo>
                  <a:lnTo>
                    <a:pt x="483208" y="281928"/>
                  </a:lnTo>
                  <a:lnTo>
                    <a:pt x="480067" y="280183"/>
                  </a:lnTo>
                  <a:lnTo>
                    <a:pt x="474250" y="281881"/>
                  </a:lnTo>
                  <a:lnTo>
                    <a:pt x="471965" y="282298"/>
                  </a:lnTo>
                  <a:lnTo>
                    <a:pt x="471439" y="281083"/>
                  </a:lnTo>
                  <a:lnTo>
                    <a:pt x="470634" y="280183"/>
                  </a:lnTo>
                  <a:lnTo>
                    <a:pt x="468189" y="278964"/>
                  </a:lnTo>
                  <a:lnTo>
                    <a:pt x="464971" y="278074"/>
                  </a:lnTo>
                  <a:lnTo>
                    <a:pt x="461874" y="277485"/>
                  </a:lnTo>
                  <a:lnTo>
                    <a:pt x="461732" y="276583"/>
                  </a:lnTo>
                  <a:lnTo>
                    <a:pt x="462466" y="275569"/>
                  </a:lnTo>
                  <a:lnTo>
                    <a:pt x="463837" y="274385"/>
                  </a:lnTo>
                  <a:lnTo>
                    <a:pt x="465622" y="271919"/>
                  </a:lnTo>
                  <a:lnTo>
                    <a:pt x="467587" y="272139"/>
                  </a:lnTo>
                  <a:lnTo>
                    <a:pt x="469218" y="271915"/>
                  </a:lnTo>
                  <a:lnTo>
                    <a:pt x="468275" y="269877"/>
                  </a:lnTo>
                  <a:lnTo>
                    <a:pt x="466698" y="268165"/>
                  </a:lnTo>
                  <a:lnTo>
                    <a:pt x="464845" y="267192"/>
                  </a:lnTo>
                  <a:lnTo>
                    <a:pt x="464779" y="266768"/>
                  </a:lnTo>
                  <a:lnTo>
                    <a:pt x="464350" y="266273"/>
                  </a:lnTo>
                  <a:lnTo>
                    <a:pt x="462920" y="265074"/>
                  </a:lnTo>
                  <a:lnTo>
                    <a:pt x="461317" y="264195"/>
                  </a:lnTo>
                  <a:lnTo>
                    <a:pt x="458521" y="261707"/>
                  </a:lnTo>
                  <a:lnTo>
                    <a:pt x="456501" y="260759"/>
                  </a:lnTo>
                  <a:lnTo>
                    <a:pt x="453912" y="260267"/>
                  </a:lnTo>
                  <a:lnTo>
                    <a:pt x="451121" y="260240"/>
                  </a:lnTo>
                  <a:lnTo>
                    <a:pt x="446644" y="260893"/>
                  </a:lnTo>
                  <a:lnTo>
                    <a:pt x="438378" y="261649"/>
                  </a:lnTo>
                  <a:lnTo>
                    <a:pt x="431834" y="262008"/>
                  </a:lnTo>
                  <a:lnTo>
                    <a:pt x="430744" y="261812"/>
                  </a:lnTo>
                  <a:lnTo>
                    <a:pt x="434017" y="260868"/>
                  </a:lnTo>
                  <a:lnTo>
                    <a:pt x="438843" y="259884"/>
                  </a:lnTo>
                  <a:lnTo>
                    <a:pt x="445230" y="259218"/>
                  </a:lnTo>
                  <a:lnTo>
                    <a:pt x="447092" y="257582"/>
                  </a:lnTo>
                  <a:lnTo>
                    <a:pt x="446403" y="256167"/>
                  </a:lnTo>
                  <a:lnTo>
                    <a:pt x="446669" y="254826"/>
                  </a:lnTo>
                  <a:lnTo>
                    <a:pt x="444917" y="253413"/>
                  </a:lnTo>
                  <a:lnTo>
                    <a:pt x="446621" y="252630"/>
                  </a:lnTo>
                  <a:lnTo>
                    <a:pt x="452437" y="251842"/>
                  </a:lnTo>
                  <a:lnTo>
                    <a:pt x="455069" y="251721"/>
                  </a:lnTo>
                  <a:lnTo>
                    <a:pt x="457690" y="250717"/>
                  </a:lnTo>
                  <a:lnTo>
                    <a:pt x="450323" y="248299"/>
                  </a:lnTo>
                  <a:lnTo>
                    <a:pt x="442606" y="246714"/>
                  </a:lnTo>
                  <a:lnTo>
                    <a:pt x="440676" y="246070"/>
                  </a:lnTo>
                  <a:lnTo>
                    <a:pt x="438979" y="245009"/>
                  </a:lnTo>
                  <a:lnTo>
                    <a:pt x="437515" y="243533"/>
                  </a:lnTo>
                  <a:lnTo>
                    <a:pt x="435135" y="242056"/>
                  </a:lnTo>
                  <a:lnTo>
                    <a:pt x="431841" y="240577"/>
                  </a:lnTo>
                  <a:lnTo>
                    <a:pt x="427035" y="239148"/>
                  </a:lnTo>
                  <a:lnTo>
                    <a:pt x="414644" y="236536"/>
                  </a:lnTo>
                  <a:lnTo>
                    <a:pt x="410391" y="234734"/>
                  </a:lnTo>
                  <a:lnTo>
                    <a:pt x="406474" y="231978"/>
                  </a:lnTo>
                  <a:lnTo>
                    <a:pt x="404516" y="230802"/>
                  </a:lnTo>
                  <a:lnTo>
                    <a:pt x="402481" y="229932"/>
                  </a:lnTo>
                  <a:lnTo>
                    <a:pt x="393854" y="227893"/>
                  </a:lnTo>
                  <a:lnTo>
                    <a:pt x="392805" y="226993"/>
                  </a:lnTo>
                  <a:lnTo>
                    <a:pt x="401711" y="224596"/>
                  </a:lnTo>
                  <a:lnTo>
                    <a:pt x="402582" y="223639"/>
                  </a:lnTo>
                  <a:lnTo>
                    <a:pt x="398945" y="220729"/>
                  </a:lnTo>
                  <a:lnTo>
                    <a:pt x="395216" y="218599"/>
                  </a:lnTo>
                  <a:lnTo>
                    <a:pt x="391158" y="217844"/>
                  </a:lnTo>
                  <a:lnTo>
                    <a:pt x="385124" y="217455"/>
                  </a:lnTo>
                  <a:lnTo>
                    <a:pt x="379593" y="216509"/>
                  </a:lnTo>
                  <a:lnTo>
                    <a:pt x="374562" y="215011"/>
                  </a:lnTo>
                  <a:lnTo>
                    <a:pt x="369542" y="213914"/>
                  </a:lnTo>
                  <a:lnTo>
                    <a:pt x="362022" y="212873"/>
                  </a:lnTo>
                  <a:lnTo>
                    <a:pt x="349440" y="210191"/>
                  </a:lnTo>
                  <a:lnTo>
                    <a:pt x="330045" y="207322"/>
                  </a:lnTo>
                  <a:lnTo>
                    <a:pt x="321378" y="205645"/>
                  </a:lnTo>
                  <a:lnTo>
                    <a:pt x="316222" y="205033"/>
                  </a:lnTo>
                  <a:lnTo>
                    <a:pt x="309423" y="204877"/>
                  </a:lnTo>
                  <a:lnTo>
                    <a:pt x="296274" y="203310"/>
                  </a:lnTo>
                  <a:lnTo>
                    <a:pt x="285234" y="202809"/>
                  </a:lnTo>
                  <a:lnTo>
                    <a:pt x="278417" y="203039"/>
                  </a:lnTo>
                  <a:lnTo>
                    <a:pt x="276191" y="202780"/>
                  </a:lnTo>
                  <a:lnTo>
                    <a:pt x="271151" y="201189"/>
                  </a:lnTo>
                  <a:lnTo>
                    <a:pt x="263262" y="200278"/>
                  </a:lnTo>
                  <a:lnTo>
                    <a:pt x="259184" y="200626"/>
                  </a:lnTo>
                  <a:lnTo>
                    <a:pt x="254124" y="202328"/>
                  </a:lnTo>
                  <a:lnTo>
                    <a:pt x="248014" y="204006"/>
                  </a:lnTo>
                  <a:lnTo>
                    <a:pt x="244773" y="204233"/>
                  </a:lnTo>
                  <a:lnTo>
                    <a:pt x="239942" y="202698"/>
                  </a:lnTo>
                  <a:lnTo>
                    <a:pt x="237510" y="201625"/>
                  </a:lnTo>
                  <a:lnTo>
                    <a:pt x="235186" y="201260"/>
                  </a:lnTo>
                  <a:lnTo>
                    <a:pt x="232975" y="201606"/>
                  </a:lnTo>
                  <a:lnTo>
                    <a:pt x="228661" y="203013"/>
                  </a:lnTo>
                  <a:lnTo>
                    <a:pt x="224553" y="204031"/>
                  </a:lnTo>
                  <a:lnTo>
                    <a:pt x="218476" y="205240"/>
                  </a:lnTo>
                  <a:lnTo>
                    <a:pt x="213622" y="205820"/>
                  </a:lnTo>
                  <a:lnTo>
                    <a:pt x="207388" y="205962"/>
                  </a:lnTo>
                  <a:lnTo>
                    <a:pt x="205821" y="206399"/>
                  </a:lnTo>
                  <a:lnTo>
                    <a:pt x="203421" y="206419"/>
                  </a:lnTo>
                  <a:lnTo>
                    <a:pt x="200189" y="206021"/>
                  </a:lnTo>
                  <a:lnTo>
                    <a:pt x="197162" y="205234"/>
                  </a:lnTo>
                  <a:lnTo>
                    <a:pt x="194339" y="204056"/>
                  </a:lnTo>
                  <a:lnTo>
                    <a:pt x="191844" y="203421"/>
                  </a:lnTo>
                  <a:lnTo>
                    <a:pt x="189679" y="203328"/>
                  </a:lnTo>
                  <a:lnTo>
                    <a:pt x="184706" y="203937"/>
                  </a:lnTo>
                  <a:lnTo>
                    <a:pt x="178413" y="205729"/>
                  </a:lnTo>
                  <a:lnTo>
                    <a:pt x="175539" y="206161"/>
                  </a:lnTo>
                  <a:lnTo>
                    <a:pt x="173122" y="205974"/>
                  </a:lnTo>
                  <a:lnTo>
                    <a:pt x="170172" y="205415"/>
                  </a:lnTo>
                  <a:lnTo>
                    <a:pt x="164257" y="203986"/>
                  </a:lnTo>
                  <a:lnTo>
                    <a:pt x="160981" y="204123"/>
                  </a:lnTo>
                  <a:lnTo>
                    <a:pt x="158601" y="204623"/>
                  </a:lnTo>
                  <a:lnTo>
                    <a:pt x="159262" y="205810"/>
                  </a:lnTo>
                  <a:lnTo>
                    <a:pt x="164813" y="208625"/>
                  </a:lnTo>
                  <a:lnTo>
                    <a:pt x="169762" y="210631"/>
                  </a:lnTo>
                  <a:lnTo>
                    <a:pt x="165579" y="210869"/>
                  </a:lnTo>
                  <a:lnTo>
                    <a:pt x="129032" y="208154"/>
                  </a:lnTo>
                  <a:lnTo>
                    <a:pt x="124374" y="207498"/>
                  </a:lnTo>
                  <a:lnTo>
                    <a:pt x="117649" y="205856"/>
                  </a:lnTo>
                  <a:lnTo>
                    <a:pt x="112055" y="204850"/>
                  </a:lnTo>
                  <a:lnTo>
                    <a:pt x="102535" y="202245"/>
                  </a:lnTo>
                  <a:lnTo>
                    <a:pt x="95203" y="200835"/>
                  </a:lnTo>
                  <a:lnTo>
                    <a:pt x="92772" y="199735"/>
                  </a:lnTo>
                  <a:lnTo>
                    <a:pt x="92131" y="198976"/>
                  </a:lnTo>
                  <a:lnTo>
                    <a:pt x="94464" y="197951"/>
                  </a:lnTo>
                  <a:lnTo>
                    <a:pt x="109239" y="194494"/>
                  </a:lnTo>
                  <a:lnTo>
                    <a:pt x="114883" y="193796"/>
                  </a:lnTo>
                  <a:lnTo>
                    <a:pt x="126360" y="192964"/>
                  </a:lnTo>
                  <a:lnTo>
                    <a:pt x="129074" y="192441"/>
                  </a:lnTo>
                  <a:lnTo>
                    <a:pt x="129984" y="192027"/>
                  </a:lnTo>
                  <a:lnTo>
                    <a:pt x="126969" y="191280"/>
                  </a:lnTo>
                  <a:lnTo>
                    <a:pt x="111936" y="191547"/>
                  </a:lnTo>
                  <a:lnTo>
                    <a:pt x="98543" y="191046"/>
                  </a:lnTo>
                  <a:lnTo>
                    <a:pt x="86887" y="189671"/>
                  </a:lnTo>
                  <a:lnTo>
                    <a:pt x="84859" y="189215"/>
                  </a:lnTo>
                  <a:lnTo>
                    <a:pt x="82885" y="188376"/>
                  </a:lnTo>
                  <a:lnTo>
                    <a:pt x="80967" y="187152"/>
                  </a:lnTo>
                  <a:lnTo>
                    <a:pt x="81405" y="185782"/>
                  </a:lnTo>
                  <a:lnTo>
                    <a:pt x="84201" y="184267"/>
                  </a:lnTo>
                  <a:lnTo>
                    <a:pt x="85840" y="183228"/>
                  </a:lnTo>
                  <a:lnTo>
                    <a:pt x="86323" y="182664"/>
                  </a:lnTo>
                  <a:lnTo>
                    <a:pt x="71671" y="186391"/>
                  </a:lnTo>
                  <a:lnTo>
                    <a:pt x="65679" y="187696"/>
                  </a:lnTo>
                  <a:lnTo>
                    <a:pt x="60931" y="187296"/>
                  </a:lnTo>
                  <a:lnTo>
                    <a:pt x="57599" y="186678"/>
                  </a:lnTo>
                  <a:lnTo>
                    <a:pt x="55965" y="185990"/>
                  </a:lnTo>
                  <a:lnTo>
                    <a:pt x="56026" y="185233"/>
                  </a:lnTo>
                  <a:lnTo>
                    <a:pt x="56561" y="184680"/>
                  </a:lnTo>
                  <a:lnTo>
                    <a:pt x="57572" y="184335"/>
                  </a:lnTo>
                  <a:lnTo>
                    <a:pt x="49824" y="182791"/>
                  </a:lnTo>
                  <a:lnTo>
                    <a:pt x="46331" y="181581"/>
                  </a:lnTo>
                  <a:lnTo>
                    <a:pt x="45960" y="180331"/>
                  </a:lnTo>
                  <a:lnTo>
                    <a:pt x="48707" y="179043"/>
                  </a:lnTo>
                  <a:lnTo>
                    <a:pt x="51398" y="178108"/>
                  </a:lnTo>
                  <a:lnTo>
                    <a:pt x="54030" y="177525"/>
                  </a:lnTo>
                  <a:lnTo>
                    <a:pt x="61191" y="177016"/>
                  </a:lnTo>
                  <a:lnTo>
                    <a:pt x="87365" y="176045"/>
                  </a:lnTo>
                  <a:lnTo>
                    <a:pt x="106107" y="176976"/>
                  </a:lnTo>
                  <a:lnTo>
                    <a:pt x="112487" y="173891"/>
                  </a:lnTo>
                  <a:lnTo>
                    <a:pt x="116794" y="172907"/>
                  </a:lnTo>
                  <a:lnTo>
                    <a:pt x="129396" y="171883"/>
                  </a:lnTo>
                  <a:lnTo>
                    <a:pt x="148788" y="171743"/>
                  </a:lnTo>
                  <a:lnTo>
                    <a:pt x="162489" y="172308"/>
                  </a:lnTo>
                  <a:lnTo>
                    <a:pt x="168907" y="173032"/>
                  </a:lnTo>
                  <a:lnTo>
                    <a:pt x="177648" y="174628"/>
                  </a:lnTo>
                  <a:lnTo>
                    <a:pt x="178149" y="174146"/>
                  </a:lnTo>
                  <a:lnTo>
                    <a:pt x="176039" y="172706"/>
                  </a:lnTo>
                  <a:lnTo>
                    <a:pt x="175889" y="171511"/>
                  </a:lnTo>
                  <a:lnTo>
                    <a:pt x="179421" y="169434"/>
                  </a:lnTo>
                  <a:lnTo>
                    <a:pt x="181046" y="168131"/>
                  </a:lnTo>
                  <a:lnTo>
                    <a:pt x="179942" y="166773"/>
                  </a:lnTo>
                  <a:lnTo>
                    <a:pt x="176103" y="165359"/>
                  </a:lnTo>
                  <a:lnTo>
                    <a:pt x="169309" y="163548"/>
                  </a:lnTo>
                  <a:lnTo>
                    <a:pt x="165652" y="163399"/>
                  </a:lnTo>
                  <a:lnTo>
                    <a:pt x="161587" y="163835"/>
                  </a:lnTo>
                  <a:lnTo>
                    <a:pt x="156704" y="164838"/>
                  </a:lnTo>
                  <a:lnTo>
                    <a:pt x="146554" y="167370"/>
                  </a:lnTo>
                  <a:lnTo>
                    <a:pt x="141761" y="167899"/>
                  </a:lnTo>
                  <a:lnTo>
                    <a:pt x="133768" y="168034"/>
                  </a:lnTo>
                  <a:lnTo>
                    <a:pt x="129348" y="167714"/>
                  </a:lnTo>
                  <a:lnTo>
                    <a:pt x="125076" y="167335"/>
                  </a:lnTo>
                  <a:lnTo>
                    <a:pt x="118399" y="165992"/>
                  </a:lnTo>
                  <a:lnTo>
                    <a:pt x="115967" y="165741"/>
                  </a:lnTo>
                  <a:lnTo>
                    <a:pt x="113018" y="166329"/>
                  </a:lnTo>
                  <a:lnTo>
                    <a:pt x="109552" y="167758"/>
                  </a:lnTo>
                  <a:lnTo>
                    <a:pt x="106211" y="168760"/>
                  </a:lnTo>
                  <a:lnTo>
                    <a:pt x="102996" y="169332"/>
                  </a:lnTo>
                  <a:lnTo>
                    <a:pt x="99990" y="169580"/>
                  </a:lnTo>
                  <a:lnTo>
                    <a:pt x="95798" y="169464"/>
                  </a:lnTo>
                  <a:lnTo>
                    <a:pt x="78516" y="167239"/>
                  </a:lnTo>
                  <a:lnTo>
                    <a:pt x="74609" y="166249"/>
                  </a:lnTo>
                  <a:lnTo>
                    <a:pt x="74382" y="164748"/>
                  </a:lnTo>
                  <a:lnTo>
                    <a:pt x="69078" y="163295"/>
                  </a:lnTo>
                  <a:lnTo>
                    <a:pt x="63079" y="163041"/>
                  </a:lnTo>
                  <a:lnTo>
                    <a:pt x="62346" y="162554"/>
                  </a:lnTo>
                  <a:lnTo>
                    <a:pt x="69953" y="160314"/>
                  </a:lnTo>
                  <a:lnTo>
                    <a:pt x="75622" y="159398"/>
                  </a:lnTo>
                  <a:lnTo>
                    <a:pt x="74711" y="159123"/>
                  </a:lnTo>
                  <a:lnTo>
                    <a:pt x="66478" y="159074"/>
                  </a:lnTo>
                  <a:lnTo>
                    <a:pt x="60920" y="160266"/>
                  </a:lnTo>
                  <a:lnTo>
                    <a:pt x="57737" y="160467"/>
                  </a:lnTo>
                  <a:lnTo>
                    <a:pt x="50417" y="160499"/>
                  </a:lnTo>
                  <a:lnTo>
                    <a:pt x="42734" y="159903"/>
                  </a:lnTo>
                  <a:lnTo>
                    <a:pt x="39467" y="159381"/>
                  </a:lnTo>
                  <a:lnTo>
                    <a:pt x="36080" y="158182"/>
                  </a:lnTo>
                  <a:lnTo>
                    <a:pt x="32281" y="157508"/>
                  </a:lnTo>
                  <a:lnTo>
                    <a:pt x="20811" y="156485"/>
                  </a:lnTo>
                  <a:lnTo>
                    <a:pt x="18225" y="155929"/>
                  </a:lnTo>
                  <a:lnTo>
                    <a:pt x="15773" y="155003"/>
                  </a:lnTo>
                  <a:lnTo>
                    <a:pt x="6403" y="152384"/>
                  </a:lnTo>
                  <a:lnTo>
                    <a:pt x="734" y="150459"/>
                  </a:lnTo>
                  <a:lnTo>
                    <a:pt x="0" y="149369"/>
                  </a:lnTo>
                  <a:lnTo>
                    <a:pt x="6542" y="147026"/>
                  </a:lnTo>
                  <a:lnTo>
                    <a:pt x="6829" y="146484"/>
                  </a:lnTo>
                  <a:lnTo>
                    <a:pt x="4023" y="145473"/>
                  </a:lnTo>
                  <a:lnTo>
                    <a:pt x="2853" y="144727"/>
                  </a:lnTo>
                  <a:lnTo>
                    <a:pt x="3822" y="143697"/>
                  </a:lnTo>
                  <a:lnTo>
                    <a:pt x="9549" y="141418"/>
                  </a:lnTo>
                  <a:lnTo>
                    <a:pt x="11674" y="140802"/>
                  </a:lnTo>
                  <a:lnTo>
                    <a:pt x="21952" y="139463"/>
                  </a:lnTo>
                  <a:lnTo>
                    <a:pt x="32241" y="137519"/>
                  </a:lnTo>
                  <a:lnTo>
                    <a:pt x="35991" y="137082"/>
                  </a:lnTo>
                  <a:lnTo>
                    <a:pt x="39331" y="136981"/>
                  </a:lnTo>
                  <a:lnTo>
                    <a:pt x="52844" y="137095"/>
                  </a:lnTo>
                  <a:lnTo>
                    <a:pt x="57035" y="136616"/>
                  </a:lnTo>
                  <a:lnTo>
                    <a:pt x="60592" y="135668"/>
                  </a:lnTo>
                  <a:lnTo>
                    <a:pt x="66428" y="134707"/>
                  </a:lnTo>
                  <a:lnTo>
                    <a:pt x="78605" y="133248"/>
                  </a:lnTo>
                  <a:lnTo>
                    <a:pt x="105689" y="131045"/>
                  </a:lnTo>
                  <a:lnTo>
                    <a:pt x="107452" y="130786"/>
                  </a:lnTo>
                  <a:lnTo>
                    <a:pt x="107610" y="130368"/>
                  </a:lnTo>
                  <a:lnTo>
                    <a:pt x="105177" y="129231"/>
                  </a:lnTo>
                  <a:lnTo>
                    <a:pt x="104665" y="128684"/>
                  </a:lnTo>
                  <a:lnTo>
                    <a:pt x="110210" y="127665"/>
                  </a:lnTo>
                  <a:lnTo>
                    <a:pt x="122722" y="126059"/>
                  </a:lnTo>
                  <a:lnTo>
                    <a:pt x="131276" y="125286"/>
                  </a:lnTo>
                  <a:lnTo>
                    <a:pt x="136779" y="125229"/>
                  </a:lnTo>
                  <a:lnTo>
                    <a:pt x="141217" y="124884"/>
                  </a:lnTo>
                  <a:lnTo>
                    <a:pt x="147450" y="123875"/>
                  </a:lnTo>
                  <a:lnTo>
                    <a:pt x="150978" y="123696"/>
                  </a:lnTo>
                  <a:lnTo>
                    <a:pt x="172279" y="123300"/>
                  </a:lnTo>
                  <a:lnTo>
                    <a:pt x="181701" y="123849"/>
                  </a:lnTo>
                  <a:lnTo>
                    <a:pt x="186328" y="123838"/>
                  </a:lnTo>
                  <a:lnTo>
                    <a:pt x="189298" y="123447"/>
                  </a:lnTo>
                  <a:lnTo>
                    <a:pt x="193231" y="122304"/>
                  </a:lnTo>
                  <a:lnTo>
                    <a:pt x="200575" y="119465"/>
                  </a:lnTo>
                  <a:lnTo>
                    <a:pt x="204441" y="117703"/>
                  </a:lnTo>
                  <a:lnTo>
                    <a:pt x="208091" y="115020"/>
                  </a:lnTo>
                  <a:lnTo>
                    <a:pt x="212812" y="110828"/>
                  </a:lnTo>
                  <a:lnTo>
                    <a:pt x="216341" y="106740"/>
                  </a:lnTo>
                  <a:lnTo>
                    <a:pt x="218679" y="102753"/>
                  </a:lnTo>
                  <a:lnTo>
                    <a:pt x="220494" y="100323"/>
                  </a:lnTo>
                  <a:lnTo>
                    <a:pt x="221784" y="99453"/>
                  </a:lnTo>
                  <a:lnTo>
                    <a:pt x="226201" y="98350"/>
                  </a:lnTo>
                  <a:lnTo>
                    <a:pt x="230808" y="97490"/>
                  </a:lnTo>
                  <a:lnTo>
                    <a:pt x="238727" y="96728"/>
                  </a:lnTo>
                  <a:lnTo>
                    <a:pt x="238005" y="96373"/>
                  </a:lnTo>
                  <a:lnTo>
                    <a:pt x="234647" y="95779"/>
                  </a:lnTo>
                  <a:lnTo>
                    <a:pt x="231520" y="95551"/>
                  </a:lnTo>
                  <a:lnTo>
                    <a:pt x="228627" y="95687"/>
                  </a:lnTo>
                  <a:lnTo>
                    <a:pt x="223360" y="96585"/>
                  </a:lnTo>
                  <a:lnTo>
                    <a:pt x="216535" y="97192"/>
                  </a:lnTo>
                  <a:lnTo>
                    <a:pt x="209906" y="97096"/>
                  </a:lnTo>
                  <a:lnTo>
                    <a:pt x="205130" y="97323"/>
                  </a:lnTo>
                  <a:lnTo>
                    <a:pt x="200751" y="98145"/>
                  </a:lnTo>
                  <a:lnTo>
                    <a:pt x="193648" y="98806"/>
                  </a:lnTo>
                  <a:lnTo>
                    <a:pt x="188909" y="98656"/>
                  </a:lnTo>
                  <a:lnTo>
                    <a:pt x="180354" y="97474"/>
                  </a:lnTo>
                  <a:lnTo>
                    <a:pt x="176038" y="97253"/>
                  </a:lnTo>
                  <a:lnTo>
                    <a:pt x="165096" y="97365"/>
                  </a:lnTo>
                  <a:lnTo>
                    <a:pt x="161896" y="96927"/>
                  </a:lnTo>
                  <a:lnTo>
                    <a:pt x="159100" y="96068"/>
                  </a:lnTo>
                  <a:lnTo>
                    <a:pt x="156871" y="94871"/>
                  </a:lnTo>
                  <a:lnTo>
                    <a:pt x="155208" y="93332"/>
                  </a:lnTo>
                  <a:lnTo>
                    <a:pt x="155438" y="91731"/>
                  </a:lnTo>
                  <a:lnTo>
                    <a:pt x="159377" y="88845"/>
                  </a:lnTo>
                  <a:lnTo>
                    <a:pt x="160889" y="88058"/>
                  </a:lnTo>
                  <a:lnTo>
                    <a:pt x="171551" y="84836"/>
                  </a:lnTo>
                  <a:lnTo>
                    <a:pt x="178121" y="83328"/>
                  </a:lnTo>
                  <a:lnTo>
                    <a:pt x="184660" y="82200"/>
                  </a:lnTo>
                  <a:lnTo>
                    <a:pt x="189424" y="81537"/>
                  </a:lnTo>
                  <a:lnTo>
                    <a:pt x="193909" y="81240"/>
                  </a:lnTo>
                  <a:lnTo>
                    <a:pt x="198214" y="80540"/>
                  </a:lnTo>
                  <a:lnTo>
                    <a:pt x="206145" y="78289"/>
                  </a:lnTo>
                  <a:lnTo>
                    <a:pt x="214326" y="76360"/>
                  </a:lnTo>
                  <a:lnTo>
                    <a:pt x="224505" y="72776"/>
                  </a:lnTo>
                  <a:lnTo>
                    <a:pt x="229432" y="71837"/>
                  </a:lnTo>
                  <a:lnTo>
                    <a:pt x="246675" y="70277"/>
                  </a:lnTo>
                  <a:lnTo>
                    <a:pt x="251361" y="70253"/>
                  </a:lnTo>
                  <a:lnTo>
                    <a:pt x="255338" y="70642"/>
                  </a:lnTo>
                  <a:lnTo>
                    <a:pt x="259106" y="71454"/>
                  </a:lnTo>
                  <a:lnTo>
                    <a:pt x="269692" y="74999"/>
                  </a:lnTo>
                  <a:lnTo>
                    <a:pt x="270520" y="74889"/>
                  </a:lnTo>
                  <a:lnTo>
                    <a:pt x="268674" y="73548"/>
                  </a:lnTo>
                  <a:lnTo>
                    <a:pt x="264812" y="69534"/>
                  </a:lnTo>
                  <a:lnTo>
                    <a:pt x="265439" y="67882"/>
                  </a:lnTo>
                  <a:lnTo>
                    <a:pt x="271498" y="66117"/>
                  </a:lnTo>
                  <a:lnTo>
                    <a:pt x="273982" y="65803"/>
                  </a:lnTo>
                  <a:lnTo>
                    <a:pt x="280378" y="65920"/>
                  </a:lnTo>
                  <a:lnTo>
                    <a:pt x="290686" y="66465"/>
                  </a:lnTo>
                  <a:lnTo>
                    <a:pt x="297580" y="67063"/>
                  </a:lnTo>
                  <a:lnTo>
                    <a:pt x="302805" y="68035"/>
                  </a:lnTo>
                  <a:lnTo>
                    <a:pt x="309016" y="68639"/>
                  </a:lnTo>
                  <a:lnTo>
                    <a:pt x="312235" y="68609"/>
                  </a:lnTo>
                  <a:lnTo>
                    <a:pt x="314532" y="68145"/>
                  </a:lnTo>
                  <a:lnTo>
                    <a:pt x="317820" y="66629"/>
                  </a:lnTo>
                  <a:lnTo>
                    <a:pt x="322101" y="64058"/>
                  </a:lnTo>
                  <a:lnTo>
                    <a:pt x="323816" y="60891"/>
                  </a:lnTo>
                  <a:lnTo>
                    <a:pt x="322966" y="57127"/>
                  </a:lnTo>
                  <a:lnTo>
                    <a:pt x="321717" y="54375"/>
                  </a:lnTo>
                  <a:lnTo>
                    <a:pt x="320066" y="52643"/>
                  </a:lnTo>
                  <a:lnTo>
                    <a:pt x="320972" y="51198"/>
                  </a:lnTo>
                  <a:lnTo>
                    <a:pt x="326164" y="49465"/>
                  </a:lnTo>
                  <a:lnTo>
                    <a:pt x="330922" y="48200"/>
                  </a:lnTo>
                  <a:lnTo>
                    <a:pt x="342265" y="46409"/>
                  </a:lnTo>
                  <a:lnTo>
                    <a:pt x="351465" y="45934"/>
                  </a:lnTo>
                  <a:lnTo>
                    <a:pt x="356924" y="46054"/>
                  </a:lnTo>
                  <a:lnTo>
                    <a:pt x="364099" y="46894"/>
                  </a:lnTo>
                  <a:lnTo>
                    <a:pt x="374056" y="47408"/>
                  </a:lnTo>
                  <a:lnTo>
                    <a:pt x="383042" y="49034"/>
                  </a:lnTo>
                  <a:lnTo>
                    <a:pt x="397605" y="52768"/>
                  </a:lnTo>
                  <a:lnTo>
                    <a:pt x="407273" y="54643"/>
                  </a:lnTo>
                  <a:lnTo>
                    <a:pt x="415275" y="55485"/>
                  </a:lnTo>
                  <a:lnTo>
                    <a:pt x="423163" y="56918"/>
                  </a:lnTo>
                  <a:lnTo>
                    <a:pt x="434826" y="59956"/>
                  </a:lnTo>
                  <a:lnTo>
                    <a:pt x="440927" y="61261"/>
                  </a:lnTo>
                  <a:lnTo>
                    <a:pt x="444558" y="61733"/>
                  </a:lnTo>
                  <a:lnTo>
                    <a:pt x="447751" y="61809"/>
                  </a:lnTo>
                  <a:lnTo>
                    <a:pt x="446562" y="60941"/>
                  </a:lnTo>
                  <a:lnTo>
                    <a:pt x="440993" y="59126"/>
                  </a:lnTo>
                  <a:lnTo>
                    <a:pt x="432462" y="57131"/>
                  </a:lnTo>
                  <a:lnTo>
                    <a:pt x="413543" y="53543"/>
                  </a:lnTo>
                  <a:lnTo>
                    <a:pt x="403123" y="51010"/>
                  </a:lnTo>
                  <a:lnTo>
                    <a:pt x="393780" y="48121"/>
                  </a:lnTo>
                  <a:lnTo>
                    <a:pt x="386912" y="46402"/>
                  </a:lnTo>
                  <a:lnTo>
                    <a:pt x="374441" y="44698"/>
                  </a:lnTo>
                  <a:lnTo>
                    <a:pt x="374613" y="44020"/>
                  </a:lnTo>
                  <a:lnTo>
                    <a:pt x="389657" y="41631"/>
                  </a:lnTo>
                  <a:lnTo>
                    <a:pt x="417305" y="39552"/>
                  </a:lnTo>
                  <a:lnTo>
                    <a:pt x="448463" y="37926"/>
                  </a:lnTo>
                  <a:lnTo>
                    <a:pt x="458892" y="38092"/>
                  </a:lnTo>
                  <a:lnTo>
                    <a:pt x="477221" y="37412"/>
                  </a:lnTo>
                  <a:lnTo>
                    <a:pt x="478947" y="36387"/>
                  </a:lnTo>
                  <a:lnTo>
                    <a:pt x="482888" y="35925"/>
                  </a:lnTo>
                  <a:lnTo>
                    <a:pt x="499958" y="34493"/>
                  </a:lnTo>
                  <a:lnTo>
                    <a:pt x="504850" y="34514"/>
                  </a:lnTo>
                  <a:lnTo>
                    <a:pt x="512361" y="35192"/>
                  </a:lnTo>
                  <a:lnTo>
                    <a:pt x="520368" y="36486"/>
                  </a:lnTo>
                  <a:lnTo>
                    <a:pt x="524073" y="37658"/>
                  </a:lnTo>
                  <a:lnTo>
                    <a:pt x="529100" y="39669"/>
                  </a:lnTo>
                  <a:lnTo>
                    <a:pt x="531567" y="42501"/>
                  </a:lnTo>
                  <a:lnTo>
                    <a:pt x="531195" y="51442"/>
                  </a:lnTo>
                  <a:lnTo>
                    <a:pt x="531326" y="53133"/>
                  </a:lnTo>
                  <a:lnTo>
                    <a:pt x="532296" y="53784"/>
                  </a:lnTo>
                  <a:lnTo>
                    <a:pt x="535765" y="52814"/>
                  </a:lnTo>
                  <a:lnTo>
                    <a:pt x="539914" y="51012"/>
                  </a:lnTo>
                  <a:lnTo>
                    <a:pt x="543644" y="49736"/>
                  </a:lnTo>
                  <a:lnTo>
                    <a:pt x="546512" y="47768"/>
                  </a:lnTo>
                  <a:lnTo>
                    <a:pt x="548522" y="45111"/>
                  </a:lnTo>
                  <a:lnTo>
                    <a:pt x="549709" y="43143"/>
                  </a:lnTo>
                  <a:lnTo>
                    <a:pt x="544834" y="40916"/>
                  </a:lnTo>
                  <a:lnTo>
                    <a:pt x="544591" y="37261"/>
                  </a:lnTo>
                  <a:lnTo>
                    <a:pt x="547028" y="35312"/>
                  </a:lnTo>
                  <a:lnTo>
                    <a:pt x="553853" y="35312"/>
                  </a:lnTo>
                  <a:lnTo>
                    <a:pt x="582083" y="42042"/>
                  </a:lnTo>
                  <a:lnTo>
                    <a:pt x="593196" y="43495"/>
                  </a:lnTo>
                  <a:lnTo>
                    <a:pt x="605836" y="47099"/>
                  </a:lnTo>
                  <a:lnTo>
                    <a:pt x="620603" y="46716"/>
                  </a:lnTo>
                  <a:lnTo>
                    <a:pt x="634227" y="47159"/>
                  </a:lnTo>
                  <a:lnTo>
                    <a:pt x="640257" y="47027"/>
                  </a:lnTo>
                  <a:lnTo>
                    <a:pt x="643235" y="46467"/>
                  </a:lnTo>
                  <a:lnTo>
                    <a:pt x="639001" y="44973"/>
                  </a:lnTo>
                  <a:lnTo>
                    <a:pt x="619643" y="40867"/>
                  </a:lnTo>
                  <a:lnTo>
                    <a:pt x="610846" y="37644"/>
                  </a:lnTo>
                  <a:lnTo>
                    <a:pt x="604700" y="33624"/>
                  </a:lnTo>
                  <a:lnTo>
                    <a:pt x="603197" y="31487"/>
                  </a:lnTo>
                  <a:lnTo>
                    <a:pt x="607906" y="31103"/>
                  </a:lnTo>
                  <a:lnTo>
                    <a:pt x="629528" y="31148"/>
                  </a:lnTo>
                  <a:lnTo>
                    <a:pt x="662023" y="33000"/>
                  </a:lnTo>
                  <a:lnTo>
                    <a:pt x="703578" y="39405"/>
                  </a:lnTo>
                  <a:lnTo>
                    <a:pt x="724029" y="41523"/>
                  </a:lnTo>
                  <a:lnTo>
                    <a:pt x="760680" y="48934"/>
                  </a:lnTo>
                  <a:lnTo>
                    <a:pt x="771736" y="50054"/>
                  </a:lnTo>
                  <a:lnTo>
                    <a:pt x="776198" y="50287"/>
                  </a:lnTo>
                  <a:lnTo>
                    <a:pt x="779566" y="49372"/>
                  </a:lnTo>
                  <a:lnTo>
                    <a:pt x="781644" y="48378"/>
                  </a:lnTo>
                  <a:lnTo>
                    <a:pt x="781796" y="47054"/>
                  </a:lnTo>
                  <a:lnTo>
                    <a:pt x="780025" y="45400"/>
                  </a:lnTo>
                  <a:lnTo>
                    <a:pt x="779010" y="43488"/>
                  </a:lnTo>
                  <a:lnTo>
                    <a:pt x="778751" y="41317"/>
                  </a:lnTo>
                  <a:lnTo>
                    <a:pt x="781239" y="37016"/>
                  </a:lnTo>
                  <a:lnTo>
                    <a:pt x="787149" y="35615"/>
                  </a:lnTo>
                  <a:lnTo>
                    <a:pt x="789756" y="34029"/>
                  </a:lnTo>
                  <a:lnTo>
                    <a:pt x="787333" y="31167"/>
                  </a:lnTo>
                  <a:lnTo>
                    <a:pt x="780405" y="29208"/>
                  </a:lnTo>
                  <a:lnTo>
                    <a:pt x="753457" y="24162"/>
                  </a:lnTo>
                  <a:lnTo>
                    <a:pt x="753343" y="23560"/>
                  </a:lnTo>
                  <a:lnTo>
                    <a:pt x="758785" y="22899"/>
                  </a:lnTo>
                  <a:lnTo>
                    <a:pt x="766859" y="22512"/>
                  </a:lnTo>
                  <a:lnTo>
                    <a:pt x="833642" y="23714"/>
                  </a:lnTo>
                  <a:lnTo>
                    <a:pt x="845187" y="24155"/>
                  </a:lnTo>
                  <a:lnTo>
                    <a:pt x="850115" y="24588"/>
                  </a:lnTo>
                  <a:lnTo>
                    <a:pt x="852272" y="25159"/>
                  </a:lnTo>
                  <a:lnTo>
                    <a:pt x="855039" y="25403"/>
                  </a:lnTo>
                  <a:lnTo>
                    <a:pt x="869386" y="24722"/>
                  </a:lnTo>
                  <a:lnTo>
                    <a:pt x="869044" y="23478"/>
                  </a:lnTo>
                  <a:lnTo>
                    <a:pt x="867254" y="22687"/>
                  </a:lnTo>
                  <a:lnTo>
                    <a:pt x="789746" y="20527"/>
                  </a:lnTo>
                  <a:lnTo>
                    <a:pt x="775301" y="19787"/>
                  </a:lnTo>
                  <a:lnTo>
                    <a:pt x="767951" y="19730"/>
                  </a:lnTo>
                  <a:lnTo>
                    <a:pt x="760350" y="20297"/>
                  </a:lnTo>
                  <a:lnTo>
                    <a:pt x="744589" y="20579"/>
                  </a:lnTo>
                  <a:lnTo>
                    <a:pt x="737308" y="20470"/>
                  </a:lnTo>
                  <a:lnTo>
                    <a:pt x="727875" y="17898"/>
                  </a:lnTo>
                  <a:lnTo>
                    <a:pt x="736418" y="14804"/>
                  </a:lnTo>
                  <a:lnTo>
                    <a:pt x="743607" y="14874"/>
                  </a:lnTo>
                  <a:lnTo>
                    <a:pt x="757266" y="16081"/>
                  </a:lnTo>
                  <a:lnTo>
                    <a:pt x="765358" y="14395"/>
                  </a:lnTo>
                  <a:lnTo>
                    <a:pt x="778203" y="13003"/>
                  </a:lnTo>
                  <a:lnTo>
                    <a:pt x="790904" y="12512"/>
                  </a:lnTo>
                  <a:lnTo>
                    <a:pt x="818614" y="9519"/>
                  </a:lnTo>
                  <a:lnTo>
                    <a:pt x="823734" y="9257"/>
                  </a:lnTo>
                  <a:lnTo>
                    <a:pt x="830194" y="9418"/>
                  </a:lnTo>
                  <a:lnTo>
                    <a:pt x="844453" y="10159"/>
                  </a:lnTo>
                  <a:lnTo>
                    <a:pt x="850116" y="10899"/>
                  </a:lnTo>
                  <a:lnTo>
                    <a:pt x="856605" y="12486"/>
                  </a:lnTo>
                  <a:lnTo>
                    <a:pt x="860371" y="12976"/>
                  </a:lnTo>
                  <a:lnTo>
                    <a:pt x="864835" y="13066"/>
                  </a:lnTo>
                  <a:lnTo>
                    <a:pt x="870965" y="13784"/>
                  </a:lnTo>
                  <a:lnTo>
                    <a:pt x="879828" y="11461"/>
                  </a:lnTo>
                  <a:lnTo>
                    <a:pt x="887840" y="8964"/>
                  </a:lnTo>
                  <a:lnTo>
                    <a:pt x="897032" y="7390"/>
                  </a:lnTo>
                  <a:lnTo>
                    <a:pt x="910034" y="8309"/>
                  </a:lnTo>
                  <a:lnTo>
                    <a:pt x="918266" y="9507"/>
                  </a:lnTo>
                  <a:lnTo>
                    <a:pt x="925794" y="10934"/>
                  </a:lnTo>
                  <a:lnTo>
                    <a:pt x="936430" y="11724"/>
                  </a:lnTo>
                  <a:lnTo>
                    <a:pt x="954468" y="16600"/>
                  </a:lnTo>
                  <a:lnTo>
                    <a:pt x="957843" y="16607"/>
                  </a:lnTo>
                  <a:lnTo>
                    <a:pt x="959436" y="16194"/>
                  </a:lnTo>
                  <a:lnTo>
                    <a:pt x="961138" y="15290"/>
                  </a:lnTo>
                  <a:lnTo>
                    <a:pt x="961749" y="13949"/>
                  </a:lnTo>
                  <a:lnTo>
                    <a:pt x="963963" y="12127"/>
                  </a:lnTo>
                  <a:lnTo>
                    <a:pt x="962360" y="11454"/>
                  </a:lnTo>
                  <a:lnTo>
                    <a:pt x="947251" y="9435"/>
                  </a:lnTo>
                  <a:lnTo>
                    <a:pt x="944394" y="8658"/>
                  </a:lnTo>
                  <a:lnTo>
                    <a:pt x="941496" y="7379"/>
                  </a:lnTo>
                  <a:lnTo>
                    <a:pt x="941447" y="6321"/>
                  </a:lnTo>
                  <a:lnTo>
                    <a:pt x="944247" y="5487"/>
                  </a:lnTo>
                  <a:lnTo>
                    <a:pt x="947198" y="5107"/>
                  </a:lnTo>
                  <a:lnTo>
                    <a:pt x="956967" y="5452"/>
                  </a:lnTo>
                  <a:lnTo>
                    <a:pt x="960196" y="5181"/>
                  </a:lnTo>
                  <a:lnTo>
                    <a:pt x="963243" y="4475"/>
                  </a:lnTo>
                  <a:lnTo>
                    <a:pt x="966913" y="3152"/>
                  </a:lnTo>
                  <a:lnTo>
                    <a:pt x="969806" y="2814"/>
                  </a:lnTo>
                  <a:lnTo>
                    <a:pt x="976339" y="2776"/>
                  </a:lnTo>
                  <a:lnTo>
                    <a:pt x="986396" y="3625"/>
                  </a:lnTo>
                  <a:lnTo>
                    <a:pt x="995197" y="3697"/>
                  </a:lnTo>
                  <a:lnTo>
                    <a:pt x="998372" y="3307"/>
                  </a:lnTo>
                  <a:lnTo>
                    <a:pt x="998855" y="2478"/>
                  </a:lnTo>
                  <a:lnTo>
                    <a:pt x="999620" y="1952"/>
                  </a:lnTo>
                  <a:lnTo>
                    <a:pt x="1000669" y="1731"/>
                  </a:lnTo>
                  <a:lnTo>
                    <a:pt x="1032576" y="1685"/>
                  </a:lnTo>
                  <a:lnTo>
                    <a:pt x="1040488" y="1488"/>
                  </a:lnTo>
                  <a:lnTo>
                    <a:pt x="1046675" y="860"/>
                  </a:lnTo>
                  <a:lnTo>
                    <a:pt x="1054243" y="786"/>
                  </a:lnTo>
                  <a:lnTo>
                    <a:pt x="1060860" y="1161"/>
                  </a:lnTo>
                  <a:lnTo>
                    <a:pt x="1069051" y="1960"/>
                  </a:lnTo>
                  <a:lnTo>
                    <a:pt x="1077191" y="1924"/>
                  </a:lnTo>
                  <a:lnTo>
                    <a:pt x="1089323" y="617"/>
                  </a:lnTo>
                  <a:lnTo>
                    <a:pt x="1100761" y="0"/>
                  </a:lnTo>
                  <a:lnTo>
                    <a:pt x="1163808" y="17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010851" y="2953085"/>
              <a:ext cx="110724" cy="112743"/>
            </a:xfrm>
            <a:custGeom>
              <a:avLst/>
              <a:pathLst>
                <a:path w="110724" h="112743">
                  <a:moveTo>
                    <a:pt x="84937" y="43"/>
                  </a:moveTo>
                  <a:lnTo>
                    <a:pt x="84672" y="6746"/>
                  </a:lnTo>
                  <a:lnTo>
                    <a:pt x="84365" y="14513"/>
                  </a:lnTo>
                  <a:lnTo>
                    <a:pt x="84139" y="20220"/>
                  </a:lnTo>
                  <a:lnTo>
                    <a:pt x="83838" y="27839"/>
                  </a:lnTo>
                  <a:lnTo>
                    <a:pt x="83529" y="35627"/>
                  </a:lnTo>
                  <a:lnTo>
                    <a:pt x="83109" y="46247"/>
                  </a:lnTo>
                  <a:lnTo>
                    <a:pt x="82836" y="53111"/>
                  </a:lnTo>
                  <a:lnTo>
                    <a:pt x="82966" y="53270"/>
                  </a:lnTo>
                  <a:lnTo>
                    <a:pt x="86261" y="52939"/>
                  </a:lnTo>
                  <a:lnTo>
                    <a:pt x="91136" y="53238"/>
                  </a:lnTo>
                  <a:lnTo>
                    <a:pt x="92328" y="53216"/>
                  </a:lnTo>
                  <a:lnTo>
                    <a:pt x="93821" y="53814"/>
                  </a:lnTo>
                  <a:lnTo>
                    <a:pt x="94972" y="53994"/>
                  </a:lnTo>
                  <a:lnTo>
                    <a:pt x="97451" y="55540"/>
                  </a:lnTo>
                  <a:lnTo>
                    <a:pt x="100360" y="56711"/>
                  </a:lnTo>
                  <a:lnTo>
                    <a:pt x="102215" y="54350"/>
                  </a:lnTo>
                  <a:lnTo>
                    <a:pt x="101238" y="52928"/>
                  </a:lnTo>
                  <a:lnTo>
                    <a:pt x="100508" y="52202"/>
                  </a:lnTo>
                  <a:lnTo>
                    <a:pt x="100620" y="51568"/>
                  </a:lnTo>
                  <a:lnTo>
                    <a:pt x="110724" y="57683"/>
                  </a:lnTo>
                  <a:lnTo>
                    <a:pt x="109533" y="58626"/>
                  </a:lnTo>
                  <a:lnTo>
                    <a:pt x="106960" y="60805"/>
                  </a:lnTo>
                  <a:lnTo>
                    <a:pt x="102296" y="64530"/>
                  </a:lnTo>
                  <a:lnTo>
                    <a:pt x="98119" y="67866"/>
                  </a:lnTo>
                  <a:lnTo>
                    <a:pt x="94099" y="70891"/>
                  </a:lnTo>
                  <a:lnTo>
                    <a:pt x="90478" y="73615"/>
                  </a:lnTo>
                  <a:lnTo>
                    <a:pt x="90051" y="73885"/>
                  </a:lnTo>
                  <a:lnTo>
                    <a:pt x="85460" y="75830"/>
                  </a:lnTo>
                  <a:lnTo>
                    <a:pt x="84693" y="76726"/>
                  </a:lnTo>
                  <a:lnTo>
                    <a:pt x="83704" y="80575"/>
                  </a:lnTo>
                  <a:lnTo>
                    <a:pt x="83255" y="81529"/>
                  </a:lnTo>
                  <a:lnTo>
                    <a:pt x="84087" y="83666"/>
                  </a:lnTo>
                  <a:lnTo>
                    <a:pt x="84917" y="86968"/>
                  </a:lnTo>
                  <a:lnTo>
                    <a:pt x="84653" y="88691"/>
                  </a:lnTo>
                  <a:lnTo>
                    <a:pt x="81476" y="90816"/>
                  </a:lnTo>
                  <a:lnTo>
                    <a:pt x="80020" y="92730"/>
                  </a:lnTo>
                  <a:lnTo>
                    <a:pt x="79380" y="93966"/>
                  </a:lnTo>
                  <a:lnTo>
                    <a:pt x="78809" y="93645"/>
                  </a:lnTo>
                  <a:lnTo>
                    <a:pt x="77825" y="93549"/>
                  </a:lnTo>
                  <a:lnTo>
                    <a:pt x="75558" y="94028"/>
                  </a:lnTo>
                  <a:lnTo>
                    <a:pt x="74463" y="94134"/>
                  </a:lnTo>
                  <a:lnTo>
                    <a:pt x="73548" y="94682"/>
                  </a:lnTo>
                  <a:lnTo>
                    <a:pt x="73456" y="95871"/>
                  </a:lnTo>
                  <a:lnTo>
                    <a:pt x="74062" y="97800"/>
                  </a:lnTo>
                  <a:lnTo>
                    <a:pt x="74279" y="98795"/>
                  </a:lnTo>
                  <a:lnTo>
                    <a:pt x="73641" y="99254"/>
                  </a:lnTo>
                  <a:lnTo>
                    <a:pt x="70849" y="100413"/>
                  </a:lnTo>
                  <a:lnTo>
                    <a:pt x="69748" y="101557"/>
                  </a:lnTo>
                  <a:lnTo>
                    <a:pt x="68692" y="103334"/>
                  </a:lnTo>
                  <a:lnTo>
                    <a:pt x="67466" y="104078"/>
                  </a:lnTo>
                  <a:lnTo>
                    <a:pt x="66189" y="103940"/>
                  </a:lnTo>
                  <a:lnTo>
                    <a:pt x="65283" y="104202"/>
                  </a:lnTo>
                  <a:lnTo>
                    <a:pt x="63350" y="105535"/>
                  </a:lnTo>
                  <a:lnTo>
                    <a:pt x="60435" y="108113"/>
                  </a:lnTo>
                  <a:lnTo>
                    <a:pt x="58871" y="110028"/>
                  </a:lnTo>
                  <a:lnTo>
                    <a:pt x="58839" y="111458"/>
                  </a:lnTo>
                  <a:lnTo>
                    <a:pt x="59134" y="112743"/>
                  </a:lnTo>
                  <a:lnTo>
                    <a:pt x="48526" y="108200"/>
                  </a:lnTo>
                  <a:lnTo>
                    <a:pt x="44994" y="107424"/>
                  </a:lnTo>
                  <a:lnTo>
                    <a:pt x="30096" y="107518"/>
                  </a:lnTo>
                  <a:lnTo>
                    <a:pt x="23704" y="105733"/>
                  </a:lnTo>
                  <a:lnTo>
                    <a:pt x="16420" y="102286"/>
                  </a:lnTo>
                  <a:lnTo>
                    <a:pt x="11497" y="99155"/>
                  </a:lnTo>
                  <a:lnTo>
                    <a:pt x="0" y="90390"/>
                  </a:lnTo>
                  <a:lnTo>
                    <a:pt x="721" y="89683"/>
                  </a:lnTo>
                  <a:lnTo>
                    <a:pt x="1328" y="88050"/>
                  </a:lnTo>
                  <a:lnTo>
                    <a:pt x="2079" y="86366"/>
                  </a:lnTo>
                  <a:lnTo>
                    <a:pt x="1621" y="84423"/>
                  </a:lnTo>
                  <a:lnTo>
                    <a:pt x="1348" y="82847"/>
                  </a:lnTo>
                  <a:lnTo>
                    <a:pt x="2196" y="80555"/>
                  </a:lnTo>
                  <a:lnTo>
                    <a:pt x="2116" y="78835"/>
                  </a:lnTo>
                  <a:lnTo>
                    <a:pt x="2512" y="77774"/>
                  </a:lnTo>
                  <a:lnTo>
                    <a:pt x="3769" y="77089"/>
                  </a:lnTo>
                  <a:lnTo>
                    <a:pt x="4431" y="75777"/>
                  </a:lnTo>
                  <a:lnTo>
                    <a:pt x="851" y="71260"/>
                  </a:lnTo>
                  <a:lnTo>
                    <a:pt x="854" y="70229"/>
                  </a:lnTo>
                  <a:lnTo>
                    <a:pt x="1326" y="68960"/>
                  </a:lnTo>
                  <a:lnTo>
                    <a:pt x="4228" y="64134"/>
                  </a:lnTo>
                  <a:lnTo>
                    <a:pt x="7680" y="58395"/>
                  </a:lnTo>
                  <a:lnTo>
                    <a:pt x="11487" y="52063"/>
                  </a:lnTo>
                  <a:lnTo>
                    <a:pt x="13777" y="48255"/>
                  </a:lnTo>
                  <a:lnTo>
                    <a:pt x="22139" y="48247"/>
                  </a:lnTo>
                  <a:lnTo>
                    <a:pt x="27671" y="48242"/>
                  </a:lnTo>
                  <a:lnTo>
                    <a:pt x="34696" y="48237"/>
                  </a:lnTo>
                  <a:lnTo>
                    <a:pt x="42333" y="48231"/>
                  </a:lnTo>
                  <a:lnTo>
                    <a:pt x="47341" y="48227"/>
                  </a:lnTo>
                  <a:lnTo>
                    <a:pt x="49409" y="48185"/>
                  </a:lnTo>
                  <a:lnTo>
                    <a:pt x="49058" y="45708"/>
                  </a:lnTo>
                  <a:lnTo>
                    <a:pt x="49326" y="42971"/>
                  </a:lnTo>
                  <a:lnTo>
                    <a:pt x="50242" y="40486"/>
                  </a:lnTo>
                  <a:lnTo>
                    <a:pt x="50242" y="39389"/>
                  </a:lnTo>
                  <a:lnTo>
                    <a:pt x="48747" y="38047"/>
                  </a:lnTo>
                  <a:lnTo>
                    <a:pt x="45854" y="37266"/>
                  </a:lnTo>
                  <a:lnTo>
                    <a:pt x="44243" y="36080"/>
                  </a:lnTo>
                  <a:lnTo>
                    <a:pt x="44235" y="34577"/>
                  </a:lnTo>
                  <a:lnTo>
                    <a:pt x="43528" y="32760"/>
                  </a:lnTo>
                  <a:lnTo>
                    <a:pt x="42126" y="30626"/>
                  </a:lnTo>
                  <a:lnTo>
                    <a:pt x="39216" y="28443"/>
                  </a:lnTo>
                  <a:lnTo>
                    <a:pt x="34800" y="26213"/>
                  </a:lnTo>
                  <a:lnTo>
                    <a:pt x="31040" y="23219"/>
                  </a:lnTo>
                  <a:lnTo>
                    <a:pt x="27937" y="19458"/>
                  </a:lnTo>
                  <a:lnTo>
                    <a:pt x="25311" y="17039"/>
                  </a:lnTo>
                  <a:lnTo>
                    <a:pt x="23290" y="16027"/>
                  </a:lnTo>
                  <a:lnTo>
                    <a:pt x="22812" y="15490"/>
                  </a:lnTo>
                  <a:lnTo>
                    <a:pt x="28729" y="15538"/>
                  </a:lnTo>
                  <a:lnTo>
                    <a:pt x="34326" y="15584"/>
                  </a:lnTo>
                  <a:lnTo>
                    <a:pt x="34364" y="10195"/>
                  </a:lnTo>
                  <a:lnTo>
                    <a:pt x="34396" y="5406"/>
                  </a:lnTo>
                  <a:lnTo>
                    <a:pt x="34431" y="0"/>
                  </a:lnTo>
                  <a:lnTo>
                    <a:pt x="44577" y="8"/>
                  </a:lnTo>
                  <a:lnTo>
                    <a:pt x="56692" y="18"/>
                  </a:lnTo>
                  <a:lnTo>
                    <a:pt x="69260" y="29"/>
                  </a:lnTo>
                  <a:lnTo>
                    <a:pt x="79133" y="3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10556907" y="3068983"/>
              <a:ext cx="8055" cy="10082"/>
            </a:xfrm>
            <a:custGeom>
              <a:avLst/>
              <a:pathLst>
                <a:path w="8055" h="10082">
                  <a:moveTo>
                    <a:pt x="2555" y="10033"/>
                  </a:moveTo>
                  <a:lnTo>
                    <a:pt x="1386" y="10082"/>
                  </a:lnTo>
                  <a:lnTo>
                    <a:pt x="372" y="9155"/>
                  </a:lnTo>
                  <a:lnTo>
                    <a:pt x="18" y="8535"/>
                  </a:lnTo>
                  <a:lnTo>
                    <a:pt x="0" y="5351"/>
                  </a:lnTo>
                  <a:lnTo>
                    <a:pt x="3896" y="2639"/>
                  </a:lnTo>
                  <a:lnTo>
                    <a:pt x="5178" y="0"/>
                  </a:lnTo>
                  <a:lnTo>
                    <a:pt x="6246" y="213"/>
                  </a:lnTo>
                  <a:lnTo>
                    <a:pt x="7194" y="644"/>
                  </a:lnTo>
                  <a:lnTo>
                    <a:pt x="8055" y="1438"/>
                  </a:lnTo>
                  <a:lnTo>
                    <a:pt x="3608" y="583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863202" y="3209171"/>
              <a:ext cx="135627" cy="203056"/>
            </a:xfrm>
            <a:custGeom>
              <a:avLst/>
              <a:pathLst>
                <a:path w="135627" h="203056">
                  <a:moveTo>
                    <a:pt x="115953" y="82926"/>
                  </a:moveTo>
                  <a:lnTo>
                    <a:pt x="114485" y="84672"/>
                  </a:lnTo>
                  <a:lnTo>
                    <a:pt x="114219" y="85779"/>
                  </a:lnTo>
                  <a:lnTo>
                    <a:pt x="113269" y="87747"/>
                  </a:lnTo>
                  <a:lnTo>
                    <a:pt x="112532" y="88814"/>
                  </a:lnTo>
                  <a:lnTo>
                    <a:pt x="113608" y="91262"/>
                  </a:lnTo>
                  <a:lnTo>
                    <a:pt x="114833" y="91370"/>
                  </a:lnTo>
                  <a:lnTo>
                    <a:pt x="115298" y="91683"/>
                  </a:lnTo>
                  <a:lnTo>
                    <a:pt x="115606" y="92162"/>
                  </a:lnTo>
                  <a:lnTo>
                    <a:pt x="115537" y="92681"/>
                  </a:lnTo>
                  <a:lnTo>
                    <a:pt x="115066" y="93148"/>
                  </a:lnTo>
                  <a:lnTo>
                    <a:pt x="113894" y="93742"/>
                  </a:lnTo>
                  <a:lnTo>
                    <a:pt x="112781" y="95156"/>
                  </a:lnTo>
                  <a:lnTo>
                    <a:pt x="112886" y="96712"/>
                  </a:lnTo>
                  <a:lnTo>
                    <a:pt x="112188" y="97524"/>
                  </a:lnTo>
                  <a:lnTo>
                    <a:pt x="109946" y="97954"/>
                  </a:lnTo>
                  <a:lnTo>
                    <a:pt x="105559" y="97957"/>
                  </a:lnTo>
                  <a:lnTo>
                    <a:pt x="103406" y="98062"/>
                  </a:lnTo>
                  <a:lnTo>
                    <a:pt x="101685" y="98328"/>
                  </a:lnTo>
                  <a:lnTo>
                    <a:pt x="100554" y="99339"/>
                  </a:lnTo>
                  <a:lnTo>
                    <a:pt x="99115" y="100042"/>
                  </a:lnTo>
                  <a:lnTo>
                    <a:pt x="97987" y="100208"/>
                  </a:lnTo>
                  <a:lnTo>
                    <a:pt x="96987" y="101380"/>
                  </a:lnTo>
                  <a:lnTo>
                    <a:pt x="95994" y="103044"/>
                  </a:lnTo>
                  <a:lnTo>
                    <a:pt x="96330" y="104180"/>
                  </a:lnTo>
                  <a:lnTo>
                    <a:pt x="97353" y="105699"/>
                  </a:lnTo>
                  <a:lnTo>
                    <a:pt x="97957" y="107251"/>
                  </a:lnTo>
                  <a:lnTo>
                    <a:pt x="97164" y="109768"/>
                  </a:lnTo>
                  <a:lnTo>
                    <a:pt x="96292" y="111711"/>
                  </a:lnTo>
                  <a:lnTo>
                    <a:pt x="95782" y="113193"/>
                  </a:lnTo>
                  <a:lnTo>
                    <a:pt x="95090" y="116045"/>
                  </a:lnTo>
                  <a:lnTo>
                    <a:pt x="93404" y="119180"/>
                  </a:lnTo>
                  <a:lnTo>
                    <a:pt x="92196" y="120964"/>
                  </a:lnTo>
                  <a:lnTo>
                    <a:pt x="92201" y="122906"/>
                  </a:lnTo>
                  <a:lnTo>
                    <a:pt x="92811" y="125661"/>
                  </a:lnTo>
                  <a:lnTo>
                    <a:pt x="96251" y="129675"/>
                  </a:lnTo>
                  <a:lnTo>
                    <a:pt x="97389" y="131594"/>
                  </a:lnTo>
                  <a:lnTo>
                    <a:pt x="98325" y="134669"/>
                  </a:lnTo>
                  <a:lnTo>
                    <a:pt x="101429" y="137093"/>
                  </a:lnTo>
                  <a:lnTo>
                    <a:pt x="103388" y="139052"/>
                  </a:lnTo>
                  <a:lnTo>
                    <a:pt x="103204" y="141640"/>
                  </a:lnTo>
                  <a:lnTo>
                    <a:pt x="103464" y="142447"/>
                  </a:lnTo>
                  <a:lnTo>
                    <a:pt x="104679" y="143098"/>
                  </a:lnTo>
                  <a:lnTo>
                    <a:pt x="106147" y="143599"/>
                  </a:lnTo>
                  <a:lnTo>
                    <a:pt x="107779" y="143558"/>
                  </a:lnTo>
                  <a:lnTo>
                    <a:pt x="109235" y="143339"/>
                  </a:lnTo>
                  <a:lnTo>
                    <a:pt x="109575" y="142974"/>
                  </a:lnTo>
                  <a:lnTo>
                    <a:pt x="112944" y="142928"/>
                  </a:lnTo>
                  <a:lnTo>
                    <a:pt x="113323" y="143577"/>
                  </a:lnTo>
                  <a:lnTo>
                    <a:pt x="113517" y="147301"/>
                  </a:lnTo>
                  <a:lnTo>
                    <a:pt x="113655" y="148809"/>
                  </a:lnTo>
                  <a:lnTo>
                    <a:pt x="114455" y="149417"/>
                  </a:lnTo>
                  <a:lnTo>
                    <a:pt x="114934" y="150340"/>
                  </a:lnTo>
                  <a:lnTo>
                    <a:pt x="114964" y="151178"/>
                  </a:lnTo>
                  <a:lnTo>
                    <a:pt x="115118" y="153264"/>
                  </a:lnTo>
                  <a:lnTo>
                    <a:pt x="115617" y="154361"/>
                  </a:lnTo>
                  <a:lnTo>
                    <a:pt x="115537" y="156587"/>
                  </a:lnTo>
                  <a:lnTo>
                    <a:pt x="115881" y="157404"/>
                  </a:lnTo>
                  <a:lnTo>
                    <a:pt x="116814" y="157957"/>
                  </a:lnTo>
                  <a:lnTo>
                    <a:pt x="117988" y="159552"/>
                  </a:lnTo>
                  <a:lnTo>
                    <a:pt x="118430" y="159753"/>
                  </a:lnTo>
                  <a:lnTo>
                    <a:pt x="118658" y="160317"/>
                  </a:lnTo>
                  <a:lnTo>
                    <a:pt x="119665" y="162588"/>
                  </a:lnTo>
                  <a:lnTo>
                    <a:pt x="120176" y="163267"/>
                  </a:lnTo>
                  <a:lnTo>
                    <a:pt x="120535" y="163366"/>
                  </a:lnTo>
                  <a:lnTo>
                    <a:pt x="120686" y="164154"/>
                  </a:lnTo>
                  <a:lnTo>
                    <a:pt x="121415" y="166277"/>
                  </a:lnTo>
                  <a:lnTo>
                    <a:pt x="121907" y="166800"/>
                  </a:lnTo>
                  <a:lnTo>
                    <a:pt x="122849" y="168359"/>
                  </a:lnTo>
                  <a:lnTo>
                    <a:pt x="123228" y="170058"/>
                  </a:lnTo>
                  <a:lnTo>
                    <a:pt x="124474" y="171975"/>
                  </a:lnTo>
                  <a:lnTo>
                    <a:pt x="125742" y="173324"/>
                  </a:lnTo>
                  <a:lnTo>
                    <a:pt x="126314" y="174720"/>
                  </a:lnTo>
                  <a:lnTo>
                    <a:pt x="127936" y="177808"/>
                  </a:lnTo>
                  <a:lnTo>
                    <a:pt x="129505" y="179975"/>
                  </a:lnTo>
                  <a:lnTo>
                    <a:pt x="131637" y="180540"/>
                  </a:lnTo>
                  <a:lnTo>
                    <a:pt x="133420" y="180843"/>
                  </a:lnTo>
                  <a:lnTo>
                    <a:pt x="134534" y="181679"/>
                  </a:lnTo>
                  <a:lnTo>
                    <a:pt x="135627" y="182582"/>
                  </a:lnTo>
                  <a:lnTo>
                    <a:pt x="134448" y="182994"/>
                  </a:lnTo>
                  <a:lnTo>
                    <a:pt x="133395" y="183547"/>
                  </a:lnTo>
                  <a:lnTo>
                    <a:pt x="131934" y="183120"/>
                  </a:lnTo>
                  <a:lnTo>
                    <a:pt x="129906" y="183351"/>
                  </a:lnTo>
                  <a:lnTo>
                    <a:pt x="127794" y="183962"/>
                  </a:lnTo>
                  <a:lnTo>
                    <a:pt x="125847" y="184265"/>
                  </a:lnTo>
                  <a:lnTo>
                    <a:pt x="122177" y="183293"/>
                  </a:lnTo>
                  <a:lnTo>
                    <a:pt x="121057" y="183159"/>
                  </a:lnTo>
                  <a:lnTo>
                    <a:pt x="120296" y="182738"/>
                  </a:lnTo>
                  <a:lnTo>
                    <a:pt x="118774" y="180822"/>
                  </a:lnTo>
                  <a:lnTo>
                    <a:pt x="118050" y="180597"/>
                  </a:lnTo>
                  <a:lnTo>
                    <a:pt x="116096" y="181492"/>
                  </a:lnTo>
                  <a:lnTo>
                    <a:pt x="113720" y="182110"/>
                  </a:lnTo>
                  <a:lnTo>
                    <a:pt x="112562" y="181992"/>
                  </a:lnTo>
                  <a:lnTo>
                    <a:pt x="111199" y="182637"/>
                  </a:lnTo>
                  <a:lnTo>
                    <a:pt x="109931" y="183500"/>
                  </a:lnTo>
                  <a:lnTo>
                    <a:pt x="107506" y="187233"/>
                  </a:lnTo>
                  <a:lnTo>
                    <a:pt x="106254" y="188553"/>
                  </a:lnTo>
                  <a:lnTo>
                    <a:pt x="104909" y="189160"/>
                  </a:lnTo>
                  <a:lnTo>
                    <a:pt x="102220" y="189141"/>
                  </a:lnTo>
                  <a:lnTo>
                    <a:pt x="99348" y="189273"/>
                  </a:lnTo>
                  <a:lnTo>
                    <a:pt x="97199" y="190177"/>
                  </a:lnTo>
                  <a:lnTo>
                    <a:pt x="95184" y="190639"/>
                  </a:lnTo>
                  <a:lnTo>
                    <a:pt x="94176" y="190698"/>
                  </a:lnTo>
                  <a:lnTo>
                    <a:pt x="93836" y="192746"/>
                  </a:lnTo>
                  <a:lnTo>
                    <a:pt x="93376" y="193696"/>
                  </a:lnTo>
                  <a:lnTo>
                    <a:pt x="92743" y="194240"/>
                  </a:lnTo>
                  <a:lnTo>
                    <a:pt x="91178" y="194403"/>
                  </a:lnTo>
                  <a:lnTo>
                    <a:pt x="89771" y="194330"/>
                  </a:lnTo>
                  <a:lnTo>
                    <a:pt x="88918" y="193478"/>
                  </a:lnTo>
                  <a:lnTo>
                    <a:pt x="87334" y="193051"/>
                  </a:lnTo>
                  <a:lnTo>
                    <a:pt x="85932" y="192746"/>
                  </a:lnTo>
                  <a:lnTo>
                    <a:pt x="85018" y="192259"/>
                  </a:lnTo>
                  <a:lnTo>
                    <a:pt x="84287" y="192381"/>
                  </a:lnTo>
                  <a:lnTo>
                    <a:pt x="83678" y="193233"/>
                  </a:lnTo>
                  <a:lnTo>
                    <a:pt x="83190" y="193965"/>
                  </a:lnTo>
                  <a:lnTo>
                    <a:pt x="82764" y="195305"/>
                  </a:lnTo>
                  <a:lnTo>
                    <a:pt x="80632" y="195732"/>
                  </a:lnTo>
                  <a:lnTo>
                    <a:pt x="79717" y="196495"/>
                  </a:lnTo>
                  <a:lnTo>
                    <a:pt x="80247" y="199007"/>
                  </a:lnTo>
                  <a:lnTo>
                    <a:pt x="80003" y="199988"/>
                  </a:lnTo>
                  <a:lnTo>
                    <a:pt x="79556" y="200750"/>
                  </a:lnTo>
                  <a:lnTo>
                    <a:pt x="76981" y="200903"/>
                  </a:lnTo>
                  <a:lnTo>
                    <a:pt x="74783" y="200850"/>
                  </a:lnTo>
                  <a:lnTo>
                    <a:pt x="73520" y="201777"/>
                  </a:lnTo>
                  <a:lnTo>
                    <a:pt x="71948" y="202855"/>
                  </a:lnTo>
                  <a:lnTo>
                    <a:pt x="70992" y="203056"/>
                  </a:lnTo>
                  <a:lnTo>
                    <a:pt x="69867" y="202990"/>
                  </a:lnTo>
                  <a:lnTo>
                    <a:pt x="68372" y="201740"/>
                  </a:lnTo>
                  <a:lnTo>
                    <a:pt x="66938" y="200200"/>
                  </a:lnTo>
                  <a:lnTo>
                    <a:pt x="63293" y="199121"/>
                  </a:lnTo>
                  <a:lnTo>
                    <a:pt x="59678" y="198226"/>
                  </a:lnTo>
                  <a:lnTo>
                    <a:pt x="57308" y="195778"/>
                  </a:lnTo>
                  <a:lnTo>
                    <a:pt x="56748" y="194573"/>
                  </a:lnTo>
                  <a:lnTo>
                    <a:pt x="55630" y="194044"/>
                  </a:lnTo>
                  <a:lnTo>
                    <a:pt x="52818" y="191141"/>
                  </a:lnTo>
                  <a:lnTo>
                    <a:pt x="51264" y="189273"/>
                  </a:lnTo>
                  <a:lnTo>
                    <a:pt x="49580" y="188775"/>
                  </a:lnTo>
                  <a:lnTo>
                    <a:pt x="47647" y="187994"/>
                  </a:lnTo>
                  <a:lnTo>
                    <a:pt x="47725" y="186642"/>
                  </a:lnTo>
                  <a:lnTo>
                    <a:pt x="47594" y="185340"/>
                  </a:lnTo>
                  <a:lnTo>
                    <a:pt x="46764" y="184811"/>
                  </a:lnTo>
                  <a:lnTo>
                    <a:pt x="45598" y="184460"/>
                  </a:lnTo>
                  <a:lnTo>
                    <a:pt x="45171" y="183729"/>
                  </a:lnTo>
                  <a:lnTo>
                    <a:pt x="45293" y="182022"/>
                  </a:lnTo>
                  <a:lnTo>
                    <a:pt x="45521" y="177622"/>
                  </a:lnTo>
                  <a:lnTo>
                    <a:pt x="45198" y="173408"/>
                  </a:lnTo>
                  <a:lnTo>
                    <a:pt x="42603" y="171945"/>
                  </a:lnTo>
                  <a:lnTo>
                    <a:pt x="41483" y="170954"/>
                  </a:lnTo>
                  <a:lnTo>
                    <a:pt x="39517" y="164724"/>
                  </a:lnTo>
                  <a:lnTo>
                    <a:pt x="38590" y="161916"/>
                  </a:lnTo>
                  <a:lnTo>
                    <a:pt x="38547" y="159831"/>
                  </a:lnTo>
                  <a:lnTo>
                    <a:pt x="39198" y="153612"/>
                  </a:lnTo>
                  <a:lnTo>
                    <a:pt x="39935" y="150922"/>
                  </a:lnTo>
                  <a:lnTo>
                    <a:pt x="41941" y="145526"/>
                  </a:lnTo>
                  <a:lnTo>
                    <a:pt x="43099" y="143699"/>
                  </a:lnTo>
                  <a:lnTo>
                    <a:pt x="43164" y="142335"/>
                  </a:lnTo>
                  <a:lnTo>
                    <a:pt x="43047" y="140578"/>
                  </a:lnTo>
                  <a:lnTo>
                    <a:pt x="42457" y="137114"/>
                  </a:lnTo>
                  <a:lnTo>
                    <a:pt x="45849" y="134930"/>
                  </a:lnTo>
                  <a:lnTo>
                    <a:pt x="47304" y="134011"/>
                  </a:lnTo>
                  <a:lnTo>
                    <a:pt x="47547" y="132548"/>
                  </a:lnTo>
                  <a:lnTo>
                    <a:pt x="49364" y="130698"/>
                  </a:lnTo>
                  <a:lnTo>
                    <a:pt x="50167" y="128936"/>
                  </a:lnTo>
                  <a:lnTo>
                    <a:pt x="50838" y="127552"/>
                  </a:lnTo>
                  <a:lnTo>
                    <a:pt x="50654" y="126820"/>
                  </a:lnTo>
                  <a:lnTo>
                    <a:pt x="49862" y="126395"/>
                  </a:lnTo>
                  <a:lnTo>
                    <a:pt x="48928" y="125076"/>
                  </a:lnTo>
                  <a:lnTo>
                    <a:pt x="46966" y="121283"/>
                  </a:lnTo>
                  <a:lnTo>
                    <a:pt x="46257" y="120515"/>
                  </a:lnTo>
                  <a:lnTo>
                    <a:pt x="45658" y="119449"/>
                  </a:lnTo>
                  <a:lnTo>
                    <a:pt x="45964" y="117766"/>
                  </a:lnTo>
                  <a:lnTo>
                    <a:pt x="46732" y="115946"/>
                  </a:lnTo>
                  <a:lnTo>
                    <a:pt x="46633" y="115184"/>
                  </a:lnTo>
                  <a:lnTo>
                    <a:pt x="45458" y="114201"/>
                  </a:lnTo>
                  <a:lnTo>
                    <a:pt x="43039" y="112563"/>
                  </a:lnTo>
                  <a:lnTo>
                    <a:pt x="41028" y="112442"/>
                  </a:lnTo>
                  <a:lnTo>
                    <a:pt x="39474" y="111851"/>
                  </a:lnTo>
                  <a:lnTo>
                    <a:pt x="37189" y="111771"/>
                  </a:lnTo>
                  <a:lnTo>
                    <a:pt x="35362" y="111589"/>
                  </a:lnTo>
                  <a:lnTo>
                    <a:pt x="34326" y="110979"/>
                  </a:lnTo>
                  <a:lnTo>
                    <a:pt x="34539" y="109974"/>
                  </a:lnTo>
                  <a:lnTo>
                    <a:pt x="34991" y="109200"/>
                  </a:lnTo>
                  <a:lnTo>
                    <a:pt x="36528" y="107293"/>
                  </a:lnTo>
                  <a:lnTo>
                    <a:pt x="37555" y="105251"/>
                  </a:lnTo>
                  <a:lnTo>
                    <a:pt x="37694" y="103257"/>
                  </a:lnTo>
                  <a:lnTo>
                    <a:pt x="38006" y="100637"/>
                  </a:lnTo>
                  <a:lnTo>
                    <a:pt x="38451" y="98362"/>
                  </a:lnTo>
                  <a:lnTo>
                    <a:pt x="38691" y="95791"/>
                  </a:lnTo>
                  <a:lnTo>
                    <a:pt x="36276" y="94102"/>
                  </a:lnTo>
                  <a:lnTo>
                    <a:pt x="35505" y="92714"/>
                  </a:lnTo>
                  <a:lnTo>
                    <a:pt x="34508" y="91482"/>
                  </a:lnTo>
                  <a:lnTo>
                    <a:pt x="33411" y="91482"/>
                  </a:lnTo>
                  <a:lnTo>
                    <a:pt x="31756" y="90953"/>
                  </a:lnTo>
                  <a:lnTo>
                    <a:pt x="29170" y="92573"/>
                  </a:lnTo>
                  <a:lnTo>
                    <a:pt x="27137" y="92274"/>
                  </a:lnTo>
                  <a:lnTo>
                    <a:pt x="25735" y="92884"/>
                  </a:lnTo>
                  <a:lnTo>
                    <a:pt x="22505" y="92762"/>
                  </a:lnTo>
                  <a:lnTo>
                    <a:pt x="20433" y="91970"/>
                  </a:lnTo>
                  <a:lnTo>
                    <a:pt x="17925" y="92498"/>
                  </a:lnTo>
                  <a:lnTo>
                    <a:pt x="12070" y="85994"/>
                  </a:lnTo>
                  <a:lnTo>
                    <a:pt x="6179" y="79450"/>
                  </a:lnTo>
                  <a:lnTo>
                    <a:pt x="387" y="73018"/>
                  </a:lnTo>
                  <a:lnTo>
                    <a:pt x="0" y="72139"/>
                  </a:lnTo>
                  <a:lnTo>
                    <a:pt x="2423" y="69079"/>
                  </a:lnTo>
                  <a:lnTo>
                    <a:pt x="4583" y="66877"/>
                  </a:lnTo>
                  <a:lnTo>
                    <a:pt x="6393" y="65627"/>
                  </a:lnTo>
                  <a:lnTo>
                    <a:pt x="7243" y="64525"/>
                  </a:lnTo>
                  <a:lnTo>
                    <a:pt x="6591" y="59805"/>
                  </a:lnTo>
                  <a:lnTo>
                    <a:pt x="6626" y="58108"/>
                  </a:lnTo>
                  <a:lnTo>
                    <a:pt x="5781" y="56261"/>
                  </a:lnTo>
                  <a:lnTo>
                    <a:pt x="5173" y="54188"/>
                  </a:lnTo>
                  <a:lnTo>
                    <a:pt x="5901" y="52459"/>
                  </a:lnTo>
                  <a:lnTo>
                    <a:pt x="6776" y="51255"/>
                  </a:lnTo>
                  <a:lnTo>
                    <a:pt x="7904" y="50789"/>
                  </a:lnTo>
                  <a:lnTo>
                    <a:pt x="10604" y="50368"/>
                  </a:lnTo>
                  <a:lnTo>
                    <a:pt x="12513" y="50198"/>
                  </a:lnTo>
                  <a:lnTo>
                    <a:pt x="13188" y="49506"/>
                  </a:lnTo>
                  <a:lnTo>
                    <a:pt x="14300" y="48702"/>
                  </a:lnTo>
                  <a:lnTo>
                    <a:pt x="15750" y="48658"/>
                  </a:lnTo>
                  <a:lnTo>
                    <a:pt x="18594" y="49216"/>
                  </a:lnTo>
                  <a:lnTo>
                    <a:pt x="19890" y="48175"/>
                  </a:lnTo>
                  <a:lnTo>
                    <a:pt x="22237" y="46763"/>
                  </a:lnTo>
                  <a:lnTo>
                    <a:pt x="27517" y="44323"/>
                  </a:lnTo>
                  <a:lnTo>
                    <a:pt x="28704" y="42734"/>
                  </a:lnTo>
                  <a:lnTo>
                    <a:pt x="29533" y="40270"/>
                  </a:lnTo>
                  <a:lnTo>
                    <a:pt x="29439" y="39111"/>
                  </a:lnTo>
                  <a:lnTo>
                    <a:pt x="28898" y="38668"/>
                  </a:lnTo>
                  <a:lnTo>
                    <a:pt x="27590" y="38266"/>
                  </a:lnTo>
                  <a:lnTo>
                    <a:pt x="25585" y="38211"/>
                  </a:lnTo>
                  <a:lnTo>
                    <a:pt x="23975" y="38842"/>
                  </a:lnTo>
                  <a:lnTo>
                    <a:pt x="22317" y="38497"/>
                  </a:lnTo>
                  <a:lnTo>
                    <a:pt x="20933" y="36980"/>
                  </a:lnTo>
                  <a:lnTo>
                    <a:pt x="20853" y="35723"/>
                  </a:lnTo>
                  <a:lnTo>
                    <a:pt x="21672" y="33947"/>
                  </a:lnTo>
                  <a:lnTo>
                    <a:pt x="21197" y="32773"/>
                  </a:lnTo>
                  <a:lnTo>
                    <a:pt x="18558" y="29033"/>
                  </a:lnTo>
                  <a:lnTo>
                    <a:pt x="18574" y="28003"/>
                  </a:lnTo>
                  <a:lnTo>
                    <a:pt x="20486" y="26326"/>
                  </a:lnTo>
                  <a:lnTo>
                    <a:pt x="21574" y="24897"/>
                  </a:lnTo>
                  <a:lnTo>
                    <a:pt x="23059" y="21479"/>
                  </a:lnTo>
                  <a:lnTo>
                    <a:pt x="24240" y="20342"/>
                  </a:lnTo>
                  <a:lnTo>
                    <a:pt x="27915" y="19942"/>
                  </a:lnTo>
                  <a:lnTo>
                    <a:pt x="28850" y="19214"/>
                  </a:lnTo>
                  <a:lnTo>
                    <a:pt x="30726" y="17406"/>
                  </a:lnTo>
                  <a:lnTo>
                    <a:pt x="33510" y="15344"/>
                  </a:lnTo>
                  <a:lnTo>
                    <a:pt x="37537" y="13699"/>
                  </a:lnTo>
                  <a:lnTo>
                    <a:pt x="38690" y="10702"/>
                  </a:lnTo>
                  <a:lnTo>
                    <a:pt x="39405" y="9885"/>
                  </a:lnTo>
                  <a:lnTo>
                    <a:pt x="42604" y="8307"/>
                  </a:lnTo>
                  <a:lnTo>
                    <a:pt x="43161" y="7465"/>
                  </a:lnTo>
                  <a:lnTo>
                    <a:pt x="43086" y="6724"/>
                  </a:lnTo>
                  <a:lnTo>
                    <a:pt x="37949" y="0"/>
                  </a:lnTo>
                  <a:lnTo>
                    <a:pt x="38969" y="461"/>
                  </a:lnTo>
                  <a:lnTo>
                    <a:pt x="42951" y="4849"/>
                  </a:lnTo>
                  <a:lnTo>
                    <a:pt x="45156" y="5797"/>
                  </a:lnTo>
                  <a:lnTo>
                    <a:pt x="45620" y="5819"/>
                  </a:lnTo>
                  <a:lnTo>
                    <a:pt x="45637" y="4679"/>
                  </a:lnTo>
                  <a:lnTo>
                    <a:pt x="47660" y="5159"/>
                  </a:lnTo>
                  <a:lnTo>
                    <a:pt x="52889" y="8160"/>
                  </a:lnTo>
                  <a:lnTo>
                    <a:pt x="60534" y="13118"/>
                  </a:lnTo>
                  <a:lnTo>
                    <a:pt x="71274" y="22486"/>
                  </a:lnTo>
                  <a:lnTo>
                    <a:pt x="74328" y="26049"/>
                  </a:lnTo>
                  <a:lnTo>
                    <a:pt x="76385" y="27728"/>
                  </a:lnTo>
                  <a:lnTo>
                    <a:pt x="79578" y="31814"/>
                  </a:lnTo>
                  <a:lnTo>
                    <a:pt x="80512" y="33811"/>
                  </a:lnTo>
                  <a:lnTo>
                    <a:pt x="80421" y="41759"/>
                  </a:lnTo>
                  <a:lnTo>
                    <a:pt x="77593" y="47134"/>
                  </a:lnTo>
                  <a:lnTo>
                    <a:pt x="76902" y="51178"/>
                  </a:lnTo>
                  <a:lnTo>
                    <a:pt x="76749" y="56560"/>
                  </a:lnTo>
                  <a:lnTo>
                    <a:pt x="75105" y="59649"/>
                  </a:lnTo>
                  <a:lnTo>
                    <a:pt x="77287" y="57970"/>
                  </a:lnTo>
                  <a:lnTo>
                    <a:pt x="77964" y="53114"/>
                  </a:lnTo>
                  <a:lnTo>
                    <a:pt x="79821" y="50164"/>
                  </a:lnTo>
                  <a:lnTo>
                    <a:pt x="82233" y="46926"/>
                  </a:lnTo>
                  <a:lnTo>
                    <a:pt x="85454" y="46149"/>
                  </a:lnTo>
                  <a:lnTo>
                    <a:pt x="88925" y="47528"/>
                  </a:lnTo>
                  <a:lnTo>
                    <a:pt x="91718" y="47771"/>
                  </a:lnTo>
                  <a:lnTo>
                    <a:pt x="94183" y="48730"/>
                  </a:lnTo>
                  <a:lnTo>
                    <a:pt x="99425" y="53907"/>
                  </a:lnTo>
                  <a:lnTo>
                    <a:pt x="104546" y="58001"/>
                  </a:lnTo>
                  <a:lnTo>
                    <a:pt x="106409" y="61285"/>
                  </a:lnTo>
                  <a:lnTo>
                    <a:pt x="111839" y="62927"/>
                  </a:lnTo>
                  <a:lnTo>
                    <a:pt x="115047" y="65517"/>
                  </a:lnTo>
                  <a:lnTo>
                    <a:pt x="116078" y="67758"/>
                  </a:lnTo>
                  <a:lnTo>
                    <a:pt x="116714" y="73625"/>
                  </a:lnTo>
                  <a:lnTo>
                    <a:pt x="115663" y="8247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9713661" y="2829278"/>
              <a:ext cx="3105" cy="2803"/>
            </a:xfrm>
            <a:custGeom>
              <a:avLst/>
              <a:pathLst>
                <a:path w="3105" h="2803">
                  <a:moveTo>
                    <a:pt x="2695" y="2378"/>
                  </a:moveTo>
                  <a:lnTo>
                    <a:pt x="2010" y="2803"/>
                  </a:lnTo>
                  <a:lnTo>
                    <a:pt x="118" y="781"/>
                  </a:lnTo>
                  <a:lnTo>
                    <a:pt x="0" y="121"/>
                  </a:lnTo>
                  <a:lnTo>
                    <a:pt x="1462" y="0"/>
                  </a:lnTo>
                  <a:lnTo>
                    <a:pt x="3105" y="913"/>
                  </a:lnTo>
                  <a:lnTo>
                    <a:pt x="3014" y="1743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9705492" y="2828262"/>
              <a:ext cx="5667" cy="3397"/>
            </a:xfrm>
            <a:custGeom>
              <a:avLst/>
              <a:pathLst>
                <a:path w="5667" h="3397">
                  <a:moveTo>
                    <a:pt x="4390" y="3396"/>
                  </a:moveTo>
                  <a:lnTo>
                    <a:pt x="1063" y="3397"/>
                  </a:lnTo>
                  <a:lnTo>
                    <a:pt x="350" y="3120"/>
                  </a:lnTo>
                  <a:lnTo>
                    <a:pt x="0" y="2534"/>
                  </a:lnTo>
                  <a:lnTo>
                    <a:pt x="1179" y="1468"/>
                  </a:lnTo>
                  <a:lnTo>
                    <a:pt x="5667" y="0"/>
                  </a:lnTo>
                  <a:lnTo>
                    <a:pt x="4544" y="1543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9707085" y="2821863"/>
              <a:ext cx="12125" cy="7445"/>
            </a:xfrm>
            <a:custGeom>
              <a:avLst/>
              <a:pathLst>
                <a:path w="12125" h="7445">
                  <a:moveTo>
                    <a:pt x="3365" y="1396"/>
                  </a:moveTo>
                  <a:lnTo>
                    <a:pt x="4253" y="608"/>
                  </a:lnTo>
                  <a:lnTo>
                    <a:pt x="5564" y="379"/>
                  </a:lnTo>
                  <a:lnTo>
                    <a:pt x="6255" y="0"/>
                  </a:lnTo>
                  <a:lnTo>
                    <a:pt x="8060" y="0"/>
                  </a:lnTo>
                  <a:lnTo>
                    <a:pt x="9167" y="304"/>
                  </a:lnTo>
                  <a:lnTo>
                    <a:pt x="10311" y="779"/>
                  </a:lnTo>
                  <a:lnTo>
                    <a:pt x="10905" y="1810"/>
                  </a:lnTo>
                  <a:lnTo>
                    <a:pt x="10724" y="2967"/>
                  </a:lnTo>
                  <a:lnTo>
                    <a:pt x="11846" y="3525"/>
                  </a:lnTo>
                  <a:lnTo>
                    <a:pt x="12125" y="4663"/>
                  </a:lnTo>
                  <a:lnTo>
                    <a:pt x="10888" y="5283"/>
                  </a:lnTo>
                  <a:lnTo>
                    <a:pt x="10816" y="6623"/>
                  </a:lnTo>
                  <a:lnTo>
                    <a:pt x="10265" y="7445"/>
                  </a:lnTo>
                  <a:lnTo>
                    <a:pt x="6703" y="5984"/>
                  </a:lnTo>
                  <a:lnTo>
                    <a:pt x="3767" y="5225"/>
                  </a:lnTo>
                  <a:lnTo>
                    <a:pt x="1127" y="5526"/>
                  </a:lnTo>
                  <a:lnTo>
                    <a:pt x="167" y="4667"/>
                  </a:lnTo>
                  <a:lnTo>
                    <a:pt x="0" y="3780"/>
                  </a:lnTo>
                  <a:lnTo>
                    <a:pt x="3046" y="2237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8583894" y="4909091"/>
              <a:ext cx="16210" cy="6031"/>
            </a:xfrm>
            <a:custGeom>
              <a:avLst/>
              <a:pathLst>
                <a:path w="16210" h="6031">
                  <a:moveTo>
                    <a:pt x="12608" y="4719"/>
                  </a:moveTo>
                  <a:lnTo>
                    <a:pt x="9307" y="6031"/>
                  </a:lnTo>
                  <a:lnTo>
                    <a:pt x="5912" y="6020"/>
                  </a:lnTo>
                  <a:lnTo>
                    <a:pt x="4479" y="4987"/>
                  </a:lnTo>
                  <a:lnTo>
                    <a:pt x="2353" y="1756"/>
                  </a:lnTo>
                  <a:lnTo>
                    <a:pt x="947" y="1524"/>
                  </a:lnTo>
                  <a:lnTo>
                    <a:pt x="75" y="636"/>
                  </a:lnTo>
                  <a:lnTo>
                    <a:pt x="0" y="261"/>
                  </a:lnTo>
                  <a:lnTo>
                    <a:pt x="1495" y="0"/>
                  </a:lnTo>
                  <a:lnTo>
                    <a:pt x="3783" y="928"/>
                  </a:lnTo>
                  <a:lnTo>
                    <a:pt x="9245" y="1681"/>
                  </a:lnTo>
                  <a:lnTo>
                    <a:pt x="13266" y="3451"/>
                  </a:lnTo>
                  <a:lnTo>
                    <a:pt x="16210" y="4047"/>
                  </a:lnTo>
                  <a:lnTo>
                    <a:pt x="15031" y="452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090232" y="3002611"/>
              <a:ext cx="171470" cy="84143"/>
            </a:xfrm>
            <a:custGeom>
              <a:avLst/>
              <a:pathLst>
                <a:path w="171470" h="84143">
                  <a:moveTo>
                    <a:pt x="171470" y="28493"/>
                  </a:moveTo>
                  <a:lnTo>
                    <a:pt x="164354" y="28079"/>
                  </a:lnTo>
                  <a:lnTo>
                    <a:pt x="160997" y="28937"/>
                  </a:lnTo>
                  <a:lnTo>
                    <a:pt x="159526" y="30856"/>
                  </a:lnTo>
                  <a:lnTo>
                    <a:pt x="158262" y="31716"/>
                  </a:lnTo>
                  <a:lnTo>
                    <a:pt x="157208" y="31520"/>
                  </a:lnTo>
                  <a:lnTo>
                    <a:pt x="155072" y="32274"/>
                  </a:lnTo>
                  <a:lnTo>
                    <a:pt x="151857" y="33981"/>
                  </a:lnTo>
                  <a:lnTo>
                    <a:pt x="148956" y="34627"/>
                  </a:lnTo>
                  <a:lnTo>
                    <a:pt x="146370" y="34213"/>
                  </a:lnTo>
                  <a:lnTo>
                    <a:pt x="145620" y="34632"/>
                  </a:lnTo>
                  <a:lnTo>
                    <a:pt x="145418" y="35192"/>
                  </a:lnTo>
                  <a:lnTo>
                    <a:pt x="145028" y="35735"/>
                  </a:lnTo>
                  <a:lnTo>
                    <a:pt x="144023" y="36028"/>
                  </a:lnTo>
                  <a:lnTo>
                    <a:pt x="142873" y="35872"/>
                  </a:lnTo>
                  <a:lnTo>
                    <a:pt x="141579" y="35269"/>
                  </a:lnTo>
                  <a:lnTo>
                    <a:pt x="140895" y="35527"/>
                  </a:lnTo>
                  <a:lnTo>
                    <a:pt x="140820" y="36643"/>
                  </a:lnTo>
                  <a:lnTo>
                    <a:pt x="140122" y="36941"/>
                  </a:lnTo>
                  <a:lnTo>
                    <a:pt x="138799" y="36416"/>
                  </a:lnTo>
                  <a:lnTo>
                    <a:pt x="137311" y="36820"/>
                  </a:lnTo>
                  <a:lnTo>
                    <a:pt x="135656" y="38147"/>
                  </a:lnTo>
                  <a:lnTo>
                    <a:pt x="133332" y="38432"/>
                  </a:lnTo>
                  <a:lnTo>
                    <a:pt x="130339" y="37667"/>
                  </a:lnTo>
                  <a:lnTo>
                    <a:pt x="128022" y="36222"/>
                  </a:lnTo>
                  <a:lnTo>
                    <a:pt x="126382" y="34094"/>
                  </a:lnTo>
                  <a:lnTo>
                    <a:pt x="124412" y="33558"/>
                  </a:lnTo>
                  <a:lnTo>
                    <a:pt x="120966" y="35142"/>
                  </a:lnTo>
                  <a:lnTo>
                    <a:pt x="119523" y="36991"/>
                  </a:lnTo>
                  <a:lnTo>
                    <a:pt x="119211" y="38119"/>
                  </a:lnTo>
                  <a:lnTo>
                    <a:pt x="119546" y="39143"/>
                  </a:lnTo>
                  <a:lnTo>
                    <a:pt x="118915" y="39826"/>
                  </a:lnTo>
                  <a:lnTo>
                    <a:pt x="117314" y="40167"/>
                  </a:lnTo>
                  <a:lnTo>
                    <a:pt x="116097" y="41423"/>
                  </a:lnTo>
                  <a:lnTo>
                    <a:pt x="115263" y="43593"/>
                  </a:lnTo>
                  <a:lnTo>
                    <a:pt x="115096" y="45269"/>
                  </a:lnTo>
                  <a:lnTo>
                    <a:pt x="115595" y="46448"/>
                  </a:lnTo>
                  <a:lnTo>
                    <a:pt x="114798" y="47319"/>
                  </a:lnTo>
                  <a:lnTo>
                    <a:pt x="112702" y="47876"/>
                  </a:lnTo>
                  <a:lnTo>
                    <a:pt x="110226" y="49749"/>
                  </a:lnTo>
                  <a:lnTo>
                    <a:pt x="107372" y="52932"/>
                  </a:lnTo>
                  <a:lnTo>
                    <a:pt x="104534" y="55155"/>
                  </a:lnTo>
                  <a:lnTo>
                    <a:pt x="101711" y="56417"/>
                  </a:lnTo>
                  <a:lnTo>
                    <a:pt x="100349" y="57819"/>
                  </a:lnTo>
                  <a:lnTo>
                    <a:pt x="100445" y="59360"/>
                  </a:lnTo>
                  <a:lnTo>
                    <a:pt x="100274" y="59840"/>
                  </a:lnTo>
                  <a:lnTo>
                    <a:pt x="99735" y="60024"/>
                  </a:lnTo>
                  <a:lnTo>
                    <a:pt x="98815" y="60234"/>
                  </a:lnTo>
                  <a:lnTo>
                    <a:pt x="93369" y="56884"/>
                  </a:lnTo>
                  <a:lnTo>
                    <a:pt x="91806" y="54550"/>
                  </a:lnTo>
                  <a:lnTo>
                    <a:pt x="90455" y="54907"/>
                  </a:lnTo>
                  <a:lnTo>
                    <a:pt x="88743" y="56085"/>
                  </a:lnTo>
                  <a:lnTo>
                    <a:pt x="86338" y="58714"/>
                  </a:lnTo>
                  <a:lnTo>
                    <a:pt x="83754" y="62289"/>
                  </a:lnTo>
                  <a:lnTo>
                    <a:pt x="82505" y="62687"/>
                  </a:lnTo>
                  <a:lnTo>
                    <a:pt x="76058" y="62157"/>
                  </a:lnTo>
                  <a:lnTo>
                    <a:pt x="72648" y="62471"/>
                  </a:lnTo>
                  <a:lnTo>
                    <a:pt x="71948" y="62950"/>
                  </a:lnTo>
                  <a:lnTo>
                    <a:pt x="71626" y="64261"/>
                  </a:lnTo>
                  <a:lnTo>
                    <a:pt x="71822" y="66015"/>
                  </a:lnTo>
                  <a:lnTo>
                    <a:pt x="72760" y="72316"/>
                  </a:lnTo>
                  <a:lnTo>
                    <a:pt x="73282" y="74909"/>
                  </a:lnTo>
                  <a:lnTo>
                    <a:pt x="72768" y="75711"/>
                  </a:lnTo>
                  <a:lnTo>
                    <a:pt x="71031" y="75838"/>
                  </a:lnTo>
                  <a:lnTo>
                    <a:pt x="68782" y="76205"/>
                  </a:lnTo>
                  <a:lnTo>
                    <a:pt x="67547" y="77391"/>
                  </a:lnTo>
                  <a:lnTo>
                    <a:pt x="67255" y="78612"/>
                  </a:lnTo>
                  <a:lnTo>
                    <a:pt x="67135" y="80321"/>
                  </a:lnTo>
                  <a:lnTo>
                    <a:pt x="66424" y="82085"/>
                  </a:lnTo>
                  <a:lnTo>
                    <a:pt x="65029" y="83353"/>
                  </a:lnTo>
                  <a:lnTo>
                    <a:pt x="63652" y="83805"/>
                  </a:lnTo>
                  <a:lnTo>
                    <a:pt x="55968" y="84143"/>
                  </a:lnTo>
                  <a:lnTo>
                    <a:pt x="56099" y="81228"/>
                  </a:lnTo>
                  <a:lnTo>
                    <a:pt x="53880" y="80048"/>
                  </a:lnTo>
                  <a:lnTo>
                    <a:pt x="52619" y="77616"/>
                  </a:lnTo>
                  <a:lnTo>
                    <a:pt x="51515" y="75973"/>
                  </a:lnTo>
                  <a:lnTo>
                    <a:pt x="51881" y="74986"/>
                  </a:lnTo>
                  <a:lnTo>
                    <a:pt x="51771" y="73816"/>
                  </a:lnTo>
                  <a:lnTo>
                    <a:pt x="48645" y="72914"/>
                  </a:lnTo>
                  <a:lnTo>
                    <a:pt x="45713" y="73619"/>
                  </a:lnTo>
                  <a:lnTo>
                    <a:pt x="44026" y="73161"/>
                  </a:lnTo>
                  <a:lnTo>
                    <a:pt x="42788" y="72539"/>
                  </a:lnTo>
                  <a:lnTo>
                    <a:pt x="44921" y="71096"/>
                  </a:lnTo>
                  <a:lnTo>
                    <a:pt x="45069" y="70219"/>
                  </a:lnTo>
                  <a:lnTo>
                    <a:pt x="44384" y="69586"/>
                  </a:lnTo>
                  <a:lnTo>
                    <a:pt x="43681" y="69161"/>
                  </a:lnTo>
                  <a:lnTo>
                    <a:pt x="43892" y="67533"/>
                  </a:lnTo>
                  <a:lnTo>
                    <a:pt x="44326" y="65609"/>
                  </a:lnTo>
                  <a:lnTo>
                    <a:pt x="45520" y="61111"/>
                  </a:lnTo>
                  <a:lnTo>
                    <a:pt x="45075" y="60327"/>
                  </a:lnTo>
                  <a:lnTo>
                    <a:pt x="43118" y="58975"/>
                  </a:lnTo>
                  <a:lnTo>
                    <a:pt x="40638" y="58838"/>
                  </a:lnTo>
                  <a:lnTo>
                    <a:pt x="37902" y="59261"/>
                  </a:lnTo>
                  <a:lnTo>
                    <a:pt x="36583" y="58571"/>
                  </a:lnTo>
                  <a:lnTo>
                    <a:pt x="35430" y="57024"/>
                  </a:lnTo>
                  <a:lnTo>
                    <a:pt x="33480" y="56285"/>
                  </a:lnTo>
                  <a:lnTo>
                    <a:pt x="30020" y="57519"/>
                  </a:lnTo>
                  <a:lnTo>
                    <a:pt x="26365" y="59379"/>
                  </a:lnTo>
                  <a:lnTo>
                    <a:pt x="25242" y="60053"/>
                  </a:lnTo>
                  <a:lnTo>
                    <a:pt x="24315" y="59963"/>
                  </a:lnTo>
                  <a:lnTo>
                    <a:pt x="23901" y="58573"/>
                  </a:lnTo>
                  <a:lnTo>
                    <a:pt x="23716" y="56924"/>
                  </a:lnTo>
                  <a:lnTo>
                    <a:pt x="23490" y="56517"/>
                  </a:lnTo>
                  <a:lnTo>
                    <a:pt x="21539" y="55931"/>
                  </a:lnTo>
                  <a:lnTo>
                    <a:pt x="19260" y="55506"/>
                  </a:lnTo>
                  <a:lnTo>
                    <a:pt x="18099" y="55049"/>
                  </a:lnTo>
                  <a:lnTo>
                    <a:pt x="17001" y="53938"/>
                  </a:lnTo>
                  <a:lnTo>
                    <a:pt x="14277" y="52488"/>
                  </a:lnTo>
                  <a:lnTo>
                    <a:pt x="13659" y="51412"/>
                  </a:lnTo>
                  <a:lnTo>
                    <a:pt x="10014" y="48951"/>
                  </a:lnTo>
                  <a:lnTo>
                    <a:pt x="9277" y="47729"/>
                  </a:lnTo>
                  <a:lnTo>
                    <a:pt x="8441" y="46840"/>
                  </a:lnTo>
                  <a:lnTo>
                    <a:pt x="6689" y="45705"/>
                  </a:lnTo>
                  <a:lnTo>
                    <a:pt x="5319" y="45979"/>
                  </a:lnTo>
                  <a:lnTo>
                    <a:pt x="700" y="44567"/>
                  </a:lnTo>
                  <a:lnTo>
                    <a:pt x="0" y="44439"/>
                  </a:lnTo>
                  <a:lnTo>
                    <a:pt x="640" y="43203"/>
                  </a:lnTo>
                  <a:lnTo>
                    <a:pt x="2096" y="41290"/>
                  </a:lnTo>
                  <a:lnTo>
                    <a:pt x="5273" y="39165"/>
                  </a:lnTo>
                  <a:lnTo>
                    <a:pt x="5537" y="37442"/>
                  </a:lnTo>
                  <a:lnTo>
                    <a:pt x="4707" y="34140"/>
                  </a:lnTo>
                  <a:lnTo>
                    <a:pt x="3875" y="32003"/>
                  </a:lnTo>
                  <a:lnTo>
                    <a:pt x="4324" y="31049"/>
                  </a:lnTo>
                  <a:lnTo>
                    <a:pt x="5313" y="27199"/>
                  </a:lnTo>
                  <a:lnTo>
                    <a:pt x="6079" y="26303"/>
                  </a:lnTo>
                  <a:lnTo>
                    <a:pt x="10671" y="24359"/>
                  </a:lnTo>
                  <a:lnTo>
                    <a:pt x="11097" y="24089"/>
                  </a:lnTo>
                  <a:lnTo>
                    <a:pt x="14719" y="21365"/>
                  </a:lnTo>
                  <a:lnTo>
                    <a:pt x="18739" y="18339"/>
                  </a:lnTo>
                  <a:lnTo>
                    <a:pt x="22916" y="15004"/>
                  </a:lnTo>
                  <a:lnTo>
                    <a:pt x="27579" y="11278"/>
                  </a:lnTo>
                  <a:lnTo>
                    <a:pt x="30152" y="9099"/>
                  </a:lnTo>
                  <a:lnTo>
                    <a:pt x="31344" y="8156"/>
                  </a:lnTo>
                  <a:lnTo>
                    <a:pt x="34030" y="8929"/>
                  </a:lnTo>
                  <a:lnTo>
                    <a:pt x="36145" y="7166"/>
                  </a:lnTo>
                  <a:lnTo>
                    <a:pt x="37366" y="6576"/>
                  </a:lnTo>
                  <a:lnTo>
                    <a:pt x="40222" y="4464"/>
                  </a:lnTo>
                  <a:lnTo>
                    <a:pt x="41109" y="4002"/>
                  </a:lnTo>
                  <a:lnTo>
                    <a:pt x="45892" y="3137"/>
                  </a:lnTo>
                  <a:lnTo>
                    <a:pt x="48205" y="3158"/>
                  </a:lnTo>
                  <a:lnTo>
                    <a:pt x="50228" y="5300"/>
                  </a:lnTo>
                  <a:lnTo>
                    <a:pt x="51832" y="6465"/>
                  </a:lnTo>
                  <a:lnTo>
                    <a:pt x="54856" y="5463"/>
                  </a:lnTo>
                  <a:lnTo>
                    <a:pt x="57387" y="5243"/>
                  </a:lnTo>
                  <a:lnTo>
                    <a:pt x="67851" y="7235"/>
                  </a:lnTo>
                  <a:lnTo>
                    <a:pt x="72002" y="6353"/>
                  </a:lnTo>
                  <a:lnTo>
                    <a:pt x="79635" y="6165"/>
                  </a:lnTo>
                  <a:lnTo>
                    <a:pt x="83066" y="6658"/>
                  </a:lnTo>
                  <a:lnTo>
                    <a:pt x="87914" y="3841"/>
                  </a:lnTo>
                  <a:lnTo>
                    <a:pt x="91027" y="3274"/>
                  </a:lnTo>
                  <a:lnTo>
                    <a:pt x="94682" y="1955"/>
                  </a:lnTo>
                  <a:lnTo>
                    <a:pt x="94195" y="605"/>
                  </a:lnTo>
                  <a:lnTo>
                    <a:pt x="93318" y="0"/>
                  </a:lnTo>
                  <a:lnTo>
                    <a:pt x="98891" y="589"/>
                  </a:lnTo>
                  <a:lnTo>
                    <a:pt x="107189" y="3444"/>
                  </a:lnTo>
                  <a:lnTo>
                    <a:pt x="116032" y="2929"/>
                  </a:lnTo>
                  <a:lnTo>
                    <a:pt x="119222" y="1387"/>
                  </a:lnTo>
                  <a:lnTo>
                    <a:pt x="121281" y="947"/>
                  </a:lnTo>
                  <a:lnTo>
                    <a:pt x="130335" y="3884"/>
                  </a:lnTo>
                  <a:lnTo>
                    <a:pt x="132723" y="6139"/>
                  </a:lnTo>
                  <a:lnTo>
                    <a:pt x="134585" y="6362"/>
                  </a:lnTo>
                  <a:lnTo>
                    <a:pt x="136029" y="5846"/>
                  </a:lnTo>
                  <a:lnTo>
                    <a:pt x="136418" y="5379"/>
                  </a:lnTo>
                  <a:lnTo>
                    <a:pt x="134638" y="4888"/>
                  </a:lnTo>
                  <a:lnTo>
                    <a:pt x="133830" y="4184"/>
                  </a:lnTo>
                  <a:lnTo>
                    <a:pt x="140965" y="5569"/>
                  </a:lnTo>
                  <a:lnTo>
                    <a:pt x="154393" y="16229"/>
                  </a:lnTo>
                  <a:lnTo>
                    <a:pt x="154675" y="17097"/>
                  </a:lnTo>
                  <a:lnTo>
                    <a:pt x="148941" y="13942"/>
                  </a:lnTo>
                  <a:lnTo>
                    <a:pt x="145902" y="14184"/>
                  </a:lnTo>
                  <a:lnTo>
                    <a:pt x="145113" y="14694"/>
                  </a:lnTo>
                  <a:lnTo>
                    <a:pt x="145283" y="16415"/>
                  </a:lnTo>
                  <a:lnTo>
                    <a:pt x="145562" y="17222"/>
                  </a:lnTo>
                  <a:lnTo>
                    <a:pt x="146864" y="17314"/>
                  </a:lnTo>
                  <a:lnTo>
                    <a:pt x="147825" y="16850"/>
                  </a:lnTo>
                  <a:lnTo>
                    <a:pt x="150194" y="17412"/>
                  </a:lnTo>
                  <a:lnTo>
                    <a:pt x="151764" y="18554"/>
                  </a:lnTo>
                  <a:lnTo>
                    <a:pt x="153670" y="20308"/>
                  </a:lnTo>
                  <a:lnTo>
                    <a:pt x="154809" y="22212"/>
                  </a:lnTo>
                  <a:lnTo>
                    <a:pt x="156040" y="22243"/>
                  </a:lnTo>
                  <a:lnTo>
                    <a:pt x="157249" y="21096"/>
                  </a:lnTo>
                  <a:lnTo>
                    <a:pt x="159529" y="20957"/>
                  </a:lnTo>
                  <a:lnTo>
                    <a:pt x="161013" y="22239"/>
                  </a:lnTo>
                  <a:lnTo>
                    <a:pt x="162063" y="22163"/>
                  </a:lnTo>
                  <a:lnTo>
                    <a:pt x="160595" y="20177"/>
                  </a:lnTo>
                  <a:lnTo>
                    <a:pt x="157139" y="18203"/>
                  </a:lnTo>
                  <a:lnTo>
                    <a:pt x="157961" y="18121"/>
                  </a:lnTo>
                  <a:lnTo>
                    <a:pt x="165621" y="21669"/>
                  </a:lnTo>
                  <a:lnTo>
                    <a:pt x="167785" y="26121"/>
                  </a:lnTo>
                  <a:lnTo>
                    <a:pt x="169589" y="27133"/>
                  </a:lnTo>
                  <a:close/>
                </a:path>
              </a:pathLst>
            </a:custGeom>
            <a:solidFill>
              <a:srgbClr val="FBE8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165732" y="2991142"/>
              <a:ext cx="10359" cy="3840"/>
            </a:xfrm>
            <a:custGeom>
              <a:avLst/>
              <a:pathLst>
                <a:path w="10359" h="3840">
                  <a:moveTo>
                    <a:pt x="5816" y="1681"/>
                  </a:moveTo>
                  <a:lnTo>
                    <a:pt x="1385" y="3840"/>
                  </a:lnTo>
                  <a:lnTo>
                    <a:pt x="0" y="3798"/>
                  </a:lnTo>
                  <a:lnTo>
                    <a:pt x="2030" y="2130"/>
                  </a:lnTo>
                  <a:lnTo>
                    <a:pt x="5309" y="700"/>
                  </a:lnTo>
                  <a:lnTo>
                    <a:pt x="8085" y="0"/>
                  </a:lnTo>
                  <a:lnTo>
                    <a:pt x="10359" y="303"/>
                  </a:lnTo>
                  <a:close/>
                </a:path>
              </a:pathLst>
            </a:custGeom>
            <a:solidFill>
              <a:srgbClr val="FBE8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184232" y="2989076"/>
              <a:ext cx="3514" cy="3049"/>
            </a:xfrm>
            <a:custGeom>
              <a:avLst/>
              <a:pathLst>
                <a:path w="3514" h="3049">
                  <a:moveTo>
                    <a:pt x="2488" y="1449"/>
                  </a:moveTo>
                  <a:lnTo>
                    <a:pt x="380" y="3049"/>
                  </a:lnTo>
                  <a:lnTo>
                    <a:pt x="0" y="2328"/>
                  </a:lnTo>
                  <a:lnTo>
                    <a:pt x="1015" y="847"/>
                  </a:lnTo>
                  <a:lnTo>
                    <a:pt x="2287" y="0"/>
                  </a:lnTo>
                  <a:lnTo>
                    <a:pt x="3514" y="85"/>
                  </a:lnTo>
                  <a:lnTo>
                    <a:pt x="3220" y="724"/>
                  </a:lnTo>
                  <a:close/>
                </a:path>
              </a:pathLst>
            </a:custGeom>
            <a:solidFill>
              <a:srgbClr val="FBE8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7038961" y="2262678"/>
              <a:ext cx="11056" cy="2764"/>
            </a:xfrm>
            <a:custGeom>
              <a:avLst/>
              <a:pathLst>
                <a:path w="11056" h="2764">
                  <a:moveTo>
                    <a:pt x="7286" y="866"/>
                  </a:moveTo>
                  <a:lnTo>
                    <a:pt x="11056" y="2764"/>
                  </a:lnTo>
                  <a:lnTo>
                    <a:pt x="0" y="276"/>
                  </a:lnTo>
                  <a:lnTo>
                    <a:pt x="1254" y="48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7019798" y="2257257"/>
              <a:ext cx="14856" cy="2793"/>
            </a:xfrm>
            <a:custGeom>
              <a:avLst/>
              <a:pathLst>
                <a:path w="14856" h="2793">
                  <a:moveTo>
                    <a:pt x="0" y="0"/>
                  </a:moveTo>
                  <a:lnTo>
                    <a:pt x="5108" y="771"/>
                  </a:lnTo>
                  <a:lnTo>
                    <a:pt x="8854" y="417"/>
                  </a:lnTo>
                  <a:lnTo>
                    <a:pt x="12240" y="890"/>
                  </a:lnTo>
                  <a:lnTo>
                    <a:pt x="14345" y="1767"/>
                  </a:lnTo>
                  <a:lnTo>
                    <a:pt x="14856" y="2198"/>
                  </a:lnTo>
                  <a:lnTo>
                    <a:pt x="12122" y="2257"/>
                  </a:lnTo>
                  <a:lnTo>
                    <a:pt x="9032" y="1901"/>
                  </a:lnTo>
                  <a:lnTo>
                    <a:pt x="5526" y="2793"/>
                  </a:lnTo>
                  <a:lnTo>
                    <a:pt x="2436" y="2316"/>
                  </a:lnTo>
                  <a:lnTo>
                    <a:pt x="1262" y="1737"/>
                  </a:lnTo>
                  <a:lnTo>
                    <a:pt x="431" y="101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7030706" y="2256447"/>
              <a:ext cx="40679" cy="16386"/>
            </a:xfrm>
            <a:custGeom>
              <a:avLst/>
              <a:pathLst>
                <a:path w="40679" h="16386">
                  <a:moveTo>
                    <a:pt x="17192" y="3558"/>
                  </a:moveTo>
                  <a:lnTo>
                    <a:pt x="19200" y="3050"/>
                  </a:lnTo>
                  <a:lnTo>
                    <a:pt x="20906" y="3416"/>
                  </a:lnTo>
                  <a:lnTo>
                    <a:pt x="21993" y="4996"/>
                  </a:lnTo>
                  <a:lnTo>
                    <a:pt x="24136" y="6036"/>
                  </a:lnTo>
                  <a:lnTo>
                    <a:pt x="27609" y="7865"/>
                  </a:lnTo>
                  <a:lnTo>
                    <a:pt x="29803" y="9265"/>
                  </a:lnTo>
                  <a:lnTo>
                    <a:pt x="34779" y="11784"/>
                  </a:lnTo>
                  <a:lnTo>
                    <a:pt x="35956" y="12137"/>
                  </a:lnTo>
                  <a:lnTo>
                    <a:pt x="38436" y="12881"/>
                  </a:lnTo>
                  <a:lnTo>
                    <a:pt x="38485" y="13897"/>
                  </a:lnTo>
                  <a:lnTo>
                    <a:pt x="39551" y="15054"/>
                  </a:lnTo>
                  <a:lnTo>
                    <a:pt x="40679" y="16386"/>
                  </a:lnTo>
                  <a:lnTo>
                    <a:pt x="35581" y="13761"/>
                  </a:lnTo>
                  <a:lnTo>
                    <a:pt x="30818" y="10828"/>
                  </a:lnTo>
                  <a:lnTo>
                    <a:pt x="21510" y="6313"/>
                  </a:lnTo>
                  <a:lnTo>
                    <a:pt x="14909" y="5215"/>
                  </a:lnTo>
                  <a:lnTo>
                    <a:pt x="5880" y="1586"/>
                  </a:lnTo>
                  <a:lnTo>
                    <a:pt x="0" y="303"/>
                  </a:lnTo>
                  <a:lnTo>
                    <a:pt x="2239" y="8"/>
                  </a:lnTo>
                  <a:lnTo>
                    <a:pt x="4819" y="0"/>
                  </a:lnTo>
                  <a:lnTo>
                    <a:pt x="18741" y="484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7012220" y="2250827"/>
              <a:ext cx="22592" cy="3145"/>
            </a:xfrm>
            <a:custGeom>
              <a:avLst/>
              <a:pathLst>
                <a:path w="22592" h="3145">
                  <a:moveTo>
                    <a:pt x="22592" y="2859"/>
                  </a:moveTo>
                  <a:lnTo>
                    <a:pt x="20660" y="3145"/>
                  </a:lnTo>
                  <a:lnTo>
                    <a:pt x="8365" y="2932"/>
                  </a:lnTo>
                  <a:lnTo>
                    <a:pt x="4790" y="2358"/>
                  </a:lnTo>
                  <a:lnTo>
                    <a:pt x="812" y="881"/>
                  </a:lnTo>
                  <a:lnTo>
                    <a:pt x="0" y="427"/>
                  </a:lnTo>
                  <a:lnTo>
                    <a:pt x="4004" y="0"/>
                  </a:lnTo>
                  <a:lnTo>
                    <a:pt x="7723" y="427"/>
                  </a:lnTo>
                  <a:lnTo>
                    <a:pt x="8864" y="1500"/>
                  </a:lnTo>
                  <a:lnTo>
                    <a:pt x="18920" y="23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7013510" y="2246466"/>
              <a:ext cx="12937" cy="3288"/>
            </a:xfrm>
            <a:custGeom>
              <a:avLst/>
              <a:pathLst>
                <a:path w="12937" h="3288">
                  <a:moveTo>
                    <a:pt x="10006" y="3216"/>
                  </a:moveTo>
                  <a:lnTo>
                    <a:pt x="5645" y="3288"/>
                  </a:lnTo>
                  <a:lnTo>
                    <a:pt x="1856" y="2787"/>
                  </a:lnTo>
                  <a:lnTo>
                    <a:pt x="0" y="1929"/>
                  </a:lnTo>
                  <a:lnTo>
                    <a:pt x="137" y="1206"/>
                  </a:lnTo>
                  <a:lnTo>
                    <a:pt x="712" y="0"/>
                  </a:lnTo>
                  <a:lnTo>
                    <a:pt x="4930" y="142"/>
                  </a:lnTo>
                  <a:lnTo>
                    <a:pt x="11363" y="1001"/>
                  </a:lnTo>
                  <a:lnTo>
                    <a:pt x="12937" y="2000"/>
                  </a:lnTo>
                  <a:lnTo>
                    <a:pt x="12448" y="24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6981645" y="2229231"/>
              <a:ext cx="4620" cy="3073"/>
            </a:xfrm>
            <a:custGeom>
              <a:avLst/>
              <a:pathLst>
                <a:path w="4620" h="3073">
                  <a:moveTo>
                    <a:pt x="2801" y="1020"/>
                  </a:moveTo>
                  <a:lnTo>
                    <a:pt x="4620" y="3073"/>
                  </a:lnTo>
                  <a:lnTo>
                    <a:pt x="2879" y="2651"/>
                  </a:lnTo>
                  <a:lnTo>
                    <a:pt x="1065" y="1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6976002" y="2225171"/>
              <a:ext cx="4997" cy="3609"/>
            </a:xfrm>
            <a:custGeom>
              <a:avLst/>
              <a:pathLst>
                <a:path w="4997" h="3609">
                  <a:moveTo>
                    <a:pt x="4566" y="2635"/>
                  </a:moveTo>
                  <a:lnTo>
                    <a:pt x="4997" y="3609"/>
                  </a:lnTo>
                  <a:lnTo>
                    <a:pt x="1549" y="1778"/>
                  </a:lnTo>
                  <a:lnTo>
                    <a:pt x="242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6970454" y="2224887"/>
              <a:ext cx="9339" cy="7467"/>
            </a:xfrm>
            <a:custGeom>
              <a:avLst/>
              <a:pathLst>
                <a:path w="9339" h="7467">
                  <a:moveTo>
                    <a:pt x="8945" y="6787"/>
                  </a:moveTo>
                  <a:lnTo>
                    <a:pt x="9339" y="7191"/>
                  </a:lnTo>
                  <a:lnTo>
                    <a:pt x="9302" y="7467"/>
                  </a:lnTo>
                  <a:lnTo>
                    <a:pt x="7869" y="7078"/>
                  </a:lnTo>
                  <a:lnTo>
                    <a:pt x="7483" y="7203"/>
                  </a:lnTo>
                  <a:lnTo>
                    <a:pt x="725" y="1172"/>
                  </a:lnTo>
                  <a:lnTo>
                    <a:pt x="0" y="0"/>
                  </a:lnTo>
                  <a:lnTo>
                    <a:pt x="2417" y="140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6967051" y="2210257"/>
              <a:ext cx="13763" cy="10727"/>
            </a:xfrm>
            <a:custGeom>
              <a:avLst/>
              <a:pathLst>
                <a:path w="13763" h="10727">
                  <a:moveTo>
                    <a:pt x="12340" y="9992"/>
                  </a:moveTo>
                  <a:lnTo>
                    <a:pt x="11625" y="10727"/>
                  </a:lnTo>
                  <a:lnTo>
                    <a:pt x="9839" y="9373"/>
                  </a:lnTo>
                  <a:lnTo>
                    <a:pt x="8198" y="8410"/>
                  </a:lnTo>
                  <a:lnTo>
                    <a:pt x="7024" y="7268"/>
                  </a:lnTo>
                  <a:lnTo>
                    <a:pt x="4722" y="5845"/>
                  </a:lnTo>
                  <a:lnTo>
                    <a:pt x="3945" y="4217"/>
                  </a:lnTo>
                  <a:lnTo>
                    <a:pt x="512" y="901"/>
                  </a:lnTo>
                  <a:lnTo>
                    <a:pt x="0" y="0"/>
                  </a:lnTo>
                  <a:lnTo>
                    <a:pt x="1710" y="1345"/>
                  </a:lnTo>
                  <a:lnTo>
                    <a:pt x="3135" y="2185"/>
                  </a:lnTo>
                  <a:lnTo>
                    <a:pt x="4315" y="2390"/>
                  </a:lnTo>
                  <a:lnTo>
                    <a:pt x="7310" y="4507"/>
                  </a:lnTo>
                  <a:lnTo>
                    <a:pt x="10254" y="7229"/>
                  </a:lnTo>
                  <a:lnTo>
                    <a:pt x="13763" y="9593"/>
                  </a:lnTo>
                  <a:lnTo>
                    <a:pt x="13034" y="96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6964797" y="2206091"/>
              <a:ext cx="5424" cy="3683"/>
            </a:xfrm>
            <a:custGeom>
              <a:avLst/>
              <a:pathLst>
                <a:path w="5424" h="3683">
                  <a:moveTo>
                    <a:pt x="4728" y="2465"/>
                  </a:moveTo>
                  <a:lnTo>
                    <a:pt x="5424" y="3683"/>
                  </a:lnTo>
                  <a:lnTo>
                    <a:pt x="2822" y="2583"/>
                  </a:lnTo>
                  <a:lnTo>
                    <a:pt x="493" y="2163"/>
                  </a:lnTo>
                  <a:lnTo>
                    <a:pt x="0" y="1335"/>
                  </a:lnTo>
                  <a:lnTo>
                    <a:pt x="334" y="657"/>
                  </a:lnTo>
                  <a:lnTo>
                    <a:pt x="833" y="0"/>
                  </a:lnTo>
                  <a:lnTo>
                    <a:pt x="2593" y="91"/>
                  </a:lnTo>
                  <a:lnTo>
                    <a:pt x="2857" y="7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6954448" y="2197267"/>
              <a:ext cx="5588" cy="15093"/>
            </a:xfrm>
            <a:custGeom>
              <a:avLst/>
              <a:pathLst>
                <a:path w="5588" h="15093">
                  <a:moveTo>
                    <a:pt x="5588" y="14020"/>
                  </a:moveTo>
                  <a:lnTo>
                    <a:pt x="5375" y="15093"/>
                  </a:lnTo>
                  <a:lnTo>
                    <a:pt x="3694" y="13737"/>
                  </a:lnTo>
                  <a:lnTo>
                    <a:pt x="2847" y="11305"/>
                  </a:lnTo>
                  <a:lnTo>
                    <a:pt x="734" y="7379"/>
                  </a:lnTo>
                  <a:lnTo>
                    <a:pt x="461" y="6273"/>
                  </a:lnTo>
                  <a:lnTo>
                    <a:pt x="1557" y="5181"/>
                  </a:lnTo>
                  <a:lnTo>
                    <a:pt x="1497" y="4075"/>
                  </a:lnTo>
                  <a:lnTo>
                    <a:pt x="0" y="630"/>
                  </a:lnTo>
                  <a:lnTo>
                    <a:pt x="1254" y="67"/>
                  </a:lnTo>
                  <a:lnTo>
                    <a:pt x="1999" y="0"/>
                  </a:lnTo>
                  <a:lnTo>
                    <a:pt x="2301" y="2389"/>
                  </a:lnTo>
                  <a:lnTo>
                    <a:pt x="2981" y="3763"/>
                  </a:lnTo>
                  <a:lnTo>
                    <a:pt x="5016" y="5449"/>
                  </a:lnTo>
                  <a:lnTo>
                    <a:pt x="4606" y="8241"/>
                  </a:lnTo>
                  <a:lnTo>
                    <a:pt x="5022" y="12216"/>
                  </a:lnTo>
                  <a:lnTo>
                    <a:pt x="5435" y="1310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6958650" y="2195683"/>
              <a:ext cx="10289" cy="7437"/>
            </a:xfrm>
            <a:custGeom>
              <a:avLst/>
              <a:pathLst>
                <a:path w="10289" h="7437">
                  <a:moveTo>
                    <a:pt x="10289" y="6845"/>
                  </a:moveTo>
                  <a:lnTo>
                    <a:pt x="6884" y="7437"/>
                  </a:lnTo>
                  <a:lnTo>
                    <a:pt x="5262" y="6378"/>
                  </a:lnTo>
                  <a:lnTo>
                    <a:pt x="4838" y="5507"/>
                  </a:lnTo>
                  <a:lnTo>
                    <a:pt x="2040" y="5232"/>
                  </a:lnTo>
                  <a:lnTo>
                    <a:pt x="345" y="4022"/>
                  </a:lnTo>
                  <a:lnTo>
                    <a:pt x="0" y="3485"/>
                  </a:lnTo>
                  <a:lnTo>
                    <a:pt x="2396" y="2153"/>
                  </a:lnTo>
                  <a:lnTo>
                    <a:pt x="3680" y="0"/>
                  </a:lnTo>
                  <a:lnTo>
                    <a:pt x="5308" y="1291"/>
                  </a:lnTo>
                  <a:lnTo>
                    <a:pt x="7275" y="3722"/>
                  </a:lnTo>
                  <a:lnTo>
                    <a:pt x="8325" y="44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6933207" y="2159487"/>
              <a:ext cx="162592" cy="99378"/>
            </a:xfrm>
            <a:custGeom>
              <a:avLst/>
              <a:pathLst>
                <a:path w="162592" h="99378">
                  <a:moveTo>
                    <a:pt x="148896" y="16659"/>
                  </a:moveTo>
                  <a:lnTo>
                    <a:pt x="148778" y="17326"/>
                  </a:lnTo>
                  <a:lnTo>
                    <a:pt x="148570" y="18489"/>
                  </a:lnTo>
                  <a:lnTo>
                    <a:pt x="147064" y="19312"/>
                  </a:lnTo>
                  <a:lnTo>
                    <a:pt x="148597" y="21209"/>
                  </a:lnTo>
                  <a:lnTo>
                    <a:pt x="150054" y="24284"/>
                  </a:lnTo>
                  <a:lnTo>
                    <a:pt x="149242" y="25804"/>
                  </a:lnTo>
                  <a:lnTo>
                    <a:pt x="150232" y="26987"/>
                  </a:lnTo>
                  <a:lnTo>
                    <a:pt x="153033" y="27837"/>
                  </a:lnTo>
                  <a:lnTo>
                    <a:pt x="153287" y="28176"/>
                  </a:lnTo>
                  <a:lnTo>
                    <a:pt x="152432" y="28529"/>
                  </a:lnTo>
                  <a:lnTo>
                    <a:pt x="151722" y="29535"/>
                  </a:lnTo>
                  <a:lnTo>
                    <a:pt x="151641" y="31367"/>
                  </a:lnTo>
                  <a:lnTo>
                    <a:pt x="154083" y="33097"/>
                  </a:lnTo>
                  <a:lnTo>
                    <a:pt x="159051" y="34725"/>
                  </a:lnTo>
                  <a:lnTo>
                    <a:pt x="160638" y="34999"/>
                  </a:lnTo>
                  <a:lnTo>
                    <a:pt x="161245" y="35625"/>
                  </a:lnTo>
                  <a:lnTo>
                    <a:pt x="162076" y="36034"/>
                  </a:lnTo>
                  <a:lnTo>
                    <a:pt x="162565" y="36535"/>
                  </a:lnTo>
                  <a:lnTo>
                    <a:pt x="162592" y="37182"/>
                  </a:lnTo>
                  <a:lnTo>
                    <a:pt x="162236" y="37626"/>
                  </a:lnTo>
                  <a:lnTo>
                    <a:pt x="159885" y="37784"/>
                  </a:lnTo>
                  <a:lnTo>
                    <a:pt x="157203" y="37771"/>
                  </a:lnTo>
                  <a:lnTo>
                    <a:pt x="155295" y="36984"/>
                  </a:lnTo>
                  <a:lnTo>
                    <a:pt x="155125" y="37558"/>
                  </a:lnTo>
                  <a:lnTo>
                    <a:pt x="155095" y="38215"/>
                  </a:lnTo>
                  <a:lnTo>
                    <a:pt x="153249" y="38616"/>
                  </a:lnTo>
                  <a:lnTo>
                    <a:pt x="154275" y="43132"/>
                  </a:lnTo>
                  <a:lnTo>
                    <a:pt x="153867" y="44431"/>
                  </a:lnTo>
                  <a:lnTo>
                    <a:pt x="153184" y="44867"/>
                  </a:lnTo>
                  <a:lnTo>
                    <a:pt x="152550" y="44686"/>
                  </a:lnTo>
                  <a:lnTo>
                    <a:pt x="151776" y="44635"/>
                  </a:lnTo>
                  <a:lnTo>
                    <a:pt x="151387" y="45060"/>
                  </a:lnTo>
                  <a:lnTo>
                    <a:pt x="151708" y="46022"/>
                  </a:lnTo>
                  <a:lnTo>
                    <a:pt x="149889" y="46132"/>
                  </a:lnTo>
                  <a:lnTo>
                    <a:pt x="146991" y="45633"/>
                  </a:lnTo>
                  <a:lnTo>
                    <a:pt x="145663" y="44759"/>
                  </a:lnTo>
                  <a:lnTo>
                    <a:pt x="145437" y="43866"/>
                  </a:lnTo>
                  <a:lnTo>
                    <a:pt x="145415" y="43036"/>
                  </a:lnTo>
                  <a:lnTo>
                    <a:pt x="144495" y="41674"/>
                  </a:lnTo>
                  <a:lnTo>
                    <a:pt x="142188" y="40267"/>
                  </a:lnTo>
                  <a:lnTo>
                    <a:pt x="137370" y="40035"/>
                  </a:lnTo>
                  <a:lnTo>
                    <a:pt x="135592" y="39588"/>
                  </a:lnTo>
                  <a:lnTo>
                    <a:pt x="133760" y="39076"/>
                  </a:lnTo>
                  <a:lnTo>
                    <a:pt x="131752" y="38696"/>
                  </a:lnTo>
                  <a:lnTo>
                    <a:pt x="129901" y="38734"/>
                  </a:lnTo>
                  <a:lnTo>
                    <a:pt x="127669" y="39108"/>
                  </a:lnTo>
                  <a:lnTo>
                    <a:pt x="123775" y="38489"/>
                  </a:lnTo>
                  <a:lnTo>
                    <a:pt x="122458" y="39316"/>
                  </a:lnTo>
                  <a:lnTo>
                    <a:pt x="120407" y="40272"/>
                  </a:lnTo>
                  <a:lnTo>
                    <a:pt x="118704" y="40248"/>
                  </a:lnTo>
                  <a:lnTo>
                    <a:pt x="115315" y="38030"/>
                  </a:lnTo>
                  <a:lnTo>
                    <a:pt x="114303" y="37890"/>
                  </a:lnTo>
                  <a:lnTo>
                    <a:pt x="111340" y="39020"/>
                  </a:lnTo>
                  <a:lnTo>
                    <a:pt x="110133" y="39081"/>
                  </a:lnTo>
                  <a:lnTo>
                    <a:pt x="109208" y="38723"/>
                  </a:lnTo>
                  <a:lnTo>
                    <a:pt x="105200" y="37876"/>
                  </a:lnTo>
                  <a:lnTo>
                    <a:pt x="103392" y="37694"/>
                  </a:lnTo>
                  <a:lnTo>
                    <a:pt x="102064" y="38095"/>
                  </a:lnTo>
                  <a:lnTo>
                    <a:pt x="99708" y="37660"/>
                  </a:lnTo>
                  <a:lnTo>
                    <a:pt x="93995" y="34765"/>
                  </a:lnTo>
                  <a:lnTo>
                    <a:pt x="90463" y="36967"/>
                  </a:lnTo>
                  <a:lnTo>
                    <a:pt x="83274" y="36419"/>
                  </a:lnTo>
                  <a:lnTo>
                    <a:pt x="81142" y="37930"/>
                  </a:lnTo>
                  <a:lnTo>
                    <a:pt x="78697" y="40795"/>
                  </a:lnTo>
                  <a:lnTo>
                    <a:pt x="76716" y="42163"/>
                  </a:lnTo>
                  <a:lnTo>
                    <a:pt x="74994" y="41672"/>
                  </a:lnTo>
                  <a:lnTo>
                    <a:pt x="72957" y="40411"/>
                  </a:lnTo>
                  <a:lnTo>
                    <a:pt x="69392" y="37168"/>
                  </a:lnTo>
                  <a:lnTo>
                    <a:pt x="67592" y="36582"/>
                  </a:lnTo>
                  <a:lnTo>
                    <a:pt x="65522" y="36446"/>
                  </a:lnTo>
                  <a:lnTo>
                    <a:pt x="63714" y="36803"/>
                  </a:lnTo>
                  <a:lnTo>
                    <a:pt x="62753" y="37462"/>
                  </a:lnTo>
                  <a:lnTo>
                    <a:pt x="62019" y="42199"/>
                  </a:lnTo>
                  <a:lnTo>
                    <a:pt x="61369" y="46375"/>
                  </a:lnTo>
                  <a:lnTo>
                    <a:pt x="61331" y="48878"/>
                  </a:lnTo>
                  <a:lnTo>
                    <a:pt x="65296" y="51196"/>
                  </a:lnTo>
                  <a:lnTo>
                    <a:pt x="69964" y="55185"/>
                  </a:lnTo>
                  <a:lnTo>
                    <a:pt x="71467" y="55644"/>
                  </a:lnTo>
                  <a:lnTo>
                    <a:pt x="72209" y="56950"/>
                  </a:lnTo>
                  <a:lnTo>
                    <a:pt x="73302" y="60314"/>
                  </a:lnTo>
                  <a:lnTo>
                    <a:pt x="74530" y="64096"/>
                  </a:lnTo>
                  <a:lnTo>
                    <a:pt x="76902" y="66600"/>
                  </a:lnTo>
                  <a:lnTo>
                    <a:pt x="79042" y="68394"/>
                  </a:lnTo>
                  <a:lnTo>
                    <a:pt x="81655" y="69969"/>
                  </a:lnTo>
                  <a:lnTo>
                    <a:pt x="84928" y="72440"/>
                  </a:lnTo>
                  <a:lnTo>
                    <a:pt x="87613" y="75152"/>
                  </a:lnTo>
                  <a:lnTo>
                    <a:pt x="88326" y="76153"/>
                  </a:lnTo>
                  <a:lnTo>
                    <a:pt x="93531" y="79740"/>
                  </a:lnTo>
                  <a:lnTo>
                    <a:pt x="98580" y="83401"/>
                  </a:lnTo>
                  <a:lnTo>
                    <a:pt x="103098" y="84681"/>
                  </a:lnTo>
                  <a:lnTo>
                    <a:pt x="103810" y="85357"/>
                  </a:lnTo>
                  <a:lnTo>
                    <a:pt x="103851" y="88173"/>
                  </a:lnTo>
                  <a:lnTo>
                    <a:pt x="104342" y="89230"/>
                  </a:lnTo>
                  <a:lnTo>
                    <a:pt x="107359" y="92178"/>
                  </a:lnTo>
                  <a:lnTo>
                    <a:pt x="113509" y="96493"/>
                  </a:lnTo>
                  <a:lnTo>
                    <a:pt x="114219" y="97493"/>
                  </a:lnTo>
                  <a:lnTo>
                    <a:pt x="114421" y="98225"/>
                  </a:lnTo>
                  <a:lnTo>
                    <a:pt x="114025" y="98787"/>
                  </a:lnTo>
                  <a:lnTo>
                    <a:pt x="112414" y="99378"/>
                  </a:lnTo>
                  <a:lnTo>
                    <a:pt x="111091" y="98718"/>
                  </a:lnTo>
                  <a:lnTo>
                    <a:pt x="105359" y="94500"/>
                  </a:lnTo>
                  <a:lnTo>
                    <a:pt x="99819" y="91841"/>
                  </a:lnTo>
                  <a:lnTo>
                    <a:pt x="93566" y="86831"/>
                  </a:lnTo>
                  <a:lnTo>
                    <a:pt x="85198" y="84851"/>
                  </a:lnTo>
                  <a:lnTo>
                    <a:pt x="79496" y="82660"/>
                  </a:lnTo>
                  <a:lnTo>
                    <a:pt x="76041" y="82994"/>
                  </a:lnTo>
                  <a:lnTo>
                    <a:pt x="72231" y="83684"/>
                  </a:lnTo>
                  <a:lnTo>
                    <a:pt x="69880" y="83705"/>
                  </a:lnTo>
                  <a:lnTo>
                    <a:pt x="68210" y="83312"/>
                  </a:lnTo>
                  <a:lnTo>
                    <a:pt x="67023" y="81953"/>
                  </a:lnTo>
                  <a:lnTo>
                    <a:pt x="67203" y="80902"/>
                  </a:lnTo>
                  <a:lnTo>
                    <a:pt x="66993" y="79529"/>
                  </a:lnTo>
                  <a:lnTo>
                    <a:pt x="63652" y="77338"/>
                  </a:lnTo>
                  <a:lnTo>
                    <a:pt x="59094" y="75256"/>
                  </a:lnTo>
                  <a:lnTo>
                    <a:pt x="54776" y="72562"/>
                  </a:lnTo>
                  <a:lnTo>
                    <a:pt x="46111" y="65285"/>
                  </a:lnTo>
                  <a:lnTo>
                    <a:pt x="44373" y="62945"/>
                  </a:lnTo>
                  <a:lnTo>
                    <a:pt x="46079" y="62500"/>
                  </a:lnTo>
                  <a:lnTo>
                    <a:pt x="47368" y="62540"/>
                  </a:lnTo>
                  <a:lnTo>
                    <a:pt x="48831" y="62060"/>
                  </a:lnTo>
                  <a:lnTo>
                    <a:pt x="51192" y="62048"/>
                  </a:lnTo>
                  <a:lnTo>
                    <a:pt x="53991" y="62525"/>
                  </a:lnTo>
                  <a:lnTo>
                    <a:pt x="51514" y="60970"/>
                  </a:lnTo>
                  <a:lnTo>
                    <a:pt x="48432" y="59444"/>
                  </a:lnTo>
                  <a:lnTo>
                    <a:pt x="40460" y="53380"/>
                  </a:lnTo>
                  <a:lnTo>
                    <a:pt x="38080" y="50515"/>
                  </a:lnTo>
                  <a:lnTo>
                    <a:pt x="37805" y="47429"/>
                  </a:lnTo>
                  <a:lnTo>
                    <a:pt x="38393" y="43198"/>
                  </a:lnTo>
                  <a:lnTo>
                    <a:pt x="36957" y="40168"/>
                  </a:lnTo>
                  <a:lnTo>
                    <a:pt x="30807" y="36247"/>
                  </a:lnTo>
                  <a:lnTo>
                    <a:pt x="28554" y="34180"/>
                  </a:lnTo>
                  <a:lnTo>
                    <a:pt x="24012" y="32952"/>
                  </a:lnTo>
                  <a:lnTo>
                    <a:pt x="21983" y="33073"/>
                  </a:lnTo>
                  <a:lnTo>
                    <a:pt x="20763" y="34600"/>
                  </a:lnTo>
                  <a:lnTo>
                    <a:pt x="19872" y="37995"/>
                  </a:lnTo>
                  <a:lnTo>
                    <a:pt x="15846" y="42473"/>
                  </a:lnTo>
                  <a:lnTo>
                    <a:pt x="14502" y="44419"/>
                  </a:lnTo>
                  <a:lnTo>
                    <a:pt x="12397" y="46949"/>
                  </a:lnTo>
                  <a:lnTo>
                    <a:pt x="10573" y="47123"/>
                  </a:lnTo>
                  <a:lnTo>
                    <a:pt x="9493" y="46900"/>
                  </a:lnTo>
                  <a:lnTo>
                    <a:pt x="6225" y="42642"/>
                  </a:lnTo>
                  <a:lnTo>
                    <a:pt x="3098" y="39417"/>
                  </a:lnTo>
                  <a:lnTo>
                    <a:pt x="2660" y="37891"/>
                  </a:lnTo>
                  <a:lnTo>
                    <a:pt x="2380" y="36013"/>
                  </a:lnTo>
                  <a:lnTo>
                    <a:pt x="0" y="29093"/>
                  </a:lnTo>
                  <a:lnTo>
                    <a:pt x="1678" y="28123"/>
                  </a:lnTo>
                  <a:lnTo>
                    <a:pt x="2709" y="29232"/>
                  </a:lnTo>
                  <a:lnTo>
                    <a:pt x="9990" y="30569"/>
                  </a:lnTo>
                  <a:lnTo>
                    <a:pt x="11563" y="29977"/>
                  </a:lnTo>
                  <a:lnTo>
                    <a:pt x="12516" y="29070"/>
                  </a:lnTo>
                  <a:lnTo>
                    <a:pt x="12521" y="28497"/>
                  </a:lnTo>
                  <a:lnTo>
                    <a:pt x="13142" y="28330"/>
                  </a:lnTo>
                  <a:lnTo>
                    <a:pt x="15705" y="29203"/>
                  </a:lnTo>
                  <a:lnTo>
                    <a:pt x="17797" y="29000"/>
                  </a:lnTo>
                  <a:lnTo>
                    <a:pt x="21162" y="28960"/>
                  </a:lnTo>
                  <a:lnTo>
                    <a:pt x="23564" y="29103"/>
                  </a:lnTo>
                  <a:lnTo>
                    <a:pt x="25151" y="28431"/>
                  </a:lnTo>
                  <a:lnTo>
                    <a:pt x="27302" y="25959"/>
                  </a:lnTo>
                  <a:lnTo>
                    <a:pt x="28098" y="24576"/>
                  </a:lnTo>
                  <a:lnTo>
                    <a:pt x="29061" y="24245"/>
                  </a:lnTo>
                  <a:lnTo>
                    <a:pt x="29695" y="24410"/>
                  </a:lnTo>
                  <a:lnTo>
                    <a:pt x="30159" y="25547"/>
                  </a:lnTo>
                  <a:lnTo>
                    <a:pt x="31290" y="26615"/>
                  </a:lnTo>
                  <a:lnTo>
                    <a:pt x="33614" y="28355"/>
                  </a:lnTo>
                  <a:lnTo>
                    <a:pt x="35257" y="29192"/>
                  </a:lnTo>
                  <a:lnTo>
                    <a:pt x="36749" y="29493"/>
                  </a:lnTo>
                  <a:lnTo>
                    <a:pt x="38212" y="28792"/>
                  </a:lnTo>
                  <a:lnTo>
                    <a:pt x="39721" y="28593"/>
                  </a:lnTo>
                  <a:lnTo>
                    <a:pt x="44028" y="29950"/>
                  </a:lnTo>
                  <a:lnTo>
                    <a:pt x="47665" y="30209"/>
                  </a:lnTo>
                  <a:lnTo>
                    <a:pt x="50356" y="29501"/>
                  </a:lnTo>
                  <a:lnTo>
                    <a:pt x="50002" y="28527"/>
                  </a:lnTo>
                  <a:lnTo>
                    <a:pt x="49023" y="27442"/>
                  </a:lnTo>
                  <a:lnTo>
                    <a:pt x="48812" y="26388"/>
                  </a:lnTo>
                  <a:lnTo>
                    <a:pt x="48993" y="25477"/>
                  </a:lnTo>
                  <a:lnTo>
                    <a:pt x="50839" y="24569"/>
                  </a:lnTo>
                  <a:lnTo>
                    <a:pt x="50750" y="24171"/>
                  </a:lnTo>
                  <a:lnTo>
                    <a:pt x="48518" y="22574"/>
                  </a:lnTo>
                  <a:lnTo>
                    <a:pt x="48632" y="22162"/>
                  </a:lnTo>
                  <a:lnTo>
                    <a:pt x="53524" y="20366"/>
                  </a:lnTo>
                  <a:lnTo>
                    <a:pt x="58241" y="19359"/>
                  </a:lnTo>
                  <a:lnTo>
                    <a:pt x="58997" y="18582"/>
                  </a:lnTo>
                  <a:lnTo>
                    <a:pt x="59437" y="17414"/>
                  </a:lnTo>
                  <a:lnTo>
                    <a:pt x="59645" y="15224"/>
                  </a:lnTo>
                  <a:lnTo>
                    <a:pt x="59385" y="13433"/>
                  </a:lnTo>
                  <a:lnTo>
                    <a:pt x="57469" y="11755"/>
                  </a:lnTo>
                  <a:lnTo>
                    <a:pt x="57351" y="10905"/>
                  </a:lnTo>
                  <a:lnTo>
                    <a:pt x="57804" y="10022"/>
                  </a:lnTo>
                  <a:lnTo>
                    <a:pt x="58549" y="9226"/>
                  </a:lnTo>
                  <a:lnTo>
                    <a:pt x="60435" y="8881"/>
                  </a:lnTo>
                  <a:lnTo>
                    <a:pt x="62648" y="8307"/>
                  </a:lnTo>
                  <a:lnTo>
                    <a:pt x="64397" y="7647"/>
                  </a:lnTo>
                  <a:lnTo>
                    <a:pt x="66766" y="7101"/>
                  </a:lnTo>
                  <a:lnTo>
                    <a:pt x="68628" y="6335"/>
                  </a:lnTo>
                  <a:lnTo>
                    <a:pt x="70447" y="4512"/>
                  </a:lnTo>
                  <a:lnTo>
                    <a:pt x="71551" y="4211"/>
                  </a:lnTo>
                  <a:lnTo>
                    <a:pt x="74895" y="4470"/>
                  </a:lnTo>
                  <a:lnTo>
                    <a:pt x="75610" y="4020"/>
                  </a:lnTo>
                  <a:lnTo>
                    <a:pt x="75151" y="1403"/>
                  </a:lnTo>
                  <a:lnTo>
                    <a:pt x="75750" y="738"/>
                  </a:lnTo>
                  <a:lnTo>
                    <a:pt x="76932" y="365"/>
                  </a:lnTo>
                  <a:lnTo>
                    <a:pt x="77485" y="0"/>
                  </a:lnTo>
                  <a:lnTo>
                    <a:pt x="80427" y="281"/>
                  </a:lnTo>
                  <a:lnTo>
                    <a:pt x="82874" y="959"/>
                  </a:lnTo>
                  <a:lnTo>
                    <a:pt x="84359" y="1370"/>
                  </a:lnTo>
                  <a:lnTo>
                    <a:pt x="89281" y="3266"/>
                  </a:lnTo>
                  <a:lnTo>
                    <a:pt x="92692" y="5397"/>
                  </a:lnTo>
                  <a:lnTo>
                    <a:pt x="94584" y="7763"/>
                  </a:lnTo>
                  <a:lnTo>
                    <a:pt x="97147" y="9597"/>
                  </a:lnTo>
                  <a:lnTo>
                    <a:pt x="100378" y="10895"/>
                  </a:lnTo>
                  <a:lnTo>
                    <a:pt x="102936" y="12656"/>
                  </a:lnTo>
                  <a:lnTo>
                    <a:pt x="104828" y="14880"/>
                  </a:lnTo>
                  <a:lnTo>
                    <a:pt x="107472" y="16125"/>
                  </a:lnTo>
                  <a:lnTo>
                    <a:pt x="110867" y="16395"/>
                  </a:lnTo>
                  <a:lnTo>
                    <a:pt x="113018" y="17156"/>
                  </a:lnTo>
                  <a:lnTo>
                    <a:pt x="113919" y="18411"/>
                  </a:lnTo>
                  <a:lnTo>
                    <a:pt x="115765" y="19547"/>
                  </a:lnTo>
                  <a:lnTo>
                    <a:pt x="118548" y="20564"/>
                  </a:lnTo>
                  <a:lnTo>
                    <a:pt x="122879" y="21122"/>
                  </a:lnTo>
                  <a:lnTo>
                    <a:pt x="131172" y="21254"/>
                  </a:lnTo>
                  <a:lnTo>
                    <a:pt x="131908" y="21282"/>
                  </a:lnTo>
                  <a:lnTo>
                    <a:pt x="133779" y="21598"/>
                  </a:lnTo>
                  <a:lnTo>
                    <a:pt x="135962" y="21203"/>
                  </a:lnTo>
                  <a:lnTo>
                    <a:pt x="138623" y="20407"/>
                  </a:lnTo>
                  <a:lnTo>
                    <a:pt x="139481" y="19933"/>
                  </a:lnTo>
                  <a:lnTo>
                    <a:pt x="142282" y="17330"/>
                  </a:lnTo>
                  <a:lnTo>
                    <a:pt x="143823" y="17554"/>
                  </a:lnTo>
                  <a:lnTo>
                    <a:pt x="146897" y="17237"/>
                  </a:lnTo>
                  <a:lnTo>
                    <a:pt x="148756" y="166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534512" y="2921281"/>
              <a:ext cx="13282" cy="7189"/>
            </a:xfrm>
            <a:custGeom>
              <a:avLst/>
              <a:pathLst>
                <a:path w="13282" h="7189">
                  <a:moveTo>
                    <a:pt x="13282" y="5239"/>
                  </a:moveTo>
                  <a:lnTo>
                    <a:pt x="12795" y="7189"/>
                  </a:lnTo>
                  <a:lnTo>
                    <a:pt x="5727" y="4873"/>
                  </a:lnTo>
                  <a:lnTo>
                    <a:pt x="0" y="1949"/>
                  </a:lnTo>
                  <a:lnTo>
                    <a:pt x="244" y="365"/>
                  </a:lnTo>
                  <a:lnTo>
                    <a:pt x="3168" y="0"/>
                  </a:lnTo>
                  <a:lnTo>
                    <a:pt x="5972" y="974"/>
                  </a:lnTo>
                  <a:lnTo>
                    <a:pt x="10114" y="292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501548" y="2894731"/>
              <a:ext cx="78281" cy="52198"/>
            </a:xfrm>
            <a:custGeom>
              <a:avLst/>
              <a:pathLst>
                <a:path w="78281" h="52198">
                  <a:moveTo>
                    <a:pt x="74580" y="5800"/>
                  </a:moveTo>
                  <a:lnTo>
                    <a:pt x="75183" y="6629"/>
                  </a:lnTo>
                  <a:lnTo>
                    <a:pt x="76453" y="12200"/>
                  </a:lnTo>
                  <a:lnTo>
                    <a:pt x="76579" y="13985"/>
                  </a:lnTo>
                  <a:lnTo>
                    <a:pt x="75301" y="16680"/>
                  </a:lnTo>
                  <a:lnTo>
                    <a:pt x="75486" y="17747"/>
                  </a:lnTo>
                  <a:lnTo>
                    <a:pt x="78229" y="20231"/>
                  </a:lnTo>
                  <a:lnTo>
                    <a:pt x="78281" y="21127"/>
                  </a:lnTo>
                  <a:lnTo>
                    <a:pt x="77958" y="22032"/>
                  </a:lnTo>
                  <a:lnTo>
                    <a:pt x="75608" y="24388"/>
                  </a:lnTo>
                  <a:lnTo>
                    <a:pt x="73810" y="26005"/>
                  </a:lnTo>
                  <a:lnTo>
                    <a:pt x="74383" y="27856"/>
                  </a:lnTo>
                  <a:lnTo>
                    <a:pt x="75840" y="29614"/>
                  </a:lnTo>
                  <a:lnTo>
                    <a:pt x="76023" y="31084"/>
                  </a:lnTo>
                  <a:lnTo>
                    <a:pt x="75576" y="33027"/>
                  </a:lnTo>
                  <a:lnTo>
                    <a:pt x="73337" y="35442"/>
                  </a:lnTo>
                  <a:lnTo>
                    <a:pt x="72169" y="36308"/>
                  </a:lnTo>
                  <a:lnTo>
                    <a:pt x="68843" y="36413"/>
                  </a:lnTo>
                  <a:lnTo>
                    <a:pt x="68469" y="36758"/>
                  </a:lnTo>
                  <a:lnTo>
                    <a:pt x="70127" y="39115"/>
                  </a:lnTo>
                  <a:lnTo>
                    <a:pt x="72002" y="41778"/>
                  </a:lnTo>
                  <a:lnTo>
                    <a:pt x="75059" y="43848"/>
                  </a:lnTo>
                  <a:lnTo>
                    <a:pt x="75741" y="45797"/>
                  </a:lnTo>
                  <a:lnTo>
                    <a:pt x="75008" y="47644"/>
                  </a:lnTo>
                  <a:lnTo>
                    <a:pt x="74882" y="52198"/>
                  </a:lnTo>
                  <a:lnTo>
                    <a:pt x="72544" y="49988"/>
                  </a:lnTo>
                  <a:lnTo>
                    <a:pt x="69970" y="48138"/>
                  </a:lnTo>
                  <a:lnTo>
                    <a:pt x="68423" y="47421"/>
                  </a:lnTo>
                  <a:lnTo>
                    <a:pt x="66826" y="46964"/>
                  </a:lnTo>
                  <a:lnTo>
                    <a:pt x="54565" y="47203"/>
                  </a:lnTo>
                  <a:lnTo>
                    <a:pt x="53192" y="47521"/>
                  </a:lnTo>
                  <a:lnTo>
                    <a:pt x="52124" y="48115"/>
                  </a:lnTo>
                  <a:lnTo>
                    <a:pt x="50979" y="48410"/>
                  </a:lnTo>
                  <a:lnTo>
                    <a:pt x="47609" y="48965"/>
                  </a:lnTo>
                  <a:lnTo>
                    <a:pt x="44254" y="49086"/>
                  </a:lnTo>
                  <a:lnTo>
                    <a:pt x="36423" y="47598"/>
                  </a:lnTo>
                  <a:lnTo>
                    <a:pt x="33322" y="46826"/>
                  </a:lnTo>
                  <a:lnTo>
                    <a:pt x="30203" y="46339"/>
                  </a:lnTo>
                  <a:lnTo>
                    <a:pt x="26619" y="46500"/>
                  </a:lnTo>
                  <a:lnTo>
                    <a:pt x="23049" y="46950"/>
                  </a:lnTo>
                  <a:lnTo>
                    <a:pt x="20195" y="48023"/>
                  </a:lnTo>
                  <a:lnTo>
                    <a:pt x="18056" y="49915"/>
                  </a:lnTo>
                  <a:lnTo>
                    <a:pt x="17657" y="51671"/>
                  </a:lnTo>
                  <a:lnTo>
                    <a:pt x="16391" y="52122"/>
                  </a:lnTo>
                  <a:lnTo>
                    <a:pt x="13504" y="49324"/>
                  </a:lnTo>
                  <a:lnTo>
                    <a:pt x="10852" y="47335"/>
                  </a:lnTo>
                  <a:lnTo>
                    <a:pt x="7834" y="45841"/>
                  </a:lnTo>
                  <a:lnTo>
                    <a:pt x="1632" y="43713"/>
                  </a:lnTo>
                  <a:lnTo>
                    <a:pt x="501" y="42418"/>
                  </a:lnTo>
                  <a:lnTo>
                    <a:pt x="0" y="40845"/>
                  </a:lnTo>
                  <a:lnTo>
                    <a:pt x="2504" y="36017"/>
                  </a:lnTo>
                  <a:lnTo>
                    <a:pt x="5351" y="35133"/>
                  </a:lnTo>
                  <a:lnTo>
                    <a:pt x="6919" y="34967"/>
                  </a:lnTo>
                  <a:lnTo>
                    <a:pt x="10439" y="35563"/>
                  </a:lnTo>
                  <a:lnTo>
                    <a:pt x="13876" y="36660"/>
                  </a:lnTo>
                  <a:lnTo>
                    <a:pt x="17012" y="37378"/>
                  </a:lnTo>
                  <a:lnTo>
                    <a:pt x="21861" y="37657"/>
                  </a:lnTo>
                  <a:lnTo>
                    <a:pt x="24498" y="38845"/>
                  </a:lnTo>
                  <a:lnTo>
                    <a:pt x="43132" y="40687"/>
                  </a:lnTo>
                  <a:lnTo>
                    <a:pt x="46667" y="41264"/>
                  </a:lnTo>
                  <a:lnTo>
                    <a:pt x="48046" y="41062"/>
                  </a:lnTo>
                  <a:lnTo>
                    <a:pt x="49247" y="40341"/>
                  </a:lnTo>
                  <a:lnTo>
                    <a:pt x="50248" y="39039"/>
                  </a:lnTo>
                  <a:lnTo>
                    <a:pt x="51400" y="38060"/>
                  </a:lnTo>
                  <a:lnTo>
                    <a:pt x="56926" y="37841"/>
                  </a:lnTo>
                  <a:lnTo>
                    <a:pt x="58087" y="37405"/>
                  </a:lnTo>
                  <a:lnTo>
                    <a:pt x="58898" y="36044"/>
                  </a:lnTo>
                  <a:lnTo>
                    <a:pt x="58873" y="34628"/>
                  </a:lnTo>
                  <a:lnTo>
                    <a:pt x="55624" y="32733"/>
                  </a:lnTo>
                  <a:lnTo>
                    <a:pt x="50542" y="28571"/>
                  </a:lnTo>
                  <a:lnTo>
                    <a:pt x="46066" y="23668"/>
                  </a:lnTo>
                  <a:lnTo>
                    <a:pt x="47997" y="22016"/>
                  </a:lnTo>
                  <a:lnTo>
                    <a:pt x="47258" y="18996"/>
                  </a:lnTo>
                  <a:lnTo>
                    <a:pt x="47981" y="16199"/>
                  </a:lnTo>
                  <a:lnTo>
                    <a:pt x="49047" y="13458"/>
                  </a:lnTo>
                  <a:lnTo>
                    <a:pt x="44620" y="11108"/>
                  </a:lnTo>
                  <a:lnTo>
                    <a:pt x="39389" y="8769"/>
                  </a:lnTo>
                  <a:lnTo>
                    <a:pt x="32127" y="8035"/>
                  </a:lnTo>
                  <a:lnTo>
                    <a:pt x="29894" y="7444"/>
                  </a:lnTo>
                  <a:lnTo>
                    <a:pt x="28732" y="5691"/>
                  </a:lnTo>
                  <a:lnTo>
                    <a:pt x="29778" y="3334"/>
                  </a:lnTo>
                  <a:lnTo>
                    <a:pt x="32132" y="2030"/>
                  </a:lnTo>
                  <a:lnTo>
                    <a:pt x="34828" y="1226"/>
                  </a:lnTo>
                  <a:lnTo>
                    <a:pt x="37591" y="670"/>
                  </a:lnTo>
                  <a:lnTo>
                    <a:pt x="44258" y="0"/>
                  </a:lnTo>
                  <a:lnTo>
                    <a:pt x="50877" y="751"/>
                  </a:lnTo>
                  <a:lnTo>
                    <a:pt x="56599" y="3172"/>
                  </a:lnTo>
                  <a:lnTo>
                    <a:pt x="62405" y="5069"/>
                  </a:lnTo>
                  <a:lnTo>
                    <a:pt x="69743" y="5703"/>
                  </a:lnTo>
                  <a:lnTo>
                    <a:pt x="73047" y="639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543490" y="2890155"/>
              <a:ext cx="9309" cy="2979"/>
            </a:xfrm>
            <a:custGeom>
              <a:avLst/>
              <a:pathLst>
                <a:path w="9309" h="2979">
                  <a:moveTo>
                    <a:pt x="8187" y="1551"/>
                  </a:moveTo>
                  <a:lnTo>
                    <a:pt x="9309" y="2196"/>
                  </a:lnTo>
                  <a:lnTo>
                    <a:pt x="8883" y="2979"/>
                  </a:lnTo>
                  <a:lnTo>
                    <a:pt x="6095" y="2493"/>
                  </a:lnTo>
                  <a:lnTo>
                    <a:pt x="3208" y="1608"/>
                  </a:lnTo>
                  <a:lnTo>
                    <a:pt x="2264" y="1829"/>
                  </a:lnTo>
                  <a:lnTo>
                    <a:pt x="1686" y="1718"/>
                  </a:lnTo>
                  <a:lnTo>
                    <a:pt x="0" y="867"/>
                  </a:lnTo>
                  <a:lnTo>
                    <a:pt x="1481" y="215"/>
                  </a:lnTo>
                  <a:lnTo>
                    <a:pt x="3009" y="0"/>
                  </a:lnTo>
                  <a:lnTo>
                    <a:pt x="4679" y="4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7004389" y="2103698"/>
              <a:ext cx="187457" cy="77387"/>
            </a:xfrm>
            <a:custGeom>
              <a:avLst/>
              <a:pathLst>
                <a:path w="187457" h="77387">
                  <a:moveTo>
                    <a:pt x="166875" y="4093"/>
                  </a:moveTo>
                  <a:lnTo>
                    <a:pt x="169619" y="3904"/>
                  </a:lnTo>
                  <a:lnTo>
                    <a:pt x="170242" y="4037"/>
                  </a:lnTo>
                  <a:lnTo>
                    <a:pt x="170752" y="5401"/>
                  </a:lnTo>
                  <a:lnTo>
                    <a:pt x="171387" y="6250"/>
                  </a:lnTo>
                  <a:lnTo>
                    <a:pt x="171983" y="7374"/>
                  </a:lnTo>
                  <a:lnTo>
                    <a:pt x="172909" y="8218"/>
                  </a:lnTo>
                  <a:lnTo>
                    <a:pt x="174943" y="8570"/>
                  </a:lnTo>
                  <a:lnTo>
                    <a:pt x="177604" y="9619"/>
                  </a:lnTo>
                  <a:lnTo>
                    <a:pt x="179326" y="11590"/>
                  </a:lnTo>
                  <a:lnTo>
                    <a:pt x="181922" y="12409"/>
                  </a:lnTo>
                  <a:lnTo>
                    <a:pt x="182108" y="12431"/>
                  </a:lnTo>
                  <a:lnTo>
                    <a:pt x="182618" y="12336"/>
                  </a:lnTo>
                  <a:lnTo>
                    <a:pt x="184486" y="12265"/>
                  </a:lnTo>
                  <a:lnTo>
                    <a:pt x="184847" y="12663"/>
                  </a:lnTo>
                  <a:lnTo>
                    <a:pt x="186340" y="13628"/>
                  </a:lnTo>
                  <a:lnTo>
                    <a:pt x="186920" y="14478"/>
                  </a:lnTo>
                  <a:lnTo>
                    <a:pt x="186623" y="15375"/>
                  </a:lnTo>
                  <a:lnTo>
                    <a:pt x="186888" y="16391"/>
                  </a:lnTo>
                  <a:lnTo>
                    <a:pt x="187457" y="16751"/>
                  </a:lnTo>
                  <a:lnTo>
                    <a:pt x="186769" y="17434"/>
                  </a:lnTo>
                  <a:lnTo>
                    <a:pt x="181933" y="20848"/>
                  </a:lnTo>
                  <a:lnTo>
                    <a:pt x="180044" y="21752"/>
                  </a:lnTo>
                  <a:lnTo>
                    <a:pt x="178786" y="21938"/>
                  </a:lnTo>
                  <a:lnTo>
                    <a:pt x="176811" y="21579"/>
                  </a:lnTo>
                  <a:lnTo>
                    <a:pt x="174768" y="21853"/>
                  </a:lnTo>
                  <a:lnTo>
                    <a:pt x="172944" y="22583"/>
                  </a:lnTo>
                  <a:lnTo>
                    <a:pt x="171263" y="22815"/>
                  </a:lnTo>
                  <a:lnTo>
                    <a:pt x="169992" y="23684"/>
                  </a:lnTo>
                  <a:lnTo>
                    <a:pt x="168345" y="25545"/>
                  </a:lnTo>
                  <a:lnTo>
                    <a:pt x="166324" y="27121"/>
                  </a:lnTo>
                  <a:lnTo>
                    <a:pt x="164281" y="28099"/>
                  </a:lnTo>
                  <a:lnTo>
                    <a:pt x="163223" y="28972"/>
                  </a:lnTo>
                  <a:lnTo>
                    <a:pt x="163102" y="31993"/>
                  </a:lnTo>
                  <a:lnTo>
                    <a:pt x="161969" y="32862"/>
                  </a:lnTo>
                  <a:lnTo>
                    <a:pt x="160446" y="33738"/>
                  </a:lnTo>
                  <a:lnTo>
                    <a:pt x="159621" y="34511"/>
                  </a:lnTo>
                  <a:lnTo>
                    <a:pt x="157303" y="39111"/>
                  </a:lnTo>
                  <a:lnTo>
                    <a:pt x="155543" y="40584"/>
                  </a:lnTo>
                  <a:lnTo>
                    <a:pt x="153875" y="41715"/>
                  </a:lnTo>
                  <a:lnTo>
                    <a:pt x="153600" y="42747"/>
                  </a:lnTo>
                  <a:lnTo>
                    <a:pt x="153632" y="43929"/>
                  </a:lnTo>
                  <a:lnTo>
                    <a:pt x="151741" y="46289"/>
                  </a:lnTo>
                  <a:lnTo>
                    <a:pt x="149261" y="48738"/>
                  </a:lnTo>
                  <a:lnTo>
                    <a:pt x="148780" y="49743"/>
                  </a:lnTo>
                  <a:lnTo>
                    <a:pt x="149333" y="51099"/>
                  </a:lnTo>
                  <a:lnTo>
                    <a:pt x="146956" y="52659"/>
                  </a:lnTo>
                  <a:lnTo>
                    <a:pt x="145582" y="53408"/>
                  </a:lnTo>
                  <a:lnTo>
                    <a:pt x="144446" y="53766"/>
                  </a:lnTo>
                  <a:lnTo>
                    <a:pt x="143737" y="54743"/>
                  </a:lnTo>
                  <a:lnTo>
                    <a:pt x="142568" y="57121"/>
                  </a:lnTo>
                  <a:lnTo>
                    <a:pt x="142873" y="58189"/>
                  </a:lnTo>
                  <a:lnTo>
                    <a:pt x="142908" y="59168"/>
                  </a:lnTo>
                  <a:lnTo>
                    <a:pt x="140898" y="59742"/>
                  </a:lnTo>
                  <a:lnTo>
                    <a:pt x="140307" y="60816"/>
                  </a:lnTo>
                  <a:lnTo>
                    <a:pt x="139797" y="62152"/>
                  </a:lnTo>
                  <a:lnTo>
                    <a:pt x="138960" y="62757"/>
                  </a:lnTo>
                  <a:lnTo>
                    <a:pt x="136699" y="63868"/>
                  </a:lnTo>
                  <a:lnTo>
                    <a:pt x="131093" y="63385"/>
                  </a:lnTo>
                  <a:lnTo>
                    <a:pt x="128972" y="63757"/>
                  </a:lnTo>
                  <a:lnTo>
                    <a:pt x="128341" y="64552"/>
                  </a:lnTo>
                  <a:lnTo>
                    <a:pt x="128211" y="65189"/>
                  </a:lnTo>
                  <a:lnTo>
                    <a:pt x="127512" y="65787"/>
                  </a:lnTo>
                  <a:lnTo>
                    <a:pt x="126231" y="66537"/>
                  </a:lnTo>
                  <a:lnTo>
                    <a:pt x="124922" y="66873"/>
                  </a:lnTo>
                  <a:lnTo>
                    <a:pt x="122005" y="65949"/>
                  </a:lnTo>
                  <a:lnTo>
                    <a:pt x="115728" y="66886"/>
                  </a:lnTo>
                  <a:lnTo>
                    <a:pt x="114645" y="67561"/>
                  </a:lnTo>
                  <a:lnTo>
                    <a:pt x="113771" y="67079"/>
                  </a:lnTo>
                  <a:lnTo>
                    <a:pt x="112424" y="66641"/>
                  </a:lnTo>
                  <a:lnTo>
                    <a:pt x="106142" y="66100"/>
                  </a:lnTo>
                  <a:lnTo>
                    <a:pt x="103665" y="66530"/>
                  </a:lnTo>
                  <a:lnTo>
                    <a:pt x="100351" y="66364"/>
                  </a:lnTo>
                  <a:lnTo>
                    <a:pt x="97282" y="65887"/>
                  </a:lnTo>
                  <a:lnTo>
                    <a:pt x="94997" y="66274"/>
                  </a:lnTo>
                  <a:lnTo>
                    <a:pt x="92973" y="68148"/>
                  </a:lnTo>
                  <a:lnTo>
                    <a:pt x="91971" y="68781"/>
                  </a:lnTo>
                  <a:lnTo>
                    <a:pt x="91186" y="69186"/>
                  </a:lnTo>
                  <a:lnTo>
                    <a:pt x="89456" y="69774"/>
                  </a:lnTo>
                  <a:lnTo>
                    <a:pt x="88015" y="70482"/>
                  </a:lnTo>
                  <a:lnTo>
                    <a:pt x="86088" y="70992"/>
                  </a:lnTo>
                  <a:lnTo>
                    <a:pt x="84372" y="70921"/>
                  </a:lnTo>
                  <a:lnTo>
                    <a:pt x="82742" y="70115"/>
                  </a:lnTo>
                  <a:lnTo>
                    <a:pt x="82159" y="70299"/>
                  </a:lnTo>
                  <a:lnTo>
                    <a:pt x="81646" y="71041"/>
                  </a:lnTo>
                  <a:lnTo>
                    <a:pt x="80764" y="71675"/>
                  </a:lnTo>
                  <a:lnTo>
                    <a:pt x="78335" y="72458"/>
                  </a:lnTo>
                  <a:lnTo>
                    <a:pt x="77715" y="72448"/>
                  </a:lnTo>
                  <a:lnTo>
                    <a:pt x="77574" y="72448"/>
                  </a:lnTo>
                  <a:lnTo>
                    <a:pt x="75715" y="73026"/>
                  </a:lnTo>
                  <a:lnTo>
                    <a:pt x="72641" y="73343"/>
                  </a:lnTo>
                  <a:lnTo>
                    <a:pt x="71100" y="73119"/>
                  </a:lnTo>
                  <a:lnTo>
                    <a:pt x="68299" y="75722"/>
                  </a:lnTo>
                  <a:lnTo>
                    <a:pt x="67441" y="76195"/>
                  </a:lnTo>
                  <a:lnTo>
                    <a:pt x="64780" y="76991"/>
                  </a:lnTo>
                  <a:lnTo>
                    <a:pt x="62597" y="77387"/>
                  </a:lnTo>
                  <a:lnTo>
                    <a:pt x="60727" y="77071"/>
                  </a:lnTo>
                  <a:lnTo>
                    <a:pt x="59990" y="77043"/>
                  </a:lnTo>
                  <a:lnTo>
                    <a:pt x="51697" y="76910"/>
                  </a:lnTo>
                  <a:lnTo>
                    <a:pt x="47366" y="76353"/>
                  </a:lnTo>
                  <a:lnTo>
                    <a:pt x="44584" y="75336"/>
                  </a:lnTo>
                  <a:lnTo>
                    <a:pt x="42738" y="74200"/>
                  </a:lnTo>
                  <a:lnTo>
                    <a:pt x="41836" y="72945"/>
                  </a:lnTo>
                  <a:lnTo>
                    <a:pt x="39686" y="72184"/>
                  </a:lnTo>
                  <a:lnTo>
                    <a:pt x="36291" y="71914"/>
                  </a:lnTo>
                  <a:lnTo>
                    <a:pt x="33646" y="70668"/>
                  </a:lnTo>
                  <a:lnTo>
                    <a:pt x="31754" y="68445"/>
                  </a:lnTo>
                  <a:lnTo>
                    <a:pt x="29196" y="66684"/>
                  </a:lnTo>
                  <a:lnTo>
                    <a:pt x="25966" y="65386"/>
                  </a:lnTo>
                  <a:lnTo>
                    <a:pt x="23402" y="63552"/>
                  </a:lnTo>
                  <a:lnTo>
                    <a:pt x="21510" y="61186"/>
                  </a:lnTo>
                  <a:lnTo>
                    <a:pt x="18099" y="59055"/>
                  </a:lnTo>
                  <a:lnTo>
                    <a:pt x="13177" y="57159"/>
                  </a:lnTo>
                  <a:lnTo>
                    <a:pt x="11693" y="56748"/>
                  </a:lnTo>
                  <a:lnTo>
                    <a:pt x="11401" y="56135"/>
                  </a:lnTo>
                  <a:lnTo>
                    <a:pt x="8991" y="53782"/>
                  </a:lnTo>
                  <a:lnTo>
                    <a:pt x="7963" y="52913"/>
                  </a:lnTo>
                  <a:lnTo>
                    <a:pt x="8055" y="51748"/>
                  </a:lnTo>
                  <a:lnTo>
                    <a:pt x="7575" y="51086"/>
                  </a:lnTo>
                  <a:lnTo>
                    <a:pt x="6697" y="50620"/>
                  </a:lnTo>
                  <a:lnTo>
                    <a:pt x="6228" y="48938"/>
                  </a:lnTo>
                  <a:lnTo>
                    <a:pt x="5953" y="47682"/>
                  </a:lnTo>
                  <a:lnTo>
                    <a:pt x="5264" y="46872"/>
                  </a:lnTo>
                  <a:lnTo>
                    <a:pt x="0" y="46706"/>
                  </a:lnTo>
                  <a:lnTo>
                    <a:pt x="4406" y="43704"/>
                  </a:lnTo>
                  <a:lnTo>
                    <a:pt x="6598" y="42867"/>
                  </a:lnTo>
                  <a:lnTo>
                    <a:pt x="9142" y="43012"/>
                  </a:lnTo>
                  <a:lnTo>
                    <a:pt x="9957" y="42740"/>
                  </a:lnTo>
                  <a:lnTo>
                    <a:pt x="10173" y="42307"/>
                  </a:lnTo>
                  <a:lnTo>
                    <a:pt x="10608" y="41329"/>
                  </a:lnTo>
                  <a:lnTo>
                    <a:pt x="10824" y="40406"/>
                  </a:lnTo>
                  <a:lnTo>
                    <a:pt x="11042" y="39538"/>
                  </a:lnTo>
                  <a:lnTo>
                    <a:pt x="10770" y="39049"/>
                  </a:lnTo>
                  <a:lnTo>
                    <a:pt x="9542" y="38896"/>
                  </a:lnTo>
                  <a:lnTo>
                    <a:pt x="8948" y="36754"/>
                  </a:lnTo>
                  <a:lnTo>
                    <a:pt x="9580" y="35944"/>
                  </a:lnTo>
                  <a:lnTo>
                    <a:pt x="10211" y="35380"/>
                  </a:lnTo>
                  <a:lnTo>
                    <a:pt x="9431" y="32774"/>
                  </a:lnTo>
                  <a:lnTo>
                    <a:pt x="9666" y="31888"/>
                  </a:lnTo>
                  <a:lnTo>
                    <a:pt x="11652" y="31749"/>
                  </a:lnTo>
                  <a:lnTo>
                    <a:pt x="13301" y="31193"/>
                  </a:lnTo>
                  <a:lnTo>
                    <a:pt x="14645" y="30560"/>
                  </a:lnTo>
                  <a:lnTo>
                    <a:pt x="15020" y="29757"/>
                  </a:lnTo>
                  <a:lnTo>
                    <a:pt x="16124" y="28115"/>
                  </a:lnTo>
                  <a:lnTo>
                    <a:pt x="15106" y="26102"/>
                  </a:lnTo>
                  <a:lnTo>
                    <a:pt x="9369" y="24792"/>
                  </a:lnTo>
                  <a:lnTo>
                    <a:pt x="9070" y="24290"/>
                  </a:lnTo>
                  <a:lnTo>
                    <a:pt x="10405" y="23720"/>
                  </a:lnTo>
                  <a:lnTo>
                    <a:pt x="11828" y="22908"/>
                  </a:lnTo>
                  <a:lnTo>
                    <a:pt x="12653" y="22275"/>
                  </a:lnTo>
                  <a:lnTo>
                    <a:pt x="13757" y="22188"/>
                  </a:lnTo>
                  <a:lnTo>
                    <a:pt x="15320" y="22506"/>
                  </a:lnTo>
                  <a:lnTo>
                    <a:pt x="18086" y="23963"/>
                  </a:lnTo>
                  <a:lnTo>
                    <a:pt x="19146" y="24174"/>
                  </a:lnTo>
                  <a:lnTo>
                    <a:pt x="20172" y="23750"/>
                  </a:lnTo>
                  <a:lnTo>
                    <a:pt x="21267" y="23660"/>
                  </a:lnTo>
                  <a:lnTo>
                    <a:pt x="24328" y="23714"/>
                  </a:lnTo>
                  <a:lnTo>
                    <a:pt x="26902" y="23375"/>
                  </a:lnTo>
                  <a:lnTo>
                    <a:pt x="26322" y="21822"/>
                  </a:lnTo>
                  <a:lnTo>
                    <a:pt x="26330" y="20695"/>
                  </a:lnTo>
                  <a:lnTo>
                    <a:pt x="25893" y="19795"/>
                  </a:lnTo>
                  <a:lnTo>
                    <a:pt x="26165" y="18805"/>
                  </a:lnTo>
                  <a:lnTo>
                    <a:pt x="27210" y="18033"/>
                  </a:lnTo>
                  <a:lnTo>
                    <a:pt x="27523" y="16299"/>
                  </a:lnTo>
                  <a:lnTo>
                    <a:pt x="29134" y="15129"/>
                  </a:lnTo>
                  <a:lnTo>
                    <a:pt x="29887" y="14961"/>
                  </a:lnTo>
                  <a:lnTo>
                    <a:pt x="32723" y="15174"/>
                  </a:lnTo>
                  <a:lnTo>
                    <a:pt x="33395" y="15478"/>
                  </a:lnTo>
                  <a:lnTo>
                    <a:pt x="33829" y="15545"/>
                  </a:lnTo>
                  <a:lnTo>
                    <a:pt x="38344" y="18400"/>
                  </a:lnTo>
                  <a:lnTo>
                    <a:pt x="42616" y="20547"/>
                  </a:lnTo>
                  <a:lnTo>
                    <a:pt x="46116" y="21645"/>
                  </a:lnTo>
                  <a:lnTo>
                    <a:pt x="51257" y="21736"/>
                  </a:lnTo>
                  <a:lnTo>
                    <a:pt x="56719" y="21831"/>
                  </a:lnTo>
                  <a:lnTo>
                    <a:pt x="65857" y="21456"/>
                  </a:lnTo>
                  <a:lnTo>
                    <a:pt x="72709" y="21176"/>
                  </a:lnTo>
                  <a:lnTo>
                    <a:pt x="73162" y="20641"/>
                  </a:lnTo>
                  <a:lnTo>
                    <a:pt x="74196" y="19359"/>
                  </a:lnTo>
                  <a:lnTo>
                    <a:pt x="73375" y="18260"/>
                  </a:lnTo>
                  <a:lnTo>
                    <a:pt x="73424" y="16967"/>
                  </a:lnTo>
                  <a:lnTo>
                    <a:pt x="74579" y="15286"/>
                  </a:lnTo>
                  <a:lnTo>
                    <a:pt x="77957" y="13889"/>
                  </a:lnTo>
                  <a:lnTo>
                    <a:pt x="87656" y="13275"/>
                  </a:lnTo>
                  <a:lnTo>
                    <a:pt x="93234" y="12235"/>
                  </a:lnTo>
                  <a:lnTo>
                    <a:pt x="94076" y="10814"/>
                  </a:lnTo>
                  <a:lnTo>
                    <a:pt x="95922" y="9412"/>
                  </a:lnTo>
                  <a:lnTo>
                    <a:pt x="97612" y="9129"/>
                  </a:lnTo>
                  <a:lnTo>
                    <a:pt x="99927" y="9773"/>
                  </a:lnTo>
                  <a:lnTo>
                    <a:pt x="102715" y="11010"/>
                  </a:lnTo>
                  <a:lnTo>
                    <a:pt x="105162" y="11664"/>
                  </a:lnTo>
                  <a:lnTo>
                    <a:pt x="106593" y="11242"/>
                  </a:lnTo>
                  <a:lnTo>
                    <a:pt x="111518" y="9159"/>
                  </a:lnTo>
                  <a:lnTo>
                    <a:pt x="117187" y="7127"/>
                  </a:lnTo>
                  <a:lnTo>
                    <a:pt x="121090" y="1612"/>
                  </a:lnTo>
                  <a:lnTo>
                    <a:pt x="121505" y="734"/>
                  </a:lnTo>
                  <a:lnTo>
                    <a:pt x="125737" y="103"/>
                  </a:lnTo>
                  <a:lnTo>
                    <a:pt x="131911" y="215"/>
                  </a:lnTo>
                  <a:lnTo>
                    <a:pt x="135077" y="933"/>
                  </a:lnTo>
                  <a:lnTo>
                    <a:pt x="137457" y="1314"/>
                  </a:lnTo>
                  <a:lnTo>
                    <a:pt x="141024" y="1184"/>
                  </a:lnTo>
                  <a:lnTo>
                    <a:pt x="146165" y="0"/>
                  </a:lnTo>
                  <a:lnTo>
                    <a:pt x="148071" y="33"/>
                  </a:lnTo>
                  <a:lnTo>
                    <a:pt x="149544" y="872"/>
                  </a:lnTo>
                  <a:lnTo>
                    <a:pt x="151161" y="1596"/>
                  </a:lnTo>
                  <a:lnTo>
                    <a:pt x="152251" y="2481"/>
                  </a:lnTo>
                  <a:lnTo>
                    <a:pt x="153076" y="3729"/>
                  </a:lnTo>
                  <a:lnTo>
                    <a:pt x="153522" y="4200"/>
                  </a:lnTo>
                  <a:lnTo>
                    <a:pt x="154240" y="4838"/>
                  </a:lnTo>
                  <a:lnTo>
                    <a:pt x="155535" y="5717"/>
                  </a:lnTo>
                  <a:lnTo>
                    <a:pt x="156792" y="5951"/>
                  </a:lnTo>
                  <a:lnTo>
                    <a:pt x="166308" y="442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9953634" y="3734818"/>
              <a:ext cx="16572" cy="12081"/>
            </a:xfrm>
            <a:custGeom>
              <a:avLst/>
              <a:pathLst>
                <a:path w="16572" h="12081">
                  <a:moveTo>
                    <a:pt x="3605" y="12070"/>
                  </a:moveTo>
                  <a:lnTo>
                    <a:pt x="1033" y="12081"/>
                  </a:lnTo>
                  <a:lnTo>
                    <a:pt x="213" y="11790"/>
                  </a:lnTo>
                  <a:lnTo>
                    <a:pt x="0" y="9356"/>
                  </a:lnTo>
                  <a:lnTo>
                    <a:pt x="753" y="7996"/>
                  </a:lnTo>
                  <a:lnTo>
                    <a:pt x="6714" y="6244"/>
                  </a:lnTo>
                  <a:lnTo>
                    <a:pt x="9045" y="4628"/>
                  </a:lnTo>
                  <a:lnTo>
                    <a:pt x="12351" y="1262"/>
                  </a:lnTo>
                  <a:lnTo>
                    <a:pt x="14402" y="380"/>
                  </a:lnTo>
                  <a:lnTo>
                    <a:pt x="14923" y="0"/>
                  </a:lnTo>
                  <a:lnTo>
                    <a:pt x="15271" y="67"/>
                  </a:lnTo>
                  <a:lnTo>
                    <a:pt x="15603" y="2628"/>
                  </a:lnTo>
                  <a:lnTo>
                    <a:pt x="16426" y="4150"/>
                  </a:lnTo>
                  <a:lnTo>
                    <a:pt x="16572" y="4941"/>
                  </a:lnTo>
                  <a:lnTo>
                    <a:pt x="13604" y="6244"/>
                  </a:lnTo>
                  <a:lnTo>
                    <a:pt x="10954" y="9221"/>
                  </a:lnTo>
                  <a:lnTo>
                    <a:pt x="5162" y="1116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9922856" y="3733728"/>
              <a:ext cx="8114" cy="4674"/>
            </a:xfrm>
            <a:custGeom>
              <a:avLst/>
              <a:pathLst>
                <a:path w="8114" h="4674">
                  <a:moveTo>
                    <a:pt x="4927" y="4347"/>
                  </a:moveTo>
                  <a:lnTo>
                    <a:pt x="3548" y="4674"/>
                  </a:lnTo>
                  <a:lnTo>
                    <a:pt x="593" y="3872"/>
                  </a:lnTo>
                  <a:lnTo>
                    <a:pt x="0" y="3389"/>
                  </a:lnTo>
                  <a:lnTo>
                    <a:pt x="2531" y="2056"/>
                  </a:lnTo>
                  <a:lnTo>
                    <a:pt x="4485" y="161"/>
                  </a:lnTo>
                  <a:lnTo>
                    <a:pt x="6765" y="0"/>
                  </a:lnTo>
                  <a:lnTo>
                    <a:pt x="8114" y="385"/>
                  </a:lnTo>
                  <a:lnTo>
                    <a:pt x="7645" y="26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9967648" y="3725629"/>
              <a:ext cx="4730" cy="5459"/>
            </a:xfrm>
            <a:custGeom>
              <a:avLst/>
              <a:pathLst>
                <a:path w="4730" h="5459">
                  <a:moveTo>
                    <a:pt x="2504" y="4495"/>
                  </a:moveTo>
                  <a:lnTo>
                    <a:pt x="10" y="5459"/>
                  </a:lnTo>
                  <a:lnTo>
                    <a:pt x="0" y="3432"/>
                  </a:lnTo>
                  <a:lnTo>
                    <a:pt x="1926" y="868"/>
                  </a:lnTo>
                  <a:lnTo>
                    <a:pt x="3680" y="0"/>
                  </a:lnTo>
                  <a:lnTo>
                    <a:pt x="4652" y="1022"/>
                  </a:lnTo>
                  <a:lnTo>
                    <a:pt x="4730" y="1492"/>
                  </a:lnTo>
                  <a:lnTo>
                    <a:pt x="2196" y="240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9846976" y="3702459"/>
              <a:ext cx="51781" cy="27428"/>
            </a:xfrm>
            <a:custGeom>
              <a:avLst/>
              <a:pathLst>
                <a:path w="51781" h="27428">
                  <a:moveTo>
                    <a:pt x="29118" y="2023"/>
                  </a:moveTo>
                  <a:lnTo>
                    <a:pt x="30365" y="3268"/>
                  </a:lnTo>
                  <a:lnTo>
                    <a:pt x="34882" y="5661"/>
                  </a:lnTo>
                  <a:lnTo>
                    <a:pt x="35627" y="6671"/>
                  </a:lnTo>
                  <a:lnTo>
                    <a:pt x="35910" y="8336"/>
                  </a:lnTo>
                  <a:lnTo>
                    <a:pt x="36817" y="9572"/>
                  </a:lnTo>
                  <a:lnTo>
                    <a:pt x="38852" y="9760"/>
                  </a:lnTo>
                  <a:lnTo>
                    <a:pt x="41032" y="9509"/>
                  </a:lnTo>
                  <a:lnTo>
                    <a:pt x="42692" y="10295"/>
                  </a:lnTo>
                  <a:lnTo>
                    <a:pt x="44125" y="11539"/>
                  </a:lnTo>
                  <a:lnTo>
                    <a:pt x="46254" y="13954"/>
                  </a:lnTo>
                  <a:lnTo>
                    <a:pt x="48127" y="16626"/>
                  </a:lnTo>
                  <a:lnTo>
                    <a:pt x="50450" y="18115"/>
                  </a:lnTo>
                  <a:lnTo>
                    <a:pt x="51781" y="20339"/>
                  </a:lnTo>
                  <a:lnTo>
                    <a:pt x="50996" y="22301"/>
                  </a:lnTo>
                  <a:lnTo>
                    <a:pt x="48062" y="25013"/>
                  </a:lnTo>
                  <a:lnTo>
                    <a:pt x="46470" y="25601"/>
                  </a:lnTo>
                  <a:lnTo>
                    <a:pt x="44295" y="25815"/>
                  </a:lnTo>
                  <a:lnTo>
                    <a:pt x="40908" y="27428"/>
                  </a:lnTo>
                  <a:lnTo>
                    <a:pt x="39675" y="26584"/>
                  </a:lnTo>
                  <a:lnTo>
                    <a:pt x="35832" y="25998"/>
                  </a:lnTo>
                  <a:lnTo>
                    <a:pt x="32774" y="24832"/>
                  </a:lnTo>
                  <a:lnTo>
                    <a:pt x="30208" y="22698"/>
                  </a:lnTo>
                  <a:lnTo>
                    <a:pt x="28729" y="20401"/>
                  </a:lnTo>
                  <a:lnTo>
                    <a:pt x="26856" y="18377"/>
                  </a:lnTo>
                  <a:lnTo>
                    <a:pt x="23599" y="17022"/>
                  </a:lnTo>
                  <a:lnTo>
                    <a:pt x="17748" y="13045"/>
                  </a:lnTo>
                  <a:lnTo>
                    <a:pt x="14135" y="12686"/>
                  </a:lnTo>
                  <a:lnTo>
                    <a:pt x="12648" y="12977"/>
                  </a:lnTo>
                  <a:lnTo>
                    <a:pt x="11158" y="12996"/>
                  </a:lnTo>
                  <a:lnTo>
                    <a:pt x="3500" y="11204"/>
                  </a:lnTo>
                  <a:lnTo>
                    <a:pt x="2309" y="10157"/>
                  </a:lnTo>
                  <a:lnTo>
                    <a:pt x="1370" y="8816"/>
                  </a:lnTo>
                  <a:lnTo>
                    <a:pt x="512" y="7499"/>
                  </a:lnTo>
                  <a:lnTo>
                    <a:pt x="0" y="6020"/>
                  </a:lnTo>
                  <a:lnTo>
                    <a:pt x="976" y="4714"/>
                  </a:lnTo>
                  <a:lnTo>
                    <a:pt x="2007" y="3834"/>
                  </a:lnTo>
                  <a:lnTo>
                    <a:pt x="6268" y="2293"/>
                  </a:lnTo>
                  <a:lnTo>
                    <a:pt x="9315" y="1816"/>
                  </a:lnTo>
                  <a:lnTo>
                    <a:pt x="12853" y="1889"/>
                  </a:lnTo>
                  <a:lnTo>
                    <a:pt x="18126" y="1408"/>
                  </a:lnTo>
                  <a:lnTo>
                    <a:pt x="23110" y="2183"/>
                  </a:lnTo>
                  <a:lnTo>
                    <a:pt x="24649" y="1605"/>
                  </a:lnTo>
                  <a:lnTo>
                    <a:pt x="27172" y="0"/>
                  </a:lnTo>
                  <a:lnTo>
                    <a:pt x="28049" y="55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9974934" y="3692539"/>
              <a:ext cx="43113" cy="38817"/>
            </a:xfrm>
            <a:custGeom>
              <a:avLst/>
              <a:pathLst>
                <a:path w="43113" h="38817">
                  <a:moveTo>
                    <a:pt x="40868" y="15735"/>
                  </a:moveTo>
                  <a:lnTo>
                    <a:pt x="38927" y="17211"/>
                  </a:lnTo>
                  <a:lnTo>
                    <a:pt x="37964" y="19983"/>
                  </a:lnTo>
                  <a:lnTo>
                    <a:pt x="34612" y="22584"/>
                  </a:lnTo>
                  <a:lnTo>
                    <a:pt x="30926" y="26851"/>
                  </a:lnTo>
                  <a:lnTo>
                    <a:pt x="27982" y="29029"/>
                  </a:lnTo>
                  <a:lnTo>
                    <a:pt x="25394" y="31603"/>
                  </a:lnTo>
                  <a:lnTo>
                    <a:pt x="23164" y="33330"/>
                  </a:lnTo>
                  <a:lnTo>
                    <a:pt x="20380" y="33916"/>
                  </a:lnTo>
                  <a:lnTo>
                    <a:pt x="16213" y="34288"/>
                  </a:lnTo>
                  <a:lnTo>
                    <a:pt x="10551" y="37370"/>
                  </a:lnTo>
                  <a:lnTo>
                    <a:pt x="7415" y="38717"/>
                  </a:lnTo>
                  <a:lnTo>
                    <a:pt x="4366" y="38817"/>
                  </a:lnTo>
                  <a:lnTo>
                    <a:pt x="1516" y="37815"/>
                  </a:lnTo>
                  <a:lnTo>
                    <a:pt x="429" y="36687"/>
                  </a:lnTo>
                  <a:lnTo>
                    <a:pt x="685" y="35165"/>
                  </a:lnTo>
                  <a:lnTo>
                    <a:pt x="1629" y="33859"/>
                  </a:lnTo>
                  <a:lnTo>
                    <a:pt x="2787" y="32782"/>
                  </a:lnTo>
                  <a:lnTo>
                    <a:pt x="3513" y="31395"/>
                  </a:lnTo>
                  <a:lnTo>
                    <a:pt x="280" y="29641"/>
                  </a:lnTo>
                  <a:lnTo>
                    <a:pt x="0" y="28305"/>
                  </a:lnTo>
                  <a:lnTo>
                    <a:pt x="1284" y="24749"/>
                  </a:lnTo>
                  <a:lnTo>
                    <a:pt x="2115" y="21078"/>
                  </a:lnTo>
                  <a:lnTo>
                    <a:pt x="3319" y="18580"/>
                  </a:lnTo>
                  <a:lnTo>
                    <a:pt x="7944" y="14111"/>
                  </a:lnTo>
                  <a:lnTo>
                    <a:pt x="10719" y="11895"/>
                  </a:lnTo>
                  <a:lnTo>
                    <a:pt x="12354" y="11029"/>
                  </a:lnTo>
                  <a:lnTo>
                    <a:pt x="12799" y="11963"/>
                  </a:lnTo>
                  <a:lnTo>
                    <a:pt x="13841" y="13096"/>
                  </a:lnTo>
                  <a:lnTo>
                    <a:pt x="14543" y="13282"/>
                  </a:lnTo>
                  <a:lnTo>
                    <a:pt x="15069" y="13026"/>
                  </a:lnTo>
                  <a:lnTo>
                    <a:pt x="19152" y="13414"/>
                  </a:lnTo>
                  <a:lnTo>
                    <a:pt x="20174" y="13023"/>
                  </a:lnTo>
                  <a:lnTo>
                    <a:pt x="21731" y="11258"/>
                  </a:lnTo>
                  <a:lnTo>
                    <a:pt x="22762" y="10276"/>
                  </a:lnTo>
                  <a:lnTo>
                    <a:pt x="23462" y="8182"/>
                  </a:lnTo>
                  <a:lnTo>
                    <a:pt x="23631" y="6849"/>
                  </a:lnTo>
                  <a:lnTo>
                    <a:pt x="27253" y="5882"/>
                  </a:lnTo>
                  <a:lnTo>
                    <a:pt x="29199" y="4814"/>
                  </a:lnTo>
                  <a:lnTo>
                    <a:pt x="30921" y="3297"/>
                  </a:lnTo>
                  <a:lnTo>
                    <a:pt x="35937" y="717"/>
                  </a:lnTo>
                  <a:lnTo>
                    <a:pt x="36836" y="0"/>
                  </a:lnTo>
                  <a:lnTo>
                    <a:pt x="36636" y="2461"/>
                  </a:lnTo>
                  <a:lnTo>
                    <a:pt x="37238" y="3065"/>
                  </a:lnTo>
                  <a:lnTo>
                    <a:pt x="38245" y="3365"/>
                  </a:lnTo>
                  <a:lnTo>
                    <a:pt x="41758" y="1700"/>
                  </a:lnTo>
                  <a:lnTo>
                    <a:pt x="42422" y="2015"/>
                  </a:lnTo>
                  <a:lnTo>
                    <a:pt x="43102" y="2766"/>
                  </a:lnTo>
                  <a:lnTo>
                    <a:pt x="43113" y="4987"/>
                  </a:lnTo>
                  <a:lnTo>
                    <a:pt x="41761" y="6835"/>
                  </a:lnTo>
                  <a:lnTo>
                    <a:pt x="38363" y="6975"/>
                  </a:lnTo>
                  <a:lnTo>
                    <a:pt x="37883" y="7496"/>
                  </a:lnTo>
                  <a:lnTo>
                    <a:pt x="37840" y="8627"/>
                  </a:lnTo>
                  <a:lnTo>
                    <a:pt x="38107" y="9720"/>
                  </a:lnTo>
                  <a:lnTo>
                    <a:pt x="38900" y="10597"/>
                  </a:lnTo>
                  <a:lnTo>
                    <a:pt x="39912" y="1214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9750856" y="3685007"/>
              <a:ext cx="3670" cy="3710"/>
            </a:xfrm>
            <a:custGeom>
              <a:avLst/>
              <a:pathLst>
                <a:path w="3670" h="3710">
                  <a:moveTo>
                    <a:pt x="3578" y="2760"/>
                  </a:moveTo>
                  <a:lnTo>
                    <a:pt x="2804" y="3710"/>
                  </a:lnTo>
                  <a:lnTo>
                    <a:pt x="563" y="2015"/>
                  </a:lnTo>
                  <a:lnTo>
                    <a:pt x="0" y="1257"/>
                  </a:lnTo>
                  <a:lnTo>
                    <a:pt x="1662" y="151"/>
                  </a:lnTo>
                  <a:lnTo>
                    <a:pt x="2237" y="0"/>
                  </a:lnTo>
                  <a:lnTo>
                    <a:pt x="3670" y="119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9955550" y="3678649"/>
              <a:ext cx="7332" cy="4536"/>
            </a:xfrm>
            <a:custGeom>
              <a:avLst/>
              <a:pathLst>
                <a:path w="7332" h="4536">
                  <a:moveTo>
                    <a:pt x="2474" y="2911"/>
                  </a:moveTo>
                  <a:lnTo>
                    <a:pt x="1594" y="4536"/>
                  </a:lnTo>
                  <a:lnTo>
                    <a:pt x="0" y="4074"/>
                  </a:lnTo>
                  <a:lnTo>
                    <a:pt x="434" y="2509"/>
                  </a:lnTo>
                  <a:lnTo>
                    <a:pt x="1244" y="1581"/>
                  </a:lnTo>
                  <a:lnTo>
                    <a:pt x="3392" y="234"/>
                  </a:lnTo>
                  <a:lnTo>
                    <a:pt x="5572" y="0"/>
                  </a:lnTo>
                  <a:lnTo>
                    <a:pt x="6911" y="472"/>
                  </a:lnTo>
                  <a:lnTo>
                    <a:pt x="7332" y="993"/>
                  </a:lnTo>
                  <a:lnTo>
                    <a:pt x="3931" y="151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9858586" y="3678355"/>
              <a:ext cx="4927" cy="8878"/>
            </a:xfrm>
            <a:custGeom>
              <a:avLst/>
              <a:pathLst>
                <a:path w="4927" h="8878">
                  <a:moveTo>
                    <a:pt x="2353" y="8616"/>
                  </a:moveTo>
                  <a:lnTo>
                    <a:pt x="1271" y="8878"/>
                  </a:lnTo>
                  <a:lnTo>
                    <a:pt x="183" y="8479"/>
                  </a:lnTo>
                  <a:lnTo>
                    <a:pt x="628" y="6020"/>
                  </a:lnTo>
                  <a:lnTo>
                    <a:pt x="0" y="4347"/>
                  </a:lnTo>
                  <a:lnTo>
                    <a:pt x="1133" y="3035"/>
                  </a:lnTo>
                  <a:lnTo>
                    <a:pt x="1416" y="712"/>
                  </a:lnTo>
                  <a:lnTo>
                    <a:pt x="1867" y="0"/>
                  </a:lnTo>
                  <a:lnTo>
                    <a:pt x="2531" y="731"/>
                  </a:lnTo>
                  <a:lnTo>
                    <a:pt x="2841" y="1209"/>
                  </a:lnTo>
                  <a:lnTo>
                    <a:pt x="3405" y="1432"/>
                  </a:lnTo>
                  <a:lnTo>
                    <a:pt x="4644" y="1476"/>
                  </a:lnTo>
                  <a:lnTo>
                    <a:pt x="4927" y="2477"/>
                  </a:lnTo>
                  <a:lnTo>
                    <a:pt x="4879" y="3432"/>
                  </a:lnTo>
                  <a:lnTo>
                    <a:pt x="4350" y="4425"/>
                  </a:lnTo>
                  <a:lnTo>
                    <a:pt x="2871" y="5499"/>
                  </a:lnTo>
                  <a:lnTo>
                    <a:pt x="1799" y="670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9959342" y="3673001"/>
              <a:ext cx="8594" cy="4509"/>
            </a:xfrm>
            <a:custGeom>
              <a:avLst/>
              <a:pathLst>
                <a:path w="8594" h="4509">
                  <a:moveTo>
                    <a:pt x="8082" y="3297"/>
                  </a:moveTo>
                  <a:lnTo>
                    <a:pt x="7523" y="4509"/>
                  </a:lnTo>
                  <a:lnTo>
                    <a:pt x="0" y="4423"/>
                  </a:lnTo>
                  <a:lnTo>
                    <a:pt x="210" y="2828"/>
                  </a:lnTo>
                  <a:lnTo>
                    <a:pt x="2301" y="1087"/>
                  </a:lnTo>
                  <a:lnTo>
                    <a:pt x="2998" y="507"/>
                  </a:lnTo>
                  <a:lnTo>
                    <a:pt x="5308" y="0"/>
                  </a:lnTo>
                  <a:lnTo>
                    <a:pt x="8594" y="92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9761271" y="3672137"/>
              <a:ext cx="24227" cy="20029"/>
            </a:xfrm>
            <a:custGeom>
              <a:avLst/>
              <a:pathLst>
                <a:path w="24227" h="20029">
                  <a:moveTo>
                    <a:pt x="21651" y="11320"/>
                  </a:moveTo>
                  <a:lnTo>
                    <a:pt x="18153" y="17044"/>
                  </a:lnTo>
                  <a:lnTo>
                    <a:pt x="19400" y="17967"/>
                  </a:lnTo>
                  <a:lnTo>
                    <a:pt x="20150" y="18844"/>
                  </a:lnTo>
                  <a:lnTo>
                    <a:pt x="14367" y="20029"/>
                  </a:lnTo>
                  <a:lnTo>
                    <a:pt x="11952" y="19397"/>
                  </a:lnTo>
                  <a:lnTo>
                    <a:pt x="10556" y="19562"/>
                  </a:lnTo>
                  <a:lnTo>
                    <a:pt x="4681" y="18485"/>
                  </a:lnTo>
                  <a:lnTo>
                    <a:pt x="477" y="17171"/>
                  </a:lnTo>
                  <a:lnTo>
                    <a:pt x="0" y="16129"/>
                  </a:lnTo>
                  <a:lnTo>
                    <a:pt x="331" y="14882"/>
                  </a:lnTo>
                  <a:lnTo>
                    <a:pt x="1578" y="15303"/>
                  </a:lnTo>
                  <a:lnTo>
                    <a:pt x="4816" y="15503"/>
                  </a:lnTo>
                  <a:lnTo>
                    <a:pt x="6055" y="14942"/>
                  </a:lnTo>
                  <a:lnTo>
                    <a:pt x="6090" y="11250"/>
                  </a:lnTo>
                  <a:lnTo>
                    <a:pt x="5631" y="6444"/>
                  </a:lnTo>
                  <a:lnTo>
                    <a:pt x="10016" y="2515"/>
                  </a:lnTo>
                  <a:lnTo>
                    <a:pt x="12351" y="933"/>
                  </a:lnTo>
                  <a:lnTo>
                    <a:pt x="15039" y="0"/>
                  </a:lnTo>
                  <a:lnTo>
                    <a:pt x="21820" y="2169"/>
                  </a:lnTo>
                  <a:lnTo>
                    <a:pt x="22940" y="2760"/>
                  </a:lnTo>
                  <a:lnTo>
                    <a:pt x="23809" y="3643"/>
                  </a:lnTo>
                  <a:lnTo>
                    <a:pt x="24227" y="504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9984288" y="3672070"/>
              <a:ext cx="10411" cy="9669"/>
            </a:xfrm>
            <a:custGeom>
              <a:avLst/>
              <a:pathLst>
                <a:path w="10411" h="9669">
                  <a:moveTo>
                    <a:pt x="9917" y="3529"/>
                  </a:moveTo>
                  <a:lnTo>
                    <a:pt x="8236" y="5238"/>
                  </a:lnTo>
                  <a:lnTo>
                    <a:pt x="7091" y="8206"/>
                  </a:lnTo>
                  <a:lnTo>
                    <a:pt x="6050" y="9110"/>
                  </a:lnTo>
                  <a:lnTo>
                    <a:pt x="3813" y="9669"/>
                  </a:lnTo>
                  <a:lnTo>
                    <a:pt x="2474" y="6689"/>
                  </a:lnTo>
                  <a:lnTo>
                    <a:pt x="0" y="6830"/>
                  </a:lnTo>
                  <a:lnTo>
                    <a:pt x="1208" y="4209"/>
                  </a:lnTo>
                  <a:lnTo>
                    <a:pt x="2377" y="3230"/>
                  </a:lnTo>
                  <a:lnTo>
                    <a:pt x="3896" y="3205"/>
                  </a:lnTo>
                  <a:lnTo>
                    <a:pt x="4644" y="4266"/>
                  </a:lnTo>
                  <a:lnTo>
                    <a:pt x="5051" y="4490"/>
                  </a:lnTo>
                  <a:lnTo>
                    <a:pt x="8616" y="45"/>
                  </a:lnTo>
                  <a:lnTo>
                    <a:pt x="9337" y="0"/>
                  </a:lnTo>
                  <a:lnTo>
                    <a:pt x="9930" y="191"/>
                  </a:lnTo>
                  <a:lnTo>
                    <a:pt x="10411" y="74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9965009" y="3671756"/>
              <a:ext cx="19198" cy="10948"/>
            </a:xfrm>
            <a:custGeom>
              <a:avLst/>
              <a:pathLst>
                <a:path w="19198" h="10948">
                  <a:moveTo>
                    <a:pt x="19198" y="2266"/>
                  </a:moveTo>
                  <a:lnTo>
                    <a:pt x="15303" y="3017"/>
                  </a:lnTo>
                  <a:lnTo>
                    <a:pt x="12926" y="6465"/>
                  </a:lnTo>
                  <a:lnTo>
                    <a:pt x="11029" y="6411"/>
                  </a:lnTo>
                  <a:lnTo>
                    <a:pt x="9990" y="7944"/>
                  </a:lnTo>
                  <a:lnTo>
                    <a:pt x="9742" y="8600"/>
                  </a:lnTo>
                  <a:lnTo>
                    <a:pt x="9887" y="9213"/>
                  </a:lnTo>
                  <a:lnTo>
                    <a:pt x="9674" y="9796"/>
                  </a:lnTo>
                  <a:lnTo>
                    <a:pt x="8924" y="10400"/>
                  </a:lnTo>
                  <a:lnTo>
                    <a:pt x="7145" y="9447"/>
                  </a:lnTo>
                  <a:lnTo>
                    <a:pt x="5629" y="10656"/>
                  </a:lnTo>
                  <a:lnTo>
                    <a:pt x="4992" y="10948"/>
                  </a:lnTo>
                  <a:lnTo>
                    <a:pt x="2760" y="9539"/>
                  </a:lnTo>
                  <a:lnTo>
                    <a:pt x="642" y="9620"/>
                  </a:lnTo>
                  <a:lnTo>
                    <a:pt x="0" y="9402"/>
                  </a:lnTo>
                  <a:lnTo>
                    <a:pt x="2622" y="6870"/>
                  </a:lnTo>
                  <a:lnTo>
                    <a:pt x="6204" y="4512"/>
                  </a:lnTo>
                  <a:lnTo>
                    <a:pt x="6792" y="3643"/>
                  </a:lnTo>
                  <a:lnTo>
                    <a:pt x="5391" y="3397"/>
                  </a:lnTo>
                  <a:lnTo>
                    <a:pt x="4555" y="3044"/>
                  </a:lnTo>
                  <a:lnTo>
                    <a:pt x="4452" y="2488"/>
                  </a:lnTo>
                  <a:lnTo>
                    <a:pt x="6719" y="2118"/>
                  </a:lnTo>
                  <a:lnTo>
                    <a:pt x="8287" y="2067"/>
                  </a:lnTo>
                  <a:lnTo>
                    <a:pt x="9480" y="2793"/>
                  </a:lnTo>
                  <a:lnTo>
                    <a:pt x="10238" y="2787"/>
                  </a:lnTo>
                  <a:lnTo>
                    <a:pt x="15085" y="0"/>
                  </a:lnTo>
                  <a:lnTo>
                    <a:pt x="17006" y="634"/>
                  </a:lnTo>
                  <a:lnTo>
                    <a:pt x="18404" y="134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10388729" y="3671287"/>
              <a:ext cx="9237" cy="6309"/>
            </a:xfrm>
            <a:custGeom>
              <a:avLst/>
              <a:pathLst>
                <a:path w="9237" h="6309">
                  <a:moveTo>
                    <a:pt x="9167" y="5947"/>
                  </a:moveTo>
                  <a:lnTo>
                    <a:pt x="7796" y="6309"/>
                  </a:lnTo>
                  <a:lnTo>
                    <a:pt x="852" y="5472"/>
                  </a:lnTo>
                  <a:lnTo>
                    <a:pt x="104" y="4333"/>
                  </a:lnTo>
                  <a:lnTo>
                    <a:pt x="0" y="3748"/>
                  </a:lnTo>
                  <a:lnTo>
                    <a:pt x="1592" y="2625"/>
                  </a:lnTo>
                  <a:lnTo>
                    <a:pt x="3130" y="712"/>
                  </a:lnTo>
                  <a:lnTo>
                    <a:pt x="5507" y="0"/>
                  </a:lnTo>
                  <a:lnTo>
                    <a:pt x="6433" y="5"/>
                  </a:lnTo>
                  <a:lnTo>
                    <a:pt x="9237" y="453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9806170" y="3670591"/>
              <a:ext cx="5170" cy="6071"/>
            </a:xfrm>
            <a:custGeom>
              <a:avLst/>
              <a:pathLst>
                <a:path w="5170" h="6071">
                  <a:moveTo>
                    <a:pt x="2051" y="6053"/>
                  </a:moveTo>
                  <a:lnTo>
                    <a:pt x="1422" y="6071"/>
                  </a:lnTo>
                  <a:lnTo>
                    <a:pt x="229" y="5540"/>
                  </a:lnTo>
                  <a:lnTo>
                    <a:pt x="658" y="4388"/>
                  </a:lnTo>
                  <a:lnTo>
                    <a:pt x="0" y="2515"/>
                  </a:lnTo>
                  <a:lnTo>
                    <a:pt x="232" y="971"/>
                  </a:lnTo>
                  <a:lnTo>
                    <a:pt x="1767" y="102"/>
                  </a:lnTo>
                  <a:lnTo>
                    <a:pt x="5054" y="0"/>
                  </a:lnTo>
                  <a:lnTo>
                    <a:pt x="5170" y="113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9848692" y="3670340"/>
              <a:ext cx="3149" cy="2787"/>
            </a:xfrm>
            <a:custGeom>
              <a:avLst/>
              <a:pathLst>
                <a:path w="3149" h="2787">
                  <a:moveTo>
                    <a:pt x="1462" y="2755"/>
                  </a:moveTo>
                  <a:lnTo>
                    <a:pt x="251" y="2787"/>
                  </a:lnTo>
                  <a:lnTo>
                    <a:pt x="0" y="1678"/>
                  </a:lnTo>
                  <a:lnTo>
                    <a:pt x="434" y="515"/>
                  </a:lnTo>
                  <a:lnTo>
                    <a:pt x="1597" y="29"/>
                  </a:lnTo>
                  <a:lnTo>
                    <a:pt x="2123" y="0"/>
                  </a:lnTo>
                  <a:lnTo>
                    <a:pt x="2968" y="1049"/>
                  </a:lnTo>
                  <a:lnTo>
                    <a:pt x="3149" y="1600"/>
                  </a:lnTo>
                  <a:lnTo>
                    <a:pt x="2372" y="232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9996110" y="3670237"/>
              <a:ext cx="21449" cy="8543"/>
            </a:xfrm>
            <a:custGeom>
              <a:avLst/>
              <a:pathLst>
                <a:path w="21449" h="8543">
                  <a:moveTo>
                    <a:pt x="6080" y="148"/>
                  </a:moveTo>
                  <a:lnTo>
                    <a:pt x="6743" y="1832"/>
                  </a:lnTo>
                  <a:lnTo>
                    <a:pt x="8878" y="901"/>
                  </a:lnTo>
                  <a:lnTo>
                    <a:pt x="10961" y="666"/>
                  </a:lnTo>
                  <a:lnTo>
                    <a:pt x="15711" y="844"/>
                  </a:lnTo>
                  <a:lnTo>
                    <a:pt x="19198" y="1219"/>
                  </a:lnTo>
                  <a:lnTo>
                    <a:pt x="21251" y="1916"/>
                  </a:lnTo>
                  <a:lnTo>
                    <a:pt x="21449" y="5278"/>
                  </a:lnTo>
                  <a:lnTo>
                    <a:pt x="20482" y="6007"/>
                  </a:lnTo>
                  <a:lnTo>
                    <a:pt x="2450" y="8543"/>
                  </a:lnTo>
                  <a:lnTo>
                    <a:pt x="693" y="7728"/>
                  </a:lnTo>
                  <a:lnTo>
                    <a:pt x="0" y="6922"/>
                  </a:lnTo>
                  <a:lnTo>
                    <a:pt x="1945" y="4431"/>
                  </a:lnTo>
                  <a:lnTo>
                    <a:pt x="1049" y="3249"/>
                  </a:lnTo>
                  <a:lnTo>
                    <a:pt x="2075" y="1319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10090913" y="3669225"/>
              <a:ext cx="9202" cy="4325"/>
            </a:xfrm>
            <a:custGeom>
              <a:avLst/>
              <a:pathLst>
                <a:path w="9202" h="4325">
                  <a:moveTo>
                    <a:pt x="1028" y="0"/>
                  </a:moveTo>
                  <a:lnTo>
                    <a:pt x="5864" y="1111"/>
                  </a:lnTo>
                  <a:lnTo>
                    <a:pt x="8638" y="995"/>
                  </a:lnTo>
                  <a:lnTo>
                    <a:pt x="9202" y="1986"/>
                  </a:lnTo>
                  <a:lnTo>
                    <a:pt x="6557" y="4325"/>
                  </a:lnTo>
                  <a:lnTo>
                    <a:pt x="958" y="2525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9870417" y="3669071"/>
              <a:ext cx="88398" cy="23272"/>
            </a:xfrm>
            <a:custGeom>
              <a:avLst/>
              <a:pathLst>
                <a:path w="88398" h="23272">
                  <a:moveTo>
                    <a:pt x="82235" y="14327"/>
                  </a:moveTo>
                  <a:lnTo>
                    <a:pt x="78327" y="15309"/>
                  </a:lnTo>
                  <a:lnTo>
                    <a:pt x="75904" y="16240"/>
                  </a:lnTo>
                  <a:lnTo>
                    <a:pt x="73593" y="17470"/>
                  </a:lnTo>
                  <a:lnTo>
                    <a:pt x="72131" y="17724"/>
                  </a:lnTo>
                  <a:lnTo>
                    <a:pt x="69484" y="17824"/>
                  </a:lnTo>
                  <a:lnTo>
                    <a:pt x="65733" y="17603"/>
                  </a:lnTo>
                  <a:lnTo>
                    <a:pt x="63201" y="18002"/>
                  </a:lnTo>
                  <a:lnTo>
                    <a:pt x="56142" y="21197"/>
                  </a:lnTo>
                  <a:lnTo>
                    <a:pt x="53368" y="21475"/>
                  </a:lnTo>
                  <a:lnTo>
                    <a:pt x="50966" y="22258"/>
                  </a:lnTo>
                  <a:lnTo>
                    <a:pt x="50134" y="21016"/>
                  </a:lnTo>
                  <a:lnTo>
                    <a:pt x="49120" y="20099"/>
                  </a:lnTo>
                  <a:lnTo>
                    <a:pt x="46772" y="19867"/>
                  </a:lnTo>
                  <a:lnTo>
                    <a:pt x="44424" y="19940"/>
                  </a:lnTo>
                  <a:lnTo>
                    <a:pt x="42039" y="22760"/>
                  </a:lnTo>
                  <a:lnTo>
                    <a:pt x="38239" y="22169"/>
                  </a:lnTo>
                  <a:lnTo>
                    <a:pt x="36766" y="22417"/>
                  </a:lnTo>
                  <a:lnTo>
                    <a:pt x="35346" y="23011"/>
                  </a:lnTo>
                  <a:lnTo>
                    <a:pt x="33940" y="23272"/>
                  </a:lnTo>
                  <a:lnTo>
                    <a:pt x="32464" y="23075"/>
                  </a:lnTo>
                  <a:lnTo>
                    <a:pt x="26913" y="20879"/>
                  </a:lnTo>
                  <a:lnTo>
                    <a:pt x="20544" y="19581"/>
                  </a:lnTo>
                  <a:lnTo>
                    <a:pt x="14162" y="20091"/>
                  </a:lnTo>
                  <a:lnTo>
                    <a:pt x="8673" y="18893"/>
                  </a:lnTo>
                  <a:lnTo>
                    <a:pt x="5666" y="19810"/>
                  </a:lnTo>
                  <a:lnTo>
                    <a:pt x="2828" y="21122"/>
                  </a:lnTo>
                  <a:lnTo>
                    <a:pt x="1991" y="19740"/>
                  </a:lnTo>
                  <a:lnTo>
                    <a:pt x="949" y="18523"/>
                  </a:lnTo>
                  <a:lnTo>
                    <a:pt x="24" y="16701"/>
                  </a:lnTo>
                  <a:lnTo>
                    <a:pt x="0" y="14637"/>
                  </a:lnTo>
                  <a:lnTo>
                    <a:pt x="307" y="13188"/>
                  </a:lnTo>
                  <a:lnTo>
                    <a:pt x="1122" y="11871"/>
                  </a:lnTo>
                  <a:lnTo>
                    <a:pt x="1632" y="10497"/>
                  </a:lnTo>
                  <a:lnTo>
                    <a:pt x="1872" y="9024"/>
                  </a:lnTo>
                  <a:lnTo>
                    <a:pt x="3073" y="9723"/>
                  </a:lnTo>
                  <a:lnTo>
                    <a:pt x="4331" y="9458"/>
                  </a:lnTo>
                  <a:lnTo>
                    <a:pt x="8074" y="7855"/>
                  </a:lnTo>
                  <a:lnTo>
                    <a:pt x="11719" y="5432"/>
                  </a:lnTo>
                  <a:lnTo>
                    <a:pt x="15117" y="4547"/>
                  </a:lnTo>
                  <a:lnTo>
                    <a:pt x="17073" y="4301"/>
                  </a:lnTo>
                  <a:lnTo>
                    <a:pt x="18749" y="4776"/>
                  </a:lnTo>
                  <a:lnTo>
                    <a:pt x="20452" y="4603"/>
                  </a:lnTo>
                  <a:lnTo>
                    <a:pt x="22196" y="4066"/>
                  </a:lnTo>
                  <a:lnTo>
                    <a:pt x="24940" y="5928"/>
                  </a:lnTo>
                  <a:lnTo>
                    <a:pt x="26095" y="6306"/>
                  </a:lnTo>
                  <a:lnTo>
                    <a:pt x="29819" y="6449"/>
                  </a:lnTo>
                  <a:lnTo>
                    <a:pt x="33206" y="7523"/>
                  </a:lnTo>
                  <a:lnTo>
                    <a:pt x="36231" y="9126"/>
                  </a:lnTo>
                  <a:lnTo>
                    <a:pt x="40611" y="10629"/>
                  </a:lnTo>
                  <a:lnTo>
                    <a:pt x="43245" y="12645"/>
                  </a:lnTo>
                  <a:lnTo>
                    <a:pt x="45250" y="13390"/>
                  </a:lnTo>
                  <a:lnTo>
                    <a:pt x="46740" y="13592"/>
                  </a:lnTo>
                  <a:lnTo>
                    <a:pt x="48108" y="13320"/>
                  </a:lnTo>
                  <a:lnTo>
                    <a:pt x="49832" y="11963"/>
                  </a:lnTo>
                  <a:lnTo>
                    <a:pt x="51851" y="11401"/>
                  </a:lnTo>
                  <a:lnTo>
                    <a:pt x="53610" y="11423"/>
                  </a:lnTo>
                  <a:lnTo>
                    <a:pt x="56811" y="11072"/>
                  </a:lnTo>
                  <a:lnTo>
                    <a:pt x="58160" y="10745"/>
                  </a:lnTo>
                  <a:lnTo>
                    <a:pt x="59674" y="10001"/>
                  </a:lnTo>
                  <a:lnTo>
                    <a:pt x="61155" y="10462"/>
                  </a:lnTo>
                  <a:lnTo>
                    <a:pt x="62454" y="11148"/>
                  </a:lnTo>
                  <a:lnTo>
                    <a:pt x="67870" y="14691"/>
                  </a:lnTo>
                  <a:lnTo>
                    <a:pt x="69532" y="14785"/>
                  </a:lnTo>
                  <a:lnTo>
                    <a:pt x="72579" y="14024"/>
                  </a:lnTo>
                  <a:lnTo>
                    <a:pt x="73494" y="13074"/>
                  </a:lnTo>
                  <a:lnTo>
                    <a:pt x="73963" y="11614"/>
                  </a:lnTo>
                  <a:lnTo>
                    <a:pt x="74797" y="10400"/>
                  </a:lnTo>
                  <a:lnTo>
                    <a:pt x="75960" y="9348"/>
                  </a:lnTo>
                  <a:lnTo>
                    <a:pt x="77277" y="8543"/>
                  </a:lnTo>
                  <a:lnTo>
                    <a:pt x="81325" y="7181"/>
                  </a:lnTo>
                  <a:lnTo>
                    <a:pt x="84102" y="5834"/>
                  </a:lnTo>
                  <a:lnTo>
                    <a:pt x="85999" y="3554"/>
                  </a:lnTo>
                  <a:lnTo>
                    <a:pt x="81563" y="2560"/>
                  </a:lnTo>
                  <a:lnTo>
                    <a:pt x="82497" y="920"/>
                  </a:lnTo>
                  <a:lnTo>
                    <a:pt x="83970" y="0"/>
                  </a:lnTo>
                  <a:lnTo>
                    <a:pt x="85940" y="340"/>
                  </a:lnTo>
                  <a:lnTo>
                    <a:pt x="87635" y="1621"/>
                  </a:lnTo>
                  <a:lnTo>
                    <a:pt x="88398" y="6517"/>
                  </a:lnTo>
                  <a:lnTo>
                    <a:pt x="87003" y="7208"/>
                  </a:lnTo>
                  <a:lnTo>
                    <a:pt x="86123" y="7950"/>
                  </a:lnTo>
                  <a:lnTo>
                    <a:pt x="85530" y="8927"/>
                  </a:lnTo>
                  <a:lnTo>
                    <a:pt x="83015" y="10718"/>
                  </a:lnTo>
                  <a:lnTo>
                    <a:pt x="83999" y="12958"/>
                  </a:lnTo>
                  <a:lnTo>
                    <a:pt x="83260" y="1388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10173511" y="3669017"/>
              <a:ext cx="11085" cy="7145"/>
            </a:xfrm>
            <a:custGeom>
              <a:avLst/>
              <a:pathLst>
                <a:path w="11085" h="7145">
                  <a:moveTo>
                    <a:pt x="2403" y="6285"/>
                  </a:moveTo>
                  <a:lnTo>
                    <a:pt x="0" y="7145"/>
                  </a:lnTo>
                  <a:lnTo>
                    <a:pt x="1607" y="4960"/>
                  </a:lnTo>
                  <a:lnTo>
                    <a:pt x="6767" y="0"/>
                  </a:lnTo>
                  <a:lnTo>
                    <a:pt x="8627" y="917"/>
                  </a:lnTo>
                  <a:lnTo>
                    <a:pt x="11085" y="1090"/>
                  </a:lnTo>
                  <a:lnTo>
                    <a:pt x="7420" y="3335"/>
                  </a:lnTo>
                  <a:lnTo>
                    <a:pt x="3672" y="42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9786435" y="3668955"/>
              <a:ext cx="65263" cy="27909"/>
            </a:xfrm>
            <a:custGeom>
              <a:avLst/>
              <a:pathLst>
                <a:path w="65263" h="27909">
                  <a:moveTo>
                    <a:pt x="40743" y="6320"/>
                  </a:moveTo>
                  <a:lnTo>
                    <a:pt x="42125" y="7410"/>
                  </a:lnTo>
                  <a:lnTo>
                    <a:pt x="43382" y="7307"/>
                  </a:lnTo>
                  <a:lnTo>
                    <a:pt x="46016" y="5642"/>
                  </a:lnTo>
                  <a:lnTo>
                    <a:pt x="47603" y="5041"/>
                  </a:lnTo>
                  <a:lnTo>
                    <a:pt x="49303" y="5011"/>
                  </a:lnTo>
                  <a:lnTo>
                    <a:pt x="50955" y="5294"/>
                  </a:lnTo>
                  <a:lnTo>
                    <a:pt x="52577" y="6476"/>
                  </a:lnTo>
                  <a:lnTo>
                    <a:pt x="53162" y="8411"/>
                  </a:lnTo>
                  <a:lnTo>
                    <a:pt x="53772" y="9005"/>
                  </a:lnTo>
                  <a:lnTo>
                    <a:pt x="54725" y="6689"/>
                  </a:lnTo>
                  <a:lnTo>
                    <a:pt x="55993" y="5990"/>
                  </a:lnTo>
                  <a:lnTo>
                    <a:pt x="57415" y="5637"/>
                  </a:lnTo>
                  <a:lnTo>
                    <a:pt x="59639" y="5764"/>
                  </a:lnTo>
                  <a:lnTo>
                    <a:pt x="61342" y="6870"/>
                  </a:lnTo>
                  <a:lnTo>
                    <a:pt x="62891" y="10160"/>
                  </a:lnTo>
                  <a:lnTo>
                    <a:pt x="62843" y="13039"/>
                  </a:lnTo>
                  <a:lnTo>
                    <a:pt x="63407" y="14113"/>
                  </a:lnTo>
                  <a:lnTo>
                    <a:pt x="64472" y="14899"/>
                  </a:lnTo>
                  <a:lnTo>
                    <a:pt x="65263" y="16002"/>
                  </a:lnTo>
                  <a:lnTo>
                    <a:pt x="64559" y="17157"/>
                  </a:lnTo>
                  <a:lnTo>
                    <a:pt x="63860" y="17724"/>
                  </a:lnTo>
                  <a:lnTo>
                    <a:pt x="61852" y="18253"/>
                  </a:lnTo>
                  <a:lnTo>
                    <a:pt x="60891" y="18021"/>
                  </a:lnTo>
                  <a:lnTo>
                    <a:pt x="60003" y="17244"/>
                  </a:lnTo>
                  <a:lnTo>
                    <a:pt x="59008" y="16958"/>
                  </a:lnTo>
                  <a:lnTo>
                    <a:pt x="56738" y="17217"/>
                  </a:lnTo>
                  <a:lnTo>
                    <a:pt x="54657" y="17862"/>
                  </a:lnTo>
                  <a:lnTo>
                    <a:pt x="54944" y="18917"/>
                  </a:lnTo>
                  <a:lnTo>
                    <a:pt x="56652" y="19392"/>
                  </a:lnTo>
                  <a:lnTo>
                    <a:pt x="57167" y="19891"/>
                  </a:lnTo>
                  <a:lnTo>
                    <a:pt x="57054" y="20568"/>
                  </a:lnTo>
                  <a:lnTo>
                    <a:pt x="56382" y="20703"/>
                  </a:lnTo>
                  <a:lnTo>
                    <a:pt x="54161" y="19791"/>
                  </a:lnTo>
                  <a:lnTo>
                    <a:pt x="52660" y="19975"/>
                  </a:lnTo>
                  <a:lnTo>
                    <a:pt x="47271" y="21205"/>
                  </a:lnTo>
                  <a:lnTo>
                    <a:pt x="45844" y="21178"/>
                  </a:lnTo>
                  <a:lnTo>
                    <a:pt x="45039" y="20015"/>
                  </a:lnTo>
                  <a:lnTo>
                    <a:pt x="45096" y="16985"/>
                  </a:lnTo>
                  <a:lnTo>
                    <a:pt x="44516" y="16180"/>
                  </a:lnTo>
                  <a:lnTo>
                    <a:pt x="40511" y="19861"/>
                  </a:lnTo>
                  <a:lnTo>
                    <a:pt x="39294" y="20765"/>
                  </a:lnTo>
                  <a:lnTo>
                    <a:pt x="37680" y="21192"/>
                  </a:lnTo>
                  <a:lnTo>
                    <a:pt x="35999" y="21043"/>
                  </a:lnTo>
                  <a:lnTo>
                    <a:pt x="30210" y="23278"/>
                  </a:lnTo>
                  <a:lnTo>
                    <a:pt x="28392" y="22965"/>
                  </a:lnTo>
                  <a:lnTo>
                    <a:pt x="26629" y="22959"/>
                  </a:lnTo>
                  <a:lnTo>
                    <a:pt x="20447" y="25380"/>
                  </a:lnTo>
                  <a:lnTo>
                    <a:pt x="17130" y="26055"/>
                  </a:lnTo>
                  <a:lnTo>
                    <a:pt x="15430" y="26103"/>
                  </a:lnTo>
                  <a:lnTo>
                    <a:pt x="13736" y="25896"/>
                  </a:lnTo>
                  <a:lnTo>
                    <a:pt x="12221" y="26114"/>
                  </a:lnTo>
                  <a:lnTo>
                    <a:pt x="10867" y="27086"/>
                  </a:lnTo>
                  <a:lnTo>
                    <a:pt x="8106" y="27909"/>
                  </a:lnTo>
                  <a:lnTo>
                    <a:pt x="5256" y="27283"/>
                  </a:lnTo>
                  <a:lnTo>
                    <a:pt x="2849" y="26449"/>
                  </a:lnTo>
                  <a:lnTo>
                    <a:pt x="566" y="25348"/>
                  </a:lnTo>
                  <a:lnTo>
                    <a:pt x="0" y="23942"/>
                  </a:lnTo>
                  <a:lnTo>
                    <a:pt x="113" y="22252"/>
                  </a:lnTo>
                  <a:lnTo>
                    <a:pt x="1076" y="19948"/>
                  </a:lnTo>
                  <a:lnTo>
                    <a:pt x="418" y="15905"/>
                  </a:lnTo>
                  <a:lnTo>
                    <a:pt x="920" y="14062"/>
                  </a:lnTo>
                  <a:lnTo>
                    <a:pt x="1853" y="12251"/>
                  </a:lnTo>
                  <a:lnTo>
                    <a:pt x="3267" y="11585"/>
                  </a:lnTo>
                  <a:lnTo>
                    <a:pt x="5116" y="11450"/>
                  </a:lnTo>
                  <a:lnTo>
                    <a:pt x="8171" y="9820"/>
                  </a:lnTo>
                  <a:lnTo>
                    <a:pt x="10967" y="7685"/>
                  </a:lnTo>
                  <a:lnTo>
                    <a:pt x="12591" y="7888"/>
                  </a:lnTo>
                  <a:lnTo>
                    <a:pt x="16267" y="9380"/>
                  </a:lnTo>
                  <a:lnTo>
                    <a:pt x="18420" y="9558"/>
                  </a:lnTo>
                  <a:lnTo>
                    <a:pt x="22082" y="9321"/>
                  </a:lnTo>
                  <a:lnTo>
                    <a:pt x="23593" y="10238"/>
                  </a:lnTo>
                  <a:lnTo>
                    <a:pt x="24190" y="12338"/>
                  </a:lnTo>
                  <a:lnTo>
                    <a:pt x="25005" y="13104"/>
                  </a:lnTo>
                  <a:lnTo>
                    <a:pt x="26090" y="13638"/>
                  </a:lnTo>
                  <a:lnTo>
                    <a:pt x="28686" y="17190"/>
                  </a:lnTo>
                  <a:lnTo>
                    <a:pt x="31093" y="17004"/>
                  </a:lnTo>
                  <a:lnTo>
                    <a:pt x="33203" y="17657"/>
                  </a:lnTo>
                  <a:lnTo>
                    <a:pt x="36922" y="15509"/>
                  </a:lnTo>
                  <a:lnTo>
                    <a:pt x="39737" y="15560"/>
                  </a:lnTo>
                  <a:lnTo>
                    <a:pt x="40535" y="13895"/>
                  </a:lnTo>
                  <a:lnTo>
                    <a:pt x="38854" y="12116"/>
                  </a:lnTo>
                  <a:lnTo>
                    <a:pt x="36822" y="10670"/>
                  </a:lnTo>
                  <a:lnTo>
                    <a:pt x="35732" y="10368"/>
                  </a:lnTo>
                  <a:lnTo>
                    <a:pt x="34539" y="10454"/>
                  </a:lnTo>
                  <a:lnTo>
                    <a:pt x="33468" y="10219"/>
                  </a:lnTo>
                  <a:lnTo>
                    <a:pt x="28929" y="6992"/>
                  </a:lnTo>
                  <a:lnTo>
                    <a:pt x="27590" y="5248"/>
                  </a:lnTo>
                  <a:lnTo>
                    <a:pt x="26816" y="3192"/>
                  </a:lnTo>
                  <a:lnTo>
                    <a:pt x="27282" y="1670"/>
                  </a:lnTo>
                  <a:lnTo>
                    <a:pt x="30405" y="326"/>
                  </a:lnTo>
                  <a:lnTo>
                    <a:pt x="31862" y="0"/>
                  </a:lnTo>
                  <a:lnTo>
                    <a:pt x="37292" y="917"/>
                  </a:lnTo>
                  <a:lnTo>
                    <a:pt x="38209" y="1683"/>
                  </a:lnTo>
                  <a:lnTo>
                    <a:pt x="39650" y="492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9722866" y="3668310"/>
              <a:ext cx="34175" cy="21645"/>
            </a:xfrm>
            <a:custGeom>
              <a:avLst/>
              <a:pathLst>
                <a:path w="34175" h="21645">
                  <a:moveTo>
                    <a:pt x="27088" y="2471"/>
                  </a:moveTo>
                  <a:lnTo>
                    <a:pt x="29895" y="3939"/>
                  </a:lnTo>
                  <a:lnTo>
                    <a:pt x="33805" y="8230"/>
                  </a:lnTo>
                  <a:lnTo>
                    <a:pt x="34175" y="9434"/>
                  </a:lnTo>
                  <a:lnTo>
                    <a:pt x="32990" y="10570"/>
                  </a:lnTo>
                  <a:lnTo>
                    <a:pt x="30186" y="12392"/>
                  </a:lnTo>
                  <a:lnTo>
                    <a:pt x="23937" y="15198"/>
                  </a:lnTo>
                  <a:lnTo>
                    <a:pt x="22865" y="16523"/>
                  </a:lnTo>
                  <a:lnTo>
                    <a:pt x="21543" y="19117"/>
                  </a:lnTo>
                  <a:lnTo>
                    <a:pt x="21238" y="20223"/>
                  </a:lnTo>
                  <a:lnTo>
                    <a:pt x="20798" y="20830"/>
                  </a:lnTo>
                  <a:lnTo>
                    <a:pt x="20080" y="21270"/>
                  </a:lnTo>
                  <a:lnTo>
                    <a:pt x="18717" y="21645"/>
                  </a:lnTo>
                  <a:lnTo>
                    <a:pt x="17241" y="21103"/>
                  </a:lnTo>
                  <a:lnTo>
                    <a:pt x="18574" y="19432"/>
                  </a:lnTo>
                  <a:lnTo>
                    <a:pt x="18626" y="17441"/>
                  </a:lnTo>
                  <a:lnTo>
                    <a:pt x="17633" y="15579"/>
                  </a:lnTo>
                  <a:lnTo>
                    <a:pt x="16235" y="14019"/>
                  </a:lnTo>
                  <a:lnTo>
                    <a:pt x="13388" y="11900"/>
                  </a:lnTo>
                  <a:lnTo>
                    <a:pt x="10349" y="10025"/>
                  </a:lnTo>
                  <a:lnTo>
                    <a:pt x="7289" y="9070"/>
                  </a:lnTo>
                  <a:lnTo>
                    <a:pt x="4023" y="8638"/>
                  </a:lnTo>
                  <a:lnTo>
                    <a:pt x="2855" y="7728"/>
                  </a:lnTo>
                  <a:lnTo>
                    <a:pt x="944" y="5391"/>
                  </a:lnTo>
                  <a:lnTo>
                    <a:pt x="313" y="4118"/>
                  </a:lnTo>
                  <a:lnTo>
                    <a:pt x="0" y="2779"/>
                  </a:lnTo>
                  <a:lnTo>
                    <a:pt x="213" y="1484"/>
                  </a:lnTo>
                  <a:lnTo>
                    <a:pt x="1014" y="1406"/>
                  </a:lnTo>
                  <a:lnTo>
                    <a:pt x="4212" y="1713"/>
                  </a:lnTo>
                  <a:lnTo>
                    <a:pt x="10098" y="3230"/>
                  </a:lnTo>
                  <a:lnTo>
                    <a:pt x="13012" y="3354"/>
                  </a:lnTo>
                  <a:lnTo>
                    <a:pt x="14661" y="3003"/>
                  </a:lnTo>
                  <a:lnTo>
                    <a:pt x="18968" y="0"/>
                  </a:lnTo>
                  <a:lnTo>
                    <a:pt x="19991" y="48"/>
                  </a:lnTo>
                  <a:lnTo>
                    <a:pt x="24114" y="137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10140811" y="3660824"/>
              <a:ext cx="6954" cy="6954"/>
            </a:xfrm>
            <a:custGeom>
              <a:avLst/>
              <a:pathLst>
                <a:path w="6954" h="6954">
                  <a:moveTo>
                    <a:pt x="6824" y="4414"/>
                  </a:moveTo>
                  <a:lnTo>
                    <a:pt x="5191" y="6954"/>
                  </a:lnTo>
                  <a:lnTo>
                    <a:pt x="3359" y="6795"/>
                  </a:lnTo>
                  <a:lnTo>
                    <a:pt x="0" y="3386"/>
                  </a:lnTo>
                  <a:lnTo>
                    <a:pt x="188" y="1009"/>
                  </a:lnTo>
                  <a:lnTo>
                    <a:pt x="472" y="237"/>
                  </a:lnTo>
                  <a:lnTo>
                    <a:pt x="1756" y="0"/>
                  </a:lnTo>
                  <a:lnTo>
                    <a:pt x="6109" y="688"/>
                  </a:lnTo>
                  <a:lnTo>
                    <a:pt x="6954" y="261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10035977" y="3654661"/>
              <a:ext cx="28081" cy="11407"/>
            </a:xfrm>
            <a:custGeom>
              <a:avLst/>
              <a:pathLst>
                <a:path w="28081" h="11407">
                  <a:moveTo>
                    <a:pt x="27709" y="2655"/>
                  </a:moveTo>
                  <a:lnTo>
                    <a:pt x="28081" y="3999"/>
                  </a:lnTo>
                  <a:lnTo>
                    <a:pt x="28033" y="4590"/>
                  </a:lnTo>
                  <a:lnTo>
                    <a:pt x="24721" y="5022"/>
                  </a:lnTo>
                  <a:lnTo>
                    <a:pt x="21529" y="6517"/>
                  </a:lnTo>
                  <a:lnTo>
                    <a:pt x="19894" y="8238"/>
                  </a:lnTo>
                  <a:lnTo>
                    <a:pt x="18620" y="10462"/>
                  </a:lnTo>
                  <a:lnTo>
                    <a:pt x="14221" y="9558"/>
                  </a:lnTo>
                  <a:lnTo>
                    <a:pt x="10303" y="9410"/>
                  </a:lnTo>
                  <a:lnTo>
                    <a:pt x="8570" y="8627"/>
                  </a:lnTo>
                  <a:lnTo>
                    <a:pt x="6681" y="8678"/>
                  </a:lnTo>
                  <a:lnTo>
                    <a:pt x="4236" y="9372"/>
                  </a:lnTo>
                  <a:lnTo>
                    <a:pt x="771" y="11261"/>
                  </a:lnTo>
                  <a:lnTo>
                    <a:pt x="0" y="11407"/>
                  </a:lnTo>
                  <a:lnTo>
                    <a:pt x="280" y="8535"/>
                  </a:lnTo>
                  <a:lnTo>
                    <a:pt x="1241" y="6768"/>
                  </a:lnTo>
                  <a:lnTo>
                    <a:pt x="4892" y="2531"/>
                  </a:lnTo>
                  <a:lnTo>
                    <a:pt x="7933" y="3470"/>
                  </a:lnTo>
                  <a:lnTo>
                    <a:pt x="11479" y="3729"/>
                  </a:lnTo>
                  <a:lnTo>
                    <a:pt x="15506" y="2901"/>
                  </a:lnTo>
                  <a:lnTo>
                    <a:pt x="18366" y="995"/>
                  </a:lnTo>
                  <a:lnTo>
                    <a:pt x="22419" y="0"/>
                  </a:lnTo>
                  <a:lnTo>
                    <a:pt x="25647" y="249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10079004" y="3653031"/>
              <a:ext cx="3314" cy="3694"/>
            </a:xfrm>
            <a:custGeom>
              <a:avLst/>
              <a:pathLst>
                <a:path w="3314" h="3694">
                  <a:moveTo>
                    <a:pt x="1773" y="3046"/>
                  </a:moveTo>
                  <a:lnTo>
                    <a:pt x="0" y="3694"/>
                  </a:lnTo>
                  <a:lnTo>
                    <a:pt x="544" y="1648"/>
                  </a:lnTo>
                  <a:lnTo>
                    <a:pt x="426" y="0"/>
                  </a:lnTo>
                  <a:lnTo>
                    <a:pt x="3314" y="504"/>
                  </a:lnTo>
                  <a:lnTo>
                    <a:pt x="3281" y="1816"/>
                  </a:lnTo>
                  <a:lnTo>
                    <a:pt x="3003" y="232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10363499" y="3649350"/>
              <a:ext cx="36992" cy="28521"/>
            </a:xfrm>
            <a:custGeom>
              <a:avLst/>
              <a:pathLst>
                <a:path w="36992" h="28521">
                  <a:moveTo>
                    <a:pt x="24455" y="24705"/>
                  </a:moveTo>
                  <a:lnTo>
                    <a:pt x="17848" y="28340"/>
                  </a:lnTo>
                  <a:lnTo>
                    <a:pt x="9186" y="27698"/>
                  </a:lnTo>
                  <a:lnTo>
                    <a:pt x="6120" y="27636"/>
                  </a:lnTo>
                  <a:lnTo>
                    <a:pt x="1030" y="28521"/>
                  </a:lnTo>
                  <a:lnTo>
                    <a:pt x="0" y="27814"/>
                  </a:lnTo>
                  <a:lnTo>
                    <a:pt x="960" y="24390"/>
                  </a:lnTo>
                  <a:lnTo>
                    <a:pt x="5032" y="15271"/>
                  </a:lnTo>
                  <a:lnTo>
                    <a:pt x="9868" y="7240"/>
                  </a:lnTo>
                  <a:lnTo>
                    <a:pt x="11922" y="5157"/>
                  </a:lnTo>
                  <a:lnTo>
                    <a:pt x="14783" y="3197"/>
                  </a:lnTo>
                  <a:lnTo>
                    <a:pt x="17827" y="1627"/>
                  </a:lnTo>
                  <a:lnTo>
                    <a:pt x="24689" y="0"/>
                  </a:lnTo>
                  <a:lnTo>
                    <a:pt x="30934" y="299"/>
                  </a:lnTo>
                  <a:lnTo>
                    <a:pt x="31822" y="968"/>
                  </a:lnTo>
                  <a:lnTo>
                    <a:pt x="34515" y="3648"/>
                  </a:lnTo>
                  <a:lnTo>
                    <a:pt x="36261" y="5758"/>
                  </a:lnTo>
                  <a:lnTo>
                    <a:pt x="36992" y="8746"/>
                  </a:lnTo>
                  <a:lnTo>
                    <a:pt x="34337" y="13887"/>
                  </a:lnTo>
                  <a:lnTo>
                    <a:pt x="31379" y="18777"/>
                  </a:lnTo>
                  <a:lnTo>
                    <a:pt x="26565" y="2262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10182122" y="3641977"/>
              <a:ext cx="17942" cy="24816"/>
            </a:xfrm>
            <a:custGeom>
              <a:avLst/>
              <a:pathLst>
                <a:path w="17942" h="24816">
                  <a:moveTo>
                    <a:pt x="6598" y="24503"/>
                  </a:moveTo>
                  <a:lnTo>
                    <a:pt x="6144" y="24816"/>
                  </a:lnTo>
                  <a:lnTo>
                    <a:pt x="2711" y="24457"/>
                  </a:lnTo>
                  <a:lnTo>
                    <a:pt x="744" y="24444"/>
                  </a:lnTo>
                  <a:lnTo>
                    <a:pt x="1011" y="22358"/>
                  </a:lnTo>
                  <a:lnTo>
                    <a:pt x="0" y="20787"/>
                  </a:lnTo>
                  <a:lnTo>
                    <a:pt x="1381" y="18485"/>
                  </a:lnTo>
                  <a:lnTo>
                    <a:pt x="1408" y="15808"/>
                  </a:lnTo>
                  <a:lnTo>
                    <a:pt x="2852" y="15449"/>
                  </a:lnTo>
                  <a:lnTo>
                    <a:pt x="3054" y="13924"/>
                  </a:lnTo>
                  <a:lnTo>
                    <a:pt x="4787" y="9885"/>
                  </a:lnTo>
                  <a:lnTo>
                    <a:pt x="5804" y="8989"/>
                  </a:lnTo>
                  <a:lnTo>
                    <a:pt x="7251" y="8638"/>
                  </a:lnTo>
                  <a:lnTo>
                    <a:pt x="8959" y="6282"/>
                  </a:lnTo>
                  <a:lnTo>
                    <a:pt x="9930" y="5596"/>
                  </a:lnTo>
                  <a:lnTo>
                    <a:pt x="10937" y="3810"/>
                  </a:lnTo>
                  <a:lnTo>
                    <a:pt x="12391" y="2979"/>
                  </a:lnTo>
                  <a:lnTo>
                    <a:pt x="12270" y="1446"/>
                  </a:lnTo>
                  <a:lnTo>
                    <a:pt x="13096" y="634"/>
                  </a:lnTo>
                  <a:lnTo>
                    <a:pt x="15381" y="0"/>
                  </a:lnTo>
                  <a:lnTo>
                    <a:pt x="16966" y="758"/>
                  </a:lnTo>
                  <a:lnTo>
                    <a:pt x="17942" y="2328"/>
                  </a:lnTo>
                  <a:lnTo>
                    <a:pt x="15392" y="4258"/>
                  </a:lnTo>
                  <a:lnTo>
                    <a:pt x="16699" y="9010"/>
                  </a:lnTo>
                  <a:lnTo>
                    <a:pt x="14855" y="14186"/>
                  </a:lnTo>
                  <a:lnTo>
                    <a:pt x="13636" y="15735"/>
                  </a:lnTo>
                  <a:lnTo>
                    <a:pt x="11374" y="17074"/>
                  </a:lnTo>
                  <a:lnTo>
                    <a:pt x="10686" y="18345"/>
                  </a:lnTo>
                  <a:lnTo>
                    <a:pt x="8019" y="20900"/>
                  </a:lnTo>
                  <a:lnTo>
                    <a:pt x="7210" y="23081"/>
                  </a:lnTo>
                  <a:lnTo>
                    <a:pt x="7091" y="2400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10200469" y="3641748"/>
              <a:ext cx="6390" cy="4058"/>
            </a:xfrm>
            <a:custGeom>
              <a:avLst/>
              <a:pathLst>
                <a:path w="6390" h="4058">
                  <a:moveTo>
                    <a:pt x="6390" y="2695"/>
                  </a:moveTo>
                  <a:lnTo>
                    <a:pt x="6044" y="4058"/>
                  </a:lnTo>
                  <a:lnTo>
                    <a:pt x="4865" y="3330"/>
                  </a:lnTo>
                  <a:lnTo>
                    <a:pt x="3694" y="1740"/>
                  </a:lnTo>
                  <a:lnTo>
                    <a:pt x="1991" y="1511"/>
                  </a:lnTo>
                  <a:lnTo>
                    <a:pt x="739" y="1090"/>
                  </a:lnTo>
                  <a:lnTo>
                    <a:pt x="0" y="340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9718203" y="3640890"/>
              <a:ext cx="3143" cy="2755"/>
            </a:xfrm>
            <a:custGeom>
              <a:avLst/>
              <a:pathLst>
                <a:path w="3143" h="2755">
                  <a:moveTo>
                    <a:pt x="3143" y="1659"/>
                  </a:moveTo>
                  <a:lnTo>
                    <a:pt x="2731" y="2755"/>
                  </a:lnTo>
                  <a:lnTo>
                    <a:pt x="1327" y="2482"/>
                  </a:lnTo>
                  <a:lnTo>
                    <a:pt x="0" y="666"/>
                  </a:lnTo>
                  <a:lnTo>
                    <a:pt x="644" y="191"/>
                  </a:lnTo>
                  <a:lnTo>
                    <a:pt x="1384" y="0"/>
                  </a:lnTo>
                  <a:lnTo>
                    <a:pt x="2342" y="19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10111461" y="3640760"/>
              <a:ext cx="3964" cy="3864"/>
            </a:xfrm>
            <a:custGeom>
              <a:avLst/>
              <a:pathLst>
                <a:path w="3964" h="3864">
                  <a:moveTo>
                    <a:pt x="3878" y="3165"/>
                  </a:moveTo>
                  <a:lnTo>
                    <a:pt x="2631" y="3864"/>
                  </a:lnTo>
                  <a:lnTo>
                    <a:pt x="564" y="2420"/>
                  </a:lnTo>
                  <a:lnTo>
                    <a:pt x="0" y="1818"/>
                  </a:lnTo>
                  <a:lnTo>
                    <a:pt x="1314" y="399"/>
                  </a:lnTo>
                  <a:lnTo>
                    <a:pt x="2706" y="0"/>
                  </a:lnTo>
                  <a:lnTo>
                    <a:pt x="3551" y="617"/>
                  </a:lnTo>
                  <a:lnTo>
                    <a:pt x="3964" y="1233"/>
                  </a:lnTo>
                  <a:lnTo>
                    <a:pt x="3789" y="191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9893252" y="3639365"/>
              <a:ext cx="4099" cy="2941"/>
            </a:xfrm>
            <a:custGeom>
              <a:avLst/>
              <a:pathLst>
                <a:path w="4099" h="2941">
                  <a:moveTo>
                    <a:pt x="3896" y="2782"/>
                  </a:moveTo>
                  <a:lnTo>
                    <a:pt x="1077" y="2941"/>
                  </a:lnTo>
                  <a:lnTo>
                    <a:pt x="205" y="2695"/>
                  </a:lnTo>
                  <a:lnTo>
                    <a:pt x="0" y="0"/>
                  </a:lnTo>
                  <a:lnTo>
                    <a:pt x="3098" y="1157"/>
                  </a:lnTo>
                  <a:lnTo>
                    <a:pt x="4099" y="123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9674736" y="3635352"/>
              <a:ext cx="37502" cy="9701"/>
            </a:xfrm>
            <a:custGeom>
              <a:avLst/>
              <a:pathLst>
                <a:path w="37502" h="9701">
                  <a:moveTo>
                    <a:pt x="30913" y="6420"/>
                  </a:moveTo>
                  <a:lnTo>
                    <a:pt x="30389" y="6822"/>
                  </a:lnTo>
                  <a:lnTo>
                    <a:pt x="25699" y="6595"/>
                  </a:lnTo>
                  <a:lnTo>
                    <a:pt x="22673" y="8851"/>
                  </a:lnTo>
                  <a:lnTo>
                    <a:pt x="20582" y="9545"/>
                  </a:lnTo>
                  <a:lnTo>
                    <a:pt x="13058" y="9542"/>
                  </a:lnTo>
                  <a:lnTo>
                    <a:pt x="12162" y="9237"/>
                  </a:lnTo>
                  <a:lnTo>
                    <a:pt x="11496" y="9245"/>
                  </a:lnTo>
                  <a:lnTo>
                    <a:pt x="11083" y="9701"/>
                  </a:lnTo>
                  <a:lnTo>
                    <a:pt x="8692" y="9361"/>
                  </a:lnTo>
                  <a:lnTo>
                    <a:pt x="1047" y="7367"/>
                  </a:lnTo>
                  <a:lnTo>
                    <a:pt x="0" y="5518"/>
                  </a:lnTo>
                  <a:lnTo>
                    <a:pt x="1184" y="3543"/>
                  </a:lnTo>
                  <a:lnTo>
                    <a:pt x="3929" y="742"/>
                  </a:lnTo>
                  <a:lnTo>
                    <a:pt x="9437" y="191"/>
                  </a:lnTo>
                  <a:lnTo>
                    <a:pt x="34509" y="0"/>
                  </a:lnTo>
                  <a:lnTo>
                    <a:pt x="37243" y="2407"/>
                  </a:lnTo>
                  <a:lnTo>
                    <a:pt x="37502" y="3214"/>
                  </a:lnTo>
                  <a:lnTo>
                    <a:pt x="32040" y="48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9743667" y="3634397"/>
              <a:ext cx="9002" cy="4126"/>
            </a:xfrm>
            <a:custGeom>
              <a:avLst/>
              <a:pathLst>
                <a:path w="9002" h="4126">
                  <a:moveTo>
                    <a:pt x="4330" y="3656"/>
                  </a:moveTo>
                  <a:lnTo>
                    <a:pt x="2085" y="4126"/>
                  </a:lnTo>
                  <a:lnTo>
                    <a:pt x="0" y="3152"/>
                  </a:lnTo>
                  <a:lnTo>
                    <a:pt x="50" y="1843"/>
                  </a:lnTo>
                  <a:lnTo>
                    <a:pt x="558" y="628"/>
                  </a:lnTo>
                  <a:lnTo>
                    <a:pt x="3686" y="0"/>
                  </a:lnTo>
                  <a:lnTo>
                    <a:pt x="5364" y="35"/>
                  </a:lnTo>
                  <a:lnTo>
                    <a:pt x="7153" y="877"/>
                  </a:lnTo>
                  <a:lnTo>
                    <a:pt x="8398" y="1751"/>
                  </a:lnTo>
                  <a:lnTo>
                    <a:pt x="9002" y="2768"/>
                  </a:lnTo>
                  <a:lnTo>
                    <a:pt x="5631" y="282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10280009" y="3628452"/>
              <a:ext cx="2946" cy="3923"/>
            </a:xfrm>
            <a:custGeom>
              <a:avLst/>
              <a:pathLst>
                <a:path w="2946" h="3923">
                  <a:moveTo>
                    <a:pt x="1252" y="3494"/>
                  </a:moveTo>
                  <a:lnTo>
                    <a:pt x="782" y="3923"/>
                  </a:lnTo>
                  <a:lnTo>
                    <a:pt x="64" y="3027"/>
                  </a:lnTo>
                  <a:lnTo>
                    <a:pt x="0" y="2471"/>
                  </a:lnTo>
                  <a:lnTo>
                    <a:pt x="950" y="949"/>
                  </a:lnTo>
                  <a:lnTo>
                    <a:pt x="1894" y="64"/>
                  </a:lnTo>
                  <a:lnTo>
                    <a:pt x="2946" y="0"/>
                  </a:lnTo>
                  <a:lnTo>
                    <a:pt x="2679" y="125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9464594" y="3625704"/>
              <a:ext cx="4312" cy="3829"/>
            </a:xfrm>
            <a:custGeom>
              <a:avLst/>
              <a:pathLst>
                <a:path w="4312" h="3829">
                  <a:moveTo>
                    <a:pt x="3632" y="3219"/>
                  </a:moveTo>
                  <a:lnTo>
                    <a:pt x="1908" y="3829"/>
                  </a:lnTo>
                  <a:lnTo>
                    <a:pt x="590" y="3292"/>
                  </a:lnTo>
                  <a:lnTo>
                    <a:pt x="0" y="2515"/>
                  </a:lnTo>
                  <a:lnTo>
                    <a:pt x="1959" y="599"/>
                  </a:lnTo>
                  <a:lnTo>
                    <a:pt x="2882" y="143"/>
                  </a:lnTo>
                  <a:lnTo>
                    <a:pt x="3845" y="0"/>
                  </a:lnTo>
                  <a:lnTo>
                    <a:pt x="4312" y="10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10280136" y="3623829"/>
              <a:ext cx="2620" cy="2841"/>
            </a:xfrm>
            <a:custGeom>
              <a:avLst/>
              <a:pathLst>
                <a:path w="2620" h="2841">
                  <a:moveTo>
                    <a:pt x="2277" y="2579"/>
                  </a:moveTo>
                  <a:lnTo>
                    <a:pt x="750" y="2841"/>
                  </a:lnTo>
                  <a:lnTo>
                    <a:pt x="0" y="585"/>
                  </a:lnTo>
                  <a:lnTo>
                    <a:pt x="1254" y="0"/>
                  </a:lnTo>
                  <a:lnTo>
                    <a:pt x="2620" y="13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10284597" y="3620167"/>
              <a:ext cx="2506" cy="3284"/>
            </a:xfrm>
            <a:custGeom>
              <a:avLst/>
              <a:pathLst>
                <a:path w="2506" h="3284">
                  <a:moveTo>
                    <a:pt x="674" y="3057"/>
                  </a:moveTo>
                  <a:lnTo>
                    <a:pt x="0" y="3284"/>
                  </a:lnTo>
                  <a:lnTo>
                    <a:pt x="5" y="1921"/>
                  </a:lnTo>
                  <a:lnTo>
                    <a:pt x="769" y="720"/>
                  </a:lnTo>
                  <a:lnTo>
                    <a:pt x="1567" y="29"/>
                  </a:lnTo>
                  <a:lnTo>
                    <a:pt x="2506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10264260" y="3616097"/>
              <a:ext cx="13198" cy="20242"/>
            </a:xfrm>
            <a:custGeom>
              <a:avLst/>
              <a:pathLst>
                <a:path w="13198" h="20242">
                  <a:moveTo>
                    <a:pt x="13198" y="7351"/>
                  </a:moveTo>
                  <a:lnTo>
                    <a:pt x="12745" y="9296"/>
                  </a:lnTo>
                  <a:lnTo>
                    <a:pt x="12299" y="11471"/>
                  </a:lnTo>
                  <a:lnTo>
                    <a:pt x="9763" y="13911"/>
                  </a:lnTo>
                  <a:lnTo>
                    <a:pt x="8200" y="17646"/>
                  </a:lnTo>
                  <a:lnTo>
                    <a:pt x="7283" y="18582"/>
                  </a:lnTo>
                  <a:lnTo>
                    <a:pt x="3891" y="20242"/>
                  </a:lnTo>
                  <a:lnTo>
                    <a:pt x="874" y="18169"/>
                  </a:lnTo>
                  <a:lnTo>
                    <a:pt x="0" y="16388"/>
                  </a:lnTo>
                  <a:lnTo>
                    <a:pt x="1322" y="8160"/>
                  </a:lnTo>
                  <a:lnTo>
                    <a:pt x="2625" y="8433"/>
                  </a:lnTo>
                  <a:lnTo>
                    <a:pt x="3470" y="8373"/>
                  </a:lnTo>
                  <a:lnTo>
                    <a:pt x="3742" y="7834"/>
                  </a:lnTo>
                  <a:lnTo>
                    <a:pt x="1808" y="6913"/>
                  </a:lnTo>
                  <a:lnTo>
                    <a:pt x="1437" y="2185"/>
                  </a:lnTo>
                  <a:lnTo>
                    <a:pt x="1532" y="402"/>
                  </a:lnTo>
                  <a:lnTo>
                    <a:pt x="3008" y="0"/>
                  </a:lnTo>
                  <a:lnTo>
                    <a:pt x="4836" y="1384"/>
                  </a:lnTo>
                  <a:lnTo>
                    <a:pt x="7145" y="3864"/>
                  </a:lnTo>
                  <a:lnTo>
                    <a:pt x="9833" y="581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9467959" y="3608579"/>
              <a:ext cx="258544" cy="79183"/>
            </a:xfrm>
            <a:custGeom>
              <a:avLst/>
              <a:pathLst>
                <a:path w="258544" h="79183">
                  <a:moveTo>
                    <a:pt x="58881" y="2857"/>
                  </a:moveTo>
                  <a:lnTo>
                    <a:pt x="61666" y="6012"/>
                  </a:lnTo>
                  <a:lnTo>
                    <a:pt x="64105" y="7696"/>
                  </a:lnTo>
                  <a:lnTo>
                    <a:pt x="66974" y="8611"/>
                  </a:lnTo>
                  <a:lnTo>
                    <a:pt x="69994" y="8697"/>
                  </a:lnTo>
                  <a:lnTo>
                    <a:pt x="72970" y="9094"/>
                  </a:lnTo>
                  <a:lnTo>
                    <a:pt x="76425" y="10300"/>
                  </a:lnTo>
                  <a:lnTo>
                    <a:pt x="79984" y="10845"/>
                  </a:lnTo>
                  <a:lnTo>
                    <a:pt x="81639" y="10635"/>
                  </a:lnTo>
                  <a:lnTo>
                    <a:pt x="83214" y="10014"/>
                  </a:lnTo>
                  <a:lnTo>
                    <a:pt x="84334" y="9971"/>
                  </a:lnTo>
                  <a:lnTo>
                    <a:pt x="85306" y="10551"/>
                  </a:lnTo>
                  <a:lnTo>
                    <a:pt x="87764" y="13225"/>
                  </a:lnTo>
                  <a:lnTo>
                    <a:pt x="90439" y="15668"/>
                  </a:lnTo>
                  <a:lnTo>
                    <a:pt x="91048" y="16912"/>
                  </a:lnTo>
                  <a:lnTo>
                    <a:pt x="92862" y="22798"/>
                  </a:lnTo>
                  <a:lnTo>
                    <a:pt x="94913" y="24492"/>
                  </a:lnTo>
                  <a:lnTo>
                    <a:pt x="97728" y="24983"/>
                  </a:lnTo>
                  <a:lnTo>
                    <a:pt x="101036" y="24986"/>
                  </a:lnTo>
                  <a:lnTo>
                    <a:pt x="104323" y="25232"/>
                  </a:lnTo>
                  <a:lnTo>
                    <a:pt x="111947" y="26605"/>
                  </a:lnTo>
                  <a:lnTo>
                    <a:pt x="114972" y="26416"/>
                  </a:lnTo>
                  <a:lnTo>
                    <a:pt x="117649" y="25035"/>
                  </a:lnTo>
                  <a:lnTo>
                    <a:pt x="120035" y="25931"/>
                  </a:lnTo>
                  <a:lnTo>
                    <a:pt x="126503" y="27585"/>
                  </a:lnTo>
                  <a:lnTo>
                    <a:pt x="129688" y="27955"/>
                  </a:lnTo>
                  <a:lnTo>
                    <a:pt x="133304" y="27482"/>
                  </a:lnTo>
                  <a:lnTo>
                    <a:pt x="136933" y="27382"/>
                  </a:lnTo>
                  <a:lnTo>
                    <a:pt x="138661" y="27860"/>
                  </a:lnTo>
                  <a:lnTo>
                    <a:pt x="140323" y="28578"/>
                  </a:lnTo>
                  <a:lnTo>
                    <a:pt x="141750" y="28837"/>
                  </a:lnTo>
                  <a:lnTo>
                    <a:pt x="143229" y="28824"/>
                  </a:lnTo>
                  <a:lnTo>
                    <a:pt x="145844" y="27442"/>
                  </a:lnTo>
                  <a:lnTo>
                    <a:pt x="147577" y="24911"/>
                  </a:lnTo>
                  <a:lnTo>
                    <a:pt x="148977" y="21718"/>
                  </a:lnTo>
                  <a:lnTo>
                    <a:pt x="150076" y="18393"/>
                  </a:lnTo>
                  <a:lnTo>
                    <a:pt x="150815" y="16963"/>
                  </a:lnTo>
                  <a:lnTo>
                    <a:pt x="151814" y="15700"/>
                  </a:lnTo>
                  <a:lnTo>
                    <a:pt x="153120" y="14880"/>
                  </a:lnTo>
                  <a:lnTo>
                    <a:pt x="154518" y="14370"/>
                  </a:lnTo>
                  <a:lnTo>
                    <a:pt x="158317" y="14685"/>
                  </a:lnTo>
                  <a:lnTo>
                    <a:pt x="159102" y="15490"/>
                  </a:lnTo>
                  <a:lnTo>
                    <a:pt x="163350" y="21135"/>
                  </a:lnTo>
                  <a:lnTo>
                    <a:pt x="164101" y="21624"/>
                  </a:lnTo>
                  <a:lnTo>
                    <a:pt x="168537" y="21977"/>
                  </a:lnTo>
                  <a:lnTo>
                    <a:pt x="169765" y="21794"/>
                  </a:lnTo>
                  <a:lnTo>
                    <a:pt x="172472" y="20660"/>
                  </a:lnTo>
                  <a:lnTo>
                    <a:pt x="174015" y="20560"/>
                  </a:lnTo>
                  <a:lnTo>
                    <a:pt x="176868" y="21956"/>
                  </a:lnTo>
                  <a:lnTo>
                    <a:pt x="178098" y="23143"/>
                  </a:lnTo>
                  <a:lnTo>
                    <a:pt x="179467" y="24020"/>
                  </a:lnTo>
                  <a:lnTo>
                    <a:pt x="186437" y="24919"/>
                  </a:lnTo>
                  <a:lnTo>
                    <a:pt x="189130" y="27334"/>
                  </a:lnTo>
                  <a:lnTo>
                    <a:pt x="190496" y="27658"/>
                  </a:lnTo>
                  <a:lnTo>
                    <a:pt x="195348" y="27364"/>
                  </a:lnTo>
                  <a:lnTo>
                    <a:pt x="198700" y="27601"/>
                  </a:lnTo>
                  <a:lnTo>
                    <a:pt x="201620" y="28249"/>
                  </a:lnTo>
                  <a:lnTo>
                    <a:pt x="202936" y="31679"/>
                  </a:lnTo>
                  <a:lnTo>
                    <a:pt x="204016" y="35200"/>
                  </a:lnTo>
                  <a:lnTo>
                    <a:pt x="204645" y="36396"/>
                  </a:lnTo>
                  <a:lnTo>
                    <a:pt x="207497" y="37605"/>
                  </a:lnTo>
                  <a:lnTo>
                    <a:pt x="208668" y="38695"/>
                  </a:lnTo>
                  <a:lnTo>
                    <a:pt x="208353" y="42209"/>
                  </a:lnTo>
                  <a:lnTo>
                    <a:pt x="208674" y="45547"/>
                  </a:lnTo>
                  <a:lnTo>
                    <a:pt x="214727" y="48456"/>
                  </a:lnTo>
                  <a:lnTo>
                    <a:pt x="221217" y="50127"/>
                  </a:lnTo>
                  <a:lnTo>
                    <a:pt x="228104" y="50283"/>
                  </a:lnTo>
                  <a:lnTo>
                    <a:pt x="235007" y="49708"/>
                  </a:lnTo>
                  <a:lnTo>
                    <a:pt x="238566" y="48996"/>
                  </a:lnTo>
                  <a:lnTo>
                    <a:pt x="243016" y="47749"/>
                  </a:lnTo>
                  <a:lnTo>
                    <a:pt x="243939" y="47773"/>
                  </a:lnTo>
                  <a:lnTo>
                    <a:pt x="252561" y="51589"/>
                  </a:lnTo>
                  <a:lnTo>
                    <a:pt x="253295" y="52180"/>
                  </a:lnTo>
                  <a:lnTo>
                    <a:pt x="254262" y="55030"/>
                  </a:lnTo>
                  <a:lnTo>
                    <a:pt x="254235" y="58042"/>
                  </a:lnTo>
                  <a:lnTo>
                    <a:pt x="252623" y="65190"/>
                  </a:lnTo>
                  <a:lnTo>
                    <a:pt x="252524" y="67152"/>
                  </a:lnTo>
                  <a:lnTo>
                    <a:pt x="252677" y="69111"/>
                  </a:lnTo>
                  <a:lnTo>
                    <a:pt x="254388" y="73370"/>
                  </a:lnTo>
                  <a:lnTo>
                    <a:pt x="255298" y="74600"/>
                  </a:lnTo>
                  <a:lnTo>
                    <a:pt x="258428" y="76838"/>
                  </a:lnTo>
                  <a:lnTo>
                    <a:pt x="258544" y="78011"/>
                  </a:lnTo>
                  <a:lnTo>
                    <a:pt x="258118" y="79183"/>
                  </a:lnTo>
                  <a:lnTo>
                    <a:pt x="254674" y="78378"/>
                  </a:lnTo>
                  <a:lnTo>
                    <a:pt x="252575" y="77407"/>
                  </a:lnTo>
                  <a:lnTo>
                    <a:pt x="251361" y="75804"/>
                  </a:lnTo>
                  <a:lnTo>
                    <a:pt x="249639" y="74900"/>
                  </a:lnTo>
                  <a:lnTo>
                    <a:pt x="246398" y="75226"/>
                  </a:lnTo>
                  <a:lnTo>
                    <a:pt x="240337" y="73621"/>
                  </a:lnTo>
                  <a:lnTo>
                    <a:pt x="233490" y="71125"/>
                  </a:lnTo>
                  <a:lnTo>
                    <a:pt x="221352" y="65838"/>
                  </a:lnTo>
                  <a:lnTo>
                    <a:pt x="218046" y="65881"/>
                  </a:lnTo>
                  <a:lnTo>
                    <a:pt x="214875" y="66556"/>
                  </a:lnTo>
                  <a:lnTo>
                    <a:pt x="211526" y="67902"/>
                  </a:lnTo>
                  <a:lnTo>
                    <a:pt x="208042" y="68860"/>
                  </a:lnTo>
                  <a:lnTo>
                    <a:pt x="205476" y="69222"/>
                  </a:lnTo>
                  <a:lnTo>
                    <a:pt x="202912" y="68958"/>
                  </a:lnTo>
                  <a:lnTo>
                    <a:pt x="196433" y="67686"/>
                  </a:lnTo>
                  <a:lnTo>
                    <a:pt x="189899" y="66866"/>
                  </a:lnTo>
                  <a:lnTo>
                    <a:pt x="173176" y="66345"/>
                  </a:lnTo>
                  <a:lnTo>
                    <a:pt x="168440" y="65147"/>
                  </a:lnTo>
                  <a:lnTo>
                    <a:pt x="160614" y="64534"/>
                  </a:lnTo>
                  <a:lnTo>
                    <a:pt x="154391" y="63496"/>
                  </a:lnTo>
                  <a:lnTo>
                    <a:pt x="148230" y="62044"/>
                  </a:lnTo>
                  <a:lnTo>
                    <a:pt x="132518" y="54890"/>
                  </a:lnTo>
                  <a:lnTo>
                    <a:pt x="127378" y="53173"/>
                  </a:lnTo>
                  <a:lnTo>
                    <a:pt x="111599" y="49760"/>
                  </a:lnTo>
                  <a:lnTo>
                    <a:pt x="109164" y="49484"/>
                  </a:lnTo>
                  <a:lnTo>
                    <a:pt x="103449" y="49738"/>
                  </a:lnTo>
                  <a:lnTo>
                    <a:pt x="99843" y="48737"/>
                  </a:lnTo>
                  <a:lnTo>
                    <a:pt x="96664" y="48715"/>
                  </a:lnTo>
                  <a:lnTo>
                    <a:pt x="91947" y="49824"/>
                  </a:lnTo>
                  <a:lnTo>
                    <a:pt x="90495" y="50620"/>
                  </a:lnTo>
                  <a:lnTo>
                    <a:pt x="88666" y="52304"/>
                  </a:lnTo>
                  <a:lnTo>
                    <a:pt x="85454" y="52223"/>
                  </a:lnTo>
                  <a:lnTo>
                    <a:pt x="82275" y="51900"/>
                  </a:lnTo>
                  <a:lnTo>
                    <a:pt x="73901" y="50291"/>
                  </a:lnTo>
                  <a:lnTo>
                    <a:pt x="70776" y="49303"/>
                  </a:lnTo>
                  <a:lnTo>
                    <a:pt x="67776" y="47843"/>
                  </a:lnTo>
                  <a:lnTo>
                    <a:pt x="65069" y="45941"/>
                  </a:lnTo>
                  <a:lnTo>
                    <a:pt x="63660" y="45255"/>
                  </a:lnTo>
                  <a:lnTo>
                    <a:pt x="56423" y="43315"/>
                  </a:lnTo>
                  <a:lnTo>
                    <a:pt x="50515" y="42646"/>
                  </a:lnTo>
                  <a:lnTo>
                    <a:pt x="38363" y="41763"/>
                  </a:lnTo>
                  <a:lnTo>
                    <a:pt x="35708" y="41175"/>
                  </a:lnTo>
                  <a:lnTo>
                    <a:pt x="33495" y="40468"/>
                  </a:lnTo>
                  <a:lnTo>
                    <a:pt x="32281" y="38895"/>
                  </a:lnTo>
                  <a:lnTo>
                    <a:pt x="32434" y="36895"/>
                  </a:lnTo>
                  <a:lnTo>
                    <a:pt x="33306" y="35165"/>
                  </a:lnTo>
                  <a:lnTo>
                    <a:pt x="34496" y="33427"/>
                  </a:lnTo>
                  <a:lnTo>
                    <a:pt x="35276" y="31765"/>
                  </a:lnTo>
                  <a:lnTo>
                    <a:pt x="26392" y="28287"/>
                  </a:lnTo>
                  <a:lnTo>
                    <a:pt x="19376" y="26384"/>
                  </a:lnTo>
                  <a:lnTo>
                    <a:pt x="16348" y="26020"/>
                  </a:lnTo>
                  <a:lnTo>
                    <a:pt x="13309" y="26028"/>
                  </a:lnTo>
                  <a:lnTo>
                    <a:pt x="9887" y="26422"/>
                  </a:lnTo>
                  <a:lnTo>
                    <a:pt x="6500" y="26238"/>
                  </a:lnTo>
                  <a:lnTo>
                    <a:pt x="4908" y="25672"/>
                  </a:lnTo>
                  <a:lnTo>
                    <a:pt x="3281" y="25477"/>
                  </a:lnTo>
                  <a:lnTo>
                    <a:pt x="1651" y="25887"/>
                  </a:lnTo>
                  <a:lnTo>
                    <a:pt x="340" y="25728"/>
                  </a:lnTo>
                  <a:lnTo>
                    <a:pt x="0" y="24147"/>
                  </a:lnTo>
                  <a:lnTo>
                    <a:pt x="836" y="22803"/>
                  </a:lnTo>
                  <a:lnTo>
                    <a:pt x="2555" y="21275"/>
                  </a:lnTo>
                  <a:lnTo>
                    <a:pt x="3529" y="21006"/>
                  </a:lnTo>
                  <a:lnTo>
                    <a:pt x="3974" y="23394"/>
                  </a:lnTo>
                  <a:lnTo>
                    <a:pt x="4463" y="23869"/>
                  </a:lnTo>
                  <a:lnTo>
                    <a:pt x="5985" y="24392"/>
                  </a:lnTo>
                  <a:lnTo>
                    <a:pt x="6646" y="24244"/>
                  </a:lnTo>
                  <a:lnTo>
                    <a:pt x="9331" y="21189"/>
                  </a:lnTo>
                  <a:lnTo>
                    <a:pt x="10082" y="19689"/>
                  </a:lnTo>
                  <a:lnTo>
                    <a:pt x="11382" y="15622"/>
                  </a:lnTo>
                  <a:lnTo>
                    <a:pt x="12791" y="16407"/>
                  </a:lnTo>
                  <a:lnTo>
                    <a:pt x="14211" y="15921"/>
                  </a:lnTo>
                  <a:lnTo>
                    <a:pt x="15025" y="15274"/>
                  </a:lnTo>
                  <a:lnTo>
                    <a:pt x="17273" y="5864"/>
                  </a:lnTo>
                  <a:lnTo>
                    <a:pt x="19149" y="3116"/>
                  </a:lnTo>
                  <a:lnTo>
                    <a:pt x="21710" y="831"/>
                  </a:lnTo>
                  <a:lnTo>
                    <a:pt x="22987" y="275"/>
                  </a:lnTo>
                  <a:lnTo>
                    <a:pt x="25496" y="1673"/>
                  </a:lnTo>
                  <a:lnTo>
                    <a:pt x="30578" y="2207"/>
                  </a:lnTo>
                  <a:lnTo>
                    <a:pt x="33600" y="3133"/>
                  </a:lnTo>
                  <a:lnTo>
                    <a:pt x="36631" y="3251"/>
                  </a:lnTo>
                  <a:lnTo>
                    <a:pt x="39591" y="3707"/>
                  </a:lnTo>
                  <a:lnTo>
                    <a:pt x="43717" y="5362"/>
                  </a:lnTo>
                  <a:lnTo>
                    <a:pt x="45175" y="5189"/>
                  </a:lnTo>
                  <a:lnTo>
                    <a:pt x="46659" y="4676"/>
                  </a:lnTo>
                  <a:lnTo>
                    <a:pt x="48869" y="2882"/>
                  </a:lnTo>
                  <a:lnTo>
                    <a:pt x="49827" y="0"/>
                  </a:lnTo>
                  <a:lnTo>
                    <a:pt x="53028" y="1462"/>
                  </a:lnTo>
                  <a:lnTo>
                    <a:pt x="57718" y="204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9985518" y="3607915"/>
              <a:ext cx="2183" cy="3907"/>
            </a:xfrm>
            <a:custGeom>
              <a:avLst/>
              <a:pathLst>
                <a:path w="2183" h="3907">
                  <a:moveTo>
                    <a:pt x="2183" y="2585"/>
                  </a:moveTo>
                  <a:lnTo>
                    <a:pt x="1929" y="3907"/>
                  </a:lnTo>
                  <a:lnTo>
                    <a:pt x="922" y="2390"/>
                  </a:lnTo>
                  <a:lnTo>
                    <a:pt x="0" y="1635"/>
                  </a:lnTo>
                  <a:lnTo>
                    <a:pt x="97" y="0"/>
                  </a:lnTo>
                  <a:lnTo>
                    <a:pt x="1400" y="60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9887785" y="3605017"/>
              <a:ext cx="3140" cy="19055"/>
            </a:xfrm>
            <a:custGeom>
              <a:avLst/>
              <a:pathLst>
                <a:path w="3140" h="19055">
                  <a:moveTo>
                    <a:pt x="2563" y="14456"/>
                  </a:moveTo>
                  <a:lnTo>
                    <a:pt x="1430" y="19055"/>
                  </a:lnTo>
                  <a:lnTo>
                    <a:pt x="895" y="17433"/>
                  </a:lnTo>
                  <a:lnTo>
                    <a:pt x="695" y="13228"/>
                  </a:lnTo>
                  <a:lnTo>
                    <a:pt x="0" y="11188"/>
                  </a:lnTo>
                  <a:lnTo>
                    <a:pt x="442" y="8832"/>
                  </a:lnTo>
                  <a:lnTo>
                    <a:pt x="301" y="2790"/>
                  </a:lnTo>
                  <a:lnTo>
                    <a:pt x="1154" y="0"/>
                  </a:lnTo>
                  <a:lnTo>
                    <a:pt x="2725" y="3551"/>
                  </a:lnTo>
                  <a:lnTo>
                    <a:pt x="3140" y="53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9670872" y="3603659"/>
              <a:ext cx="3904" cy="3324"/>
            </a:xfrm>
            <a:custGeom>
              <a:avLst/>
              <a:pathLst>
                <a:path w="3904" h="3324">
                  <a:moveTo>
                    <a:pt x="3686" y="2345"/>
                  </a:moveTo>
                  <a:lnTo>
                    <a:pt x="3092" y="3324"/>
                  </a:lnTo>
                  <a:lnTo>
                    <a:pt x="445" y="3246"/>
                  </a:lnTo>
                  <a:lnTo>
                    <a:pt x="0" y="2140"/>
                  </a:lnTo>
                  <a:lnTo>
                    <a:pt x="1727" y="129"/>
                  </a:lnTo>
                  <a:lnTo>
                    <a:pt x="2874" y="0"/>
                  </a:lnTo>
                  <a:lnTo>
                    <a:pt x="3904" y="7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10224771" y="3600367"/>
              <a:ext cx="4889" cy="9396"/>
            </a:xfrm>
            <a:custGeom>
              <a:avLst/>
              <a:pathLst>
                <a:path w="4889" h="9396">
                  <a:moveTo>
                    <a:pt x="4889" y="6735"/>
                  </a:moveTo>
                  <a:lnTo>
                    <a:pt x="3208" y="9396"/>
                  </a:lnTo>
                  <a:lnTo>
                    <a:pt x="2064" y="8457"/>
                  </a:lnTo>
                  <a:lnTo>
                    <a:pt x="1417" y="8443"/>
                  </a:lnTo>
                  <a:lnTo>
                    <a:pt x="1025" y="6881"/>
                  </a:lnTo>
                  <a:lnTo>
                    <a:pt x="1413" y="3643"/>
                  </a:lnTo>
                  <a:lnTo>
                    <a:pt x="0" y="0"/>
                  </a:lnTo>
                  <a:lnTo>
                    <a:pt x="1870" y="53"/>
                  </a:lnTo>
                  <a:lnTo>
                    <a:pt x="2385" y="1141"/>
                  </a:lnTo>
                  <a:lnTo>
                    <a:pt x="2973" y="1511"/>
                  </a:lnTo>
                  <a:lnTo>
                    <a:pt x="4811" y="502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10266856" y="3595401"/>
              <a:ext cx="16718" cy="25920"/>
            </a:xfrm>
            <a:custGeom>
              <a:avLst/>
              <a:pathLst>
                <a:path w="16718" h="25920">
                  <a:moveTo>
                    <a:pt x="16410" y="7728"/>
                  </a:moveTo>
                  <a:lnTo>
                    <a:pt x="16191" y="8794"/>
                  </a:lnTo>
                  <a:lnTo>
                    <a:pt x="16172" y="10762"/>
                  </a:lnTo>
                  <a:lnTo>
                    <a:pt x="16631" y="12583"/>
                  </a:lnTo>
                  <a:lnTo>
                    <a:pt x="15449" y="14434"/>
                  </a:lnTo>
                  <a:lnTo>
                    <a:pt x="16553" y="17209"/>
                  </a:lnTo>
                  <a:lnTo>
                    <a:pt x="16718" y="18588"/>
                  </a:lnTo>
                  <a:lnTo>
                    <a:pt x="16656" y="20539"/>
                  </a:lnTo>
                  <a:lnTo>
                    <a:pt x="16340" y="21416"/>
                  </a:lnTo>
                  <a:lnTo>
                    <a:pt x="15503" y="23980"/>
                  </a:lnTo>
                  <a:lnTo>
                    <a:pt x="14667" y="24892"/>
                  </a:lnTo>
                  <a:lnTo>
                    <a:pt x="14038" y="25145"/>
                  </a:lnTo>
                  <a:lnTo>
                    <a:pt x="13388" y="25920"/>
                  </a:lnTo>
                  <a:lnTo>
                    <a:pt x="7958" y="25078"/>
                  </a:lnTo>
                  <a:lnTo>
                    <a:pt x="5610" y="23299"/>
                  </a:lnTo>
                  <a:lnTo>
                    <a:pt x="3519" y="21373"/>
                  </a:lnTo>
                  <a:lnTo>
                    <a:pt x="3076" y="20568"/>
                  </a:lnTo>
                  <a:lnTo>
                    <a:pt x="615" y="18321"/>
                  </a:lnTo>
                  <a:lnTo>
                    <a:pt x="48" y="17562"/>
                  </a:lnTo>
                  <a:lnTo>
                    <a:pt x="0" y="16364"/>
                  </a:lnTo>
                  <a:lnTo>
                    <a:pt x="1988" y="16059"/>
                  </a:lnTo>
                  <a:lnTo>
                    <a:pt x="4112" y="16094"/>
                  </a:lnTo>
                  <a:lnTo>
                    <a:pt x="4020" y="15015"/>
                  </a:lnTo>
                  <a:lnTo>
                    <a:pt x="5249" y="11210"/>
                  </a:lnTo>
                  <a:lnTo>
                    <a:pt x="2018" y="8762"/>
                  </a:lnTo>
                  <a:lnTo>
                    <a:pt x="1444" y="7734"/>
                  </a:lnTo>
                  <a:lnTo>
                    <a:pt x="2601" y="7035"/>
                  </a:lnTo>
                  <a:lnTo>
                    <a:pt x="5200" y="7890"/>
                  </a:lnTo>
                  <a:lnTo>
                    <a:pt x="8379" y="3597"/>
                  </a:lnTo>
                  <a:lnTo>
                    <a:pt x="9318" y="2701"/>
                  </a:lnTo>
                  <a:lnTo>
                    <a:pt x="9763" y="307"/>
                  </a:lnTo>
                  <a:lnTo>
                    <a:pt x="11542" y="0"/>
                  </a:lnTo>
                  <a:lnTo>
                    <a:pt x="12804" y="310"/>
                  </a:lnTo>
                  <a:lnTo>
                    <a:pt x="13622" y="1797"/>
                  </a:lnTo>
                  <a:lnTo>
                    <a:pt x="13946" y="3092"/>
                  </a:lnTo>
                  <a:lnTo>
                    <a:pt x="13606" y="4255"/>
                  </a:lnTo>
                  <a:lnTo>
                    <a:pt x="15134" y="485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10230708" y="3592177"/>
              <a:ext cx="9059" cy="18717"/>
            </a:xfrm>
            <a:custGeom>
              <a:avLst/>
              <a:pathLst>
                <a:path w="9059" h="18717">
                  <a:moveTo>
                    <a:pt x="2245" y="16342"/>
                  </a:moveTo>
                  <a:lnTo>
                    <a:pt x="0" y="18717"/>
                  </a:lnTo>
                  <a:lnTo>
                    <a:pt x="2118" y="13115"/>
                  </a:lnTo>
                  <a:lnTo>
                    <a:pt x="2561" y="10279"/>
                  </a:lnTo>
                  <a:lnTo>
                    <a:pt x="4525" y="8587"/>
                  </a:lnTo>
                  <a:lnTo>
                    <a:pt x="7451" y="0"/>
                  </a:lnTo>
                  <a:lnTo>
                    <a:pt x="8109" y="199"/>
                  </a:lnTo>
                  <a:lnTo>
                    <a:pt x="9059" y="1036"/>
                  </a:lnTo>
                  <a:lnTo>
                    <a:pt x="7588" y="7332"/>
                  </a:lnTo>
                  <a:lnTo>
                    <a:pt x="3484" y="1174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9381398" y="3591502"/>
              <a:ext cx="8144" cy="5451"/>
            </a:xfrm>
            <a:custGeom>
              <a:avLst/>
              <a:pathLst>
                <a:path w="8144" h="5451">
                  <a:moveTo>
                    <a:pt x="7086" y="5318"/>
                  </a:moveTo>
                  <a:lnTo>
                    <a:pt x="4841" y="5451"/>
                  </a:lnTo>
                  <a:lnTo>
                    <a:pt x="685" y="2053"/>
                  </a:lnTo>
                  <a:lnTo>
                    <a:pt x="0" y="1003"/>
                  </a:lnTo>
                  <a:lnTo>
                    <a:pt x="1182" y="0"/>
                  </a:lnTo>
                  <a:lnTo>
                    <a:pt x="2423" y="72"/>
                  </a:lnTo>
                  <a:lnTo>
                    <a:pt x="7213" y="2215"/>
                  </a:lnTo>
                  <a:lnTo>
                    <a:pt x="8144" y="32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9973599" y="3590495"/>
              <a:ext cx="2371" cy="3405"/>
            </a:xfrm>
            <a:custGeom>
              <a:avLst/>
              <a:pathLst>
                <a:path w="2371" h="3405">
                  <a:moveTo>
                    <a:pt x="2371" y="601"/>
                  </a:moveTo>
                  <a:lnTo>
                    <a:pt x="2261" y="3405"/>
                  </a:lnTo>
                  <a:lnTo>
                    <a:pt x="1152" y="3249"/>
                  </a:lnTo>
                  <a:lnTo>
                    <a:pt x="253" y="2266"/>
                  </a:lnTo>
                  <a:lnTo>
                    <a:pt x="0" y="1341"/>
                  </a:lnTo>
                  <a:lnTo>
                    <a:pt x="51" y="588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9925725" y="3585589"/>
              <a:ext cx="7000" cy="10845"/>
            </a:xfrm>
            <a:custGeom>
              <a:avLst/>
              <a:pathLst>
                <a:path w="7000" h="10845">
                  <a:moveTo>
                    <a:pt x="6479" y="10106"/>
                  </a:moveTo>
                  <a:lnTo>
                    <a:pt x="4727" y="10845"/>
                  </a:lnTo>
                  <a:lnTo>
                    <a:pt x="1405" y="7683"/>
                  </a:lnTo>
                  <a:lnTo>
                    <a:pt x="0" y="5081"/>
                  </a:lnTo>
                  <a:lnTo>
                    <a:pt x="337" y="3610"/>
                  </a:lnTo>
                  <a:lnTo>
                    <a:pt x="1330" y="2320"/>
                  </a:lnTo>
                  <a:lnTo>
                    <a:pt x="1802" y="1999"/>
                  </a:lnTo>
                  <a:lnTo>
                    <a:pt x="1597" y="655"/>
                  </a:lnTo>
                  <a:lnTo>
                    <a:pt x="2906" y="0"/>
                  </a:lnTo>
                  <a:lnTo>
                    <a:pt x="4344" y="91"/>
                  </a:lnTo>
                  <a:lnTo>
                    <a:pt x="5288" y="1894"/>
                  </a:lnTo>
                  <a:lnTo>
                    <a:pt x="6425" y="2390"/>
                  </a:lnTo>
                  <a:lnTo>
                    <a:pt x="7000" y="411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9938840" y="3573054"/>
              <a:ext cx="13174" cy="21348"/>
            </a:xfrm>
            <a:custGeom>
              <a:avLst/>
              <a:pathLst>
                <a:path w="13174" h="21348">
                  <a:moveTo>
                    <a:pt x="10003" y="17983"/>
                  </a:moveTo>
                  <a:lnTo>
                    <a:pt x="9291" y="19818"/>
                  </a:lnTo>
                  <a:lnTo>
                    <a:pt x="7758" y="21246"/>
                  </a:lnTo>
                  <a:lnTo>
                    <a:pt x="6538" y="21348"/>
                  </a:lnTo>
                  <a:lnTo>
                    <a:pt x="5265" y="21057"/>
                  </a:lnTo>
                  <a:lnTo>
                    <a:pt x="3008" y="19807"/>
                  </a:lnTo>
                  <a:lnTo>
                    <a:pt x="2436" y="21124"/>
                  </a:lnTo>
                  <a:lnTo>
                    <a:pt x="661" y="21065"/>
                  </a:lnTo>
                  <a:lnTo>
                    <a:pt x="0" y="19368"/>
                  </a:lnTo>
                  <a:lnTo>
                    <a:pt x="1268" y="14343"/>
                  </a:lnTo>
                  <a:lnTo>
                    <a:pt x="3127" y="12467"/>
                  </a:lnTo>
                  <a:lnTo>
                    <a:pt x="2954" y="10497"/>
                  </a:lnTo>
                  <a:lnTo>
                    <a:pt x="1419" y="6298"/>
                  </a:lnTo>
                  <a:lnTo>
                    <a:pt x="2372" y="4104"/>
                  </a:lnTo>
                  <a:lnTo>
                    <a:pt x="6668" y="2444"/>
                  </a:lnTo>
                  <a:lnTo>
                    <a:pt x="10414" y="420"/>
                  </a:lnTo>
                  <a:lnTo>
                    <a:pt x="11574" y="0"/>
                  </a:lnTo>
                  <a:lnTo>
                    <a:pt x="12618" y="1557"/>
                  </a:lnTo>
                  <a:lnTo>
                    <a:pt x="13174" y="8711"/>
                  </a:lnTo>
                  <a:lnTo>
                    <a:pt x="9145" y="143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9947181" y="3566650"/>
              <a:ext cx="17080" cy="35492"/>
            </a:xfrm>
            <a:custGeom>
              <a:avLst/>
              <a:pathLst>
                <a:path w="17080" h="35492">
                  <a:moveTo>
                    <a:pt x="16437" y="4539"/>
                  </a:moveTo>
                  <a:lnTo>
                    <a:pt x="17080" y="10481"/>
                  </a:lnTo>
                  <a:lnTo>
                    <a:pt x="16877" y="12041"/>
                  </a:lnTo>
                  <a:lnTo>
                    <a:pt x="15323" y="9755"/>
                  </a:lnTo>
                  <a:lnTo>
                    <a:pt x="14764" y="9299"/>
                  </a:lnTo>
                  <a:lnTo>
                    <a:pt x="14337" y="9755"/>
                  </a:lnTo>
                  <a:lnTo>
                    <a:pt x="13787" y="10006"/>
                  </a:lnTo>
                  <a:lnTo>
                    <a:pt x="12994" y="9984"/>
                  </a:lnTo>
                  <a:lnTo>
                    <a:pt x="11965" y="12292"/>
                  </a:lnTo>
                  <a:lnTo>
                    <a:pt x="11873" y="14461"/>
                  </a:lnTo>
                  <a:lnTo>
                    <a:pt x="11096" y="15921"/>
                  </a:lnTo>
                  <a:lnTo>
                    <a:pt x="10686" y="20768"/>
                  </a:lnTo>
                  <a:lnTo>
                    <a:pt x="10945" y="22074"/>
                  </a:lnTo>
                  <a:lnTo>
                    <a:pt x="12149" y="21429"/>
                  </a:lnTo>
                  <a:lnTo>
                    <a:pt x="12891" y="21265"/>
                  </a:lnTo>
                  <a:lnTo>
                    <a:pt x="15611" y="23132"/>
                  </a:lnTo>
                  <a:lnTo>
                    <a:pt x="17050" y="24495"/>
                  </a:lnTo>
                  <a:lnTo>
                    <a:pt x="16645" y="26144"/>
                  </a:lnTo>
                  <a:lnTo>
                    <a:pt x="14804" y="27806"/>
                  </a:lnTo>
                  <a:lnTo>
                    <a:pt x="12667" y="28529"/>
                  </a:lnTo>
                  <a:lnTo>
                    <a:pt x="11075" y="27817"/>
                  </a:lnTo>
                  <a:lnTo>
                    <a:pt x="10605" y="28154"/>
                  </a:lnTo>
                  <a:lnTo>
                    <a:pt x="9663" y="29010"/>
                  </a:lnTo>
                  <a:lnTo>
                    <a:pt x="8948" y="30135"/>
                  </a:lnTo>
                  <a:lnTo>
                    <a:pt x="9153" y="31293"/>
                  </a:lnTo>
                  <a:lnTo>
                    <a:pt x="7329" y="34572"/>
                  </a:lnTo>
                  <a:lnTo>
                    <a:pt x="6277" y="35492"/>
                  </a:lnTo>
                  <a:lnTo>
                    <a:pt x="4093" y="34488"/>
                  </a:lnTo>
                  <a:lnTo>
                    <a:pt x="2747" y="35352"/>
                  </a:lnTo>
                  <a:lnTo>
                    <a:pt x="1659" y="35273"/>
                  </a:lnTo>
                  <a:lnTo>
                    <a:pt x="0" y="31992"/>
                  </a:lnTo>
                  <a:lnTo>
                    <a:pt x="40" y="30451"/>
                  </a:lnTo>
                  <a:lnTo>
                    <a:pt x="1581" y="28721"/>
                  </a:lnTo>
                  <a:lnTo>
                    <a:pt x="1592" y="27474"/>
                  </a:lnTo>
                  <a:lnTo>
                    <a:pt x="2353" y="26084"/>
                  </a:lnTo>
                  <a:lnTo>
                    <a:pt x="4048" y="24179"/>
                  </a:lnTo>
                  <a:lnTo>
                    <a:pt x="5016" y="22749"/>
                  </a:lnTo>
                  <a:lnTo>
                    <a:pt x="5046" y="21840"/>
                  </a:lnTo>
                  <a:lnTo>
                    <a:pt x="5767" y="18391"/>
                  </a:lnTo>
                  <a:lnTo>
                    <a:pt x="6047" y="16944"/>
                  </a:lnTo>
                  <a:lnTo>
                    <a:pt x="6536" y="15406"/>
                  </a:lnTo>
                  <a:lnTo>
                    <a:pt x="7308" y="12278"/>
                  </a:lnTo>
                  <a:lnTo>
                    <a:pt x="7415" y="6395"/>
                  </a:lnTo>
                  <a:lnTo>
                    <a:pt x="10001" y="1540"/>
                  </a:lnTo>
                  <a:lnTo>
                    <a:pt x="12527" y="215"/>
                  </a:lnTo>
                  <a:lnTo>
                    <a:pt x="13531" y="0"/>
                  </a:lnTo>
                  <a:lnTo>
                    <a:pt x="13374" y="12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10243858" y="3559027"/>
              <a:ext cx="8317" cy="5202"/>
            </a:xfrm>
            <a:custGeom>
              <a:avLst/>
              <a:pathLst>
                <a:path w="8317" h="5202">
                  <a:moveTo>
                    <a:pt x="6905" y="3726"/>
                  </a:moveTo>
                  <a:lnTo>
                    <a:pt x="8317" y="5202"/>
                  </a:lnTo>
                  <a:lnTo>
                    <a:pt x="5030" y="4045"/>
                  </a:lnTo>
                  <a:lnTo>
                    <a:pt x="334" y="1619"/>
                  </a:lnTo>
                  <a:lnTo>
                    <a:pt x="0" y="0"/>
                  </a:lnTo>
                  <a:lnTo>
                    <a:pt x="3964" y="245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9957795" y="3555432"/>
              <a:ext cx="7680" cy="6973"/>
            </a:xfrm>
            <a:custGeom>
              <a:avLst/>
              <a:pathLst>
                <a:path w="7680" h="6973">
                  <a:moveTo>
                    <a:pt x="7553" y="3648"/>
                  </a:moveTo>
                  <a:lnTo>
                    <a:pt x="4849" y="6973"/>
                  </a:lnTo>
                  <a:lnTo>
                    <a:pt x="2960" y="6803"/>
                  </a:lnTo>
                  <a:lnTo>
                    <a:pt x="709" y="4617"/>
                  </a:lnTo>
                  <a:lnTo>
                    <a:pt x="51" y="2220"/>
                  </a:lnTo>
                  <a:lnTo>
                    <a:pt x="0" y="1354"/>
                  </a:lnTo>
                  <a:lnTo>
                    <a:pt x="1543" y="0"/>
                  </a:lnTo>
                  <a:lnTo>
                    <a:pt x="6711" y="458"/>
                  </a:lnTo>
                  <a:lnTo>
                    <a:pt x="7680" y="165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10107642" y="3542549"/>
              <a:ext cx="4725" cy="3402"/>
            </a:xfrm>
            <a:custGeom>
              <a:avLst/>
              <a:pathLst>
                <a:path w="4725" h="3402">
                  <a:moveTo>
                    <a:pt x="4725" y="1953"/>
                  </a:moveTo>
                  <a:lnTo>
                    <a:pt x="0" y="3402"/>
                  </a:lnTo>
                  <a:lnTo>
                    <a:pt x="1014" y="709"/>
                  </a:lnTo>
                  <a:lnTo>
                    <a:pt x="1656" y="0"/>
                  </a:lnTo>
                  <a:lnTo>
                    <a:pt x="3999" y="7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10094748" y="3542481"/>
              <a:ext cx="11166" cy="7148"/>
            </a:xfrm>
            <a:custGeom>
              <a:avLst/>
              <a:pathLst>
                <a:path w="11166" h="7148">
                  <a:moveTo>
                    <a:pt x="9688" y="4485"/>
                  </a:moveTo>
                  <a:lnTo>
                    <a:pt x="8978" y="5494"/>
                  </a:lnTo>
                  <a:lnTo>
                    <a:pt x="7372" y="6160"/>
                  </a:lnTo>
                  <a:lnTo>
                    <a:pt x="6028" y="6090"/>
                  </a:lnTo>
                  <a:lnTo>
                    <a:pt x="6465" y="5122"/>
                  </a:lnTo>
                  <a:lnTo>
                    <a:pt x="6131" y="4555"/>
                  </a:lnTo>
                  <a:lnTo>
                    <a:pt x="5135" y="4811"/>
                  </a:lnTo>
                  <a:lnTo>
                    <a:pt x="3516" y="5588"/>
                  </a:lnTo>
                  <a:lnTo>
                    <a:pt x="1465" y="7148"/>
                  </a:lnTo>
                  <a:lnTo>
                    <a:pt x="258" y="6376"/>
                  </a:lnTo>
                  <a:lnTo>
                    <a:pt x="0" y="5167"/>
                  </a:lnTo>
                  <a:lnTo>
                    <a:pt x="70" y="4617"/>
                  </a:lnTo>
                  <a:lnTo>
                    <a:pt x="2520" y="2447"/>
                  </a:lnTo>
                  <a:lnTo>
                    <a:pt x="5364" y="2077"/>
                  </a:lnTo>
                  <a:lnTo>
                    <a:pt x="9377" y="0"/>
                  </a:lnTo>
                  <a:lnTo>
                    <a:pt x="11166" y="99"/>
                  </a:lnTo>
                  <a:lnTo>
                    <a:pt x="10740" y="1419"/>
                  </a:lnTo>
                  <a:lnTo>
                    <a:pt x="10114" y="2358"/>
                  </a:lnTo>
                  <a:lnTo>
                    <a:pt x="9739" y="334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10112991" y="3541998"/>
              <a:ext cx="3794" cy="2976"/>
            </a:xfrm>
            <a:custGeom>
              <a:avLst/>
              <a:pathLst>
                <a:path w="3794" h="2976">
                  <a:moveTo>
                    <a:pt x="3794" y="1438"/>
                  </a:moveTo>
                  <a:lnTo>
                    <a:pt x="3729" y="2606"/>
                  </a:lnTo>
                  <a:lnTo>
                    <a:pt x="3540" y="2976"/>
                  </a:lnTo>
                  <a:lnTo>
                    <a:pt x="2034" y="2569"/>
                  </a:lnTo>
                  <a:lnTo>
                    <a:pt x="949" y="2590"/>
                  </a:lnTo>
                  <a:lnTo>
                    <a:pt x="0" y="480"/>
                  </a:lnTo>
                  <a:lnTo>
                    <a:pt x="269" y="0"/>
                  </a:lnTo>
                  <a:lnTo>
                    <a:pt x="2247" y="604"/>
                  </a:lnTo>
                  <a:lnTo>
                    <a:pt x="2995" y="82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9774237" y="3539375"/>
              <a:ext cx="2774" cy="6544"/>
            </a:xfrm>
            <a:custGeom>
              <a:avLst/>
              <a:pathLst>
                <a:path w="2774" h="6544">
                  <a:moveTo>
                    <a:pt x="2696" y="1783"/>
                  </a:moveTo>
                  <a:lnTo>
                    <a:pt x="1691" y="6544"/>
                  </a:lnTo>
                  <a:lnTo>
                    <a:pt x="0" y="3845"/>
                  </a:lnTo>
                  <a:lnTo>
                    <a:pt x="1900" y="64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10082663" y="3535352"/>
              <a:ext cx="3913" cy="2898"/>
            </a:xfrm>
            <a:custGeom>
              <a:avLst/>
              <a:pathLst>
                <a:path w="3913" h="2898">
                  <a:moveTo>
                    <a:pt x="3276" y="1681"/>
                  </a:moveTo>
                  <a:lnTo>
                    <a:pt x="3913" y="2898"/>
                  </a:lnTo>
                  <a:lnTo>
                    <a:pt x="1198" y="2129"/>
                  </a:lnTo>
                  <a:lnTo>
                    <a:pt x="0" y="936"/>
                  </a:lnTo>
                  <a:lnTo>
                    <a:pt x="1181" y="19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9765720" y="3535263"/>
              <a:ext cx="8298" cy="22190"/>
            </a:xfrm>
            <a:custGeom>
              <a:avLst/>
              <a:pathLst>
                <a:path w="8298" h="22190">
                  <a:moveTo>
                    <a:pt x="7874" y="17052"/>
                  </a:moveTo>
                  <a:lnTo>
                    <a:pt x="2072" y="22190"/>
                  </a:lnTo>
                  <a:lnTo>
                    <a:pt x="1117" y="20887"/>
                  </a:lnTo>
                  <a:lnTo>
                    <a:pt x="1619" y="15652"/>
                  </a:lnTo>
                  <a:lnTo>
                    <a:pt x="0" y="12402"/>
                  </a:lnTo>
                  <a:lnTo>
                    <a:pt x="113" y="9984"/>
                  </a:lnTo>
                  <a:lnTo>
                    <a:pt x="1249" y="5715"/>
                  </a:lnTo>
                  <a:lnTo>
                    <a:pt x="2736" y="2444"/>
                  </a:lnTo>
                  <a:lnTo>
                    <a:pt x="6107" y="256"/>
                  </a:lnTo>
                  <a:lnTo>
                    <a:pt x="6946" y="0"/>
                  </a:lnTo>
                  <a:lnTo>
                    <a:pt x="6736" y="3972"/>
                  </a:lnTo>
                  <a:lnTo>
                    <a:pt x="7410" y="5464"/>
                  </a:lnTo>
                  <a:lnTo>
                    <a:pt x="7648" y="6741"/>
                  </a:lnTo>
                  <a:lnTo>
                    <a:pt x="7286" y="7839"/>
                  </a:lnTo>
                  <a:lnTo>
                    <a:pt x="7925" y="12918"/>
                  </a:lnTo>
                  <a:lnTo>
                    <a:pt x="8298" y="14146"/>
                  </a:lnTo>
                  <a:lnTo>
                    <a:pt x="7486" y="1574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10042284" y="3530127"/>
              <a:ext cx="33651" cy="20957"/>
            </a:xfrm>
            <a:custGeom>
              <a:avLst/>
              <a:pathLst>
                <a:path w="33651" h="20957">
                  <a:moveTo>
                    <a:pt x="23064" y="626"/>
                  </a:moveTo>
                  <a:lnTo>
                    <a:pt x="27606" y="2784"/>
                  </a:lnTo>
                  <a:lnTo>
                    <a:pt x="28640" y="4193"/>
                  </a:lnTo>
                  <a:lnTo>
                    <a:pt x="29455" y="5866"/>
                  </a:lnTo>
                  <a:lnTo>
                    <a:pt x="30348" y="6787"/>
                  </a:lnTo>
                  <a:lnTo>
                    <a:pt x="31419" y="7539"/>
                  </a:lnTo>
                  <a:lnTo>
                    <a:pt x="33184" y="9002"/>
                  </a:lnTo>
                  <a:lnTo>
                    <a:pt x="33651" y="11215"/>
                  </a:lnTo>
                  <a:lnTo>
                    <a:pt x="33246" y="15689"/>
                  </a:lnTo>
                  <a:lnTo>
                    <a:pt x="31190" y="16083"/>
                  </a:lnTo>
                  <a:lnTo>
                    <a:pt x="29252" y="16736"/>
                  </a:lnTo>
                  <a:lnTo>
                    <a:pt x="25269" y="19324"/>
                  </a:lnTo>
                  <a:lnTo>
                    <a:pt x="23307" y="19832"/>
                  </a:lnTo>
                  <a:lnTo>
                    <a:pt x="21213" y="20004"/>
                  </a:lnTo>
                  <a:lnTo>
                    <a:pt x="19726" y="20682"/>
                  </a:lnTo>
                  <a:lnTo>
                    <a:pt x="18234" y="20957"/>
                  </a:lnTo>
                  <a:lnTo>
                    <a:pt x="14375" y="19521"/>
                  </a:lnTo>
                  <a:lnTo>
                    <a:pt x="10629" y="17835"/>
                  </a:lnTo>
                  <a:lnTo>
                    <a:pt x="5197" y="14920"/>
                  </a:lnTo>
                  <a:lnTo>
                    <a:pt x="4196" y="14208"/>
                  </a:lnTo>
                  <a:lnTo>
                    <a:pt x="3321" y="12643"/>
                  </a:lnTo>
                  <a:lnTo>
                    <a:pt x="830" y="9831"/>
                  </a:lnTo>
                  <a:lnTo>
                    <a:pt x="207" y="8031"/>
                  </a:lnTo>
                  <a:lnTo>
                    <a:pt x="0" y="2909"/>
                  </a:lnTo>
                  <a:lnTo>
                    <a:pt x="652" y="1737"/>
                  </a:lnTo>
                  <a:lnTo>
                    <a:pt x="1708" y="1111"/>
                  </a:lnTo>
                  <a:lnTo>
                    <a:pt x="5337" y="2291"/>
                  </a:lnTo>
                  <a:lnTo>
                    <a:pt x="7731" y="1049"/>
                  </a:lnTo>
                  <a:lnTo>
                    <a:pt x="14607" y="0"/>
                  </a:lnTo>
                  <a:lnTo>
                    <a:pt x="21604" y="10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10092241" y="3526570"/>
              <a:ext cx="4245" cy="2307"/>
            </a:xfrm>
            <a:custGeom>
              <a:avLst/>
              <a:pathLst>
                <a:path w="4245" h="2307">
                  <a:moveTo>
                    <a:pt x="4245" y="0"/>
                  </a:moveTo>
                  <a:lnTo>
                    <a:pt x="2857" y="2307"/>
                  </a:lnTo>
                  <a:lnTo>
                    <a:pt x="423" y="2204"/>
                  </a:lnTo>
                  <a:lnTo>
                    <a:pt x="0" y="1875"/>
                  </a:lnTo>
                  <a:lnTo>
                    <a:pt x="2876" y="43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9509402" y="3525531"/>
              <a:ext cx="4636" cy="3492"/>
            </a:xfrm>
            <a:custGeom>
              <a:avLst/>
              <a:pathLst>
                <a:path w="4636" h="3492">
                  <a:moveTo>
                    <a:pt x="3966" y="2938"/>
                  </a:moveTo>
                  <a:lnTo>
                    <a:pt x="3505" y="3492"/>
                  </a:lnTo>
                  <a:lnTo>
                    <a:pt x="1972" y="3192"/>
                  </a:lnTo>
                  <a:lnTo>
                    <a:pt x="869" y="2428"/>
                  </a:lnTo>
                  <a:lnTo>
                    <a:pt x="175" y="1700"/>
                  </a:lnTo>
                  <a:lnTo>
                    <a:pt x="0" y="936"/>
                  </a:lnTo>
                  <a:lnTo>
                    <a:pt x="1492" y="0"/>
                  </a:lnTo>
                  <a:lnTo>
                    <a:pt x="4636" y="96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9527628" y="3523756"/>
              <a:ext cx="2687" cy="2504"/>
            </a:xfrm>
            <a:custGeom>
              <a:avLst/>
              <a:pathLst>
                <a:path w="2687" h="2504">
                  <a:moveTo>
                    <a:pt x="1959" y="1791"/>
                  </a:moveTo>
                  <a:lnTo>
                    <a:pt x="839" y="2504"/>
                  </a:lnTo>
                  <a:lnTo>
                    <a:pt x="188" y="1821"/>
                  </a:lnTo>
                  <a:lnTo>
                    <a:pt x="0" y="1057"/>
                  </a:lnTo>
                  <a:lnTo>
                    <a:pt x="466" y="94"/>
                  </a:lnTo>
                  <a:lnTo>
                    <a:pt x="1988" y="0"/>
                  </a:lnTo>
                  <a:lnTo>
                    <a:pt x="2687" y="28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10093447" y="3522404"/>
              <a:ext cx="82405" cy="29622"/>
            </a:xfrm>
            <a:custGeom>
              <a:avLst/>
              <a:pathLst>
                <a:path w="82405" h="29622">
                  <a:moveTo>
                    <a:pt x="51862" y="2212"/>
                  </a:moveTo>
                  <a:lnTo>
                    <a:pt x="58209" y="5275"/>
                  </a:lnTo>
                  <a:lnTo>
                    <a:pt x="61499" y="5726"/>
                  </a:lnTo>
                  <a:lnTo>
                    <a:pt x="67031" y="5327"/>
                  </a:lnTo>
                  <a:lnTo>
                    <a:pt x="69117" y="5626"/>
                  </a:lnTo>
                  <a:lnTo>
                    <a:pt x="74390" y="9536"/>
                  </a:lnTo>
                  <a:lnTo>
                    <a:pt x="75928" y="12222"/>
                  </a:lnTo>
                  <a:lnTo>
                    <a:pt x="76373" y="14540"/>
                  </a:lnTo>
                  <a:lnTo>
                    <a:pt x="77186" y="16739"/>
                  </a:lnTo>
                  <a:lnTo>
                    <a:pt x="78484" y="17287"/>
                  </a:lnTo>
                  <a:lnTo>
                    <a:pt x="80014" y="17492"/>
                  </a:lnTo>
                  <a:lnTo>
                    <a:pt x="82008" y="20658"/>
                  </a:lnTo>
                  <a:lnTo>
                    <a:pt x="82405" y="21680"/>
                  </a:lnTo>
                  <a:lnTo>
                    <a:pt x="80888" y="29622"/>
                  </a:lnTo>
                  <a:lnTo>
                    <a:pt x="74679" y="26613"/>
                  </a:lnTo>
                  <a:lnTo>
                    <a:pt x="68674" y="23197"/>
                  </a:lnTo>
                  <a:lnTo>
                    <a:pt x="66094" y="21929"/>
                  </a:lnTo>
                  <a:lnTo>
                    <a:pt x="59180" y="19038"/>
                  </a:lnTo>
                  <a:lnTo>
                    <a:pt x="58120" y="18048"/>
                  </a:lnTo>
                  <a:lnTo>
                    <a:pt x="57345" y="16742"/>
                  </a:lnTo>
                  <a:lnTo>
                    <a:pt x="54333" y="14961"/>
                  </a:lnTo>
                  <a:lnTo>
                    <a:pt x="48324" y="14685"/>
                  </a:lnTo>
                  <a:lnTo>
                    <a:pt x="46068" y="14731"/>
                  </a:lnTo>
                  <a:lnTo>
                    <a:pt x="45148" y="14998"/>
                  </a:lnTo>
                  <a:lnTo>
                    <a:pt x="45388" y="15957"/>
                  </a:lnTo>
                  <a:lnTo>
                    <a:pt x="45423" y="17905"/>
                  </a:lnTo>
                  <a:lnTo>
                    <a:pt x="43930" y="18445"/>
                  </a:lnTo>
                  <a:lnTo>
                    <a:pt x="40204" y="17214"/>
                  </a:lnTo>
                  <a:lnTo>
                    <a:pt x="36868" y="16771"/>
                  </a:lnTo>
                  <a:lnTo>
                    <a:pt x="33981" y="15571"/>
                  </a:lnTo>
                  <a:lnTo>
                    <a:pt x="30108" y="14931"/>
                  </a:lnTo>
                  <a:lnTo>
                    <a:pt x="29681" y="14327"/>
                  </a:lnTo>
                  <a:lnTo>
                    <a:pt x="30014" y="13428"/>
                  </a:lnTo>
                  <a:lnTo>
                    <a:pt x="29841" y="12583"/>
                  </a:lnTo>
                  <a:lnTo>
                    <a:pt x="28945" y="12257"/>
                  </a:lnTo>
                  <a:lnTo>
                    <a:pt x="27207" y="12413"/>
                  </a:lnTo>
                  <a:lnTo>
                    <a:pt x="25529" y="13261"/>
                  </a:lnTo>
                  <a:lnTo>
                    <a:pt x="24133" y="14224"/>
                  </a:lnTo>
                  <a:lnTo>
                    <a:pt x="22080" y="16879"/>
                  </a:lnTo>
                  <a:lnTo>
                    <a:pt x="21030" y="17897"/>
                  </a:lnTo>
                  <a:lnTo>
                    <a:pt x="17649" y="18331"/>
                  </a:lnTo>
                  <a:lnTo>
                    <a:pt x="16248" y="18075"/>
                  </a:lnTo>
                  <a:lnTo>
                    <a:pt x="14958" y="17416"/>
                  </a:lnTo>
                  <a:lnTo>
                    <a:pt x="11110" y="12567"/>
                  </a:lnTo>
                  <a:lnTo>
                    <a:pt x="9812" y="11520"/>
                  </a:lnTo>
                  <a:lnTo>
                    <a:pt x="8365" y="10664"/>
                  </a:lnTo>
                  <a:lnTo>
                    <a:pt x="7021" y="10270"/>
                  </a:lnTo>
                  <a:lnTo>
                    <a:pt x="5642" y="11007"/>
                  </a:lnTo>
                  <a:lnTo>
                    <a:pt x="4914" y="12513"/>
                  </a:lnTo>
                  <a:lnTo>
                    <a:pt x="4587" y="14302"/>
                  </a:lnTo>
                  <a:lnTo>
                    <a:pt x="4204" y="15330"/>
                  </a:lnTo>
                  <a:lnTo>
                    <a:pt x="2544" y="18199"/>
                  </a:lnTo>
                  <a:lnTo>
                    <a:pt x="1173" y="19905"/>
                  </a:lnTo>
                  <a:lnTo>
                    <a:pt x="674" y="19635"/>
                  </a:lnTo>
                  <a:lnTo>
                    <a:pt x="1379" y="16898"/>
                  </a:lnTo>
                  <a:lnTo>
                    <a:pt x="1381" y="15355"/>
                  </a:lnTo>
                  <a:lnTo>
                    <a:pt x="531" y="13722"/>
                  </a:lnTo>
                  <a:lnTo>
                    <a:pt x="0" y="12057"/>
                  </a:lnTo>
                  <a:lnTo>
                    <a:pt x="6506" y="4112"/>
                  </a:lnTo>
                  <a:lnTo>
                    <a:pt x="8859" y="2215"/>
                  </a:lnTo>
                  <a:lnTo>
                    <a:pt x="19119" y="1559"/>
                  </a:lnTo>
                  <a:lnTo>
                    <a:pt x="25218" y="1959"/>
                  </a:lnTo>
                  <a:lnTo>
                    <a:pt x="28540" y="1764"/>
                  </a:lnTo>
                  <a:lnTo>
                    <a:pt x="30761" y="1182"/>
                  </a:lnTo>
                  <a:lnTo>
                    <a:pt x="32601" y="1457"/>
                  </a:lnTo>
                  <a:lnTo>
                    <a:pt x="33061" y="3022"/>
                  </a:lnTo>
                  <a:lnTo>
                    <a:pt x="34221" y="4180"/>
                  </a:lnTo>
                  <a:lnTo>
                    <a:pt x="35826" y="4083"/>
                  </a:lnTo>
                  <a:lnTo>
                    <a:pt x="38733" y="2855"/>
                  </a:lnTo>
                  <a:lnTo>
                    <a:pt x="41262" y="960"/>
                  </a:lnTo>
                  <a:lnTo>
                    <a:pt x="42816" y="137"/>
                  </a:lnTo>
                  <a:lnTo>
                    <a:pt x="44387" y="0"/>
                  </a:lnTo>
                  <a:lnTo>
                    <a:pt x="46011" y="126"/>
                  </a:lnTo>
                  <a:lnTo>
                    <a:pt x="47601" y="56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9328024" y="3522333"/>
              <a:ext cx="8001" cy="15069"/>
            </a:xfrm>
            <a:custGeom>
              <a:avLst/>
              <a:pathLst>
                <a:path w="8001" h="15069">
                  <a:moveTo>
                    <a:pt x="6792" y="11045"/>
                  </a:moveTo>
                  <a:lnTo>
                    <a:pt x="7898" y="15069"/>
                  </a:lnTo>
                  <a:lnTo>
                    <a:pt x="4609" y="12324"/>
                  </a:lnTo>
                  <a:lnTo>
                    <a:pt x="4673" y="10378"/>
                  </a:lnTo>
                  <a:lnTo>
                    <a:pt x="4220" y="9115"/>
                  </a:lnTo>
                  <a:lnTo>
                    <a:pt x="2229" y="7564"/>
                  </a:lnTo>
                  <a:lnTo>
                    <a:pt x="690" y="5626"/>
                  </a:lnTo>
                  <a:lnTo>
                    <a:pt x="0" y="1022"/>
                  </a:lnTo>
                  <a:lnTo>
                    <a:pt x="531" y="64"/>
                  </a:lnTo>
                  <a:lnTo>
                    <a:pt x="1832" y="0"/>
                  </a:lnTo>
                  <a:lnTo>
                    <a:pt x="7607" y="6044"/>
                  </a:lnTo>
                  <a:lnTo>
                    <a:pt x="8001" y="7067"/>
                  </a:lnTo>
                  <a:lnTo>
                    <a:pt x="7874" y="9221"/>
                  </a:lnTo>
                  <a:lnTo>
                    <a:pt x="7035" y="989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9532078" y="3515344"/>
              <a:ext cx="20094" cy="19249"/>
            </a:xfrm>
            <a:custGeom>
              <a:avLst/>
              <a:pathLst>
                <a:path w="20094" h="19249">
                  <a:moveTo>
                    <a:pt x="17789" y="12915"/>
                  </a:moveTo>
                  <a:lnTo>
                    <a:pt x="17362" y="15827"/>
                  </a:lnTo>
                  <a:lnTo>
                    <a:pt x="16685" y="16925"/>
                  </a:lnTo>
                  <a:lnTo>
                    <a:pt x="14372" y="18366"/>
                  </a:lnTo>
                  <a:lnTo>
                    <a:pt x="13590" y="19249"/>
                  </a:lnTo>
                  <a:lnTo>
                    <a:pt x="11431" y="19108"/>
                  </a:lnTo>
                  <a:lnTo>
                    <a:pt x="11158" y="17584"/>
                  </a:lnTo>
                  <a:lnTo>
                    <a:pt x="10435" y="16553"/>
                  </a:lnTo>
                  <a:lnTo>
                    <a:pt x="8144" y="15366"/>
                  </a:lnTo>
                  <a:lnTo>
                    <a:pt x="7547" y="15652"/>
                  </a:lnTo>
                  <a:lnTo>
                    <a:pt x="7137" y="17422"/>
                  </a:lnTo>
                  <a:lnTo>
                    <a:pt x="2655" y="18661"/>
                  </a:lnTo>
                  <a:lnTo>
                    <a:pt x="1408" y="18766"/>
                  </a:lnTo>
                  <a:lnTo>
                    <a:pt x="2023" y="16429"/>
                  </a:lnTo>
                  <a:lnTo>
                    <a:pt x="869" y="14594"/>
                  </a:lnTo>
                  <a:lnTo>
                    <a:pt x="777" y="12332"/>
                  </a:lnTo>
                  <a:lnTo>
                    <a:pt x="563" y="11342"/>
                  </a:lnTo>
                  <a:lnTo>
                    <a:pt x="0" y="10772"/>
                  </a:lnTo>
                  <a:lnTo>
                    <a:pt x="1144" y="9196"/>
                  </a:lnTo>
                  <a:lnTo>
                    <a:pt x="958" y="7445"/>
                  </a:lnTo>
                  <a:lnTo>
                    <a:pt x="2158" y="5561"/>
                  </a:lnTo>
                  <a:lnTo>
                    <a:pt x="2841" y="995"/>
                  </a:lnTo>
                  <a:lnTo>
                    <a:pt x="7580" y="0"/>
                  </a:lnTo>
                  <a:lnTo>
                    <a:pt x="8600" y="812"/>
                  </a:lnTo>
                  <a:lnTo>
                    <a:pt x="14119" y="1843"/>
                  </a:lnTo>
                  <a:lnTo>
                    <a:pt x="18008" y="4606"/>
                  </a:lnTo>
                  <a:lnTo>
                    <a:pt x="20094" y="828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9322190" y="3514791"/>
              <a:ext cx="6519" cy="8597"/>
            </a:xfrm>
            <a:custGeom>
              <a:avLst/>
              <a:pathLst>
                <a:path w="6519" h="8597">
                  <a:moveTo>
                    <a:pt x="6519" y="6376"/>
                  </a:moveTo>
                  <a:lnTo>
                    <a:pt x="4547" y="8597"/>
                  </a:lnTo>
                  <a:lnTo>
                    <a:pt x="1292" y="8551"/>
                  </a:lnTo>
                  <a:lnTo>
                    <a:pt x="655" y="7172"/>
                  </a:lnTo>
                  <a:lnTo>
                    <a:pt x="793" y="3842"/>
                  </a:lnTo>
                  <a:lnTo>
                    <a:pt x="0" y="2749"/>
                  </a:lnTo>
                  <a:lnTo>
                    <a:pt x="32" y="2318"/>
                  </a:lnTo>
                  <a:lnTo>
                    <a:pt x="545" y="418"/>
                  </a:lnTo>
                  <a:lnTo>
                    <a:pt x="1208" y="0"/>
                  </a:lnTo>
                  <a:lnTo>
                    <a:pt x="6460" y="468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10271883" y="3501454"/>
              <a:ext cx="2320" cy="3071"/>
            </a:xfrm>
            <a:custGeom>
              <a:avLst/>
              <a:pathLst>
                <a:path w="2320" h="3071">
                  <a:moveTo>
                    <a:pt x="1082" y="2650"/>
                  </a:moveTo>
                  <a:lnTo>
                    <a:pt x="280" y="3071"/>
                  </a:lnTo>
                  <a:lnTo>
                    <a:pt x="0" y="1867"/>
                  </a:lnTo>
                  <a:lnTo>
                    <a:pt x="434" y="256"/>
                  </a:lnTo>
                  <a:lnTo>
                    <a:pt x="952" y="0"/>
                  </a:lnTo>
                  <a:lnTo>
                    <a:pt x="1546" y="86"/>
                  </a:lnTo>
                  <a:lnTo>
                    <a:pt x="2320" y="6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9310286" y="3501149"/>
              <a:ext cx="8578" cy="9758"/>
            </a:xfrm>
            <a:custGeom>
              <a:avLst/>
              <a:pathLst>
                <a:path w="8578" h="9758">
                  <a:moveTo>
                    <a:pt x="8446" y="9021"/>
                  </a:moveTo>
                  <a:lnTo>
                    <a:pt x="8578" y="9758"/>
                  </a:lnTo>
                  <a:lnTo>
                    <a:pt x="4082" y="7326"/>
                  </a:lnTo>
                  <a:lnTo>
                    <a:pt x="1924" y="6657"/>
                  </a:lnTo>
                  <a:lnTo>
                    <a:pt x="0" y="4004"/>
                  </a:lnTo>
                  <a:lnTo>
                    <a:pt x="593" y="2731"/>
                  </a:lnTo>
                  <a:lnTo>
                    <a:pt x="674" y="955"/>
                  </a:lnTo>
                  <a:lnTo>
                    <a:pt x="960" y="253"/>
                  </a:lnTo>
                  <a:lnTo>
                    <a:pt x="2339" y="0"/>
                  </a:lnTo>
                  <a:lnTo>
                    <a:pt x="4117" y="1292"/>
                  </a:lnTo>
                  <a:lnTo>
                    <a:pt x="5453" y="4452"/>
                  </a:lnTo>
                  <a:lnTo>
                    <a:pt x="7690" y="739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10037764" y="3499994"/>
              <a:ext cx="5605" cy="13668"/>
            </a:xfrm>
            <a:custGeom>
              <a:avLst/>
              <a:pathLst>
                <a:path w="5605" h="13668">
                  <a:moveTo>
                    <a:pt x="5311" y="13166"/>
                  </a:moveTo>
                  <a:lnTo>
                    <a:pt x="4836" y="13668"/>
                  </a:lnTo>
                  <a:lnTo>
                    <a:pt x="3179" y="12176"/>
                  </a:lnTo>
                  <a:lnTo>
                    <a:pt x="2064" y="7958"/>
                  </a:lnTo>
                  <a:lnTo>
                    <a:pt x="1114" y="6835"/>
                  </a:lnTo>
                  <a:lnTo>
                    <a:pt x="0" y="2828"/>
                  </a:lnTo>
                  <a:lnTo>
                    <a:pt x="286" y="1689"/>
                  </a:lnTo>
                  <a:lnTo>
                    <a:pt x="1654" y="0"/>
                  </a:lnTo>
                  <a:lnTo>
                    <a:pt x="2761" y="26"/>
                  </a:lnTo>
                  <a:lnTo>
                    <a:pt x="3586" y="1022"/>
                  </a:lnTo>
                  <a:lnTo>
                    <a:pt x="3125" y="5340"/>
                  </a:lnTo>
                  <a:lnTo>
                    <a:pt x="5605" y="1080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9980129" y="3497328"/>
              <a:ext cx="2453" cy="3243"/>
            </a:xfrm>
            <a:custGeom>
              <a:avLst/>
              <a:pathLst>
                <a:path w="2453" h="3243">
                  <a:moveTo>
                    <a:pt x="1961" y="2131"/>
                  </a:moveTo>
                  <a:lnTo>
                    <a:pt x="2453" y="3243"/>
                  </a:lnTo>
                  <a:lnTo>
                    <a:pt x="726" y="3205"/>
                  </a:lnTo>
                  <a:lnTo>
                    <a:pt x="0" y="11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10024619" y="3494880"/>
              <a:ext cx="26101" cy="4153"/>
            </a:xfrm>
            <a:custGeom>
              <a:avLst/>
              <a:pathLst>
                <a:path w="26101" h="4153">
                  <a:moveTo>
                    <a:pt x="17603" y="0"/>
                  </a:moveTo>
                  <a:lnTo>
                    <a:pt x="26101" y="914"/>
                  </a:lnTo>
                  <a:lnTo>
                    <a:pt x="24894" y="1910"/>
                  </a:lnTo>
                  <a:lnTo>
                    <a:pt x="15730" y="3505"/>
                  </a:lnTo>
                  <a:lnTo>
                    <a:pt x="12481" y="3216"/>
                  </a:lnTo>
                  <a:lnTo>
                    <a:pt x="2541" y="4153"/>
                  </a:lnTo>
                  <a:lnTo>
                    <a:pt x="1254" y="4099"/>
                  </a:lnTo>
                  <a:lnTo>
                    <a:pt x="1071" y="2555"/>
                  </a:lnTo>
                  <a:lnTo>
                    <a:pt x="0" y="1473"/>
                  </a:lnTo>
                  <a:lnTo>
                    <a:pt x="1589" y="531"/>
                  </a:lnTo>
                  <a:lnTo>
                    <a:pt x="3694" y="307"/>
                  </a:lnTo>
                  <a:lnTo>
                    <a:pt x="9205" y="66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9960610" y="3494408"/>
              <a:ext cx="2256" cy="3489"/>
            </a:xfrm>
            <a:custGeom>
              <a:avLst/>
              <a:pathLst>
                <a:path w="2256" h="3489">
                  <a:moveTo>
                    <a:pt x="2256" y="1211"/>
                  </a:moveTo>
                  <a:lnTo>
                    <a:pt x="218" y="3489"/>
                  </a:lnTo>
                  <a:lnTo>
                    <a:pt x="0" y="2272"/>
                  </a:lnTo>
                  <a:lnTo>
                    <a:pt x="412" y="1165"/>
                  </a:lnTo>
                  <a:lnTo>
                    <a:pt x="982" y="388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10144840" y="3492138"/>
              <a:ext cx="18992" cy="10316"/>
            </a:xfrm>
            <a:custGeom>
              <a:avLst/>
              <a:pathLst>
                <a:path w="18992" h="10316">
                  <a:moveTo>
                    <a:pt x="17012" y="0"/>
                  </a:moveTo>
                  <a:lnTo>
                    <a:pt x="17346" y="1638"/>
                  </a:lnTo>
                  <a:lnTo>
                    <a:pt x="18992" y="3151"/>
                  </a:lnTo>
                  <a:lnTo>
                    <a:pt x="18420" y="5507"/>
                  </a:lnTo>
                  <a:lnTo>
                    <a:pt x="17764" y="5861"/>
                  </a:lnTo>
                  <a:lnTo>
                    <a:pt x="18118" y="6938"/>
                  </a:lnTo>
                  <a:lnTo>
                    <a:pt x="18822" y="7758"/>
                  </a:lnTo>
                  <a:lnTo>
                    <a:pt x="17546" y="8327"/>
                  </a:lnTo>
                  <a:lnTo>
                    <a:pt x="16615" y="8050"/>
                  </a:lnTo>
                  <a:lnTo>
                    <a:pt x="15101" y="8811"/>
                  </a:lnTo>
                  <a:lnTo>
                    <a:pt x="14102" y="9871"/>
                  </a:lnTo>
                  <a:lnTo>
                    <a:pt x="10937" y="10316"/>
                  </a:lnTo>
                  <a:lnTo>
                    <a:pt x="9828" y="9334"/>
                  </a:lnTo>
                  <a:lnTo>
                    <a:pt x="4112" y="8176"/>
                  </a:lnTo>
                  <a:lnTo>
                    <a:pt x="461" y="5634"/>
                  </a:lnTo>
                  <a:lnTo>
                    <a:pt x="0" y="4873"/>
                  </a:lnTo>
                  <a:lnTo>
                    <a:pt x="7072" y="1889"/>
                  </a:lnTo>
                  <a:lnTo>
                    <a:pt x="10170" y="1103"/>
                  </a:lnTo>
                  <a:lnTo>
                    <a:pt x="12764" y="1152"/>
                  </a:lnTo>
                  <a:lnTo>
                    <a:pt x="16035" y="4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9995395" y="3490630"/>
              <a:ext cx="27372" cy="10252"/>
            </a:xfrm>
            <a:custGeom>
              <a:avLst/>
              <a:pathLst>
                <a:path w="27372" h="10252">
                  <a:moveTo>
                    <a:pt x="17681" y="1921"/>
                  </a:moveTo>
                  <a:lnTo>
                    <a:pt x="20263" y="2903"/>
                  </a:lnTo>
                  <a:lnTo>
                    <a:pt x="21173" y="2898"/>
                  </a:lnTo>
                  <a:lnTo>
                    <a:pt x="22026" y="1751"/>
                  </a:lnTo>
                  <a:lnTo>
                    <a:pt x="22552" y="1565"/>
                  </a:lnTo>
                  <a:lnTo>
                    <a:pt x="23715" y="2126"/>
                  </a:lnTo>
                  <a:lnTo>
                    <a:pt x="23985" y="3988"/>
                  </a:lnTo>
                  <a:lnTo>
                    <a:pt x="25658" y="3729"/>
                  </a:lnTo>
                  <a:lnTo>
                    <a:pt x="26961" y="4366"/>
                  </a:lnTo>
                  <a:lnTo>
                    <a:pt x="27372" y="4811"/>
                  </a:lnTo>
                  <a:lnTo>
                    <a:pt x="27202" y="6665"/>
                  </a:lnTo>
                  <a:lnTo>
                    <a:pt x="22247" y="6992"/>
                  </a:lnTo>
                  <a:lnTo>
                    <a:pt x="18709" y="8487"/>
                  </a:lnTo>
                  <a:lnTo>
                    <a:pt x="13949" y="7143"/>
                  </a:lnTo>
                  <a:lnTo>
                    <a:pt x="8551" y="9458"/>
                  </a:lnTo>
                  <a:lnTo>
                    <a:pt x="5275" y="10252"/>
                  </a:lnTo>
                  <a:lnTo>
                    <a:pt x="2434" y="10203"/>
                  </a:lnTo>
                  <a:lnTo>
                    <a:pt x="0" y="6160"/>
                  </a:lnTo>
                  <a:lnTo>
                    <a:pt x="1414" y="1424"/>
                  </a:lnTo>
                  <a:lnTo>
                    <a:pt x="2428" y="644"/>
                  </a:lnTo>
                  <a:lnTo>
                    <a:pt x="4236" y="232"/>
                  </a:lnTo>
                  <a:lnTo>
                    <a:pt x="923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10303239" y="3489410"/>
              <a:ext cx="39319" cy="8341"/>
            </a:xfrm>
            <a:custGeom>
              <a:avLst/>
              <a:pathLst>
                <a:path w="39319" h="8341">
                  <a:moveTo>
                    <a:pt x="124" y="0"/>
                  </a:moveTo>
                  <a:lnTo>
                    <a:pt x="11037" y="1387"/>
                  </a:lnTo>
                  <a:lnTo>
                    <a:pt x="13994" y="1208"/>
                  </a:lnTo>
                  <a:lnTo>
                    <a:pt x="20223" y="1746"/>
                  </a:lnTo>
                  <a:lnTo>
                    <a:pt x="25421" y="3586"/>
                  </a:lnTo>
                  <a:lnTo>
                    <a:pt x="34509" y="3929"/>
                  </a:lnTo>
                  <a:lnTo>
                    <a:pt x="37222" y="4477"/>
                  </a:lnTo>
                  <a:lnTo>
                    <a:pt x="39319" y="5745"/>
                  </a:lnTo>
                  <a:lnTo>
                    <a:pt x="34235" y="6795"/>
                  </a:lnTo>
                  <a:lnTo>
                    <a:pt x="31838" y="7772"/>
                  </a:lnTo>
                  <a:lnTo>
                    <a:pt x="27388" y="8252"/>
                  </a:lnTo>
                  <a:lnTo>
                    <a:pt x="23664" y="7755"/>
                  </a:lnTo>
                  <a:lnTo>
                    <a:pt x="20957" y="8341"/>
                  </a:lnTo>
                  <a:lnTo>
                    <a:pt x="19975" y="7388"/>
                  </a:lnTo>
                  <a:lnTo>
                    <a:pt x="16013" y="6420"/>
                  </a:lnTo>
                  <a:lnTo>
                    <a:pt x="10942" y="4431"/>
                  </a:lnTo>
                  <a:lnTo>
                    <a:pt x="493" y="2115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9566351" y="3487974"/>
              <a:ext cx="4231" cy="3365"/>
            </a:xfrm>
            <a:custGeom>
              <a:avLst/>
              <a:pathLst>
                <a:path w="4231" h="3365">
                  <a:moveTo>
                    <a:pt x="4128" y="2204"/>
                  </a:moveTo>
                  <a:lnTo>
                    <a:pt x="944" y="3365"/>
                  </a:lnTo>
                  <a:lnTo>
                    <a:pt x="0" y="771"/>
                  </a:lnTo>
                  <a:lnTo>
                    <a:pt x="2031" y="0"/>
                  </a:lnTo>
                  <a:lnTo>
                    <a:pt x="4231" y="66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9464926" y="3487011"/>
              <a:ext cx="46564" cy="43296"/>
            </a:xfrm>
            <a:custGeom>
              <a:avLst/>
              <a:pathLst>
                <a:path w="46564" h="43296">
                  <a:moveTo>
                    <a:pt x="25210" y="4544"/>
                  </a:moveTo>
                  <a:lnTo>
                    <a:pt x="26160" y="6447"/>
                  </a:lnTo>
                  <a:lnTo>
                    <a:pt x="27461" y="8157"/>
                  </a:lnTo>
                  <a:lnTo>
                    <a:pt x="28416" y="10003"/>
                  </a:lnTo>
                  <a:lnTo>
                    <a:pt x="29717" y="18893"/>
                  </a:lnTo>
                  <a:lnTo>
                    <a:pt x="34059" y="26524"/>
                  </a:lnTo>
                  <a:lnTo>
                    <a:pt x="46564" y="29523"/>
                  </a:lnTo>
                  <a:lnTo>
                    <a:pt x="44516" y="30756"/>
                  </a:lnTo>
                  <a:lnTo>
                    <a:pt x="43474" y="31862"/>
                  </a:lnTo>
                  <a:lnTo>
                    <a:pt x="42705" y="33133"/>
                  </a:lnTo>
                  <a:lnTo>
                    <a:pt x="40859" y="38425"/>
                  </a:lnTo>
                  <a:lnTo>
                    <a:pt x="41040" y="39548"/>
                  </a:lnTo>
                  <a:lnTo>
                    <a:pt x="42120" y="41345"/>
                  </a:lnTo>
                  <a:lnTo>
                    <a:pt x="42384" y="43296"/>
                  </a:lnTo>
                  <a:lnTo>
                    <a:pt x="40819" y="43286"/>
                  </a:lnTo>
                  <a:lnTo>
                    <a:pt x="39057" y="42848"/>
                  </a:lnTo>
                  <a:lnTo>
                    <a:pt x="37656" y="42114"/>
                  </a:lnTo>
                  <a:lnTo>
                    <a:pt x="36347" y="41154"/>
                  </a:lnTo>
                  <a:lnTo>
                    <a:pt x="34928" y="40390"/>
                  </a:lnTo>
                  <a:lnTo>
                    <a:pt x="33387" y="39896"/>
                  </a:lnTo>
                  <a:lnTo>
                    <a:pt x="30858" y="38385"/>
                  </a:lnTo>
                  <a:lnTo>
                    <a:pt x="27426" y="37316"/>
                  </a:lnTo>
                  <a:lnTo>
                    <a:pt x="23912" y="36474"/>
                  </a:lnTo>
                  <a:lnTo>
                    <a:pt x="22212" y="34226"/>
                  </a:lnTo>
                  <a:lnTo>
                    <a:pt x="21405" y="31455"/>
                  </a:lnTo>
                  <a:lnTo>
                    <a:pt x="22263" y="27315"/>
                  </a:lnTo>
                  <a:lnTo>
                    <a:pt x="21394" y="26168"/>
                  </a:lnTo>
                  <a:lnTo>
                    <a:pt x="20145" y="25159"/>
                  </a:lnTo>
                  <a:lnTo>
                    <a:pt x="18609" y="22174"/>
                  </a:lnTo>
                  <a:lnTo>
                    <a:pt x="18029" y="18690"/>
                  </a:lnTo>
                  <a:lnTo>
                    <a:pt x="15803" y="17344"/>
                  </a:lnTo>
                  <a:lnTo>
                    <a:pt x="12866" y="16529"/>
                  </a:lnTo>
                  <a:lnTo>
                    <a:pt x="11587" y="15862"/>
                  </a:lnTo>
                  <a:lnTo>
                    <a:pt x="5788" y="17136"/>
                  </a:lnTo>
                  <a:lnTo>
                    <a:pt x="4398" y="16836"/>
                  </a:lnTo>
                  <a:lnTo>
                    <a:pt x="3157" y="15873"/>
                  </a:lnTo>
                  <a:lnTo>
                    <a:pt x="0" y="14855"/>
                  </a:lnTo>
                  <a:lnTo>
                    <a:pt x="118" y="12923"/>
                  </a:lnTo>
                  <a:lnTo>
                    <a:pt x="1591" y="11382"/>
                  </a:lnTo>
                  <a:lnTo>
                    <a:pt x="5051" y="9825"/>
                  </a:lnTo>
                  <a:lnTo>
                    <a:pt x="6671" y="8516"/>
                  </a:lnTo>
                  <a:lnTo>
                    <a:pt x="6994" y="6792"/>
                  </a:lnTo>
                  <a:lnTo>
                    <a:pt x="6379" y="5529"/>
                  </a:lnTo>
                  <a:lnTo>
                    <a:pt x="6625" y="4209"/>
                  </a:lnTo>
                  <a:lnTo>
                    <a:pt x="7718" y="2930"/>
                  </a:lnTo>
                  <a:lnTo>
                    <a:pt x="9013" y="1926"/>
                  </a:lnTo>
                  <a:lnTo>
                    <a:pt x="12491" y="601"/>
                  </a:lnTo>
                  <a:lnTo>
                    <a:pt x="14011" y="2914"/>
                  </a:lnTo>
                  <a:lnTo>
                    <a:pt x="14761" y="4846"/>
                  </a:lnTo>
                  <a:lnTo>
                    <a:pt x="15681" y="6247"/>
                  </a:lnTo>
                  <a:lnTo>
                    <a:pt x="17163" y="4247"/>
                  </a:lnTo>
                  <a:lnTo>
                    <a:pt x="16221" y="798"/>
                  </a:lnTo>
                  <a:lnTo>
                    <a:pt x="18865" y="29"/>
                  </a:lnTo>
                  <a:lnTo>
                    <a:pt x="21462" y="0"/>
                  </a:lnTo>
                  <a:lnTo>
                    <a:pt x="23421" y="944"/>
                  </a:lnTo>
                  <a:lnTo>
                    <a:pt x="24703" y="24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9971985" y="3486952"/>
              <a:ext cx="3699" cy="5748"/>
            </a:xfrm>
            <a:custGeom>
              <a:avLst/>
              <a:pathLst>
                <a:path w="3699" h="5748">
                  <a:moveTo>
                    <a:pt x="3178" y="5567"/>
                  </a:moveTo>
                  <a:lnTo>
                    <a:pt x="1273" y="5748"/>
                  </a:lnTo>
                  <a:lnTo>
                    <a:pt x="0" y="4935"/>
                  </a:lnTo>
                  <a:lnTo>
                    <a:pt x="113" y="885"/>
                  </a:lnTo>
                  <a:lnTo>
                    <a:pt x="1270" y="0"/>
                  </a:lnTo>
                  <a:lnTo>
                    <a:pt x="1823" y="148"/>
                  </a:lnTo>
                  <a:lnTo>
                    <a:pt x="2177" y="1354"/>
                  </a:lnTo>
                  <a:lnTo>
                    <a:pt x="2749" y="2434"/>
                  </a:lnTo>
                  <a:lnTo>
                    <a:pt x="3699" y="344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10080025" y="3482243"/>
              <a:ext cx="21024" cy="10945"/>
            </a:xfrm>
            <a:custGeom>
              <a:avLst/>
              <a:pathLst>
                <a:path w="21024" h="10945">
                  <a:moveTo>
                    <a:pt x="21024" y="9067"/>
                  </a:moveTo>
                  <a:lnTo>
                    <a:pt x="19332" y="10190"/>
                  </a:lnTo>
                  <a:lnTo>
                    <a:pt x="18487" y="10500"/>
                  </a:lnTo>
                  <a:lnTo>
                    <a:pt x="14413" y="9747"/>
                  </a:lnTo>
                  <a:lnTo>
                    <a:pt x="9639" y="9903"/>
                  </a:lnTo>
                  <a:lnTo>
                    <a:pt x="4681" y="10945"/>
                  </a:lnTo>
                  <a:lnTo>
                    <a:pt x="1807" y="10065"/>
                  </a:lnTo>
                  <a:lnTo>
                    <a:pt x="0" y="8632"/>
                  </a:lnTo>
                  <a:lnTo>
                    <a:pt x="78" y="7113"/>
                  </a:lnTo>
                  <a:lnTo>
                    <a:pt x="1783" y="3351"/>
                  </a:lnTo>
                  <a:lnTo>
                    <a:pt x="5515" y="507"/>
                  </a:lnTo>
                  <a:lnTo>
                    <a:pt x="7032" y="0"/>
                  </a:lnTo>
                  <a:lnTo>
                    <a:pt x="9693" y="769"/>
                  </a:lnTo>
                  <a:lnTo>
                    <a:pt x="14172" y="2946"/>
                  </a:lnTo>
                  <a:lnTo>
                    <a:pt x="17702" y="5505"/>
                  </a:lnTo>
                  <a:lnTo>
                    <a:pt x="20905" y="749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9953424" y="3477409"/>
              <a:ext cx="20350" cy="12670"/>
            </a:xfrm>
            <a:custGeom>
              <a:avLst/>
              <a:pathLst>
                <a:path w="20350" h="12670">
                  <a:moveTo>
                    <a:pt x="11094" y="380"/>
                  </a:moveTo>
                  <a:lnTo>
                    <a:pt x="11701" y="2104"/>
                  </a:lnTo>
                  <a:lnTo>
                    <a:pt x="10700" y="3597"/>
                  </a:lnTo>
                  <a:lnTo>
                    <a:pt x="11798" y="6406"/>
                  </a:lnTo>
                  <a:lnTo>
                    <a:pt x="14583" y="2666"/>
                  </a:lnTo>
                  <a:lnTo>
                    <a:pt x="17241" y="2191"/>
                  </a:lnTo>
                  <a:lnTo>
                    <a:pt x="18749" y="2811"/>
                  </a:lnTo>
                  <a:lnTo>
                    <a:pt x="19786" y="3551"/>
                  </a:lnTo>
                  <a:lnTo>
                    <a:pt x="20350" y="4970"/>
                  </a:lnTo>
                  <a:lnTo>
                    <a:pt x="19373" y="8009"/>
                  </a:lnTo>
                  <a:lnTo>
                    <a:pt x="17627" y="9431"/>
                  </a:lnTo>
                  <a:lnTo>
                    <a:pt x="15368" y="9661"/>
                  </a:lnTo>
                  <a:lnTo>
                    <a:pt x="14308" y="7890"/>
                  </a:lnTo>
                  <a:lnTo>
                    <a:pt x="12823" y="7728"/>
                  </a:lnTo>
                  <a:lnTo>
                    <a:pt x="11787" y="11590"/>
                  </a:lnTo>
                  <a:lnTo>
                    <a:pt x="11320" y="12181"/>
                  </a:lnTo>
                  <a:lnTo>
                    <a:pt x="10006" y="12670"/>
                  </a:lnTo>
                  <a:lnTo>
                    <a:pt x="8829" y="11604"/>
                  </a:lnTo>
                  <a:lnTo>
                    <a:pt x="8624" y="11013"/>
                  </a:lnTo>
                  <a:lnTo>
                    <a:pt x="10281" y="9264"/>
                  </a:lnTo>
                  <a:lnTo>
                    <a:pt x="9383" y="4061"/>
                  </a:lnTo>
                  <a:lnTo>
                    <a:pt x="8133" y="5038"/>
                  </a:lnTo>
                  <a:lnTo>
                    <a:pt x="4795" y="9758"/>
                  </a:lnTo>
                  <a:lnTo>
                    <a:pt x="2199" y="11873"/>
                  </a:lnTo>
                  <a:lnTo>
                    <a:pt x="1316" y="10797"/>
                  </a:lnTo>
                  <a:lnTo>
                    <a:pt x="0" y="7588"/>
                  </a:lnTo>
                  <a:lnTo>
                    <a:pt x="590" y="3467"/>
                  </a:lnTo>
                  <a:lnTo>
                    <a:pt x="2685" y="682"/>
                  </a:lnTo>
                  <a:lnTo>
                    <a:pt x="4466" y="874"/>
                  </a:lnTo>
                  <a:lnTo>
                    <a:pt x="9601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9583606" y="3472479"/>
              <a:ext cx="9186" cy="8392"/>
            </a:xfrm>
            <a:custGeom>
              <a:avLst/>
              <a:pathLst>
                <a:path w="9186" h="8392">
                  <a:moveTo>
                    <a:pt x="7796" y="5569"/>
                  </a:moveTo>
                  <a:lnTo>
                    <a:pt x="2285" y="8392"/>
                  </a:lnTo>
                  <a:lnTo>
                    <a:pt x="982" y="8246"/>
                  </a:lnTo>
                  <a:lnTo>
                    <a:pt x="0" y="7243"/>
                  </a:lnTo>
                  <a:lnTo>
                    <a:pt x="612" y="1797"/>
                  </a:lnTo>
                  <a:lnTo>
                    <a:pt x="1322" y="172"/>
                  </a:lnTo>
                  <a:lnTo>
                    <a:pt x="5154" y="0"/>
                  </a:lnTo>
                  <a:lnTo>
                    <a:pt x="7499" y="779"/>
                  </a:lnTo>
                  <a:lnTo>
                    <a:pt x="8711" y="1665"/>
                  </a:lnTo>
                  <a:lnTo>
                    <a:pt x="9186" y="3483"/>
                  </a:lnTo>
                  <a:lnTo>
                    <a:pt x="8916" y="458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10284977" y="3471356"/>
              <a:ext cx="5178" cy="5410"/>
            </a:xfrm>
            <a:custGeom>
              <a:avLst/>
              <a:pathLst>
                <a:path w="5178" h="5410">
                  <a:moveTo>
                    <a:pt x="4322" y="4906"/>
                  </a:moveTo>
                  <a:lnTo>
                    <a:pt x="2998" y="5410"/>
                  </a:lnTo>
                  <a:lnTo>
                    <a:pt x="1459" y="4854"/>
                  </a:lnTo>
                  <a:lnTo>
                    <a:pt x="0" y="2739"/>
                  </a:lnTo>
                  <a:lnTo>
                    <a:pt x="525" y="1114"/>
                  </a:lnTo>
                  <a:lnTo>
                    <a:pt x="2220" y="0"/>
                  </a:lnTo>
                  <a:lnTo>
                    <a:pt x="3645" y="1117"/>
                  </a:lnTo>
                  <a:lnTo>
                    <a:pt x="4085" y="2544"/>
                  </a:lnTo>
                  <a:lnTo>
                    <a:pt x="5178" y="264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9284431" y="3470725"/>
              <a:ext cx="18507" cy="23982"/>
            </a:xfrm>
            <a:custGeom>
              <a:avLst/>
              <a:pathLst>
                <a:path w="18507" h="23982">
                  <a:moveTo>
                    <a:pt x="15533" y="23828"/>
                  </a:moveTo>
                  <a:lnTo>
                    <a:pt x="12988" y="23982"/>
                  </a:lnTo>
                  <a:lnTo>
                    <a:pt x="7531" y="20671"/>
                  </a:lnTo>
                  <a:lnTo>
                    <a:pt x="6244" y="19187"/>
                  </a:lnTo>
                  <a:lnTo>
                    <a:pt x="5928" y="17206"/>
                  </a:lnTo>
                  <a:lnTo>
                    <a:pt x="696" y="9553"/>
                  </a:lnTo>
                  <a:lnTo>
                    <a:pt x="0" y="7799"/>
                  </a:lnTo>
                  <a:lnTo>
                    <a:pt x="2053" y="1516"/>
                  </a:lnTo>
                  <a:lnTo>
                    <a:pt x="7386" y="0"/>
                  </a:lnTo>
                  <a:lnTo>
                    <a:pt x="9142" y="1060"/>
                  </a:lnTo>
                  <a:lnTo>
                    <a:pt x="9755" y="3886"/>
                  </a:lnTo>
                  <a:lnTo>
                    <a:pt x="12802" y="8983"/>
                  </a:lnTo>
                  <a:lnTo>
                    <a:pt x="13808" y="11730"/>
                  </a:lnTo>
                  <a:lnTo>
                    <a:pt x="14567" y="12948"/>
                  </a:lnTo>
                  <a:lnTo>
                    <a:pt x="14885" y="13895"/>
                  </a:lnTo>
                  <a:lnTo>
                    <a:pt x="14615" y="14556"/>
                  </a:lnTo>
                  <a:lnTo>
                    <a:pt x="16817" y="17786"/>
                  </a:lnTo>
                  <a:lnTo>
                    <a:pt x="18391" y="19678"/>
                  </a:lnTo>
                  <a:lnTo>
                    <a:pt x="18507" y="2273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10170547" y="3470018"/>
              <a:ext cx="11218" cy="12529"/>
            </a:xfrm>
            <a:custGeom>
              <a:avLst/>
              <a:pathLst>
                <a:path w="11218" h="12529">
                  <a:moveTo>
                    <a:pt x="9226" y="11757"/>
                  </a:moveTo>
                  <a:lnTo>
                    <a:pt x="8252" y="12529"/>
                  </a:lnTo>
                  <a:lnTo>
                    <a:pt x="4895" y="11806"/>
                  </a:lnTo>
                  <a:lnTo>
                    <a:pt x="3159" y="10098"/>
                  </a:lnTo>
                  <a:lnTo>
                    <a:pt x="1972" y="7807"/>
                  </a:lnTo>
                  <a:lnTo>
                    <a:pt x="1219" y="5923"/>
                  </a:lnTo>
                  <a:lnTo>
                    <a:pt x="1006" y="4425"/>
                  </a:lnTo>
                  <a:lnTo>
                    <a:pt x="0" y="2596"/>
                  </a:lnTo>
                  <a:lnTo>
                    <a:pt x="137" y="1926"/>
                  </a:lnTo>
                  <a:lnTo>
                    <a:pt x="6333" y="0"/>
                  </a:lnTo>
                  <a:lnTo>
                    <a:pt x="7502" y="698"/>
                  </a:lnTo>
                  <a:lnTo>
                    <a:pt x="10087" y="761"/>
                  </a:lnTo>
                  <a:lnTo>
                    <a:pt x="11218" y="2161"/>
                  </a:lnTo>
                  <a:lnTo>
                    <a:pt x="10451" y="823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10163209" y="3466564"/>
              <a:ext cx="13895" cy="4390"/>
            </a:xfrm>
            <a:custGeom>
              <a:avLst/>
              <a:pathLst>
                <a:path w="13895" h="4390">
                  <a:moveTo>
                    <a:pt x="13895" y="342"/>
                  </a:moveTo>
                  <a:lnTo>
                    <a:pt x="13191" y="1751"/>
                  </a:lnTo>
                  <a:lnTo>
                    <a:pt x="11882" y="2704"/>
                  </a:lnTo>
                  <a:lnTo>
                    <a:pt x="0" y="4390"/>
                  </a:lnTo>
                  <a:lnTo>
                    <a:pt x="1011" y="3381"/>
                  </a:lnTo>
                  <a:lnTo>
                    <a:pt x="1516" y="2380"/>
                  </a:lnTo>
                  <a:lnTo>
                    <a:pt x="2261" y="1864"/>
                  </a:lnTo>
                  <a:lnTo>
                    <a:pt x="3440" y="1996"/>
                  </a:lnTo>
                  <a:lnTo>
                    <a:pt x="4026" y="1692"/>
                  </a:lnTo>
                  <a:lnTo>
                    <a:pt x="4617" y="1570"/>
                  </a:lnTo>
                  <a:lnTo>
                    <a:pt x="5286" y="1702"/>
                  </a:lnTo>
                  <a:lnTo>
                    <a:pt x="6439" y="1287"/>
                  </a:lnTo>
                  <a:lnTo>
                    <a:pt x="8864" y="1586"/>
                  </a:lnTo>
                  <a:lnTo>
                    <a:pt x="11358" y="1349"/>
                  </a:lnTo>
                  <a:lnTo>
                    <a:pt x="1118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10300842" y="3463422"/>
              <a:ext cx="27420" cy="15625"/>
            </a:xfrm>
            <a:custGeom>
              <a:avLst/>
              <a:pathLst>
                <a:path w="27420" h="15625">
                  <a:moveTo>
                    <a:pt x="0" y="0"/>
                  </a:moveTo>
                  <a:lnTo>
                    <a:pt x="5877" y="1079"/>
                  </a:lnTo>
                  <a:lnTo>
                    <a:pt x="8019" y="1020"/>
                  </a:lnTo>
                  <a:lnTo>
                    <a:pt x="10114" y="2242"/>
                  </a:lnTo>
                  <a:lnTo>
                    <a:pt x="12661" y="1665"/>
                  </a:lnTo>
                  <a:lnTo>
                    <a:pt x="14108" y="2056"/>
                  </a:lnTo>
                  <a:lnTo>
                    <a:pt x="18949" y="6255"/>
                  </a:lnTo>
                  <a:lnTo>
                    <a:pt x="21324" y="9035"/>
                  </a:lnTo>
                  <a:lnTo>
                    <a:pt x="24859" y="11420"/>
                  </a:lnTo>
                  <a:lnTo>
                    <a:pt x="27420" y="12232"/>
                  </a:lnTo>
                  <a:lnTo>
                    <a:pt x="25488" y="14418"/>
                  </a:lnTo>
                  <a:lnTo>
                    <a:pt x="21602" y="15568"/>
                  </a:lnTo>
                  <a:lnTo>
                    <a:pt x="20099" y="15625"/>
                  </a:lnTo>
                  <a:lnTo>
                    <a:pt x="17119" y="14324"/>
                  </a:lnTo>
                  <a:lnTo>
                    <a:pt x="14702" y="14564"/>
                  </a:lnTo>
                  <a:lnTo>
                    <a:pt x="12594" y="12934"/>
                  </a:lnTo>
                  <a:lnTo>
                    <a:pt x="12229" y="10416"/>
                  </a:lnTo>
                  <a:lnTo>
                    <a:pt x="10060" y="4744"/>
                  </a:lnTo>
                  <a:lnTo>
                    <a:pt x="7259" y="6371"/>
                  </a:lnTo>
                  <a:lnTo>
                    <a:pt x="3891" y="3756"/>
                  </a:lnTo>
                  <a:lnTo>
                    <a:pt x="2987" y="3694"/>
                  </a:lnTo>
                  <a:lnTo>
                    <a:pt x="2774" y="4136"/>
                  </a:lnTo>
                  <a:lnTo>
                    <a:pt x="1343" y="3246"/>
                  </a:lnTo>
                  <a:lnTo>
                    <a:pt x="129" y="147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10073510" y="3462537"/>
              <a:ext cx="4002" cy="5035"/>
            </a:xfrm>
            <a:custGeom>
              <a:avLst/>
              <a:pathLst>
                <a:path w="4002" h="5035">
                  <a:moveTo>
                    <a:pt x="3978" y="4466"/>
                  </a:moveTo>
                  <a:lnTo>
                    <a:pt x="3664" y="5035"/>
                  </a:lnTo>
                  <a:lnTo>
                    <a:pt x="777" y="4309"/>
                  </a:lnTo>
                  <a:lnTo>
                    <a:pt x="0" y="3913"/>
                  </a:lnTo>
                  <a:lnTo>
                    <a:pt x="1454" y="0"/>
                  </a:lnTo>
                  <a:lnTo>
                    <a:pt x="2812" y="113"/>
                  </a:lnTo>
                  <a:lnTo>
                    <a:pt x="4002" y="384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10164950" y="3456954"/>
              <a:ext cx="6047" cy="3114"/>
            </a:xfrm>
            <a:custGeom>
              <a:avLst/>
              <a:pathLst>
                <a:path w="6047" h="3114">
                  <a:moveTo>
                    <a:pt x="4455" y="3079"/>
                  </a:moveTo>
                  <a:lnTo>
                    <a:pt x="2866" y="3114"/>
                  </a:lnTo>
                  <a:lnTo>
                    <a:pt x="0" y="1913"/>
                  </a:lnTo>
                  <a:lnTo>
                    <a:pt x="1670" y="868"/>
                  </a:lnTo>
                  <a:lnTo>
                    <a:pt x="2728" y="653"/>
                  </a:lnTo>
                  <a:lnTo>
                    <a:pt x="3648" y="26"/>
                  </a:lnTo>
                  <a:lnTo>
                    <a:pt x="4158" y="0"/>
                  </a:lnTo>
                  <a:lnTo>
                    <a:pt x="5291" y="531"/>
                  </a:lnTo>
                  <a:lnTo>
                    <a:pt x="6047" y="143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9921491" y="3456665"/>
              <a:ext cx="6951" cy="3297"/>
            </a:xfrm>
            <a:custGeom>
              <a:avLst/>
              <a:pathLst>
                <a:path w="6951" h="3297">
                  <a:moveTo>
                    <a:pt x="5777" y="0"/>
                  </a:moveTo>
                  <a:lnTo>
                    <a:pt x="6951" y="1227"/>
                  </a:lnTo>
                  <a:lnTo>
                    <a:pt x="6244" y="2647"/>
                  </a:lnTo>
                  <a:lnTo>
                    <a:pt x="5294" y="2293"/>
                  </a:lnTo>
                  <a:lnTo>
                    <a:pt x="2785" y="2320"/>
                  </a:lnTo>
                  <a:lnTo>
                    <a:pt x="1837" y="2428"/>
                  </a:lnTo>
                  <a:lnTo>
                    <a:pt x="709" y="3265"/>
                  </a:lnTo>
                  <a:lnTo>
                    <a:pt x="0" y="3297"/>
                  </a:lnTo>
                  <a:lnTo>
                    <a:pt x="472" y="1988"/>
                  </a:lnTo>
                  <a:lnTo>
                    <a:pt x="2598" y="5"/>
                  </a:lnTo>
                  <a:lnTo>
                    <a:pt x="3926" y="29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10179609" y="3455024"/>
              <a:ext cx="275794" cy="242385"/>
            </a:xfrm>
            <a:custGeom>
              <a:avLst/>
              <a:pathLst>
                <a:path w="275794" h="242385">
                  <a:moveTo>
                    <a:pt x="275718" y="62516"/>
                  </a:moveTo>
                  <a:lnTo>
                    <a:pt x="275721" y="67867"/>
                  </a:lnTo>
                  <a:lnTo>
                    <a:pt x="275724" y="73483"/>
                  </a:lnTo>
                  <a:lnTo>
                    <a:pt x="275726" y="79102"/>
                  </a:lnTo>
                  <a:lnTo>
                    <a:pt x="275729" y="84720"/>
                  </a:lnTo>
                  <a:lnTo>
                    <a:pt x="275732" y="90339"/>
                  </a:lnTo>
                  <a:lnTo>
                    <a:pt x="275735" y="95955"/>
                  </a:lnTo>
                  <a:lnTo>
                    <a:pt x="275735" y="101573"/>
                  </a:lnTo>
                  <a:lnTo>
                    <a:pt x="275740" y="107192"/>
                  </a:lnTo>
                  <a:lnTo>
                    <a:pt x="275740" y="112810"/>
                  </a:lnTo>
                  <a:lnTo>
                    <a:pt x="275743" y="118426"/>
                  </a:lnTo>
                  <a:lnTo>
                    <a:pt x="275745" y="124045"/>
                  </a:lnTo>
                  <a:lnTo>
                    <a:pt x="275748" y="129663"/>
                  </a:lnTo>
                  <a:lnTo>
                    <a:pt x="275751" y="135282"/>
                  </a:lnTo>
                  <a:lnTo>
                    <a:pt x="275751" y="140898"/>
                  </a:lnTo>
                  <a:lnTo>
                    <a:pt x="275753" y="146516"/>
                  </a:lnTo>
                  <a:lnTo>
                    <a:pt x="275756" y="152135"/>
                  </a:lnTo>
                  <a:lnTo>
                    <a:pt x="275759" y="157753"/>
                  </a:lnTo>
                  <a:lnTo>
                    <a:pt x="275761" y="163369"/>
                  </a:lnTo>
                  <a:lnTo>
                    <a:pt x="275761" y="165765"/>
                  </a:lnTo>
                  <a:lnTo>
                    <a:pt x="274906" y="168699"/>
                  </a:lnTo>
                  <a:lnTo>
                    <a:pt x="272987" y="173100"/>
                  </a:lnTo>
                  <a:lnTo>
                    <a:pt x="272647" y="176652"/>
                  </a:lnTo>
                  <a:lnTo>
                    <a:pt x="274229" y="179415"/>
                  </a:lnTo>
                  <a:lnTo>
                    <a:pt x="275767" y="181221"/>
                  </a:lnTo>
                  <a:lnTo>
                    <a:pt x="275767" y="185841"/>
                  </a:lnTo>
                  <a:lnTo>
                    <a:pt x="275770" y="191459"/>
                  </a:lnTo>
                  <a:lnTo>
                    <a:pt x="275772" y="197078"/>
                  </a:lnTo>
                  <a:lnTo>
                    <a:pt x="275775" y="202696"/>
                  </a:lnTo>
                  <a:lnTo>
                    <a:pt x="275778" y="208312"/>
                  </a:lnTo>
                  <a:lnTo>
                    <a:pt x="275778" y="213931"/>
                  </a:lnTo>
                  <a:lnTo>
                    <a:pt x="275780" y="219549"/>
                  </a:lnTo>
                  <a:lnTo>
                    <a:pt x="275783" y="225168"/>
                  </a:lnTo>
                  <a:lnTo>
                    <a:pt x="275786" y="230784"/>
                  </a:lnTo>
                  <a:lnTo>
                    <a:pt x="275789" y="236402"/>
                  </a:lnTo>
                  <a:lnTo>
                    <a:pt x="275789" y="242021"/>
                  </a:lnTo>
                  <a:lnTo>
                    <a:pt x="275794" y="242385"/>
                  </a:lnTo>
                  <a:lnTo>
                    <a:pt x="274370" y="241454"/>
                  </a:lnTo>
                  <a:lnTo>
                    <a:pt x="270553" y="238377"/>
                  </a:lnTo>
                  <a:lnTo>
                    <a:pt x="267099" y="234869"/>
                  </a:lnTo>
                  <a:lnTo>
                    <a:pt x="264875" y="231596"/>
                  </a:lnTo>
                  <a:lnTo>
                    <a:pt x="262352" y="228614"/>
                  </a:lnTo>
                  <a:lnTo>
                    <a:pt x="251628" y="219776"/>
                  </a:lnTo>
                  <a:lnTo>
                    <a:pt x="248900" y="216872"/>
                  </a:lnTo>
                  <a:lnTo>
                    <a:pt x="248357" y="216071"/>
                  </a:lnTo>
                  <a:lnTo>
                    <a:pt x="248614" y="215320"/>
                  </a:lnTo>
                  <a:lnTo>
                    <a:pt x="249852" y="213790"/>
                  </a:lnTo>
                  <a:lnTo>
                    <a:pt x="252051" y="209362"/>
                  </a:lnTo>
                  <a:lnTo>
                    <a:pt x="249753" y="212098"/>
                  </a:lnTo>
                  <a:lnTo>
                    <a:pt x="247016" y="214265"/>
                  </a:lnTo>
                  <a:lnTo>
                    <a:pt x="243038" y="214408"/>
                  </a:lnTo>
                  <a:lnTo>
                    <a:pt x="239130" y="214934"/>
                  </a:lnTo>
                  <a:lnTo>
                    <a:pt x="235514" y="216243"/>
                  </a:lnTo>
                  <a:lnTo>
                    <a:pt x="231842" y="216694"/>
                  </a:lnTo>
                  <a:lnTo>
                    <a:pt x="230004" y="216052"/>
                  </a:lnTo>
                  <a:lnTo>
                    <a:pt x="228897" y="214424"/>
                  </a:lnTo>
                  <a:lnTo>
                    <a:pt x="228322" y="212757"/>
                  </a:lnTo>
                  <a:lnTo>
                    <a:pt x="228061" y="210984"/>
                  </a:lnTo>
                  <a:lnTo>
                    <a:pt x="226517" y="213850"/>
                  </a:lnTo>
                  <a:lnTo>
                    <a:pt x="223483" y="215418"/>
                  </a:lnTo>
                  <a:lnTo>
                    <a:pt x="219347" y="218721"/>
                  </a:lnTo>
                  <a:lnTo>
                    <a:pt x="218162" y="218041"/>
                  </a:lnTo>
                  <a:lnTo>
                    <a:pt x="217447" y="216783"/>
                  </a:lnTo>
                  <a:lnTo>
                    <a:pt x="217209" y="215480"/>
                  </a:lnTo>
                  <a:lnTo>
                    <a:pt x="218008" y="214087"/>
                  </a:lnTo>
                  <a:lnTo>
                    <a:pt x="218572" y="212608"/>
                  </a:lnTo>
                  <a:lnTo>
                    <a:pt x="219414" y="209068"/>
                  </a:lnTo>
                  <a:lnTo>
                    <a:pt x="221268" y="206982"/>
                  </a:lnTo>
                  <a:lnTo>
                    <a:pt x="222447" y="202942"/>
                  </a:lnTo>
                  <a:lnTo>
                    <a:pt x="223220" y="201501"/>
                  </a:lnTo>
                  <a:lnTo>
                    <a:pt x="223616" y="200062"/>
                  </a:lnTo>
                  <a:lnTo>
                    <a:pt x="222536" y="198435"/>
                  </a:lnTo>
                  <a:lnTo>
                    <a:pt x="220715" y="197879"/>
                  </a:lnTo>
                  <a:lnTo>
                    <a:pt x="219468" y="196891"/>
                  </a:lnTo>
                  <a:lnTo>
                    <a:pt x="218022" y="194150"/>
                  </a:lnTo>
                  <a:lnTo>
                    <a:pt x="217126" y="193221"/>
                  </a:lnTo>
                  <a:lnTo>
                    <a:pt x="215482" y="192096"/>
                  </a:lnTo>
                  <a:lnTo>
                    <a:pt x="214219" y="190784"/>
                  </a:lnTo>
                  <a:lnTo>
                    <a:pt x="215614" y="189797"/>
                  </a:lnTo>
                  <a:lnTo>
                    <a:pt x="217450" y="189400"/>
                  </a:lnTo>
                  <a:lnTo>
                    <a:pt x="218956" y="189462"/>
                  </a:lnTo>
                  <a:lnTo>
                    <a:pt x="221681" y="190077"/>
                  </a:lnTo>
                  <a:lnTo>
                    <a:pt x="222912" y="190112"/>
                  </a:lnTo>
                  <a:lnTo>
                    <a:pt x="226072" y="189098"/>
                  </a:lnTo>
                  <a:lnTo>
                    <a:pt x="224296" y="189411"/>
                  </a:lnTo>
                  <a:lnTo>
                    <a:pt x="222539" y="189378"/>
                  </a:lnTo>
                  <a:lnTo>
                    <a:pt x="216921" y="187603"/>
                  </a:lnTo>
                  <a:lnTo>
                    <a:pt x="213448" y="185765"/>
                  </a:lnTo>
                  <a:lnTo>
                    <a:pt x="210169" y="182081"/>
                  </a:lnTo>
                  <a:lnTo>
                    <a:pt x="210136" y="181369"/>
                  </a:lnTo>
                  <a:lnTo>
                    <a:pt x="212447" y="180700"/>
                  </a:lnTo>
                  <a:lnTo>
                    <a:pt x="217442" y="179922"/>
                  </a:lnTo>
                  <a:lnTo>
                    <a:pt x="215893" y="178044"/>
                  </a:lnTo>
                  <a:lnTo>
                    <a:pt x="213631" y="176406"/>
                  </a:lnTo>
                  <a:lnTo>
                    <a:pt x="212843" y="173492"/>
                  </a:lnTo>
                  <a:lnTo>
                    <a:pt x="211297" y="171689"/>
                  </a:lnTo>
                  <a:lnTo>
                    <a:pt x="207964" y="168742"/>
                  </a:lnTo>
                  <a:lnTo>
                    <a:pt x="205673" y="165690"/>
                  </a:lnTo>
                  <a:lnTo>
                    <a:pt x="203730" y="159478"/>
                  </a:lnTo>
                  <a:lnTo>
                    <a:pt x="201738" y="154793"/>
                  </a:lnTo>
                  <a:lnTo>
                    <a:pt x="202224" y="153093"/>
                  </a:lnTo>
                  <a:lnTo>
                    <a:pt x="203902" y="151881"/>
                  </a:lnTo>
                  <a:lnTo>
                    <a:pt x="201366" y="151741"/>
                  </a:lnTo>
                  <a:lnTo>
                    <a:pt x="199067" y="150869"/>
                  </a:lnTo>
                  <a:lnTo>
                    <a:pt x="200281" y="148586"/>
                  </a:lnTo>
                  <a:lnTo>
                    <a:pt x="202936" y="147239"/>
                  </a:lnTo>
                  <a:lnTo>
                    <a:pt x="200519" y="147585"/>
                  </a:lnTo>
                  <a:lnTo>
                    <a:pt x="198152" y="148243"/>
                  </a:lnTo>
                  <a:lnTo>
                    <a:pt x="197072" y="148367"/>
                  </a:lnTo>
                  <a:lnTo>
                    <a:pt x="195958" y="148165"/>
                  </a:lnTo>
                  <a:lnTo>
                    <a:pt x="195372" y="147247"/>
                  </a:lnTo>
                  <a:lnTo>
                    <a:pt x="195294" y="145947"/>
                  </a:lnTo>
                  <a:lnTo>
                    <a:pt x="195639" y="143650"/>
                  </a:lnTo>
                  <a:lnTo>
                    <a:pt x="195232" y="141424"/>
                  </a:lnTo>
                  <a:lnTo>
                    <a:pt x="193135" y="140385"/>
                  </a:lnTo>
                  <a:lnTo>
                    <a:pt x="191403" y="138795"/>
                  </a:lnTo>
                  <a:lnTo>
                    <a:pt x="190423" y="138207"/>
                  </a:lnTo>
                  <a:lnTo>
                    <a:pt x="189138" y="138253"/>
                  </a:lnTo>
                  <a:lnTo>
                    <a:pt x="187892" y="137190"/>
                  </a:lnTo>
                  <a:lnTo>
                    <a:pt x="186893" y="135646"/>
                  </a:lnTo>
                  <a:lnTo>
                    <a:pt x="174390" y="128964"/>
                  </a:lnTo>
                  <a:lnTo>
                    <a:pt x="173648" y="127059"/>
                  </a:lnTo>
                  <a:lnTo>
                    <a:pt x="172490" y="127896"/>
                  </a:lnTo>
                  <a:lnTo>
                    <a:pt x="171330" y="128303"/>
                  </a:lnTo>
                  <a:lnTo>
                    <a:pt x="169889" y="127207"/>
                  </a:lnTo>
                  <a:lnTo>
                    <a:pt x="168383" y="126479"/>
                  </a:lnTo>
                  <a:lnTo>
                    <a:pt x="166737" y="126598"/>
                  </a:lnTo>
                  <a:lnTo>
                    <a:pt x="165215" y="126007"/>
                  </a:lnTo>
                  <a:lnTo>
                    <a:pt x="163623" y="125669"/>
                  </a:lnTo>
                  <a:lnTo>
                    <a:pt x="161961" y="125615"/>
                  </a:lnTo>
                  <a:lnTo>
                    <a:pt x="155384" y="123559"/>
                  </a:lnTo>
                  <a:lnTo>
                    <a:pt x="149164" y="120312"/>
                  </a:lnTo>
                  <a:lnTo>
                    <a:pt x="144103" y="118915"/>
                  </a:lnTo>
                  <a:lnTo>
                    <a:pt x="140976" y="117093"/>
                  </a:lnTo>
                  <a:lnTo>
                    <a:pt x="137721" y="115603"/>
                  </a:lnTo>
                  <a:lnTo>
                    <a:pt x="130451" y="114154"/>
                  </a:lnTo>
                  <a:lnTo>
                    <a:pt x="123089" y="113177"/>
                  </a:lnTo>
                  <a:lnTo>
                    <a:pt x="120428" y="113142"/>
                  </a:lnTo>
                  <a:lnTo>
                    <a:pt x="118196" y="113455"/>
                  </a:lnTo>
                  <a:lnTo>
                    <a:pt x="116054" y="113388"/>
                  </a:lnTo>
                  <a:lnTo>
                    <a:pt x="103856" y="106334"/>
                  </a:lnTo>
                  <a:lnTo>
                    <a:pt x="101797" y="103119"/>
                  </a:lnTo>
                  <a:lnTo>
                    <a:pt x="101997" y="101241"/>
                  </a:lnTo>
                  <a:lnTo>
                    <a:pt x="102539" y="99684"/>
                  </a:lnTo>
                  <a:lnTo>
                    <a:pt x="107513" y="99233"/>
                  </a:lnTo>
                  <a:lnTo>
                    <a:pt x="104010" y="98783"/>
                  </a:lnTo>
                  <a:lnTo>
                    <a:pt x="102569" y="98996"/>
                  </a:lnTo>
                  <a:lnTo>
                    <a:pt x="99689" y="100272"/>
                  </a:lnTo>
                  <a:lnTo>
                    <a:pt x="98127" y="100362"/>
                  </a:lnTo>
                  <a:lnTo>
                    <a:pt x="95925" y="99514"/>
                  </a:lnTo>
                  <a:lnTo>
                    <a:pt x="93820" y="98445"/>
                  </a:lnTo>
                  <a:lnTo>
                    <a:pt x="90371" y="99436"/>
                  </a:lnTo>
                  <a:lnTo>
                    <a:pt x="88606" y="97811"/>
                  </a:lnTo>
                  <a:lnTo>
                    <a:pt x="88002" y="96100"/>
                  </a:lnTo>
                  <a:lnTo>
                    <a:pt x="87079" y="95318"/>
                  </a:lnTo>
                  <a:lnTo>
                    <a:pt x="85778" y="95399"/>
                  </a:lnTo>
                  <a:lnTo>
                    <a:pt x="84035" y="96014"/>
                  </a:lnTo>
                  <a:lnTo>
                    <a:pt x="82292" y="95903"/>
                  </a:lnTo>
                  <a:lnTo>
                    <a:pt x="81169" y="94732"/>
                  </a:lnTo>
                  <a:lnTo>
                    <a:pt x="80362" y="93199"/>
                  </a:lnTo>
                  <a:lnTo>
                    <a:pt x="79166" y="92101"/>
                  </a:lnTo>
                  <a:lnTo>
                    <a:pt x="77723" y="91262"/>
                  </a:lnTo>
                  <a:lnTo>
                    <a:pt x="75361" y="89270"/>
                  </a:lnTo>
                  <a:lnTo>
                    <a:pt x="74125" y="86550"/>
                  </a:lnTo>
                  <a:lnTo>
                    <a:pt x="74266" y="81844"/>
                  </a:lnTo>
                  <a:lnTo>
                    <a:pt x="74647" y="80157"/>
                  </a:lnTo>
                  <a:lnTo>
                    <a:pt x="76981" y="77415"/>
                  </a:lnTo>
                  <a:lnTo>
                    <a:pt x="78635" y="74814"/>
                  </a:lnTo>
                  <a:lnTo>
                    <a:pt x="76587" y="74525"/>
                  </a:lnTo>
                  <a:lnTo>
                    <a:pt x="74735" y="75718"/>
                  </a:lnTo>
                  <a:lnTo>
                    <a:pt x="73950" y="76943"/>
                  </a:lnTo>
                  <a:lnTo>
                    <a:pt x="73640" y="78427"/>
                  </a:lnTo>
                  <a:lnTo>
                    <a:pt x="73429" y="83368"/>
                  </a:lnTo>
                  <a:lnTo>
                    <a:pt x="71945" y="84799"/>
                  </a:lnTo>
                  <a:lnTo>
                    <a:pt x="69700" y="84682"/>
                  </a:lnTo>
                  <a:lnTo>
                    <a:pt x="70366" y="87570"/>
                  </a:lnTo>
                  <a:lnTo>
                    <a:pt x="69451" y="90309"/>
                  </a:lnTo>
                  <a:lnTo>
                    <a:pt x="66853" y="93531"/>
                  </a:lnTo>
                  <a:lnTo>
                    <a:pt x="66634" y="94997"/>
                  </a:lnTo>
                  <a:lnTo>
                    <a:pt x="67050" y="96583"/>
                  </a:lnTo>
                  <a:lnTo>
                    <a:pt x="66459" y="98143"/>
                  </a:lnTo>
                  <a:lnTo>
                    <a:pt x="62254" y="102655"/>
                  </a:lnTo>
                  <a:lnTo>
                    <a:pt x="60854" y="102871"/>
                  </a:lnTo>
                  <a:lnTo>
                    <a:pt x="57734" y="102842"/>
                  </a:lnTo>
                  <a:lnTo>
                    <a:pt x="54512" y="103557"/>
                  </a:lnTo>
                  <a:lnTo>
                    <a:pt x="53017" y="102507"/>
                  </a:lnTo>
                  <a:lnTo>
                    <a:pt x="51792" y="101139"/>
                  </a:lnTo>
                  <a:lnTo>
                    <a:pt x="50880" y="99522"/>
                  </a:lnTo>
                  <a:lnTo>
                    <a:pt x="49603" y="96184"/>
                  </a:lnTo>
                  <a:lnTo>
                    <a:pt x="48580" y="92743"/>
                  </a:lnTo>
                  <a:lnTo>
                    <a:pt x="51781" y="88525"/>
                  </a:lnTo>
                  <a:lnTo>
                    <a:pt x="50677" y="84712"/>
                  </a:lnTo>
                  <a:lnTo>
                    <a:pt x="48510" y="81441"/>
                  </a:lnTo>
                  <a:lnTo>
                    <a:pt x="43043" y="76910"/>
                  </a:lnTo>
                  <a:lnTo>
                    <a:pt x="37370" y="72612"/>
                  </a:lnTo>
                  <a:lnTo>
                    <a:pt x="34793" y="71737"/>
                  </a:lnTo>
                  <a:lnTo>
                    <a:pt x="30567" y="71354"/>
                  </a:lnTo>
                  <a:lnTo>
                    <a:pt x="29237" y="70938"/>
                  </a:lnTo>
                  <a:lnTo>
                    <a:pt x="27922" y="69322"/>
                  </a:lnTo>
                  <a:lnTo>
                    <a:pt x="26951" y="67457"/>
                  </a:lnTo>
                  <a:lnTo>
                    <a:pt x="29595" y="66656"/>
                  </a:lnTo>
                  <a:lnTo>
                    <a:pt x="34121" y="64467"/>
                  </a:lnTo>
                  <a:lnTo>
                    <a:pt x="36682" y="64572"/>
                  </a:lnTo>
                  <a:lnTo>
                    <a:pt x="43650" y="65760"/>
                  </a:lnTo>
                  <a:lnTo>
                    <a:pt x="45790" y="66839"/>
                  </a:lnTo>
                  <a:lnTo>
                    <a:pt x="47782" y="67471"/>
                  </a:lnTo>
                  <a:lnTo>
                    <a:pt x="52542" y="63854"/>
                  </a:lnTo>
                  <a:lnTo>
                    <a:pt x="56315" y="59135"/>
                  </a:lnTo>
                  <a:lnTo>
                    <a:pt x="58665" y="58109"/>
                  </a:lnTo>
                  <a:lnTo>
                    <a:pt x="60659" y="57764"/>
                  </a:lnTo>
                  <a:lnTo>
                    <a:pt x="62702" y="58220"/>
                  </a:lnTo>
                  <a:lnTo>
                    <a:pt x="66750" y="59869"/>
                  </a:lnTo>
                  <a:lnTo>
                    <a:pt x="69932" y="60635"/>
                  </a:lnTo>
                  <a:lnTo>
                    <a:pt x="72201" y="60786"/>
                  </a:lnTo>
                  <a:lnTo>
                    <a:pt x="73386" y="62262"/>
                  </a:lnTo>
                  <a:lnTo>
                    <a:pt x="74727" y="62926"/>
                  </a:lnTo>
                  <a:lnTo>
                    <a:pt x="75027" y="60700"/>
                  </a:lnTo>
                  <a:lnTo>
                    <a:pt x="76198" y="58120"/>
                  </a:lnTo>
                  <a:lnTo>
                    <a:pt x="78446" y="57318"/>
                  </a:lnTo>
                  <a:lnTo>
                    <a:pt x="79634" y="57135"/>
                  </a:lnTo>
                  <a:lnTo>
                    <a:pt x="80387" y="56468"/>
                  </a:lnTo>
                  <a:lnTo>
                    <a:pt x="80222" y="54080"/>
                  </a:lnTo>
                  <a:lnTo>
                    <a:pt x="77240" y="53780"/>
                  </a:lnTo>
                  <a:lnTo>
                    <a:pt x="78861" y="51735"/>
                  </a:lnTo>
                  <a:lnTo>
                    <a:pt x="80319" y="50739"/>
                  </a:lnTo>
                  <a:lnTo>
                    <a:pt x="80818" y="49741"/>
                  </a:lnTo>
                  <a:lnTo>
                    <a:pt x="80848" y="48486"/>
                  </a:lnTo>
                  <a:lnTo>
                    <a:pt x="75011" y="50893"/>
                  </a:lnTo>
                  <a:lnTo>
                    <a:pt x="68860" y="51900"/>
                  </a:lnTo>
                  <a:lnTo>
                    <a:pt x="65225" y="51627"/>
                  </a:lnTo>
                  <a:lnTo>
                    <a:pt x="61596" y="51592"/>
                  </a:lnTo>
                  <a:lnTo>
                    <a:pt x="54352" y="53198"/>
                  </a:lnTo>
                  <a:lnTo>
                    <a:pt x="51603" y="53133"/>
                  </a:lnTo>
                  <a:lnTo>
                    <a:pt x="45186" y="52482"/>
                  </a:lnTo>
                  <a:lnTo>
                    <a:pt x="41637" y="51703"/>
                  </a:lnTo>
                  <a:lnTo>
                    <a:pt x="38892" y="52310"/>
                  </a:lnTo>
                  <a:lnTo>
                    <a:pt x="36248" y="52361"/>
                  </a:lnTo>
                  <a:lnTo>
                    <a:pt x="33479" y="50523"/>
                  </a:lnTo>
                  <a:lnTo>
                    <a:pt x="31123" y="48219"/>
                  </a:lnTo>
                  <a:lnTo>
                    <a:pt x="29955" y="46583"/>
                  </a:lnTo>
                  <a:lnTo>
                    <a:pt x="28395" y="45399"/>
                  </a:lnTo>
                  <a:lnTo>
                    <a:pt x="27703" y="43801"/>
                  </a:lnTo>
                  <a:lnTo>
                    <a:pt x="25982" y="37788"/>
                  </a:lnTo>
                  <a:lnTo>
                    <a:pt x="25823" y="33498"/>
                  </a:lnTo>
                  <a:lnTo>
                    <a:pt x="23043" y="33411"/>
                  </a:lnTo>
                  <a:lnTo>
                    <a:pt x="20326" y="32988"/>
                  </a:lnTo>
                  <a:lnTo>
                    <a:pt x="8230" y="28905"/>
                  </a:lnTo>
                  <a:lnTo>
                    <a:pt x="6768" y="29906"/>
                  </a:lnTo>
                  <a:lnTo>
                    <a:pt x="5065" y="30421"/>
                  </a:lnTo>
                  <a:lnTo>
                    <a:pt x="3368" y="30613"/>
                  </a:lnTo>
                  <a:lnTo>
                    <a:pt x="1681" y="30402"/>
                  </a:lnTo>
                  <a:lnTo>
                    <a:pt x="0" y="29768"/>
                  </a:lnTo>
                  <a:lnTo>
                    <a:pt x="140" y="28643"/>
                  </a:lnTo>
                  <a:lnTo>
                    <a:pt x="1389" y="25882"/>
                  </a:lnTo>
                  <a:lnTo>
                    <a:pt x="2615" y="24865"/>
                  </a:lnTo>
                  <a:lnTo>
                    <a:pt x="4309" y="24079"/>
                  </a:lnTo>
                  <a:lnTo>
                    <a:pt x="5386" y="22614"/>
                  </a:lnTo>
                  <a:lnTo>
                    <a:pt x="7135" y="18223"/>
                  </a:lnTo>
                  <a:lnTo>
                    <a:pt x="7270" y="16723"/>
                  </a:lnTo>
                  <a:lnTo>
                    <a:pt x="7078" y="15190"/>
                  </a:lnTo>
                  <a:lnTo>
                    <a:pt x="7221" y="14038"/>
                  </a:lnTo>
                  <a:lnTo>
                    <a:pt x="8303" y="13433"/>
                  </a:lnTo>
                  <a:lnTo>
                    <a:pt x="12867" y="12003"/>
                  </a:lnTo>
                  <a:lnTo>
                    <a:pt x="22339" y="9847"/>
                  </a:lnTo>
                  <a:lnTo>
                    <a:pt x="24732" y="8557"/>
                  </a:lnTo>
                  <a:lnTo>
                    <a:pt x="26708" y="6492"/>
                  </a:lnTo>
                  <a:lnTo>
                    <a:pt x="29018" y="5238"/>
                  </a:lnTo>
                  <a:lnTo>
                    <a:pt x="30081" y="3969"/>
                  </a:lnTo>
                  <a:lnTo>
                    <a:pt x="31296" y="2946"/>
                  </a:lnTo>
                  <a:lnTo>
                    <a:pt x="38628" y="221"/>
                  </a:lnTo>
                  <a:lnTo>
                    <a:pt x="41785" y="0"/>
                  </a:lnTo>
                  <a:lnTo>
                    <a:pt x="45021" y="315"/>
                  </a:lnTo>
                  <a:lnTo>
                    <a:pt x="51414" y="1932"/>
                  </a:lnTo>
                  <a:lnTo>
                    <a:pt x="57513" y="4541"/>
                  </a:lnTo>
                  <a:lnTo>
                    <a:pt x="62799" y="7966"/>
                  </a:lnTo>
                  <a:lnTo>
                    <a:pt x="68442" y="10465"/>
                  </a:lnTo>
                  <a:lnTo>
                    <a:pt x="75378" y="10886"/>
                  </a:lnTo>
                  <a:lnTo>
                    <a:pt x="78877" y="10611"/>
                  </a:lnTo>
                  <a:lnTo>
                    <a:pt x="82311" y="10967"/>
                  </a:lnTo>
                  <a:lnTo>
                    <a:pt x="83703" y="11668"/>
                  </a:lnTo>
                  <a:lnTo>
                    <a:pt x="86097" y="13798"/>
                  </a:lnTo>
                  <a:lnTo>
                    <a:pt x="85411" y="15195"/>
                  </a:lnTo>
                  <a:lnTo>
                    <a:pt x="85004" y="18083"/>
                  </a:lnTo>
                  <a:lnTo>
                    <a:pt x="86226" y="20863"/>
                  </a:lnTo>
                  <a:lnTo>
                    <a:pt x="88218" y="23645"/>
                  </a:lnTo>
                  <a:lnTo>
                    <a:pt x="89845" y="26613"/>
                  </a:lnTo>
                  <a:lnTo>
                    <a:pt x="90188" y="28063"/>
                  </a:lnTo>
                  <a:lnTo>
                    <a:pt x="89570" y="31134"/>
                  </a:lnTo>
                  <a:lnTo>
                    <a:pt x="89011" y="32653"/>
                  </a:lnTo>
                  <a:lnTo>
                    <a:pt x="87033" y="35187"/>
                  </a:lnTo>
                  <a:lnTo>
                    <a:pt x="85940" y="37956"/>
                  </a:lnTo>
                  <a:lnTo>
                    <a:pt x="86642" y="41369"/>
                  </a:lnTo>
                  <a:lnTo>
                    <a:pt x="87033" y="44802"/>
                  </a:lnTo>
                  <a:lnTo>
                    <a:pt x="86960" y="47957"/>
                  </a:lnTo>
                  <a:lnTo>
                    <a:pt x="87317" y="51060"/>
                  </a:lnTo>
                  <a:lnTo>
                    <a:pt x="88399" y="54207"/>
                  </a:lnTo>
                  <a:lnTo>
                    <a:pt x="93022" y="62826"/>
                  </a:lnTo>
                  <a:lnTo>
                    <a:pt x="95725" y="68666"/>
                  </a:lnTo>
                  <a:lnTo>
                    <a:pt x="96589" y="65403"/>
                  </a:lnTo>
                  <a:lnTo>
                    <a:pt x="96370" y="61777"/>
                  </a:lnTo>
                  <a:lnTo>
                    <a:pt x="97328" y="60468"/>
                  </a:lnTo>
                  <a:lnTo>
                    <a:pt x="98680" y="59771"/>
                  </a:lnTo>
                  <a:lnTo>
                    <a:pt x="100353" y="60497"/>
                  </a:lnTo>
                  <a:lnTo>
                    <a:pt x="100831" y="61965"/>
                  </a:lnTo>
                  <a:lnTo>
                    <a:pt x="100950" y="65171"/>
                  </a:lnTo>
                  <a:lnTo>
                    <a:pt x="102418" y="71465"/>
                  </a:lnTo>
                  <a:lnTo>
                    <a:pt x="104288" y="71753"/>
                  </a:lnTo>
                  <a:lnTo>
                    <a:pt x="106320" y="70790"/>
                  </a:lnTo>
                  <a:lnTo>
                    <a:pt x="106652" y="72714"/>
                  </a:lnTo>
                  <a:lnTo>
                    <a:pt x="106579" y="76274"/>
                  </a:lnTo>
                  <a:lnTo>
                    <a:pt x="107521" y="79099"/>
                  </a:lnTo>
                  <a:lnTo>
                    <a:pt x="108360" y="80205"/>
                  </a:lnTo>
                  <a:lnTo>
                    <a:pt x="111682" y="82505"/>
                  </a:lnTo>
                  <a:lnTo>
                    <a:pt x="113196" y="82931"/>
                  </a:lnTo>
                  <a:lnTo>
                    <a:pt x="117600" y="83484"/>
                  </a:lnTo>
                  <a:lnTo>
                    <a:pt x="120917" y="83660"/>
                  </a:lnTo>
                  <a:lnTo>
                    <a:pt x="124096" y="82837"/>
                  </a:lnTo>
                  <a:lnTo>
                    <a:pt x="126144" y="80726"/>
                  </a:lnTo>
                  <a:lnTo>
                    <a:pt x="127995" y="78441"/>
                  </a:lnTo>
                  <a:lnTo>
                    <a:pt x="134391" y="73170"/>
                  </a:lnTo>
                  <a:lnTo>
                    <a:pt x="136243" y="70650"/>
                  </a:lnTo>
                  <a:lnTo>
                    <a:pt x="138026" y="66785"/>
                  </a:lnTo>
                  <a:lnTo>
                    <a:pt x="138642" y="65957"/>
                  </a:lnTo>
                  <a:lnTo>
                    <a:pt x="145005" y="61779"/>
                  </a:lnTo>
                  <a:lnTo>
                    <a:pt x="145731" y="60298"/>
                  </a:lnTo>
                  <a:lnTo>
                    <a:pt x="146643" y="57429"/>
                  </a:lnTo>
                  <a:lnTo>
                    <a:pt x="148022" y="54652"/>
                  </a:lnTo>
                  <a:lnTo>
                    <a:pt x="149058" y="53219"/>
                  </a:lnTo>
                  <a:lnTo>
                    <a:pt x="155203" y="51864"/>
                  </a:lnTo>
                  <a:lnTo>
                    <a:pt x="161585" y="51128"/>
                  </a:lnTo>
                  <a:lnTo>
                    <a:pt x="167908" y="48569"/>
                  </a:lnTo>
                  <a:lnTo>
                    <a:pt x="170645" y="46370"/>
                  </a:lnTo>
                  <a:lnTo>
                    <a:pt x="170774" y="44924"/>
                  </a:lnTo>
                  <a:lnTo>
                    <a:pt x="169384" y="42384"/>
                  </a:lnTo>
                  <a:lnTo>
                    <a:pt x="169328" y="41270"/>
                  </a:lnTo>
                  <a:lnTo>
                    <a:pt x="170793" y="40198"/>
                  </a:lnTo>
                  <a:lnTo>
                    <a:pt x="176433" y="36979"/>
                  </a:lnTo>
                  <a:lnTo>
                    <a:pt x="182956" y="33668"/>
                  </a:lnTo>
                  <a:lnTo>
                    <a:pt x="188197" y="31385"/>
                  </a:lnTo>
                  <a:lnTo>
                    <a:pt x="191095" y="31401"/>
                  </a:lnTo>
                  <a:lnTo>
                    <a:pt x="193767" y="33411"/>
                  </a:lnTo>
                  <a:lnTo>
                    <a:pt x="196616" y="35052"/>
                  </a:lnTo>
                  <a:lnTo>
                    <a:pt x="211507" y="39893"/>
                  </a:lnTo>
                  <a:lnTo>
                    <a:pt x="213893" y="41396"/>
                  </a:lnTo>
                  <a:lnTo>
                    <a:pt x="215973" y="43393"/>
                  </a:lnTo>
                  <a:lnTo>
                    <a:pt x="218950" y="44778"/>
                  </a:lnTo>
                  <a:lnTo>
                    <a:pt x="222275" y="45447"/>
                  </a:lnTo>
                  <a:lnTo>
                    <a:pt x="225297" y="46740"/>
                  </a:lnTo>
                  <a:lnTo>
                    <a:pt x="228166" y="48408"/>
                  </a:lnTo>
                  <a:lnTo>
                    <a:pt x="234499" y="51519"/>
                  </a:lnTo>
                  <a:lnTo>
                    <a:pt x="243003" y="55289"/>
                  </a:lnTo>
                  <a:lnTo>
                    <a:pt x="245180" y="55516"/>
                  </a:lnTo>
                  <a:lnTo>
                    <a:pt x="253090" y="55338"/>
                  </a:lnTo>
                  <a:lnTo>
                    <a:pt x="254456" y="56047"/>
                  </a:lnTo>
                  <a:lnTo>
                    <a:pt x="255754" y="57051"/>
                  </a:lnTo>
                  <a:lnTo>
                    <a:pt x="256960" y="57283"/>
                  </a:lnTo>
                  <a:lnTo>
                    <a:pt x="266022" y="57985"/>
                  </a:lnTo>
                  <a:lnTo>
                    <a:pt x="267418" y="58711"/>
                  </a:lnTo>
                  <a:lnTo>
                    <a:pt x="268729" y="59707"/>
                  </a:lnTo>
                  <a:lnTo>
                    <a:pt x="269474" y="6244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9440711" y="3454671"/>
              <a:ext cx="9202" cy="8951"/>
            </a:xfrm>
            <a:custGeom>
              <a:avLst/>
              <a:pathLst>
                <a:path w="9202" h="8951">
                  <a:moveTo>
                    <a:pt x="5999" y="0"/>
                  </a:moveTo>
                  <a:lnTo>
                    <a:pt x="8584" y="2685"/>
                  </a:lnTo>
                  <a:lnTo>
                    <a:pt x="9202" y="3645"/>
                  </a:lnTo>
                  <a:lnTo>
                    <a:pt x="7925" y="5135"/>
                  </a:lnTo>
                  <a:lnTo>
                    <a:pt x="6892" y="7240"/>
                  </a:lnTo>
                  <a:lnTo>
                    <a:pt x="6306" y="7688"/>
                  </a:lnTo>
                  <a:lnTo>
                    <a:pt x="4331" y="6881"/>
                  </a:lnTo>
                  <a:lnTo>
                    <a:pt x="2930" y="8951"/>
                  </a:lnTo>
                  <a:lnTo>
                    <a:pt x="2007" y="5648"/>
                  </a:lnTo>
                  <a:lnTo>
                    <a:pt x="0" y="3554"/>
                  </a:lnTo>
                  <a:lnTo>
                    <a:pt x="1249" y="1411"/>
                  </a:lnTo>
                  <a:lnTo>
                    <a:pt x="1702" y="1257"/>
                  </a:lnTo>
                  <a:lnTo>
                    <a:pt x="2310" y="1325"/>
                  </a:lnTo>
                  <a:lnTo>
                    <a:pt x="2941" y="18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10077396" y="3453896"/>
              <a:ext cx="16113" cy="15946"/>
            </a:xfrm>
            <a:custGeom>
              <a:avLst/>
              <a:pathLst>
                <a:path w="16113" h="15946">
                  <a:moveTo>
                    <a:pt x="7458" y="340"/>
                  </a:moveTo>
                  <a:lnTo>
                    <a:pt x="10648" y="4468"/>
                  </a:lnTo>
                  <a:lnTo>
                    <a:pt x="8508" y="8387"/>
                  </a:lnTo>
                  <a:lnTo>
                    <a:pt x="9990" y="10578"/>
                  </a:lnTo>
                  <a:lnTo>
                    <a:pt x="14016" y="10716"/>
                  </a:lnTo>
                  <a:lnTo>
                    <a:pt x="14944" y="11536"/>
                  </a:lnTo>
                  <a:lnTo>
                    <a:pt x="15646" y="12524"/>
                  </a:lnTo>
                  <a:lnTo>
                    <a:pt x="16113" y="13873"/>
                  </a:lnTo>
                  <a:lnTo>
                    <a:pt x="15066" y="14953"/>
                  </a:lnTo>
                  <a:lnTo>
                    <a:pt x="12823" y="15946"/>
                  </a:lnTo>
                  <a:lnTo>
                    <a:pt x="10238" y="14518"/>
                  </a:lnTo>
                  <a:lnTo>
                    <a:pt x="9555" y="13190"/>
                  </a:lnTo>
                  <a:lnTo>
                    <a:pt x="9029" y="12694"/>
                  </a:lnTo>
                  <a:lnTo>
                    <a:pt x="5548" y="13700"/>
                  </a:lnTo>
                  <a:lnTo>
                    <a:pt x="4576" y="13798"/>
                  </a:lnTo>
                  <a:lnTo>
                    <a:pt x="3902" y="11949"/>
                  </a:lnTo>
                  <a:lnTo>
                    <a:pt x="4741" y="9294"/>
                  </a:lnTo>
                  <a:lnTo>
                    <a:pt x="2307" y="8095"/>
                  </a:lnTo>
                  <a:lnTo>
                    <a:pt x="80" y="5351"/>
                  </a:lnTo>
                  <a:lnTo>
                    <a:pt x="0" y="4244"/>
                  </a:lnTo>
                  <a:lnTo>
                    <a:pt x="895" y="2328"/>
                  </a:lnTo>
                  <a:lnTo>
                    <a:pt x="774" y="806"/>
                  </a:lnTo>
                  <a:lnTo>
                    <a:pt x="2048" y="690"/>
                  </a:lnTo>
                  <a:lnTo>
                    <a:pt x="4369" y="2755"/>
                  </a:lnTo>
                  <a:lnTo>
                    <a:pt x="5378" y="809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10072072" y="3452490"/>
              <a:ext cx="5129" cy="7334"/>
            </a:xfrm>
            <a:custGeom>
              <a:avLst/>
              <a:pathLst>
                <a:path w="5129" h="7334">
                  <a:moveTo>
                    <a:pt x="4020" y="6619"/>
                  </a:moveTo>
                  <a:lnTo>
                    <a:pt x="2290" y="7334"/>
                  </a:lnTo>
                  <a:lnTo>
                    <a:pt x="407" y="7315"/>
                  </a:lnTo>
                  <a:lnTo>
                    <a:pt x="0" y="4369"/>
                  </a:lnTo>
                  <a:lnTo>
                    <a:pt x="609" y="631"/>
                  </a:lnTo>
                  <a:lnTo>
                    <a:pt x="2355" y="0"/>
                  </a:lnTo>
                  <a:lnTo>
                    <a:pt x="5129" y="790"/>
                  </a:lnTo>
                  <a:lnTo>
                    <a:pt x="4106" y="1737"/>
                  </a:lnTo>
                  <a:lnTo>
                    <a:pt x="4868" y="373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9418720" y="3451710"/>
              <a:ext cx="8371" cy="4293"/>
            </a:xfrm>
            <a:custGeom>
              <a:avLst/>
              <a:pathLst>
                <a:path w="8371" h="4293">
                  <a:moveTo>
                    <a:pt x="7604" y="3327"/>
                  </a:moveTo>
                  <a:lnTo>
                    <a:pt x="4007" y="4293"/>
                  </a:lnTo>
                  <a:lnTo>
                    <a:pt x="0" y="3594"/>
                  </a:lnTo>
                  <a:lnTo>
                    <a:pt x="488" y="1932"/>
                  </a:lnTo>
                  <a:lnTo>
                    <a:pt x="2420" y="0"/>
                  </a:lnTo>
                  <a:lnTo>
                    <a:pt x="4134" y="83"/>
                  </a:lnTo>
                  <a:lnTo>
                    <a:pt x="7256" y="1357"/>
                  </a:lnTo>
                  <a:lnTo>
                    <a:pt x="8371" y="249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10158628" y="3445536"/>
              <a:ext cx="30483" cy="12151"/>
            </a:xfrm>
            <a:custGeom>
              <a:avLst/>
              <a:pathLst>
                <a:path w="30483" h="12151">
                  <a:moveTo>
                    <a:pt x="15934" y="0"/>
                  </a:moveTo>
                  <a:lnTo>
                    <a:pt x="20722" y="1173"/>
                  </a:lnTo>
                  <a:lnTo>
                    <a:pt x="21807" y="990"/>
                  </a:lnTo>
                  <a:lnTo>
                    <a:pt x="28745" y="4026"/>
                  </a:lnTo>
                  <a:lnTo>
                    <a:pt x="29851" y="5532"/>
                  </a:lnTo>
                  <a:lnTo>
                    <a:pt x="29460" y="6549"/>
                  </a:lnTo>
                  <a:lnTo>
                    <a:pt x="30483" y="7909"/>
                  </a:lnTo>
                  <a:lnTo>
                    <a:pt x="28211" y="9993"/>
                  </a:lnTo>
                  <a:lnTo>
                    <a:pt x="27115" y="10225"/>
                  </a:lnTo>
                  <a:lnTo>
                    <a:pt x="26006" y="9447"/>
                  </a:lnTo>
                  <a:lnTo>
                    <a:pt x="23796" y="9008"/>
                  </a:lnTo>
                  <a:lnTo>
                    <a:pt x="21243" y="9855"/>
                  </a:lnTo>
                  <a:lnTo>
                    <a:pt x="19616" y="9215"/>
                  </a:lnTo>
                  <a:lnTo>
                    <a:pt x="18239" y="7305"/>
                  </a:lnTo>
                  <a:lnTo>
                    <a:pt x="15800" y="6144"/>
                  </a:lnTo>
                  <a:lnTo>
                    <a:pt x="12348" y="2115"/>
                  </a:lnTo>
                  <a:lnTo>
                    <a:pt x="10653" y="2261"/>
                  </a:lnTo>
                  <a:lnTo>
                    <a:pt x="11098" y="3837"/>
                  </a:lnTo>
                  <a:lnTo>
                    <a:pt x="12564" y="4876"/>
                  </a:lnTo>
                  <a:lnTo>
                    <a:pt x="14499" y="7939"/>
                  </a:lnTo>
                  <a:lnTo>
                    <a:pt x="15611" y="8236"/>
                  </a:lnTo>
                  <a:lnTo>
                    <a:pt x="16760" y="8130"/>
                  </a:lnTo>
                  <a:lnTo>
                    <a:pt x="18309" y="9404"/>
                  </a:lnTo>
                  <a:lnTo>
                    <a:pt x="18228" y="11382"/>
                  </a:lnTo>
                  <a:lnTo>
                    <a:pt x="14191" y="12151"/>
                  </a:lnTo>
                  <a:lnTo>
                    <a:pt x="12799" y="10708"/>
                  </a:lnTo>
                  <a:lnTo>
                    <a:pt x="12491" y="8082"/>
                  </a:lnTo>
                  <a:lnTo>
                    <a:pt x="10222" y="8967"/>
                  </a:lnTo>
                  <a:lnTo>
                    <a:pt x="9347" y="9885"/>
                  </a:lnTo>
                  <a:lnTo>
                    <a:pt x="8681" y="10011"/>
                  </a:lnTo>
                  <a:lnTo>
                    <a:pt x="7174" y="7275"/>
                  </a:lnTo>
                  <a:lnTo>
                    <a:pt x="2871" y="7135"/>
                  </a:lnTo>
                  <a:lnTo>
                    <a:pt x="0" y="5680"/>
                  </a:lnTo>
                  <a:lnTo>
                    <a:pt x="1410" y="4161"/>
                  </a:lnTo>
                  <a:lnTo>
                    <a:pt x="1610" y="2690"/>
                  </a:lnTo>
                  <a:lnTo>
                    <a:pt x="3478" y="1899"/>
                  </a:lnTo>
                  <a:lnTo>
                    <a:pt x="5369" y="2608"/>
                  </a:lnTo>
                  <a:lnTo>
                    <a:pt x="7267" y="1547"/>
                  </a:lnTo>
                  <a:lnTo>
                    <a:pt x="8613" y="1818"/>
                  </a:lnTo>
                  <a:lnTo>
                    <a:pt x="9607" y="1141"/>
                  </a:lnTo>
                  <a:lnTo>
                    <a:pt x="13422" y="71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9276359" y="3445227"/>
              <a:ext cx="6479" cy="16136"/>
            </a:xfrm>
            <a:custGeom>
              <a:avLst/>
              <a:pathLst>
                <a:path w="6479" h="16136">
                  <a:moveTo>
                    <a:pt x="4134" y="14854"/>
                  </a:moveTo>
                  <a:lnTo>
                    <a:pt x="2488" y="16136"/>
                  </a:lnTo>
                  <a:lnTo>
                    <a:pt x="0" y="14892"/>
                  </a:lnTo>
                  <a:lnTo>
                    <a:pt x="836" y="13124"/>
                  </a:lnTo>
                  <a:lnTo>
                    <a:pt x="1246" y="10677"/>
                  </a:lnTo>
                  <a:lnTo>
                    <a:pt x="2739" y="8734"/>
                  </a:lnTo>
                  <a:lnTo>
                    <a:pt x="3246" y="6453"/>
                  </a:lnTo>
                  <a:lnTo>
                    <a:pt x="367" y="217"/>
                  </a:lnTo>
                  <a:lnTo>
                    <a:pt x="1792" y="0"/>
                  </a:lnTo>
                  <a:lnTo>
                    <a:pt x="2922" y="680"/>
                  </a:lnTo>
                  <a:lnTo>
                    <a:pt x="4828" y="4829"/>
                  </a:lnTo>
                  <a:lnTo>
                    <a:pt x="6479" y="7314"/>
                  </a:lnTo>
                  <a:lnTo>
                    <a:pt x="5815" y="1068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9445960" y="3444933"/>
              <a:ext cx="15428" cy="9424"/>
            </a:xfrm>
            <a:custGeom>
              <a:avLst/>
              <a:pathLst>
                <a:path w="15428" h="9424">
                  <a:moveTo>
                    <a:pt x="9161" y="5352"/>
                  </a:moveTo>
                  <a:lnTo>
                    <a:pt x="9960" y="5808"/>
                  </a:lnTo>
                  <a:lnTo>
                    <a:pt x="10945" y="4375"/>
                  </a:lnTo>
                  <a:lnTo>
                    <a:pt x="12764" y="6340"/>
                  </a:lnTo>
                  <a:lnTo>
                    <a:pt x="13889" y="7322"/>
                  </a:lnTo>
                  <a:lnTo>
                    <a:pt x="15428" y="8305"/>
                  </a:lnTo>
                  <a:lnTo>
                    <a:pt x="13914" y="8350"/>
                  </a:lnTo>
                  <a:lnTo>
                    <a:pt x="13304" y="9249"/>
                  </a:lnTo>
                  <a:lnTo>
                    <a:pt x="12910" y="9424"/>
                  </a:lnTo>
                  <a:lnTo>
                    <a:pt x="7051" y="6256"/>
                  </a:lnTo>
                  <a:lnTo>
                    <a:pt x="3303" y="7276"/>
                  </a:lnTo>
                  <a:lnTo>
                    <a:pt x="731" y="6351"/>
                  </a:lnTo>
                  <a:lnTo>
                    <a:pt x="0" y="5717"/>
                  </a:lnTo>
                  <a:lnTo>
                    <a:pt x="1381" y="3981"/>
                  </a:lnTo>
                  <a:lnTo>
                    <a:pt x="2642" y="0"/>
                  </a:lnTo>
                  <a:lnTo>
                    <a:pt x="5211" y="999"/>
                  </a:lnTo>
                  <a:lnTo>
                    <a:pt x="5840" y="2226"/>
                  </a:lnTo>
                  <a:lnTo>
                    <a:pt x="5683" y="2590"/>
                  </a:lnTo>
                  <a:lnTo>
                    <a:pt x="7361" y="33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10132988" y="3444168"/>
              <a:ext cx="6635" cy="6501"/>
            </a:xfrm>
            <a:custGeom>
              <a:avLst/>
              <a:pathLst>
                <a:path w="6635" h="6501">
                  <a:moveTo>
                    <a:pt x="6635" y="6422"/>
                  </a:moveTo>
                  <a:lnTo>
                    <a:pt x="5440" y="6501"/>
                  </a:lnTo>
                  <a:lnTo>
                    <a:pt x="4433" y="4887"/>
                  </a:lnTo>
                  <a:lnTo>
                    <a:pt x="1694" y="3089"/>
                  </a:lnTo>
                  <a:lnTo>
                    <a:pt x="0" y="0"/>
                  </a:lnTo>
                  <a:lnTo>
                    <a:pt x="6444" y="510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10080151" y="3441482"/>
              <a:ext cx="1565" cy="4951"/>
            </a:xfrm>
            <a:custGeom>
              <a:avLst/>
              <a:pathLst>
                <a:path w="1565" h="4951">
                  <a:moveTo>
                    <a:pt x="1565" y="4101"/>
                  </a:moveTo>
                  <a:lnTo>
                    <a:pt x="1433" y="4951"/>
                  </a:lnTo>
                  <a:lnTo>
                    <a:pt x="582" y="3764"/>
                  </a:lnTo>
                  <a:lnTo>
                    <a:pt x="0" y="3481"/>
                  </a:lnTo>
                  <a:lnTo>
                    <a:pt x="628" y="501"/>
                  </a:lnTo>
                  <a:lnTo>
                    <a:pt x="955" y="0"/>
                  </a:lnTo>
                  <a:lnTo>
                    <a:pt x="1454" y="203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9447401" y="3439009"/>
              <a:ext cx="5497" cy="5455"/>
            </a:xfrm>
            <a:custGeom>
              <a:avLst/>
              <a:pathLst>
                <a:path w="5497" h="5455">
                  <a:moveTo>
                    <a:pt x="5251" y="4768"/>
                  </a:moveTo>
                  <a:lnTo>
                    <a:pt x="5497" y="5455"/>
                  </a:lnTo>
                  <a:lnTo>
                    <a:pt x="4191" y="4680"/>
                  </a:lnTo>
                  <a:lnTo>
                    <a:pt x="3403" y="4212"/>
                  </a:lnTo>
                  <a:lnTo>
                    <a:pt x="2882" y="3782"/>
                  </a:lnTo>
                  <a:lnTo>
                    <a:pt x="0" y="0"/>
                  </a:lnTo>
                  <a:lnTo>
                    <a:pt x="1233" y="242"/>
                  </a:lnTo>
                  <a:lnTo>
                    <a:pt x="4439" y="356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9409828" y="3426085"/>
              <a:ext cx="4298" cy="4520"/>
            </a:xfrm>
            <a:custGeom>
              <a:avLst/>
              <a:pathLst>
                <a:path w="4298" h="4520">
                  <a:moveTo>
                    <a:pt x="4004" y="4360"/>
                  </a:moveTo>
                  <a:lnTo>
                    <a:pt x="901" y="4520"/>
                  </a:lnTo>
                  <a:lnTo>
                    <a:pt x="0" y="4163"/>
                  </a:lnTo>
                  <a:lnTo>
                    <a:pt x="380" y="1565"/>
                  </a:lnTo>
                  <a:lnTo>
                    <a:pt x="1322" y="0"/>
                  </a:lnTo>
                  <a:lnTo>
                    <a:pt x="2725" y="31"/>
                  </a:lnTo>
                  <a:lnTo>
                    <a:pt x="4298" y="23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10079215" y="3424852"/>
              <a:ext cx="2293" cy="3133"/>
            </a:xfrm>
            <a:custGeom>
              <a:avLst/>
              <a:pathLst>
                <a:path w="2293" h="3133">
                  <a:moveTo>
                    <a:pt x="1570" y="2826"/>
                  </a:moveTo>
                  <a:lnTo>
                    <a:pt x="582" y="3133"/>
                  </a:lnTo>
                  <a:lnTo>
                    <a:pt x="296" y="3026"/>
                  </a:lnTo>
                  <a:lnTo>
                    <a:pt x="0" y="1913"/>
                  </a:lnTo>
                  <a:lnTo>
                    <a:pt x="545" y="22"/>
                  </a:lnTo>
                  <a:lnTo>
                    <a:pt x="1710" y="0"/>
                  </a:lnTo>
                  <a:lnTo>
                    <a:pt x="2201" y="302"/>
                  </a:lnTo>
                  <a:lnTo>
                    <a:pt x="2293" y="168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10077102" y="3421602"/>
              <a:ext cx="2383" cy="2861"/>
            </a:xfrm>
            <a:custGeom>
              <a:avLst/>
              <a:pathLst>
                <a:path w="2383" h="2861">
                  <a:moveTo>
                    <a:pt x="2383" y="1953"/>
                  </a:moveTo>
                  <a:lnTo>
                    <a:pt x="1435" y="2861"/>
                  </a:lnTo>
                  <a:lnTo>
                    <a:pt x="542" y="2558"/>
                  </a:lnTo>
                  <a:lnTo>
                    <a:pt x="0" y="1384"/>
                  </a:lnTo>
                  <a:lnTo>
                    <a:pt x="175" y="539"/>
                  </a:lnTo>
                  <a:lnTo>
                    <a:pt x="923" y="0"/>
                  </a:lnTo>
                  <a:lnTo>
                    <a:pt x="1862" y="40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9415490" y="3421393"/>
              <a:ext cx="4228" cy="6043"/>
            </a:xfrm>
            <a:custGeom>
              <a:avLst/>
              <a:pathLst>
                <a:path w="4228" h="6043">
                  <a:moveTo>
                    <a:pt x="2922" y="5668"/>
                  </a:moveTo>
                  <a:lnTo>
                    <a:pt x="2355" y="6043"/>
                  </a:lnTo>
                  <a:lnTo>
                    <a:pt x="0" y="2534"/>
                  </a:lnTo>
                  <a:lnTo>
                    <a:pt x="588" y="510"/>
                  </a:lnTo>
                  <a:lnTo>
                    <a:pt x="1152" y="0"/>
                  </a:lnTo>
                  <a:lnTo>
                    <a:pt x="2450" y="1231"/>
                  </a:lnTo>
                  <a:lnTo>
                    <a:pt x="3478" y="2527"/>
                  </a:lnTo>
                  <a:lnTo>
                    <a:pt x="4228" y="40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9426422" y="3420791"/>
              <a:ext cx="2595" cy="3292"/>
            </a:xfrm>
            <a:custGeom>
              <a:avLst/>
              <a:pathLst>
                <a:path w="2595" h="3292">
                  <a:moveTo>
                    <a:pt x="2447" y="2496"/>
                  </a:moveTo>
                  <a:lnTo>
                    <a:pt x="2595" y="3292"/>
                  </a:lnTo>
                  <a:lnTo>
                    <a:pt x="64" y="1696"/>
                  </a:lnTo>
                  <a:lnTo>
                    <a:pt x="0" y="539"/>
                  </a:lnTo>
                  <a:lnTo>
                    <a:pt x="329" y="0"/>
                  </a:lnTo>
                  <a:lnTo>
                    <a:pt x="1840" y="124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9436318" y="3419336"/>
              <a:ext cx="3902" cy="3844"/>
            </a:xfrm>
            <a:custGeom>
              <a:avLst/>
              <a:pathLst>
                <a:path w="3902" h="3844">
                  <a:moveTo>
                    <a:pt x="3902" y="3040"/>
                  </a:moveTo>
                  <a:lnTo>
                    <a:pt x="2172" y="3844"/>
                  </a:lnTo>
                  <a:lnTo>
                    <a:pt x="0" y="1319"/>
                  </a:lnTo>
                  <a:lnTo>
                    <a:pt x="80" y="732"/>
                  </a:lnTo>
                  <a:lnTo>
                    <a:pt x="280" y="288"/>
                  </a:lnTo>
                  <a:lnTo>
                    <a:pt x="679" y="0"/>
                  </a:lnTo>
                  <a:lnTo>
                    <a:pt x="1999" y="1306"/>
                  </a:lnTo>
                  <a:lnTo>
                    <a:pt x="3562" y="177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9390881" y="3414190"/>
              <a:ext cx="15851" cy="11664"/>
            </a:xfrm>
            <a:custGeom>
              <a:avLst/>
              <a:pathLst>
                <a:path w="15851" h="11664">
                  <a:moveTo>
                    <a:pt x="15851" y="10600"/>
                  </a:moveTo>
                  <a:lnTo>
                    <a:pt x="15333" y="11664"/>
                  </a:lnTo>
                  <a:lnTo>
                    <a:pt x="14302" y="10879"/>
                  </a:lnTo>
                  <a:lnTo>
                    <a:pt x="8908" y="9689"/>
                  </a:lnTo>
                  <a:lnTo>
                    <a:pt x="7091" y="9557"/>
                  </a:lnTo>
                  <a:lnTo>
                    <a:pt x="2423" y="8252"/>
                  </a:lnTo>
                  <a:lnTo>
                    <a:pt x="1009" y="7560"/>
                  </a:lnTo>
                  <a:lnTo>
                    <a:pt x="0" y="6652"/>
                  </a:lnTo>
                  <a:lnTo>
                    <a:pt x="345" y="4970"/>
                  </a:lnTo>
                  <a:lnTo>
                    <a:pt x="1036" y="3961"/>
                  </a:lnTo>
                  <a:lnTo>
                    <a:pt x="1457" y="1145"/>
                  </a:lnTo>
                  <a:lnTo>
                    <a:pt x="2633" y="0"/>
                  </a:lnTo>
                  <a:lnTo>
                    <a:pt x="4954" y="2095"/>
                  </a:lnTo>
                  <a:lnTo>
                    <a:pt x="7523" y="3896"/>
                  </a:lnTo>
                  <a:lnTo>
                    <a:pt x="9013" y="4721"/>
                  </a:lnTo>
                  <a:lnTo>
                    <a:pt x="13546" y="6563"/>
                  </a:lnTo>
                  <a:lnTo>
                    <a:pt x="15158" y="748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9414688" y="3414095"/>
              <a:ext cx="3157" cy="3876"/>
            </a:xfrm>
            <a:custGeom>
              <a:avLst/>
              <a:pathLst>
                <a:path w="3157" h="3876">
                  <a:moveTo>
                    <a:pt x="2998" y="2357"/>
                  </a:moveTo>
                  <a:lnTo>
                    <a:pt x="3157" y="3876"/>
                  </a:lnTo>
                  <a:lnTo>
                    <a:pt x="1322" y="3504"/>
                  </a:lnTo>
                  <a:lnTo>
                    <a:pt x="0" y="1723"/>
                  </a:lnTo>
                  <a:lnTo>
                    <a:pt x="1092" y="453"/>
                  </a:lnTo>
                  <a:lnTo>
                    <a:pt x="1783" y="0"/>
                  </a:lnTo>
                  <a:lnTo>
                    <a:pt x="2471" y="168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9397733" y="3413216"/>
              <a:ext cx="12837" cy="8948"/>
            </a:xfrm>
            <a:custGeom>
              <a:avLst/>
              <a:pathLst>
                <a:path w="12837" h="8948">
                  <a:moveTo>
                    <a:pt x="12837" y="8160"/>
                  </a:moveTo>
                  <a:lnTo>
                    <a:pt x="12030" y="8948"/>
                  </a:lnTo>
                  <a:lnTo>
                    <a:pt x="10635" y="8769"/>
                  </a:lnTo>
                  <a:lnTo>
                    <a:pt x="9161" y="7832"/>
                  </a:lnTo>
                  <a:lnTo>
                    <a:pt x="7243" y="6156"/>
                  </a:lnTo>
                  <a:lnTo>
                    <a:pt x="5097" y="4661"/>
                  </a:lnTo>
                  <a:lnTo>
                    <a:pt x="2380" y="3717"/>
                  </a:lnTo>
                  <a:lnTo>
                    <a:pt x="680" y="3432"/>
                  </a:lnTo>
                  <a:lnTo>
                    <a:pt x="0" y="3088"/>
                  </a:lnTo>
                  <a:lnTo>
                    <a:pt x="655" y="183"/>
                  </a:lnTo>
                  <a:lnTo>
                    <a:pt x="2439" y="0"/>
                  </a:lnTo>
                  <a:lnTo>
                    <a:pt x="8223" y="2699"/>
                  </a:lnTo>
                  <a:lnTo>
                    <a:pt x="10106" y="416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9431733" y="3412799"/>
              <a:ext cx="5737" cy="5278"/>
            </a:xfrm>
            <a:custGeom>
              <a:avLst/>
              <a:pathLst>
                <a:path w="5737" h="5278">
                  <a:moveTo>
                    <a:pt x="2558" y="0"/>
                  </a:moveTo>
                  <a:lnTo>
                    <a:pt x="4307" y="1203"/>
                  </a:lnTo>
                  <a:lnTo>
                    <a:pt x="5737" y="414"/>
                  </a:lnTo>
                  <a:lnTo>
                    <a:pt x="5680" y="1446"/>
                  </a:lnTo>
                  <a:lnTo>
                    <a:pt x="5391" y="2436"/>
                  </a:lnTo>
                  <a:lnTo>
                    <a:pt x="3699" y="5278"/>
                  </a:lnTo>
                  <a:lnTo>
                    <a:pt x="866" y="4624"/>
                  </a:lnTo>
                  <a:lnTo>
                    <a:pt x="210" y="3705"/>
                  </a:lnTo>
                  <a:lnTo>
                    <a:pt x="0" y="3017"/>
                  </a:lnTo>
                  <a:lnTo>
                    <a:pt x="407" y="2585"/>
                  </a:lnTo>
                  <a:lnTo>
                    <a:pt x="639" y="1191"/>
                  </a:lnTo>
                  <a:lnTo>
                    <a:pt x="1867" y="119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9440355" y="3411816"/>
              <a:ext cx="11568" cy="10616"/>
            </a:xfrm>
            <a:custGeom>
              <a:avLst/>
              <a:pathLst>
                <a:path w="11568" h="10616">
                  <a:moveTo>
                    <a:pt x="9426" y="0"/>
                  </a:moveTo>
                  <a:lnTo>
                    <a:pt x="9582" y="2073"/>
                  </a:lnTo>
                  <a:lnTo>
                    <a:pt x="11161" y="3081"/>
                  </a:lnTo>
                  <a:lnTo>
                    <a:pt x="11568" y="4603"/>
                  </a:lnTo>
                  <a:lnTo>
                    <a:pt x="11291" y="7048"/>
                  </a:lnTo>
                  <a:lnTo>
                    <a:pt x="9806" y="9868"/>
                  </a:lnTo>
                  <a:lnTo>
                    <a:pt x="9145" y="10616"/>
                  </a:lnTo>
                  <a:lnTo>
                    <a:pt x="7186" y="10044"/>
                  </a:lnTo>
                  <a:lnTo>
                    <a:pt x="6533" y="9101"/>
                  </a:lnTo>
                  <a:lnTo>
                    <a:pt x="6271" y="8363"/>
                  </a:lnTo>
                  <a:lnTo>
                    <a:pt x="6544" y="7836"/>
                  </a:lnTo>
                  <a:lnTo>
                    <a:pt x="5094" y="7174"/>
                  </a:lnTo>
                  <a:lnTo>
                    <a:pt x="6028" y="6094"/>
                  </a:lnTo>
                  <a:lnTo>
                    <a:pt x="5389" y="4578"/>
                  </a:lnTo>
                  <a:lnTo>
                    <a:pt x="1373" y="5526"/>
                  </a:lnTo>
                  <a:lnTo>
                    <a:pt x="213" y="5560"/>
                  </a:lnTo>
                  <a:lnTo>
                    <a:pt x="0" y="3833"/>
                  </a:lnTo>
                  <a:lnTo>
                    <a:pt x="164" y="3135"/>
                  </a:lnTo>
                  <a:lnTo>
                    <a:pt x="3249" y="956"/>
                  </a:lnTo>
                  <a:lnTo>
                    <a:pt x="5089" y="554"/>
                  </a:lnTo>
                  <a:lnTo>
                    <a:pt x="7070" y="99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9384655" y="3406816"/>
              <a:ext cx="6085" cy="12084"/>
            </a:xfrm>
            <a:custGeom>
              <a:avLst/>
              <a:pathLst>
                <a:path w="6085" h="12084">
                  <a:moveTo>
                    <a:pt x="5486" y="11245"/>
                  </a:moveTo>
                  <a:lnTo>
                    <a:pt x="4207" y="12084"/>
                  </a:lnTo>
                  <a:lnTo>
                    <a:pt x="2671" y="10778"/>
                  </a:lnTo>
                  <a:lnTo>
                    <a:pt x="1408" y="8881"/>
                  </a:lnTo>
                  <a:lnTo>
                    <a:pt x="741" y="6905"/>
                  </a:lnTo>
                  <a:lnTo>
                    <a:pt x="153" y="3678"/>
                  </a:lnTo>
                  <a:lnTo>
                    <a:pt x="0" y="1360"/>
                  </a:lnTo>
                  <a:lnTo>
                    <a:pt x="766" y="0"/>
                  </a:lnTo>
                  <a:lnTo>
                    <a:pt x="1322" y="49"/>
                  </a:lnTo>
                  <a:lnTo>
                    <a:pt x="3591" y="1420"/>
                  </a:lnTo>
                  <a:lnTo>
                    <a:pt x="5092" y="3765"/>
                  </a:lnTo>
                  <a:lnTo>
                    <a:pt x="5920" y="4499"/>
                  </a:lnTo>
                  <a:lnTo>
                    <a:pt x="6085" y="6654"/>
                  </a:lnTo>
                  <a:lnTo>
                    <a:pt x="5534" y="911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9242356" y="3402873"/>
              <a:ext cx="23564" cy="26951"/>
            </a:xfrm>
            <a:custGeom>
              <a:avLst/>
              <a:pathLst>
                <a:path w="23564" h="26951">
                  <a:moveTo>
                    <a:pt x="11118" y="2063"/>
                  </a:moveTo>
                  <a:lnTo>
                    <a:pt x="17109" y="9837"/>
                  </a:lnTo>
                  <a:lnTo>
                    <a:pt x="19543" y="10883"/>
                  </a:lnTo>
                  <a:lnTo>
                    <a:pt x="22770" y="14410"/>
                  </a:lnTo>
                  <a:lnTo>
                    <a:pt x="23564" y="15635"/>
                  </a:lnTo>
                  <a:lnTo>
                    <a:pt x="22738" y="18114"/>
                  </a:lnTo>
                  <a:lnTo>
                    <a:pt x="22031" y="25186"/>
                  </a:lnTo>
                  <a:lnTo>
                    <a:pt x="20482" y="26951"/>
                  </a:lnTo>
                  <a:lnTo>
                    <a:pt x="16712" y="26076"/>
                  </a:lnTo>
                  <a:lnTo>
                    <a:pt x="16672" y="24834"/>
                  </a:lnTo>
                  <a:lnTo>
                    <a:pt x="14499" y="19505"/>
                  </a:lnTo>
                  <a:lnTo>
                    <a:pt x="10557" y="16534"/>
                  </a:lnTo>
                  <a:lnTo>
                    <a:pt x="9013" y="16380"/>
                  </a:lnTo>
                  <a:lnTo>
                    <a:pt x="8004" y="13342"/>
                  </a:lnTo>
                  <a:lnTo>
                    <a:pt x="6015" y="9738"/>
                  </a:lnTo>
                  <a:lnTo>
                    <a:pt x="0" y="3157"/>
                  </a:lnTo>
                  <a:lnTo>
                    <a:pt x="4560" y="3208"/>
                  </a:lnTo>
                  <a:lnTo>
                    <a:pt x="6776" y="1605"/>
                  </a:lnTo>
                  <a:lnTo>
                    <a:pt x="7283" y="326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9378845" y="3400507"/>
              <a:ext cx="13293" cy="8137"/>
            </a:xfrm>
            <a:custGeom>
              <a:avLst/>
              <a:pathLst>
                <a:path w="13293" h="8137">
                  <a:moveTo>
                    <a:pt x="13085" y="4593"/>
                  </a:moveTo>
                  <a:lnTo>
                    <a:pt x="13293" y="8137"/>
                  </a:lnTo>
                  <a:lnTo>
                    <a:pt x="11242" y="7210"/>
                  </a:lnTo>
                  <a:lnTo>
                    <a:pt x="9631" y="5800"/>
                  </a:lnTo>
                  <a:lnTo>
                    <a:pt x="7070" y="4760"/>
                  </a:lnTo>
                  <a:lnTo>
                    <a:pt x="3950" y="4420"/>
                  </a:lnTo>
                  <a:lnTo>
                    <a:pt x="1667" y="3504"/>
                  </a:lnTo>
                  <a:lnTo>
                    <a:pt x="69" y="1856"/>
                  </a:lnTo>
                  <a:lnTo>
                    <a:pt x="0" y="1098"/>
                  </a:lnTo>
                  <a:lnTo>
                    <a:pt x="156" y="481"/>
                  </a:lnTo>
                  <a:lnTo>
                    <a:pt x="658" y="0"/>
                  </a:lnTo>
                  <a:lnTo>
                    <a:pt x="12467" y="318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9842127" y="3398416"/>
              <a:ext cx="178252" cy="204336"/>
            </a:xfrm>
            <a:custGeom>
              <a:avLst/>
              <a:pathLst>
                <a:path w="178252" h="204336">
                  <a:moveTo>
                    <a:pt x="168720" y="19501"/>
                  </a:moveTo>
                  <a:lnTo>
                    <a:pt x="163450" y="24191"/>
                  </a:lnTo>
                  <a:lnTo>
                    <a:pt x="161839" y="26458"/>
                  </a:lnTo>
                  <a:lnTo>
                    <a:pt x="160436" y="28898"/>
                  </a:lnTo>
                  <a:lnTo>
                    <a:pt x="158363" y="31610"/>
                  </a:lnTo>
                  <a:lnTo>
                    <a:pt x="155972" y="34001"/>
                  </a:lnTo>
                  <a:lnTo>
                    <a:pt x="154779" y="34709"/>
                  </a:lnTo>
                  <a:lnTo>
                    <a:pt x="151840" y="35995"/>
                  </a:lnTo>
                  <a:lnTo>
                    <a:pt x="150148" y="36494"/>
                  </a:lnTo>
                  <a:lnTo>
                    <a:pt x="146959" y="36655"/>
                  </a:lnTo>
                  <a:lnTo>
                    <a:pt x="137354" y="38563"/>
                  </a:lnTo>
                  <a:lnTo>
                    <a:pt x="134200" y="38786"/>
                  </a:lnTo>
                  <a:lnTo>
                    <a:pt x="131058" y="38706"/>
                  </a:lnTo>
                  <a:lnTo>
                    <a:pt x="125102" y="38230"/>
                  </a:lnTo>
                  <a:lnTo>
                    <a:pt x="123859" y="37980"/>
                  </a:lnTo>
                  <a:lnTo>
                    <a:pt x="121484" y="35523"/>
                  </a:lnTo>
                  <a:lnTo>
                    <a:pt x="118804" y="33580"/>
                  </a:lnTo>
                  <a:lnTo>
                    <a:pt x="116437" y="33368"/>
                  </a:lnTo>
                  <a:lnTo>
                    <a:pt x="114025" y="33576"/>
                  </a:lnTo>
                  <a:lnTo>
                    <a:pt x="96648" y="33712"/>
                  </a:lnTo>
                  <a:lnTo>
                    <a:pt x="90573" y="34072"/>
                  </a:lnTo>
                  <a:lnTo>
                    <a:pt x="84523" y="34941"/>
                  </a:lnTo>
                  <a:lnTo>
                    <a:pt x="81228" y="34546"/>
                  </a:lnTo>
                  <a:lnTo>
                    <a:pt x="77963" y="33572"/>
                  </a:lnTo>
                  <a:lnTo>
                    <a:pt x="75507" y="33232"/>
                  </a:lnTo>
                  <a:lnTo>
                    <a:pt x="73022" y="33332"/>
                  </a:lnTo>
                  <a:lnTo>
                    <a:pt x="61614" y="34800"/>
                  </a:lnTo>
                  <a:lnTo>
                    <a:pt x="58746" y="34659"/>
                  </a:lnTo>
                  <a:lnTo>
                    <a:pt x="52976" y="32782"/>
                  </a:lnTo>
                  <a:lnTo>
                    <a:pt x="49622" y="32406"/>
                  </a:lnTo>
                  <a:lnTo>
                    <a:pt x="46332" y="32904"/>
                  </a:lnTo>
                  <a:lnTo>
                    <a:pt x="43267" y="34592"/>
                  </a:lnTo>
                  <a:lnTo>
                    <a:pt x="42106" y="35724"/>
                  </a:lnTo>
                  <a:lnTo>
                    <a:pt x="38935" y="39586"/>
                  </a:lnTo>
                  <a:lnTo>
                    <a:pt x="37141" y="42403"/>
                  </a:lnTo>
                  <a:lnTo>
                    <a:pt x="35786" y="45907"/>
                  </a:lnTo>
                  <a:lnTo>
                    <a:pt x="34618" y="49491"/>
                  </a:lnTo>
                  <a:lnTo>
                    <a:pt x="33989" y="52427"/>
                  </a:lnTo>
                  <a:lnTo>
                    <a:pt x="33956" y="55493"/>
                  </a:lnTo>
                  <a:lnTo>
                    <a:pt x="34499" y="58944"/>
                  </a:lnTo>
                  <a:lnTo>
                    <a:pt x="35360" y="62358"/>
                  </a:lnTo>
                  <a:lnTo>
                    <a:pt x="36315" y="64965"/>
                  </a:lnTo>
                  <a:lnTo>
                    <a:pt x="40271" y="70999"/>
                  </a:lnTo>
                  <a:lnTo>
                    <a:pt x="41078" y="71855"/>
                  </a:lnTo>
                  <a:lnTo>
                    <a:pt x="45377" y="73552"/>
                  </a:lnTo>
                  <a:lnTo>
                    <a:pt x="47924" y="75730"/>
                  </a:lnTo>
                  <a:lnTo>
                    <a:pt x="50342" y="81783"/>
                  </a:lnTo>
                  <a:lnTo>
                    <a:pt x="52064" y="84867"/>
                  </a:lnTo>
                  <a:lnTo>
                    <a:pt x="53756" y="84905"/>
                  </a:lnTo>
                  <a:lnTo>
                    <a:pt x="55645" y="84689"/>
                  </a:lnTo>
                  <a:lnTo>
                    <a:pt x="58930" y="85081"/>
                  </a:lnTo>
                  <a:lnTo>
                    <a:pt x="62187" y="85874"/>
                  </a:lnTo>
                  <a:lnTo>
                    <a:pt x="65360" y="84020"/>
                  </a:lnTo>
                  <a:lnTo>
                    <a:pt x="67130" y="80512"/>
                  </a:lnTo>
                  <a:lnTo>
                    <a:pt x="68906" y="77905"/>
                  </a:lnTo>
                  <a:lnTo>
                    <a:pt x="73176" y="72942"/>
                  </a:lnTo>
                  <a:lnTo>
                    <a:pt x="75607" y="70648"/>
                  </a:lnTo>
                  <a:lnTo>
                    <a:pt x="77162" y="69901"/>
                  </a:lnTo>
                  <a:lnTo>
                    <a:pt x="78740" y="70227"/>
                  </a:lnTo>
                  <a:lnTo>
                    <a:pt x="80079" y="71541"/>
                  </a:lnTo>
                  <a:lnTo>
                    <a:pt x="81641" y="72586"/>
                  </a:lnTo>
                  <a:lnTo>
                    <a:pt x="84831" y="73147"/>
                  </a:lnTo>
                  <a:lnTo>
                    <a:pt x="88050" y="72796"/>
                  </a:lnTo>
                  <a:lnTo>
                    <a:pt x="91478" y="71185"/>
                  </a:lnTo>
                  <a:lnTo>
                    <a:pt x="92705" y="70198"/>
                  </a:lnTo>
                  <a:lnTo>
                    <a:pt x="93723" y="68940"/>
                  </a:lnTo>
                  <a:lnTo>
                    <a:pt x="96626" y="67925"/>
                  </a:lnTo>
                  <a:lnTo>
                    <a:pt x="103527" y="67915"/>
                  </a:lnTo>
                  <a:lnTo>
                    <a:pt x="107095" y="68279"/>
                  </a:lnTo>
                  <a:lnTo>
                    <a:pt x="113450" y="67874"/>
                  </a:lnTo>
                  <a:lnTo>
                    <a:pt x="113361" y="66959"/>
                  </a:lnTo>
                  <a:lnTo>
                    <a:pt x="112133" y="65990"/>
                  </a:lnTo>
                  <a:lnTo>
                    <a:pt x="111812" y="65213"/>
                  </a:lnTo>
                  <a:lnTo>
                    <a:pt x="112994" y="64711"/>
                  </a:lnTo>
                  <a:lnTo>
                    <a:pt x="117088" y="63581"/>
                  </a:lnTo>
                  <a:lnTo>
                    <a:pt x="121262" y="62776"/>
                  </a:lnTo>
                  <a:lnTo>
                    <a:pt x="124301" y="63351"/>
                  </a:lnTo>
                  <a:lnTo>
                    <a:pt x="127016" y="64927"/>
                  </a:lnTo>
                  <a:lnTo>
                    <a:pt x="128057" y="66554"/>
                  </a:lnTo>
                  <a:lnTo>
                    <a:pt x="128522" y="68511"/>
                  </a:lnTo>
                  <a:lnTo>
                    <a:pt x="127475" y="73579"/>
                  </a:lnTo>
                  <a:lnTo>
                    <a:pt x="126967" y="74753"/>
                  </a:lnTo>
                  <a:lnTo>
                    <a:pt x="124803" y="75360"/>
                  </a:lnTo>
                  <a:lnTo>
                    <a:pt x="122763" y="74688"/>
                  </a:lnTo>
                  <a:lnTo>
                    <a:pt x="120744" y="72070"/>
                  </a:lnTo>
                  <a:lnTo>
                    <a:pt x="117889" y="71112"/>
                  </a:lnTo>
                  <a:lnTo>
                    <a:pt x="113838" y="71903"/>
                  </a:lnTo>
                  <a:lnTo>
                    <a:pt x="112449" y="72653"/>
                  </a:lnTo>
                  <a:lnTo>
                    <a:pt x="111202" y="73700"/>
                  </a:lnTo>
                  <a:lnTo>
                    <a:pt x="108913" y="76415"/>
                  </a:lnTo>
                  <a:lnTo>
                    <a:pt x="107008" y="79481"/>
                  </a:lnTo>
                  <a:lnTo>
                    <a:pt x="102890" y="84252"/>
                  </a:lnTo>
                  <a:lnTo>
                    <a:pt x="98124" y="88397"/>
                  </a:lnTo>
                  <a:lnTo>
                    <a:pt x="95817" y="89984"/>
                  </a:lnTo>
                  <a:lnTo>
                    <a:pt x="93245" y="91053"/>
                  </a:lnTo>
                  <a:lnTo>
                    <a:pt x="84982" y="93797"/>
                  </a:lnTo>
                  <a:lnTo>
                    <a:pt x="82807" y="95835"/>
                  </a:lnTo>
                  <a:lnTo>
                    <a:pt x="81118" y="98482"/>
                  </a:lnTo>
                  <a:lnTo>
                    <a:pt x="79245" y="99383"/>
                  </a:lnTo>
                  <a:lnTo>
                    <a:pt x="77080" y="99669"/>
                  </a:lnTo>
                  <a:lnTo>
                    <a:pt x="75456" y="99173"/>
                  </a:lnTo>
                  <a:lnTo>
                    <a:pt x="72164" y="97680"/>
                  </a:lnTo>
                  <a:lnTo>
                    <a:pt x="71079" y="98908"/>
                  </a:lnTo>
                  <a:lnTo>
                    <a:pt x="70895" y="100781"/>
                  </a:lnTo>
                  <a:lnTo>
                    <a:pt x="72517" y="101448"/>
                  </a:lnTo>
                  <a:lnTo>
                    <a:pt x="75126" y="103518"/>
                  </a:lnTo>
                  <a:lnTo>
                    <a:pt x="77145" y="106443"/>
                  </a:lnTo>
                  <a:lnTo>
                    <a:pt x="78440" y="107072"/>
                  </a:lnTo>
                  <a:lnTo>
                    <a:pt x="81317" y="108022"/>
                  </a:lnTo>
                  <a:lnTo>
                    <a:pt x="82526" y="108931"/>
                  </a:lnTo>
                  <a:lnTo>
                    <a:pt x="84696" y="111435"/>
                  </a:lnTo>
                  <a:lnTo>
                    <a:pt x="88112" y="117262"/>
                  </a:lnTo>
                  <a:lnTo>
                    <a:pt x="89276" y="120414"/>
                  </a:lnTo>
                  <a:lnTo>
                    <a:pt x="91173" y="122985"/>
                  </a:lnTo>
                  <a:lnTo>
                    <a:pt x="96950" y="127355"/>
                  </a:lnTo>
                  <a:lnTo>
                    <a:pt x="97272" y="128588"/>
                  </a:lnTo>
                  <a:lnTo>
                    <a:pt x="96915" y="130023"/>
                  </a:lnTo>
                  <a:lnTo>
                    <a:pt x="97361" y="131332"/>
                  </a:lnTo>
                  <a:lnTo>
                    <a:pt x="99425" y="133842"/>
                  </a:lnTo>
                  <a:lnTo>
                    <a:pt x="99916" y="135459"/>
                  </a:lnTo>
                  <a:lnTo>
                    <a:pt x="97657" y="137509"/>
                  </a:lnTo>
                  <a:lnTo>
                    <a:pt x="97533" y="140483"/>
                  </a:lnTo>
                  <a:lnTo>
                    <a:pt x="96149" y="144483"/>
                  </a:lnTo>
                  <a:lnTo>
                    <a:pt x="95836" y="145832"/>
                  </a:lnTo>
                  <a:lnTo>
                    <a:pt x="95879" y="147052"/>
                  </a:lnTo>
                  <a:lnTo>
                    <a:pt x="96851" y="148191"/>
                  </a:lnTo>
                  <a:lnTo>
                    <a:pt x="97984" y="149092"/>
                  </a:lnTo>
                  <a:lnTo>
                    <a:pt x="99538" y="149567"/>
                  </a:lnTo>
                  <a:lnTo>
                    <a:pt x="100898" y="150352"/>
                  </a:lnTo>
                  <a:lnTo>
                    <a:pt x="103513" y="153469"/>
                  </a:lnTo>
                  <a:lnTo>
                    <a:pt x="104879" y="154290"/>
                  </a:lnTo>
                  <a:lnTo>
                    <a:pt x="105745" y="155426"/>
                  </a:lnTo>
                  <a:lnTo>
                    <a:pt x="105656" y="157118"/>
                  </a:lnTo>
                  <a:lnTo>
                    <a:pt x="106849" y="158108"/>
                  </a:lnTo>
                  <a:lnTo>
                    <a:pt x="107947" y="159876"/>
                  </a:lnTo>
                  <a:lnTo>
                    <a:pt x="109626" y="160305"/>
                  </a:lnTo>
                  <a:lnTo>
                    <a:pt x="110411" y="159797"/>
                  </a:lnTo>
                  <a:lnTo>
                    <a:pt x="110948" y="159039"/>
                  </a:lnTo>
                  <a:lnTo>
                    <a:pt x="112322" y="159325"/>
                  </a:lnTo>
                  <a:lnTo>
                    <a:pt x="113134" y="160556"/>
                  </a:lnTo>
                  <a:lnTo>
                    <a:pt x="113604" y="162137"/>
                  </a:lnTo>
                  <a:lnTo>
                    <a:pt x="113755" y="163880"/>
                  </a:lnTo>
                  <a:lnTo>
                    <a:pt x="113687" y="167189"/>
                  </a:lnTo>
                  <a:lnTo>
                    <a:pt x="112994" y="168374"/>
                  </a:lnTo>
                  <a:lnTo>
                    <a:pt x="111483" y="168317"/>
                  </a:lnTo>
                  <a:lnTo>
                    <a:pt x="108778" y="166957"/>
                  </a:lnTo>
                  <a:lnTo>
                    <a:pt x="108649" y="167939"/>
                  </a:lnTo>
                  <a:lnTo>
                    <a:pt x="108832" y="168892"/>
                  </a:lnTo>
                  <a:lnTo>
                    <a:pt x="107456" y="169208"/>
                  </a:lnTo>
                  <a:lnTo>
                    <a:pt x="105878" y="169075"/>
                  </a:lnTo>
                  <a:lnTo>
                    <a:pt x="101916" y="169205"/>
                  </a:lnTo>
                  <a:lnTo>
                    <a:pt x="94613" y="171259"/>
                  </a:lnTo>
                  <a:lnTo>
                    <a:pt x="92047" y="172470"/>
                  </a:lnTo>
                  <a:lnTo>
                    <a:pt x="90387" y="174678"/>
                  </a:lnTo>
                  <a:lnTo>
                    <a:pt x="90271" y="176202"/>
                  </a:lnTo>
                  <a:lnTo>
                    <a:pt x="90914" y="179419"/>
                  </a:lnTo>
                  <a:lnTo>
                    <a:pt x="89942" y="180545"/>
                  </a:lnTo>
                  <a:lnTo>
                    <a:pt x="86596" y="180974"/>
                  </a:lnTo>
                  <a:lnTo>
                    <a:pt x="81927" y="180110"/>
                  </a:lnTo>
                  <a:lnTo>
                    <a:pt x="79099" y="179252"/>
                  </a:lnTo>
                  <a:lnTo>
                    <a:pt x="77523" y="178531"/>
                  </a:lnTo>
                  <a:lnTo>
                    <a:pt x="75469" y="176367"/>
                  </a:lnTo>
                  <a:lnTo>
                    <a:pt x="74700" y="173598"/>
                  </a:lnTo>
                  <a:lnTo>
                    <a:pt x="76211" y="165359"/>
                  </a:lnTo>
                  <a:lnTo>
                    <a:pt x="76641" y="164301"/>
                  </a:lnTo>
                  <a:lnTo>
                    <a:pt x="77377" y="163360"/>
                  </a:lnTo>
                  <a:lnTo>
                    <a:pt x="78154" y="161862"/>
                  </a:lnTo>
                  <a:lnTo>
                    <a:pt x="78335" y="160102"/>
                  </a:lnTo>
                  <a:lnTo>
                    <a:pt x="76106" y="157952"/>
                  </a:lnTo>
                  <a:lnTo>
                    <a:pt x="72746" y="157107"/>
                  </a:lnTo>
                  <a:lnTo>
                    <a:pt x="69897" y="155315"/>
                  </a:lnTo>
                  <a:lnTo>
                    <a:pt x="58886" y="145265"/>
                  </a:lnTo>
                  <a:lnTo>
                    <a:pt x="58265" y="144294"/>
                  </a:lnTo>
                  <a:lnTo>
                    <a:pt x="58241" y="142629"/>
                  </a:lnTo>
                  <a:lnTo>
                    <a:pt x="58684" y="141072"/>
                  </a:lnTo>
                  <a:lnTo>
                    <a:pt x="62303" y="135577"/>
                  </a:lnTo>
                  <a:lnTo>
                    <a:pt x="62756" y="134525"/>
                  </a:lnTo>
                  <a:lnTo>
                    <a:pt x="63198" y="130188"/>
                  </a:lnTo>
                  <a:lnTo>
                    <a:pt x="63101" y="126618"/>
                  </a:lnTo>
                  <a:lnTo>
                    <a:pt x="62697" y="123045"/>
                  </a:lnTo>
                  <a:lnTo>
                    <a:pt x="60983" y="120797"/>
                  </a:lnTo>
                  <a:lnTo>
                    <a:pt x="57923" y="120114"/>
                  </a:lnTo>
                  <a:lnTo>
                    <a:pt x="54763" y="120003"/>
                  </a:lnTo>
                  <a:lnTo>
                    <a:pt x="51684" y="120721"/>
                  </a:lnTo>
                  <a:lnTo>
                    <a:pt x="48653" y="122519"/>
                  </a:lnTo>
                  <a:lnTo>
                    <a:pt x="43056" y="126305"/>
                  </a:lnTo>
                  <a:lnTo>
                    <a:pt x="40835" y="128507"/>
                  </a:lnTo>
                  <a:lnTo>
                    <a:pt x="40643" y="131367"/>
                  </a:lnTo>
                  <a:lnTo>
                    <a:pt x="41925" y="134171"/>
                  </a:lnTo>
                  <a:lnTo>
                    <a:pt x="43582" y="136730"/>
                  </a:lnTo>
                  <a:lnTo>
                    <a:pt x="44465" y="139528"/>
                  </a:lnTo>
                  <a:lnTo>
                    <a:pt x="45687" y="149454"/>
                  </a:lnTo>
                  <a:lnTo>
                    <a:pt x="45647" y="150574"/>
                  </a:lnTo>
                  <a:lnTo>
                    <a:pt x="44206" y="153461"/>
                  </a:lnTo>
                  <a:lnTo>
                    <a:pt x="43639" y="159911"/>
                  </a:lnTo>
                  <a:lnTo>
                    <a:pt x="44249" y="169013"/>
                  </a:lnTo>
                  <a:lnTo>
                    <a:pt x="45231" y="174602"/>
                  </a:lnTo>
                  <a:lnTo>
                    <a:pt x="44813" y="177638"/>
                  </a:lnTo>
                  <a:lnTo>
                    <a:pt x="42193" y="184158"/>
                  </a:lnTo>
                  <a:lnTo>
                    <a:pt x="41399" y="187736"/>
                  </a:lnTo>
                  <a:lnTo>
                    <a:pt x="41340" y="189213"/>
                  </a:lnTo>
                  <a:lnTo>
                    <a:pt x="44424" y="196024"/>
                  </a:lnTo>
                  <a:lnTo>
                    <a:pt x="45134" y="198717"/>
                  </a:lnTo>
                  <a:lnTo>
                    <a:pt x="45515" y="201507"/>
                  </a:lnTo>
                  <a:lnTo>
                    <a:pt x="42233" y="200142"/>
                  </a:lnTo>
                  <a:lnTo>
                    <a:pt x="40708" y="200212"/>
                  </a:lnTo>
                  <a:lnTo>
                    <a:pt x="39170" y="200633"/>
                  </a:lnTo>
                  <a:lnTo>
                    <a:pt x="35751" y="201078"/>
                  </a:lnTo>
                  <a:lnTo>
                    <a:pt x="32283" y="201138"/>
                  </a:lnTo>
                  <a:lnTo>
                    <a:pt x="31069" y="201653"/>
                  </a:lnTo>
                  <a:lnTo>
                    <a:pt x="28605" y="203464"/>
                  </a:lnTo>
                  <a:lnTo>
                    <a:pt x="27113" y="204195"/>
                  </a:lnTo>
                  <a:lnTo>
                    <a:pt x="25809" y="204336"/>
                  </a:lnTo>
                  <a:lnTo>
                    <a:pt x="21391" y="202061"/>
                  </a:lnTo>
                  <a:lnTo>
                    <a:pt x="18784" y="199591"/>
                  </a:lnTo>
                  <a:lnTo>
                    <a:pt x="16383" y="196914"/>
                  </a:lnTo>
                  <a:lnTo>
                    <a:pt x="15946" y="193857"/>
                  </a:lnTo>
                  <a:lnTo>
                    <a:pt x="16782" y="190718"/>
                  </a:lnTo>
                  <a:lnTo>
                    <a:pt x="17969" y="187364"/>
                  </a:lnTo>
                  <a:lnTo>
                    <a:pt x="20344" y="181786"/>
                  </a:lnTo>
                  <a:lnTo>
                    <a:pt x="20234" y="178043"/>
                  </a:lnTo>
                  <a:lnTo>
                    <a:pt x="21046" y="174975"/>
                  </a:lnTo>
                  <a:lnTo>
                    <a:pt x="22404" y="171998"/>
                  </a:lnTo>
                  <a:lnTo>
                    <a:pt x="22892" y="169245"/>
                  </a:lnTo>
                  <a:lnTo>
                    <a:pt x="23221" y="158491"/>
                  </a:lnTo>
                  <a:lnTo>
                    <a:pt x="22884" y="157536"/>
                  </a:lnTo>
                  <a:lnTo>
                    <a:pt x="19629" y="151146"/>
                  </a:lnTo>
                  <a:lnTo>
                    <a:pt x="19254" y="150074"/>
                  </a:lnTo>
                  <a:lnTo>
                    <a:pt x="19233" y="148350"/>
                  </a:lnTo>
                  <a:lnTo>
                    <a:pt x="19583" y="146704"/>
                  </a:lnTo>
                  <a:lnTo>
                    <a:pt x="19654" y="145219"/>
                  </a:lnTo>
                  <a:lnTo>
                    <a:pt x="18906" y="144083"/>
                  </a:lnTo>
                  <a:lnTo>
                    <a:pt x="17589" y="143044"/>
                  </a:lnTo>
                  <a:lnTo>
                    <a:pt x="15994" y="142591"/>
                  </a:lnTo>
                  <a:lnTo>
                    <a:pt x="12621" y="143042"/>
                  </a:lnTo>
                  <a:lnTo>
                    <a:pt x="5839" y="144763"/>
                  </a:lnTo>
                  <a:lnTo>
                    <a:pt x="3837" y="143247"/>
                  </a:lnTo>
                  <a:lnTo>
                    <a:pt x="2331" y="140907"/>
                  </a:lnTo>
                  <a:lnTo>
                    <a:pt x="1368" y="137650"/>
                  </a:lnTo>
                  <a:lnTo>
                    <a:pt x="807" y="134236"/>
                  </a:lnTo>
                  <a:lnTo>
                    <a:pt x="1065" y="131030"/>
                  </a:lnTo>
                  <a:lnTo>
                    <a:pt x="2067" y="127932"/>
                  </a:lnTo>
                  <a:lnTo>
                    <a:pt x="1260" y="125765"/>
                  </a:lnTo>
                  <a:lnTo>
                    <a:pt x="10" y="123406"/>
                  </a:lnTo>
                  <a:lnTo>
                    <a:pt x="0" y="122192"/>
                  </a:lnTo>
                  <a:lnTo>
                    <a:pt x="709" y="121129"/>
                  </a:lnTo>
                  <a:lnTo>
                    <a:pt x="1935" y="120241"/>
                  </a:lnTo>
                  <a:lnTo>
                    <a:pt x="3432" y="119723"/>
                  </a:lnTo>
                  <a:lnTo>
                    <a:pt x="4833" y="118784"/>
                  </a:lnTo>
                  <a:lnTo>
                    <a:pt x="8535" y="115618"/>
                  </a:lnTo>
                  <a:lnTo>
                    <a:pt x="9728" y="112839"/>
                  </a:lnTo>
                  <a:lnTo>
                    <a:pt x="9806" y="109417"/>
                  </a:lnTo>
                  <a:lnTo>
                    <a:pt x="10748" y="106143"/>
                  </a:lnTo>
                  <a:lnTo>
                    <a:pt x="12642" y="103129"/>
                  </a:lnTo>
                  <a:lnTo>
                    <a:pt x="14882" y="100330"/>
                  </a:lnTo>
                  <a:lnTo>
                    <a:pt x="15611" y="97446"/>
                  </a:lnTo>
                  <a:lnTo>
                    <a:pt x="14507" y="92869"/>
                  </a:lnTo>
                  <a:lnTo>
                    <a:pt x="14944" y="90785"/>
                  </a:lnTo>
                  <a:lnTo>
                    <a:pt x="14564" y="88338"/>
                  </a:lnTo>
                  <a:lnTo>
                    <a:pt x="14526" y="85920"/>
                  </a:lnTo>
                  <a:lnTo>
                    <a:pt x="15913" y="81367"/>
                  </a:lnTo>
                  <a:lnTo>
                    <a:pt x="20031" y="72062"/>
                  </a:lnTo>
                  <a:lnTo>
                    <a:pt x="24047" y="67121"/>
                  </a:lnTo>
                  <a:lnTo>
                    <a:pt x="25645" y="65818"/>
                  </a:lnTo>
                  <a:lnTo>
                    <a:pt x="27728" y="68117"/>
                  </a:lnTo>
                  <a:lnTo>
                    <a:pt x="29320" y="70824"/>
                  </a:lnTo>
                  <a:lnTo>
                    <a:pt x="29344" y="68373"/>
                  </a:lnTo>
                  <a:lnTo>
                    <a:pt x="28921" y="65972"/>
                  </a:lnTo>
                  <a:lnTo>
                    <a:pt x="27312" y="60369"/>
                  </a:lnTo>
                  <a:lnTo>
                    <a:pt x="25936" y="49451"/>
                  </a:lnTo>
                  <a:lnTo>
                    <a:pt x="26322" y="48416"/>
                  </a:lnTo>
                  <a:lnTo>
                    <a:pt x="27722" y="48580"/>
                  </a:lnTo>
                  <a:lnTo>
                    <a:pt x="29153" y="47617"/>
                  </a:lnTo>
                  <a:lnTo>
                    <a:pt x="29908" y="45898"/>
                  </a:lnTo>
                  <a:lnTo>
                    <a:pt x="28419" y="41840"/>
                  </a:lnTo>
                  <a:lnTo>
                    <a:pt x="28351" y="40410"/>
                  </a:lnTo>
                  <a:lnTo>
                    <a:pt x="31225" y="34707"/>
                  </a:lnTo>
                  <a:lnTo>
                    <a:pt x="33568" y="32630"/>
                  </a:lnTo>
                  <a:lnTo>
                    <a:pt x="34593" y="31348"/>
                  </a:lnTo>
                  <a:lnTo>
                    <a:pt x="35182" y="27868"/>
                  </a:lnTo>
                  <a:lnTo>
                    <a:pt x="36401" y="26553"/>
                  </a:lnTo>
                  <a:lnTo>
                    <a:pt x="37947" y="25612"/>
                  </a:lnTo>
                  <a:lnTo>
                    <a:pt x="39971" y="23206"/>
                  </a:lnTo>
                  <a:lnTo>
                    <a:pt x="41070" y="20178"/>
                  </a:lnTo>
                  <a:lnTo>
                    <a:pt x="41742" y="19948"/>
                  </a:lnTo>
                  <a:lnTo>
                    <a:pt x="42532" y="19837"/>
                  </a:lnTo>
                  <a:lnTo>
                    <a:pt x="43750" y="22479"/>
                  </a:lnTo>
                  <a:lnTo>
                    <a:pt x="45118" y="23553"/>
                  </a:lnTo>
                  <a:lnTo>
                    <a:pt x="47897" y="24414"/>
                  </a:lnTo>
                  <a:lnTo>
                    <a:pt x="50272" y="23395"/>
                  </a:lnTo>
                  <a:lnTo>
                    <a:pt x="50933" y="22069"/>
                  </a:lnTo>
                  <a:lnTo>
                    <a:pt x="51829" y="20929"/>
                  </a:lnTo>
                  <a:lnTo>
                    <a:pt x="53270" y="19740"/>
                  </a:lnTo>
                  <a:lnTo>
                    <a:pt x="54482" y="18387"/>
                  </a:lnTo>
                  <a:lnTo>
                    <a:pt x="55829" y="15247"/>
                  </a:lnTo>
                  <a:lnTo>
                    <a:pt x="57607" y="12385"/>
                  </a:lnTo>
                  <a:lnTo>
                    <a:pt x="58827" y="11386"/>
                  </a:lnTo>
                  <a:lnTo>
                    <a:pt x="60300" y="10755"/>
                  </a:lnTo>
                  <a:lnTo>
                    <a:pt x="61936" y="10369"/>
                  </a:lnTo>
                  <a:lnTo>
                    <a:pt x="63514" y="10318"/>
                  </a:lnTo>
                  <a:lnTo>
                    <a:pt x="67014" y="12118"/>
                  </a:lnTo>
                  <a:lnTo>
                    <a:pt x="69041" y="12469"/>
                  </a:lnTo>
                  <a:lnTo>
                    <a:pt x="71114" y="12338"/>
                  </a:lnTo>
                  <a:lnTo>
                    <a:pt x="72422" y="12640"/>
                  </a:lnTo>
                  <a:lnTo>
                    <a:pt x="73416" y="13447"/>
                  </a:lnTo>
                  <a:lnTo>
                    <a:pt x="74320" y="15074"/>
                  </a:lnTo>
                  <a:lnTo>
                    <a:pt x="75440" y="16477"/>
                  </a:lnTo>
                  <a:lnTo>
                    <a:pt x="76473" y="17170"/>
                  </a:lnTo>
                  <a:lnTo>
                    <a:pt x="77609" y="17493"/>
                  </a:lnTo>
                  <a:lnTo>
                    <a:pt x="85225" y="16925"/>
                  </a:lnTo>
                  <a:lnTo>
                    <a:pt x="91880" y="18511"/>
                  </a:lnTo>
                  <a:lnTo>
                    <a:pt x="100955" y="18872"/>
                  </a:lnTo>
                  <a:lnTo>
                    <a:pt x="104069" y="19801"/>
                  </a:lnTo>
                  <a:lnTo>
                    <a:pt x="107057" y="21014"/>
                  </a:lnTo>
                  <a:lnTo>
                    <a:pt x="110716" y="23160"/>
                  </a:lnTo>
                  <a:lnTo>
                    <a:pt x="112054" y="23635"/>
                  </a:lnTo>
                  <a:lnTo>
                    <a:pt x="113552" y="23517"/>
                  </a:lnTo>
                  <a:lnTo>
                    <a:pt x="115420" y="21499"/>
                  </a:lnTo>
                  <a:lnTo>
                    <a:pt x="116877" y="21058"/>
                  </a:lnTo>
                  <a:lnTo>
                    <a:pt x="118361" y="20980"/>
                  </a:lnTo>
                  <a:lnTo>
                    <a:pt x="124209" y="21359"/>
                  </a:lnTo>
                  <a:lnTo>
                    <a:pt x="139921" y="23843"/>
                  </a:lnTo>
                  <a:lnTo>
                    <a:pt x="142244" y="23505"/>
                  </a:lnTo>
                  <a:lnTo>
                    <a:pt x="151719" y="18756"/>
                  </a:lnTo>
                  <a:lnTo>
                    <a:pt x="155511" y="14256"/>
                  </a:lnTo>
                  <a:lnTo>
                    <a:pt x="158906" y="13003"/>
                  </a:lnTo>
                  <a:lnTo>
                    <a:pt x="160058" y="10969"/>
                  </a:lnTo>
                  <a:lnTo>
                    <a:pt x="160743" y="8527"/>
                  </a:lnTo>
                  <a:lnTo>
                    <a:pt x="161947" y="7871"/>
                  </a:lnTo>
                  <a:lnTo>
                    <a:pt x="164791" y="7174"/>
                  </a:lnTo>
                  <a:lnTo>
                    <a:pt x="165924" y="6451"/>
                  </a:lnTo>
                  <a:lnTo>
                    <a:pt x="167940" y="3454"/>
                  </a:lnTo>
                  <a:lnTo>
                    <a:pt x="170329" y="797"/>
                  </a:lnTo>
                  <a:lnTo>
                    <a:pt x="171494" y="0"/>
                  </a:lnTo>
                  <a:lnTo>
                    <a:pt x="174857" y="423"/>
                  </a:lnTo>
                  <a:lnTo>
                    <a:pt x="176347" y="1585"/>
                  </a:lnTo>
                  <a:lnTo>
                    <a:pt x="178252" y="5491"/>
                  </a:lnTo>
                  <a:lnTo>
                    <a:pt x="177917" y="6143"/>
                  </a:lnTo>
                  <a:lnTo>
                    <a:pt x="175686" y="8086"/>
                  </a:lnTo>
                  <a:lnTo>
                    <a:pt x="175038" y="8901"/>
                  </a:lnTo>
                  <a:lnTo>
                    <a:pt x="172566" y="14391"/>
                  </a:lnTo>
                  <a:lnTo>
                    <a:pt x="170874" y="170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9361852" y="3386653"/>
              <a:ext cx="10227" cy="11357"/>
            </a:xfrm>
            <a:custGeom>
              <a:avLst/>
              <a:pathLst>
                <a:path w="10227" h="11357">
                  <a:moveTo>
                    <a:pt x="8419" y="1334"/>
                  </a:moveTo>
                  <a:lnTo>
                    <a:pt x="9917" y="3597"/>
                  </a:lnTo>
                  <a:lnTo>
                    <a:pt x="10227" y="5063"/>
                  </a:lnTo>
                  <a:lnTo>
                    <a:pt x="9137" y="6746"/>
                  </a:lnTo>
                  <a:lnTo>
                    <a:pt x="8732" y="9327"/>
                  </a:lnTo>
                  <a:lnTo>
                    <a:pt x="5507" y="11357"/>
                  </a:lnTo>
                  <a:lnTo>
                    <a:pt x="2690" y="10874"/>
                  </a:lnTo>
                  <a:lnTo>
                    <a:pt x="1778" y="10150"/>
                  </a:lnTo>
                  <a:lnTo>
                    <a:pt x="0" y="6228"/>
                  </a:lnTo>
                  <a:lnTo>
                    <a:pt x="172" y="2902"/>
                  </a:lnTo>
                  <a:lnTo>
                    <a:pt x="1295" y="1627"/>
                  </a:lnTo>
                  <a:lnTo>
                    <a:pt x="3905" y="1822"/>
                  </a:lnTo>
                  <a:lnTo>
                    <a:pt x="655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10080801" y="3384655"/>
              <a:ext cx="40878" cy="85435"/>
            </a:xfrm>
            <a:custGeom>
              <a:avLst/>
              <a:pathLst>
                <a:path w="40878" h="85435">
                  <a:moveTo>
                    <a:pt x="8633" y="37330"/>
                  </a:moveTo>
                  <a:lnTo>
                    <a:pt x="10640" y="37944"/>
                  </a:lnTo>
                  <a:lnTo>
                    <a:pt x="12732" y="37772"/>
                  </a:lnTo>
                  <a:lnTo>
                    <a:pt x="13771" y="36538"/>
                  </a:lnTo>
                  <a:lnTo>
                    <a:pt x="14059" y="34937"/>
                  </a:lnTo>
                  <a:lnTo>
                    <a:pt x="15115" y="31957"/>
                  </a:lnTo>
                  <a:lnTo>
                    <a:pt x="17546" y="29938"/>
                  </a:lnTo>
                  <a:lnTo>
                    <a:pt x="19251" y="29622"/>
                  </a:lnTo>
                  <a:lnTo>
                    <a:pt x="20460" y="28772"/>
                  </a:lnTo>
                  <a:lnTo>
                    <a:pt x="20250" y="26559"/>
                  </a:lnTo>
                  <a:lnTo>
                    <a:pt x="20369" y="24384"/>
                  </a:lnTo>
                  <a:lnTo>
                    <a:pt x="22166" y="22062"/>
                  </a:lnTo>
                  <a:lnTo>
                    <a:pt x="27739" y="18832"/>
                  </a:lnTo>
                  <a:lnTo>
                    <a:pt x="30921" y="17680"/>
                  </a:lnTo>
                  <a:lnTo>
                    <a:pt x="35041" y="17311"/>
                  </a:lnTo>
                  <a:lnTo>
                    <a:pt x="35505" y="18550"/>
                  </a:lnTo>
                  <a:lnTo>
                    <a:pt x="35033" y="20319"/>
                  </a:lnTo>
                  <a:lnTo>
                    <a:pt x="35829" y="22984"/>
                  </a:lnTo>
                  <a:lnTo>
                    <a:pt x="35435" y="30193"/>
                  </a:lnTo>
                  <a:lnTo>
                    <a:pt x="34499" y="31215"/>
                  </a:lnTo>
                  <a:lnTo>
                    <a:pt x="30237" y="33707"/>
                  </a:lnTo>
                  <a:lnTo>
                    <a:pt x="25580" y="35700"/>
                  </a:lnTo>
                  <a:lnTo>
                    <a:pt x="24276" y="36538"/>
                  </a:lnTo>
                  <a:lnTo>
                    <a:pt x="23127" y="38522"/>
                  </a:lnTo>
                  <a:lnTo>
                    <a:pt x="23221" y="40490"/>
                  </a:lnTo>
                  <a:lnTo>
                    <a:pt x="27016" y="43114"/>
                  </a:lnTo>
                  <a:lnTo>
                    <a:pt x="32909" y="45570"/>
                  </a:lnTo>
                  <a:lnTo>
                    <a:pt x="34126" y="46722"/>
                  </a:lnTo>
                  <a:lnTo>
                    <a:pt x="34914" y="48650"/>
                  </a:lnTo>
                  <a:lnTo>
                    <a:pt x="35130" y="50809"/>
                  </a:lnTo>
                  <a:lnTo>
                    <a:pt x="36558" y="51835"/>
                  </a:lnTo>
                  <a:lnTo>
                    <a:pt x="38552" y="52329"/>
                  </a:lnTo>
                  <a:lnTo>
                    <a:pt x="39874" y="53351"/>
                  </a:lnTo>
                  <a:lnTo>
                    <a:pt x="40878" y="54791"/>
                  </a:lnTo>
                  <a:lnTo>
                    <a:pt x="30953" y="51430"/>
                  </a:lnTo>
                  <a:lnTo>
                    <a:pt x="28357" y="49947"/>
                  </a:lnTo>
                  <a:lnTo>
                    <a:pt x="25215" y="49770"/>
                  </a:lnTo>
                  <a:lnTo>
                    <a:pt x="22115" y="49320"/>
                  </a:lnTo>
                  <a:lnTo>
                    <a:pt x="18950" y="48031"/>
                  </a:lnTo>
                  <a:lnTo>
                    <a:pt x="15552" y="47727"/>
                  </a:lnTo>
                  <a:lnTo>
                    <a:pt x="13930" y="48661"/>
                  </a:lnTo>
                  <a:lnTo>
                    <a:pt x="13293" y="50480"/>
                  </a:lnTo>
                  <a:lnTo>
                    <a:pt x="12907" y="52523"/>
                  </a:lnTo>
                  <a:lnTo>
                    <a:pt x="13660" y="55066"/>
                  </a:lnTo>
                  <a:lnTo>
                    <a:pt x="13592" y="56607"/>
                  </a:lnTo>
                  <a:lnTo>
                    <a:pt x="12950" y="59399"/>
                  </a:lnTo>
                  <a:lnTo>
                    <a:pt x="15406" y="67630"/>
                  </a:lnTo>
                  <a:lnTo>
                    <a:pt x="18490" y="74177"/>
                  </a:lnTo>
                  <a:lnTo>
                    <a:pt x="23024" y="80985"/>
                  </a:lnTo>
                  <a:lnTo>
                    <a:pt x="25264" y="83325"/>
                  </a:lnTo>
                  <a:lnTo>
                    <a:pt x="27777" y="85435"/>
                  </a:lnTo>
                  <a:lnTo>
                    <a:pt x="23704" y="84809"/>
                  </a:lnTo>
                  <a:lnTo>
                    <a:pt x="22468" y="82534"/>
                  </a:lnTo>
                  <a:lnTo>
                    <a:pt x="17300" y="80278"/>
                  </a:lnTo>
                  <a:lnTo>
                    <a:pt x="16318" y="78932"/>
                  </a:lnTo>
                  <a:lnTo>
                    <a:pt x="12950" y="72471"/>
                  </a:lnTo>
                  <a:lnTo>
                    <a:pt x="11965" y="71265"/>
                  </a:lnTo>
                  <a:lnTo>
                    <a:pt x="8856" y="69068"/>
                  </a:lnTo>
                  <a:lnTo>
                    <a:pt x="7496" y="67452"/>
                  </a:lnTo>
                  <a:lnTo>
                    <a:pt x="7032" y="65269"/>
                  </a:lnTo>
                  <a:lnTo>
                    <a:pt x="7380" y="62976"/>
                  </a:lnTo>
                  <a:lnTo>
                    <a:pt x="7213" y="59804"/>
                  </a:lnTo>
                  <a:lnTo>
                    <a:pt x="7326" y="56649"/>
                  </a:lnTo>
                  <a:lnTo>
                    <a:pt x="7969" y="52806"/>
                  </a:lnTo>
                  <a:lnTo>
                    <a:pt x="6862" y="51461"/>
                  </a:lnTo>
                  <a:lnTo>
                    <a:pt x="5413" y="50186"/>
                  </a:lnTo>
                  <a:lnTo>
                    <a:pt x="3732" y="47236"/>
                  </a:lnTo>
                  <a:lnTo>
                    <a:pt x="3227" y="43886"/>
                  </a:lnTo>
                  <a:lnTo>
                    <a:pt x="3357" y="41958"/>
                  </a:lnTo>
                  <a:lnTo>
                    <a:pt x="4053" y="40248"/>
                  </a:lnTo>
                  <a:lnTo>
                    <a:pt x="4984" y="38769"/>
                  </a:lnTo>
                  <a:lnTo>
                    <a:pt x="5187" y="37327"/>
                  </a:lnTo>
                  <a:lnTo>
                    <a:pt x="2766" y="35233"/>
                  </a:lnTo>
                  <a:lnTo>
                    <a:pt x="226" y="29265"/>
                  </a:lnTo>
                  <a:lnTo>
                    <a:pt x="0" y="26171"/>
                  </a:lnTo>
                  <a:lnTo>
                    <a:pt x="3227" y="20215"/>
                  </a:lnTo>
                  <a:lnTo>
                    <a:pt x="3160" y="17325"/>
                  </a:lnTo>
                  <a:lnTo>
                    <a:pt x="3802" y="15607"/>
                  </a:lnTo>
                  <a:lnTo>
                    <a:pt x="4156" y="13785"/>
                  </a:lnTo>
                  <a:lnTo>
                    <a:pt x="5842" y="9818"/>
                  </a:lnTo>
                  <a:lnTo>
                    <a:pt x="8598" y="6436"/>
                  </a:lnTo>
                  <a:lnTo>
                    <a:pt x="13252" y="1704"/>
                  </a:lnTo>
                  <a:lnTo>
                    <a:pt x="15031" y="671"/>
                  </a:lnTo>
                  <a:lnTo>
                    <a:pt x="17026" y="0"/>
                  </a:lnTo>
                  <a:lnTo>
                    <a:pt x="17201" y="1159"/>
                  </a:lnTo>
                  <a:lnTo>
                    <a:pt x="16882" y="2187"/>
                  </a:lnTo>
                  <a:lnTo>
                    <a:pt x="13441" y="7001"/>
                  </a:lnTo>
                  <a:lnTo>
                    <a:pt x="12983" y="8089"/>
                  </a:lnTo>
                  <a:lnTo>
                    <a:pt x="12891" y="10115"/>
                  </a:lnTo>
                  <a:lnTo>
                    <a:pt x="14540" y="11312"/>
                  </a:lnTo>
                  <a:lnTo>
                    <a:pt x="16321" y="13756"/>
                  </a:lnTo>
                  <a:lnTo>
                    <a:pt x="16674" y="17009"/>
                  </a:lnTo>
                  <a:lnTo>
                    <a:pt x="16734" y="20474"/>
                  </a:lnTo>
                  <a:lnTo>
                    <a:pt x="16342" y="23966"/>
                  </a:lnTo>
                  <a:lnTo>
                    <a:pt x="15679" y="25130"/>
                  </a:lnTo>
                  <a:lnTo>
                    <a:pt x="12850" y="28635"/>
                  </a:lnTo>
                  <a:lnTo>
                    <a:pt x="6425" y="32750"/>
                  </a:lnTo>
                  <a:lnTo>
                    <a:pt x="5877" y="33763"/>
                  </a:lnTo>
                  <a:lnTo>
                    <a:pt x="5915" y="34898"/>
                  </a:lnTo>
                  <a:lnTo>
                    <a:pt x="7105" y="3626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9243161" y="3383737"/>
              <a:ext cx="6241" cy="4945"/>
            </a:xfrm>
            <a:custGeom>
              <a:avLst/>
              <a:pathLst>
                <a:path w="6241" h="4945">
                  <a:moveTo>
                    <a:pt x="6241" y="4327"/>
                  </a:moveTo>
                  <a:lnTo>
                    <a:pt x="6079" y="4945"/>
                  </a:lnTo>
                  <a:lnTo>
                    <a:pt x="3227" y="2037"/>
                  </a:lnTo>
                  <a:lnTo>
                    <a:pt x="0" y="423"/>
                  </a:lnTo>
                  <a:lnTo>
                    <a:pt x="1335" y="0"/>
                  </a:lnTo>
                  <a:lnTo>
                    <a:pt x="3993" y="447"/>
                  </a:lnTo>
                  <a:lnTo>
                    <a:pt x="5059" y="867"/>
                  </a:lnTo>
                  <a:lnTo>
                    <a:pt x="6090" y="231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10102844" y="3373640"/>
              <a:ext cx="13002" cy="15554"/>
            </a:xfrm>
            <a:custGeom>
              <a:avLst/>
              <a:pathLst>
                <a:path w="13002" h="15554">
                  <a:moveTo>
                    <a:pt x="6520" y="15083"/>
                  </a:moveTo>
                  <a:lnTo>
                    <a:pt x="2153" y="15554"/>
                  </a:lnTo>
                  <a:lnTo>
                    <a:pt x="1160" y="14233"/>
                  </a:lnTo>
                  <a:lnTo>
                    <a:pt x="0" y="8294"/>
                  </a:lnTo>
                  <a:lnTo>
                    <a:pt x="3106" y="3544"/>
                  </a:lnTo>
                  <a:lnTo>
                    <a:pt x="7022" y="748"/>
                  </a:lnTo>
                  <a:lnTo>
                    <a:pt x="9691" y="41"/>
                  </a:lnTo>
                  <a:lnTo>
                    <a:pt x="10616" y="0"/>
                  </a:lnTo>
                  <a:lnTo>
                    <a:pt x="13002" y="3424"/>
                  </a:lnTo>
                  <a:lnTo>
                    <a:pt x="11199" y="10312"/>
                  </a:lnTo>
                  <a:lnTo>
                    <a:pt x="9108" y="1383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10023869" y="3367899"/>
              <a:ext cx="2388" cy="4858"/>
            </a:xfrm>
            <a:custGeom>
              <a:avLst/>
              <a:pathLst>
                <a:path w="2388" h="4858">
                  <a:moveTo>
                    <a:pt x="1308" y="4248"/>
                  </a:moveTo>
                  <a:lnTo>
                    <a:pt x="1028" y="4858"/>
                  </a:lnTo>
                  <a:lnTo>
                    <a:pt x="0" y="1617"/>
                  </a:lnTo>
                  <a:lnTo>
                    <a:pt x="850" y="0"/>
                  </a:lnTo>
                  <a:lnTo>
                    <a:pt x="2077" y="593"/>
                  </a:lnTo>
                  <a:lnTo>
                    <a:pt x="2388" y="1171"/>
                  </a:lnTo>
                  <a:lnTo>
                    <a:pt x="1211" y="271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9204719" y="3364841"/>
              <a:ext cx="20628" cy="15622"/>
            </a:xfrm>
            <a:custGeom>
              <a:avLst/>
              <a:pathLst>
                <a:path w="20628" h="15622">
                  <a:moveTo>
                    <a:pt x="20628" y="15364"/>
                  </a:moveTo>
                  <a:lnTo>
                    <a:pt x="18895" y="15622"/>
                  </a:lnTo>
                  <a:lnTo>
                    <a:pt x="17228" y="15031"/>
                  </a:lnTo>
                  <a:lnTo>
                    <a:pt x="15840" y="13441"/>
                  </a:lnTo>
                  <a:lnTo>
                    <a:pt x="8422" y="8850"/>
                  </a:lnTo>
                  <a:lnTo>
                    <a:pt x="6115" y="8775"/>
                  </a:lnTo>
                  <a:lnTo>
                    <a:pt x="4493" y="7602"/>
                  </a:lnTo>
                  <a:lnTo>
                    <a:pt x="2525" y="7195"/>
                  </a:lnTo>
                  <a:lnTo>
                    <a:pt x="437" y="4131"/>
                  </a:lnTo>
                  <a:lnTo>
                    <a:pt x="0" y="2488"/>
                  </a:lnTo>
                  <a:lnTo>
                    <a:pt x="1519" y="1686"/>
                  </a:lnTo>
                  <a:lnTo>
                    <a:pt x="2461" y="0"/>
                  </a:lnTo>
                  <a:lnTo>
                    <a:pt x="4935" y="744"/>
                  </a:lnTo>
                  <a:lnTo>
                    <a:pt x="7755" y="3720"/>
                  </a:lnTo>
                  <a:lnTo>
                    <a:pt x="10621" y="4830"/>
                  </a:lnTo>
                  <a:lnTo>
                    <a:pt x="11401" y="5391"/>
                  </a:lnTo>
                  <a:lnTo>
                    <a:pt x="12788" y="7038"/>
                  </a:lnTo>
                  <a:lnTo>
                    <a:pt x="19346" y="11076"/>
                  </a:lnTo>
                  <a:lnTo>
                    <a:pt x="20058" y="12446"/>
                  </a:lnTo>
                  <a:lnTo>
                    <a:pt x="20509" y="1382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9565876" y="3362549"/>
              <a:ext cx="2790" cy="4033"/>
            </a:xfrm>
            <a:custGeom>
              <a:avLst/>
              <a:pathLst>
                <a:path w="2790" h="4033">
                  <a:moveTo>
                    <a:pt x="2790" y="2585"/>
                  </a:moveTo>
                  <a:lnTo>
                    <a:pt x="1446" y="4033"/>
                  </a:lnTo>
                  <a:lnTo>
                    <a:pt x="0" y="3131"/>
                  </a:lnTo>
                  <a:lnTo>
                    <a:pt x="2226" y="195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9480367" y="3360793"/>
              <a:ext cx="3993" cy="5618"/>
            </a:xfrm>
            <a:custGeom>
              <a:avLst/>
              <a:pathLst>
                <a:path w="3993" h="5618">
                  <a:moveTo>
                    <a:pt x="1883" y="5511"/>
                  </a:moveTo>
                  <a:lnTo>
                    <a:pt x="728" y="5618"/>
                  </a:lnTo>
                  <a:lnTo>
                    <a:pt x="386" y="4798"/>
                  </a:lnTo>
                  <a:lnTo>
                    <a:pt x="434" y="3382"/>
                  </a:lnTo>
                  <a:lnTo>
                    <a:pt x="332" y="2254"/>
                  </a:lnTo>
                  <a:lnTo>
                    <a:pt x="0" y="1414"/>
                  </a:lnTo>
                  <a:lnTo>
                    <a:pt x="0" y="0"/>
                  </a:lnTo>
                  <a:lnTo>
                    <a:pt x="1063" y="705"/>
                  </a:lnTo>
                  <a:lnTo>
                    <a:pt x="1883" y="1366"/>
                  </a:lnTo>
                  <a:lnTo>
                    <a:pt x="2828" y="1839"/>
                  </a:lnTo>
                  <a:lnTo>
                    <a:pt x="3591" y="2158"/>
                  </a:lnTo>
                  <a:lnTo>
                    <a:pt x="3993" y="2376"/>
                  </a:lnTo>
                  <a:lnTo>
                    <a:pt x="3238" y="438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9494427" y="3356176"/>
              <a:ext cx="2328" cy="3906"/>
            </a:xfrm>
            <a:custGeom>
              <a:avLst/>
              <a:pathLst>
                <a:path w="2328" h="3906">
                  <a:moveTo>
                    <a:pt x="2328" y="2002"/>
                  </a:moveTo>
                  <a:lnTo>
                    <a:pt x="2285" y="3906"/>
                  </a:lnTo>
                  <a:lnTo>
                    <a:pt x="375" y="2791"/>
                  </a:lnTo>
                  <a:lnTo>
                    <a:pt x="0" y="682"/>
                  </a:lnTo>
                  <a:lnTo>
                    <a:pt x="628" y="0"/>
                  </a:lnTo>
                  <a:lnTo>
                    <a:pt x="1940" y="36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9807700" y="3350470"/>
              <a:ext cx="3961" cy="5204"/>
            </a:xfrm>
            <a:custGeom>
              <a:avLst/>
              <a:pathLst>
                <a:path w="3961" h="5204">
                  <a:moveTo>
                    <a:pt x="3340" y="4298"/>
                  </a:moveTo>
                  <a:lnTo>
                    <a:pt x="2992" y="5204"/>
                  </a:lnTo>
                  <a:lnTo>
                    <a:pt x="631" y="2980"/>
                  </a:lnTo>
                  <a:lnTo>
                    <a:pt x="0" y="1373"/>
                  </a:lnTo>
                  <a:lnTo>
                    <a:pt x="286" y="113"/>
                  </a:lnTo>
                  <a:lnTo>
                    <a:pt x="2741" y="0"/>
                  </a:lnTo>
                  <a:lnTo>
                    <a:pt x="3961" y="7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10026500" y="3342258"/>
              <a:ext cx="5604" cy="9059"/>
            </a:xfrm>
            <a:custGeom>
              <a:avLst/>
              <a:pathLst>
                <a:path w="5604" h="9059">
                  <a:moveTo>
                    <a:pt x="5604" y="8213"/>
                  </a:moveTo>
                  <a:lnTo>
                    <a:pt x="4916" y="9059"/>
                  </a:lnTo>
                  <a:lnTo>
                    <a:pt x="1554" y="7519"/>
                  </a:lnTo>
                  <a:lnTo>
                    <a:pt x="1721" y="5074"/>
                  </a:lnTo>
                  <a:lnTo>
                    <a:pt x="1268" y="3869"/>
                  </a:lnTo>
                  <a:lnTo>
                    <a:pt x="366" y="2601"/>
                  </a:lnTo>
                  <a:lnTo>
                    <a:pt x="0" y="1356"/>
                  </a:lnTo>
                  <a:lnTo>
                    <a:pt x="375" y="0"/>
                  </a:lnTo>
                  <a:lnTo>
                    <a:pt x="2436" y="1736"/>
                  </a:lnTo>
                  <a:lnTo>
                    <a:pt x="3602" y="4481"/>
                  </a:lnTo>
                  <a:lnTo>
                    <a:pt x="5202" y="709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10063039" y="3338813"/>
              <a:ext cx="2218" cy="2790"/>
            </a:xfrm>
            <a:custGeom>
              <a:avLst/>
              <a:pathLst>
                <a:path w="2218" h="2790">
                  <a:moveTo>
                    <a:pt x="2053" y="2471"/>
                  </a:moveTo>
                  <a:lnTo>
                    <a:pt x="1602" y="2790"/>
                  </a:lnTo>
                  <a:lnTo>
                    <a:pt x="609" y="2045"/>
                  </a:lnTo>
                  <a:lnTo>
                    <a:pt x="0" y="1229"/>
                  </a:lnTo>
                  <a:lnTo>
                    <a:pt x="37" y="407"/>
                  </a:lnTo>
                  <a:lnTo>
                    <a:pt x="744" y="0"/>
                  </a:lnTo>
                  <a:lnTo>
                    <a:pt x="2196" y="1257"/>
                  </a:lnTo>
                  <a:lnTo>
                    <a:pt x="2218" y="195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10059169" y="3333728"/>
              <a:ext cx="2823" cy="5787"/>
            </a:xfrm>
            <a:custGeom>
              <a:avLst/>
              <a:pathLst>
                <a:path w="2823" h="5787">
                  <a:moveTo>
                    <a:pt x="2261" y="4622"/>
                  </a:moveTo>
                  <a:lnTo>
                    <a:pt x="2329" y="5787"/>
                  </a:lnTo>
                  <a:lnTo>
                    <a:pt x="655" y="3137"/>
                  </a:lnTo>
                  <a:lnTo>
                    <a:pt x="0" y="0"/>
                  </a:lnTo>
                  <a:lnTo>
                    <a:pt x="1327" y="1119"/>
                  </a:lnTo>
                  <a:lnTo>
                    <a:pt x="2823" y="343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9810121" y="3329743"/>
              <a:ext cx="8228" cy="5032"/>
            </a:xfrm>
            <a:custGeom>
              <a:avLst/>
              <a:pathLst>
                <a:path w="8228" h="5032">
                  <a:moveTo>
                    <a:pt x="7175" y="0"/>
                  </a:moveTo>
                  <a:lnTo>
                    <a:pt x="8090" y="2641"/>
                  </a:lnTo>
                  <a:lnTo>
                    <a:pt x="8228" y="3643"/>
                  </a:lnTo>
                  <a:lnTo>
                    <a:pt x="3087" y="5032"/>
                  </a:lnTo>
                  <a:lnTo>
                    <a:pt x="0" y="1786"/>
                  </a:lnTo>
                  <a:lnTo>
                    <a:pt x="661" y="473"/>
                  </a:lnTo>
                  <a:lnTo>
                    <a:pt x="3325" y="53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9544206" y="3328886"/>
              <a:ext cx="10956" cy="15587"/>
            </a:xfrm>
            <a:custGeom>
              <a:avLst/>
              <a:pathLst>
                <a:path w="10956" h="15587">
                  <a:moveTo>
                    <a:pt x="8668" y="14576"/>
                  </a:moveTo>
                  <a:lnTo>
                    <a:pt x="4898" y="15587"/>
                  </a:lnTo>
                  <a:lnTo>
                    <a:pt x="2709" y="14165"/>
                  </a:lnTo>
                  <a:lnTo>
                    <a:pt x="5078" y="12412"/>
                  </a:lnTo>
                  <a:lnTo>
                    <a:pt x="5915" y="12296"/>
                  </a:lnTo>
                  <a:lnTo>
                    <a:pt x="6460" y="11953"/>
                  </a:lnTo>
                  <a:lnTo>
                    <a:pt x="6657" y="11241"/>
                  </a:lnTo>
                  <a:lnTo>
                    <a:pt x="2380" y="10087"/>
                  </a:lnTo>
                  <a:lnTo>
                    <a:pt x="1165" y="9068"/>
                  </a:lnTo>
                  <a:lnTo>
                    <a:pt x="0" y="6474"/>
                  </a:lnTo>
                  <a:lnTo>
                    <a:pt x="32" y="4823"/>
                  </a:lnTo>
                  <a:lnTo>
                    <a:pt x="5515" y="460"/>
                  </a:lnTo>
                  <a:lnTo>
                    <a:pt x="6798" y="0"/>
                  </a:lnTo>
                  <a:lnTo>
                    <a:pt x="6997" y="1806"/>
                  </a:lnTo>
                  <a:lnTo>
                    <a:pt x="10791" y="6382"/>
                  </a:lnTo>
                  <a:lnTo>
                    <a:pt x="10956" y="9427"/>
                  </a:lnTo>
                  <a:lnTo>
                    <a:pt x="10810" y="1052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9569174" y="3324640"/>
              <a:ext cx="278525" cy="236008"/>
            </a:xfrm>
            <a:custGeom>
              <a:avLst/>
              <a:pathLst>
                <a:path w="278525" h="236008">
                  <a:moveTo>
                    <a:pt x="239546" y="5532"/>
                  </a:moveTo>
                  <a:lnTo>
                    <a:pt x="239320" y="5761"/>
                  </a:lnTo>
                  <a:lnTo>
                    <a:pt x="237420" y="6560"/>
                  </a:lnTo>
                  <a:lnTo>
                    <a:pt x="236532" y="8144"/>
                  </a:lnTo>
                  <a:lnTo>
                    <a:pt x="239130" y="10569"/>
                  </a:lnTo>
                  <a:lnTo>
                    <a:pt x="239314" y="12182"/>
                  </a:lnTo>
                  <a:lnTo>
                    <a:pt x="241333" y="13618"/>
                  </a:lnTo>
                  <a:lnTo>
                    <a:pt x="243797" y="15863"/>
                  </a:lnTo>
                  <a:lnTo>
                    <a:pt x="243894" y="16595"/>
                  </a:lnTo>
                  <a:lnTo>
                    <a:pt x="244730" y="17600"/>
                  </a:lnTo>
                  <a:lnTo>
                    <a:pt x="245151" y="18833"/>
                  </a:lnTo>
                  <a:lnTo>
                    <a:pt x="243416" y="20061"/>
                  </a:lnTo>
                  <a:lnTo>
                    <a:pt x="241079" y="20296"/>
                  </a:lnTo>
                  <a:lnTo>
                    <a:pt x="239352" y="19137"/>
                  </a:lnTo>
                  <a:lnTo>
                    <a:pt x="237757" y="17697"/>
                  </a:lnTo>
                  <a:lnTo>
                    <a:pt x="237349" y="19488"/>
                  </a:lnTo>
                  <a:lnTo>
                    <a:pt x="236119" y="20512"/>
                  </a:lnTo>
                  <a:lnTo>
                    <a:pt x="231628" y="20214"/>
                  </a:lnTo>
                  <a:lnTo>
                    <a:pt x="228414" y="20223"/>
                  </a:lnTo>
                  <a:lnTo>
                    <a:pt x="225219" y="20674"/>
                  </a:lnTo>
                  <a:lnTo>
                    <a:pt x="226819" y="20950"/>
                  </a:lnTo>
                  <a:lnTo>
                    <a:pt x="228271" y="21521"/>
                  </a:lnTo>
                  <a:lnTo>
                    <a:pt x="233242" y="26091"/>
                  </a:lnTo>
                  <a:lnTo>
                    <a:pt x="234303" y="27783"/>
                  </a:lnTo>
                  <a:lnTo>
                    <a:pt x="232567" y="31150"/>
                  </a:lnTo>
                  <a:lnTo>
                    <a:pt x="233412" y="32526"/>
                  </a:lnTo>
                  <a:lnTo>
                    <a:pt x="235336" y="33315"/>
                  </a:lnTo>
                  <a:lnTo>
                    <a:pt x="237679" y="34990"/>
                  </a:lnTo>
                  <a:lnTo>
                    <a:pt x="239346" y="35159"/>
                  </a:lnTo>
                  <a:lnTo>
                    <a:pt x="240547" y="36102"/>
                  </a:lnTo>
                  <a:lnTo>
                    <a:pt x="240596" y="37745"/>
                  </a:lnTo>
                  <a:lnTo>
                    <a:pt x="241300" y="39239"/>
                  </a:lnTo>
                  <a:lnTo>
                    <a:pt x="239400" y="39834"/>
                  </a:lnTo>
                  <a:lnTo>
                    <a:pt x="241281" y="40231"/>
                  </a:lnTo>
                  <a:lnTo>
                    <a:pt x="242952" y="40994"/>
                  </a:lnTo>
                  <a:lnTo>
                    <a:pt x="242037" y="41769"/>
                  </a:lnTo>
                  <a:lnTo>
                    <a:pt x="241327" y="42708"/>
                  </a:lnTo>
                  <a:lnTo>
                    <a:pt x="242099" y="43215"/>
                  </a:lnTo>
                  <a:lnTo>
                    <a:pt x="244390" y="44082"/>
                  </a:lnTo>
                  <a:lnTo>
                    <a:pt x="245392" y="44878"/>
                  </a:lnTo>
                  <a:lnTo>
                    <a:pt x="245915" y="47029"/>
                  </a:lnTo>
                  <a:lnTo>
                    <a:pt x="248149" y="50543"/>
                  </a:lnTo>
                  <a:lnTo>
                    <a:pt x="252251" y="55079"/>
                  </a:lnTo>
                  <a:lnTo>
                    <a:pt x="253147" y="56731"/>
                  </a:lnTo>
                  <a:lnTo>
                    <a:pt x="253139" y="58253"/>
                  </a:lnTo>
                  <a:lnTo>
                    <a:pt x="252456" y="59561"/>
                  </a:lnTo>
                  <a:lnTo>
                    <a:pt x="250119" y="61094"/>
                  </a:lnTo>
                  <a:lnTo>
                    <a:pt x="248247" y="63110"/>
                  </a:lnTo>
                  <a:lnTo>
                    <a:pt x="248020" y="63838"/>
                  </a:lnTo>
                  <a:lnTo>
                    <a:pt x="245483" y="64772"/>
                  </a:lnTo>
                  <a:lnTo>
                    <a:pt x="246644" y="65459"/>
                  </a:lnTo>
                  <a:lnTo>
                    <a:pt x="247567" y="66387"/>
                  </a:lnTo>
                  <a:lnTo>
                    <a:pt x="249329" y="69195"/>
                  </a:lnTo>
                  <a:lnTo>
                    <a:pt x="253528" y="73753"/>
                  </a:lnTo>
                  <a:lnTo>
                    <a:pt x="255641" y="75453"/>
                  </a:lnTo>
                  <a:lnTo>
                    <a:pt x="264341" y="81640"/>
                  </a:lnTo>
                  <a:lnTo>
                    <a:pt x="268964" y="84333"/>
                  </a:lnTo>
                  <a:lnTo>
                    <a:pt x="274866" y="90499"/>
                  </a:lnTo>
                  <a:lnTo>
                    <a:pt x="277931" y="91924"/>
                  </a:lnTo>
                  <a:lnTo>
                    <a:pt x="278525" y="93642"/>
                  </a:lnTo>
                  <a:lnTo>
                    <a:pt x="275967" y="96274"/>
                  </a:lnTo>
                  <a:lnTo>
                    <a:pt x="272238" y="97591"/>
                  </a:lnTo>
                  <a:lnTo>
                    <a:pt x="266085" y="98301"/>
                  </a:lnTo>
                  <a:lnTo>
                    <a:pt x="259915" y="97374"/>
                  </a:lnTo>
                  <a:lnTo>
                    <a:pt x="256726" y="96620"/>
                  </a:lnTo>
                  <a:lnTo>
                    <a:pt x="253946" y="95106"/>
                  </a:lnTo>
                  <a:lnTo>
                    <a:pt x="251758" y="92066"/>
                  </a:lnTo>
                  <a:lnTo>
                    <a:pt x="248865" y="90421"/>
                  </a:lnTo>
                  <a:lnTo>
                    <a:pt x="249979" y="92264"/>
                  </a:lnTo>
                  <a:lnTo>
                    <a:pt x="250681" y="94148"/>
                  </a:lnTo>
                  <a:lnTo>
                    <a:pt x="250319" y="96200"/>
                  </a:lnTo>
                  <a:lnTo>
                    <a:pt x="249180" y="97809"/>
                  </a:lnTo>
                  <a:lnTo>
                    <a:pt x="247232" y="98988"/>
                  </a:lnTo>
                  <a:lnTo>
                    <a:pt x="245143" y="99946"/>
                  </a:lnTo>
                  <a:lnTo>
                    <a:pt x="244263" y="100619"/>
                  </a:lnTo>
                  <a:lnTo>
                    <a:pt x="238963" y="111358"/>
                  </a:lnTo>
                  <a:lnTo>
                    <a:pt x="238102" y="114263"/>
                  </a:lnTo>
                  <a:lnTo>
                    <a:pt x="236488" y="126322"/>
                  </a:lnTo>
                  <a:lnTo>
                    <a:pt x="236464" y="129728"/>
                  </a:lnTo>
                  <a:lnTo>
                    <a:pt x="238842" y="136102"/>
                  </a:lnTo>
                  <a:lnTo>
                    <a:pt x="239060" y="139443"/>
                  </a:lnTo>
                  <a:lnTo>
                    <a:pt x="239530" y="140887"/>
                  </a:lnTo>
                  <a:lnTo>
                    <a:pt x="239217" y="142085"/>
                  </a:lnTo>
                  <a:lnTo>
                    <a:pt x="238092" y="142797"/>
                  </a:lnTo>
                  <a:lnTo>
                    <a:pt x="233542" y="144746"/>
                  </a:lnTo>
                  <a:lnTo>
                    <a:pt x="230325" y="146362"/>
                  </a:lnTo>
                  <a:lnTo>
                    <a:pt x="227721" y="148664"/>
                  </a:lnTo>
                  <a:lnTo>
                    <a:pt x="225613" y="151530"/>
                  </a:lnTo>
                  <a:lnTo>
                    <a:pt x="223762" y="153603"/>
                  </a:lnTo>
                  <a:lnTo>
                    <a:pt x="221295" y="154596"/>
                  </a:lnTo>
                  <a:lnTo>
                    <a:pt x="219511" y="154447"/>
                  </a:lnTo>
                  <a:lnTo>
                    <a:pt x="218065" y="153495"/>
                  </a:lnTo>
                  <a:lnTo>
                    <a:pt x="217056" y="151654"/>
                  </a:lnTo>
                  <a:lnTo>
                    <a:pt x="216484" y="149638"/>
                  </a:lnTo>
                  <a:lnTo>
                    <a:pt x="216106" y="151128"/>
                  </a:lnTo>
                  <a:lnTo>
                    <a:pt x="216176" y="152583"/>
                  </a:lnTo>
                  <a:lnTo>
                    <a:pt x="217021" y="154140"/>
                  </a:lnTo>
                  <a:lnTo>
                    <a:pt x="217344" y="155783"/>
                  </a:lnTo>
                  <a:lnTo>
                    <a:pt x="216859" y="157462"/>
                  </a:lnTo>
                  <a:lnTo>
                    <a:pt x="215803" y="158800"/>
                  </a:lnTo>
                  <a:lnTo>
                    <a:pt x="212940" y="160260"/>
                  </a:lnTo>
                  <a:lnTo>
                    <a:pt x="211362" y="161512"/>
                  </a:lnTo>
                  <a:lnTo>
                    <a:pt x="211102" y="163701"/>
                  </a:lnTo>
                  <a:lnTo>
                    <a:pt x="210342" y="164942"/>
                  </a:lnTo>
                  <a:lnTo>
                    <a:pt x="209246" y="165903"/>
                  </a:lnTo>
                  <a:lnTo>
                    <a:pt x="205217" y="168105"/>
                  </a:lnTo>
                  <a:lnTo>
                    <a:pt x="204318" y="168985"/>
                  </a:lnTo>
                  <a:lnTo>
                    <a:pt x="203652" y="170105"/>
                  </a:lnTo>
                  <a:lnTo>
                    <a:pt x="205800" y="169932"/>
                  </a:lnTo>
                  <a:lnTo>
                    <a:pt x="207764" y="170105"/>
                  </a:lnTo>
                  <a:lnTo>
                    <a:pt x="207910" y="172296"/>
                  </a:lnTo>
                  <a:lnTo>
                    <a:pt x="208528" y="173926"/>
                  </a:lnTo>
                  <a:lnTo>
                    <a:pt x="207743" y="177502"/>
                  </a:lnTo>
                  <a:lnTo>
                    <a:pt x="204715" y="179914"/>
                  </a:lnTo>
                  <a:lnTo>
                    <a:pt x="206226" y="180422"/>
                  </a:lnTo>
                  <a:lnTo>
                    <a:pt x="207594" y="181210"/>
                  </a:lnTo>
                  <a:lnTo>
                    <a:pt x="210633" y="181795"/>
                  </a:lnTo>
                  <a:lnTo>
                    <a:pt x="211664" y="184332"/>
                  </a:lnTo>
                  <a:lnTo>
                    <a:pt x="211216" y="187403"/>
                  </a:lnTo>
                  <a:lnTo>
                    <a:pt x="210665" y="190158"/>
                  </a:lnTo>
                  <a:lnTo>
                    <a:pt x="208485" y="190925"/>
                  </a:lnTo>
                  <a:lnTo>
                    <a:pt x="207128" y="190415"/>
                  </a:lnTo>
                  <a:lnTo>
                    <a:pt x="205781" y="190463"/>
                  </a:lnTo>
                  <a:lnTo>
                    <a:pt x="204793" y="191300"/>
                  </a:lnTo>
                  <a:lnTo>
                    <a:pt x="204529" y="192722"/>
                  </a:lnTo>
                  <a:lnTo>
                    <a:pt x="206415" y="192023"/>
                  </a:lnTo>
                  <a:lnTo>
                    <a:pt x="206310" y="195583"/>
                  </a:lnTo>
                  <a:lnTo>
                    <a:pt x="205800" y="199061"/>
                  </a:lnTo>
                  <a:lnTo>
                    <a:pt x="205176" y="200980"/>
                  </a:lnTo>
                  <a:lnTo>
                    <a:pt x="204021" y="202545"/>
                  </a:lnTo>
                  <a:lnTo>
                    <a:pt x="202278" y="203047"/>
                  </a:lnTo>
                  <a:lnTo>
                    <a:pt x="200635" y="201876"/>
                  </a:lnTo>
                  <a:lnTo>
                    <a:pt x="200297" y="203236"/>
                  </a:lnTo>
                  <a:lnTo>
                    <a:pt x="200799" y="204383"/>
                  </a:lnTo>
                  <a:lnTo>
                    <a:pt x="203147" y="207176"/>
                  </a:lnTo>
                  <a:lnTo>
                    <a:pt x="201706" y="207789"/>
                  </a:lnTo>
                  <a:lnTo>
                    <a:pt x="200656" y="208741"/>
                  </a:lnTo>
                  <a:lnTo>
                    <a:pt x="200184" y="210128"/>
                  </a:lnTo>
                  <a:lnTo>
                    <a:pt x="197629" y="213307"/>
                  </a:lnTo>
                  <a:lnTo>
                    <a:pt x="196501" y="215644"/>
                  </a:lnTo>
                  <a:lnTo>
                    <a:pt x="196023" y="218146"/>
                  </a:lnTo>
                  <a:lnTo>
                    <a:pt x="194827" y="220127"/>
                  </a:lnTo>
                  <a:lnTo>
                    <a:pt x="175540" y="228743"/>
                  </a:lnTo>
                  <a:lnTo>
                    <a:pt x="159937" y="236008"/>
                  </a:lnTo>
                  <a:lnTo>
                    <a:pt x="158803" y="235514"/>
                  </a:lnTo>
                  <a:lnTo>
                    <a:pt x="158050" y="234405"/>
                  </a:lnTo>
                  <a:lnTo>
                    <a:pt x="157516" y="223119"/>
                  </a:lnTo>
                  <a:lnTo>
                    <a:pt x="155586" y="217347"/>
                  </a:lnTo>
                  <a:lnTo>
                    <a:pt x="155295" y="214093"/>
                  </a:lnTo>
                  <a:lnTo>
                    <a:pt x="153095" y="216999"/>
                  </a:lnTo>
                  <a:lnTo>
                    <a:pt x="151746" y="216705"/>
                  </a:lnTo>
                  <a:lnTo>
                    <a:pt x="150286" y="215965"/>
                  </a:lnTo>
                  <a:lnTo>
                    <a:pt x="149188" y="215015"/>
                  </a:lnTo>
                  <a:lnTo>
                    <a:pt x="149107" y="213763"/>
                  </a:lnTo>
                  <a:lnTo>
                    <a:pt x="150286" y="210182"/>
                  </a:lnTo>
                  <a:lnTo>
                    <a:pt x="148859" y="212147"/>
                  </a:lnTo>
                  <a:lnTo>
                    <a:pt x="147302" y="213663"/>
                  </a:lnTo>
                  <a:lnTo>
                    <a:pt x="145688" y="213477"/>
                  </a:lnTo>
                  <a:lnTo>
                    <a:pt x="144298" y="212727"/>
                  </a:lnTo>
                  <a:lnTo>
                    <a:pt x="143783" y="211564"/>
                  </a:lnTo>
                  <a:lnTo>
                    <a:pt x="143043" y="211391"/>
                  </a:lnTo>
                  <a:lnTo>
                    <a:pt x="139632" y="214581"/>
                  </a:lnTo>
                  <a:lnTo>
                    <a:pt x="135128" y="216292"/>
                  </a:lnTo>
                  <a:lnTo>
                    <a:pt x="132621" y="216265"/>
                  </a:lnTo>
                  <a:lnTo>
                    <a:pt x="130646" y="215288"/>
                  </a:lnTo>
                  <a:lnTo>
                    <a:pt x="130748" y="212859"/>
                  </a:lnTo>
                  <a:lnTo>
                    <a:pt x="130549" y="210484"/>
                  </a:lnTo>
                  <a:lnTo>
                    <a:pt x="129995" y="209092"/>
                  </a:lnTo>
                  <a:lnTo>
                    <a:pt x="128786" y="208595"/>
                  </a:lnTo>
                  <a:lnTo>
                    <a:pt x="127672" y="208771"/>
                  </a:lnTo>
                  <a:lnTo>
                    <a:pt x="124439" y="210009"/>
                  </a:lnTo>
                  <a:lnTo>
                    <a:pt x="123284" y="209864"/>
                  </a:lnTo>
                  <a:lnTo>
                    <a:pt x="122620" y="210495"/>
                  </a:lnTo>
                  <a:lnTo>
                    <a:pt x="114076" y="201846"/>
                  </a:lnTo>
                  <a:lnTo>
                    <a:pt x="112349" y="208854"/>
                  </a:lnTo>
                  <a:lnTo>
                    <a:pt x="106450" y="212587"/>
                  </a:lnTo>
                  <a:lnTo>
                    <a:pt x="102092" y="214751"/>
                  </a:lnTo>
                  <a:lnTo>
                    <a:pt x="97771" y="213939"/>
                  </a:lnTo>
                  <a:lnTo>
                    <a:pt x="93378" y="212554"/>
                  </a:lnTo>
                  <a:lnTo>
                    <a:pt x="89003" y="214225"/>
                  </a:lnTo>
                  <a:lnTo>
                    <a:pt x="84256" y="218321"/>
                  </a:lnTo>
                  <a:lnTo>
                    <a:pt x="82945" y="218953"/>
                  </a:lnTo>
                  <a:lnTo>
                    <a:pt x="81582" y="218934"/>
                  </a:lnTo>
                  <a:lnTo>
                    <a:pt x="80586" y="218400"/>
                  </a:lnTo>
                  <a:lnTo>
                    <a:pt x="80926" y="215293"/>
                  </a:lnTo>
                  <a:lnTo>
                    <a:pt x="80969" y="212187"/>
                  </a:lnTo>
                  <a:lnTo>
                    <a:pt x="80613" y="205265"/>
                  </a:lnTo>
                  <a:lnTo>
                    <a:pt x="80235" y="203905"/>
                  </a:lnTo>
                  <a:lnTo>
                    <a:pt x="78875" y="202003"/>
                  </a:lnTo>
                  <a:lnTo>
                    <a:pt x="77067" y="200629"/>
                  </a:lnTo>
                  <a:lnTo>
                    <a:pt x="76061" y="201633"/>
                  </a:lnTo>
                  <a:lnTo>
                    <a:pt x="75154" y="203007"/>
                  </a:lnTo>
                  <a:lnTo>
                    <a:pt x="71546" y="202947"/>
                  </a:lnTo>
                  <a:lnTo>
                    <a:pt x="68027" y="201852"/>
                  </a:lnTo>
                  <a:lnTo>
                    <a:pt x="65031" y="202480"/>
                  </a:lnTo>
                  <a:lnTo>
                    <a:pt x="59094" y="205225"/>
                  </a:lnTo>
                  <a:lnTo>
                    <a:pt x="55937" y="205648"/>
                  </a:lnTo>
                  <a:lnTo>
                    <a:pt x="54242" y="205031"/>
                  </a:lnTo>
                  <a:lnTo>
                    <a:pt x="53163" y="203549"/>
                  </a:lnTo>
                  <a:lnTo>
                    <a:pt x="53781" y="202197"/>
                  </a:lnTo>
                  <a:lnTo>
                    <a:pt x="55087" y="201158"/>
                  </a:lnTo>
                  <a:lnTo>
                    <a:pt x="52650" y="201984"/>
                  </a:lnTo>
                  <a:lnTo>
                    <a:pt x="50569" y="203371"/>
                  </a:lnTo>
                  <a:lnTo>
                    <a:pt x="49665" y="204261"/>
                  </a:lnTo>
                  <a:lnTo>
                    <a:pt x="48699" y="203816"/>
                  </a:lnTo>
                  <a:lnTo>
                    <a:pt x="46098" y="200683"/>
                  </a:lnTo>
                  <a:lnTo>
                    <a:pt x="40668" y="201854"/>
                  </a:lnTo>
                  <a:lnTo>
                    <a:pt x="39934" y="202213"/>
                  </a:lnTo>
                  <a:lnTo>
                    <a:pt x="38596" y="203279"/>
                  </a:lnTo>
                  <a:lnTo>
                    <a:pt x="37311" y="202747"/>
                  </a:lnTo>
                  <a:lnTo>
                    <a:pt x="36663" y="201614"/>
                  </a:lnTo>
                  <a:lnTo>
                    <a:pt x="36434" y="195081"/>
                  </a:lnTo>
                  <a:lnTo>
                    <a:pt x="33673" y="182513"/>
                  </a:lnTo>
                  <a:lnTo>
                    <a:pt x="32904" y="176088"/>
                  </a:lnTo>
                  <a:lnTo>
                    <a:pt x="32308" y="174568"/>
                  </a:lnTo>
                  <a:lnTo>
                    <a:pt x="29126" y="172258"/>
                  </a:lnTo>
                  <a:lnTo>
                    <a:pt x="29234" y="168944"/>
                  </a:lnTo>
                  <a:lnTo>
                    <a:pt x="30883" y="166173"/>
                  </a:lnTo>
                  <a:lnTo>
                    <a:pt x="31234" y="162943"/>
                  </a:lnTo>
                  <a:lnTo>
                    <a:pt x="30767" y="159437"/>
                  </a:lnTo>
                  <a:lnTo>
                    <a:pt x="29774" y="156010"/>
                  </a:lnTo>
                  <a:lnTo>
                    <a:pt x="28524" y="153422"/>
                  </a:lnTo>
                  <a:lnTo>
                    <a:pt x="26738" y="151209"/>
                  </a:lnTo>
                  <a:lnTo>
                    <a:pt x="24360" y="148729"/>
                  </a:lnTo>
                  <a:lnTo>
                    <a:pt x="21440" y="146875"/>
                  </a:lnTo>
                  <a:lnTo>
                    <a:pt x="15142" y="144789"/>
                  </a:lnTo>
                  <a:lnTo>
                    <a:pt x="11817" y="144973"/>
                  </a:lnTo>
                  <a:lnTo>
                    <a:pt x="10584" y="144155"/>
                  </a:lnTo>
                  <a:lnTo>
                    <a:pt x="9753" y="143094"/>
                  </a:lnTo>
                  <a:lnTo>
                    <a:pt x="10090" y="141011"/>
                  </a:lnTo>
                  <a:lnTo>
                    <a:pt x="11215" y="139578"/>
                  </a:lnTo>
                  <a:lnTo>
                    <a:pt x="12724" y="139224"/>
                  </a:lnTo>
                  <a:lnTo>
                    <a:pt x="12902" y="138418"/>
                  </a:lnTo>
                  <a:lnTo>
                    <a:pt x="9704" y="136739"/>
                  </a:lnTo>
                  <a:lnTo>
                    <a:pt x="7038" y="134459"/>
                  </a:lnTo>
                  <a:lnTo>
                    <a:pt x="6201" y="133090"/>
                  </a:lnTo>
                  <a:lnTo>
                    <a:pt x="5947" y="131585"/>
                  </a:lnTo>
                  <a:lnTo>
                    <a:pt x="5966" y="128106"/>
                  </a:lnTo>
                  <a:lnTo>
                    <a:pt x="6736" y="125909"/>
                  </a:lnTo>
                  <a:lnTo>
                    <a:pt x="7154" y="124719"/>
                  </a:lnTo>
                  <a:lnTo>
                    <a:pt x="7980" y="121042"/>
                  </a:lnTo>
                  <a:lnTo>
                    <a:pt x="9718" y="119921"/>
                  </a:lnTo>
                  <a:lnTo>
                    <a:pt x="9434" y="119241"/>
                  </a:lnTo>
                  <a:lnTo>
                    <a:pt x="8687" y="118742"/>
                  </a:lnTo>
                  <a:lnTo>
                    <a:pt x="7596" y="117536"/>
                  </a:lnTo>
                  <a:lnTo>
                    <a:pt x="6706" y="116148"/>
                  </a:lnTo>
                  <a:lnTo>
                    <a:pt x="4668" y="113795"/>
                  </a:lnTo>
                  <a:lnTo>
                    <a:pt x="1068" y="110954"/>
                  </a:lnTo>
                  <a:lnTo>
                    <a:pt x="466" y="106058"/>
                  </a:lnTo>
                  <a:lnTo>
                    <a:pt x="0" y="98842"/>
                  </a:lnTo>
                  <a:lnTo>
                    <a:pt x="302" y="95562"/>
                  </a:lnTo>
                  <a:lnTo>
                    <a:pt x="1457" y="89428"/>
                  </a:lnTo>
                  <a:lnTo>
                    <a:pt x="3454" y="87497"/>
                  </a:lnTo>
                  <a:lnTo>
                    <a:pt x="5046" y="86960"/>
                  </a:lnTo>
                  <a:lnTo>
                    <a:pt x="6236" y="86133"/>
                  </a:lnTo>
                  <a:lnTo>
                    <a:pt x="5257" y="86014"/>
                  </a:lnTo>
                  <a:lnTo>
                    <a:pt x="4409" y="86318"/>
                  </a:lnTo>
                  <a:lnTo>
                    <a:pt x="2885" y="86526"/>
                  </a:lnTo>
                  <a:lnTo>
                    <a:pt x="4134" y="81031"/>
                  </a:lnTo>
                  <a:lnTo>
                    <a:pt x="4698" y="79444"/>
                  </a:lnTo>
                  <a:lnTo>
                    <a:pt x="7208" y="76372"/>
                  </a:lnTo>
                  <a:lnTo>
                    <a:pt x="10149" y="73653"/>
                  </a:lnTo>
                  <a:lnTo>
                    <a:pt x="11393" y="70458"/>
                  </a:lnTo>
                  <a:lnTo>
                    <a:pt x="13061" y="67650"/>
                  </a:lnTo>
                  <a:lnTo>
                    <a:pt x="19980" y="64753"/>
                  </a:lnTo>
                  <a:lnTo>
                    <a:pt x="17495" y="68383"/>
                  </a:lnTo>
                  <a:lnTo>
                    <a:pt x="17770" y="69705"/>
                  </a:lnTo>
                  <a:lnTo>
                    <a:pt x="18375" y="70867"/>
                  </a:lnTo>
                  <a:lnTo>
                    <a:pt x="20172" y="71686"/>
                  </a:lnTo>
                  <a:lnTo>
                    <a:pt x="20674" y="76156"/>
                  </a:lnTo>
                  <a:lnTo>
                    <a:pt x="22933" y="78697"/>
                  </a:lnTo>
                  <a:lnTo>
                    <a:pt x="25208" y="81018"/>
                  </a:lnTo>
                  <a:lnTo>
                    <a:pt x="26878" y="82154"/>
                  </a:lnTo>
                  <a:lnTo>
                    <a:pt x="28713" y="83807"/>
                  </a:lnTo>
                  <a:lnTo>
                    <a:pt x="30006" y="85340"/>
                  </a:lnTo>
                  <a:lnTo>
                    <a:pt x="31363" y="86634"/>
                  </a:lnTo>
                  <a:lnTo>
                    <a:pt x="33406" y="87894"/>
                  </a:lnTo>
                  <a:lnTo>
                    <a:pt x="38946" y="93259"/>
                  </a:lnTo>
                  <a:lnTo>
                    <a:pt x="41262" y="94832"/>
                  </a:lnTo>
                  <a:lnTo>
                    <a:pt x="42986" y="96407"/>
                  </a:lnTo>
                  <a:lnTo>
                    <a:pt x="44211" y="96963"/>
                  </a:lnTo>
                  <a:lnTo>
                    <a:pt x="47223" y="96516"/>
                  </a:lnTo>
                  <a:lnTo>
                    <a:pt x="56158" y="92669"/>
                  </a:lnTo>
                  <a:lnTo>
                    <a:pt x="57761" y="92419"/>
                  </a:lnTo>
                  <a:lnTo>
                    <a:pt x="60670" y="91752"/>
                  </a:lnTo>
                  <a:lnTo>
                    <a:pt x="65792" y="91954"/>
                  </a:lnTo>
                  <a:lnTo>
                    <a:pt x="71222" y="93265"/>
                  </a:lnTo>
                  <a:lnTo>
                    <a:pt x="72976" y="93305"/>
                  </a:lnTo>
                  <a:lnTo>
                    <a:pt x="74655" y="92523"/>
                  </a:lnTo>
                  <a:lnTo>
                    <a:pt x="76973" y="92755"/>
                  </a:lnTo>
                  <a:lnTo>
                    <a:pt x="79140" y="93163"/>
                  </a:lnTo>
                  <a:lnTo>
                    <a:pt x="80224" y="92826"/>
                  </a:lnTo>
                  <a:lnTo>
                    <a:pt x="83379" y="90018"/>
                  </a:lnTo>
                  <a:lnTo>
                    <a:pt x="87673" y="89186"/>
                  </a:lnTo>
                  <a:lnTo>
                    <a:pt x="89057" y="86416"/>
                  </a:lnTo>
                  <a:lnTo>
                    <a:pt x="90128" y="83803"/>
                  </a:lnTo>
                  <a:lnTo>
                    <a:pt x="90636" y="81015"/>
                  </a:lnTo>
                  <a:lnTo>
                    <a:pt x="92430" y="79894"/>
                  </a:lnTo>
                  <a:lnTo>
                    <a:pt x="94943" y="78924"/>
                  </a:lnTo>
                  <a:lnTo>
                    <a:pt x="98662" y="77698"/>
                  </a:lnTo>
                  <a:lnTo>
                    <a:pt x="111561" y="77480"/>
                  </a:lnTo>
                  <a:lnTo>
                    <a:pt x="112813" y="78017"/>
                  </a:lnTo>
                  <a:lnTo>
                    <a:pt x="113083" y="79435"/>
                  </a:lnTo>
                  <a:lnTo>
                    <a:pt x="112813" y="80516"/>
                  </a:lnTo>
                  <a:lnTo>
                    <a:pt x="113318" y="81158"/>
                  </a:lnTo>
                  <a:lnTo>
                    <a:pt x="115034" y="81216"/>
                  </a:lnTo>
                  <a:lnTo>
                    <a:pt x="116626" y="81870"/>
                  </a:lnTo>
                  <a:lnTo>
                    <a:pt x="123057" y="84108"/>
                  </a:lnTo>
                  <a:lnTo>
                    <a:pt x="125799" y="84799"/>
                  </a:lnTo>
                  <a:lnTo>
                    <a:pt x="127318" y="84626"/>
                  </a:lnTo>
                  <a:lnTo>
                    <a:pt x="130333" y="86628"/>
                  </a:lnTo>
                  <a:lnTo>
                    <a:pt x="131973" y="85947"/>
                  </a:lnTo>
                  <a:lnTo>
                    <a:pt x="134149" y="84543"/>
                  </a:lnTo>
                  <a:lnTo>
                    <a:pt x="136218" y="82650"/>
                  </a:lnTo>
                  <a:lnTo>
                    <a:pt x="138072" y="81147"/>
                  </a:lnTo>
                  <a:lnTo>
                    <a:pt x="140771" y="80567"/>
                  </a:lnTo>
                  <a:lnTo>
                    <a:pt x="144252" y="80648"/>
                  </a:lnTo>
                  <a:lnTo>
                    <a:pt x="148362" y="80135"/>
                  </a:lnTo>
                  <a:lnTo>
                    <a:pt x="151468" y="79330"/>
                  </a:lnTo>
                  <a:lnTo>
                    <a:pt x="154933" y="80657"/>
                  </a:lnTo>
                  <a:lnTo>
                    <a:pt x="155856" y="80239"/>
                  </a:lnTo>
                  <a:lnTo>
                    <a:pt x="156453" y="78940"/>
                  </a:lnTo>
                  <a:lnTo>
                    <a:pt x="158242" y="76097"/>
                  </a:lnTo>
                  <a:lnTo>
                    <a:pt x="159035" y="74183"/>
                  </a:lnTo>
                  <a:lnTo>
                    <a:pt x="159731" y="70515"/>
                  </a:lnTo>
                  <a:lnTo>
                    <a:pt x="160212" y="69638"/>
                  </a:lnTo>
                  <a:lnTo>
                    <a:pt x="161526" y="69134"/>
                  </a:lnTo>
                  <a:lnTo>
                    <a:pt x="162878" y="68445"/>
                  </a:lnTo>
                  <a:lnTo>
                    <a:pt x="163229" y="67344"/>
                  </a:lnTo>
                  <a:lnTo>
                    <a:pt x="163723" y="66066"/>
                  </a:lnTo>
                  <a:lnTo>
                    <a:pt x="163315" y="64991"/>
                  </a:lnTo>
                  <a:lnTo>
                    <a:pt x="162546" y="64088"/>
                  </a:lnTo>
                  <a:lnTo>
                    <a:pt x="161737" y="61026"/>
                  </a:lnTo>
                  <a:lnTo>
                    <a:pt x="162004" y="59630"/>
                  </a:lnTo>
                  <a:lnTo>
                    <a:pt x="162503" y="58592"/>
                  </a:lnTo>
                  <a:lnTo>
                    <a:pt x="163882" y="58070"/>
                  </a:lnTo>
                  <a:lnTo>
                    <a:pt x="167552" y="55819"/>
                  </a:lnTo>
                  <a:lnTo>
                    <a:pt x="170796" y="53185"/>
                  </a:lnTo>
                  <a:lnTo>
                    <a:pt x="172572" y="51893"/>
                  </a:lnTo>
                  <a:lnTo>
                    <a:pt x="173354" y="51056"/>
                  </a:lnTo>
                  <a:lnTo>
                    <a:pt x="173403" y="49849"/>
                  </a:lnTo>
                  <a:lnTo>
                    <a:pt x="171994" y="48591"/>
                  </a:lnTo>
                  <a:lnTo>
                    <a:pt x="170637" y="47988"/>
                  </a:lnTo>
                  <a:lnTo>
                    <a:pt x="170534" y="46529"/>
                  </a:lnTo>
                  <a:lnTo>
                    <a:pt x="170585" y="45523"/>
                  </a:lnTo>
                  <a:lnTo>
                    <a:pt x="170993" y="44573"/>
                  </a:lnTo>
                  <a:lnTo>
                    <a:pt x="170796" y="43650"/>
                  </a:lnTo>
                  <a:lnTo>
                    <a:pt x="170790" y="42271"/>
                  </a:lnTo>
                  <a:lnTo>
                    <a:pt x="171654" y="40785"/>
                  </a:lnTo>
                  <a:lnTo>
                    <a:pt x="173654" y="38586"/>
                  </a:lnTo>
                  <a:lnTo>
                    <a:pt x="175230" y="37164"/>
                  </a:lnTo>
                  <a:lnTo>
                    <a:pt x="176976" y="38047"/>
                  </a:lnTo>
                  <a:lnTo>
                    <a:pt x="179021" y="37639"/>
                  </a:lnTo>
                  <a:lnTo>
                    <a:pt x="180962" y="36932"/>
                  </a:lnTo>
                  <a:lnTo>
                    <a:pt x="182033" y="34340"/>
                  </a:lnTo>
                  <a:lnTo>
                    <a:pt x="182198" y="33095"/>
                  </a:lnTo>
                  <a:lnTo>
                    <a:pt x="181939" y="32115"/>
                  </a:lnTo>
                  <a:lnTo>
                    <a:pt x="182616" y="28419"/>
                  </a:lnTo>
                  <a:lnTo>
                    <a:pt x="182772" y="27886"/>
                  </a:lnTo>
                  <a:lnTo>
                    <a:pt x="184049" y="25562"/>
                  </a:lnTo>
                  <a:lnTo>
                    <a:pt x="184176" y="24000"/>
                  </a:lnTo>
                  <a:lnTo>
                    <a:pt x="183452" y="20369"/>
                  </a:lnTo>
                  <a:lnTo>
                    <a:pt x="183906" y="17623"/>
                  </a:lnTo>
                  <a:lnTo>
                    <a:pt x="184113" y="11938"/>
                  </a:lnTo>
                  <a:lnTo>
                    <a:pt x="184877" y="10922"/>
                  </a:lnTo>
                  <a:lnTo>
                    <a:pt x="185746" y="7981"/>
                  </a:lnTo>
                  <a:lnTo>
                    <a:pt x="187163" y="4912"/>
                  </a:lnTo>
                  <a:lnTo>
                    <a:pt x="190026" y="3234"/>
                  </a:lnTo>
                  <a:lnTo>
                    <a:pt x="191529" y="1036"/>
                  </a:lnTo>
                  <a:lnTo>
                    <a:pt x="192191" y="628"/>
                  </a:lnTo>
                  <a:lnTo>
                    <a:pt x="193170" y="611"/>
                  </a:lnTo>
                  <a:lnTo>
                    <a:pt x="196635" y="2214"/>
                  </a:lnTo>
                  <a:lnTo>
                    <a:pt x="199755" y="431"/>
                  </a:lnTo>
                  <a:lnTo>
                    <a:pt x="202567" y="228"/>
                  </a:lnTo>
                  <a:lnTo>
                    <a:pt x="204890" y="472"/>
                  </a:lnTo>
                  <a:lnTo>
                    <a:pt x="206199" y="1200"/>
                  </a:lnTo>
                  <a:lnTo>
                    <a:pt x="207495" y="1729"/>
                  </a:lnTo>
                  <a:lnTo>
                    <a:pt x="210263" y="0"/>
                  </a:lnTo>
                  <a:lnTo>
                    <a:pt x="211324" y="302"/>
                  </a:lnTo>
                  <a:lnTo>
                    <a:pt x="212317" y="894"/>
                  </a:lnTo>
                  <a:lnTo>
                    <a:pt x="213688" y="875"/>
                  </a:lnTo>
                  <a:lnTo>
                    <a:pt x="215323" y="437"/>
                  </a:lnTo>
                  <a:lnTo>
                    <a:pt x="219350" y="847"/>
                  </a:lnTo>
                  <a:lnTo>
                    <a:pt x="226452" y="932"/>
                  </a:lnTo>
                  <a:lnTo>
                    <a:pt x="231342" y="1975"/>
                  </a:lnTo>
                  <a:lnTo>
                    <a:pt x="236132" y="4916"/>
                  </a:lnTo>
                  <a:lnTo>
                    <a:pt x="238521" y="551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10061020" y="3319746"/>
              <a:ext cx="5985" cy="14792"/>
            </a:xfrm>
            <a:custGeom>
              <a:avLst/>
              <a:pathLst>
                <a:path w="5985" h="14792">
                  <a:moveTo>
                    <a:pt x="3097" y="14215"/>
                  </a:moveTo>
                  <a:lnTo>
                    <a:pt x="1983" y="14792"/>
                  </a:lnTo>
                  <a:lnTo>
                    <a:pt x="186" y="14580"/>
                  </a:lnTo>
                  <a:lnTo>
                    <a:pt x="0" y="13178"/>
                  </a:lnTo>
                  <a:lnTo>
                    <a:pt x="1813" y="10658"/>
                  </a:lnTo>
                  <a:lnTo>
                    <a:pt x="3014" y="7997"/>
                  </a:lnTo>
                  <a:lnTo>
                    <a:pt x="1735" y="7332"/>
                  </a:lnTo>
                  <a:lnTo>
                    <a:pt x="485" y="5629"/>
                  </a:lnTo>
                  <a:lnTo>
                    <a:pt x="442" y="3649"/>
                  </a:lnTo>
                  <a:lnTo>
                    <a:pt x="1460" y="0"/>
                  </a:lnTo>
                  <a:lnTo>
                    <a:pt x="2984" y="295"/>
                  </a:lnTo>
                  <a:lnTo>
                    <a:pt x="4439" y="1880"/>
                  </a:lnTo>
                  <a:lnTo>
                    <a:pt x="5035" y="4846"/>
                  </a:lnTo>
                  <a:lnTo>
                    <a:pt x="5985" y="7098"/>
                  </a:lnTo>
                  <a:lnTo>
                    <a:pt x="3956" y="1016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9190610" y="3289876"/>
              <a:ext cx="299876" cy="318805"/>
            </a:xfrm>
            <a:custGeom>
              <a:avLst/>
              <a:pathLst>
                <a:path w="299876" h="318805">
                  <a:moveTo>
                    <a:pt x="35535" y="11038"/>
                  </a:moveTo>
                  <a:lnTo>
                    <a:pt x="38924" y="11291"/>
                  </a:lnTo>
                  <a:lnTo>
                    <a:pt x="45210" y="9791"/>
                  </a:lnTo>
                  <a:lnTo>
                    <a:pt x="48667" y="9939"/>
                  </a:lnTo>
                  <a:lnTo>
                    <a:pt x="51927" y="11022"/>
                  </a:lnTo>
                  <a:lnTo>
                    <a:pt x="54819" y="11647"/>
                  </a:lnTo>
                  <a:lnTo>
                    <a:pt x="62025" y="10853"/>
                  </a:lnTo>
                  <a:lnTo>
                    <a:pt x="63379" y="11067"/>
                  </a:lnTo>
                  <a:lnTo>
                    <a:pt x="64678" y="11687"/>
                  </a:lnTo>
                  <a:lnTo>
                    <a:pt x="65792" y="12668"/>
                  </a:lnTo>
                  <a:lnTo>
                    <a:pt x="69087" y="16267"/>
                  </a:lnTo>
                  <a:lnTo>
                    <a:pt x="74660" y="20693"/>
                  </a:lnTo>
                  <a:lnTo>
                    <a:pt x="76268" y="23525"/>
                  </a:lnTo>
                  <a:lnTo>
                    <a:pt x="77186" y="26709"/>
                  </a:lnTo>
                  <a:lnTo>
                    <a:pt x="77763" y="27457"/>
                  </a:lnTo>
                  <a:lnTo>
                    <a:pt x="84056" y="33554"/>
                  </a:lnTo>
                  <a:lnTo>
                    <a:pt x="84745" y="36103"/>
                  </a:lnTo>
                  <a:lnTo>
                    <a:pt x="83857" y="39634"/>
                  </a:lnTo>
                  <a:lnTo>
                    <a:pt x="85683" y="42444"/>
                  </a:lnTo>
                  <a:lnTo>
                    <a:pt x="91791" y="45077"/>
                  </a:lnTo>
                  <a:lnTo>
                    <a:pt x="95393" y="46996"/>
                  </a:lnTo>
                  <a:lnTo>
                    <a:pt x="96162" y="48173"/>
                  </a:lnTo>
                  <a:lnTo>
                    <a:pt x="96694" y="49576"/>
                  </a:lnTo>
                  <a:lnTo>
                    <a:pt x="98688" y="51658"/>
                  </a:lnTo>
                  <a:lnTo>
                    <a:pt x="101195" y="53014"/>
                  </a:lnTo>
                  <a:lnTo>
                    <a:pt x="109002" y="56582"/>
                  </a:lnTo>
                  <a:lnTo>
                    <a:pt x="119236" y="64045"/>
                  </a:lnTo>
                  <a:lnTo>
                    <a:pt x="125062" y="67585"/>
                  </a:lnTo>
                  <a:lnTo>
                    <a:pt x="129879" y="72970"/>
                  </a:lnTo>
                  <a:lnTo>
                    <a:pt x="131614" y="75548"/>
                  </a:lnTo>
                  <a:lnTo>
                    <a:pt x="133047" y="78330"/>
                  </a:lnTo>
                  <a:lnTo>
                    <a:pt x="135975" y="82382"/>
                  </a:lnTo>
                  <a:lnTo>
                    <a:pt x="140949" y="87384"/>
                  </a:lnTo>
                  <a:lnTo>
                    <a:pt x="142206" y="88907"/>
                  </a:lnTo>
                  <a:lnTo>
                    <a:pt x="143545" y="91113"/>
                  </a:lnTo>
                  <a:lnTo>
                    <a:pt x="145089" y="93164"/>
                  </a:lnTo>
                  <a:lnTo>
                    <a:pt x="146934" y="95051"/>
                  </a:lnTo>
                  <a:lnTo>
                    <a:pt x="149139" y="96493"/>
                  </a:lnTo>
                  <a:lnTo>
                    <a:pt x="151395" y="96960"/>
                  </a:lnTo>
                  <a:lnTo>
                    <a:pt x="155030" y="100575"/>
                  </a:lnTo>
                  <a:lnTo>
                    <a:pt x="156995" y="101708"/>
                  </a:lnTo>
                  <a:lnTo>
                    <a:pt x="156685" y="98880"/>
                  </a:lnTo>
                  <a:lnTo>
                    <a:pt x="155033" y="96404"/>
                  </a:lnTo>
                  <a:lnTo>
                    <a:pt x="155057" y="94910"/>
                  </a:lnTo>
                  <a:lnTo>
                    <a:pt x="155346" y="93574"/>
                  </a:lnTo>
                  <a:lnTo>
                    <a:pt x="156695" y="92449"/>
                  </a:lnTo>
                  <a:lnTo>
                    <a:pt x="158323" y="92133"/>
                  </a:lnTo>
                  <a:lnTo>
                    <a:pt x="161369" y="93163"/>
                  </a:lnTo>
                  <a:lnTo>
                    <a:pt x="166316" y="97452"/>
                  </a:lnTo>
                  <a:lnTo>
                    <a:pt x="168405" y="99951"/>
                  </a:lnTo>
                  <a:lnTo>
                    <a:pt x="169975" y="103400"/>
                  </a:lnTo>
                  <a:lnTo>
                    <a:pt x="171287" y="106981"/>
                  </a:lnTo>
                  <a:lnTo>
                    <a:pt x="173265" y="108760"/>
                  </a:lnTo>
                  <a:lnTo>
                    <a:pt x="175983" y="109382"/>
                  </a:lnTo>
                  <a:lnTo>
                    <a:pt x="179002" y="109639"/>
                  </a:lnTo>
                  <a:lnTo>
                    <a:pt x="181779" y="110740"/>
                  </a:lnTo>
                  <a:lnTo>
                    <a:pt x="188277" y="115694"/>
                  </a:lnTo>
                  <a:lnTo>
                    <a:pt x="190436" y="118021"/>
                  </a:lnTo>
                  <a:lnTo>
                    <a:pt x="192072" y="120758"/>
                  </a:lnTo>
                  <a:lnTo>
                    <a:pt x="193197" y="123996"/>
                  </a:lnTo>
                  <a:lnTo>
                    <a:pt x="193899" y="127395"/>
                  </a:lnTo>
                  <a:lnTo>
                    <a:pt x="194333" y="128179"/>
                  </a:lnTo>
                  <a:lnTo>
                    <a:pt x="198502" y="132278"/>
                  </a:lnTo>
                  <a:lnTo>
                    <a:pt x="200694" y="134011"/>
                  </a:lnTo>
                  <a:lnTo>
                    <a:pt x="203379" y="134853"/>
                  </a:lnTo>
                  <a:lnTo>
                    <a:pt x="211199" y="135774"/>
                  </a:lnTo>
                  <a:lnTo>
                    <a:pt x="213960" y="137191"/>
                  </a:lnTo>
                  <a:lnTo>
                    <a:pt x="216240" y="139548"/>
                  </a:lnTo>
                  <a:lnTo>
                    <a:pt x="217199" y="141950"/>
                  </a:lnTo>
                  <a:lnTo>
                    <a:pt x="215568" y="144068"/>
                  </a:lnTo>
                  <a:lnTo>
                    <a:pt x="209456" y="147318"/>
                  </a:lnTo>
                  <a:lnTo>
                    <a:pt x="202925" y="149564"/>
                  </a:lnTo>
                  <a:lnTo>
                    <a:pt x="209270" y="148790"/>
                  </a:lnTo>
                  <a:lnTo>
                    <a:pt x="212484" y="147847"/>
                  </a:lnTo>
                  <a:lnTo>
                    <a:pt x="215439" y="146372"/>
                  </a:lnTo>
                  <a:lnTo>
                    <a:pt x="218365" y="144498"/>
                  </a:lnTo>
                  <a:lnTo>
                    <a:pt x="223003" y="141880"/>
                  </a:lnTo>
                  <a:lnTo>
                    <a:pt x="224728" y="141350"/>
                  </a:lnTo>
                  <a:lnTo>
                    <a:pt x="226754" y="141537"/>
                  </a:lnTo>
                  <a:lnTo>
                    <a:pt x="228595" y="142277"/>
                  </a:lnTo>
                  <a:lnTo>
                    <a:pt x="231353" y="144850"/>
                  </a:lnTo>
                  <a:lnTo>
                    <a:pt x="233949" y="147562"/>
                  </a:lnTo>
                  <a:lnTo>
                    <a:pt x="235887" y="150726"/>
                  </a:lnTo>
                  <a:lnTo>
                    <a:pt x="237101" y="154248"/>
                  </a:lnTo>
                  <a:lnTo>
                    <a:pt x="234883" y="156087"/>
                  </a:lnTo>
                  <a:lnTo>
                    <a:pt x="231650" y="157446"/>
                  </a:lnTo>
                  <a:lnTo>
                    <a:pt x="227203" y="160846"/>
                  </a:lnTo>
                  <a:lnTo>
                    <a:pt x="226736" y="162190"/>
                  </a:lnTo>
                  <a:lnTo>
                    <a:pt x="227642" y="163053"/>
                  </a:lnTo>
                  <a:lnTo>
                    <a:pt x="226557" y="165555"/>
                  </a:lnTo>
                  <a:lnTo>
                    <a:pt x="229051" y="167099"/>
                  </a:lnTo>
                  <a:lnTo>
                    <a:pt x="229431" y="168410"/>
                  </a:lnTo>
                  <a:lnTo>
                    <a:pt x="227275" y="170291"/>
                  </a:lnTo>
                  <a:lnTo>
                    <a:pt x="227480" y="171451"/>
                  </a:lnTo>
                  <a:lnTo>
                    <a:pt x="230082" y="176401"/>
                  </a:lnTo>
                  <a:lnTo>
                    <a:pt x="231320" y="177534"/>
                  </a:lnTo>
                  <a:lnTo>
                    <a:pt x="235287" y="180049"/>
                  </a:lnTo>
                  <a:lnTo>
                    <a:pt x="241338" y="182602"/>
                  </a:lnTo>
                  <a:lnTo>
                    <a:pt x="244684" y="183771"/>
                  </a:lnTo>
                  <a:lnTo>
                    <a:pt x="248481" y="184680"/>
                  </a:lnTo>
                  <a:lnTo>
                    <a:pt x="250111" y="184656"/>
                  </a:lnTo>
                  <a:lnTo>
                    <a:pt x="252958" y="184240"/>
                  </a:lnTo>
                  <a:lnTo>
                    <a:pt x="253530" y="185231"/>
                  </a:lnTo>
                  <a:lnTo>
                    <a:pt x="254758" y="190107"/>
                  </a:lnTo>
                  <a:lnTo>
                    <a:pt x="255344" y="193194"/>
                  </a:lnTo>
                  <a:lnTo>
                    <a:pt x="256213" y="199763"/>
                  </a:lnTo>
                  <a:lnTo>
                    <a:pt x="257325" y="202488"/>
                  </a:lnTo>
                  <a:lnTo>
                    <a:pt x="257252" y="205824"/>
                  </a:lnTo>
                  <a:lnTo>
                    <a:pt x="258712" y="208652"/>
                  </a:lnTo>
                  <a:lnTo>
                    <a:pt x="261685" y="210460"/>
                  </a:lnTo>
                  <a:lnTo>
                    <a:pt x="264854" y="211942"/>
                  </a:lnTo>
                  <a:lnTo>
                    <a:pt x="266351" y="213383"/>
                  </a:lnTo>
                  <a:lnTo>
                    <a:pt x="266332" y="215561"/>
                  </a:lnTo>
                  <a:lnTo>
                    <a:pt x="265822" y="217285"/>
                  </a:lnTo>
                  <a:lnTo>
                    <a:pt x="264751" y="218626"/>
                  </a:lnTo>
                  <a:lnTo>
                    <a:pt x="261467" y="221468"/>
                  </a:lnTo>
                  <a:lnTo>
                    <a:pt x="260881" y="222693"/>
                  </a:lnTo>
                  <a:lnTo>
                    <a:pt x="260420" y="225829"/>
                  </a:lnTo>
                  <a:lnTo>
                    <a:pt x="260978" y="227262"/>
                  </a:lnTo>
                  <a:lnTo>
                    <a:pt x="262293" y="227343"/>
                  </a:lnTo>
                  <a:lnTo>
                    <a:pt x="263326" y="226590"/>
                  </a:lnTo>
                  <a:lnTo>
                    <a:pt x="267269" y="222388"/>
                  </a:lnTo>
                  <a:lnTo>
                    <a:pt x="268335" y="221651"/>
                  </a:lnTo>
                  <a:lnTo>
                    <a:pt x="269822" y="221063"/>
                  </a:lnTo>
                  <a:lnTo>
                    <a:pt x="271344" y="220693"/>
                  </a:lnTo>
                  <a:lnTo>
                    <a:pt x="278547" y="220658"/>
                  </a:lnTo>
                  <a:lnTo>
                    <a:pt x="281599" y="221319"/>
                  </a:lnTo>
                  <a:lnTo>
                    <a:pt x="284316" y="222688"/>
                  </a:lnTo>
                  <a:lnTo>
                    <a:pt x="286713" y="224409"/>
                  </a:lnTo>
                  <a:lnTo>
                    <a:pt x="295475" y="235347"/>
                  </a:lnTo>
                  <a:lnTo>
                    <a:pt x="299488" y="241384"/>
                  </a:lnTo>
                  <a:lnTo>
                    <a:pt x="299804" y="242887"/>
                  </a:lnTo>
                  <a:lnTo>
                    <a:pt x="299876" y="244449"/>
                  </a:lnTo>
                  <a:lnTo>
                    <a:pt x="299194" y="245658"/>
                  </a:lnTo>
                  <a:lnTo>
                    <a:pt x="295540" y="249779"/>
                  </a:lnTo>
                  <a:lnTo>
                    <a:pt x="295086" y="250918"/>
                  </a:lnTo>
                  <a:lnTo>
                    <a:pt x="293945" y="255406"/>
                  </a:lnTo>
                  <a:lnTo>
                    <a:pt x="294161" y="258636"/>
                  </a:lnTo>
                  <a:lnTo>
                    <a:pt x="295375" y="259993"/>
                  </a:lnTo>
                  <a:lnTo>
                    <a:pt x="296341" y="261467"/>
                  </a:lnTo>
                  <a:lnTo>
                    <a:pt x="296266" y="262803"/>
                  </a:lnTo>
                  <a:lnTo>
                    <a:pt x="293858" y="269447"/>
                  </a:lnTo>
                  <a:lnTo>
                    <a:pt x="293605" y="270583"/>
                  </a:lnTo>
                  <a:lnTo>
                    <a:pt x="295127" y="281388"/>
                  </a:lnTo>
                  <a:lnTo>
                    <a:pt x="295238" y="284314"/>
                  </a:lnTo>
                  <a:lnTo>
                    <a:pt x="294927" y="288013"/>
                  </a:lnTo>
                  <a:lnTo>
                    <a:pt x="295146" y="293980"/>
                  </a:lnTo>
                  <a:lnTo>
                    <a:pt x="293181" y="312412"/>
                  </a:lnTo>
                  <a:lnTo>
                    <a:pt x="292811" y="313513"/>
                  </a:lnTo>
                  <a:lnTo>
                    <a:pt x="291308" y="316327"/>
                  </a:lnTo>
                  <a:lnTo>
                    <a:pt x="289325" y="316308"/>
                  </a:lnTo>
                  <a:lnTo>
                    <a:pt x="287722" y="315812"/>
                  </a:lnTo>
                  <a:lnTo>
                    <a:pt x="286599" y="314735"/>
                  </a:lnTo>
                  <a:lnTo>
                    <a:pt x="285981" y="313399"/>
                  </a:lnTo>
                  <a:lnTo>
                    <a:pt x="285072" y="312306"/>
                  </a:lnTo>
                  <a:lnTo>
                    <a:pt x="280284" y="308901"/>
                  </a:lnTo>
                  <a:lnTo>
                    <a:pt x="279029" y="309467"/>
                  </a:lnTo>
                  <a:lnTo>
                    <a:pt x="274169" y="313691"/>
                  </a:lnTo>
                  <a:lnTo>
                    <a:pt x="272877" y="314317"/>
                  </a:lnTo>
                  <a:lnTo>
                    <a:pt x="271255" y="313801"/>
                  </a:lnTo>
                  <a:lnTo>
                    <a:pt x="268702" y="312538"/>
                  </a:lnTo>
                  <a:lnTo>
                    <a:pt x="260668" y="308097"/>
                  </a:lnTo>
                  <a:lnTo>
                    <a:pt x="260174" y="309516"/>
                  </a:lnTo>
                  <a:lnTo>
                    <a:pt x="260077" y="311443"/>
                  </a:lnTo>
                  <a:lnTo>
                    <a:pt x="261675" y="316271"/>
                  </a:lnTo>
                  <a:lnTo>
                    <a:pt x="261896" y="318384"/>
                  </a:lnTo>
                  <a:lnTo>
                    <a:pt x="260433" y="318805"/>
                  </a:lnTo>
                  <a:lnTo>
                    <a:pt x="259618" y="318713"/>
                  </a:lnTo>
                  <a:lnTo>
                    <a:pt x="256283" y="315909"/>
                  </a:lnTo>
                  <a:lnTo>
                    <a:pt x="253206" y="312803"/>
                  </a:lnTo>
                  <a:lnTo>
                    <a:pt x="249709" y="308607"/>
                  </a:lnTo>
                  <a:lnTo>
                    <a:pt x="247153" y="306610"/>
                  </a:lnTo>
                  <a:lnTo>
                    <a:pt x="244841" y="304381"/>
                  </a:lnTo>
                  <a:lnTo>
                    <a:pt x="238337" y="295915"/>
                  </a:lnTo>
                  <a:lnTo>
                    <a:pt x="236648" y="294622"/>
                  </a:lnTo>
                  <a:lnTo>
                    <a:pt x="226571" y="288642"/>
                  </a:lnTo>
                  <a:lnTo>
                    <a:pt x="224539" y="287228"/>
                  </a:lnTo>
                  <a:lnTo>
                    <a:pt x="221962" y="284753"/>
                  </a:lnTo>
                  <a:lnTo>
                    <a:pt x="219193" y="282557"/>
                  </a:lnTo>
                  <a:lnTo>
                    <a:pt x="213121" y="279089"/>
                  </a:lnTo>
                  <a:lnTo>
                    <a:pt x="202586" y="270286"/>
                  </a:lnTo>
                  <a:lnTo>
                    <a:pt x="198006" y="265232"/>
                  </a:lnTo>
                  <a:lnTo>
                    <a:pt x="192914" y="257087"/>
                  </a:lnTo>
                  <a:lnTo>
                    <a:pt x="191251" y="255006"/>
                  </a:lnTo>
                  <a:lnTo>
                    <a:pt x="182694" y="248894"/>
                  </a:lnTo>
                  <a:lnTo>
                    <a:pt x="178028" y="245192"/>
                  </a:lnTo>
                  <a:lnTo>
                    <a:pt x="176082" y="243062"/>
                  </a:lnTo>
                  <a:lnTo>
                    <a:pt x="171541" y="235652"/>
                  </a:lnTo>
                  <a:lnTo>
                    <a:pt x="170213" y="233156"/>
                  </a:lnTo>
                  <a:lnTo>
                    <a:pt x="168540" y="230951"/>
                  </a:lnTo>
                  <a:lnTo>
                    <a:pt x="165793" y="229162"/>
                  </a:lnTo>
                  <a:lnTo>
                    <a:pt x="163369" y="227057"/>
                  </a:lnTo>
                  <a:lnTo>
                    <a:pt x="158557" y="220353"/>
                  </a:lnTo>
                  <a:lnTo>
                    <a:pt x="157041" y="217682"/>
                  </a:lnTo>
                  <a:lnTo>
                    <a:pt x="155894" y="214791"/>
                  </a:lnTo>
                  <a:lnTo>
                    <a:pt x="156094" y="208995"/>
                  </a:lnTo>
                  <a:lnTo>
                    <a:pt x="145903" y="191446"/>
                  </a:lnTo>
                  <a:lnTo>
                    <a:pt x="143345" y="185978"/>
                  </a:lnTo>
                  <a:lnTo>
                    <a:pt x="140976" y="178390"/>
                  </a:lnTo>
                  <a:lnTo>
                    <a:pt x="140447" y="177621"/>
                  </a:lnTo>
                  <a:lnTo>
                    <a:pt x="134888" y="170825"/>
                  </a:lnTo>
                  <a:lnTo>
                    <a:pt x="132920" y="168650"/>
                  </a:lnTo>
                  <a:lnTo>
                    <a:pt x="130543" y="166605"/>
                  </a:lnTo>
                  <a:lnTo>
                    <a:pt x="128592" y="164216"/>
                  </a:lnTo>
                  <a:lnTo>
                    <a:pt x="124757" y="156457"/>
                  </a:lnTo>
                  <a:lnTo>
                    <a:pt x="123335" y="154300"/>
                  </a:lnTo>
                  <a:lnTo>
                    <a:pt x="121341" y="152715"/>
                  </a:lnTo>
                  <a:lnTo>
                    <a:pt x="114071" y="149781"/>
                  </a:lnTo>
                  <a:lnTo>
                    <a:pt x="111358" y="148146"/>
                  </a:lnTo>
                  <a:lnTo>
                    <a:pt x="109224" y="145825"/>
                  </a:lnTo>
                  <a:lnTo>
                    <a:pt x="107912" y="142864"/>
                  </a:lnTo>
                  <a:lnTo>
                    <a:pt x="106471" y="136578"/>
                  </a:lnTo>
                  <a:lnTo>
                    <a:pt x="103044" y="127029"/>
                  </a:lnTo>
                  <a:lnTo>
                    <a:pt x="99198" y="114243"/>
                  </a:lnTo>
                  <a:lnTo>
                    <a:pt x="96605" y="108514"/>
                  </a:lnTo>
                  <a:lnTo>
                    <a:pt x="93642" y="104020"/>
                  </a:lnTo>
                  <a:lnTo>
                    <a:pt x="92784" y="102982"/>
                  </a:lnTo>
                  <a:lnTo>
                    <a:pt x="79582" y="94887"/>
                  </a:lnTo>
                  <a:lnTo>
                    <a:pt x="77331" y="93696"/>
                  </a:lnTo>
                  <a:lnTo>
                    <a:pt x="74940" y="92977"/>
                  </a:lnTo>
                  <a:lnTo>
                    <a:pt x="71527" y="92461"/>
                  </a:lnTo>
                  <a:lnTo>
                    <a:pt x="68922" y="90370"/>
                  </a:lnTo>
                  <a:lnTo>
                    <a:pt x="67851" y="86619"/>
                  </a:lnTo>
                  <a:lnTo>
                    <a:pt x="67260" y="81586"/>
                  </a:lnTo>
                  <a:lnTo>
                    <a:pt x="66602" y="78582"/>
                  </a:lnTo>
                  <a:lnTo>
                    <a:pt x="65884" y="76883"/>
                  </a:lnTo>
                  <a:lnTo>
                    <a:pt x="60370" y="73327"/>
                  </a:lnTo>
                  <a:lnTo>
                    <a:pt x="58211" y="70515"/>
                  </a:lnTo>
                  <a:lnTo>
                    <a:pt x="56409" y="67421"/>
                  </a:lnTo>
                  <a:lnTo>
                    <a:pt x="54763" y="65024"/>
                  </a:lnTo>
                  <a:lnTo>
                    <a:pt x="48699" y="56750"/>
                  </a:lnTo>
                  <a:lnTo>
                    <a:pt x="46626" y="54579"/>
                  </a:lnTo>
                  <a:lnTo>
                    <a:pt x="44057" y="53064"/>
                  </a:lnTo>
                  <a:lnTo>
                    <a:pt x="36442" y="51460"/>
                  </a:lnTo>
                  <a:lnTo>
                    <a:pt x="34213" y="50086"/>
                  </a:lnTo>
                  <a:lnTo>
                    <a:pt x="30513" y="45388"/>
                  </a:lnTo>
                  <a:lnTo>
                    <a:pt x="28281" y="42999"/>
                  </a:lnTo>
                  <a:lnTo>
                    <a:pt x="21591" y="37734"/>
                  </a:lnTo>
                  <a:lnTo>
                    <a:pt x="10279" y="26717"/>
                  </a:lnTo>
                  <a:lnTo>
                    <a:pt x="7960" y="23970"/>
                  </a:lnTo>
                  <a:lnTo>
                    <a:pt x="6225" y="21105"/>
                  </a:lnTo>
                  <a:lnTo>
                    <a:pt x="4825" y="18034"/>
                  </a:lnTo>
                  <a:lnTo>
                    <a:pt x="0" y="9527"/>
                  </a:lnTo>
                  <a:lnTo>
                    <a:pt x="388" y="7808"/>
                  </a:lnTo>
                  <a:lnTo>
                    <a:pt x="1117" y="6024"/>
                  </a:lnTo>
                  <a:lnTo>
                    <a:pt x="1003" y="4545"/>
                  </a:lnTo>
                  <a:lnTo>
                    <a:pt x="474" y="3087"/>
                  </a:lnTo>
                  <a:lnTo>
                    <a:pt x="585" y="1768"/>
                  </a:lnTo>
                  <a:lnTo>
                    <a:pt x="2015" y="993"/>
                  </a:lnTo>
                  <a:lnTo>
                    <a:pt x="5235" y="0"/>
                  </a:lnTo>
                  <a:lnTo>
                    <a:pt x="8576" y="116"/>
                  </a:lnTo>
                  <a:lnTo>
                    <a:pt x="11668" y="545"/>
                  </a:lnTo>
                  <a:lnTo>
                    <a:pt x="14664" y="1368"/>
                  </a:lnTo>
                  <a:lnTo>
                    <a:pt x="17538" y="3158"/>
                  </a:lnTo>
                  <a:lnTo>
                    <a:pt x="22679" y="7672"/>
                  </a:lnTo>
                  <a:lnTo>
                    <a:pt x="25607" y="9244"/>
                  </a:lnTo>
                  <a:lnTo>
                    <a:pt x="28856" y="999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9190915" y="3282188"/>
              <a:ext cx="4099" cy="3396"/>
            </a:xfrm>
            <a:custGeom>
              <a:avLst/>
              <a:pathLst>
                <a:path w="4099" h="3396">
                  <a:moveTo>
                    <a:pt x="3991" y="2614"/>
                  </a:moveTo>
                  <a:lnTo>
                    <a:pt x="3451" y="3396"/>
                  </a:lnTo>
                  <a:lnTo>
                    <a:pt x="1810" y="2998"/>
                  </a:lnTo>
                  <a:lnTo>
                    <a:pt x="0" y="484"/>
                  </a:lnTo>
                  <a:lnTo>
                    <a:pt x="672" y="0"/>
                  </a:lnTo>
                  <a:lnTo>
                    <a:pt x="1791" y="256"/>
                  </a:lnTo>
                  <a:lnTo>
                    <a:pt x="3910" y="836"/>
                  </a:lnTo>
                  <a:lnTo>
                    <a:pt x="4099" y="177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6427436" y="1941937"/>
              <a:ext cx="12362" cy="9630"/>
            </a:xfrm>
            <a:custGeom>
              <a:avLst/>
              <a:pathLst>
                <a:path w="12362" h="9630">
                  <a:moveTo>
                    <a:pt x="10315" y="6129"/>
                  </a:moveTo>
                  <a:lnTo>
                    <a:pt x="4727" y="9630"/>
                  </a:lnTo>
                  <a:lnTo>
                    <a:pt x="2466" y="9001"/>
                  </a:lnTo>
                  <a:lnTo>
                    <a:pt x="541" y="9333"/>
                  </a:lnTo>
                  <a:lnTo>
                    <a:pt x="0" y="9233"/>
                  </a:lnTo>
                  <a:lnTo>
                    <a:pt x="1099" y="7969"/>
                  </a:lnTo>
                  <a:lnTo>
                    <a:pt x="2393" y="5036"/>
                  </a:lnTo>
                  <a:lnTo>
                    <a:pt x="4711" y="3875"/>
                  </a:lnTo>
                  <a:lnTo>
                    <a:pt x="7646" y="841"/>
                  </a:lnTo>
                  <a:lnTo>
                    <a:pt x="9966" y="0"/>
                  </a:lnTo>
                  <a:lnTo>
                    <a:pt x="10771" y="117"/>
                  </a:lnTo>
                  <a:lnTo>
                    <a:pt x="11278" y="403"/>
                  </a:lnTo>
                  <a:lnTo>
                    <a:pt x="12362" y="3815"/>
                  </a:lnTo>
                  <a:lnTo>
                    <a:pt x="10861" y="502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9147770" y="3245446"/>
              <a:ext cx="7550" cy="13483"/>
            </a:xfrm>
            <a:custGeom>
              <a:avLst/>
              <a:pathLst>
                <a:path w="7550" h="13483">
                  <a:moveTo>
                    <a:pt x="6457" y="11207"/>
                  </a:moveTo>
                  <a:lnTo>
                    <a:pt x="4765" y="13483"/>
                  </a:lnTo>
                  <a:lnTo>
                    <a:pt x="1462" y="6519"/>
                  </a:lnTo>
                  <a:lnTo>
                    <a:pt x="45" y="6094"/>
                  </a:lnTo>
                  <a:lnTo>
                    <a:pt x="0" y="2774"/>
                  </a:lnTo>
                  <a:lnTo>
                    <a:pt x="769" y="1465"/>
                  </a:lnTo>
                  <a:lnTo>
                    <a:pt x="4590" y="0"/>
                  </a:lnTo>
                  <a:lnTo>
                    <a:pt x="5599" y="823"/>
                  </a:lnTo>
                  <a:lnTo>
                    <a:pt x="7550" y="727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9146137" y="3240638"/>
              <a:ext cx="3767" cy="4109"/>
            </a:xfrm>
            <a:custGeom>
              <a:avLst/>
              <a:pathLst>
                <a:path w="3767" h="4109">
                  <a:moveTo>
                    <a:pt x="3767" y="1495"/>
                  </a:moveTo>
                  <a:lnTo>
                    <a:pt x="1138" y="4109"/>
                  </a:lnTo>
                  <a:lnTo>
                    <a:pt x="0" y="2538"/>
                  </a:lnTo>
                  <a:lnTo>
                    <a:pt x="469" y="1450"/>
                  </a:lnTo>
                  <a:lnTo>
                    <a:pt x="1586" y="847"/>
                  </a:lnTo>
                  <a:lnTo>
                    <a:pt x="263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9138181" y="3223856"/>
              <a:ext cx="3813" cy="3906"/>
            </a:xfrm>
            <a:custGeom>
              <a:avLst/>
              <a:pathLst>
                <a:path w="3813" h="3906">
                  <a:moveTo>
                    <a:pt x="3680" y="3871"/>
                  </a:moveTo>
                  <a:lnTo>
                    <a:pt x="1538" y="3906"/>
                  </a:lnTo>
                  <a:lnTo>
                    <a:pt x="901" y="2724"/>
                  </a:lnTo>
                  <a:lnTo>
                    <a:pt x="0" y="1489"/>
                  </a:lnTo>
                  <a:lnTo>
                    <a:pt x="693" y="303"/>
                  </a:lnTo>
                  <a:lnTo>
                    <a:pt x="1827" y="0"/>
                  </a:lnTo>
                  <a:lnTo>
                    <a:pt x="3435" y="1921"/>
                  </a:lnTo>
                  <a:lnTo>
                    <a:pt x="3813" y="328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9142245" y="3218143"/>
              <a:ext cx="2223" cy="5671"/>
            </a:xfrm>
            <a:custGeom>
              <a:avLst/>
              <a:pathLst>
                <a:path w="2223" h="5671">
                  <a:moveTo>
                    <a:pt x="2223" y="4643"/>
                  </a:moveTo>
                  <a:lnTo>
                    <a:pt x="928" y="5671"/>
                  </a:lnTo>
                  <a:lnTo>
                    <a:pt x="601" y="5532"/>
                  </a:lnTo>
                  <a:lnTo>
                    <a:pt x="423" y="4752"/>
                  </a:lnTo>
                  <a:lnTo>
                    <a:pt x="367" y="4200"/>
                  </a:lnTo>
                  <a:lnTo>
                    <a:pt x="132" y="3207"/>
                  </a:lnTo>
                  <a:lnTo>
                    <a:pt x="0" y="1458"/>
                  </a:lnTo>
                  <a:lnTo>
                    <a:pt x="1038" y="0"/>
                  </a:lnTo>
                  <a:lnTo>
                    <a:pt x="2077" y="300"/>
                  </a:lnTo>
                  <a:lnTo>
                    <a:pt x="1524" y="179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577600" y="3215605"/>
              <a:ext cx="1662" cy="1783"/>
            </a:xfrm>
            <a:custGeom>
              <a:avLst/>
              <a:pathLst>
                <a:path w="1662" h="1783">
                  <a:moveTo>
                    <a:pt x="1214" y="1310"/>
                  </a:moveTo>
                  <a:lnTo>
                    <a:pt x="825" y="1652"/>
                  </a:lnTo>
                  <a:lnTo>
                    <a:pt x="426" y="1783"/>
                  </a:lnTo>
                  <a:lnTo>
                    <a:pt x="140" y="1740"/>
                  </a:lnTo>
                  <a:lnTo>
                    <a:pt x="0" y="1397"/>
                  </a:lnTo>
                  <a:lnTo>
                    <a:pt x="72" y="1138"/>
                  </a:lnTo>
                  <a:lnTo>
                    <a:pt x="429" y="1427"/>
                  </a:lnTo>
                  <a:lnTo>
                    <a:pt x="896" y="1159"/>
                  </a:lnTo>
                  <a:lnTo>
                    <a:pt x="1430" y="280"/>
                  </a:lnTo>
                  <a:lnTo>
                    <a:pt x="1548" y="0"/>
                  </a:lnTo>
                  <a:lnTo>
                    <a:pt x="1662" y="151"/>
                  </a:lnTo>
                  <a:lnTo>
                    <a:pt x="1557" y="64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9131408" y="3214696"/>
              <a:ext cx="2938" cy="3794"/>
            </a:xfrm>
            <a:custGeom>
              <a:avLst/>
              <a:pathLst>
                <a:path w="2938" h="3794">
                  <a:moveTo>
                    <a:pt x="2113" y="2759"/>
                  </a:moveTo>
                  <a:lnTo>
                    <a:pt x="2938" y="3794"/>
                  </a:lnTo>
                  <a:lnTo>
                    <a:pt x="1408" y="3616"/>
                  </a:lnTo>
                  <a:lnTo>
                    <a:pt x="0" y="2056"/>
                  </a:lnTo>
                  <a:lnTo>
                    <a:pt x="367" y="59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9121709" y="3189977"/>
              <a:ext cx="2652" cy="3120"/>
            </a:xfrm>
            <a:custGeom>
              <a:avLst/>
              <a:pathLst>
                <a:path w="2652" h="3120">
                  <a:moveTo>
                    <a:pt x="2050" y="2963"/>
                  </a:moveTo>
                  <a:lnTo>
                    <a:pt x="836" y="3120"/>
                  </a:lnTo>
                  <a:lnTo>
                    <a:pt x="91" y="2177"/>
                  </a:lnTo>
                  <a:lnTo>
                    <a:pt x="0" y="1078"/>
                  </a:lnTo>
                  <a:lnTo>
                    <a:pt x="698" y="365"/>
                  </a:lnTo>
                  <a:lnTo>
                    <a:pt x="1349" y="0"/>
                  </a:lnTo>
                  <a:lnTo>
                    <a:pt x="2002" y="93"/>
                  </a:lnTo>
                  <a:lnTo>
                    <a:pt x="2652" y="194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9111748" y="3144283"/>
              <a:ext cx="6120" cy="10409"/>
            </a:xfrm>
            <a:custGeom>
              <a:avLst/>
              <a:pathLst>
                <a:path w="6120" h="10409">
                  <a:moveTo>
                    <a:pt x="4145" y="9466"/>
                  </a:moveTo>
                  <a:lnTo>
                    <a:pt x="3311" y="10409"/>
                  </a:lnTo>
                  <a:lnTo>
                    <a:pt x="461" y="9673"/>
                  </a:lnTo>
                  <a:lnTo>
                    <a:pt x="671" y="6822"/>
                  </a:lnTo>
                  <a:lnTo>
                    <a:pt x="0" y="4043"/>
                  </a:lnTo>
                  <a:lnTo>
                    <a:pt x="493" y="2872"/>
                  </a:lnTo>
                  <a:lnTo>
                    <a:pt x="2625" y="882"/>
                  </a:lnTo>
                  <a:lnTo>
                    <a:pt x="4353" y="0"/>
                  </a:lnTo>
                  <a:lnTo>
                    <a:pt x="5559" y="2698"/>
                  </a:lnTo>
                  <a:lnTo>
                    <a:pt x="6120" y="53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570665" y="3134252"/>
              <a:ext cx="647" cy="1778"/>
            </a:xfrm>
            <a:custGeom>
              <a:avLst/>
              <a:pathLst>
                <a:path w="647" h="1778">
                  <a:moveTo>
                    <a:pt x="218" y="1601"/>
                  </a:moveTo>
                  <a:lnTo>
                    <a:pt x="16" y="1778"/>
                  </a:lnTo>
                  <a:lnTo>
                    <a:pt x="0" y="1276"/>
                  </a:lnTo>
                  <a:lnTo>
                    <a:pt x="258" y="473"/>
                  </a:lnTo>
                  <a:lnTo>
                    <a:pt x="647" y="0"/>
                  </a:lnTo>
                  <a:lnTo>
                    <a:pt x="563" y="522"/>
                  </a:lnTo>
                  <a:lnTo>
                    <a:pt x="426" y="123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9118460" y="3127380"/>
              <a:ext cx="2693" cy="4084"/>
            </a:xfrm>
            <a:custGeom>
              <a:avLst/>
              <a:pathLst>
                <a:path w="2693" h="4084">
                  <a:moveTo>
                    <a:pt x="2693" y="3536"/>
                  </a:moveTo>
                  <a:lnTo>
                    <a:pt x="1349" y="4084"/>
                  </a:lnTo>
                  <a:lnTo>
                    <a:pt x="0" y="3390"/>
                  </a:lnTo>
                  <a:lnTo>
                    <a:pt x="1055" y="2276"/>
                  </a:lnTo>
                  <a:lnTo>
                    <a:pt x="1230" y="0"/>
                  </a:lnTo>
                  <a:lnTo>
                    <a:pt x="2606" y="1262"/>
                  </a:lnTo>
                  <a:lnTo>
                    <a:pt x="2528" y="270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9128399" y="3112798"/>
              <a:ext cx="2949" cy="3796"/>
            </a:xfrm>
            <a:custGeom>
              <a:avLst/>
              <a:pathLst>
                <a:path w="2949" h="3796">
                  <a:moveTo>
                    <a:pt x="1713" y="0"/>
                  </a:moveTo>
                  <a:lnTo>
                    <a:pt x="2949" y="3796"/>
                  </a:lnTo>
                  <a:lnTo>
                    <a:pt x="728" y="2137"/>
                  </a:lnTo>
                  <a:lnTo>
                    <a:pt x="0" y="949"/>
                  </a:lnTo>
                  <a:lnTo>
                    <a:pt x="1117" y="13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9120780" y="3087243"/>
              <a:ext cx="1414" cy="4466"/>
            </a:xfrm>
            <a:custGeom>
              <a:avLst/>
              <a:pathLst>
                <a:path w="1414" h="4466">
                  <a:moveTo>
                    <a:pt x="1046" y="2671"/>
                  </a:moveTo>
                  <a:lnTo>
                    <a:pt x="167" y="4466"/>
                  </a:lnTo>
                  <a:lnTo>
                    <a:pt x="0" y="616"/>
                  </a:lnTo>
                  <a:lnTo>
                    <a:pt x="407" y="132"/>
                  </a:lnTo>
                  <a:lnTo>
                    <a:pt x="855" y="0"/>
                  </a:lnTo>
                  <a:lnTo>
                    <a:pt x="1414" y="36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9116752" y="3071108"/>
              <a:ext cx="14998" cy="56177"/>
            </a:xfrm>
            <a:custGeom>
              <a:avLst/>
              <a:pathLst>
                <a:path w="14998" h="56177">
                  <a:moveTo>
                    <a:pt x="5219" y="55526"/>
                  </a:moveTo>
                  <a:lnTo>
                    <a:pt x="4611" y="56177"/>
                  </a:lnTo>
                  <a:lnTo>
                    <a:pt x="3715" y="55454"/>
                  </a:lnTo>
                  <a:lnTo>
                    <a:pt x="1152" y="50494"/>
                  </a:lnTo>
                  <a:lnTo>
                    <a:pt x="712" y="47309"/>
                  </a:lnTo>
                  <a:lnTo>
                    <a:pt x="0" y="46205"/>
                  </a:lnTo>
                  <a:lnTo>
                    <a:pt x="901" y="44627"/>
                  </a:lnTo>
                  <a:lnTo>
                    <a:pt x="2034" y="44102"/>
                  </a:lnTo>
                  <a:lnTo>
                    <a:pt x="2706" y="42323"/>
                  </a:lnTo>
                  <a:lnTo>
                    <a:pt x="2949" y="39606"/>
                  </a:lnTo>
                  <a:lnTo>
                    <a:pt x="3939" y="37390"/>
                  </a:lnTo>
                  <a:lnTo>
                    <a:pt x="4444" y="36774"/>
                  </a:lnTo>
                  <a:lnTo>
                    <a:pt x="6503" y="36749"/>
                  </a:lnTo>
                  <a:lnTo>
                    <a:pt x="7029" y="36467"/>
                  </a:lnTo>
                  <a:lnTo>
                    <a:pt x="6735" y="34346"/>
                  </a:lnTo>
                  <a:lnTo>
                    <a:pt x="5531" y="33423"/>
                  </a:lnTo>
                  <a:lnTo>
                    <a:pt x="5113" y="32832"/>
                  </a:lnTo>
                  <a:lnTo>
                    <a:pt x="5162" y="27749"/>
                  </a:lnTo>
                  <a:lnTo>
                    <a:pt x="5475" y="25694"/>
                  </a:lnTo>
                  <a:lnTo>
                    <a:pt x="6225" y="24217"/>
                  </a:lnTo>
                  <a:lnTo>
                    <a:pt x="5696" y="21162"/>
                  </a:lnTo>
                  <a:lnTo>
                    <a:pt x="6058" y="20022"/>
                  </a:lnTo>
                  <a:lnTo>
                    <a:pt x="7547" y="18419"/>
                  </a:lnTo>
                  <a:lnTo>
                    <a:pt x="8206" y="15000"/>
                  </a:lnTo>
                  <a:lnTo>
                    <a:pt x="7601" y="13978"/>
                  </a:lnTo>
                  <a:lnTo>
                    <a:pt x="9016" y="8701"/>
                  </a:lnTo>
                  <a:lnTo>
                    <a:pt x="8937" y="5177"/>
                  </a:lnTo>
                  <a:lnTo>
                    <a:pt x="10797" y="1647"/>
                  </a:lnTo>
                  <a:lnTo>
                    <a:pt x="13692" y="44"/>
                  </a:lnTo>
                  <a:lnTo>
                    <a:pt x="14602" y="0"/>
                  </a:lnTo>
                  <a:lnTo>
                    <a:pt x="14723" y="3011"/>
                  </a:lnTo>
                  <a:lnTo>
                    <a:pt x="14998" y="4000"/>
                  </a:lnTo>
                  <a:lnTo>
                    <a:pt x="13323" y="5783"/>
                  </a:lnTo>
                  <a:lnTo>
                    <a:pt x="14920" y="8106"/>
                  </a:lnTo>
                  <a:lnTo>
                    <a:pt x="14707" y="8949"/>
                  </a:lnTo>
                  <a:lnTo>
                    <a:pt x="14067" y="10793"/>
                  </a:lnTo>
                  <a:lnTo>
                    <a:pt x="13009" y="12603"/>
                  </a:lnTo>
                  <a:lnTo>
                    <a:pt x="11536" y="13346"/>
                  </a:lnTo>
                  <a:lnTo>
                    <a:pt x="10392" y="15758"/>
                  </a:lnTo>
                  <a:lnTo>
                    <a:pt x="9736" y="16668"/>
                  </a:lnTo>
                  <a:lnTo>
                    <a:pt x="11914" y="19204"/>
                  </a:lnTo>
                  <a:lnTo>
                    <a:pt x="12610" y="27825"/>
                  </a:lnTo>
                  <a:lnTo>
                    <a:pt x="11018" y="30186"/>
                  </a:lnTo>
                  <a:lnTo>
                    <a:pt x="9113" y="30657"/>
                  </a:lnTo>
                  <a:lnTo>
                    <a:pt x="9550" y="36408"/>
                  </a:lnTo>
                  <a:lnTo>
                    <a:pt x="9210" y="37693"/>
                  </a:lnTo>
                  <a:lnTo>
                    <a:pt x="7321" y="40517"/>
                  </a:lnTo>
                  <a:lnTo>
                    <a:pt x="6973" y="41749"/>
                  </a:lnTo>
                  <a:lnTo>
                    <a:pt x="5907" y="42906"/>
                  </a:lnTo>
                  <a:lnTo>
                    <a:pt x="6357" y="44353"/>
                  </a:lnTo>
                  <a:lnTo>
                    <a:pt x="7264" y="44986"/>
                  </a:lnTo>
                  <a:lnTo>
                    <a:pt x="7286" y="46170"/>
                  </a:lnTo>
                  <a:lnTo>
                    <a:pt x="6441" y="49210"/>
                  </a:lnTo>
                  <a:lnTo>
                    <a:pt x="6376" y="5267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8443344" y="2464617"/>
              <a:ext cx="806318" cy="757569"/>
            </a:xfrm>
            <a:custGeom>
              <a:avLst/>
              <a:pathLst>
                <a:path w="806318" h="757569">
                  <a:moveTo>
                    <a:pt x="266322" y="0"/>
                  </a:moveTo>
                  <a:lnTo>
                    <a:pt x="266554" y="228"/>
                  </a:lnTo>
                  <a:lnTo>
                    <a:pt x="267676" y="883"/>
                  </a:lnTo>
                  <a:lnTo>
                    <a:pt x="268875" y="1209"/>
                  </a:lnTo>
                  <a:lnTo>
                    <a:pt x="270283" y="584"/>
                  </a:lnTo>
                  <a:lnTo>
                    <a:pt x="272040" y="70"/>
                  </a:lnTo>
                  <a:lnTo>
                    <a:pt x="272958" y="358"/>
                  </a:lnTo>
                  <a:lnTo>
                    <a:pt x="273090" y="1198"/>
                  </a:lnTo>
                  <a:lnTo>
                    <a:pt x="272032" y="5135"/>
                  </a:lnTo>
                  <a:lnTo>
                    <a:pt x="272116" y="6680"/>
                  </a:lnTo>
                  <a:lnTo>
                    <a:pt x="273873" y="9889"/>
                  </a:lnTo>
                  <a:lnTo>
                    <a:pt x="276158" y="15096"/>
                  </a:lnTo>
                  <a:lnTo>
                    <a:pt x="278304" y="19978"/>
                  </a:lnTo>
                  <a:lnTo>
                    <a:pt x="279572" y="23181"/>
                  </a:lnTo>
                  <a:lnTo>
                    <a:pt x="280814" y="24494"/>
                  </a:lnTo>
                  <a:lnTo>
                    <a:pt x="286030" y="25832"/>
                  </a:lnTo>
                  <a:lnTo>
                    <a:pt x="290315" y="26932"/>
                  </a:lnTo>
                  <a:lnTo>
                    <a:pt x="292865" y="28735"/>
                  </a:lnTo>
                  <a:lnTo>
                    <a:pt x="295677" y="30464"/>
                  </a:lnTo>
                  <a:lnTo>
                    <a:pt x="297656" y="31525"/>
                  </a:lnTo>
                  <a:lnTo>
                    <a:pt x="298587" y="32888"/>
                  </a:lnTo>
                  <a:lnTo>
                    <a:pt x="298775" y="34118"/>
                  </a:lnTo>
                  <a:lnTo>
                    <a:pt x="298600" y="34944"/>
                  </a:lnTo>
                  <a:lnTo>
                    <a:pt x="297526" y="36029"/>
                  </a:lnTo>
                  <a:lnTo>
                    <a:pt x="292588" y="38827"/>
                  </a:lnTo>
                  <a:lnTo>
                    <a:pt x="291999" y="39715"/>
                  </a:lnTo>
                  <a:lnTo>
                    <a:pt x="291859" y="40881"/>
                  </a:lnTo>
                  <a:lnTo>
                    <a:pt x="292828" y="44357"/>
                  </a:lnTo>
                  <a:lnTo>
                    <a:pt x="293438" y="46535"/>
                  </a:lnTo>
                  <a:lnTo>
                    <a:pt x="293608" y="50913"/>
                  </a:lnTo>
                  <a:lnTo>
                    <a:pt x="293937" y="55076"/>
                  </a:lnTo>
                  <a:lnTo>
                    <a:pt x="295683" y="56972"/>
                  </a:lnTo>
                  <a:lnTo>
                    <a:pt x="297111" y="58197"/>
                  </a:lnTo>
                  <a:lnTo>
                    <a:pt x="297987" y="59309"/>
                  </a:lnTo>
                  <a:lnTo>
                    <a:pt x="299760" y="60831"/>
                  </a:lnTo>
                  <a:lnTo>
                    <a:pt x="301250" y="61965"/>
                  </a:lnTo>
                  <a:lnTo>
                    <a:pt x="302521" y="62632"/>
                  </a:lnTo>
                  <a:lnTo>
                    <a:pt x="302607" y="62834"/>
                  </a:lnTo>
                  <a:lnTo>
                    <a:pt x="303147" y="64134"/>
                  </a:lnTo>
                  <a:lnTo>
                    <a:pt x="302775" y="65897"/>
                  </a:lnTo>
                  <a:lnTo>
                    <a:pt x="302254" y="67433"/>
                  </a:lnTo>
                  <a:lnTo>
                    <a:pt x="302413" y="68259"/>
                  </a:lnTo>
                  <a:lnTo>
                    <a:pt x="303433" y="68844"/>
                  </a:lnTo>
                  <a:lnTo>
                    <a:pt x="305001" y="70376"/>
                  </a:lnTo>
                  <a:lnTo>
                    <a:pt x="305203" y="72620"/>
                  </a:lnTo>
                  <a:lnTo>
                    <a:pt x="305093" y="74162"/>
                  </a:lnTo>
                  <a:lnTo>
                    <a:pt x="305711" y="75550"/>
                  </a:lnTo>
                  <a:lnTo>
                    <a:pt x="305876" y="77090"/>
                  </a:lnTo>
                  <a:lnTo>
                    <a:pt x="305395" y="80933"/>
                  </a:lnTo>
                  <a:lnTo>
                    <a:pt x="305465" y="82493"/>
                  </a:lnTo>
                  <a:lnTo>
                    <a:pt x="305474" y="82672"/>
                  </a:lnTo>
                  <a:lnTo>
                    <a:pt x="304108" y="82779"/>
                  </a:lnTo>
                  <a:lnTo>
                    <a:pt x="302931" y="83371"/>
                  </a:lnTo>
                  <a:lnTo>
                    <a:pt x="301264" y="85792"/>
                  </a:lnTo>
                  <a:lnTo>
                    <a:pt x="299347" y="86428"/>
                  </a:lnTo>
                  <a:lnTo>
                    <a:pt x="297173" y="86620"/>
                  </a:lnTo>
                  <a:lnTo>
                    <a:pt x="294933" y="85134"/>
                  </a:lnTo>
                  <a:lnTo>
                    <a:pt x="293092" y="83584"/>
                  </a:lnTo>
                  <a:lnTo>
                    <a:pt x="292601" y="82722"/>
                  </a:lnTo>
                  <a:lnTo>
                    <a:pt x="292137" y="81088"/>
                  </a:lnTo>
                  <a:lnTo>
                    <a:pt x="291147" y="80021"/>
                  </a:lnTo>
                  <a:lnTo>
                    <a:pt x="289230" y="80520"/>
                  </a:lnTo>
                  <a:lnTo>
                    <a:pt x="286324" y="80745"/>
                  </a:lnTo>
                  <a:lnTo>
                    <a:pt x="283177" y="81107"/>
                  </a:lnTo>
                  <a:lnTo>
                    <a:pt x="282603" y="81466"/>
                  </a:lnTo>
                  <a:lnTo>
                    <a:pt x="282546" y="82153"/>
                  </a:lnTo>
                  <a:lnTo>
                    <a:pt x="283315" y="83622"/>
                  </a:lnTo>
                  <a:lnTo>
                    <a:pt x="283973" y="85538"/>
                  </a:lnTo>
                  <a:lnTo>
                    <a:pt x="284359" y="88219"/>
                  </a:lnTo>
                  <a:lnTo>
                    <a:pt x="285212" y="89991"/>
                  </a:lnTo>
                  <a:lnTo>
                    <a:pt x="285482" y="90556"/>
                  </a:lnTo>
                  <a:lnTo>
                    <a:pt x="290507" y="95882"/>
                  </a:lnTo>
                  <a:lnTo>
                    <a:pt x="291829" y="96967"/>
                  </a:lnTo>
                  <a:lnTo>
                    <a:pt x="292102" y="97680"/>
                  </a:lnTo>
                  <a:lnTo>
                    <a:pt x="291667" y="99623"/>
                  </a:lnTo>
                  <a:lnTo>
                    <a:pt x="290763" y="101893"/>
                  </a:lnTo>
                  <a:lnTo>
                    <a:pt x="290941" y="103693"/>
                  </a:lnTo>
                  <a:lnTo>
                    <a:pt x="292612" y="105683"/>
                  </a:lnTo>
                  <a:lnTo>
                    <a:pt x="293967" y="107073"/>
                  </a:lnTo>
                  <a:lnTo>
                    <a:pt x="292644" y="108946"/>
                  </a:lnTo>
                  <a:lnTo>
                    <a:pt x="291861" y="111114"/>
                  </a:lnTo>
                  <a:lnTo>
                    <a:pt x="292741" y="112088"/>
                  </a:lnTo>
                  <a:lnTo>
                    <a:pt x="292326" y="115205"/>
                  </a:lnTo>
                  <a:lnTo>
                    <a:pt x="292720" y="115794"/>
                  </a:lnTo>
                  <a:lnTo>
                    <a:pt x="293654" y="116038"/>
                  </a:lnTo>
                  <a:lnTo>
                    <a:pt x="295116" y="115821"/>
                  </a:lnTo>
                  <a:lnTo>
                    <a:pt x="296636" y="114996"/>
                  </a:lnTo>
                  <a:lnTo>
                    <a:pt x="297920" y="114834"/>
                  </a:lnTo>
                  <a:lnTo>
                    <a:pt x="298692" y="115072"/>
                  </a:lnTo>
                  <a:lnTo>
                    <a:pt x="299720" y="112709"/>
                  </a:lnTo>
                  <a:lnTo>
                    <a:pt x="300621" y="112375"/>
                  </a:lnTo>
                  <a:lnTo>
                    <a:pt x="302373" y="113026"/>
                  </a:lnTo>
                  <a:lnTo>
                    <a:pt x="305841" y="117472"/>
                  </a:lnTo>
                  <a:lnTo>
                    <a:pt x="308774" y="121231"/>
                  </a:lnTo>
                  <a:lnTo>
                    <a:pt x="309627" y="121944"/>
                  </a:lnTo>
                  <a:lnTo>
                    <a:pt x="310147" y="122378"/>
                  </a:lnTo>
                  <a:lnTo>
                    <a:pt x="313040" y="124327"/>
                  </a:lnTo>
                  <a:lnTo>
                    <a:pt x="315037" y="125560"/>
                  </a:lnTo>
                  <a:lnTo>
                    <a:pt x="317769" y="125113"/>
                  </a:lnTo>
                  <a:lnTo>
                    <a:pt x="321371" y="125030"/>
                  </a:lnTo>
                  <a:lnTo>
                    <a:pt x="323506" y="126236"/>
                  </a:lnTo>
                  <a:lnTo>
                    <a:pt x="324742" y="127077"/>
                  </a:lnTo>
                  <a:lnTo>
                    <a:pt x="324960" y="127226"/>
                  </a:lnTo>
                  <a:lnTo>
                    <a:pt x="329297" y="130179"/>
                  </a:lnTo>
                  <a:lnTo>
                    <a:pt x="331175" y="129960"/>
                  </a:lnTo>
                  <a:lnTo>
                    <a:pt x="332417" y="130806"/>
                  </a:lnTo>
                  <a:lnTo>
                    <a:pt x="332770" y="132892"/>
                  </a:lnTo>
                  <a:lnTo>
                    <a:pt x="332192" y="135059"/>
                  </a:lnTo>
                  <a:lnTo>
                    <a:pt x="332330" y="136079"/>
                  </a:lnTo>
                  <a:lnTo>
                    <a:pt x="334257" y="136275"/>
                  </a:lnTo>
                  <a:lnTo>
                    <a:pt x="338364" y="137708"/>
                  </a:lnTo>
                  <a:lnTo>
                    <a:pt x="341997" y="138978"/>
                  </a:lnTo>
                  <a:lnTo>
                    <a:pt x="343872" y="139382"/>
                  </a:lnTo>
                  <a:lnTo>
                    <a:pt x="345896" y="140323"/>
                  </a:lnTo>
                  <a:lnTo>
                    <a:pt x="347683" y="141827"/>
                  </a:lnTo>
                  <a:lnTo>
                    <a:pt x="351186" y="143757"/>
                  </a:lnTo>
                  <a:lnTo>
                    <a:pt x="354278" y="145234"/>
                  </a:lnTo>
                  <a:lnTo>
                    <a:pt x="354964" y="147241"/>
                  </a:lnTo>
                  <a:lnTo>
                    <a:pt x="353744" y="146812"/>
                  </a:lnTo>
                  <a:lnTo>
                    <a:pt x="352128" y="147036"/>
                  </a:lnTo>
                  <a:lnTo>
                    <a:pt x="350484" y="147925"/>
                  </a:lnTo>
                  <a:lnTo>
                    <a:pt x="349704" y="148489"/>
                  </a:lnTo>
                  <a:lnTo>
                    <a:pt x="345950" y="151943"/>
                  </a:lnTo>
                  <a:lnTo>
                    <a:pt x="343983" y="153006"/>
                  </a:lnTo>
                  <a:lnTo>
                    <a:pt x="342218" y="154555"/>
                  </a:lnTo>
                  <a:lnTo>
                    <a:pt x="338151" y="159240"/>
                  </a:lnTo>
                  <a:lnTo>
                    <a:pt x="335803" y="163612"/>
                  </a:lnTo>
                  <a:lnTo>
                    <a:pt x="334090" y="167722"/>
                  </a:lnTo>
                  <a:lnTo>
                    <a:pt x="334119" y="170633"/>
                  </a:lnTo>
                  <a:lnTo>
                    <a:pt x="333485" y="174042"/>
                  </a:lnTo>
                  <a:lnTo>
                    <a:pt x="331731" y="175985"/>
                  </a:lnTo>
                  <a:lnTo>
                    <a:pt x="330652" y="176646"/>
                  </a:lnTo>
                  <a:lnTo>
                    <a:pt x="329383" y="179581"/>
                  </a:lnTo>
                  <a:lnTo>
                    <a:pt x="328474" y="183004"/>
                  </a:lnTo>
                  <a:lnTo>
                    <a:pt x="329000" y="184113"/>
                  </a:lnTo>
                  <a:lnTo>
                    <a:pt x="331180" y="185608"/>
                  </a:lnTo>
                  <a:lnTo>
                    <a:pt x="333307" y="187066"/>
                  </a:lnTo>
                  <a:lnTo>
                    <a:pt x="336022" y="188639"/>
                  </a:lnTo>
                  <a:lnTo>
                    <a:pt x="338612" y="190142"/>
                  </a:lnTo>
                  <a:lnTo>
                    <a:pt x="340286" y="190339"/>
                  </a:lnTo>
                  <a:lnTo>
                    <a:pt x="340747" y="189485"/>
                  </a:lnTo>
                  <a:lnTo>
                    <a:pt x="341357" y="188673"/>
                  </a:lnTo>
                  <a:lnTo>
                    <a:pt x="343268" y="189103"/>
                  </a:lnTo>
                  <a:lnTo>
                    <a:pt x="345597" y="190578"/>
                  </a:lnTo>
                  <a:lnTo>
                    <a:pt x="347113" y="191748"/>
                  </a:lnTo>
                  <a:lnTo>
                    <a:pt x="347793" y="192141"/>
                  </a:lnTo>
                  <a:lnTo>
                    <a:pt x="351809" y="194106"/>
                  </a:lnTo>
                  <a:lnTo>
                    <a:pt x="355139" y="195736"/>
                  </a:lnTo>
                  <a:lnTo>
                    <a:pt x="359349" y="197797"/>
                  </a:lnTo>
                  <a:lnTo>
                    <a:pt x="360380" y="199057"/>
                  </a:lnTo>
                  <a:lnTo>
                    <a:pt x="361284" y="200398"/>
                  </a:lnTo>
                  <a:lnTo>
                    <a:pt x="363270" y="202181"/>
                  </a:lnTo>
                  <a:lnTo>
                    <a:pt x="368111" y="205335"/>
                  </a:lnTo>
                  <a:lnTo>
                    <a:pt x="372243" y="207594"/>
                  </a:lnTo>
                  <a:lnTo>
                    <a:pt x="375605" y="209436"/>
                  </a:lnTo>
                  <a:lnTo>
                    <a:pt x="378242" y="210727"/>
                  </a:lnTo>
                  <a:lnTo>
                    <a:pt x="379465" y="210524"/>
                  </a:lnTo>
                  <a:lnTo>
                    <a:pt x="380800" y="209838"/>
                  </a:lnTo>
                  <a:lnTo>
                    <a:pt x="381974" y="209437"/>
                  </a:lnTo>
                  <a:lnTo>
                    <a:pt x="383337" y="209802"/>
                  </a:lnTo>
                  <a:lnTo>
                    <a:pt x="385407" y="210787"/>
                  </a:lnTo>
                  <a:lnTo>
                    <a:pt x="390264" y="213782"/>
                  </a:lnTo>
                  <a:lnTo>
                    <a:pt x="394787" y="216123"/>
                  </a:lnTo>
                  <a:lnTo>
                    <a:pt x="399720" y="215702"/>
                  </a:lnTo>
                  <a:lnTo>
                    <a:pt x="401032" y="216079"/>
                  </a:lnTo>
                  <a:lnTo>
                    <a:pt x="401958" y="218200"/>
                  </a:lnTo>
                  <a:lnTo>
                    <a:pt x="402581" y="220347"/>
                  </a:lnTo>
                  <a:lnTo>
                    <a:pt x="408092" y="221765"/>
                  </a:lnTo>
                  <a:lnTo>
                    <a:pt x="411719" y="222404"/>
                  </a:lnTo>
                  <a:lnTo>
                    <a:pt x="415858" y="223571"/>
                  </a:lnTo>
                  <a:lnTo>
                    <a:pt x="417955" y="224436"/>
                  </a:lnTo>
                  <a:lnTo>
                    <a:pt x="420157" y="223352"/>
                  </a:lnTo>
                  <a:lnTo>
                    <a:pt x="420559" y="222396"/>
                  </a:lnTo>
                  <a:lnTo>
                    <a:pt x="422305" y="221830"/>
                  </a:lnTo>
                  <a:lnTo>
                    <a:pt x="425193" y="222078"/>
                  </a:lnTo>
                  <a:lnTo>
                    <a:pt x="430590" y="223747"/>
                  </a:lnTo>
                  <a:lnTo>
                    <a:pt x="432852" y="224248"/>
                  </a:lnTo>
                  <a:lnTo>
                    <a:pt x="434740" y="222665"/>
                  </a:lnTo>
                  <a:lnTo>
                    <a:pt x="438268" y="221931"/>
                  </a:lnTo>
                  <a:lnTo>
                    <a:pt x="440097" y="221110"/>
                  </a:lnTo>
                  <a:lnTo>
                    <a:pt x="443932" y="222866"/>
                  </a:lnTo>
                  <a:lnTo>
                    <a:pt x="450870" y="225067"/>
                  </a:lnTo>
                  <a:lnTo>
                    <a:pt x="454443" y="226435"/>
                  </a:lnTo>
                  <a:lnTo>
                    <a:pt x="455288" y="227784"/>
                  </a:lnTo>
                  <a:lnTo>
                    <a:pt x="455676" y="229061"/>
                  </a:lnTo>
                  <a:lnTo>
                    <a:pt x="455649" y="232154"/>
                  </a:lnTo>
                  <a:lnTo>
                    <a:pt x="456521" y="233555"/>
                  </a:lnTo>
                  <a:lnTo>
                    <a:pt x="463481" y="236708"/>
                  </a:lnTo>
                  <a:lnTo>
                    <a:pt x="465772" y="238046"/>
                  </a:lnTo>
                  <a:lnTo>
                    <a:pt x="467629" y="238476"/>
                  </a:lnTo>
                  <a:lnTo>
                    <a:pt x="468681" y="238530"/>
                  </a:lnTo>
                  <a:lnTo>
                    <a:pt x="469404" y="238927"/>
                  </a:lnTo>
                  <a:lnTo>
                    <a:pt x="470028" y="240725"/>
                  </a:lnTo>
                  <a:lnTo>
                    <a:pt x="470516" y="241140"/>
                  </a:lnTo>
                  <a:lnTo>
                    <a:pt x="471855" y="241588"/>
                  </a:lnTo>
                  <a:lnTo>
                    <a:pt x="473312" y="241845"/>
                  </a:lnTo>
                  <a:lnTo>
                    <a:pt x="477829" y="240292"/>
                  </a:lnTo>
                  <a:lnTo>
                    <a:pt x="480925" y="239114"/>
                  </a:lnTo>
                  <a:lnTo>
                    <a:pt x="483135" y="239414"/>
                  </a:lnTo>
                  <a:lnTo>
                    <a:pt x="484557" y="240723"/>
                  </a:lnTo>
                  <a:lnTo>
                    <a:pt x="484765" y="242629"/>
                  </a:lnTo>
                  <a:lnTo>
                    <a:pt x="485591" y="244644"/>
                  </a:lnTo>
                  <a:lnTo>
                    <a:pt x="487172" y="245627"/>
                  </a:lnTo>
                  <a:lnTo>
                    <a:pt x="488861" y="245737"/>
                  </a:lnTo>
                  <a:lnTo>
                    <a:pt x="493052" y="244378"/>
                  </a:lnTo>
                  <a:lnTo>
                    <a:pt x="496426" y="245418"/>
                  </a:lnTo>
                  <a:lnTo>
                    <a:pt x="499526" y="245797"/>
                  </a:lnTo>
                  <a:lnTo>
                    <a:pt x="502967" y="246449"/>
                  </a:lnTo>
                  <a:lnTo>
                    <a:pt x="504303" y="246950"/>
                  </a:lnTo>
                  <a:lnTo>
                    <a:pt x="507873" y="248616"/>
                  </a:lnTo>
                  <a:lnTo>
                    <a:pt x="512232" y="250300"/>
                  </a:lnTo>
                  <a:lnTo>
                    <a:pt x="513921" y="250110"/>
                  </a:lnTo>
                  <a:lnTo>
                    <a:pt x="520937" y="246974"/>
                  </a:lnTo>
                  <a:lnTo>
                    <a:pt x="521531" y="247356"/>
                  </a:lnTo>
                  <a:lnTo>
                    <a:pt x="522959" y="250351"/>
                  </a:lnTo>
                  <a:lnTo>
                    <a:pt x="525093" y="251428"/>
                  </a:lnTo>
                  <a:lnTo>
                    <a:pt x="528426" y="252366"/>
                  </a:lnTo>
                  <a:lnTo>
                    <a:pt x="531913" y="250635"/>
                  </a:lnTo>
                  <a:lnTo>
                    <a:pt x="534663" y="251131"/>
                  </a:lnTo>
                  <a:lnTo>
                    <a:pt x="537987" y="251293"/>
                  </a:lnTo>
                  <a:lnTo>
                    <a:pt x="541177" y="250459"/>
                  </a:lnTo>
                  <a:lnTo>
                    <a:pt x="543951" y="250249"/>
                  </a:lnTo>
                  <a:lnTo>
                    <a:pt x="547983" y="251756"/>
                  </a:lnTo>
                  <a:lnTo>
                    <a:pt x="548863" y="251406"/>
                  </a:lnTo>
                  <a:lnTo>
                    <a:pt x="549634" y="250439"/>
                  </a:lnTo>
                  <a:lnTo>
                    <a:pt x="551200" y="246117"/>
                  </a:lnTo>
                  <a:lnTo>
                    <a:pt x="552581" y="242293"/>
                  </a:lnTo>
                  <a:lnTo>
                    <a:pt x="552463" y="240013"/>
                  </a:lnTo>
                  <a:lnTo>
                    <a:pt x="551186" y="236665"/>
                  </a:lnTo>
                  <a:lnTo>
                    <a:pt x="547929" y="232310"/>
                  </a:lnTo>
                  <a:lnTo>
                    <a:pt x="547686" y="230987"/>
                  </a:lnTo>
                  <a:lnTo>
                    <a:pt x="548784" y="223389"/>
                  </a:lnTo>
                  <a:lnTo>
                    <a:pt x="549994" y="219009"/>
                  </a:lnTo>
                  <a:lnTo>
                    <a:pt x="551035" y="216936"/>
                  </a:lnTo>
                  <a:lnTo>
                    <a:pt x="552179" y="213985"/>
                  </a:lnTo>
                  <a:lnTo>
                    <a:pt x="552382" y="212618"/>
                  </a:lnTo>
                  <a:lnTo>
                    <a:pt x="552271" y="211384"/>
                  </a:lnTo>
                  <a:lnTo>
                    <a:pt x="551151" y="210630"/>
                  </a:lnTo>
                  <a:lnTo>
                    <a:pt x="550852" y="209692"/>
                  </a:lnTo>
                  <a:lnTo>
                    <a:pt x="551130" y="208906"/>
                  </a:lnTo>
                  <a:lnTo>
                    <a:pt x="552018" y="208466"/>
                  </a:lnTo>
                  <a:lnTo>
                    <a:pt x="555723" y="207915"/>
                  </a:lnTo>
                  <a:lnTo>
                    <a:pt x="559889" y="206732"/>
                  </a:lnTo>
                  <a:lnTo>
                    <a:pt x="561552" y="206102"/>
                  </a:lnTo>
                  <a:lnTo>
                    <a:pt x="562809" y="205469"/>
                  </a:lnTo>
                  <a:lnTo>
                    <a:pt x="564088" y="204475"/>
                  </a:lnTo>
                  <a:lnTo>
                    <a:pt x="565281" y="204516"/>
                  </a:lnTo>
                  <a:lnTo>
                    <a:pt x="569016" y="205958"/>
                  </a:lnTo>
                  <a:lnTo>
                    <a:pt x="570328" y="206863"/>
                  </a:lnTo>
                  <a:lnTo>
                    <a:pt x="571016" y="209617"/>
                  </a:lnTo>
                  <a:lnTo>
                    <a:pt x="571575" y="210684"/>
                  </a:lnTo>
                  <a:lnTo>
                    <a:pt x="571051" y="213483"/>
                  </a:lnTo>
                  <a:lnTo>
                    <a:pt x="568816" y="220267"/>
                  </a:lnTo>
                  <a:lnTo>
                    <a:pt x="569254" y="222809"/>
                  </a:lnTo>
                  <a:lnTo>
                    <a:pt x="571124" y="224662"/>
                  </a:lnTo>
                  <a:lnTo>
                    <a:pt x="572751" y="225954"/>
                  </a:lnTo>
                  <a:lnTo>
                    <a:pt x="572481" y="226468"/>
                  </a:lnTo>
                  <a:lnTo>
                    <a:pt x="569130" y="228661"/>
                  </a:lnTo>
                  <a:lnTo>
                    <a:pt x="568533" y="229836"/>
                  </a:lnTo>
                  <a:lnTo>
                    <a:pt x="569275" y="230979"/>
                  </a:lnTo>
                  <a:lnTo>
                    <a:pt x="570600" y="231952"/>
                  </a:lnTo>
                  <a:lnTo>
                    <a:pt x="571197" y="232876"/>
                  </a:lnTo>
                  <a:lnTo>
                    <a:pt x="571817" y="235753"/>
                  </a:lnTo>
                  <a:lnTo>
                    <a:pt x="573517" y="236561"/>
                  </a:lnTo>
                  <a:lnTo>
                    <a:pt x="576883" y="238418"/>
                  </a:lnTo>
                  <a:lnTo>
                    <a:pt x="579849" y="239769"/>
                  </a:lnTo>
                  <a:lnTo>
                    <a:pt x="584930" y="238871"/>
                  </a:lnTo>
                  <a:lnTo>
                    <a:pt x="586368" y="239481"/>
                  </a:lnTo>
                  <a:lnTo>
                    <a:pt x="588867" y="240121"/>
                  </a:lnTo>
                  <a:lnTo>
                    <a:pt x="590816" y="240319"/>
                  </a:lnTo>
                  <a:lnTo>
                    <a:pt x="591949" y="240797"/>
                  </a:lnTo>
                  <a:lnTo>
                    <a:pt x="592586" y="241260"/>
                  </a:lnTo>
                  <a:lnTo>
                    <a:pt x="592502" y="241843"/>
                  </a:lnTo>
                  <a:lnTo>
                    <a:pt x="592607" y="242442"/>
                  </a:lnTo>
                  <a:lnTo>
                    <a:pt x="595398" y="242594"/>
                  </a:lnTo>
                  <a:lnTo>
                    <a:pt x="596861" y="242935"/>
                  </a:lnTo>
                  <a:lnTo>
                    <a:pt x="601815" y="242317"/>
                  </a:lnTo>
                  <a:lnTo>
                    <a:pt x="606784" y="241470"/>
                  </a:lnTo>
                  <a:lnTo>
                    <a:pt x="609080" y="238902"/>
                  </a:lnTo>
                  <a:lnTo>
                    <a:pt x="610084" y="238719"/>
                  </a:lnTo>
                  <a:lnTo>
                    <a:pt x="612944" y="237719"/>
                  </a:lnTo>
                  <a:lnTo>
                    <a:pt x="615756" y="238812"/>
                  </a:lnTo>
                  <a:lnTo>
                    <a:pt x="618857" y="240310"/>
                  </a:lnTo>
                  <a:lnTo>
                    <a:pt x="620528" y="240762"/>
                  </a:lnTo>
                  <a:lnTo>
                    <a:pt x="623825" y="240998"/>
                  </a:lnTo>
                  <a:lnTo>
                    <a:pt x="627034" y="240831"/>
                  </a:lnTo>
                  <a:lnTo>
                    <a:pt x="634720" y="240121"/>
                  </a:lnTo>
                  <a:lnTo>
                    <a:pt x="638938" y="240493"/>
                  </a:lnTo>
                  <a:lnTo>
                    <a:pt x="642813" y="238361"/>
                  </a:lnTo>
                  <a:lnTo>
                    <a:pt x="643617" y="238367"/>
                  </a:lnTo>
                  <a:lnTo>
                    <a:pt x="645323" y="240013"/>
                  </a:lnTo>
                  <a:lnTo>
                    <a:pt x="649578" y="240160"/>
                  </a:lnTo>
                  <a:lnTo>
                    <a:pt x="651848" y="239365"/>
                  </a:lnTo>
                  <a:lnTo>
                    <a:pt x="654290" y="238751"/>
                  </a:lnTo>
                  <a:lnTo>
                    <a:pt x="655853" y="238556"/>
                  </a:lnTo>
                  <a:lnTo>
                    <a:pt x="657099" y="238534"/>
                  </a:lnTo>
                  <a:lnTo>
                    <a:pt x="658608" y="238696"/>
                  </a:lnTo>
                  <a:lnTo>
                    <a:pt x="660027" y="238147"/>
                  </a:lnTo>
                  <a:lnTo>
                    <a:pt x="660683" y="237042"/>
                  </a:lnTo>
                  <a:lnTo>
                    <a:pt x="660537" y="235374"/>
                  </a:lnTo>
                  <a:lnTo>
                    <a:pt x="659506" y="233560"/>
                  </a:lnTo>
                  <a:lnTo>
                    <a:pt x="658616" y="232497"/>
                  </a:lnTo>
                  <a:lnTo>
                    <a:pt x="658441" y="231928"/>
                  </a:lnTo>
                  <a:lnTo>
                    <a:pt x="658724" y="230616"/>
                  </a:lnTo>
                  <a:lnTo>
                    <a:pt x="659515" y="228766"/>
                  </a:lnTo>
                  <a:lnTo>
                    <a:pt x="660959" y="226657"/>
                  </a:lnTo>
                  <a:lnTo>
                    <a:pt x="659895" y="224610"/>
                  </a:lnTo>
                  <a:lnTo>
                    <a:pt x="658400" y="222248"/>
                  </a:lnTo>
                  <a:lnTo>
                    <a:pt x="657299" y="222024"/>
                  </a:lnTo>
                  <a:lnTo>
                    <a:pt x="654544" y="222568"/>
                  </a:lnTo>
                  <a:lnTo>
                    <a:pt x="651554" y="222460"/>
                  </a:lnTo>
                  <a:lnTo>
                    <a:pt x="649206" y="221048"/>
                  </a:lnTo>
                  <a:lnTo>
                    <a:pt x="647455" y="219278"/>
                  </a:lnTo>
                  <a:lnTo>
                    <a:pt x="647028" y="217792"/>
                  </a:lnTo>
                  <a:lnTo>
                    <a:pt x="647535" y="215980"/>
                  </a:lnTo>
                  <a:lnTo>
                    <a:pt x="648316" y="214314"/>
                  </a:lnTo>
                  <a:lnTo>
                    <a:pt x="648483" y="213688"/>
                  </a:lnTo>
                  <a:lnTo>
                    <a:pt x="650712" y="213692"/>
                  </a:lnTo>
                  <a:lnTo>
                    <a:pt x="653810" y="214061"/>
                  </a:lnTo>
                  <a:lnTo>
                    <a:pt x="656150" y="214524"/>
                  </a:lnTo>
                  <a:lnTo>
                    <a:pt x="658036" y="214505"/>
                  </a:lnTo>
                  <a:lnTo>
                    <a:pt x="661452" y="212371"/>
                  </a:lnTo>
                  <a:lnTo>
                    <a:pt x="663009" y="212243"/>
                  </a:lnTo>
                  <a:lnTo>
                    <a:pt x="664796" y="211837"/>
                  </a:lnTo>
                  <a:lnTo>
                    <a:pt x="665576" y="211434"/>
                  </a:lnTo>
                  <a:lnTo>
                    <a:pt x="666118" y="211746"/>
                  </a:lnTo>
                  <a:lnTo>
                    <a:pt x="668078" y="212008"/>
                  </a:lnTo>
                  <a:lnTo>
                    <a:pt x="670118" y="211901"/>
                  </a:lnTo>
                  <a:lnTo>
                    <a:pt x="671937" y="211312"/>
                  </a:lnTo>
                  <a:lnTo>
                    <a:pt x="673761" y="210393"/>
                  </a:lnTo>
                  <a:lnTo>
                    <a:pt x="677013" y="208466"/>
                  </a:lnTo>
                  <a:lnTo>
                    <a:pt x="677660" y="207360"/>
                  </a:lnTo>
                  <a:lnTo>
                    <a:pt x="677652" y="206343"/>
                  </a:lnTo>
                  <a:lnTo>
                    <a:pt x="677048" y="205677"/>
                  </a:lnTo>
                  <a:lnTo>
                    <a:pt x="676435" y="205354"/>
                  </a:lnTo>
                  <a:lnTo>
                    <a:pt x="676686" y="204475"/>
                  </a:lnTo>
                  <a:lnTo>
                    <a:pt x="678049" y="202989"/>
                  </a:lnTo>
                  <a:lnTo>
                    <a:pt x="683022" y="200751"/>
                  </a:lnTo>
                  <a:lnTo>
                    <a:pt x="687254" y="198001"/>
                  </a:lnTo>
                  <a:lnTo>
                    <a:pt x="689583" y="195938"/>
                  </a:lnTo>
                  <a:lnTo>
                    <a:pt x="690649" y="193439"/>
                  </a:lnTo>
                  <a:lnTo>
                    <a:pt x="691995" y="190728"/>
                  </a:lnTo>
                  <a:lnTo>
                    <a:pt x="693250" y="189659"/>
                  </a:lnTo>
                  <a:lnTo>
                    <a:pt x="696251" y="188980"/>
                  </a:lnTo>
                  <a:lnTo>
                    <a:pt x="704663" y="187981"/>
                  </a:lnTo>
                  <a:lnTo>
                    <a:pt x="707310" y="186888"/>
                  </a:lnTo>
                  <a:lnTo>
                    <a:pt x="711220" y="184858"/>
                  </a:lnTo>
                  <a:lnTo>
                    <a:pt x="713193" y="183267"/>
                  </a:lnTo>
                  <a:lnTo>
                    <a:pt x="714289" y="181976"/>
                  </a:lnTo>
                  <a:lnTo>
                    <a:pt x="714410" y="180539"/>
                  </a:lnTo>
                  <a:lnTo>
                    <a:pt x="717004" y="180087"/>
                  </a:lnTo>
                  <a:lnTo>
                    <a:pt x="719268" y="177765"/>
                  </a:lnTo>
                  <a:lnTo>
                    <a:pt x="722026" y="175424"/>
                  </a:lnTo>
                  <a:lnTo>
                    <a:pt x="726856" y="173446"/>
                  </a:lnTo>
                  <a:lnTo>
                    <a:pt x="731139" y="170788"/>
                  </a:lnTo>
                  <a:lnTo>
                    <a:pt x="732631" y="171213"/>
                  </a:lnTo>
                  <a:lnTo>
                    <a:pt x="734188" y="172468"/>
                  </a:lnTo>
                  <a:lnTo>
                    <a:pt x="735009" y="173859"/>
                  </a:lnTo>
                  <a:lnTo>
                    <a:pt x="735184" y="174560"/>
                  </a:lnTo>
                  <a:lnTo>
                    <a:pt x="740657" y="175440"/>
                  </a:lnTo>
                  <a:lnTo>
                    <a:pt x="741523" y="175298"/>
                  </a:lnTo>
                  <a:lnTo>
                    <a:pt x="745555" y="176545"/>
                  </a:lnTo>
                  <a:lnTo>
                    <a:pt x="749269" y="178051"/>
                  </a:lnTo>
                  <a:lnTo>
                    <a:pt x="751314" y="178429"/>
                  </a:lnTo>
                  <a:lnTo>
                    <a:pt x="752312" y="178387"/>
                  </a:lnTo>
                  <a:lnTo>
                    <a:pt x="753168" y="177920"/>
                  </a:lnTo>
                  <a:lnTo>
                    <a:pt x="754172" y="176594"/>
                  </a:lnTo>
                  <a:lnTo>
                    <a:pt x="755200" y="175634"/>
                  </a:lnTo>
                  <a:lnTo>
                    <a:pt x="755842" y="175243"/>
                  </a:lnTo>
                  <a:lnTo>
                    <a:pt x="755810" y="173718"/>
                  </a:lnTo>
                  <a:lnTo>
                    <a:pt x="761185" y="170748"/>
                  </a:lnTo>
                  <a:lnTo>
                    <a:pt x="766013" y="168618"/>
                  </a:lnTo>
                  <a:lnTo>
                    <a:pt x="770166" y="167064"/>
                  </a:lnTo>
                  <a:lnTo>
                    <a:pt x="771389" y="167700"/>
                  </a:lnTo>
                  <a:lnTo>
                    <a:pt x="772741" y="168881"/>
                  </a:lnTo>
                  <a:lnTo>
                    <a:pt x="774571" y="171891"/>
                  </a:lnTo>
                  <a:lnTo>
                    <a:pt x="775683" y="172628"/>
                  </a:lnTo>
                  <a:lnTo>
                    <a:pt x="778508" y="172209"/>
                  </a:lnTo>
                  <a:lnTo>
                    <a:pt x="779024" y="172538"/>
                  </a:lnTo>
                  <a:lnTo>
                    <a:pt x="778578" y="173623"/>
                  </a:lnTo>
                  <a:lnTo>
                    <a:pt x="776665" y="174965"/>
                  </a:lnTo>
                  <a:lnTo>
                    <a:pt x="774188" y="176169"/>
                  </a:lnTo>
                  <a:lnTo>
                    <a:pt x="772571" y="177152"/>
                  </a:lnTo>
                  <a:lnTo>
                    <a:pt x="773097" y="180430"/>
                  </a:lnTo>
                  <a:lnTo>
                    <a:pt x="772979" y="181559"/>
                  </a:lnTo>
                  <a:lnTo>
                    <a:pt x="773672" y="181915"/>
                  </a:lnTo>
                  <a:lnTo>
                    <a:pt x="778775" y="178662"/>
                  </a:lnTo>
                  <a:lnTo>
                    <a:pt x="781231" y="178020"/>
                  </a:lnTo>
                  <a:lnTo>
                    <a:pt x="782097" y="178805"/>
                  </a:lnTo>
                  <a:lnTo>
                    <a:pt x="782375" y="180545"/>
                  </a:lnTo>
                  <a:lnTo>
                    <a:pt x="784388" y="184130"/>
                  </a:lnTo>
                  <a:lnTo>
                    <a:pt x="785241" y="185951"/>
                  </a:lnTo>
                  <a:lnTo>
                    <a:pt x="780122" y="190293"/>
                  </a:lnTo>
                  <a:lnTo>
                    <a:pt x="778236" y="192536"/>
                  </a:lnTo>
                  <a:lnTo>
                    <a:pt x="778306" y="193325"/>
                  </a:lnTo>
                  <a:lnTo>
                    <a:pt x="778203" y="194106"/>
                  </a:lnTo>
                  <a:lnTo>
                    <a:pt x="776897" y="195222"/>
                  </a:lnTo>
                  <a:lnTo>
                    <a:pt x="776967" y="195668"/>
                  </a:lnTo>
                  <a:lnTo>
                    <a:pt x="778028" y="196373"/>
                  </a:lnTo>
                  <a:lnTo>
                    <a:pt x="779315" y="196905"/>
                  </a:lnTo>
                  <a:lnTo>
                    <a:pt x="779941" y="196887"/>
                  </a:lnTo>
                  <a:lnTo>
                    <a:pt x="781010" y="195835"/>
                  </a:lnTo>
                  <a:lnTo>
                    <a:pt x="785843" y="194345"/>
                  </a:lnTo>
                  <a:lnTo>
                    <a:pt x="787230" y="194626"/>
                  </a:lnTo>
                  <a:lnTo>
                    <a:pt x="790628" y="196912"/>
                  </a:lnTo>
                  <a:lnTo>
                    <a:pt x="792209" y="197040"/>
                  </a:lnTo>
                  <a:lnTo>
                    <a:pt x="796295" y="197723"/>
                  </a:lnTo>
                  <a:lnTo>
                    <a:pt x="798907" y="196859"/>
                  </a:lnTo>
                  <a:lnTo>
                    <a:pt x="800834" y="197650"/>
                  </a:lnTo>
                  <a:lnTo>
                    <a:pt x="804822" y="200510"/>
                  </a:lnTo>
                  <a:lnTo>
                    <a:pt x="805735" y="201031"/>
                  </a:lnTo>
                  <a:lnTo>
                    <a:pt x="805397" y="202765"/>
                  </a:lnTo>
                  <a:lnTo>
                    <a:pt x="805189" y="204678"/>
                  </a:lnTo>
                  <a:lnTo>
                    <a:pt x="806196" y="206202"/>
                  </a:lnTo>
                  <a:lnTo>
                    <a:pt x="806318" y="207543"/>
                  </a:lnTo>
                  <a:lnTo>
                    <a:pt x="806085" y="208775"/>
                  </a:lnTo>
                  <a:lnTo>
                    <a:pt x="805284" y="209622"/>
                  </a:lnTo>
                  <a:lnTo>
                    <a:pt x="803071" y="210093"/>
                  </a:lnTo>
                  <a:lnTo>
                    <a:pt x="801185" y="211563"/>
                  </a:lnTo>
                  <a:lnTo>
                    <a:pt x="798197" y="213686"/>
                  </a:lnTo>
                  <a:lnTo>
                    <a:pt x="795795" y="215392"/>
                  </a:lnTo>
                  <a:lnTo>
                    <a:pt x="794052" y="216896"/>
                  </a:lnTo>
                  <a:lnTo>
                    <a:pt x="793421" y="218475"/>
                  </a:lnTo>
                  <a:lnTo>
                    <a:pt x="793607" y="220461"/>
                  </a:lnTo>
                  <a:lnTo>
                    <a:pt x="794114" y="222541"/>
                  </a:lnTo>
                  <a:lnTo>
                    <a:pt x="799690" y="230175"/>
                  </a:lnTo>
                  <a:lnTo>
                    <a:pt x="799644" y="231499"/>
                  </a:lnTo>
                  <a:lnTo>
                    <a:pt x="797876" y="231868"/>
                  </a:lnTo>
                  <a:lnTo>
                    <a:pt x="795536" y="231005"/>
                  </a:lnTo>
                  <a:lnTo>
                    <a:pt x="793515" y="229774"/>
                  </a:lnTo>
                  <a:lnTo>
                    <a:pt x="791237" y="226504"/>
                  </a:lnTo>
                  <a:lnTo>
                    <a:pt x="789408" y="225528"/>
                  </a:lnTo>
                  <a:lnTo>
                    <a:pt x="787586" y="225313"/>
                  </a:lnTo>
                  <a:lnTo>
                    <a:pt x="776768" y="226996"/>
                  </a:lnTo>
                  <a:lnTo>
                    <a:pt x="774463" y="227468"/>
                  </a:lnTo>
                  <a:lnTo>
                    <a:pt x="770887" y="228689"/>
                  </a:lnTo>
                  <a:lnTo>
                    <a:pt x="768386" y="231149"/>
                  </a:lnTo>
                  <a:lnTo>
                    <a:pt x="766572" y="233400"/>
                  </a:lnTo>
                  <a:lnTo>
                    <a:pt x="764694" y="234307"/>
                  </a:lnTo>
                  <a:lnTo>
                    <a:pt x="761960" y="236058"/>
                  </a:lnTo>
                  <a:lnTo>
                    <a:pt x="754374" y="241430"/>
                  </a:lnTo>
                  <a:lnTo>
                    <a:pt x="749986" y="243745"/>
                  </a:lnTo>
                  <a:lnTo>
                    <a:pt x="747123" y="244598"/>
                  </a:lnTo>
                  <a:lnTo>
                    <a:pt x="745112" y="245818"/>
                  </a:lnTo>
                  <a:lnTo>
                    <a:pt x="744027" y="247801"/>
                  </a:lnTo>
                  <a:lnTo>
                    <a:pt x="743207" y="249225"/>
                  </a:lnTo>
                  <a:lnTo>
                    <a:pt x="742962" y="252726"/>
                  </a:lnTo>
                  <a:lnTo>
                    <a:pt x="743461" y="257041"/>
                  </a:lnTo>
                  <a:lnTo>
                    <a:pt x="744551" y="259797"/>
                  </a:lnTo>
                  <a:lnTo>
                    <a:pt x="745129" y="260377"/>
                  </a:lnTo>
                  <a:lnTo>
                    <a:pt x="745215" y="261182"/>
                  </a:lnTo>
                  <a:lnTo>
                    <a:pt x="744125" y="262673"/>
                  </a:lnTo>
                  <a:lnTo>
                    <a:pt x="742681" y="263944"/>
                  </a:lnTo>
                  <a:lnTo>
                    <a:pt x="741977" y="264728"/>
                  </a:lnTo>
                  <a:lnTo>
                    <a:pt x="741334" y="268666"/>
                  </a:lnTo>
                  <a:lnTo>
                    <a:pt x="740055" y="270606"/>
                  </a:lnTo>
                  <a:lnTo>
                    <a:pt x="737718" y="273453"/>
                  </a:lnTo>
                  <a:lnTo>
                    <a:pt x="735638" y="275605"/>
                  </a:lnTo>
                  <a:lnTo>
                    <a:pt x="732375" y="277276"/>
                  </a:lnTo>
                  <a:lnTo>
                    <a:pt x="731134" y="278626"/>
                  </a:lnTo>
                  <a:lnTo>
                    <a:pt x="729946" y="281118"/>
                  </a:lnTo>
                  <a:lnTo>
                    <a:pt x="729242" y="283229"/>
                  </a:lnTo>
                  <a:lnTo>
                    <a:pt x="729204" y="283995"/>
                  </a:lnTo>
                  <a:lnTo>
                    <a:pt x="729577" y="284664"/>
                  </a:lnTo>
                  <a:lnTo>
                    <a:pt x="730934" y="285408"/>
                  </a:lnTo>
                  <a:lnTo>
                    <a:pt x="732583" y="286127"/>
                  </a:lnTo>
                  <a:lnTo>
                    <a:pt x="733368" y="287252"/>
                  </a:lnTo>
                  <a:lnTo>
                    <a:pt x="733476" y="288610"/>
                  </a:lnTo>
                  <a:lnTo>
                    <a:pt x="732251" y="291863"/>
                  </a:lnTo>
                  <a:lnTo>
                    <a:pt x="730062" y="296389"/>
                  </a:lnTo>
                  <a:lnTo>
                    <a:pt x="727550" y="299970"/>
                  </a:lnTo>
                  <a:lnTo>
                    <a:pt x="724959" y="303385"/>
                  </a:lnTo>
                  <a:lnTo>
                    <a:pt x="724346" y="304499"/>
                  </a:lnTo>
                  <a:lnTo>
                    <a:pt x="722020" y="308696"/>
                  </a:lnTo>
                  <a:lnTo>
                    <a:pt x="719994" y="314463"/>
                  </a:lnTo>
                  <a:lnTo>
                    <a:pt x="718628" y="318346"/>
                  </a:lnTo>
                  <a:lnTo>
                    <a:pt x="717449" y="321004"/>
                  </a:lnTo>
                  <a:lnTo>
                    <a:pt x="715989" y="321126"/>
                  </a:lnTo>
                  <a:lnTo>
                    <a:pt x="714221" y="320273"/>
                  </a:lnTo>
                  <a:lnTo>
                    <a:pt x="709928" y="319141"/>
                  </a:lnTo>
                  <a:lnTo>
                    <a:pt x="707175" y="318229"/>
                  </a:lnTo>
                  <a:lnTo>
                    <a:pt x="705173" y="317410"/>
                  </a:lnTo>
                  <a:lnTo>
                    <a:pt x="703788" y="317442"/>
                  </a:lnTo>
                  <a:lnTo>
                    <a:pt x="701875" y="317975"/>
                  </a:lnTo>
                  <a:lnTo>
                    <a:pt x="699932" y="318341"/>
                  </a:lnTo>
                  <a:lnTo>
                    <a:pt x="698782" y="317939"/>
                  </a:lnTo>
                  <a:lnTo>
                    <a:pt x="696114" y="315542"/>
                  </a:lnTo>
                  <a:lnTo>
                    <a:pt x="695304" y="315816"/>
                  </a:lnTo>
                  <a:lnTo>
                    <a:pt x="694780" y="316986"/>
                  </a:lnTo>
                  <a:lnTo>
                    <a:pt x="696583" y="323831"/>
                  </a:lnTo>
                  <a:lnTo>
                    <a:pt x="697754" y="326376"/>
                  </a:lnTo>
                  <a:lnTo>
                    <a:pt x="697565" y="330633"/>
                  </a:lnTo>
                  <a:lnTo>
                    <a:pt x="697101" y="335852"/>
                  </a:lnTo>
                  <a:lnTo>
                    <a:pt x="696402" y="341562"/>
                  </a:lnTo>
                  <a:lnTo>
                    <a:pt x="695943" y="342876"/>
                  </a:lnTo>
                  <a:lnTo>
                    <a:pt x="694799" y="344385"/>
                  </a:lnTo>
                  <a:lnTo>
                    <a:pt x="693293" y="344797"/>
                  </a:lnTo>
                  <a:lnTo>
                    <a:pt x="691923" y="344202"/>
                  </a:lnTo>
                  <a:lnTo>
                    <a:pt x="690824" y="344339"/>
                  </a:lnTo>
                  <a:lnTo>
                    <a:pt x="690460" y="345299"/>
                  </a:lnTo>
                  <a:lnTo>
                    <a:pt x="690778" y="347768"/>
                  </a:lnTo>
                  <a:lnTo>
                    <a:pt x="689445" y="350593"/>
                  </a:lnTo>
                  <a:lnTo>
                    <a:pt x="688463" y="353011"/>
                  </a:lnTo>
                  <a:lnTo>
                    <a:pt x="688725" y="355359"/>
                  </a:lnTo>
                  <a:lnTo>
                    <a:pt x="689191" y="357739"/>
                  </a:lnTo>
                  <a:lnTo>
                    <a:pt x="690765" y="362904"/>
                  </a:lnTo>
                  <a:lnTo>
                    <a:pt x="690776" y="364792"/>
                  </a:lnTo>
                  <a:lnTo>
                    <a:pt x="690465" y="366486"/>
                  </a:lnTo>
                  <a:lnTo>
                    <a:pt x="689645" y="367188"/>
                  </a:lnTo>
                  <a:lnTo>
                    <a:pt x="688239" y="367071"/>
                  </a:lnTo>
                  <a:lnTo>
                    <a:pt x="687475" y="367774"/>
                  </a:lnTo>
                  <a:lnTo>
                    <a:pt x="686895" y="368832"/>
                  </a:lnTo>
                  <a:lnTo>
                    <a:pt x="685308" y="372754"/>
                  </a:lnTo>
                  <a:lnTo>
                    <a:pt x="683786" y="373165"/>
                  </a:lnTo>
                  <a:lnTo>
                    <a:pt x="682261" y="372578"/>
                  </a:lnTo>
                  <a:lnTo>
                    <a:pt x="679970" y="369963"/>
                  </a:lnTo>
                  <a:lnTo>
                    <a:pt x="678578" y="369199"/>
                  </a:lnTo>
                  <a:lnTo>
                    <a:pt x="677693" y="369239"/>
                  </a:lnTo>
                  <a:lnTo>
                    <a:pt x="677299" y="369929"/>
                  </a:lnTo>
                  <a:lnTo>
                    <a:pt x="676689" y="371495"/>
                  </a:lnTo>
                  <a:lnTo>
                    <a:pt x="676073" y="372545"/>
                  </a:lnTo>
                  <a:lnTo>
                    <a:pt x="674541" y="373464"/>
                  </a:lnTo>
                  <a:lnTo>
                    <a:pt x="674163" y="371531"/>
                  </a:lnTo>
                  <a:lnTo>
                    <a:pt x="673351" y="361520"/>
                  </a:lnTo>
                  <a:lnTo>
                    <a:pt x="672735" y="358332"/>
                  </a:lnTo>
                  <a:lnTo>
                    <a:pt x="672233" y="353918"/>
                  </a:lnTo>
                  <a:lnTo>
                    <a:pt x="671489" y="352563"/>
                  </a:lnTo>
                  <a:lnTo>
                    <a:pt x="670550" y="350148"/>
                  </a:lnTo>
                  <a:lnTo>
                    <a:pt x="669519" y="348070"/>
                  </a:lnTo>
                  <a:lnTo>
                    <a:pt x="668647" y="347186"/>
                  </a:lnTo>
                  <a:lnTo>
                    <a:pt x="668083" y="343295"/>
                  </a:lnTo>
                  <a:lnTo>
                    <a:pt x="667878" y="338526"/>
                  </a:lnTo>
                  <a:lnTo>
                    <a:pt x="667888" y="336276"/>
                  </a:lnTo>
                  <a:lnTo>
                    <a:pt x="666650" y="331615"/>
                  </a:lnTo>
                  <a:lnTo>
                    <a:pt x="665454" y="326334"/>
                  </a:lnTo>
                  <a:lnTo>
                    <a:pt x="663824" y="326557"/>
                  </a:lnTo>
                  <a:lnTo>
                    <a:pt x="662864" y="325276"/>
                  </a:lnTo>
                  <a:lnTo>
                    <a:pt x="662165" y="325300"/>
                  </a:lnTo>
                  <a:lnTo>
                    <a:pt x="659871" y="326494"/>
                  </a:lnTo>
                  <a:lnTo>
                    <a:pt x="658060" y="326102"/>
                  </a:lnTo>
                  <a:lnTo>
                    <a:pt x="656708" y="326268"/>
                  </a:lnTo>
                  <a:lnTo>
                    <a:pt x="656705" y="328693"/>
                  </a:lnTo>
                  <a:lnTo>
                    <a:pt x="656937" y="331278"/>
                  </a:lnTo>
                  <a:lnTo>
                    <a:pt x="656419" y="332208"/>
                  </a:lnTo>
                  <a:lnTo>
                    <a:pt x="652852" y="335248"/>
                  </a:lnTo>
                  <a:lnTo>
                    <a:pt x="651862" y="337285"/>
                  </a:lnTo>
                  <a:lnTo>
                    <a:pt x="651964" y="339426"/>
                  </a:lnTo>
                  <a:lnTo>
                    <a:pt x="652404" y="342292"/>
                  </a:lnTo>
                  <a:lnTo>
                    <a:pt x="651772" y="343745"/>
                  </a:lnTo>
                  <a:lnTo>
                    <a:pt x="650223" y="345091"/>
                  </a:lnTo>
                  <a:lnTo>
                    <a:pt x="648140" y="345786"/>
                  </a:lnTo>
                  <a:lnTo>
                    <a:pt x="646316" y="345458"/>
                  </a:lnTo>
                  <a:lnTo>
                    <a:pt x="645147" y="344293"/>
                  </a:lnTo>
                  <a:lnTo>
                    <a:pt x="644046" y="341321"/>
                  </a:lnTo>
                  <a:lnTo>
                    <a:pt x="643075" y="339700"/>
                  </a:lnTo>
                  <a:lnTo>
                    <a:pt x="642057" y="339314"/>
                  </a:lnTo>
                  <a:lnTo>
                    <a:pt x="641261" y="339753"/>
                  </a:lnTo>
                  <a:lnTo>
                    <a:pt x="641156" y="341619"/>
                  </a:lnTo>
                  <a:lnTo>
                    <a:pt x="641207" y="343164"/>
                  </a:lnTo>
                  <a:lnTo>
                    <a:pt x="640951" y="343335"/>
                  </a:lnTo>
                  <a:lnTo>
                    <a:pt x="640384" y="343096"/>
                  </a:lnTo>
                  <a:lnTo>
                    <a:pt x="639731" y="342339"/>
                  </a:lnTo>
                  <a:lnTo>
                    <a:pt x="638034" y="334899"/>
                  </a:lnTo>
                  <a:lnTo>
                    <a:pt x="635594" y="329167"/>
                  </a:lnTo>
                  <a:lnTo>
                    <a:pt x="635454" y="326968"/>
                  </a:lnTo>
                  <a:lnTo>
                    <a:pt x="636339" y="324143"/>
                  </a:lnTo>
                  <a:lnTo>
                    <a:pt x="637432" y="319788"/>
                  </a:lnTo>
                  <a:lnTo>
                    <a:pt x="640317" y="317071"/>
                  </a:lnTo>
                  <a:lnTo>
                    <a:pt x="640697" y="315919"/>
                  </a:lnTo>
                  <a:lnTo>
                    <a:pt x="641164" y="315006"/>
                  </a:lnTo>
                  <a:lnTo>
                    <a:pt x="641871" y="314824"/>
                  </a:lnTo>
                  <a:lnTo>
                    <a:pt x="645565" y="315082"/>
                  </a:lnTo>
                  <a:lnTo>
                    <a:pt x="646810" y="314645"/>
                  </a:lnTo>
                  <a:lnTo>
                    <a:pt x="647908" y="313367"/>
                  </a:lnTo>
                  <a:lnTo>
                    <a:pt x="649500" y="312337"/>
                  </a:lnTo>
                  <a:lnTo>
                    <a:pt x="651098" y="311923"/>
                  </a:lnTo>
                  <a:lnTo>
                    <a:pt x="652366" y="311769"/>
                  </a:lnTo>
                  <a:lnTo>
                    <a:pt x="654403" y="312746"/>
                  </a:lnTo>
                  <a:lnTo>
                    <a:pt x="655254" y="312193"/>
                  </a:lnTo>
                  <a:lnTo>
                    <a:pt x="655863" y="310386"/>
                  </a:lnTo>
                  <a:lnTo>
                    <a:pt x="656749" y="308595"/>
                  </a:lnTo>
                  <a:lnTo>
                    <a:pt x="657318" y="307732"/>
                  </a:lnTo>
                  <a:lnTo>
                    <a:pt x="658684" y="307341"/>
                  </a:lnTo>
                  <a:lnTo>
                    <a:pt x="660427" y="307245"/>
                  </a:lnTo>
                  <a:lnTo>
                    <a:pt x="661004" y="306919"/>
                  </a:lnTo>
                  <a:lnTo>
                    <a:pt x="661471" y="306314"/>
                  </a:lnTo>
                  <a:lnTo>
                    <a:pt x="661900" y="303941"/>
                  </a:lnTo>
                  <a:lnTo>
                    <a:pt x="664127" y="298641"/>
                  </a:lnTo>
                  <a:lnTo>
                    <a:pt x="664917" y="296285"/>
                  </a:lnTo>
                  <a:lnTo>
                    <a:pt x="665025" y="295864"/>
                  </a:lnTo>
                  <a:lnTo>
                    <a:pt x="664963" y="293235"/>
                  </a:lnTo>
                  <a:lnTo>
                    <a:pt x="665597" y="292856"/>
                  </a:lnTo>
                  <a:lnTo>
                    <a:pt x="669292" y="294135"/>
                  </a:lnTo>
                  <a:lnTo>
                    <a:pt x="670900" y="294118"/>
                  </a:lnTo>
                  <a:lnTo>
                    <a:pt x="671780" y="293590"/>
                  </a:lnTo>
                  <a:lnTo>
                    <a:pt x="672069" y="292628"/>
                  </a:lnTo>
                  <a:lnTo>
                    <a:pt x="671596" y="291500"/>
                  </a:lnTo>
                  <a:lnTo>
                    <a:pt x="668973" y="289538"/>
                  </a:lnTo>
                  <a:lnTo>
                    <a:pt x="664310" y="286891"/>
                  </a:lnTo>
                  <a:lnTo>
                    <a:pt x="660027" y="285273"/>
                  </a:lnTo>
                  <a:lnTo>
                    <a:pt x="652118" y="285517"/>
                  </a:lnTo>
                  <a:lnTo>
                    <a:pt x="644276" y="286029"/>
                  </a:lnTo>
                  <a:lnTo>
                    <a:pt x="641982" y="285767"/>
                  </a:lnTo>
                  <a:lnTo>
                    <a:pt x="639121" y="285038"/>
                  </a:lnTo>
                  <a:lnTo>
                    <a:pt x="632078" y="285146"/>
                  </a:lnTo>
                  <a:lnTo>
                    <a:pt x="623564" y="285550"/>
                  </a:lnTo>
                  <a:lnTo>
                    <a:pt x="620328" y="285322"/>
                  </a:lnTo>
                  <a:lnTo>
                    <a:pt x="618730" y="285353"/>
                  </a:lnTo>
                  <a:lnTo>
                    <a:pt x="615527" y="285598"/>
                  </a:lnTo>
                  <a:lnTo>
                    <a:pt x="610305" y="284845"/>
                  </a:lnTo>
                  <a:lnTo>
                    <a:pt x="606692" y="283878"/>
                  </a:lnTo>
                  <a:lnTo>
                    <a:pt x="603491" y="282817"/>
                  </a:lnTo>
                  <a:lnTo>
                    <a:pt x="599692" y="281855"/>
                  </a:lnTo>
                  <a:lnTo>
                    <a:pt x="598779" y="281866"/>
                  </a:lnTo>
                  <a:lnTo>
                    <a:pt x="598248" y="281518"/>
                  </a:lnTo>
                  <a:lnTo>
                    <a:pt x="597883" y="280668"/>
                  </a:lnTo>
                  <a:lnTo>
                    <a:pt x="597757" y="279571"/>
                  </a:lnTo>
                  <a:lnTo>
                    <a:pt x="598547" y="274477"/>
                  </a:lnTo>
                  <a:lnTo>
                    <a:pt x="597848" y="266755"/>
                  </a:lnTo>
                  <a:lnTo>
                    <a:pt x="598493" y="263942"/>
                  </a:lnTo>
                  <a:lnTo>
                    <a:pt x="595368" y="257590"/>
                  </a:lnTo>
                  <a:lnTo>
                    <a:pt x="594292" y="256414"/>
                  </a:lnTo>
                  <a:lnTo>
                    <a:pt x="592859" y="256363"/>
                  </a:lnTo>
                  <a:lnTo>
                    <a:pt x="591938" y="257182"/>
                  </a:lnTo>
                  <a:lnTo>
                    <a:pt x="591579" y="258666"/>
                  </a:lnTo>
                  <a:lnTo>
                    <a:pt x="592095" y="260321"/>
                  </a:lnTo>
                  <a:lnTo>
                    <a:pt x="590948" y="262177"/>
                  </a:lnTo>
                  <a:lnTo>
                    <a:pt x="588654" y="262777"/>
                  </a:lnTo>
                  <a:lnTo>
                    <a:pt x="585969" y="262154"/>
                  </a:lnTo>
                  <a:lnTo>
                    <a:pt x="583745" y="261283"/>
                  </a:lnTo>
                  <a:lnTo>
                    <a:pt x="580904" y="259394"/>
                  </a:lnTo>
                  <a:lnTo>
                    <a:pt x="578745" y="256734"/>
                  </a:lnTo>
                  <a:lnTo>
                    <a:pt x="578569" y="253802"/>
                  </a:lnTo>
                  <a:lnTo>
                    <a:pt x="577598" y="251907"/>
                  </a:lnTo>
                  <a:lnTo>
                    <a:pt x="576267" y="250985"/>
                  </a:lnTo>
                  <a:lnTo>
                    <a:pt x="575293" y="250729"/>
                  </a:lnTo>
                  <a:lnTo>
                    <a:pt x="574424" y="250934"/>
                  </a:lnTo>
                  <a:lnTo>
                    <a:pt x="573655" y="251957"/>
                  </a:lnTo>
                  <a:lnTo>
                    <a:pt x="574322" y="252983"/>
                  </a:lnTo>
                  <a:lnTo>
                    <a:pt x="575242" y="254415"/>
                  </a:lnTo>
                  <a:lnTo>
                    <a:pt x="574934" y="255390"/>
                  </a:lnTo>
                  <a:lnTo>
                    <a:pt x="574114" y="255542"/>
                  </a:lnTo>
                  <a:lnTo>
                    <a:pt x="572891" y="255124"/>
                  </a:lnTo>
                  <a:lnTo>
                    <a:pt x="571000" y="255353"/>
                  </a:lnTo>
                  <a:lnTo>
                    <a:pt x="569173" y="254602"/>
                  </a:lnTo>
                  <a:lnTo>
                    <a:pt x="568074" y="254534"/>
                  </a:lnTo>
                  <a:lnTo>
                    <a:pt x="566987" y="254262"/>
                  </a:lnTo>
                  <a:lnTo>
                    <a:pt x="566927" y="252568"/>
                  </a:lnTo>
                  <a:lnTo>
                    <a:pt x="565254" y="250421"/>
                  </a:lnTo>
                  <a:lnTo>
                    <a:pt x="562440" y="248014"/>
                  </a:lnTo>
                  <a:lnTo>
                    <a:pt x="559674" y="246529"/>
                  </a:lnTo>
                  <a:lnTo>
                    <a:pt x="558341" y="246734"/>
                  </a:lnTo>
                  <a:lnTo>
                    <a:pt x="557677" y="248373"/>
                  </a:lnTo>
                  <a:lnTo>
                    <a:pt x="557831" y="248987"/>
                  </a:lnTo>
                  <a:lnTo>
                    <a:pt x="558791" y="249292"/>
                  </a:lnTo>
                  <a:lnTo>
                    <a:pt x="560186" y="250243"/>
                  </a:lnTo>
                  <a:lnTo>
                    <a:pt x="560494" y="251241"/>
                  </a:lnTo>
                  <a:lnTo>
                    <a:pt x="560289" y="252112"/>
                  </a:lnTo>
                  <a:lnTo>
                    <a:pt x="558564" y="253700"/>
                  </a:lnTo>
                  <a:lnTo>
                    <a:pt x="557347" y="255206"/>
                  </a:lnTo>
                  <a:lnTo>
                    <a:pt x="554616" y="257402"/>
                  </a:lnTo>
                  <a:lnTo>
                    <a:pt x="552285" y="259914"/>
                  </a:lnTo>
                  <a:lnTo>
                    <a:pt x="551683" y="261819"/>
                  </a:lnTo>
                  <a:lnTo>
                    <a:pt x="550809" y="263529"/>
                  </a:lnTo>
                  <a:lnTo>
                    <a:pt x="550455" y="265411"/>
                  </a:lnTo>
                  <a:lnTo>
                    <a:pt x="551065" y="266713"/>
                  </a:lnTo>
                  <a:lnTo>
                    <a:pt x="552193" y="267534"/>
                  </a:lnTo>
                  <a:lnTo>
                    <a:pt x="555107" y="268131"/>
                  </a:lnTo>
                  <a:lnTo>
                    <a:pt x="558151" y="270663"/>
                  </a:lnTo>
                  <a:lnTo>
                    <a:pt x="560618" y="274083"/>
                  </a:lnTo>
                  <a:lnTo>
                    <a:pt x="562002" y="275117"/>
                  </a:lnTo>
                  <a:lnTo>
                    <a:pt x="564517" y="276269"/>
                  </a:lnTo>
                  <a:lnTo>
                    <a:pt x="569372" y="276403"/>
                  </a:lnTo>
                  <a:lnTo>
                    <a:pt x="570098" y="277348"/>
                  </a:lnTo>
                  <a:lnTo>
                    <a:pt x="570786" y="279855"/>
                  </a:lnTo>
                  <a:lnTo>
                    <a:pt x="571739" y="280739"/>
                  </a:lnTo>
                  <a:lnTo>
                    <a:pt x="574208" y="281921"/>
                  </a:lnTo>
                  <a:lnTo>
                    <a:pt x="574416" y="282792"/>
                  </a:lnTo>
                  <a:lnTo>
                    <a:pt x="573812" y="283794"/>
                  </a:lnTo>
                  <a:lnTo>
                    <a:pt x="572716" y="284585"/>
                  </a:lnTo>
                  <a:lnTo>
                    <a:pt x="570703" y="285087"/>
                  </a:lnTo>
                  <a:lnTo>
                    <a:pt x="568776" y="285288"/>
                  </a:lnTo>
                  <a:lnTo>
                    <a:pt x="566841" y="284969"/>
                  </a:lnTo>
                  <a:lnTo>
                    <a:pt x="563975" y="284764"/>
                  </a:lnTo>
                  <a:lnTo>
                    <a:pt x="560726" y="284749"/>
                  </a:lnTo>
                  <a:lnTo>
                    <a:pt x="558424" y="291020"/>
                  </a:lnTo>
                  <a:lnTo>
                    <a:pt x="556778" y="293222"/>
                  </a:lnTo>
                  <a:lnTo>
                    <a:pt x="555842" y="293219"/>
                  </a:lnTo>
                  <a:lnTo>
                    <a:pt x="553337" y="292150"/>
                  </a:lnTo>
                  <a:lnTo>
                    <a:pt x="552258" y="292315"/>
                  </a:lnTo>
                  <a:lnTo>
                    <a:pt x="549365" y="297886"/>
                  </a:lnTo>
                  <a:lnTo>
                    <a:pt x="548955" y="299229"/>
                  </a:lnTo>
                  <a:lnTo>
                    <a:pt x="548766" y="300241"/>
                  </a:lnTo>
                  <a:lnTo>
                    <a:pt x="550304" y="302394"/>
                  </a:lnTo>
                  <a:lnTo>
                    <a:pt x="552139" y="304166"/>
                  </a:lnTo>
                  <a:lnTo>
                    <a:pt x="554336" y="304861"/>
                  </a:lnTo>
                  <a:lnTo>
                    <a:pt x="556052" y="304333"/>
                  </a:lnTo>
                  <a:lnTo>
                    <a:pt x="557444" y="305048"/>
                  </a:lnTo>
                  <a:lnTo>
                    <a:pt x="559088" y="306834"/>
                  </a:lnTo>
                  <a:lnTo>
                    <a:pt x="561894" y="308012"/>
                  </a:lnTo>
                  <a:lnTo>
                    <a:pt x="565867" y="308582"/>
                  </a:lnTo>
                  <a:lnTo>
                    <a:pt x="568112" y="309994"/>
                  </a:lnTo>
                  <a:lnTo>
                    <a:pt x="568390" y="311209"/>
                  </a:lnTo>
                  <a:lnTo>
                    <a:pt x="568196" y="312444"/>
                  </a:lnTo>
                  <a:lnTo>
                    <a:pt x="567842" y="315666"/>
                  </a:lnTo>
                  <a:lnTo>
                    <a:pt x="567456" y="317520"/>
                  </a:lnTo>
                  <a:lnTo>
                    <a:pt x="565322" y="322389"/>
                  </a:lnTo>
                  <a:lnTo>
                    <a:pt x="563797" y="326588"/>
                  </a:lnTo>
                  <a:lnTo>
                    <a:pt x="564588" y="328583"/>
                  </a:lnTo>
                  <a:lnTo>
                    <a:pt x="565152" y="329397"/>
                  </a:lnTo>
                  <a:lnTo>
                    <a:pt x="565686" y="330026"/>
                  </a:lnTo>
                  <a:lnTo>
                    <a:pt x="567397" y="331600"/>
                  </a:lnTo>
                  <a:lnTo>
                    <a:pt x="568590" y="333159"/>
                  </a:lnTo>
                  <a:lnTo>
                    <a:pt x="567572" y="337133"/>
                  </a:lnTo>
                  <a:lnTo>
                    <a:pt x="568137" y="338178"/>
                  </a:lnTo>
                  <a:lnTo>
                    <a:pt x="570436" y="338877"/>
                  </a:lnTo>
                  <a:lnTo>
                    <a:pt x="572908" y="339410"/>
                  </a:lnTo>
                  <a:lnTo>
                    <a:pt x="573766" y="340067"/>
                  </a:lnTo>
                  <a:lnTo>
                    <a:pt x="571623" y="344104"/>
                  </a:lnTo>
                  <a:lnTo>
                    <a:pt x="572076" y="346914"/>
                  </a:lnTo>
                  <a:lnTo>
                    <a:pt x="572980" y="349549"/>
                  </a:lnTo>
                  <a:lnTo>
                    <a:pt x="573636" y="353859"/>
                  </a:lnTo>
                  <a:lnTo>
                    <a:pt x="573733" y="354312"/>
                  </a:lnTo>
                  <a:lnTo>
                    <a:pt x="573561" y="355393"/>
                  </a:lnTo>
                  <a:lnTo>
                    <a:pt x="574964" y="358739"/>
                  </a:lnTo>
                  <a:lnTo>
                    <a:pt x="577134" y="365270"/>
                  </a:lnTo>
                  <a:lnTo>
                    <a:pt x="577296" y="367712"/>
                  </a:lnTo>
                  <a:lnTo>
                    <a:pt x="577174" y="370284"/>
                  </a:lnTo>
                  <a:lnTo>
                    <a:pt x="576524" y="374594"/>
                  </a:lnTo>
                  <a:lnTo>
                    <a:pt x="574351" y="374573"/>
                  </a:lnTo>
                  <a:lnTo>
                    <a:pt x="576294" y="377455"/>
                  </a:lnTo>
                  <a:lnTo>
                    <a:pt x="576912" y="379527"/>
                  </a:lnTo>
                  <a:lnTo>
                    <a:pt x="577179" y="382417"/>
                  </a:lnTo>
                  <a:lnTo>
                    <a:pt x="574842" y="382769"/>
                  </a:lnTo>
                  <a:lnTo>
                    <a:pt x="573194" y="382445"/>
                  </a:lnTo>
                  <a:lnTo>
                    <a:pt x="571814" y="379914"/>
                  </a:lnTo>
                  <a:lnTo>
                    <a:pt x="571175" y="382216"/>
                  </a:lnTo>
                  <a:lnTo>
                    <a:pt x="568706" y="384344"/>
                  </a:lnTo>
                  <a:lnTo>
                    <a:pt x="567821" y="383305"/>
                  </a:lnTo>
                  <a:lnTo>
                    <a:pt x="567316" y="382187"/>
                  </a:lnTo>
                  <a:lnTo>
                    <a:pt x="567219" y="380223"/>
                  </a:lnTo>
                  <a:lnTo>
                    <a:pt x="568574" y="372708"/>
                  </a:lnTo>
                  <a:lnTo>
                    <a:pt x="568298" y="371861"/>
                  </a:lnTo>
                  <a:lnTo>
                    <a:pt x="567691" y="371307"/>
                  </a:lnTo>
                  <a:lnTo>
                    <a:pt x="566344" y="371008"/>
                  </a:lnTo>
                  <a:lnTo>
                    <a:pt x="565848" y="369488"/>
                  </a:lnTo>
                  <a:lnTo>
                    <a:pt x="563781" y="377497"/>
                  </a:lnTo>
                  <a:lnTo>
                    <a:pt x="564693" y="380768"/>
                  </a:lnTo>
                  <a:lnTo>
                    <a:pt x="564275" y="382262"/>
                  </a:lnTo>
                  <a:lnTo>
                    <a:pt x="560443" y="383518"/>
                  </a:lnTo>
                  <a:lnTo>
                    <a:pt x="556559" y="380504"/>
                  </a:lnTo>
                  <a:lnTo>
                    <a:pt x="556063" y="379540"/>
                  </a:lnTo>
                  <a:lnTo>
                    <a:pt x="555833" y="381235"/>
                  </a:lnTo>
                  <a:lnTo>
                    <a:pt x="555129" y="383295"/>
                  </a:lnTo>
                  <a:lnTo>
                    <a:pt x="551491" y="382923"/>
                  </a:lnTo>
                  <a:lnTo>
                    <a:pt x="549688" y="381310"/>
                  </a:lnTo>
                  <a:lnTo>
                    <a:pt x="550865" y="378563"/>
                  </a:lnTo>
                  <a:lnTo>
                    <a:pt x="553121" y="371949"/>
                  </a:lnTo>
                  <a:lnTo>
                    <a:pt x="553542" y="369002"/>
                  </a:lnTo>
                  <a:lnTo>
                    <a:pt x="550525" y="366842"/>
                  </a:lnTo>
                  <a:lnTo>
                    <a:pt x="547964" y="365517"/>
                  </a:lnTo>
                  <a:lnTo>
                    <a:pt x="546499" y="362514"/>
                  </a:lnTo>
                  <a:lnTo>
                    <a:pt x="547058" y="365811"/>
                  </a:lnTo>
                  <a:lnTo>
                    <a:pt x="548415" y="366982"/>
                  </a:lnTo>
                  <a:lnTo>
                    <a:pt x="550412" y="367809"/>
                  </a:lnTo>
                  <a:lnTo>
                    <a:pt x="552519" y="369494"/>
                  </a:lnTo>
                  <a:lnTo>
                    <a:pt x="550995" y="371549"/>
                  </a:lnTo>
                  <a:lnTo>
                    <a:pt x="549521" y="372829"/>
                  </a:lnTo>
                  <a:lnTo>
                    <a:pt x="546693" y="377682"/>
                  </a:lnTo>
                  <a:lnTo>
                    <a:pt x="543247" y="380393"/>
                  </a:lnTo>
                  <a:lnTo>
                    <a:pt x="539226" y="382433"/>
                  </a:lnTo>
                  <a:lnTo>
                    <a:pt x="526030" y="385435"/>
                  </a:lnTo>
                  <a:lnTo>
                    <a:pt x="523266" y="386654"/>
                  </a:lnTo>
                  <a:lnTo>
                    <a:pt x="519216" y="390397"/>
                  </a:lnTo>
                  <a:lnTo>
                    <a:pt x="516603" y="393951"/>
                  </a:lnTo>
                  <a:lnTo>
                    <a:pt x="516126" y="397553"/>
                  </a:lnTo>
                  <a:lnTo>
                    <a:pt x="517605" y="401444"/>
                  </a:lnTo>
                  <a:lnTo>
                    <a:pt x="518808" y="407537"/>
                  </a:lnTo>
                  <a:lnTo>
                    <a:pt x="519807" y="408778"/>
                  </a:lnTo>
                  <a:lnTo>
                    <a:pt x="518398" y="410999"/>
                  </a:lnTo>
                  <a:lnTo>
                    <a:pt x="515950" y="413361"/>
                  </a:lnTo>
                  <a:lnTo>
                    <a:pt x="513921" y="416544"/>
                  </a:lnTo>
                  <a:lnTo>
                    <a:pt x="514107" y="418291"/>
                  </a:lnTo>
                  <a:lnTo>
                    <a:pt x="513586" y="419470"/>
                  </a:lnTo>
                  <a:lnTo>
                    <a:pt x="506632" y="423383"/>
                  </a:lnTo>
                  <a:lnTo>
                    <a:pt x="505169" y="425669"/>
                  </a:lnTo>
                  <a:lnTo>
                    <a:pt x="503256" y="427940"/>
                  </a:lnTo>
                  <a:lnTo>
                    <a:pt x="500965" y="426641"/>
                  </a:lnTo>
                  <a:lnTo>
                    <a:pt x="499626" y="426661"/>
                  </a:lnTo>
                  <a:lnTo>
                    <a:pt x="501469" y="428464"/>
                  </a:lnTo>
                  <a:lnTo>
                    <a:pt x="501221" y="429655"/>
                  </a:lnTo>
                  <a:lnTo>
                    <a:pt x="500573" y="430353"/>
                  </a:lnTo>
                  <a:lnTo>
                    <a:pt x="498825" y="431006"/>
                  </a:lnTo>
                  <a:lnTo>
                    <a:pt x="488786" y="433881"/>
                  </a:lnTo>
                  <a:lnTo>
                    <a:pt x="481106" y="436612"/>
                  </a:lnTo>
                  <a:lnTo>
                    <a:pt x="478947" y="436501"/>
                  </a:lnTo>
                  <a:lnTo>
                    <a:pt x="479341" y="435673"/>
                  </a:lnTo>
                  <a:lnTo>
                    <a:pt x="480685" y="434939"/>
                  </a:lnTo>
                  <a:lnTo>
                    <a:pt x="480555" y="431804"/>
                  </a:lnTo>
                  <a:lnTo>
                    <a:pt x="479146" y="431230"/>
                  </a:lnTo>
                  <a:lnTo>
                    <a:pt x="477927" y="431003"/>
                  </a:lnTo>
                  <a:lnTo>
                    <a:pt x="472087" y="434823"/>
                  </a:lnTo>
                  <a:lnTo>
                    <a:pt x="469715" y="438602"/>
                  </a:lnTo>
                  <a:lnTo>
                    <a:pt x="470211" y="439321"/>
                  </a:lnTo>
                  <a:lnTo>
                    <a:pt x="471531" y="439143"/>
                  </a:lnTo>
                  <a:lnTo>
                    <a:pt x="475465" y="436999"/>
                  </a:lnTo>
                  <a:lnTo>
                    <a:pt x="477290" y="437608"/>
                  </a:lnTo>
                  <a:lnTo>
                    <a:pt x="477419" y="438446"/>
                  </a:lnTo>
                  <a:lnTo>
                    <a:pt x="471450" y="441712"/>
                  </a:lnTo>
                  <a:lnTo>
                    <a:pt x="458888" y="452295"/>
                  </a:lnTo>
                  <a:lnTo>
                    <a:pt x="458302" y="454376"/>
                  </a:lnTo>
                  <a:lnTo>
                    <a:pt x="456672" y="456736"/>
                  </a:lnTo>
                  <a:lnTo>
                    <a:pt x="454422" y="458957"/>
                  </a:lnTo>
                  <a:lnTo>
                    <a:pt x="450371" y="464334"/>
                  </a:lnTo>
                  <a:lnTo>
                    <a:pt x="442604" y="472324"/>
                  </a:lnTo>
                  <a:lnTo>
                    <a:pt x="440459" y="475306"/>
                  </a:lnTo>
                  <a:lnTo>
                    <a:pt x="428029" y="481463"/>
                  </a:lnTo>
                  <a:lnTo>
                    <a:pt x="425762" y="483294"/>
                  </a:lnTo>
                  <a:lnTo>
                    <a:pt x="420670" y="489289"/>
                  </a:lnTo>
                  <a:lnTo>
                    <a:pt x="415429" y="494199"/>
                  </a:lnTo>
                  <a:lnTo>
                    <a:pt x="409309" y="498266"/>
                  </a:lnTo>
                  <a:lnTo>
                    <a:pt x="398706" y="503458"/>
                  </a:lnTo>
                  <a:lnTo>
                    <a:pt x="392250" y="508370"/>
                  </a:lnTo>
                  <a:lnTo>
                    <a:pt x="390232" y="511634"/>
                  </a:lnTo>
                  <a:lnTo>
                    <a:pt x="390105" y="512794"/>
                  </a:lnTo>
                  <a:lnTo>
                    <a:pt x="390804" y="514384"/>
                  </a:lnTo>
                  <a:lnTo>
                    <a:pt x="391986" y="515859"/>
                  </a:lnTo>
                  <a:lnTo>
                    <a:pt x="392256" y="517030"/>
                  </a:lnTo>
                  <a:lnTo>
                    <a:pt x="391673" y="519137"/>
                  </a:lnTo>
                  <a:lnTo>
                    <a:pt x="391355" y="520303"/>
                  </a:lnTo>
                  <a:lnTo>
                    <a:pt x="389466" y="523191"/>
                  </a:lnTo>
                  <a:lnTo>
                    <a:pt x="386225" y="525250"/>
                  </a:lnTo>
                  <a:lnTo>
                    <a:pt x="375735" y="529557"/>
                  </a:lnTo>
                  <a:lnTo>
                    <a:pt x="374348" y="529419"/>
                  </a:lnTo>
                  <a:lnTo>
                    <a:pt x="365785" y="528569"/>
                  </a:lnTo>
                  <a:lnTo>
                    <a:pt x="362587" y="529348"/>
                  </a:lnTo>
                  <a:lnTo>
                    <a:pt x="361273" y="531368"/>
                  </a:lnTo>
                  <a:lnTo>
                    <a:pt x="358331" y="539719"/>
                  </a:lnTo>
                  <a:lnTo>
                    <a:pt x="355512" y="541938"/>
                  </a:lnTo>
                  <a:lnTo>
                    <a:pt x="354499" y="543947"/>
                  </a:lnTo>
                  <a:lnTo>
                    <a:pt x="354092" y="545340"/>
                  </a:lnTo>
                  <a:lnTo>
                    <a:pt x="352408" y="545303"/>
                  </a:lnTo>
                  <a:lnTo>
                    <a:pt x="350943" y="544680"/>
                  </a:lnTo>
                  <a:lnTo>
                    <a:pt x="349871" y="545131"/>
                  </a:lnTo>
                  <a:lnTo>
                    <a:pt x="348652" y="542328"/>
                  </a:lnTo>
                  <a:lnTo>
                    <a:pt x="346606" y="541755"/>
                  </a:lnTo>
                  <a:lnTo>
                    <a:pt x="344914" y="541563"/>
                  </a:lnTo>
                  <a:lnTo>
                    <a:pt x="337682" y="544389"/>
                  </a:lnTo>
                  <a:lnTo>
                    <a:pt x="335156" y="546655"/>
                  </a:lnTo>
                  <a:lnTo>
                    <a:pt x="329839" y="557353"/>
                  </a:lnTo>
                  <a:lnTo>
                    <a:pt x="328522" y="564250"/>
                  </a:lnTo>
                  <a:lnTo>
                    <a:pt x="329772" y="571871"/>
                  </a:lnTo>
                  <a:lnTo>
                    <a:pt x="331618" y="577962"/>
                  </a:lnTo>
                  <a:lnTo>
                    <a:pt x="331985" y="580712"/>
                  </a:lnTo>
                  <a:lnTo>
                    <a:pt x="331747" y="584274"/>
                  </a:lnTo>
                  <a:lnTo>
                    <a:pt x="330811" y="586011"/>
                  </a:lnTo>
                  <a:lnTo>
                    <a:pt x="330134" y="588066"/>
                  </a:lnTo>
                  <a:lnTo>
                    <a:pt x="331016" y="592301"/>
                  </a:lnTo>
                  <a:lnTo>
                    <a:pt x="333248" y="597848"/>
                  </a:lnTo>
                  <a:lnTo>
                    <a:pt x="333793" y="600189"/>
                  </a:lnTo>
                  <a:lnTo>
                    <a:pt x="333839" y="602611"/>
                  </a:lnTo>
                  <a:lnTo>
                    <a:pt x="335517" y="608160"/>
                  </a:lnTo>
                  <a:lnTo>
                    <a:pt x="334387" y="607159"/>
                  </a:lnTo>
                  <a:lnTo>
                    <a:pt x="333496" y="604824"/>
                  </a:lnTo>
                  <a:lnTo>
                    <a:pt x="331364" y="601840"/>
                  </a:lnTo>
                  <a:lnTo>
                    <a:pt x="328763" y="604811"/>
                  </a:lnTo>
                  <a:lnTo>
                    <a:pt x="330204" y="606954"/>
                  </a:lnTo>
                  <a:lnTo>
                    <a:pt x="335069" y="609496"/>
                  </a:lnTo>
                  <a:lnTo>
                    <a:pt x="336508" y="611579"/>
                  </a:lnTo>
                  <a:lnTo>
                    <a:pt x="333377" y="630121"/>
                  </a:lnTo>
                  <a:lnTo>
                    <a:pt x="331000" y="636707"/>
                  </a:lnTo>
                  <a:lnTo>
                    <a:pt x="328083" y="641024"/>
                  </a:lnTo>
                  <a:lnTo>
                    <a:pt x="326542" y="642691"/>
                  </a:lnTo>
                  <a:lnTo>
                    <a:pt x="323136" y="649508"/>
                  </a:lnTo>
                  <a:lnTo>
                    <a:pt x="320729" y="657758"/>
                  </a:lnTo>
                  <a:lnTo>
                    <a:pt x="320251" y="660934"/>
                  </a:lnTo>
                  <a:lnTo>
                    <a:pt x="321336" y="664488"/>
                  </a:lnTo>
                  <a:lnTo>
                    <a:pt x="320108" y="666591"/>
                  </a:lnTo>
                  <a:lnTo>
                    <a:pt x="318567" y="668195"/>
                  </a:lnTo>
                  <a:lnTo>
                    <a:pt x="321493" y="667473"/>
                  </a:lnTo>
                  <a:lnTo>
                    <a:pt x="322494" y="669403"/>
                  </a:lnTo>
                  <a:lnTo>
                    <a:pt x="322863" y="671391"/>
                  </a:lnTo>
                  <a:lnTo>
                    <a:pt x="322907" y="683219"/>
                  </a:lnTo>
                  <a:lnTo>
                    <a:pt x="322575" y="695552"/>
                  </a:lnTo>
                  <a:lnTo>
                    <a:pt x="320329" y="696056"/>
                  </a:lnTo>
                  <a:lnTo>
                    <a:pt x="317855" y="696184"/>
                  </a:lnTo>
                  <a:lnTo>
                    <a:pt x="315677" y="695834"/>
                  </a:lnTo>
                  <a:lnTo>
                    <a:pt x="314104" y="695357"/>
                  </a:lnTo>
                  <a:lnTo>
                    <a:pt x="310204" y="696011"/>
                  </a:lnTo>
                  <a:lnTo>
                    <a:pt x="308105" y="697372"/>
                  </a:lnTo>
                  <a:lnTo>
                    <a:pt x="306421" y="699635"/>
                  </a:lnTo>
                  <a:lnTo>
                    <a:pt x="306537" y="703493"/>
                  </a:lnTo>
                  <a:lnTo>
                    <a:pt x="299310" y="713223"/>
                  </a:lnTo>
                  <a:lnTo>
                    <a:pt x="297753" y="716465"/>
                  </a:lnTo>
                  <a:lnTo>
                    <a:pt x="297178" y="719585"/>
                  </a:lnTo>
                  <a:lnTo>
                    <a:pt x="298117" y="721218"/>
                  </a:lnTo>
                  <a:lnTo>
                    <a:pt x="299963" y="722888"/>
                  </a:lnTo>
                  <a:lnTo>
                    <a:pt x="302370" y="723563"/>
                  </a:lnTo>
                  <a:lnTo>
                    <a:pt x="307025" y="724235"/>
                  </a:lnTo>
                  <a:lnTo>
                    <a:pt x="309260" y="725132"/>
                  </a:lnTo>
                  <a:lnTo>
                    <a:pt x="310782" y="726783"/>
                  </a:lnTo>
                  <a:lnTo>
                    <a:pt x="305295" y="725025"/>
                  </a:lnTo>
                  <a:lnTo>
                    <a:pt x="298848" y="724679"/>
                  </a:lnTo>
                  <a:lnTo>
                    <a:pt x="283426" y="729197"/>
                  </a:lnTo>
                  <a:lnTo>
                    <a:pt x="279364" y="732371"/>
                  </a:lnTo>
                  <a:lnTo>
                    <a:pt x="277097" y="735115"/>
                  </a:lnTo>
                  <a:lnTo>
                    <a:pt x="275538" y="741402"/>
                  </a:lnTo>
                  <a:lnTo>
                    <a:pt x="275270" y="745604"/>
                  </a:lnTo>
                  <a:lnTo>
                    <a:pt x="273441" y="749107"/>
                  </a:lnTo>
                  <a:lnTo>
                    <a:pt x="265431" y="754488"/>
                  </a:lnTo>
                  <a:lnTo>
                    <a:pt x="260371" y="756145"/>
                  </a:lnTo>
                  <a:lnTo>
                    <a:pt x="258447" y="757569"/>
                  </a:lnTo>
                  <a:lnTo>
                    <a:pt x="252475" y="755718"/>
                  </a:lnTo>
                  <a:lnTo>
                    <a:pt x="245966" y="751004"/>
                  </a:lnTo>
                  <a:lnTo>
                    <a:pt x="243230" y="748479"/>
                  </a:lnTo>
                  <a:lnTo>
                    <a:pt x="233569" y="736326"/>
                  </a:lnTo>
                  <a:lnTo>
                    <a:pt x="231803" y="734786"/>
                  </a:lnTo>
                  <a:lnTo>
                    <a:pt x="229855" y="729591"/>
                  </a:lnTo>
                  <a:lnTo>
                    <a:pt x="229547" y="727655"/>
                  </a:lnTo>
                  <a:lnTo>
                    <a:pt x="229010" y="726883"/>
                  </a:lnTo>
                  <a:lnTo>
                    <a:pt x="228090" y="726357"/>
                  </a:lnTo>
                  <a:lnTo>
                    <a:pt x="227650" y="725556"/>
                  </a:lnTo>
                  <a:lnTo>
                    <a:pt x="225481" y="719606"/>
                  </a:lnTo>
                  <a:lnTo>
                    <a:pt x="224590" y="713406"/>
                  </a:lnTo>
                  <a:lnTo>
                    <a:pt x="223209" y="706480"/>
                  </a:lnTo>
                  <a:lnTo>
                    <a:pt x="224377" y="706957"/>
                  </a:lnTo>
                  <a:lnTo>
                    <a:pt x="225991" y="709237"/>
                  </a:lnTo>
                  <a:lnTo>
                    <a:pt x="226798" y="712552"/>
                  </a:lnTo>
                  <a:lnTo>
                    <a:pt x="226889" y="717180"/>
                  </a:lnTo>
                  <a:lnTo>
                    <a:pt x="228104" y="717717"/>
                  </a:lnTo>
                  <a:lnTo>
                    <a:pt x="229189" y="717282"/>
                  </a:lnTo>
                  <a:lnTo>
                    <a:pt x="226085" y="706618"/>
                  </a:lnTo>
                  <a:lnTo>
                    <a:pt x="223384" y="703969"/>
                  </a:lnTo>
                  <a:lnTo>
                    <a:pt x="222666" y="703795"/>
                  </a:lnTo>
                  <a:lnTo>
                    <a:pt x="221916" y="702086"/>
                  </a:lnTo>
                  <a:lnTo>
                    <a:pt x="221835" y="699940"/>
                  </a:lnTo>
                  <a:lnTo>
                    <a:pt x="222078" y="698921"/>
                  </a:lnTo>
                  <a:lnTo>
                    <a:pt x="219919" y="695429"/>
                  </a:lnTo>
                  <a:lnTo>
                    <a:pt x="219166" y="693350"/>
                  </a:lnTo>
                  <a:lnTo>
                    <a:pt x="214371" y="682798"/>
                  </a:lnTo>
                  <a:lnTo>
                    <a:pt x="212217" y="675241"/>
                  </a:lnTo>
                  <a:lnTo>
                    <a:pt x="208879" y="666835"/>
                  </a:lnTo>
                  <a:lnTo>
                    <a:pt x="206731" y="663888"/>
                  </a:lnTo>
                  <a:lnTo>
                    <a:pt x="203371" y="657402"/>
                  </a:lnTo>
                  <a:lnTo>
                    <a:pt x="200556" y="654387"/>
                  </a:lnTo>
                  <a:lnTo>
                    <a:pt x="197572" y="650346"/>
                  </a:lnTo>
                  <a:lnTo>
                    <a:pt x="195227" y="648553"/>
                  </a:lnTo>
                  <a:lnTo>
                    <a:pt x="194312" y="647608"/>
                  </a:lnTo>
                  <a:lnTo>
                    <a:pt x="187371" y="633597"/>
                  </a:lnTo>
                  <a:lnTo>
                    <a:pt x="185236" y="625859"/>
                  </a:lnTo>
                  <a:lnTo>
                    <a:pt x="183431" y="622203"/>
                  </a:lnTo>
                  <a:lnTo>
                    <a:pt x="182535" y="619427"/>
                  </a:lnTo>
                  <a:lnTo>
                    <a:pt x="180098" y="607555"/>
                  </a:lnTo>
                  <a:lnTo>
                    <a:pt x="180079" y="605433"/>
                  </a:lnTo>
                  <a:lnTo>
                    <a:pt x="179782" y="603115"/>
                  </a:lnTo>
                  <a:lnTo>
                    <a:pt x="178058" y="598085"/>
                  </a:lnTo>
                  <a:lnTo>
                    <a:pt x="175019" y="592649"/>
                  </a:lnTo>
                  <a:lnTo>
                    <a:pt x="174139" y="589264"/>
                  </a:lnTo>
                  <a:lnTo>
                    <a:pt x="174147" y="587947"/>
                  </a:lnTo>
                  <a:lnTo>
                    <a:pt x="172218" y="582671"/>
                  </a:lnTo>
                  <a:lnTo>
                    <a:pt x="171805" y="580259"/>
                  </a:lnTo>
                  <a:lnTo>
                    <a:pt x="170502" y="578028"/>
                  </a:lnTo>
                  <a:lnTo>
                    <a:pt x="168990" y="575981"/>
                  </a:lnTo>
                  <a:lnTo>
                    <a:pt x="167406" y="574341"/>
                  </a:lnTo>
                  <a:lnTo>
                    <a:pt x="163696" y="568999"/>
                  </a:lnTo>
                  <a:lnTo>
                    <a:pt x="162365" y="567695"/>
                  </a:lnTo>
                  <a:lnTo>
                    <a:pt x="159839" y="564230"/>
                  </a:lnTo>
                  <a:lnTo>
                    <a:pt x="158045" y="557828"/>
                  </a:lnTo>
                  <a:lnTo>
                    <a:pt x="155737" y="555326"/>
                  </a:lnTo>
                  <a:lnTo>
                    <a:pt x="159362" y="555326"/>
                  </a:lnTo>
                  <a:lnTo>
                    <a:pt x="157151" y="552963"/>
                  </a:lnTo>
                  <a:lnTo>
                    <a:pt x="156099" y="551413"/>
                  </a:lnTo>
                  <a:lnTo>
                    <a:pt x="154936" y="550460"/>
                  </a:lnTo>
                  <a:lnTo>
                    <a:pt x="156623" y="548075"/>
                  </a:lnTo>
                  <a:lnTo>
                    <a:pt x="153859" y="548142"/>
                  </a:lnTo>
                  <a:lnTo>
                    <a:pt x="152396" y="546707"/>
                  </a:lnTo>
                  <a:lnTo>
                    <a:pt x="150402" y="542224"/>
                  </a:lnTo>
                  <a:lnTo>
                    <a:pt x="146764" y="537163"/>
                  </a:lnTo>
                  <a:lnTo>
                    <a:pt x="146146" y="534459"/>
                  </a:lnTo>
                  <a:lnTo>
                    <a:pt x="142938" y="525954"/>
                  </a:lnTo>
                  <a:lnTo>
                    <a:pt x="140218" y="505542"/>
                  </a:lnTo>
                  <a:lnTo>
                    <a:pt x="137727" y="496453"/>
                  </a:lnTo>
                  <a:lnTo>
                    <a:pt x="137921" y="493842"/>
                  </a:lnTo>
                  <a:lnTo>
                    <a:pt x="134912" y="485971"/>
                  </a:lnTo>
                  <a:lnTo>
                    <a:pt x="133441" y="480694"/>
                  </a:lnTo>
                  <a:lnTo>
                    <a:pt x="132837" y="476229"/>
                  </a:lnTo>
                  <a:lnTo>
                    <a:pt x="132038" y="473290"/>
                  </a:lnTo>
                  <a:lnTo>
                    <a:pt x="131320" y="467474"/>
                  </a:lnTo>
                  <a:lnTo>
                    <a:pt x="130168" y="465630"/>
                  </a:lnTo>
                  <a:lnTo>
                    <a:pt x="130041" y="464519"/>
                  </a:lnTo>
                  <a:lnTo>
                    <a:pt x="130810" y="461868"/>
                  </a:lnTo>
                  <a:lnTo>
                    <a:pt x="132969" y="457772"/>
                  </a:lnTo>
                  <a:lnTo>
                    <a:pt x="133763" y="455177"/>
                  </a:lnTo>
                  <a:lnTo>
                    <a:pt x="132837" y="451523"/>
                  </a:lnTo>
                  <a:lnTo>
                    <a:pt x="130864" y="455359"/>
                  </a:lnTo>
                  <a:lnTo>
                    <a:pt x="129040" y="456435"/>
                  </a:lnTo>
                  <a:lnTo>
                    <a:pt x="128165" y="453569"/>
                  </a:lnTo>
                  <a:lnTo>
                    <a:pt x="128157" y="449715"/>
                  </a:lnTo>
                  <a:lnTo>
                    <a:pt x="127931" y="448794"/>
                  </a:lnTo>
                  <a:lnTo>
                    <a:pt x="128403" y="447500"/>
                  </a:lnTo>
                  <a:lnTo>
                    <a:pt x="133255" y="448093"/>
                  </a:lnTo>
                  <a:lnTo>
                    <a:pt x="127747" y="445729"/>
                  </a:lnTo>
                  <a:lnTo>
                    <a:pt x="127086" y="444342"/>
                  </a:lnTo>
                  <a:lnTo>
                    <a:pt x="126878" y="443310"/>
                  </a:lnTo>
                  <a:lnTo>
                    <a:pt x="128066" y="441395"/>
                  </a:lnTo>
                  <a:lnTo>
                    <a:pt x="126052" y="439780"/>
                  </a:lnTo>
                  <a:lnTo>
                    <a:pt x="125248" y="434838"/>
                  </a:lnTo>
                  <a:lnTo>
                    <a:pt x="124655" y="433710"/>
                  </a:lnTo>
                  <a:lnTo>
                    <a:pt x="124428" y="432798"/>
                  </a:lnTo>
                  <a:lnTo>
                    <a:pt x="125567" y="425970"/>
                  </a:lnTo>
                  <a:lnTo>
                    <a:pt x="130324" y="412563"/>
                  </a:lnTo>
                  <a:lnTo>
                    <a:pt x="130673" y="409535"/>
                  </a:lnTo>
                  <a:lnTo>
                    <a:pt x="130262" y="405231"/>
                  </a:lnTo>
                  <a:lnTo>
                    <a:pt x="129202" y="401805"/>
                  </a:lnTo>
                  <a:lnTo>
                    <a:pt x="128754" y="398182"/>
                  </a:lnTo>
                  <a:lnTo>
                    <a:pt x="128465" y="397254"/>
                  </a:lnTo>
                  <a:lnTo>
                    <a:pt x="126743" y="396923"/>
                  </a:lnTo>
                  <a:lnTo>
                    <a:pt x="125108" y="395583"/>
                  </a:lnTo>
                  <a:lnTo>
                    <a:pt x="123214" y="390213"/>
                  </a:lnTo>
                  <a:lnTo>
                    <a:pt x="124946" y="388451"/>
                  </a:lnTo>
                  <a:lnTo>
                    <a:pt x="126279" y="387482"/>
                  </a:lnTo>
                  <a:lnTo>
                    <a:pt x="124444" y="387894"/>
                  </a:lnTo>
                  <a:lnTo>
                    <a:pt x="122922" y="387730"/>
                  </a:lnTo>
                  <a:lnTo>
                    <a:pt x="125804" y="385258"/>
                  </a:lnTo>
                  <a:lnTo>
                    <a:pt x="128373" y="383361"/>
                  </a:lnTo>
                  <a:lnTo>
                    <a:pt x="134229" y="381159"/>
                  </a:lnTo>
                  <a:lnTo>
                    <a:pt x="136718" y="379755"/>
                  </a:lnTo>
                  <a:lnTo>
                    <a:pt x="133031" y="381019"/>
                  </a:lnTo>
                  <a:lnTo>
                    <a:pt x="129180" y="381501"/>
                  </a:lnTo>
                  <a:lnTo>
                    <a:pt x="120982" y="381243"/>
                  </a:lnTo>
                  <a:lnTo>
                    <a:pt x="122347" y="376241"/>
                  </a:lnTo>
                  <a:lnTo>
                    <a:pt x="123772" y="374572"/>
                  </a:lnTo>
                  <a:lnTo>
                    <a:pt x="125324" y="373634"/>
                  </a:lnTo>
                  <a:lnTo>
                    <a:pt x="123038" y="373916"/>
                  </a:lnTo>
                  <a:lnTo>
                    <a:pt x="120407" y="373515"/>
                  </a:lnTo>
                  <a:lnTo>
                    <a:pt x="121257" y="368438"/>
                  </a:lnTo>
                  <a:lnTo>
                    <a:pt x="123327" y="367342"/>
                  </a:lnTo>
                  <a:lnTo>
                    <a:pt x="125561" y="367133"/>
                  </a:lnTo>
                  <a:lnTo>
                    <a:pt x="128336" y="366411"/>
                  </a:lnTo>
                  <a:lnTo>
                    <a:pt x="125373" y="365573"/>
                  </a:lnTo>
                  <a:lnTo>
                    <a:pt x="122282" y="365173"/>
                  </a:lnTo>
                  <a:lnTo>
                    <a:pt x="118575" y="366002"/>
                  </a:lnTo>
                  <a:lnTo>
                    <a:pt x="115166" y="365391"/>
                  </a:lnTo>
                  <a:lnTo>
                    <a:pt x="111027" y="365405"/>
                  </a:lnTo>
                  <a:lnTo>
                    <a:pt x="112678" y="366083"/>
                  </a:lnTo>
                  <a:lnTo>
                    <a:pt x="114443" y="367630"/>
                  </a:lnTo>
                  <a:lnTo>
                    <a:pt x="113558" y="370378"/>
                  </a:lnTo>
                  <a:lnTo>
                    <a:pt x="112727" y="372095"/>
                  </a:lnTo>
                  <a:lnTo>
                    <a:pt x="110444" y="373278"/>
                  </a:lnTo>
                  <a:lnTo>
                    <a:pt x="108584" y="375070"/>
                  </a:lnTo>
                  <a:lnTo>
                    <a:pt x="108063" y="376644"/>
                  </a:lnTo>
                  <a:lnTo>
                    <a:pt x="107003" y="377748"/>
                  </a:lnTo>
                  <a:lnTo>
                    <a:pt x="108819" y="378535"/>
                  </a:lnTo>
                  <a:lnTo>
                    <a:pt x="110697" y="379095"/>
                  </a:lnTo>
                  <a:lnTo>
                    <a:pt x="111787" y="380369"/>
                  </a:lnTo>
                  <a:lnTo>
                    <a:pt x="113067" y="382220"/>
                  </a:lnTo>
                  <a:lnTo>
                    <a:pt x="112994" y="385818"/>
                  </a:lnTo>
                  <a:lnTo>
                    <a:pt x="108090" y="394300"/>
                  </a:lnTo>
                  <a:lnTo>
                    <a:pt x="106396" y="396189"/>
                  </a:lnTo>
                  <a:lnTo>
                    <a:pt x="94122" y="401306"/>
                  </a:lnTo>
                  <a:lnTo>
                    <a:pt x="89297" y="404091"/>
                  </a:lnTo>
                  <a:lnTo>
                    <a:pt x="79021" y="407708"/>
                  </a:lnTo>
                  <a:lnTo>
                    <a:pt x="75016" y="408382"/>
                  </a:lnTo>
                  <a:lnTo>
                    <a:pt x="70585" y="407665"/>
                  </a:lnTo>
                  <a:lnTo>
                    <a:pt x="64111" y="404909"/>
                  </a:lnTo>
                  <a:lnTo>
                    <a:pt x="54226" y="397876"/>
                  </a:lnTo>
                  <a:lnTo>
                    <a:pt x="51657" y="395551"/>
                  </a:lnTo>
                  <a:lnTo>
                    <a:pt x="43755" y="386517"/>
                  </a:lnTo>
                  <a:lnTo>
                    <a:pt x="38050" y="381741"/>
                  </a:lnTo>
                  <a:lnTo>
                    <a:pt x="33724" y="377292"/>
                  </a:lnTo>
                  <a:lnTo>
                    <a:pt x="28370" y="373093"/>
                  </a:lnTo>
                  <a:lnTo>
                    <a:pt x="23316" y="367421"/>
                  </a:lnTo>
                  <a:lnTo>
                    <a:pt x="22242" y="364837"/>
                  </a:lnTo>
                  <a:lnTo>
                    <a:pt x="22617" y="362208"/>
                  </a:lnTo>
                  <a:lnTo>
                    <a:pt x="24500" y="360774"/>
                  </a:lnTo>
                  <a:lnTo>
                    <a:pt x="26702" y="361355"/>
                  </a:lnTo>
                  <a:lnTo>
                    <a:pt x="28440" y="363571"/>
                  </a:lnTo>
                  <a:lnTo>
                    <a:pt x="29673" y="364563"/>
                  </a:lnTo>
                  <a:lnTo>
                    <a:pt x="30715" y="364969"/>
                  </a:lnTo>
                  <a:lnTo>
                    <a:pt x="38250" y="361573"/>
                  </a:lnTo>
                  <a:lnTo>
                    <a:pt x="41178" y="361708"/>
                  </a:lnTo>
                  <a:lnTo>
                    <a:pt x="43178" y="360003"/>
                  </a:lnTo>
                  <a:lnTo>
                    <a:pt x="45706" y="360374"/>
                  </a:lnTo>
                  <a:lnTo>
                    <a:pt x="50869" y="357723"/>
                  </a:lnTo>
                  <a:lnTo>
                    <a:pt x="53033" y="357562"/>
                  </a:lnTo>
                  <a:lnTo>
                    <a:pt x="55605" y="357031"/>
                  </a:lnTo>
                  <a:lnTo>
                    <a:pt x="59763" y="350315"/>
                  </a:lnTo>
                  <a:lnTo>
                    <a:pt x="62878" y="346045"/>
                  </a:lnTo>
                  <a:lnTo>
                    <a:pt x="64896" y="345155"/>
                  </a:lnTo>
                  <a:lnTo>
                    <a:pt x="64783" y="344115"/>
                  </a:lnTo>
                  <a:lnTo>
                    <a:pt x="64227" y="342751"/>
                  </a:lnTo>
                  <a:lnTo>
                    <a:pt x="62716" y="343094"/>
                  </a:lnTo>
                  <a:lnTo>
                    <a:pt x="61658" y="344392"/>
                  </a:lnTo>
                  <a:lnTo>
                    <a:pt x="60875" y="345957"/>
                  </a:lnTo>
                  <a:lnTo>
                    <a:pt x="60087" y="346889"/>
                  </a:lnTo>
                  <a:lnTo>
                    <a:pt x="57648" y="346029"/>
                  </a:lnTo>
                  <a:lnTo>
                    <a:pt x="56004" y="346173"/>
                  </a:lnTo>
                  <a:lnTo>
                    <a:pt x="53975" y="346688"/>
                  </a:lnTo>
                  <a:lnTo>
                    <a:pt x="46556" y="349191"/>
                  </a:lnTo>
                  <a:lnTo>
                    <a:pt x="43512" y="351437"/>
                  </a:lnTo>
                  <a:lnTo>
                    <a:pt x="41440" y="351882"/>
                  </a:lnTo>
                  <a:lnTo>
                    <a:pt x="29593" y="349410"/>
                  </a:lnTo>
                  <a:lnTo>
                    <a:pt x="18018" y="343740"/>
                  </a:lnTo>
                  <a:lnTo>
                    <a:pt x="13145" y="339975"/>
                  </a:lnTo>
                  <a:lnTo>
                    <a:pt x="10063" y="335164"/>
                  </a:lnTo>
                  <a:lnTo>
                    <a:pt x="6975" y="329432"/>
                  </a:lnTo>
                  <a:lnTo>
                    <a:pt x="7979" y="327829"/>
                  </a:lnTo>
                  <a:lnTo>
                    <a:pt x="12769" y="324384"/>
                  </a:lnTo>
                  <a:lnTo>
                    <a:pt x="16904" y="321677"/>
                  </a:lnTo>
                  <a:lnTo>
                    <a:pt x="13190" y="322882"/>
                  </a:lnTo>
                  <a:lnTo>
                    <a:pt x="9169" y="324554"/>
                  </a:lnTo>
                  <a:lnTo>
                    <a:pt x="7181" y="325727"/>
                  </a:lnTo>
                  <a:lnTo>
                    <a:pt x="4927" y="328178"/>
                  </a:lnTo>
                  <a:lnTo>
                    <a:pt x="1932" y="328728"/>
                  </a:lnTo>
                  <a:lnTo>
                    <a:pt x="744" y="325082"/>
                  </a:lnTo>
                  <a:lnTo>
                    <a:pt x="0" y="321533"/>
                  </a:lnTo>
                  <a:lnTo>
                    <a:pt x="1910" y="320339"/>
                  </a:lnTo>
                  <a:lnTo>
                    <a:pt x="3246" y="319581"/>
                  </a:lnTo>
                  <a:lnTo>
                    <a:pt x="5974" y="318948"/>
                  </a:lnTo>
                  <a:lnTo>
                    <a:pt x="8943" y="318496"/>
                  </a:lnTo>
                  <a:lnTo>
                    <a:pt x="11650" y="318513"/>
                  </a:lnTo>
                  <a:lnTo>
                    <a:pt x="15449" y="318566"/>
                  </a:lnTo>
                  <a:lnTo>
                    <a:pt x="15560" y="310250"/>
                  </a:lnTo>
                  <a:lnTo>
                    <a:pt x="15878" y="309521"/>
                  </a:lnTo>
                  <a:lnTo>
                    <a:pt x="16412" y="309100"/>
                  </a:lnTo>
                  <a:lnTo>
                    <a:pt x="17025" y="308921"/>
                  </a:lnTo>
                  <a:lnTo>
                    <a:pt x="17546" y="309049"/>
                  </a:lnTo>
                  <a:lnTo>
                    <a:pt x="18329" y="310295"/>
                  </a:lnTo>
                  <a:lnTo>
                    <a:pt x="19300" y="310226"/>
                  </a:lnTo>
                  <a:lnTo>
                    <a:pt x="20331" y="309509"/>
                  </a:lnTo>
                  <a:lnTo>
                    <a:pt x="22646" y="310044"/>
                  </a:lnTo>
                  <a:lnTo>
                    <a:pt x="24498" y="309678"/>
                  </a:lnTo>
                  <a:lnTo>
                    <a:pt x="26376" y="310166"/>
                  </a:lnTo>
                  <a:lnTo>
                    <a:pt x="29568" y="310177"/>
                  </a:lnTo>
                  <a:lnTo>
                    <a:pt x="35327" y="309980"/>
                  </a:lnTo>
                  <a:lnTo>
                    <a:pt x="38525" y="310044"/>
                  </a:lnTo>
                  <a:lnTo>
                    <a:pt x="40598" y="311367"/>
                  </a:lnTo>
                  <a:lnTo>
                    <a:pt x="42864" y="312821"/>
                  </a:lnTo>
                  <a:lnTo>
                    <a:pt x="45323" y="313024"/>
                  </a:lnTo>
                  <a:lnTo>
                    <a:pt x="48877" y="312854"/>
                  </a:lnTo>
                  <a:lnTo>
                    <a:pt x="51289" y="312297"/>
                  </a:lnTo>
                  <a:lnTo>
                    <a:pt x="52507" y="310942"/>
                  </a:lnTo>
                  <a:lnTo>
                    <a:pt x="53422" y="309646"/>
                  </a:lnTo>
                  <a:lnTo>
                    <a:pt x="58695" y="307744"/>
                  </a:lnTo>
                  <a:lnTo>
                    <a:pt x="64227" y="306201"/>
                  </a:lnTo>
                  <a:lnTo>
                    <a:pt x="65816" y="306031"/>
                  </a:lnTo>
                  <a:lnTo>
                    <a:pt x="66321" y="306929"/>
                  </a:lnTo>
                  <a:lnTo>
                    <a:pt x="66067" y="308441"/>
                  </a:lnTo>
                  <a:lnTo>
                    <a:pt x="66715" y="309879"/>
                  </a:lnTo>
                  <a:lnTo>
                    <a:pt x="68931" y="310790"/>
                  </a:lnTo>
                  <a:lnTo>
                    <a:pt x="70501" y="311014"/>
                  </a:lnTo>
                  <a:lnTo>
                    <a:pt x="71910" y="310809"/>
                  </a:lnTo>
                  <a:lnTo>
                    <a:pt x="72954" y="310351"/>
                  </a:lnTo>
                  <a:lnTo>
                    <a:pt x="75197" y="308091"/>
                  </a:lnTo>
                  <a:lnTo>
                    <a:pt x="76354" y="307577"/>
                  </a:lnTo>
                  <a:lnTo>
                    <a:pt x="77866" y="307614"/>
                  </a:lnTo>
                  <a:lnTo>
                    <a:pt x="79558" y="306534"/>
                  </a:lnTo>
                  <a:lnTo>
                    <a:pt x="79593" y="305708"/>
                  </a:lnTo>
                  <a:lnTo>
                    <a:pt x="78513" y="305312"/>
                  </a:lnTo>
                  <a:lnTo>
                    <a:pt x="77601" y="304121"/>
                  </a:lnTo>
                  <a:lnTo>
                    <a:pt x="77769" y="303153"/>
                  </a:lnTo>
                  <a:lnTo>
                    <a:pt x="77507" y="301787"/>
                  </a:lnTo>
                  <a:lnTo>
                    <a:pt x="77688" y="300492"/>
                  </a:lnTo>
                  <a:lnTo>
                    <a:pt x="78405" y="299520"/>
                  </a:lnTo>
                  <a:lnTo>
                    <a:pt x="79663" y="298585"/>
                  </a:lnTo>
                  <a:lnTo>
                    <a:pt x="78913" y="296653"/>
                  </a:lnTo>
                  <a:lnTo>
                    <a:pt x="76983" y="292952"/>
                  </a:lnTo>
                  <a:lnTo>
                    <a:pt x="74962" y="288216"/>
                  </a:lnTo>
                  <a:lnTo>
                    <a:pt x="72827" y="284268"/>
                  </a:lnTo>
                  <a:lnTo>
                    <a:pt x="70121" y="280808"/>
                  </a:lnTo>
                  <a:lnTo>
                    <a:pt x="68726" y="278270"/>
                  </a:lnTo>
                  <a:lnTo>
                    <a:pt x="68869" y="272664"/>
                  </a:lnTo>
                  <a:lnTo>
                    <a:pt x="68626" y="271526"/>
                  </a:lnTo>
                  <a:lnTo>
                    <a:pt x="67697" y="270837"/>
                  </a:lnTo>
                  <a:lnTo>
                    <a:pt x="66445" y="270448"/>
                  </a:lnTo>
                  <a:lnTo>
                    <a:pt x="64686" y="271019"/>
                  </a:lnTo>
                  <a:lnTo>
                    <a:pt x="63102" y="271128"/>
                  </a:lnTo>
                  <a:lnTo>
                    <a:pt x="59693" y="271007"/>
                  </a:lnTo>
                  <a:lnTo>
                    <a:pt x="58020" y="270432"/>
                  </a:lnTo>
                  <a:lnTo>
                    <a:pt x="53475" y="264808"/>
                  </a:lnTo>
                  <a:lnTo>
                    <a:pt x="52879" y="262598"/>
                  </a:lnTo>
                  <a:lnTo>
                    <a:pt x="52855" y="260334"/>
                  </a:lnTo>
                  <a:lnTo>
                    <a:pt x="54371" y="256387"/>
                  </a:lnTo>
                  <a:lnTo>
                    <a:pt x="54830" y="252718"/>
                  </a:lnTo>
                  <a:lnTo>
                    <a:pt x="55041" y="249295"/>
                  </a:lnTo>
                  <a:lnTo>
                    <a:pt x="54787" y="248327"/>
                  </a:lnTo>
                  <a:lnTo>
                    <a:pt x="53875" y="247178"/>
                  </a:lnTo>
                  <a:lnTo>
                    <a:pt x="52347" y="246329"/>
                  </a:lnTo>
                  <a:lnTo>
                    <a:pt x="48259" y="246125"/>
                  </a:lnTo>
                  <a:lnTo>
                    <a:pt x="43410" y="244995"/>
                  </a:lnTo>
                  <a:lnTo>
                    <a:pt x="39669" y="243003"/>
                  </a:lnTo>
                  <a:lnTo>
                    <a:pt x="37081" y="241799"/>
                  </a:lnTo>
                  <a:lnTo>
                    <a:pt x="36372" y="241017"/>
                  </a:lnTo>
                  <a:lnTo>
                    <a:pt x="36061" y="240092"/>
                  </a:lnTo>
                  <a:lnTo>
                    <a:pt x="36739" y="235956"/>
                  </a:lnTo>
                  <a:lnTo>
                    <a:pt x="37913" y="231291"/>
                  </a:lnTo>
                  <a:lnTo>
                    <a:pt x="38768" y="229863"/>
                  </a:lnTo>
                  <a:lnTo>
                    <a:pt x="40250" y="228386"/>
                  </a:lnTo>
                  <a:lnTo>
                    <a:pt x="41348" y="227379"/>
                  </a:lnTo>
                  <a:lnTo>
                    <a:pt x="43102" y="226048"/>
                  </a:lnTo>
                  <a:lnTo>
                    <a:pt x="47841" y="221600"/>
                  </a:lnTo>
                  <a:lnTo>
                    <a:pt x="52083" y="215490"/>
                  </a:lnTo>
                  <a:lnTo>
                    <a:pt x="54701" y="211227"/>
                  </a:lnTo>
                  <a:lnTo>
                    <a:pt x="56066" y="209960"/>
                  </a:lnTo>
                  <a:lnTo>
                    <a:pt x="57459" y="208875"/>
                  </a:lnTo>
                  <a:lnTo>
                    <a:pt x="59507" y="207562"/>
                  </a:lnTo>
                  <a:lnTo>
                    <a:pt x="61863" y="206362"/>
                  </a:lnTo>
                  <a:lnTo>
                    <a:pt x="64208" y="206415"/>
                  </a:lnTo>
                  <a:lnTo>
                    <a:pt x="66437" y="207502"/>
                  </a:lnTo>
                  <a:lnTo>
                    <a:pt x="68091" y="208783"/>
                  </a:lnTo>
                  <a:lnTo>
                    <a:pt x="68645" y="211604"/>
                  </a:lnTo>
                  <a:lnTo>
                    <a:pt x="69819" y="213438"/>
                  </a:lnTo>
                  <a:lnTo>
                    <a:pt x="71084" y="214543"/>
                  </a:lnTo>
                  <a:lnTo>
                    <a:pt x="72757" y="215079"/>
                  </a:lnTo>
                  <a:lnTo>
                    <a:pt x="74884" y="214945"/>
                  </a:lnTo>
                  <a:lnTo>
                    <a:pt x="83446" y="211707"/>
                  </a:lnTo>
                  <a:lnTo>
                    <a:pt x="86358" y="211054"/>
                  </a:lnTo>
                  <a:lnTo>
                    <a:pt x="93345" y="210650"/>
                  </a:lnTo>
                  <a:lnTo>
                    <a:pt x="98146" y="209401"/>
                  </a:lnTo>
                  <a:lnTo>
                    <a:pt x="102391" y="208091"/>
                  </a:lnTo>
                  <a:lnTo>
                    <a:pt x="102904" y="205743"/>
                  </a:lnTo>
                  <a:lnTo>
                    <a:pt x="104539" y="202155"/>
                  </a:lnTo>
                  <a:lnTo>
                    <a:pt x="109526" y="197484"/>
                  </a:lnTo>
                  <a:lnTo>
                    <a:pt x="110927" y="195399"/>
                  </a:lnTo>
                  <a:lnTo>
                    <a:pt x="112438" y="191419"/>
                  </a:lnTo>
                  <a:lnTo>
                    <a:pt x="114044" y="187786"/>
                  </a:lnTo>
                  <a:lnTo>
                    <a:pt x="115423" y="186276"/>
                  </a:lnTo>
                  <a:lnTo>
                    <a:pt x="123262" y="182291"/>
                  </a:lnTo>
                  <a:lnTo>
                    <a:pt x="130937" y="178626"/>
                  </a:lnTo>
                  <a:lnTo>
                    <a:pt x="132192" y="176966"/>
                  </a:lnTo>
                  <a:lnTo>
                    <a:pt x="137155" y="169364"/>
                  </a:lnTo>
                  <a:lnTo>
                    <a:pt x="139996" y="164204"/>
                  </a:lnTo>
                  <a:lnTo>
                    <a:pt x="140733" y="162545"/>
                  </a:lnTo>
                  <a:lnTo>
                    <a:pt x="142376" y="158060"/>
                  </a:lnTo>
                  <a:lnTo>
                    <a:pt x="144155" y="153600"/>
                  </a:lnTo>
                  <a:lnTo>
                    <a:pt x="146527" y="152569"/>
                  </a:lnTo>
                  <a:lnTo>
                    <a:pt x="151792" y="150869"/>
                  </a:lnTo>
                  <a:lnTo>
                    <a:pt x="155969" y="149207"/>
                  </a:lnTo>
                  <a:lnTo>
                    <a:pt x="158107" y="147310"/>
                  </a:lnTo>
                  <a:lnTo>
                    <a:pt x="159402" y="145650"/>
                  </a:lnTo>
                  <a:lnTo>
                    <a:pt x="159159" y="144004"/>
                  </a:lnTo>
                  <a:lnTo>
                    <a:pt x="158001" y="142055"/>
                  </a:lnTo>
                  <a:lnTo>
                    <a:pt x="158247" y="140898"/>
                  </a:lnTo>
                  <a:lnTo>
                    <a:pt x="158460" y="139756"/>
                  </a:lnTo>
                  <a:lnTo>
                    <a:pt x="161491" y="137426"/>
                  </a:lnTo>
                  <a:lnTo>
                    <a:pt x="167201" y="130536"/>
                  </a:lnTo>
                  <a:lnTo>
                    <a:pt x="170620" y="127094"/>
                  </a:lnTo>
                  <a:lnTo>
                    <a:pt x="171754" y="127098"/>
                  </a:lnTo>
                  <a:lnTo>
                    <a:pt x="175329" y="125267"/>
                  </a:lnTo>
                  <a:lnTo>
                    <a:pt x="178730" y="123195"/>
                  </a:lnTo>
                  <a:lnTo>
                    <a:pt x="178535" y="122253"/>
                  </a:lnTo>
                  <a:lnTo>
                    <a:pt x="178109" y="121034"/>
                  </a:lnTo>
                  <a:lnTo>
                    <a:pt x="176158" y="120487"/>
                  </a:lnTo>
                  <a:lnTo>
                    <a:pt x="175548" y="119024"/>
                  </a:lnTo>
                  <a:lnTo>
                    <a:pt x="176026" y="116930"/>
                  </a:lnTo>
                  <a:lnTo>
                    <a:pt x="177656" y="111292"/>
                  </a:lnTo>
                  <a:lnTo>
                    <a:pt x="177321" y="109675"/>
                  </a:lnTo>
                  <a:lnTo>
                    <a:pt x="175335" y="104451"/>
                  </a:lnTo>
                  <a:lnTo>
                    <a:pt x="175777" y="103009"/>
                  </a:lnTo>
                  <a:lnTo>
                    <a:pt x="176595" y="101533"/>
                  </a:lnTo>
                  <a:lnTo>
                    <a:pt x="178811" y="99565"/>
                  </a:lnTo>
                  <a:lnTo>
                    <a:pt x="181677" y="97933"/>
                  </a:lnTo>
                  <a:lnTo>
                    <a:pt x="190852" y="94049"/>
                  </a:lnTo>
                  <a:lnTo>
                    <a:pt x="192711" y="93623"/>
                  </a:lnTo>
                  <a:lnTo>
                    <a:pt x="195898" y="92641"/>
                  </a:lnTo>
                  <a:lnTo>
                    <a:pt x="197849" y="90570"/>
                  </a:lnTo>
                  <a:lnTo>
                    <a:pt x="198092" y="88803"/>
                  </a:lnTo>
                  <a:lnTo>
                    <a:pt x="197240" y="87706"/>
                  </a:lnTo>
                  <a:lnTo>
                    <a:pt x="195334" y="86236"/>
                  </a:lnTo>
                  <a:lnTo>
                    <a:pt x="191753" y="84902"/>
                  </a:lnTo>
                  <a:lnTo>
                    <a:pt x="188526" y="83746"/>
                  </a:lnTo>
                  <a:lnTo>
                    <a:pt x="183042" y="83868"/>
                  </a:lnTo>
                  <a:lnTo>
                    <a:pt x="180192" y="82873"/>
                  </a:lnTo>
                  <a:lnTo>
                    <a:pt x="179421" y="82178"/>
                  </a:lnTo>
                  <a:lnTo>
                    <a:pt x="179021" y="79725"/>
                  </a:lnTo>
                  <a:lnTo>
                    <a:pt x="179572" y="75581"/>
                  </a:lnTo>
                  <a:lnTo>
                    <a:pt x="178719" y="75216"/>
                  </a:lnTo>
                  <a:lnTo>
                    <a:pt x="177499" y="75704"/>
                  </a:lnTo>
                  <a:lnTo>
                    <a:pt x="174601" y="75213"/>
                  </a:lnTo>
                  <a:lnTo>
                    <a:pt x="171041" y="75276"/>
                  </a:lnTo>
                  <a:lnTo>
                    <a:pt x="169684" y="74123"/>
                  </a:lnTo>
                  <a:lnTo>
                    <a:pt x="170361" y="72730"/>
                  </a:lnTo>
                  <a:lnTo>
                    <a:pt x="170162" y="70875"/>
                  </a:lnTo>
                  <a:lnTo>
                    <a:pt x="169633" y="69111"/>
                  </a:lnTo>
                  <a:lnTo>
                    <a:pt x="169079" y="68743"/>
                  </a:lnTo>
                  <a:lnTo>
                    <a:pt x="167379" y="68323"/>
                  </a:lnTo>
                  <a:lnTo>
                    <a:pt x="164732" y="66800"/>
                  </a:lnTo>
                  <a:lnTo>
                    <a:pt x="162600" y="64922"/>
                  </a:lnTo>
                  <a:lnTo>
                    <a:pt x="161348" y="63649"/>
                  </a:lnTo>
                  <a:lnTo>
                    <a:pt x="160962" y="62772"/>
                  </a:lnTo>
                  <a:lnTo>
                    <a:pt x="161083" y="62192"/>
                  </a:lnTo>
                  <a:lnTo>
                    <a:pt x="162635" y="60559"/>
                  </a:lnTo>
                  <a:lnTo>
                    <a:pt x="164497" y="58270"/>
                  </a:lnTo>
                  <a:lnTo>
                    <a:pt x="165183" y="56301"/>
                  </a:lnTo>
                  <a:lnTo>
                    <a:pt x="165388" y="54875"/>
                  </a:lnTo>
                  <a:lnTo>
                    <a:pt x="164870" y="53822"/>
                  </a:lnTo>
                  <a:lnTo>
                    <a:pt x="163169" y="52534"/>
                  </a:lnTo>
                  <a:lnTo>
                    <a:pt x="161353" y="51408"/>
                  </a:lnTo>
                  <a:lnTo>
                    <a:pt x="160622" y="50430"/>
                  </a:lnTo>
                  <a:lnTo>
                    <a:pt x="160592" y="48953"/>
                  </a:lnTo>
                  <a:lnTo>
                    <a:pt x="161270" y="47104"/>
                  </a:lnTo>
                  <a:lnTo>
                    <a:pt x="163409" y="45709"/>
                  </a:lnTo>
                  <a:lnTo>
                    <a:pt x="167201" y="44385"/>
                  </a:lnTo>
                  <a:lnTo>
                    <a:pt x="168175" y="42740"/>
                  </a:lnTo>
                  <a:lnTo>
                    <a:pt x="168054" y="41522"/>
                  </a:lnTo>
                  <a:lnTo>
                    <a:pt x="167018" y="41156"/>
                  </a:lnTo>
                  <a:lnTo>
                    <a:pt x="164354" y="41148"/>
                  </a:lnTo>
                  <a:lnTo>
                    <a:pt x="159858" y="40731"/>
                  </a:lnTo>
                  <a:lnTo>
                    <a:pt x="159097" y="40061"/>
                  </a:lnTo>
                  <a:lnTo>
                    <a:pt x="158592" y="39159"/>
                  </a:lnTo>
                  <a:lnTo>
                    <a:pt x="158587" y="38266"/>
                  </a:lnTo>
                  <a:lnTo>
                    <a:pt x="159537" y="37250"/>
                  </a:lnTo>
                  <a:lnTo>
                    <a:pt x="160676" y="35964"/>
                  </a:lnTo>
                  <a:lnTo>
                    <a:pt x="160479" y="34712"/>
                  </a:lnTo>
                  <a:lnTo>
                    <a:pt x="159159" y="33297"/>
                  </a:lnTo>
                  <a:lnTo>
                    <a:pt x="155991" y="32260"/>
                  </a:lnTo>
                  <a:lnTo>
                    <a:pt x="155565" y="30799"/>
                  </a:lnTo>
                  <a:lnTo>
                    <a:pt x="156050" y="29579"/>
                  </a:lnTo>
                  <a:lnTo>
                    <a:pt x="157100" y="27840"/>
                  </a:lnTo>
                  <a:lnTo>
                    <a:pt x="158012" y="26631"/>
                  </a:lnTo>
                  <a:lnTo>
                    <a:pt x="160171" y="23193"/>
                  </a:lnTo>
                  <a:lnTo>
                    <a:pt x="162786" y="22441"/>
                  </a:lnTo>
                  <a:lnTo>
                    <a:pt x="165995" y="21330"/>
                  </a:lnTo>
                  <a:lnTo>
                    <a:pt x="169544" y="20100"/>
                  </a:lnTo>
                  <a:lnTo>
                    <a:pt x="175003" y="21022"/>
                  </a:lnTo>
                  <a:lnTo>
                    <a:pt x="177661" y="21471"/>
                  </a:lnTo>
                  <a:lnTo>
                    <a:pt x="183039" y="22522"/>
                  </a:lnTo>
                  <a:lnTo>
                    <a:pt x="187546" y="23403"/>
                  </a:lnTo>
                  <a:lnTo>
                    <a:pt x="192150" y="23653"/>
                  </a:lnTo>
                  <a:lnTo>
                    <a:pt x="194058" y="23592"/>
                  </a:lnTo>
                  <a:lnTo>
                    <a:pt x="196174" y="24633"/>
                  </a:lnTo>
                  <a:lnTo>
                    <a:pt x="201382" y="26419"/>
                  </a:lnTo>
                  <a:lnTo>
                    <a:pt x="205611" y="27358"/>
                  </a:lnTo>
                  <a:lnTo>
                    <a:pt x="208474" y="27349"/>
                  </a:lnTo>
                  <a:lnTo>
                    <a:pt x="212700" y="25769"/>
                  </a:lnTo>
                  <a:lnTo>
                    <a:pt x="214805" y="24324"/>
                  </a:lnTo>
                  <a:lnTo>
                    <a:pt x="217644" y="22738"/>
                  </a:lnTo>
                  <a:lnTo>
                    <a:pt x="221276" y="22799"/>
                  </a:lnTo>
                  <a:lnTo>
                    <a:pt x="229132" y="20357"/>
                  </a:lnTo>
                  <a:lnTo>
                    <a:pt x="230603" y="20778"/>
                  </a:lnTo>
                  <a:lnTo>
                    <a:pt x="232937" y="20917"/>
                  </a:lnTo>
                  <a:lnTo>
                    <a:pt x="235752" y="19505"/>
                  </a:lnTo>
                  <a:lnTo>
                    <a:pt x="237209" y="17829"/>
                  </a:lnTo>
                  <a:lnTo>
                    <a:pt x="237444" y="16993"/>
                  </a:lnTo>
                  <a:lnTo>
                    <a:pt x="238145" y="16375"/>
                  </a:lnTo>
                  <a:lnTo>
                    <a:pt x="241152" y="15310"/>
                  </a:lnTo>
                  <a:lnTo>
                    <a:pt x="244169" y="13838"/>
                  </a:lnTo>
                  <a:lnTo>
                    <a:pt x="244992" y="11894"/>
                  </a:lnTo>
                  <a:lnTo>
                    <a:pt x="245488" y="10579"/>
                  </a:lnTo>
                  <a:lnTo>
                    <a:pt x="248802" y="8877"/>
                  </a:lnTo>
                  <a:lnTo>
                    <a:pt x="252240" y="7108"/>
                  </a:lnTo>
                  <a:lnTo>
                    <a:pt x="255846" y="5255"/>
                  </a:lnTo>
                  <a:lnTo>
                    <a:pt x="259939" y="3150"/>
                  </a:lnTo>
                  <a:lnTo>
                    <a:pt x="263405" y="136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9237210" y="3781494"/>
              <a:ext cx="893" cy="1057"/>
            </a:xfrm>
            <a:custGeom>
              <a:avLst/>
              <a:pathLst>
                <a:path w="893" h="1057">
                  <a:moveTo>
                    <a:pt x="698" y="901"/>
                  </a:moveTo>
                  <a:lnTo>
                    <a:pt x="375" y="1057"/>
                  </a:lnTo>
                  <a:lnTo>
                    <a:pt x="26" y="858"/>
                  </a:lnTo>
                  <a:lnTo>
                    <a:pt x="0" y="709"/>
                  </a:lnTo>
                  <a:lnTo>
                    <a:pt x="315" y="690"/>
                  </a:lnTo>
                  <a:lnTo>
                    <a:pt x="563" y="561"/>
                  </a:lnTo>
                  <a:lnTo>
                    <a:pt x="717" y="326"/>
                  </a:lnTo>
                  <a:lnTo>
                    <a:pt x="761" y="0"/>
                  </a:lnTo>
                  <a:lnTo>
                    <a:pt x="893" y="323"/>
                  </a:lnTo>
                  <a:lnTo>
                    <a:pt x="866" y="6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9235356" y="3780517"/>
              <a:ext cx="1319" cy="1967"/>
            </a:xfrm>
            <a:custGeom>
              <a:avLst/>
              <a:pathLst>
                <a:path w="1319" h="1967">
                  <a:moveTo>
                    <a:pt x="402" y="1538"/>
                  </a:moveTo>
                  <a:lnTo>
                    <a:pt x="720" y="1675"/>
                  </a:lnTo>
                  <a:lnTo>
                    <a:pt x="1146" y="1527"/>
                  </a:lnTo>
                  <a:lnTo>
                    <a:pt x="1319" y="1700"/>
                  </a:lnTo>
                  <a:lnTo>
                    <a:pt x="653" y="1967"/>
                  </a:lnTo>
                  <a:lnTo>
                    <a:pt x="248" y="1478"/>
                  </a:lnTo>
                  <a:lnTo>
                    <a:pt x="51" y="677"/>
                  </a:lnTo>
                  <a:lnTo>
                    <a:pt x="0" y="0"/>
                  </a:lnTo>
                  <a:lnTo>
                    <a:pt x="186" y="0"/>
                  </a:lnTo>
                  <a:lnTo>
                    <a:pt x="186" y="272"/>
                  </a:lnTo>
                  <a:lnTo>
                    <a:pt x="229" y="496"/>
                  </a:lnTo>
                  <a:lnTo>
                    <a:pt x="375" y="941"/>
                  </a:lnTo>
                  <a:lnTo>
                    <a:pt x="269" y="124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9477380" y="3733663"/>
              <a:ext cx="3905" cy="3689"/>
            </a:xfrm>
            <a:custGeom>
              <a:avLst/>
              <a:pathLst>
                <a:path w="3905" h="3689">
                  <a:moveTo>
                    <a:pt x="3905" y="1721"/>
                  </a:moveTo>
                  <a:lnTo>
                    <a:pt x="3116" y="3689"/>
                  </a:lnTo>
                  <a:lnTo>
                    <a:pt x="1665" y="2606"/>
                  </a:lnTo>
                  <a:lnTo>
                    <a:pt x="0" y="2261"/>
                  </a:lnTo>
                  <a:lnTo>
                    <a:pt x="321" y="801"/>
                  </a:lnTo>
                  <a:lnTo>
                    <a:pt x="1697" y="596"/>
                  </a:lnTo>
                  <a:lnTo>
                    <a:pt x="2369" y="518"/>
                  </a:lnTo>
                  <a:lnTo>
                    <a:pt x="3354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8558983" y="3644951"/>
              <a:ext cx="4112" cy="5939"/>
            </a:xfrm>
            <a:custGeom>
              <a:avLst/>
              <a:pathLst>
                <a:path w="4112" h="5939">
                  <a:moveTo>
                    <a:pt x="3931" y="4339"/>
                  </a:moveTo>
                  <a:lnTo>
                    <a:pt x="3289" y="5437"/>
                  </a:lnTo>
                  <a:lnTo>
                    <a:pt x="2193" y="5939"/>
                  </a:lnTo>
                  <a:lnTo>
                    <a:pt x="1600" y="3152"/>
                  </a:lnTo>
                  <a:lnTo>
                    <a:pt x="0" y="1187"/>
                  </a:lnTo>
                  <a:lnTo>
                    <a:pt x="639" y="1187"/>
                  </a:lnTo>
                  <a:lnTo>
                    <a:pt x="2148" y="2193"/>
                  </a:lnTo>
                  <a:lnTo>
                    <a:pt x="2695" y="4844"/>
                  </a:lnTo>
                  <a:lnTo>
                    <a:pt x="3246" y="4066"/>
                  </a:lnTo>
                  <a:lnTo>
                    <a:pt x="3108" y="3243"/>
                  </a:lnTo>
                  <a:lnTo>
                    <a:pt x="3427" y="2466"/>
                  </a:lnTo>
                  <a:lnTo>
                    <a:pt x="3197" y="1597"/>
                  </a:lnTo>
                  <a:lnTo>
                    <a:pt x="2377" y="272"/>
                  </a:lnTo>
                  <a:lnTo>
                    <a:pt x="2649" y="0"/>
                  </a:lnTo>
                  <a:lnTo>
                    <a:pt x="3975" y="1141"/>
                  </a:lnTo>
                  <a:lnTo>
                    <a:pt x="4112" y="205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6275991" y="1952723"/>
              <a:ext cx="8774" cy="3655"/>
            </a:xfrm>
            <a:custGeom>
              <a:avLst/>
              <a:pathLst>
                <a:path w="8774" h="3655">
                  <a:moveTo>
                    <a:pt x="8774" y="2865"/>
                  </a:moveTo>
                  <a:lnTo>
                    <a:pt x="8657" y="3655"/>
                  </a:lnTo>
                  <a:lnTo>
                    <a:pt x="6610" y="2660"/>
                  </a:lnTo>
                  <a:lnTo>
                    <a:pt x="5615" y="1578"/>
                  </a:lnTo>
                  <a:lnTo>
                    <a:pt x="0" y="1082"/>
                  </a:lnTo>
                  <a:lnTo>
                    <a:pt x="2339" y="0"/>
                  </a:lnTo>
                  <a:lnTo>
                    <a:pt x="3481" y="321"/>
                  </a:lnTo>
                  <a:lnTo>
                    <a:pt x="7442" y="365"/>
                  </a:lnTo>
                  <a:lnTo>
                    <a:pt x="8554" y="818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6272551" y="1915446"/>
              <a:ext cx="120562" cy="107553"/>
            </a:xfrm>
            <a:custGeom>
              <a:avLst/>
              <a:pathLst>
                <a:path w="120562" h="107553">
                  <a:moveTo>
                    <a:pt x="115294" y="35291"/>
                  </a:moveTo>
                  <a:lnTo>
                    <a:pt x="116463" y="36264"/>
                  </a:lnTo>
                  <a:lnTo>
                    <a:pt x="116982" y="37266"/>
                  </a:lnTo>
                  <a:lnTo>
                    <a:pt x="114945" y="37643"/>
                  </a:lnTo>
                  <a:lnTo>
                    <a:pt x="112818" y="37438"/>
                  </a:lnTo>
                  <a:lnTo>
                    <a:pt x="111781" y="38096"/>
                  </a:lnTo>
                  <a:lnTo>
                    <a:pt x="111713" y="39364"/>
                  </a:lnTo>
                  <a:lnTo>
                    <a:pt x="112432" y="40999"/>
                  </a:lnTo>
                  <a:lnTo>
                    <a:pt x="113855" y="42158"/>
                  </a:lnTo>
                  <a:lnTo>
                    <a:pt x="114991" y="44770"/>
                  </a:lnTo>
                  <a:lnTo>
                    <a:pt x="115934" y="47667"/>
                  </a:lnTo>
                  <a:lnTo>
                    <a:pt x="117399" y="49417"/>
                  </a:lnTo>
                  <a:lnTo>
                    <a:pt x="117700" y="51589"/>
                  </a:lnTo>
                  <a:lnTo>
                    <a:pt x="117484" y="52656"/>
                  </a:lnTo>
                  <a:lnTo>
                    <a:pt x="117751" y="54575"/>
                  </a:lnTo>
                  <a:lnTo>
                    <a:pt x="117128" y="55251"/>
                  </a:lnTo>
                  <a:lnTo>
                    <a:pt x="117596" y="57053"/>
                  </a:lnTo>
                  <a:lnTo>
                    <a:pt x="119322" y="60781"/>
                  </a:lnTo>
                  <a:lnTo>
                    <a:pt x="120075" y="62857"/>
                  </a:lnTo>
                  <a:lnTo>
                    <a:pt x="120562" y="67391"/>
                  </a:lnTo>
                  <a:lnTo>
                    <a:pt x="119344" y="69090"/>
                  </a:lnTo>
                  <a:lnTo>
                    <a:pt x="117708" y="70702"/>
                  </a:lnTo>
                  <a:lnTo>
                    <a:pt x="116640" y="72613"/>
                  </a:lnTo>
                  <a:lnTo>
                    <a:pt x="115814" y="74676"/>
                  </a:lnTo>
                  <a:lnTo>
                    <a:pt x="115316" y="78002"/>
                  </a:lnTo>
                  <a:lnTo>
                    <a:pt x="111774" y="81902"/>
                  </a:lnTo>
                  <a:lnTo>
                    <a:pt x="110267" y="82870"/>
                  </a:lnTo>
                  <a:lnTo>
                    <a:pt x="108519" y="83467"/>
                  </a:lnTo>
                  <a:lnTo>
                    <a:pt x="112338" y="86194"/>
                  </a:lnTo>
                  <a:lnTo>
                    <a:pt x="109217" y="87409"/>
                  </a:lnTo>
                  <a:lnTo>
                    <a:pt x="105814" y="87793"/>
                  </a:lnTo>
                  <a:lnTo>
                    <a:pt x="102049" y="87110"/>
                  </a:lnTo>
                  <a:lnTo>
                    <a:pt x="99703" y="87194"/>
                  </a:lnTo>
                  <a:lnTo>
                    <a:pt x="97562" y="88076"/>
                  </a:lnTo>
                  <a:lnTo>
                    <a:pt x="96718" y="88610"/>
                  </a:lnTo>
                  <a:lnTo>
                    <a:pt x="96044" y="88353"/>
                  </a:lnTo>
                  <a:lnTo>
                    <a:pt x="94631" y="86115"/>
                  </a:lnTo>
                  <a:lnTo>
                    <a:pt x="93595" y="88426"/>
                  </a:lnTo>
                  <a:lnTo>
                    <a:pt x="91425" y="89161"/>
                  </a:lnTo>
                  <a:lnTo>
                    <a:pt x="87710" y="89004"/>
                  </a:lnTo>
                  <a:lnTo>
                    <a:pt x="81502" y="89620"/>
                  </a:lnTo>
                  <a:lnTo>
                    <a:pt x="79114" y="90278"/>
                  </a:lnTo>
                  <a:lnTo>
                    <a:pt x="78122" y="91308"/>
                  </a:lnTo>
                  <a:lnTo>
                    <a:pt x="77385" y="92498"/>
                  </a:lnTo>
                  <a:lnTo>
                    <a:pt x="76417" y="93201"/>
                  </a:lnTo>
                  <a:lnTo>
                    <a:pt x="75321" y="93570"/>
                  </a:lnTo>
                  <a:lnTo>
                    <a:pt x="70528" y="94448"/>
                  </a:lnTo>
                  <a:lnTo>
                    <a:pt x="69584" y="94798"/>
                  </a:lnTo>
                  <a:lnTo>
                    <a:pt x="67364" y="96720"/>
                  </a:lnTo>
                  <a:lnTo>
                    <a:pt x="64454" y="97830"/>
                  </a:lnTo>
                  <a:lnTo>
                    <a:pt x="62044" y="98163"/>
                  </a:lnTo>
                  <a:lnTo>
                    <a:pt x="59904" y="97045"/>
                  </a:lnTo>
                  <a:lnTo>
                    <a:pt x="59024" y="96373"/>
                  </a:lnTo>
                  <a:lnTo>
                    <a:pt x="58031" y="96032"/>
                  </a:lnTo>
                  <a:lnTo>
                    <a:pt x="54744" y="96084"/>
                  </a:lnTo>
                  <a:lnTo>
                    <a:pt x="55782" y="96430"/>
                  </a:lnTo>
                  <a:lnTo>
                    <a:pt x="56452" y="97219"/>
                  </a:lnTo>
                  <a:lnTo>
                    <a:pt x="56777" y="98732"/>
                  </a:lnTo>
                  <a:lnTo>
                    <a:pt x="56404" y="100214"/>
                  </a:lnTo>
                  <a:lnTo>
                    <a:pt x="54782" y="100967"/>
                  </a:lnTo>
                  <a:lnTo>
                    <a:pt x="52847" y="101106"/>
                  </a:lnTo>
                  <a:lnTo>
                    <a:pt x="49795" y="102645"/>
                  </a:lnTo>
                  <a:lnTo>
                    <a:pt x="45755" y="103064"/>
                  </a:lnTo>
                  <a:lnTo>
                    <a:pt x="43573" y="104481"/>
                  </a:lnTo>
                  <a:lnTo>
                    <a:pt x="30224" y="106876"/>
                  </a:lnTo>
                  <a:lnTo>
                    <a:pt x="29467" y="106904"/>
                  </a:lnTo>
                  <a:lnTo>
                    <a:pt x="27624" y="106294"/>
                  </a:lnTo>
                  <a:lnTo>
                    <a:pt x="25626" y="106025"/>
                  </a:lnTo>
                  <a:lnTo>
                    <a:pt x="23637" y="106215"/>
                  </a:lnTo>
                  <a:lnTo>
                    <a:pt x="18043" y="107553"/>
                  </a:lnTo>
                  <a:lnTo>
                    <a:pt x="15333" y="107288"/>
                  </a:lnTo>
                  <a:lnTo>
                    <a:pt x="18787" y="103962"/>
                  </a:lnTo>
                  <a:lnTo>
                    <a:pt x="23429" y="102283"/>
                  </a:lnTo>
                  <a:lnTo>
                    <a:pt x="23912" y="101823"/>
                  </a:lnTo>
                  <a:lnTo>
                    <a:pt x="22394" y="101598"/>
                  </a:lnTo>
                  <a:lnTo>
                    <a:pt x="13574" y="102763"/>
                  </a:lnTo>
                  <a:lnTo>
                    <a:pt x="10509" y="103756"/>
                  </a:lnTo>
                  <a:lnTo>
                    <a:pt x="7446" y="104045"/>
                  </a:lnTo>
                  <a:lnTo>
                    <a:pt x="8864" y="102529"/>
                  </a:lnTo>
                  <a:lnTo>
                    <a:pt x="12817" y="100452"/>
                  </a:lnTo>
                  <a:lnTo>
                    <a:pt x="14936" y="99474"/>
                  </a:lnTo>
                  <a:lnTo>
                    <a:pt x="16230" y="99087"/>
                  </a:lnTo>
                  <a:lnTo>
                    <a:pt x="17705" y="97867"/>
                  </a:lnTo>
                  <a:lnTo>
                    <a:pt x="21869" y="96481"/>
                  </a:lnTo>
                  <a:lnTo>
                    <a:pt x="8456" y="99339"/>
                  </a:lnTo>
                  <a:lnTo>
                    <a:pt x="4933" y="98991"/>
                  </a:lnTo>
                  <a:lnTo>
                    <a:pt x="4103" y="98193"/>
                  </a:lnTo>
                  <a:lnTo>
                    <a:pt x="1358" y="98567"/>
                  </a:lnTo>
                  <a:lnTo>
                    <a:pt x="318" y="96637"/>
                  </a:lnTo>
                  <a:lnTo>
                    <a:pt x="4383" y="93715"/>
                  </a:lnTo>
                  <a:lnTo>
                    <a:pt x="6753" y="92457"/>
                  </a:lnTo>
                  <a:lnTo>
                    <a:pt x="9566" y="91779"/>
                  </a:lnTo>
                  <a:lnTo>
                    <a:pt x="12274" y="90804"/>
                  </a:lnTo>
                  <a:lnTo>
                    <a:pt x="13279" y="89613"/>
                  </a:lnTo>
                  <a:lnTo>
                    <a:pt x="12004" y="89234"/>
                  </a:lnTo>
                  <a:lnTo>
                    <a:pt x="3888" y="89536"/>
                  </a:lnTo>
                  <a:lnTo>
                    <a:pt x="0" y="89282"/>
                  </a:lnTo>
                  <a:lnTo>
                    <a:pt x="210" y="88338"/>
                  </a:lnTo>
                  <a:lnTo>
                    <a:pt x="926" y="87292"/>
                  </a:lnTo>
                  <a:lnTo>
                    <a:pt x="4954" y="85503"/>
                  </a:lnTo>
                  <a:lnTo>
                    <a:pt x="7133" y="85216"/>
                  </a:lnTo>
                  <a:lnTo>
                    <a:pt x="9076" y="85385"/>
                  </a:lnTo>
                  <a:lnTo>
                    <a:pt x="10973" y="85844"/>
                  </a:lnTo>
                  <a:lnTo>
                    <a:pt x="12516" y="86443"/>
                  </a:lnTo>
                  <a:lnTo>
                    <a:pt x="17080" y="86099"/>
                  </a:lnTo>
                  <a:lnTo>
                    <a:pt x="15175" y="84956"/>
                  </a:lnTo>
                  <a:lnTo>
                    <a:pt x="14839" y="82634"/>
                  </a:lnTo>
                  <a:lnTo>
                    <a:pt x="13379" y="81854"/>
                  </a:lnTo>
                  <a:lnTo>
                    <a:pt x="15247" y="80778"/>
                  </a:lnTo>
                  <a:lnTo>
                    <a:pt x="17384" y="80123"/>
                  </a:lnTo>
                  <a:lnTo>
                    <a:pt x="20946" y="77897"/>
                  </a:lnTo>
                  <a:lnTo>
                    <a:pt x="22215" y="77558"/>
                  </a:lnTo>
                  <a:lnTo>
                    <a:pt x="29263" y="77017"/>
                  </a:lnTo>
                  <a:lnTo>
                    <a:pt x="36865" y="75846"/>
                  </a:lnTo>
                  <a:lnTo>
                    <a:pt x="44401" y="74229"/>
                  </a:lnTo>
                  <a:lnTo>
                    <a:pt x="40537" y="73327"/>
                  </a:lnTo>
                  <a:lnTo>
                    <a:pt x="38686" y="72135"/>
                  </a:lnTo>
                  <a:lnTo>
                    <a:pt x="35712" y="74544"/>
                  </a:lnTo>
                  <a:lnTo>
                    <a:pt x="33570" y="75465"/>
                  </a:lnTo>
                  <a:lnTo>
                    <a:pt x="27523" y="75958"/>
                  </a:lnTo>
                  <a:lnTo>
                    <a:pt x="25609" y="75687"/>
                  </a:lnTo>
                  <a:lnTo>
                    <a:pt x="22914" y="74939"/>
                  </a:lnTo>
                  <a:lnTo>
                    <a:pt x="22076" y="75224"/>
                  </a:lnTo>
                  <a:lnTo>
                    <a:pt x="21297" y="75801"/>
                  </a:lnTo>
                  <a:lnTo>
                    <a:pt x="17295" y="76983"/>
                  </a:lnTo>
                  <a:lnTo>
                    <a:pt x="13088" y="77267"/>
                  </a:lnTo>
                  <a:lnTo>
                    <a:pt x="17979" y="75098"/>
                  </a:lnTo>
                  <a:lnTo>
                    <a:pt x="24186" y="71424"/>
                  </a:lnTo>
                  <a:lnTo>
                    <a:pt x="25570" y="70262"/>
                  </a:lnTo>
                  <a:lnTo>
                    <a:pt x="27539" y="68244"/>
                  </a:lnTo>
                  <a:lnTo>
                    <a:pt x="26929" y="67345"/>
                  </a:lnTo>
                  <a:lnTo>
                    <a:pt x="25651" y="66834"/>
                  </a:lnTo>
                  <a:lnTo>
                    <a:pt x="30149" y="62681"/>
                  </a:lnTo>
                  <a:lnTo>
                    <a:pt x="31733" y="61926"/>
                  </a:lnTo>
                  <a:lnTo>
                    <a:pt x="34615" y="61805"/>
                  </a:lnTo>
                  <a:lnTo>
                    <a:pt x="36728" y="61146"/>
                  </a:lnTo>
                  <a:lnTo>
                    <a:pt x="37659" y="61144"/>
                  </a:lnTo>
                  <a:lnTo>
                    <a:pt x="38495" y="60898"/>
                  </a:lnTo>
                  <a:lnTo>
                    <a:pt x="40348" y="59654"/>
                  </a:lnTo>
                  <a:lnTo>
                    <a:pt x="37490" y="58862"/>
                  </a:lnTo>
                  <a:lnTo>
                    <a:pt x="34539" y="58455"/>
                  </a:lnTo>
                  <a:lnTo>
                    <a:pt x="25408" y="58886"/>
                  </a:lnTo>
                  <a:lnTo>
                    <a:pt x="24208" y="58793"/>
                  </a:lnTo>
                  <a:lnTo>
                    <a:pt x="23075" y="58411"/>
                  </a:lnTo>
                  <a:lnTo>
                    <a:pt x="22341" y="57861"/>
                  </a:lnTo>
                  <a:lnTo>
                    <a:pt x="21788" y="56449"/>
                  </a:lnTo>
                  <a:lnTo>
                    <a:pt x="21119" y="56134"/>
                  </a:lnTo>
                  <a:lnTo>
                    <a:pt x="19057" y="56134"/>
                  </a:lnTo>
                  <a:lnTo>
                    <a:pt x="17026" y="56566"/>
                  </a:lnTo>
                  <a:lnTo>
                    <a:pt x="15608" y="56524"/>
                  </a:lnTo>
                  <a:lnTo>
                    <a:pt x="14216" y="55906"/>
                  </a:lnTo>
                  <a:lnTo>
                    <a:pt x="16437" y="54462"/>
                  </a:lnTo>
                  <a:lnTo>
                    <a:pt x="13574" y="54122"/>
                  </a:lnTo>
                  <a:lnTo>
                    <a:pt x="10675" y="54405"/>
                  </a:lnTo>
                  <a:lnTo>
                    <a:pt x="8261" y="53968"/>
                  </a:lnTo>
                  <a:lnTo>
                    <a:pt x="8186" y="53063"/>
                  </a:lnTo>
                  <a:lnTo>
                    <a:pt x="9280" y="52159"/>
                  </a:lnTo>
                  <a:lnTo>
                    <a:pt x="7847" y="51302"/>
                  </a:lnTo>
                  <a:lnTo>
                    <a:pt x="7550" y="50218"/>
                  </a:lnTo>
                  <a:lnTo>
                    <a:pt x="9078" y="49685"/>
                  </a:lnTo>
                  <a:lnTo>
                    <a:pt x="10745" y="49862"/>
                  </a:lnTo>
                  <a:lnTo>
                    <a:pt x="14147" y="49061"/>
                  </a:lnTo>
                  <a:lnTo>
                    <a:pt x="18503" y="48672"/>
                  </a:lnTo>
                  <a:lnTo>
                    <a:pt x="14766" y="47881"/>
                  </a:lnTo>
                  <a:lnTo>
                    <a:pt x="13278" y="47204"/>
                  </a:lnTo>
                  <a:lnTo>
                    <a:pt x="13207" y="46168"/>
                  </a:lnTo>
                  <a:lnTo>
                    <a:pt x="13502" y="45281"/>
                  </a:lnTo>
                  <a:lnTo>
                    <a:pt x="17828" y="43781"/>
                  </a:lnTo>
                  <a:lnTo>
                    <a:pt x="22439" y="43120"/>
                  </a:lnTo>
                  <a:lnTo>
                    <a:pt x="22099" y="42132"/>
                  </a:lnTo>
                  <a:lnTo>
                    <a:pt x="22421" y="41063"/>
                  </a:lnTo>
                  <a:lnTo>
                    <a:pt x="17761" y="40754"/>
                  </a:lnTo>
                  <a:lnTo>
                    <a:pt x="13158" y="41508"/>
                  </a:lnTo>
                  <a:lnTo>
                    <a:pt x="13651" y="39467"/>
                  </a:lnTo>
                  <a:lnTo>
                    <a:pt x="14753" y="37624"/>
                  </a:lnTo>
                  <a:lnTo>
                    <a:pt x="14970" y="36408"/>
                  </a:lnTo>
                  <a:lnTo>
                    <a:pt x="14750" y="35107"/>
                  </a:lnTo>
                  <a:lnTo>
                    <a:pt x="12594" y="35663"/>
                  </a:lnTo>
                  <a:lnTo>
                    <a:pt x="12342" y="33830"/>
                  </a:lnTo>
                  <a:lnTo>
                    <a:pt x="11416" y="32572"/>
                  </a:lnTo>
                  <a:lnTo>
                    <a:pt x="8222" y="33438"/>
                  </a:lnTo>
                  <a:lnTo>
                    <a:pt x="8305" y="31779"/>
                  </a:lnTo>
                  <a:lnTo>
                    <a:pt x="9225" y="30618"/>
                  </a:lnTo>
                  <a:lnTo>
                    <a:pt x="10895" y="30115"/>
                  </a:lnTo>
                  <a:lnTo>
                    <a:pt x="12554" y="30334"/>
                  </a:lnTo>
                  <a:lnTo>
                    <a:pt x="15631" y="30312"/>
                  </a:lnTo>
                  <a:lnTo>
                    <a:pt x="18600" y="29440"/>
                  </a:lnTo>
                  <a:lnTo>
                    <a:pt x="22878" y="29216"/>
                  </a:lnTo>
                  <a:lnTo>
                    <a:pt x="29698" y="29490"/>
                  </a:lnTo>
                  <a:lnTo>
                    <a:pt x="34385" y="31950"/>
                  </a:lnTo>
                  <a:lnTo>
                    <a:pt x="35596" y="31510"/>
                  </a:lnTo>
                  <a:lnTo>
                    <a:pt x="37470" y="29956"/>
                  </a:lnTo>
                  <a:lnTo>
                    <a:pt x="38350" y="29784"/>
                  </a:lnTo>
                  <a:lnTo>
                    <a:pt x="45415" y="30462"/>
                  </a:lnTo>
                  <a:lnTo>
                    <a:pt x="49801" y="31356"/>
                  </a:lnTo>
                  <a:lnTo>
                    <a:pt x="50975" y="31077"/>
                  </a:lnTo>
                  <a:lnTo>
                    <a:pt x="50342" y="29353"/>
                  </a:lnTo>
                  <a:lnTo>
                    <a:pt x="48831" y="28157"/>
                  </a:lnTo>
                  <a:lnTo>
                    <a:pt x="50730" y="26590"/>
                  </a:lnTo>
                  <a:lnTo>
                    <a:pt x="53036" y="25530"/>
                  </a:lnTo>
                  <a:lnTo>
                    <a:pt x="54577" y="25001"/>
                  </a:lnTo>
                  <a:lnTo>
                    <a:pt x="58133" y="24344"/>
                  </a:lnTo>
                  <a:lnTo>
                    <a:pt x="59685" y="23725"/>
                  </a:lnTo>
                  <a:lnTo>
                    <a:pt x="60719" y="21711"/>
                  </a:lnTo>
                  <a:lnTo>
                    <a:pt x="62363" y="20034"/>
                  </a:lnTo>
                  <a:lnTo>
                    <a:pt x="53435" y="20906"/>
                  </a:lnTo>
                  <a:lnTo>
                    <a:pt x="44941" y="18918"/>
                  </a:lnTo>
                  <a:lnTo>
                    <a:pt x="46288" y="17514"/>
                  </a:lnTo>
                  <a:lnTo>
                    <a:pt x="48081" y="16716"/>
                  </a:lnTo>
                  <a:lnTo>
                    <a:pt x="51176" y="16106"/>
                  </a:lnTo>
                  <a:lnTo>
                    <a:pt x="51469" y="15374"/>
                  </a:lnTo>
                  <a:lnTo>
                    <a:pt x="53036" y="14764"/>
                  </a:lnTo>
                  <a:lnTo>
                    <a:pt x="55625" y="13163"/>
                  </a:lnTo>
                  <a:lnTo>
                    <a:pt x="54674" y="11073"/>
                  </a:lnTo>
                  <a:lnTo>
                    <a:pt x="55184" y="9545"/>
                  </a:lnTo>
                  <a:lnTo>
                    <a:pt x="57049" y="8549"/>
                  </a:lnTo>
                  <a:lnTo>
                    <a:pt x="57631" y="7119"/>
                  </a:lnTo>
                  <a:lnTo>
                    <a:pt x="58463" y="6066"/>
                  </a:lnTo>
                  <a:lnTo>
                    <a:pt x="62246" y="5690"/>
                  </a:lnTo>
                  <a:lnTo>
                    <a:pt x="65882" y="4711"/>
                  </a:lnTo>
                  <a:lnTo>
                    <a:pt x="67195" y="4806"/>
                  </a:lnTo>
                  <a:lnTo>
                    <a:pt x="71490" y="4580"/>
                  </a:lnTo>
                  <a:lnTo>
                    <a:pt x="72945" y="4974"/>
                  </a:lnTo>
                  <a:lnTo>
                    <a:pt x="72613" y="3246"/>
                  </a:lnTo>
                  <a:lnTo>
                    <a:pt x="75251" y="3021"/>
                  </a:lnTo>
                  <a:lnTo>
                    <a:pt x="76282" y="3366"/>
                  </a:lnTo>
                  <a:lnTo>
                    <a:pt x="76735" y="4591"/>
                  </a:lnTo>
                  <a:lnTo>
                    <a:pt x="77933" y="5373"/>
                  </a:lnTo>
                  <a:lnTo>
                    <a:pt x="78303" y="6731"/>
                  </a:lnTo>
                  <a:lnTo>
                    <a:pt x="77500" y="7781"/>
                  </a:lnTo>
                  <a:lnTo>
                    <a:pt x="76157" y="8589"/>
                  </a:lnTo>
                  <a:lnTo>
                    <a:pt x="77385" y="9416"/>
                  </a:lnTo>
                  <a:lnTo>
                    <a:pt x="75482" y="10911"/>
                  </a:lnTo>
                  <a:lnTo>
                    <a:pt x="77536" y="10275"/>
                  </a:lnTo>
                  <a:lnTo>
                    <a:pt x="80464" y="8811"/>
                  </a:lnTo>
                  <a:lnTo>
                    <a:pt x="80312" y="7614"/>
                  </a:lnTo>
                  <a:lnTo>
                    <a:pt x="79814" y="6109"/>
                  </a:lnTo>
                  <a:lnTo>
                    <a:pt x="78999" y="4752"/>
                  </a:lnTo>
                  <a:lnTo>
                    <a:pt x="79374" y="3257"/>
                  </a:lnTo>
                  <a:lnTo>
                    <a:pt x="81020" y="2322"/>
                  </a:lnTo>
                  <a:lnTo>
                    <a:pt x="85346" y="1852"/>
                  </a:lnTo>
                  <a:lnTo>
                    <a:pt x="83572" y="155"/>
                  </a:lnTo>
                  <a:lnTo>
                    <a:pt x="85152" y="0"/>
                  </a:lnTo>
                  <a:lnTo>
                    <a:pt x="86868" y="353"/>
                  </a:lnTo>
                  <a:lnTo>
                    <a:pt x="89393" y="1675"/>
                  </a:lnTo>
                  <a:lnTo>
                    <a:pt x="92020" y="2713"/>
                  </a:lnTo>
                  <a:lnTo>
                    <a:pt x="94744" y="3535"/>
                  </a:lnTo>
                  <a:lnTo>
                    <a:pt x="92127" y="5181"/>
                  </a:lnTo>
                  <a:lnTo>
                    <a:pt x="88909" y="6322"/>
                  </a:lnTo>
                  <a:lnTo>
                    <a:pt x="87643" y="7567"/>
                  </a:lnTo>
                  <a:lnTo>
                    <a:pt x="83270" y="9344"/>
                  </a:lnTo>
                  <a:lnTo>
                    <a:pt x="82592" y="10017"/>
                  </a:lnTo>
                  <a:lnTo>
                    <a:pt x="81360" y="12730"/>
                  </a:lnTo>
                  <a:lnTo>
                    <a:pt x="81215" y="13505"/>
                  </a:lnTo>
                  <a:lnTo>
                    <a:pt x="79807" y="14932"/>
                  </a:lnTo>
                  <a:lnTo>
                    <a:pt x="78476" y="16521"/>
                  </a:lnTo>
                  <a:lnTo>
                    <a:pt x="76927" y="17136"/>
                  </a:lnTo>
                  <a:lnTo>
                    <a:pt x="74618" y="17624"/>
                  </a:lnTo>
                  <a:lnTo>
                    <a:pt x="73305" y="18110"/>
                  </a:lnTo>
                  <a:lnTo>
                    <a:pt x="71653" y="17866"/>
                  </a:lnTo>
                  <a:lnTo>
                    <a:pt x="69562" y="17905"/>
                  </a:lnTo>
                  <a:lnTo>
                    <a:pt x="68522" y="18445"/>
                  </a:lnTo>
                  <a:lnTo>
                    <a:pt x="68573" y="18859"/>
                  </a:lnTo>
                  <a:lnTo>
                    <a:pt x="69198" y="19337"/>
                  </a:lnTo>
                  <a:lnTo>
                    <a:pt x="71030" y="20065"/>
                  </a:lnTo>
                  <a:lnTo>
                    <a:pt x="73062" y="20725"/>
                  </a:lnTo>
                  <a:lnTo>
                    <a:pt x="72838" y="21303"/>
                  </a:lnTo>
                  <a:lnTo>
                    <a:pt x="71749" y="21957"/>
                  </a:lnTo>
                  <a:lnTo>
                    <a:pt x="64826" y="23582"/>
                  </a:lnTo>
                  <a:lnTo>
                    <a:pt x="62764" y="24562"/>
                  </a:lnTo>
                  <a:lnTo>
                    <a:pt x="62049" y="25210"/>
                  </a:lnTo>
                  <a:lnTo>
                    <a:pt x="62783" y="26295"/>
                  </a:lnTo>
                  <a:lnTo>
                    <a:pt x="68304" y="29547"/>
                  </a:lnTo>
                  <a:lnTo>
                    <a:pt x="69244" y="29900"/>
                  </a:lnTo>
                  <a:lnTo>
                    <a:pt x="70060" y="31793"/>
                  </a:lnTo>
                  <a:lnTo>
                    <a:pt x="74928" y="32584"/>
                  </a:lnTo>
                  <a:lnTo>
                    <a:pt x="76924" y="33767"/>
                  </a:lnTo>
                  <a:lnTo>
                    <a:pt x="78640" y="34051"/>
                  </a:lnTo>
                  <a:lnTo>
                    <a:pt x="82371" y="33948"/>
                  </a:lnTo>
                  <a:lnTo>
                    <a:pt x="83870" y="34392"/>
                  </a:lnTo>
                  <a:lnTo>
                    <a:pt x="84718" y="34055"/>
                  </a:lnTo>
                  <a:lnTo>
                    <a:pt x="85209" y="33432"/>
                  </a:lnTo>
                  <a:lnTo>
                    <a:pt x="88350" y="31826"/>
                  </a:lnTo>
                  <a:lnTo>
                    <a:pt x="89389" y="31124"/>
                  </a:lnTo>
                  <a:lnTo>
                    <a:pt x="88764" y="30146"/>
                  </a:lnTo>
                  <a:lnTo>
                    <a:pt x="88087" y="29402"/>
                  </a:lnTo>
                  <a:lnTo>
                    <a:pt x="89996" y="27922"/>
                  </a:lnTo>
                  <a:lnTo>
                    <a:pt x="92311" y="26461"/>
                  </a:lnTo>
                  <a:lnTo>
                    <a:pt x="93472" y="26504"/>
                  </a:lnTo>
                  <a:lnTo>
                    <a:pt x="95450" y="27399"/>
                  </a:lnTo>
                  <a:lnTo>
                    <a:pt x="97077" y="28648"/>
                  </a:lnTo>
                  <a:lnTo>
                    <a:pt x="97299" y="29617"/>
                  </a:lnTo>
                  <a:lnTo>
                    <a:pt x="97599" y="30319"/>
                  </a:lnTo>
                  <a:lnTo>
                    <a:pt x="99140" y="31819"/>
                  </a:lnTo>
                  <a:lnTo>
                    <a:pt x="100135" y="32337"/>
                  </a:lnTo>
                  <a:lnTo>
                    <a:pt x="102817" y="32638"/>
                  </a:lnTo>
                  <a:lnTo>
                    <a:pt x="103443" y="33226"/>
                  </a:lnTo>
                  <a:lnTo>
                    <a:pt x="102964" y="35400"/>
                  </a:lnTo>
                  <a:lnTo>
                    <a:pt x="103362" y="36122"/>
                  </a:lnTo>
                  <a:lnTo>
                    <a:pt x="106172" y="36160"/>
                  </a:lnTo>
                  <a:lnTo>
                    <a:pt x="109152" y="35984"/>
                  </a:lnTo>
                  <a:lnTo>
                    <a:pt x="110194" y="36067"/>
                  </a:lnTo>
                  <a:lnTo>
                    <a:pt x="111269" y="35612"/>
                  </a:lnTo>
                  <a:lnTo>
                    <a:pt x="112928" y="35121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8087694" y="2699215"/>
              <a:ext cx="27202" cy="11610"/>
            </a:xfrm>
            <a:custGeom>
              <a:avLst/>
              <a:pathLst>
                <a:path w="27202" h="11610">
                  <a:moveTo>
                    <a:pt x="24676" y="2269"/>
                  </a:moveTo>
                  <a:lnTo>
                    <a:pt x="22104" y="5584"/>
                  </a:lnTo>
                  <a:lnTo>
                    <a:pt x="18218" y="8349"/>
                  </a:lnTo>
                  <a:lnTo>
                    <a:pt x="16556" y="7488"/>
                  </a:lnTo>
                  <a:lnTo>
                    <a:pt x="15271" y="7529"/>
                  </a:lnTo>
                  <a:lnTo>
                    <a:pt x="12497" y="8588"/>
                  </a:lnTo>
                  <a:lnTo>
                    <a:pt x="10489" y="8771"/>
                  </a:lnTo>
                  <a:lnTo>
                    <a:pt x="6857" y="10659"/>
                  </a:lnTo>
                  <a:lnTo>
                    <a:pt x="3556" y="11610"/>
                  </a:lnTo>
                  <a:lnTo>
                    <a:pt x="1254" y="11538"/>
                  </a:lnTo>
                  <a:lnTo>
                    <a:pt x="456" y="11347"/>
                  </a:lnTo>
                  <a:lnTo>
                    <a:pt x="0" y="10060"/>
                  </a:lnTo>
                  <a:lnTo>
                    <a:pt x="40" y="9553"/>
                  </a:lnTo>
                  <a:lnTo>
                    <a:pt x="1435" y="9819"/>
                  </a:lnTo>
                  <a:lnTo>
                    <a:pt x="6541" y="8104"/>
                  </a:lnTo>
                  <a:lnTo>
                    <a:pt x="12921" y="5286"/>
                  </a:lnTo>
                  <a:lnTo>
                    <a:pt x="13528" y="4037"/>
                  </a:lnTo>
                  <a:lnTo>
                    <a:pt x="12502" y="1998"/>
                  </a:lnTo>
                  <a:lnTo>
                    <a:pt x="12783" y="1536"/>
                  </a:lnTo>
                  <a:lnTo>
                    <a:pt x="16915" y="2582"/>
                  </a:lnTo>
                  <a:lnTo>
                    <a:pt x="21529" y="550"/>
                  </a:lnTo>
                  <a:lnTo>
                    <a:pt x="25394" y="0"/>
                  </a:lnTo>
                  <a:lnTo>
                    <a:pt x="27202" y="141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776210" y="2346460"/>
              <a:ext cx="532836" cy="405292"/>
            </a:xfrm>
            <a:custGeom>
              <a:avLst/>
              <a:pathLst>
                <a:path w="532836" h="405292">
                  <a:moveTo>
                    <a:pt x="57788" y="24615"/>
                  </a:moveTo>
                  <a:lnTo>
                    <a:pt x="59326" y="24857"/>
                  </a:lnTo>
                  <a:lnTo>
                    <a:pt x="63406" y="23652"/>
                  </a:lnTo>
                  <a:lnTo>
                    <a:pt x="68183" y="23816"/>
                  </a:lnTo>
                  <a:lnTo>
                    <a:pt x="69956" y="23880"/>
                  </a:lnTo>
                  <a:lnTo>
                    <a:pt x="76268" y="18822"/>
                  </a:lnTo>
                  <a:lnTo>
                    <a:pt x="78184" y="17136"/>
                  </a:lnTo>
                  <a:lnTo>
                    <a:pt x="81951" y="16259"/>
                  </a:lnTo>
                  <a:lnTo>
                    <a:pt x="84067" y="14250"/>
                  </a:lnTo>
                  <a:lnTo>
                    <a:pt x="87465" y="11815"/>
                  </a:lnTo>
                  <a:lnTo>
                    <a:pt x="91613" y="9524"/>
                  </a:lnTo>
                  <a:lnTo>
                    <a:pt x="95418" y="7467"/>
                  </a:lnTo>
                  <a:lnTo>
                    <a:pt x="98338" y="6223"/>
                  </a:lnTo>
                  <a:lnTo>
                    <a:pt x="103616" y="3315"/>
                  </a:lnTo>
                  <a:lnTo>
                    <a:pt x="106916" y="2307"/>
                  </a:lnTo>
                  <a:lnTo>
                    <a:pt x="109780" y="2338"/>
                  </a:lnTo>
                  <a:lnTo>
                    <a:pt x="114068" y="5748"/>
                  </a:lnTo>
                  <a:lnTo>
                    <a:pt x="117679" y="8848"/>
                  </a:lnTo>
                  <a:lnTo>
                    <a:pt x="118796" y="10210"/>
                  </a:lnTo>
                  <a:lnTo>
                    <a:pt x="117001" y="11428"/>
                  </a:lnTo>
                  <a:lnTo>
                    <a:pt x="113652" y="12606"/>
                  </a:lnTo>
                  <a:lnTo>
                    <a:pt x="113013" y="13470"/>
                  </a:lnTo>
                  <a:lnTo>
                    <a:pt x="112778" y="14575"/>
                  </a:lnTo>
                  <a:lnTo>
                    <a:pt x="112910" y="15633"/>
                  </a:lnTo>
                  <a:lnTo>
                    <a:pt x="113361" y="16495"/>
                  </a:lnTo>
                  <a:lnTo>
                    <a:pt x="117468" y="18499"/>
                  </a:lnTo>
                  <a:lnTo>
                    <a:pt x="117935" y="19600"/>
                  </a:lnTo>
                  <a:lnTo>
                    <a:pt x="117965" y="20717"/>
                  </a:lnTo>
                  <a:lnTo>
                    <a:pt x="117495" y="21414"/>
                  </a:lnTo>
                  <a:lnTo>
                    <a:pt x="116580" y="21819"/>
                  </a:lnTo>
                  <a:lnTo>
                    <a:pt x="113722" y="22381"/>
                  </a:lnTo>
                  <a:lnTo>
                    <a:pt x="111277" y="23034"/>
                  </a:lnTo>
                  <a:lnTo>
                    <a:pt x="110427" y="23675"/>
                  </a:lnTo>
                  <a:lnTo>
                    <a:pt x="109691" y="24436"/>
                  </a:lnTo>
                  <a:lnTo>
                    <a:pt x="109796" y="25279"/>
                  </a:lnTo>
                  <a:lnTo>
                    <a:pt x="110535" y="26238"/>
                  </a:lnTo>
                  <a:lnTo>
                    <a:pt x="115549" y="28861"/>
                  </a:lnTo>
                  <a:lnTo>
                    <a:pt x="116116" y="29826"/>
                  </a:lnTo>
                  <a:lnTo>
                    <a:pt x="117115" y="31123"/>
                  </a:lnTo>
                  <a:lnTo>
                    <a:pt x="118337" y="31919"/>
                  </a:lnTo>
                  <a:lnTo>
                    <a:pt x="120428" y="32136"/>
                  </a:lnTo>
                  <a:lnTo>
                    <a:pt x="121427" y="32672"/>
                  </a:lnTo>
                  <a:lnTo>
                    <a:pt x="126271" y="37512"/>
                  </a:lnTo>
                  <a:lnTo>
                    <a:pt x="127456" y="37853"/>
                  </a:lnTo>
                  <a:lnTo>
                    <a:pt x="133115" y="36789"/>
                  </a:lnTo>
                  <a:lnTo>
                    <a:pt x="133900" y="36837"/>
                  </a:lnTo>
                  <a:lnTo>
                    <a:pt x="133954" y="38025"/>
                  </a:lnTo>
                  <a:lnTo>
                    <a:pt x="134801" y="44902"/>
                  </a:lnTo>
                  <a:lnTo>
                    <a:pt x="135457" y="48453"/>
                  </a:lnTo>
                  <a:lnTo>
                    <a:pt x="136421" y="51908"/>
                  </a:lnTo>
                  <a:lnTo>
                    <a:pt x="137951" y="55060"/>
                  </a:lnTo>
                  <a:lnTo>
                    <a:pt x="139764" y="58058"/>
                  </a:lnTo>
                  <a:lnTo>
                    <a:pt x="142258" y="59909"/>
                  </a:lnTo>
                  <a:lnTo>
                    <a:pt x="147820" y="62137"/>
                  </a:lnTo>
                  <a:lnTo>
                    <a:pt x="150518" y="62780"/>
                  </a:lnTo>
                  <a:lnTo>
                    <a:pt x="157616" y="63227"/>
                  </a:lnTo>
                  <a:lnTo>
                    <a:pt x="164627" y="64212"/>
                  </a:lnTo>
                  <a:lnTo>
                    <a:pt x="168766" y="65255"/>
                  </a:lnTo>
                  <a:lnTo>
                    <a:pt x="170032" y="65990"/>
                  </a:lnTo>
                  <a:lnTo>
                    <a:pt x="171076" y="67121"/>
                  </a:lnTo>
                  <a:lnTo>
                    <a:pt x="174498" y="72383"/>
                  </a:lnTo>
                  <a:lnTo>
                    <a:pt x="179895" y="76128"/>
                  </a:lnTo>
                  <a:lnTo>
                    <a:pt x="190790" y="81750"/>
                  </a:lnTo>
                  <a:lnTo>
                    <a:pt x="196071" y="83619"/>
                  </a:lnTo>
                  <a:lnTo>
                    <a:pt x="213852" y="87158"/>
                  </a:lnTo>
                  <a:lnTo>
                    <a:pt x="225683" y="86959"/>
                  </a:lnTo>
                  <a:lnTo>
                    <a:pt x="258401" y="80133"/>
                  </a:lnTo>
                  <a:lnTo>
                    <a:pt x="269277" y="78431"/>
                  </a:lnTo>
                  <a:lnTo>
                    <a:pt x="273360" y="78431"/>
                  </a:lnTo>
                  <a:lnTo>
                    <a:pt x="270928" y="79788"/>
                  </a:lnTo>
                  <a:lnTo>
                    <a:pt x="266840" y="80564"/>
                  </a:lnTo>
                  <a:lnTo>
                    <a:pt x="269306" y="81522"/>
                  </a:lnTo>
                  <a:lnTo>
                    <a:pt x="273106" y="81682"/>
                  </a:lnTo>
                  <a:lnTo>
                    <a:pt x="274871" y="81526"/>
                  </a:lnTo>
                  <a:lnTo>
                    <a:pt x="276145" y="80660"/>
                  </a:lnTo>
                  <a:lnTo>
                    <a:pt x="276355" y="79233"/>
                  </a:lnTo>
                  <a:lnTo>
                    <a:pt x="276172" y="77818"/>
                  </a:lnTo>
                  <a:lnTo>
                    <a:pt x="274369" y="71484"/>
                  </a:lnTo>
                  <a:lnTo>
                    <a:pt x="273325" y="67012"/>
                  </a:lnTo>
                  <a:lnTo>
                    <a:pt x="280991" y="67318"/>
                  </a:lnTo>
                  <a:lnTo>
                    <a:pt x="283982" y="66734"/>
                  </a:lnTo>
                  <a:lnTo>
                    <a:pt x="288372" y="65243"/>
                  </a:lnTo>
                  <a:lnTo>
                    <a:pt x="291694" y="64340"/>
                  </a:lnTo>
                  <a:lnTo>
                    <a:pt x="293373" y="64216"/>
                  </a:lnTo>
                  <a:lnTo>
                    <a:pt x="295024" y="63513"/>
                  </a:lnTo>
                  <a:lnTo>
                    <a:pt x="296290" y="62636"/>
                  </a:lnTo>
                  <a:lnTo>
                    <a:pt x="299148" y="56536"/>
                  </a:lnTo>
                  <a:lnTo>
                    <a:pt x="300570" y="55008"/>
                  </a:lnTo>
                  <a:lnTo>
                    <a:pt x="305419" y="51566"/>
                  </a:lnTo>
                  <a:lnTo>
                    <a:pt x="309540" y="49387"/>
                  </a:lnTo>
                  <a:lnTo>
                    <a:pt x="313855" y="47459"/>
                  </a:lnTo>
                  <a:lnTo>
                    <a:pt x="319315" y="46115"/>
                  </a:lnTo>
                  <a:lnTo>
                    <a:pt x="326579" y="46257"/>
                  </a:lnTo>
                  <a:lnTo>
                    <a:pt x="332355" y="46729"/>
                  </a:lnTo>
                  <a:lnTo>
                    <a:pt x="335695" y="46706"/>
                  </a:lnTo>
                  <a:lnTo>
                    <a:pt x="337288" y="46844"/>
                  </a:lnTo>
                  <a:lnTo>
                    <a:pt x="338483" y="46649"/>
                  </a:lnTo>
                  <a:lnTo>
                    <a:pt x="339171" y="46251"/>
                  </a:lnTo>
                  <a:lnTo>
                    <a:pt x="339921" y="43590"/>
                  </a:lnTo>
                  <a:lnTo>
                    <a:pt x="341103" y="42723"/>
                  </a:lnTo>
                  <a:lnTo>
                    <a:pt x="343141" y="41979"/>
                  </a:lnTo>
                  <a:lnTo>
                    <a:pt x="345999" y="41974"/>
                  </a:lnTo>
                  <a:lnTo>
                    <a:pt x="349477" y="41780"/>
                  </a:lnTo>
                  <a:lnTo>
                    <a:pt x="352370" y="41962"/>
                  </a:lnTo>
                  <a:lnTo>
                    <a:pt x="356019" y="42985"/>
                  </a:lnTo>
                  <a:lnTo>
                    <a:pt x="360782" y="43070"/>
                  </a:lnTo>
                  <a:lnTo>
                    <a:pt x="363947" y="42891"/>
                  </a:lnTo>
                  <a:lnTo>
                    <a:pt x="365788" y="43909"/>
                  </a:lnTo>
                  <a:lnTo>
                    <a:pt x="367113" y="45269"/>
                  </a:lnTo>
                  <a:lnTo>
                    <a:pt x="367758" y="46404"/>
                  </a:lnTo>
                  <a:lnTo>
                    <a:pt x="367904" y="47962"/>
                  </a:lnTo>
                  <a:lnTo>
                    <a:pt x="367877" y="49150"/>
                  </a:lnTo>
                  <a:lnTo>
                    <a:pt x="368373" y="49608"/>
                  </a:lnTo>
                  <a:lnTo>
                    <a:pt x="370311" y="50317"/>
                  </a:lnTo>
                  <a:lnTo>
                    <a:pt x="372996" y="50848"/>
                  </a:lnTo>
                  <a:lnTo>
                    <a:pt x="378234" y="51489"/>
                  </a:lnTo>
                  <a:lnTo>
                    <a:pt x="383143" y="52717"/>
                  </a:lnTo>
                  <a:lnTo>
                    <a:pt x="385696" y="53557"/>
                  </a:lnTo>
                  <a:lnTo>
                    <a:pt x="389239" y="54867"/>
                  </a:lnTo>
                  <a:lnTo>
                    <a:pt x="393462" y="58106"/>
                  </a:lnTo>
                  <a:lnTo>
                    <a:pt x="395025" y="58620"/>
                  </a:lnTo>
                  <a:lnTo>
                    <a:pt x="396919" y="58948"/>
                  </a:lnTo>
                  <a:lnTo>
                    <a:pt x="398274" y="58861"/>
                  </a:lnTo>
                  <a:lnTo>
                    <a:pt x="401445" y="57488"/>
                  </a:lnTo>
                  <a:lnTo>
                    <a:pt x="404200" y="58500"/>
                  </a:lnTo>
                  <a:lnTo>
                    <a:pt x="405598" y="58371"/>
                  </a:lnTo>
                  <a:lnTo>
                    <a:pt x="408766" y="57618"/>
                  </a:lnTo>
                  <a:lnTo>
                    <a:pt x="412131" y="58553"/>
                  </a:lnTo>
                  <a:lnTo>
                    <a:pt x="420521" y="62115"/>
                  </a:lnTo>
                  <a:lnTo>
                    <a:pt x="421442" y="62033"/>
                  </a:lnTo>
                  <a:lnTo>
                    <a:pt x="422205" y="62395"/>
                  </a:lnTo>
                  <a:lnTo>
                    <a:pt x="422902" y="63210"/>
                  </a:lnTo>
                  <a:lnTo>
                    <a:pt x="423393" y="64216"/>
                  </a:lnTo>
                  <a:lnTo>
                    <a:pt x="424019" y="67283"/>
                  </a:lnTo>
                  <a:lnTo>
                    <a:pt x="426439" y="69519"/>
                  </a:lnTo>
                  <a:lnTo>
                    <a:pt x="429403" y="71562"/>
                  </a:lnTo>
                  <a:lnTo>
                    <a:pt x="432857" y="72679"/>
                  </a:lnTo>
                  <a:lnTo>
                    <a:pt x="440081" y="75356"/>
                  </a:lnTo>
                  <a:lnTo>
                    <a:pt x="443236" y="77531"/>
                  </a:lnTo>
                  <a:lnTo>
                    <a:pt x="446428" y="81219"/>
                  </a:lnTo>
                  <a:lnTo>
                    <a:pt x="450363" y="86079"/>
                  </a:lnTo>
                  <a:lnTo>
                    <a:pt x="450932" y="86519"/>
                  </a:lnTo>
                  <a:lnTo>
                    <a:pt x="461063" y="86372"/>
                  </a:lnTo>
                  <a:lnTo>
                    <a:pt x="472440" y="86383"/>
                  </a:lnTo>
                  <a:lnTo>
                    <a:pt x="473830" y="88326"/>
                  </a:lnTo>
                  <a:lnTo>
                    <a:pt x="473566" y="92182"/>
                  </a:lnTo>
                  <a:lnTo>
                    <a:pt x="473973" y="96134"/>
                  </a:lnTo>
                  <a:lnTo>
                    <a:pt x="474993" y="98875"/>
                  </a:lnTo>
                  <a:lnTo>
                    <a:pt x="475004" y="101400"/>
                  </a:lnTo>
                  <a:lnTo>
                    <a:pt x="474181" y="102680"/>
                  </a:lnTo>
                  <a:lnTo>
                    <a:pt x="473541" y="104142"/>
                  </a:lnTo>
                  <a:lnTo>
                    <a:pt x="473361" y="104782"/>
                  </a:lnTo>
                  <a:lnTo>
                    <a:pt x="474823" y="105695"/>
                  </a:lnTo>
                  <a:lnTo>
                    <a:pt x="476102" y="107797"/>
                  </a:lnTo>
                  <a:lnTo>
                    <a:pt x="476283" y="110722"/>
                  </a:lnTo>
                  <a:lnTo>
                    <a:pt x="475644" y="112276"/>
                  </a:lnTo>
                  <a:lnTo>
                    <a:pt x="475735" y="113555"/>
                  </a:lnTo>
                  <a:lnTo>
                    <a:pt x="476375" y="114652"/>
                  </a:lnTo>
                  <a:lnTo>
                    <a:pt x="476923" y="116480"/>
                  </a:lnTo>
                  <a:lnTo>
                    <a:pt x="476831" y="117576"/>
                  </a:lnTo>
                  <a:lnTo>
                    <a:pt x="475919" y="118673"/>
                  </a:lnTo>
                  <a:lnTo>
                    <a:pt x="475371" y="120044"/>
                  </a:lnTo>
                  <a:lnTo>
                    <a:pt x="474640" y="121781"/>
                  </a:lnTo>
                  <a:lnTo>
                    <a:pt x="474365" y="123151"/>
                  </a:lnTo>
                  <a:lnTo>
                    <a:pt x="472993" y="123791"/>
                  </a:lnTo>
                  <a:lnTo>
                    <a:pt x="471898" y="124248"/>
                  </a:lnTo>
                  <a:lnTo>
                    <a:pt x="472081" y="125985"/>
                  </a:lnTo>
                  <a:lnTo>
                    <a:pt x="472629" y="127448"/>
                  </a:lnTo>
                  <a:lnTo>
                    <a:pt x="473269" y="129183"/>
                  </a:lnTo>
                  <a:lnTo>
                    <a:pt x="472538" y="130372"/>
                  </a:lnTo>
                  <a:lnTo>
                    <a:pt x="472081" y="131743"/>
                  </a:lnTo>
                  <a:lnTo>
                    <a:pt x="471075" y="133936"/>
                  </a:lnTo>
                  <a:lnTo>
                    <a:pt x="471347" y="135763"/>
                  </a:lnTo>
                  <a:lnTo>
                    <a:pt x="470252" y="137318"/>
                  </a:lnTo>
                  <a:lnTo>
                    <a:pt x="468881" y="138689"/>
                  </a:lnTo>
                  <a:lnTo>
                    <a:pt x="467969" y="139786"/>
                  </a:lnTo>
                  <a:lnTo>
                    <a:pt x="467785" y="141339"/>
                  </a:lnTo>
                  <a:lnTo>
                    <a:pt x="466779" y="141888"/>
                  </a:lnTo>
                  <a:lnTo>
                    <a:pt x="464860" y="143167"/>
                  </a:lnTo>
                  <a:lnTo>
                    <a:pt x="463673" y="144081"/>
                  </a:lnTo>
                  <a:lnTo>
                    <a:pt x="461935" y="144355"/>
                  </a:lnTo>
                  <a:lnTo>
                    <a:pt x="461570" y="145086"/>
                  </a:lnTo>
                  <a:lnTo>
                    <a:pt x="461843" y="145817"/>
                  </a:lnTo>
                  <a:lnTo>
                    <a:pt x="462574" y="146275"/>
                  </a:lnTo>
                  <a:lnTo>
                    <a:pt x="463716" y="147856"/>
                  </a:lnTo>
                  <a:lnTo>
                    <a:pt x="466080" y="150580"/>
                  </a:lnTo>
                  <a:lnTo>
                    <a:pt x="459260" y="150919"/>
                  </a:lnTo>
                  <a:lnTo>
                    <a:pt x="457258" y="153338"/>
                  </a:lnTo>
                  <a:lnTo>
                    <a:pt x="454924" y="156788"/>
                  </a:lnTo>
                  <a:lnTo>
                    <a:pt x="456065" y="163774"/>
                  </a:lnTo>
                  <a:lnTo>
                    <a:pt x="454929" y="167368"/>
                  </a:lnTo>
                  <a:lnTo>
                    <a:pt x="455617" y="169386"/>
                  </a:lnTo>
                  <a:lnTo>
                    <a:pt x="457358" y="170784"/>
                  </a:lnTo>
                  <a:lnTo>
                    <a:pt x="459589" y="171555"/>
                  </a:lnTo>
                  <a:lnTo>
                    <a:pt x="463786" y="171603"/>
                  </a:lnTo>
                  <a:lnTo>
                    <a:pt x="466563" y="172148"/>
                  </a:lnTo>
                  <a:lnTo>
                    <a:pt x="466841" y="173080"/>
                  </a:lnTo>
                  <a:lnTo>
                    <a:pt x="465246" y="174433"/>
                  </a:lnTo>
                  <a:lnTo>
                    <a:pt x="462693" y="176988"/>
                  </a:lnTo>
                  <a:lnTo>
                    <a:pt x="461344" y="178101"/>
                  </a:lnTo>
                  <a:lnTo>
                    <a:pt x="456991" y="183232"/>
                  </a:lnTo>
                  <a:lnTo>
                    <a:pt x="457029" y="185417"/>
                  </a:lnTo>
                  <a:lnTo>
                    <a:pt x="457433" y="187183"/>
                  </a:lnTo>
                  <a:lnTo>
                    <a:pt x="459311" y="192723"/>
                  </a:lnTo>
                  <a:lnTo>
                    <a:pt x="461133" y="198095"/>
                  </a:lnTo>
                  <a:lnTo>
                    <a:pt x="464417" y="207783"/>
                  </a:lnTo>
                  <a:lnTo>
                    <a:pt x="464361" y="210034"/>
                  </a:lnTo>
                  <a:lnTo>
                    <a:pt x="463330" y="215032"/>
                  </a:lnTo>
                  <a:lnTo>
                    <a:pt x="463262" y="218069"/>
                  </a:lnTo>
                  <a:lnTo>
                    <a:pt x="463726" y="222013"/>
                  </a:lnTo>
                  <a:lnTo>
                    <a:pt x="463376" y="224054"/>
                  </a:lnTo>
                  <a:lnTo>
                    <a:pt x="464180" y="228626"/>
                  </a:lnTo>
                  <a:lnTo>
                    <a:pt x="465103" y="228955"/>
                  </a:lnTo>
                  <a:lnTo>
                    <a:pt x="472195" y="229843"/>
                  </a:lnTo>
                  <a:lnTo>
                    <a:pt x="478709" y="230658"/>
                  </a:lnTo>
                  <a:lnTo>
                    <a:pt x="487377" y="231742"/>
                  </a:lnTo>
                  <a:lnTo>
                    <a:pt x="490000" y="234425"/>
                  </a:lnTo>
                  <a:lnTo>
                    <a:pt x="491636" y="240304"/>
                  </a:lnTo>
                  <a:lnTo>
                    <a:pt x="491541" y="244706"/>
                  </a:lnTo>
                  <a:lnTo>
                    <a:pt x="490804" y="246954"/>
                  </a:lnTo>
                  <a:lnTo>
                    <a:pt x="484595" y="253381"/>
                  </a:lnTo>
                  <a:lnTo>
                    <a:pt x="478299" y="259892"/>
                  </a:lnTo>
                  <a:lnTo>
                    <a:pt x="472011" y="266395"/>
                  </a:lnTo>
                  <a:lnTo>
                    <a:pt x="464806" y="273848"/>
                  </a:lnTo>
                  <a:lnTo>
                    <a:pt x="470079" y="279244"/>
                  </a:lnTo>
                  <a:lnTo>
                    <a:pt x="473339" y="282580"/>
                  </a:lnTo>
                  <a:lnTo>
                    <a:pt x="477932" y="287281"/>
                  </a:lnTo>
                  <a:lnTo>
                    <a:pt x="478515" y="288409"/>
                  </a:lnTo>
                  <a:lnTo>
                    <a:pt x="478472" y="290255"/>
                  </a:lnTo>
                  <a:lnTo>
                    <a:pt x="483189" y="297410"/>
                  </a:lnTo>
                  <a:lnTo>
                    <a:pt x="484851" y="301145"/>
                  </a:lnTo>
                  <a:lnTo>
                    <a:pt x="486352" y="303336"/>
                  </a:lnTo>
                  <a:lnTo>
                    <a:pt x="490081" y="306761"/>
                  </a:lnTo>
                  <a:lnTo>
                    <a:pt x="493724" y="310108"/>
                  </a:lnTo>
                  <a:lnTo>
                    <a:pt x="497681" y="311643"/>
                  </a:lnTo>
                  <a:lnTo>
                    <a:pt x="500376" y="311980"/>
                  </a:lnTo>
                  <a:lnTo>
                    <a:pt x="506524" y="313750"/>
                  </a:lnTo>
                  <a:lnTo>
                    <a:pt x="508758" y="315156"/>
                  </a:lnTo>
                  <a:lnTo>
                    <a:pt x="512369" y="318713"/>
                  </a:lnTo>
                  <a:lnTo>
                    <a:pt x="516598" y="318226"/>
                  </a:lnTo>
                  <a:lnTo>
                    <a:pt x="517478" y="318223"/>
                  </a:lnTo>
                  <a:lnTo>
                    <a:pt x="517715" y="318481"/>
                  </a:lnTo>
                  <a:lnTo>
                    <a:pt x="517839" y="319628"/>
                  </a:lnTo>
                  <a:lnTo>
                    <a:pt x="517211" y="325155"/>
                  </a:lnTo>
                  <a:lnTo>
                    <a:pt x="518387" y="330723"/>
                  </a:lnTo>
                  <a:lnTo>
                    <a:pt x="519208" y="339111"/>
                  </a:lnTo>
                  <a:lnTo>
                    <a:pt x="518900" y="340561"/>
                  </a:lnTo>
                  <a:lnTo>
                    <a:pt x="517888" y="342987"/>
                  </a:lnTo>
                  <a:lnTo>
                    <a:pt x="517839" y="344550"/>
                  </a:lnTo>
                  <a:lnTo>
                    <a:pt x="517569" y="345505"/>
                  </a:lnTo>
                  <a:lnTo>
                    <a:pt x="517853" y="345931"/>
                  </a:lnTo>
                  <a:lnTo>
                    <a:pt x="519197" y="346505"/>
                  </a:lnTo>
                  <a:lnTo>
                    <a:pt x="522065" y="346810"/>
                  </a:lnTo>
                  <a:lnTo>
                    <a:pt x="529012" y="345868"/>
                  </a:lnTo>
                  <a:lnTo>
                    <a:pt x="529821" y="346104"/>
                  </a:lnTo>
                  <a:lnTo>
                    <a:pt x="531483" y="347100"/>
                  </a:lnTo>
                  <a:lnTo>
                    <a:pt x="532736" y="348660"/>
                  </a:lnTo>
                  <a:lnTo>
                    <a:pt x="532836" y="349403"/>
                  </a:lnTo>
                  <a:lnTo>
                    <a:pt x="531092" y="350698"/>
                  </a:lnTo>
                  <a:lnTo>
                    <a:pt x="530798" y="352896"/>
                  </a:lnTo>
                  <a:lnTo>
                    <a:pt x="531322" y="356182"/>
                  </a:lnTo>
                  <a:lnTo>
                    <a:pt x="531079" y="356583"/>
                  </a:lnTo>
                  <a:lnTo>
                    <a:pt x="529546" y="357333"/>
                  </a:lnTo>
                  <a:lnTo>
                    <a:pt x="529047" y="362087"/>
                  </a:lnTo>
                  <a:lnTo>
                    <a:pt x="528763" y="362524"/>
                  </a:lnTo>
                  <a:lnTo>
                    <a:pt x="526972" y="363006"/>
                  </a:lnTo>
                  <a:lnTo>
                    <a:pt x="518506" y="362686"/>
                  </a:lnTo>
                  <a:lnTo>
                    <a:pt x="517537" y="362817"/>
                  </a:lnTo>
                  <a:lnTo>
                    <a:pt x="514356" y="364074"/>
                  </a:lnTo>
                  <a:lnTo>
                    <a:pt x="508907" y="364976"/>
                  </a:lnTo>
                  <a:lnTo>
                    <a:pt x="507409" y="365484"/>
                  </a:lnTo>
                  <a:lnTo>
                    <a:pt x="505399" y="366915"/>
                  </a:lnTo>
                  <a:lnTo>
                    <a:pt x="503944" y="368666"/>
                  </a:lnTo>
                  <a:lnTo>
                    <a:pt x="503666" y="370276"/>
                  </a:lnTo>
                  <a:lnTo>
                    <a:pt x="503383" y="370613"/>
                  </a:lnTo>
                  <a:lnTo>
                    <a:pt x="500250" y="370282"/>
                  </a:lnTo>
                  <a:lnTo>
                    <a:pt x="499230" y="371684"/>
                  </a:lnTo>
                  <a:lnTo>
                    <a:pt x="493171" y="373780"/>
                  </a:lnTo>
                  <a:lnTo>
                    <a:pt x="492413" y="374236"/>
                  </a:lnTo>
                  <a:lnTo>
                    <a:pt x="491517" y="375912"/>
                  </a:lnTo>
                  <a:lnTo>
                    <a:pt x="490710" y="380594"/>
                  </a:lnTo>
                  <a:lnTo>
                    <a:pt x="489982" y="384808"/>
                  </a:lnTo>
                  <a:lnTo>
                    <a:pt x="489520" y="385423"/>
                  </a:lnTo>
                  <a:lnTo>
                    <a:pt x="487612" y="386863"/>
                  </a:lnTo>
                  <a:lnTo>
                    <a:pt x="487423" y="387353"/>
                  </a:lnTo>
                  <a:lnTo>
                    <a:pt x="487688" y="388980"/>
                  </a:lnTo>
                  <a:lnTo>
                    <a:pt x="486824" y="391958"/>
                  </a:lnTo>
                  <a:lnTo>
                    <a:pt x="486141" y="400206"/>
                  </a:lnTo>
                  <a:lnTo>
                    <a:pt x="485380" y="402522"/>
                  </a:lnTo>
                  <a:lnTo>
                    <a:pt x="483866" y="402710"/>
                  </a:lnTo>
                  <a:lnTo>
                    <a:pt x="482684" y="403867"/>
                  </a:lnTo>
                  <a:lnTo>
                    <a:pt x="480525" y="405292"/>
                  </a:lnTo>
                  <a:lnTo>
                    <a:pt x="475849" y="404189"/>
                  </a:lnTo>
                  <a:lnTo>
                    <a:pt x="472135" y="403032"/>
                  </a:lnTo>
                  <a:lnTo>
                    <a:pt x="459846" y="400314"/>
                  </a:lnTo>
                  <a:lnTo>
                    <a:pt x="458499" y="398999"/>
                  </a:lnTo>
                  <a:lnTo>
                    <a:pt x="457736" y="396686"/>
                  </a:lnTo>
                  <a:lnTo>
                    <a:pt x="455609" y="396035"/>
                  </a:lnTo>
                  <a:lnTo>
                    <a:pt x="452560" y="399503"/>
                  </a:lnTo>
                  <a:lnTo>
                    <a:pt x="442183" y="397498"/>
                  </a:lnTo>
                  <a:lnTo>
                    <a:pt x="438656" y="398115"/>
                  </a:lnTo>
                  <a:lnTo>
                    <a:pt x="436481" y="397035"/>
                  </a:lnTo>
                  <a:lnTo>
                    <a:pt x="430890" y="396969"/>
                  </a:lnTo>
                  <a:lnTo>
                    <a:pt x="426469" y="394808"/>
                  </a:lnTo>
                  <a:lnTo>
                    <a:pt x="420146" y="396293"/>
                  </a:lnTo>
                  <a:lnTo>
                    <a:pt x="415140" y="396582"/>
                  </a:lnTo>
                  <a:lnTo>
                    <a:pt x="408281" y="392788"/>
                  </a:lnTo>
                  <a:lnTo>
                    <a:pt x="400902" y="391742"/>
                  </a:lnTo>
                  <a:lnTo>
                    <a:pt x="394917" y="392062"/>
                  </a:lnTo>
                  <a:lnTo>
                    <a:pt x="391840" y="391765"/>
                  </a:lnTo>
                  <a:lnTo>
                    <a:pt x="386851" y="390405"/>
                  </a:lnTo>
                  <a:lnTo>
                    <a:pt x="384481" y="389000"/>
                  </a:lnTo>
                  <a:lnTo>
                    <a:pt x="380598" y="390067"/>
                  </a:lnTo>
                  <a:lnTo>
                    <a:pt x="378841" y="388081"/>
                  </a:lnTo>
                  <a:lnTo>
                    <a:pt x="367844" y="386239"/>
                  </a:lnTo>
                  <a:lnTo>
                    <a:pt x="365809" y="382722"/>
                  </a:lnTo>
                  <a:lnTo>
                    <a:pt x="364279" y="379451"/>
                  </a:lnTo>
                  <a:lnTo>
                    <a:pt x="364163" y="376090"/>
                  </a:lnTo>
                  <a:lnTo>
                    <a:pt x="361481" y="370215"/>
                  </a:lnTo>
                  <a:lnTo>
                    <a:pt x="360588" y="361686"/>
                  </a:lnTo>
                  <a:lnTo>
                    <a:pt x="359594" y="358353"/>
                  </a:lnTo>
                  <a:lnTo>
                    <a:pt x="358108" y="355457"/>
                  </a:lnTo>
                  <a:lnTo>
                    <a:pt x="356124" y="352995"/>
                  </a:lnTo>
                  <a:lnTo>
                    <a:pt x="353428" y="350358"/>
                  </a:lnTo>
                  <a:lnTo>
                    <a:pt x="351086" y="349317"/>
                  </a:lnTo>
                  <a:lnTo>
                    <a:pt x="340807" y="347312"/>
                  </a:lnTo>
                  <a:lnTo>
                    <a:pt x="338823" y="347578"/>
                  </a:lnTo>
                  <a:lnTo>
                    <a:pt x="334227" y="348890"/>
                  </a:lnTo>
                  <a:lnTo>
                    <a:pt x="329337" y="351806"/>
                  </a:lnTo>
                  <a:lnTo>
                    <a:pt x="321301" y="353466"/>
                  </a:lnTo>
                  <a:lnTo>
                    <a:pt x="319679" y="354721"/>
                  </a:lnTo>
                  <a:lnTo>
                    <a:pt x="317660" y="357545"/>
                  </a:lnTo>
                  <a:lnTo>
                    <a:pt x="315048" y="359186"/>
                  </a:lnTo>
                  <a:lnTo>
                    <a:pt x="311459" y="358761"/>
                  </a:lnTo>
                  <a:lnTo>
                    <a:pt x="307603" y="360434"/>
                  </a:lnTo>
                  <a:lnTo>
                    <a:pt x="300451" y="365096"/>
                  </a:lnTo>
                  <a:lnTo>
                    <a:pt x="296679" y="366522"/>
                  </a:lnTo>
                  <a:lnTo>
                    <a:pt x="293518" y="366415"/>
                  </a:lnTo>
                  <a:lnTo>
                    <a:pt x="290124" y="364198"/>
                  </a:lnTo>
                  <a:lnTo>
                    <a:pt x="282524" y="361229"/>
                  </a:lnTo>
                  <a:lnTo>
                    <a:pt x="277613" y="360241"/>
                  </a:lnTo>
                  <a:lnTo>
                    <a:pt x="270793" y="360922"/>
                  </a:lnTo>
                  <a:lnTo>
                    <a:pt x="267566" y="360428"/>
                  </a:lnTo>
                  <a:lnTo>
                    <a:pt x="262077" y="356942"/>
                  </a:lnTo>
                  <a:lnTo>
                    <a:pt x="260636" y="354413"/>
                  </a:lnTo>
                  <a:lnTo>
                    <a:pt x="257505" y="352721"/>
                  </a:lnTo>
                  <a:lnTo>
                    <a:pt x="247580" y="348923"/>
                  </a:lnTo>
                  <a:lnTo>
                    <a:pt x="239541" y="343909"/>
                  </a:lnTo>
                  <a:lnTo>
                    <a:pt x="238064" y="342013"/>
                  </a:lnTo>
                  <a:lnTo>
                    <a:pt x="237082" y="339212"/>
                  </a:lnTo>
                  <a:lnTo>
                    <a:pt x="233579" y="335809"/>
                  </a:lnTo>
                  <a:lnTo>
                    <a:pt x="225732" y="333024"/>
                  </a:lnTo>
                  <a:lnTo>
                    <a:pt x="221279" y="330063"/>
                  </a:lnTo>
                  <a:lnTo>
                    <a:pt x="216062" y="329405"/>
                  </a:lnTo>
                  <a:lnTo>
                    <a:pt x="211208" y="329495"/>
                  </a:lnTo>
                  <a:lnTo>
                    <a:pt x="209073" y="328964"/>
                  </a:lnTo>
                  <a:lnTo>
                    <a:pt x="207125" y="327698"/>
                  </a:lnTo>
                  <a:lnTo>
                    <a:pt x="200502" y="321582"/>
                  </a:lnTo>
                  <a:lnTo>
                    <a:pt x="200424" y="319164"/>
                  </a:lnTo>
                  <a:lnTo>
                    <a:pt x="196344" y="313186"/>
                  </a:lnTo>
                  <a:lnTo>
                    <a:pt x="195388" y="311060"/>
                  </a:lnTo>
                  <a:lnTo>
                    <a:pt x="194509" y="305146"/>
                  </a:lnTo>
                  <a:lnTo>
                    <a:pt x="193380" y="303599"/>
                  </a:lnTo>
                  <a:lnTo>
                    <a:pt x="189119" y="301165"/>
                  </a:lnTo>
                  <a:lnTo>
                    <a:pt x="188456" y="299572"/>
                  </a:lnTo>
                  <a:lnTo>
                    <a:pt x="189362" y="297456"/>
                  </a:lnTo>
                  <a:lnTo>
                    <a:pt x="189362" y="295845"/>
                  </a:lnTo>
                  <a:lnTo>
                    <a:pt x="187144" y="294332"/>
                  </a:lnTo>
                  <a:lnTo>
                    <a:pt x="183819" y="293527"/>
                  </a:lnTo>
                  <a:lnTo>
                    <a:pt x="183015" y="291713"/>
                  </a:lnTo>
                  <a:lnTo>
                    <a:pt x="183620" y="288186"/>
                  </a:lnTo>
                  <a:lnTo>
                    <a:pt x="183112" y="285969"/>
                  </a:lnTo>
                  <a:lnTo>
                    <a:pt x="180181" y="282434"/>
                  </a:lnTo>
                  <a:lnTo>
                    <a:pt x="175853" y="278812"/>
                  </a:lnTo>
                  <a:lnTo>
                    <a:pt x="171522" y="273456"/>
                  </a:lnTo>
                  <a:lnTo>
                    <a:pt x="169830" y="272120"/>
                  </a:lnTo>
                  <a:lnTo>
                    <a:pt x="168723" y="268614"/>
                  </a:lnTo>
                  <a:lnTo>
                    <a:pt x="167139" y="264457"/>
                  </a:lnTo>
                  <a:lnTo>
                    <a:pt x="164694" y="264158"/>
                  </a:lnTo>
                  <a:lnTo>
                    <a:pt x="152861" y="269143"/>
                  </a:lnTo>
                  <a:lnTo>
                    <a:pt x="149409" y="266338"/>
                  </a:lnTo>
                  <a:lnTo>
                    <a:pt x="139027" y="261462"/>
                  </a:lnTo>
                  <a:lnTo>
                    <a:pt x="138304" y="260729"/>
                  </a:lnTo>
                  <a:lnTo>
                    <a:pt x="137581" y="259610"/>
                  </a:lnTo>
                  <a:lnTo>
                    <a:pt x="138882" y="258965"/>
                  </a:lnTo>
                  <a:lnTo>
                    <a:pt x="140185" y="258702"/>
                  </a:lnTo>
                  <a:lnTo>
                    <a:pt x="142787" y="259570"/>
                  </a:lnTo>
                  <a:lnTo>
                    <a:pt x="144360" y="258544"/>
                  </a:lnTo>
                  <a:lnTo>
                    <a:pt x="143731" y="256891"/>
                  </a:lnTo>
                  <a:lnTo>
                    <a:pt x="141130" y="255866"/>
                  </a:lnTo>
                  <a:lnTo>
                    <a:pt x="137581" y="255946"/>
                  </a:lnTo>
                  <a:lnTo>
                    <a:pt x="138552" y="257495"/>
                  </a:lnTo>
                  <a:lnTo>
                    <a:pt x="135228" y="258965"/>
                  </a:lnTo>
                  <a:lnTo>
                    <a:pt x="134521" y="260889"/>
                  </a:lnTo>
                  <a:lnTo>
                    <a:pt x="135004" y="263271"/>
                  </a:lnTo>
                  <a:lnTo>
                    <a:pt x="135293" y="266602"/>
                  </a:lnTo>
                  <a:lnTo>
                    <a:pt x="133938" y="268219"/>
                  </a:lnTo>
                  <a:lnTo>
                    <a:pt x="132896" y="268962"/>
                  </a:lnTo>
                  <a:lnTo>
                    <a:pt x="128433" y="269161"/>
                  </a:lnTo>
                  <a:lnTo>
                    <a:pt x="126349" y="270633"/>
                  </a:lnTo>
                  <a:lnTo>
                    <a:pt x="124995" y="270984"/>
                  </a:lnTo>
                  <a:lnTo>
                    <a:pt x="123116" y="269838"/>
                  </a:lnTo>
                  <a:lnTo>
                    <a:pt x="121902" y="268904"/>
                  </a:lnTo>
                  <a:lnTo>
                    <a:pt x="120909" y="266914"/>
                  </a:lnTo>
                  <a:lnTo>
                    <a:pt x="120604" y="265526"/>
                  </a:lnTo>
                  <a:lnTo>
                    <a:pt x="120984" y="264739"/>
                  </a:lnTo>
                  <a:lnTo>
                    <a:pt x="120466" y="263583"/>
                  </a:lnTo>
                  <a:lnTo>
                    <a:pt x="119041" y="262055"/>
                  </a:lnTo>
                  <a:lnTo>
                    <a:pt x="117600" y="261216"/>
                  </a:lnTo>
                  <a:lnTo>
                    <a:pt x="116143" y="261064"/>
                  </a:lnTo>
                  <a:lnTo>
                    <a:pt x="114934" y="260132"/>
                  </a:lnTo>
                  <a:lnTo>
                    <a:pt x="113971" y="258424"/>
                  </a:lnTo>
                  <a:lnTo>
                    <a:pt x="111720" y="257296"/>
                  </a:lnTo>
                  <a:lnTo>
                    <a:pt x="110306" y="257076"/>
                  </a:lnTo>
                  <a:lnTo>
                    <a:pt x="110265" y="251803"/>
                  </a:lnTo>
                  <a:lnTo>
                    <a:pt x="110225" y="247183"/>
                  </a:lnTo>
                  <a:lnTo>
                    <a:pt x="110187" y="242591"/>
                  </a:lnTo>
                  <a:lnTo>
                    <a:pt x="105370" y="242408"/>
                  </a:lnTo>
                  <a:lnTo>
                    <a:pt x="101036" y="242243"/>
                  </a:lnTo>
                  <a:lnTo>
                    <a:pt x="101036" y="238399"/>
                  </a:lnTo>
                  <a:lnTo>
                    <a:pt x="101036" y="231240"/>
                  </a:lnTo>
                  <a:lnTo>
                    <a:pt x="103092" y="225691"/>
                  </a:lnTo>
                  <a:lnTo>
                    <a:pt x="105195" y="220356"/>
                  </a:lnTo>
                  <a:lnTo>
                    <a:pt x="102005" y="216432"/>
                  </a:lnTo>
                  <a:lnTo>
                    <a:pt x="98605" y="212244"/>
                  </a:lnTo>
                  <a:lnTo>
                    <a:pt x="96405" y="210507"/>
                  </a:lnTo>
                  <a:lnTo>
                    <a:pt x="93815" y="205277"/>
                  </a:lnTo>
                  <a:lnTo>
                    <a:pt x="92519" y="202966"/>
                  </a:lnTo>
                  <a:lnTo>
                    <a:pt x="91372" y="202088"/>
                  </a:lnTo>
                  <a:lnTo>
                    <a:pt x="90139" y="201576"/>
                  </a:lnTo>
                  <a:lnTo>
                    <a:pt x="85613" y="201781"/>
                  </a:lnTo>
                  <a:lnTo>
                    <a:pt x="81390" y="198968"/>
                  </a:lnTo>
                  <a:lnTo>
                    <a:pt x="76430" y="195664"/>
                  </a:lnTo>
                  <a:lnTo>
                    <a:pt x="70374" y="191631"/>
                  </a:lnTo>
                  <a:lnTo>
                    <a:pt x="65044" y="188997"/>
                  </a:lnTo>
                  <a:lnTo>
                    <a:pt x="62867" y="188416"/>
                  </a:lnTo>
                  <a:lnTo>
                    <a:pt x="57742" y="188211"/>
                  </a:lnTo>
                  <a:lnTo>
                    <a:pt x="57197" y="187708"/>
                  </a:lnTo>
                  <a:lnTo>
                    <a:pt x="56849" y="186261"/>
                  </a:lnTo>
                  <a:lnTo>
                    <a:pt x="56857" y="184651"/>
                  </a:lnTo>
                  <a:lnTo>
                    <a:pt x="58525" y="182222"/>
                  </a:lnTo>
                  <a:lnTo>
                    <a:pt x="58657" y="180696"/>
                  </a:lnTo>
                  <a:lnTo>
                    <a:pt x="55176" y="175553"/>
                  </a:lnTo>
                  <a:lnTo>
                    <a:pt x="54102" y="174050"/>
                  </a:lnTo>
                  <a:lnTo>
                    <a:pt x="51122" y="173446"/>
                  </a:lnTo>
                  <a:lnTo>
                    <a:pt x="51716" y="171963"/>
                  </a:lnTo>
                  <a:lnTo>
                    <a:pt x="51716" y="170971"/>
                  </a:lnTo>
                  <a:lnTo>
                    <a:pt x="51292" y="170191"/>
                  </a:lnTo>
                  <a:lnTo>
                    <a:pt x="50604" y="169816"/>
                  </a:lnTo>
                  <a:lnTo>
                    <a:pt x="49730" y="169776"/>
                  </a:lnTo>
                  <a:lnTo>
                    <a:pt x="47393" y="170383"/>
                  </a:lnTo>
                  <a:lnTo>
                    <a:pt x="45609" y="168066"/>
                  </a:lnTo>
                  <a:lnTo>
                    <a:pt x="40069" y="161467"/>
                  </a:lnTo>
                  <a:lnTo>
                    <a:pt x="38293" y="160665"/>
                  </a:lnTo>
                  <a:lnTo>
                    <a:pt x="37964" y="160213"/>
                  </a:lnTo>
                  <a:lnTo>
                    <a:pt x="39319" y="158190"/>
                  </a:lnTo>
                  <a:lnTo>
                    <a:pt x="41599" y="155192"/>
                  </a:lnTo>
                  <a:lnTo>
                    <a:pt x="41990" y="153452"/>
                  </a:lnTo>
                  <a:lnTo>
                    <a:pt x="41550" y="151541"/>
                  </a:lnTo>
                  <a:lnTo>
                    <a:pt x="39084" y="147936"/>
                  </a:lnTo>
                  <a:lnTo>
                    <a:pt x="39686" y="146409"/>
                  </a:lnTo>
                  <a:lnTo>
                    <a:pt x="40746" y="144654"/>
                  </a:lnTo>
                  <a:lnTo>
                    <a:pt x="40830" y="143336"/>
                  </a:lnTo>
                  <a:lnTo>
                    <a:pt x="42489" y="143531"/>
                  </a:lnTo>
                  <a:lnTo>
                    <a:pt x="44608" y="143550"/>
                  </a:lnTo>
                  <a:lnTo>
                    <a:pt x="45272" y="142476"/>
                  </a:lnTo>
                  <a:lnTo>
                    <a:pt x="45231" y="138716"/>
                  </a:lnTo>
                  <a:lnTo>
                    <a:pt x="45731" y="137343"/>
                  </a:lnTo>
                  <a:lnTo>
                    <a:pt x="52439" y="130986"/>
                  </a:lnTo>
                  <a:lnTo>
                    <a:pt x="55780" y="129558"/>
                  </a:lnTo>
                  <a:lnTo>
                    <a:pt x="58322" y="128246"/>
                  </a:lnTo>
                  <a:lnTo>
                    <a:pt x="58900" y="126337"/>
                  </a:lnTo>
                  <a:lnTo>
                    <a:pt x="58376" y="125355"/>
                  </a:lnTo>
                  <a:lnTo>
                    <a:pt x="57880" y="123918"/>
                  </a:lnTo>
                  <a:lnTo>
                    <a:pt x="57723" y="122884"/>
                  </a:lnTo>
                  <a:lnTo>
                    <a:pt x="54919" y="120035"/>
                  </a:lnTo>
                  <a:lnTo>
                    <a:pt x="53945" y="118597"/>
                  </a:lnTo>
                  <a:lnTo>
                    <a:pt x="53826" y="117289"/>
                  </a:lnTo>
                  <a:lnTo>
                    <a:pt x="54487" y="114969"/>
                  </a:lnTo>
                  <a:lnTo>
                    <a:pt x="55659" y="113172"/>
                  </a:lnTo>
                  <a:lnTo>
                    <a:pt x="59626" y="112115"/>
                  </a:lnTo>
                  <a:lnTo>
                    <a:pt x="61879" y="111210"/>
                  </a:lnTo>
                  <a:lnTo>
                    <a:pt x="62181" y="110406"/>
                  </a:lnTo>
                  <a:lnTo>
                    <a:pt x="59253" y="109098"/>
                  </a:lnTo>
                  <a:lnTo>
                    <a:pt x="53006" y="108688"/>
                  </a:lnTo>
                  <a:lnTo>
                    <a:pt x="48445" y="109063"/>
                  </a:lnTo>
                  <a:lnTo>
                    <a:pt x="46983" y="108653"/>
                  </a:lnTo>
                  <a:lnTo>
                    <a:pt x="44816" y="106119"/>
                  </a:lnTo>
                  <a:lnTo>
                    <a:pt x="42511" y="104770"/>
                  </a:lnTo>
                  <a:lnTo>
                    <a:pt x="40360" y="103903"/>
                  </a:lnTo>
                  <a:lnTo>
                    <a:pt x="38258" y="104063"/>
                  </a:lnTo>
                  <a:lnTo>
                    <a:pt x="36984" y="103716"/>
                  </a:lnTo>
                  <a:lnTo>
                    <a:pt x="36687" y="102630"/>
                  </a:lnTo>
                  <a:lnTo>
                    <a:pt x="33654" y="94303"/>
                  </a:lnTo>
                  <a:lnTo>
                    <a:pt x="32699" y="93164"/>
                  </a:lnTo>
                  <a:lnTo>
                    <a:pt x="31282" y="92882"/>
                  </a:lnTo>
                  <a:lnTo>
                    <a:pt x="30097" y="92830"/>
                  </a:lnTo>
                  <a:lnTo>
                    <a:pt x="29307" y="92256"/>
                  </a:lnTo>
                  <a:lnTo>
                    <a:pt x="28459" y="91106"/>
                  </a:lnTo>
                  <a:lnTo>
                    <a:pt x="27849" y="89602"/>
                  </a:lnTo>
                  <a:lnTo>
                    <a:pt x="27803" y="87627"/>
                  </a:lnTo>
                  <a:lnTo>
                    <a:pt x="27930" y="85932"/>
                  </a:lnTo>
                  <a:lnTo>
                    <a:pt x="27523" y="84840"/>
                  </a:lnTo>
                  <a:lnTo>
                    <a:pt x="26478" y="83754"/>
                  </a:lnTo>
                  <a:lnTo>
                    <a:pt x="24997" y="82974"/>
                  </a:lnTo>
                  <a:lnTo>
                    <a:pt x="23699" y="82051"/>
                  </a:lnTo>
                  <a:lnTo>
                    <a:pt x="21421" y="74741"/>
                  </a:lnTo>
                  <a:lnTo>
                    <a:pt x="20509" y="72775"/>
                  </a:lnTo>
                  <a:lnTo>
                    <a:pt x="20501" y="72570"/>
                  </a:lnTo>
                  <a:lnTo>
                    <a:pt x="20544" y="72185"/>
                  </a:lnTo>
                  <a:lnTo>
                    <a:pt x="20312" y="70507"/>
                  </a:lnTo>
                  <a:lnTo>
                    <a:pt x="21375" y="69051"/>
                  </a:lnTo>
                  <a:lnTo>
                    <a:pt x="21302" y="68481"/>
                  </a:lnTo>
                  <a:lnTo>
                    <a:pt x="19119" y="66637"/>
                  </a:lnTo>
                  <a:lnTo>
                    <a:pt x="16051" y="64796"/>
                  </a:lnTo>
                  <a:lnTo>
                    <a:pt x="15220" y="64474"/>
                  </a:lnTo>
                  <a:lnTo>
                    <a:pt x="15196" y="62512"/>
                  </a:lnTo>
                  <a:lnTo>
                    <a:pt x="15306" y="61025"/>
                  </a:lnTo>
                  <a:lnTo>
                    <a:pt x="15031" y="59686"/>
                  </a:lnTo>
                  <a:lnTo>
                    <a:pt x="14448" y="58921"/>
                  </a:lnTo>
                  <a:lnTo>
                    <a:pt x="14426" y="58318"/>
                  </a:lnTo>
                  <a:lnTo>
                    <a:pt x="15660" y="56876"/>
                  </a:lnTo>
                  <a:lnTo>
                    <a:pt x="14866" y="55929"/>
                  </a:lnTo>
                  <a:lnTo>
                    <a:pt x="10349" y="53590"/>
                  </a:lnTo>
                  <a:lnTo>
                    <a:pt x="8649" y="52415"/>
                  </a:lnTo>
                  <a:lnTo>
                    <a:pt x="5518" y="52183"/>
                  </a:lnTo>
                  <a:lnTo>
                    <a:pt x="5197" y="51412"/>
                  </a:lnTo>
                  <a:lnTo>
                    <a:pt x="5683" y="49778"/>
                  </a:lnTo>
                  <a:lnTo>
                    <a:pt x="6762" y="47799"/>
                  </a:lnTo>
                  <a:lnTo>
                    <a:pt x="8460" y="45852"/>
                  </a:lnTo>
                  <a:lnTo>
                    <a:pt x="8999" y="44824"/>
                  </a:lnTo>
                  <a:lnTo>
                    <a:pt x="9658" y="43076"/>
                  </a:lnTo>
                  <a:lnTo>
                    <a:pt x="9882" y="41836"/>
                  </a:lnTo>
                  <a:lnTo>
                    <a:pt x="11782" y="40090"/>
                  </a:lnTo>
                  <a:lnTo>
                    <a:pt x="11790" y="39636"/>
                  </a:lnTo>
                  <a:lnTo>
                    <a:pt x="11264" y="39012"/>
                  </a:lnTo>
                  <a:lnTo>
                    <a:pt x="9741" y="38659"/>
                  </a:lnTo>
                  <a:lnTo>
                    <a:pt x="8190" y="38517"/>
                  </a:lnTo>
                  <a:lnTo>
                    <a:pt x="7607" y="38197"/>
                  </a:lnTo>
                  <a:lnTo>
                    <a:pt x="7394" y="37262"/>
                  </a:lnTo>
                  <a:lnTo>
                    <a:pt x="7588" y="33457"/>
                  </a:lnTo>
                  <a:lnTo>
                    <a:pt x="7100" y="31167"/>
                  </a:lnTo>
                  <a:lnTo>
                    <a:pt x="6460" y="29510"/>
                  </a:lnTo>
                  <a:lnTo>
                    <a:pt x="6865" y="25769"/>
                  </a:lnTo>
                  <a:lnTo>
                    <a:pt x="5780" y="25017"/>
                  </a:lnTo>
                  <a:lnTo>
                    <a:pt x="4077" y="23051"/>
                  </a:lnTo>
                  <a:lnTo>
                    <a:pt x="3351" y="21393"/>
                  </a:lnTo>
                  <a:lnTo>
                    <a:pt x="3745" y="20775"/>
                  </a:lnTo>
                  <a:lnTo>
                    <a:pt x="4107" y="19683"/>
                  </a:lnTo>
                  <a:lnTo>
                    <a:pt x="4347" y="18252"/>
                  </a:lnTo>
                  <a:lnTo>
                    <a:pt x="4277" y="17236"/>
                  </a:lnTo>
                  <a:lnTo>
                    <a:pt x="2709" y="16247"/>
                  </a:lnTo>
                  <a:lnTo>
                    <a:pt x="1543" y="15205"/>
                  </a:lnTo>
                  <a:lnTo>
                    <a:pt x="1411" y="14054"/>
                  </a:lnTo>
                  <a:lnTo>
                    <a:pt x="947" y="12648"/>
                  </a:lnTo>
                  <a:lnTo>
                    <a:pt x="291" y="11538"/>
                  </a:lnTo>
                  <a:lnTo>
                    <a:pt x="0" y="10808"/>
                  </a:lnTo>
                  <a:lnTo>
                    <a:pt x="572" y="10378"/>
                  </a:lnTo>
                  <a:lnTo>
                    <a:pt x="2784" y="10040"/>
                  </a:lnTo>
                  <a:lnTo>
                    <a:pt x="6001" y="10273"/>
                  </a:lnTo>
                  <a:lnTo>
                    <a:pt x="8627" y="10293"/>
                  </a:lnTo>
                  <a:lnTo>
                    <a:pt x="10117" y="9573"/>
                  </a:lnTo>
                  <a:lnTo>
                    <a:pt x="11957" y="2813"/>
                  </a:lnTo>
                  <a:lnTo>
                    <a:pt x="13636" y="1030"/>
                  </a:lnTo>
                  <a:lnTo>
                    <a:pt x="15581" y="0"/>
                  </a:lnTo>
                  <a:lnTo>
                    <a:pt x="19392" y="2399"/>
                  </a:lnTo>
                  <a:lnTo>
                    <a:pt x="20970" y="3246"/>
                  </a:lnTo>
                  <a:lnTo>
                    <a:pt x="21939" y="3263"/>
                  </a:lnTo>
                  <a:lnTo>
                    <a:pt x="22520" y="3853"/>
                  </a:lnTo>
                  <a:lnTo>
                    <a:pt x="26997" y="9534"/>
                  </a:lnTo>
                  <a:lnTo>
                    <a:pt x="28972" y="11210"/>
                  </a:lnTo>
                  <a:lnTo>
                    <a:pt x="30116" y="12628"/>
                  </a:lnTo>
                  <a:lnTo>
                    <a:pt x="30893" y="14211"/>
                  </a:lnTo>
                  <a:lnTo>
                    <a:pt x="32259" y="15279"/>
                  </a:lnTo>
                  <a:lnTo>
                    <a:pt x="34064" y="15858"/>
                  </a:lnTo>
                  <a:lnTo>
                    <a:pt x="36264" y="17392"/>
                  </a:lnTo>
                  <a:lnTo>
                    <a:pt x="37748" y="18588"/>
                  </a:lnTo>
                  <a:lnTo>
                    <a:pt x="40247" y="21065"/>
                  </a:lnTo>
                  <a:lnTo>
                    <a:pt x="42881" y="21989"/>
                  </a:lnTo>
                  <a:lnTo>
                    <a:pt x="52466" y="237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631140" y="2412690"/>
              <a:ext cx="270065" cy="229588"/>
            </a:xfrm>
            <a:custGeom>
              <a:avLst/>
              <a:pathLst>
                <a:path w="270065" h="229588">
                  <a:moveTo>
                    <a:pt x="165571" y="6340"/>
                  </a:moveTo>
                  <a:lnTo>
                    <a:pt x="165579" y="6545"/>
                  </a:lnTo>
                  <a:lnTo>
                    <a:pt x="166491" y="8511"/>
                  </a:lnTo>
                  <a:lnTo>
                    <a:pt x="168769" y="15822"/>
                  </a:lnTo>
                  <a:lnTo>
                    <a:pt x="170067" y="16744"/>
                  </a:lnTo>
                  <a:lnTo>
                    <a:pt x="171549" y="17524"/>
                  </a:lnTo>
                  <a:lnTo>
                    <a:pt x="172593" y="18611"/>
                  </a:lnTo>
                  <a:lnTo>
                    <a:pt x="173000" y="19702"/>
                  </a:lnTo>
                  <a:lnTo>
                    <a:pt x="172874" y="21397"/>
                  </a:lnTo>
                  <a:lnTo>
                    <a:pt x="172920" y="23372"/>
                  </a:lnTo>
                  <a:lnTo>
                    <a:pt x="173529" y="24877"/>
                  </a:lnTo>
                  <a:lnTo>
                    <a:pt x="174377" y="26026"/>
                  </a:lnTo>
                  <a:lnTo>
                    <a:pt x="175167" y="26600"/>
                  </a:lnTo>
                  <a:lnTo>
                    <a:pt x="176352" y="26652"/>
                  </a:lnTo>
                  <a:lnTo>
                    <a:pt x="177769" y="26934"/>
                  </a:lnTo>
                  <a:lnTo>
                    <a:pt x="178724" y="28073"/>
                  </a:lnTo>
                  <a:lnTo>
                    <a:pt x="181758" y="36400"/>
                  </a:lnTo>
                  <a:lnTo>
                    <a:pt x="182054" y="37486"/>
                  </a:lnTo>
                  <a:lnTo>
                    <a:pt x="183328" y="37833"/>
                  </a:lnTo>
                  <a:lnTo>
                    <a:pt x="185430" y="37674"/>
                  </a:lnTo>
                  <a:lnTo>
                    <a:pt x="187581" y="38540"/>
                  </a:lnTo>
                  <a:lnTo>
                    <a:pt x="189886" y="39889"/>
                  </a:lnTo>
                  <a:lnTo>
                    <a:pt x="192053" y="42423"/>
                  </a:lnTo>
                  <a:lnTo>
                    <a:pt x="193515" y="42833"/>
                  </a:lnTo>
                  <a:lnTo>
                    <a:pt x="198076" y="42458"/>
                  </a:lnTo>
                  <a:lnTo>
                    <a:pt x="204323" y="42869"/>
                  </a:lnTo>
                  <a:lnTo>
                    <a:pt x="207251" y="44176"/>
                  </a:lnTo>
                  <a:lnTo>
                    <a:pt x="206949" y="44980"/>
                  </a:lnTo>
                  <a:lnTo>
                    <a:pt x="204696" y="45886"/>
                  </a:lnTo>
                  <a:lnTo>
                    <a:pt x="200729" y="46942"/>
                  </a:lnTo>
                  <a:lnTo>
                    <a:pt x="199558" y="48739"/>
                  </a:lnTo>
                  <a:lnTo>
                    <a:pt x="198896" y="51059"/>
                  </a:lnTo>
                  <a:lnTo>
                    <a:pt x="199015" y="52368"/>
                  </a:lnTo>
                  <a:lnTo>
                    <a:pt x="199989" y="53805"/>
                  </a:lnTo>
                  <a:lnTo>
                    <a:pt x="202793" y="56654"/>
                  </a:lnTo>
                  <a:lnTo>
                    <a:pt x="202950" y="57688"/>
                  </a:lnTo>
                  <a:lnTo>
                    <a:pt x="203446" y="59125"/>
                  </a:lnTo>
                  <a:lnTo>
                    <a:pt x="203970" y="60107"/>
                  </a:lnTo>
                  <a:lnTo>
                    <a:pt x="203392" y="62017"/>
                  </a:lnTo>
                  <a:lnTo>
                    <a:pt x="200850" y="63328"/>
                  </a:lnTo>
                  <a:lnTo>
                    <a:pt x="197509" y="64756"/>
                  </a:lnTo>
                  <a:lnTo>
                    <a:pt x="190801" y="71114"/>
                  </a:lnTo>
                  <a:lnTo>
                    <a:pt x="190301" y="72486"/>
                  </a:lnTo>
                  <a:lnTo>
                    <a:pt x="190342" y="76247"/>
                  </a:lnTo>
                  <a:lnTo>
                    <a:pt x="189678" y="77321"/>
                  </a:lnTo>
                  <a:lnTo>
                    <a:pt x="187560" y="77302"/>
                  </a:lnTo>
                  <a:lnTo>
                    <a:pt x="185900" y="77106"/>
                  </a:lnTo>
                  <a:lnTo>
                    <a:pt x="185816" y="78424"/>
                  </a:lnTo>
                  <a:lnTo>
                    <a:pt x="184756" y="80180"/>
                  </a:lnTo>
                  <a:lnTo>
                    <a:pt x="184154" y="81706"/>
                  </a:lnTo>
                  <a:lnTo>
                    <a:pt x="186620" y="85311"/>
                  </a:lnTo>
                  <a:lnTo>
                    <a:pt x="187060" y="87222"/>
                  </a:lnTo>
                  <a:lnTo>
                    <a:pt x="186669" y="88963"/>
                  </a:lnTo>
                  <a:lnTo>
                    <a:pt x="184389" y="91961"/>
                  </a:lnTo>
                  <a:lnTo>
                    <a:pt x="183034" y="93983"/>
                  </a:lnTo>
                  <a:lnTo>
                    <a:pt x="183363" y="94435"/>
                  </a:lnTo>
                  <a:lnTo>
                    <a:pt x="185139" y="95237"/>
                  </a:lnTo>
                  <a:lnTo>
                    <a:pt x="190679" y="101836"/>
                  </a:lnTo>
                  <a:lnTo>
                    <a:pt x="192463" y="104153"/>
                  </a:lnTo>
                  <a:lnTo>
                    <a:pt x="194800" y="103546"/>
                  </a:lnTo>
                  <a:lnTo>
                    <a:pt x="195674" y="103586"/>
                  </a:lnTo>
                  <a:lnTo>
                    <a:pt x="196362" y="103961"/>
                  </a:lnTo>
                  <a:lnTo>
                    <a:pt x="196786" y="104741"/>
                  </a:lnTo>
                  <a:lnTo>
                    <a:pt x="196786" y="105733"/>
                  </a:lnTo>
                  <a:lnTo>
                    <a:pt x="196192" y="107216"/>
                  </a:lnTo>
                  <a:lnTo>
                    <a:pt x="199172" y="107821"/>
                  </a:lnTo>
                  <a:lnTo>
                    <a:pt x="200246" y="109324"/>
                  </a:lnTo>
                  <a:lnTo>
                    <a:pt x="203727" y="114466"/>
                  </a:lnTo>
                  <a:lnTo>
                    <a:pt x="203595" y="115992"/>
                  </a:lnTo>
                  <a:lnTo>
                    <a:pt x="201927" y="118421"/>
                  </a:lnTo>
                  <a:lnTo>
                    <a:pt x="201919" y="120032"/>
                  </a:lnTo>
                  <a:lnTo>
                    <a:pt x="202267" y="121478"/>
                  </a:lnTo>
                  <a:lnTo>
                    <a:pt x="202812" y="121982"/>
                  </a:lnTo>
                  <a:lnTo>
                    <a:pt x="207937" y="122187"/>
                  </a:lnTo>
                  <a:lnTo>
                    <a:pt x="210115" y="122767"/>
                  </a:lnTo>
                  <a:lnTo>
                    <a:pt x="215444" y="125401"/>
                  </a:lnTo>
                  <a:lnTo>
                    <a:pt x="221500" y="129434"/>
                  </a:lnTo>
                  <a:lnTo>
                    <a:pt x="226460" y="132738"/>
                  </a:lnTo>
                  <a:lnTo>
                    <a:pt x="230684" y="135552"/>
                  </a:lnTo>
                  <a:lnTo>
                    <a:pt x="235209" y="135347"/>
                  </a:lnTo>
                  <a:lnTo>
                    <a:pt x="236442" y="135858"/>
                  </a:lnTo>
                  <a:lnTo>
                    <a:pt x="237589" y="136736"/>
                  </a:lnTo>
                  <a:lnTo>
                    <a:pt x="238885" y="139048"/>
                  </a:lnTo>
                  <a:lnTo>
                    <a:pt x="241475" y="144278"/>
                  </a:lnTo>
                  <a:lnTo>
                    <a:pt x="243675" y="146014"/>
                  </a:lnTo>
                  <a:lnTo>
                    <a:pt x="247075" y="150203"/>
                  </a:lnTo>
                  <a:lnTo>
                    <a:pt x="250265" y="154126"/>
                  </a:lnTo>
                  <a:lnTo>
                    <a:pt x="248163" y="159462"/>
                  </a:lnTo>
                  <a:lnTo>
                    <a:pt x="246106" y="165010"/>
                  </a:lnTo>
                  <a:lnTo>
                    <a:pt x="246106" y="172169"/>
                  </a:lnTo>
                  <a:lnTo>
                    <a:pt x="246106" y="176014"/>
                  </a:lnTo>
                  <a:lnTo>
                    <a:pt x="250440" y="176178"/>
                  </a:lnTo>
                  <a:lnTo>
                    <a:pt x="255257" y="176362"/>
                  </a:lnTo>
                  <a:lnTo>
                    <a:pt x="255295" y="180953"/>
                  </a:lnTo>
                  <a:lnTo>
                    <a:pt x="255336" y="185573"/>
                  </a:lnTo>
                  <a:lnTo>
                    <a:pt x="255376" y="190847"/>
                  </a:lnTo>
                  <a:lnTo>
                    <a:pt x="256790" y="191067"/>
                  </a:lnTo>
                  <a:lnTo>
                    <a:pt x="259041" y="192194"/>
                  </a:lnTo>
                  <a:lnTo>
                    <a:pt x="260004" y="193903"/>
                  </a:lnTo>
                  <a:lnTo>
                    <a:pt x="261213" y="194834"/>
                  </a:lnTo>
                  <a:lnTo>
                    <a:pt x="262670" y="194986"/>
                  </a:lnTo>
                  <a:lnTo>
                    <a:pt x="264112" y="195826"/>
                  </a:lnTo>
                  <a:lnTo>
                    <a:pt x="265536" y="197353"/>
                  </a:lnTo>
                  <a:lnTo>
                    <a:pt x="266055" y="198509"/>
                  </a:lnTo>
                  <a:lnTo>
                    <a:pt x="265674" y="199296"/>
                  </a:lnTo>
                  <a:lnTo>
                    <a:pt x="265979" y="200684"/>
                  </a:lnTo>
                  <a:lnTo>
                    <a:pt x="266972" y="202675"/>
                  </a:lnTo>
                  <a:lnTo>
                    <a:pt x="268186" y="203608"/>
                  </a:lnTo>
                  <a:lnTo>
                    <a:pt x="270065" y="204754"/>
                  </a:lnTo>
                  <a:lnTo>
                    <a:pt x="267514" y="205414"/>
                  </a:lnTo>
                  <a:lnTo>
                    <a:pt x="264762" y="204909"/>
                  </a:lnTo>
                  <a:lnTo>
                    <a:pt x="258879" y="202583"/>
                  </a:lnTo>
                  <a:lnTo>
                    <a:pt x="256974" y="202519"/>
                  </a:lnTo>
                  <a:lnTo>
                    <a:pt x="254480" y="203401"/>
                  </a:lnTo>
                  <a:lnTo>
                    <a:pt x="254375" y="204189"/>
                  </a:lnTo>
                  <a:lnTo>
                    <a:pt x="248163" y="201597"/>
                  </a:lnTo>
                  <a:lnTo>
                    <a:pt x="245920" y="201072"/>
                  </a:lnTo>
                  <a:lnTo>
                    <a:pt x="245119" y="201024"/>
                  </a:lnTo>
                  <a:lnTo>
                    <a:pt x="241556" y="201047"/>
                  </a:lnTo>
                  <a:lnTo>
                    <a:pt x="236486" y="201511"/>
                  </a:lnTo>
                  <a:lnTo>
                    <a:pt x="233498" y="202567"/>
                  </a:lnTo>
                  <a:lnTo>
                    <a:pt x="231426" y="203687"/>
                  </a:lnTo>
                  <a:lnTo>
                    <a:pt x="230489" y="204782"/>
                  </a:lnTo>
                  <a:lnTo>
                    <a:pt x="230149" y="205372"/>
                  </a:lnTo>
                  <a:lnTo>
                    <a:pt x="228536" y="208605"/>
                  </a:lnTo>
                  <a:lnTo>
                    <a:pt x="226665" y="212754"/>
                  </a:lnTo>
                  <a:lnTo>
                    <a:pt x="224728" y="216494"/>
                  </a:lnTo>
                  <a:lnTo>
                    <a:pt x="220955" y="221746"/>
                  </a:lnTo>
                  <a:lnTo>
                    <a:pt x="218866" y="224172"/>
                  </a:lnTo>
                  <a:lnTo>
                    <a:pt x="214381" y="228688"/>
                  </a:lnTo>
                  <a:lnTo>
                    <a:pt x="209545" y="229588"/>
                  </a:lnTo>
                  <a:lnTo>
                    <a:pt x="198305" y="228699"/>
                  </a:lnTo>
                  <a:lnTo>
                    <a:pt x="185849" y="227713"/>
                  </a:lnTo>
                  <a:lnTo>
                    <a:pt x="173451" y="226730"/>
                  </a:lnTo>
                  <a:lnTo>
                    <a:pt x="164227" y="225997"/>
                  </a:lnTo>
                  <a:lnTo>
                    <a:pt x="163517" y="225756"/>
                  </a:lnTo>
                  <a:lnTo>
                    <a:pt x="154396" y="219320"/>
                  </a:lnTo>
                  <a:lnTo>
                    <a:pt x="147180" y="214233"/>
                  </a:lnTo>
                  <a:lnTo>
                    <a:pt x="138175" y="207880"/>
                  </a:lnTo>
                  <a:lnTo>
                    <a:pt x="128975" y="201393"/>
                  </a:lnTo>
                  <a:lnTo>
                    <a:pt x="119643" y="194809"/>
                  </a:lnTo>
                  <a:lnTo>
                    <a:pt x="112862" y="190029"/>
                  </a:lnTo>
                  <a:lnTo>
                    <a:pt x="104628" y="183879"/>
                  </a:lnTo>
                  <a:lnTo>
                    <a:pt x="97134" y="178279"/>
                  </a:lnTo>
                  <a:lnTo>
                    <a:pt x="91216" y="173859"/>
                  </a:lnTo>
                  <a:lnTo>
                    <a:pt x="83625" y="169990"/>
                  </a:lnTo>
                  <a:lnTo>
                    <a:pt x="77693" y="166968"/>
                  </a:lnTo>
                  <a:lnTo>
                    <a:pt x="69055" y="162566"/>
                  </a:lnTo>
                  <a:lnTo>
                    <a:pt x="62146" y="159047"/>
                  </a:lnTo>
                  <a:lnTo>
                    <a:pt x="56231" y="156033"/>
                  </a:lnTo>
                  <a:lnTo>
                    <a:pt x="47126" y="151393"/>
                  </a:lnTo>
                  <a:lnTo>
                    <a:pt x="44098" y="150132"/>
                  </a:lnTo>
                  <a:lnTo>
                    <a:pt x="34661" y="148583"/>
                  </a:lnTo>
                  <a:lnTo>
                    <a:pt x="25715" y="147271"/>
                  </a:lnTo>
                  <a:lnTo>
                    <a:pt x="16445" y="145910"/>
                  </a:lnTo>
                  <a:lnTo>
                    <a:pt x="10276" y="145005"/>
                  </a:lnTo>
                  <a:lnTo>
                    <a:pt x="14348" y="141707"/>
                  </a:lnTo>
                  <a:lnTo>
                    <a:pt x="13096" y="138747"/>
                  </a:lnTo>
                  <a:lnTo>
                    <a:pt x="10127" y="139293"/>
                  </a:lnTo>
                  <a:lnTo>
                    <a:pt x="7402" y="139999"/>
                  </a:lnTo>
                  <a:lnTo>
                    <a:pt x="5750" y="135387"/>
                  </a:lnTo>
                  <a:lnTo>
                    <a:pt x="7855" y="134818"/>
                  </a:lnTo>
                  <a:lnTo>
                    <a:pt x="5909" y="128806"/>
                  </a:lnTo>
                  <a:lnTo>
                    <a:pt x="3904" y="122617"/>
                  </a:lnTo>
                  <a:lnTo>
                    <a:pt x="1975" y="116642"/>
                  </a:lnTo>
                  <a:lnTo>
                    <a:pt x="0" y="110526"/>
                  </a:lnTo>
                  <a:lnTo>
                    <a:pt x="7826" y="106607"/>
                  </a:lnTo>
                  <a:lnTo>
                    <a:pt x="13673" y="103678"/>
                  </a:lnTo>
                  <a:lnTo>
                    <a:pt x="21856" y="99579"/>
                  </a:lnTo>
                  <a:lnTo>
                    <a:pt x="29747" y="95627"/>
                  </a:lnTo>
                  <a:lnTo>
                    <a:pt x="37262" y="91861"/>
                  </a:lnTo>
                  <a:lnTo>
                    <a:pt x="45539" y="87713"/>
                  </a:lnTo>
                  <a:lnTo>
                    <a:pt x="52944" y="84002"/>
                  </a:lnTo>
                  <a:lnTo>
                    <a:pt x="59731" y="82495"/>
                  </a:lnTo>
                  <a:lnTo>
                    <a:pt x="61167" y="81321"/>
                  </a:lnTo>
                  <a:lnTo>
                    <a:pt x="64262" y="76257"/>
                  </a:lnTo>
                  <a:lnTo>
                    <a:pt x="66907" y="71927"/>
                  </a:lnTo>
                  <a:lnTo>
                    <a:pt x="67031" y="70924"/>
                  </a:lnTo>
                  <a:lnTo>
                    <a:pt x="67041" y="64787"/>
                  </a:lnTo>
                  <a:lnTo>
                    <a:pt x="67506" y="57580"/>
                  </a:lnTo>
                  <a:lnTo>
                    <a:pt x="68388" y="53731"/>
                  </a:lnTo>
                  <a:lnTo>
                    <a:pt x="69907" y="50328"/>
                  </a:lnTo>
                  <a:lnTo>
                    <a:pt x="71311" y="47846"/>
                  </a:lnTo>
                  <a:lnTo>
                    <a:pt x="71456" y="45520"/>
                  </a:lnTo>
                  <a:lnTo>
                    <a:pt x="71270" y="43161"/>
                  </a:lnTo>
                  <a:lnTo>
                    <a:pt x="69821" y="39597"/>
                  </a:lnTo>
                  <a:lnTo>
                    <a:pt x="68313" y="35882"/>
                  </a:lnTo>
                  <a:lnTo>
                    <a:pt x="68483" y="32299"/>
                  </a:lnTo>
                  <a:lnTo>
                    <a:pt x="68760" y="30381"/>
                  </a:lnTo>
                  <a:lnTo>
                    <a:pt x="69705" y="27316"/>
                  </a:lnTo>
                  <a:lnTo>
                    <a:pt x="71313" y="25077"/>
                  </a:lnTo>
                  <a:lnTo>
                    <a:pt x="73043" y="23688"/>
                  </a:lnTo>
                  <a:lnTo>
                    <a:pt x="79493" y="22258"/>
                  </a:lnTo>
                  <a:lnTo>
                    <a:pt x="83317" y="21408"/>
                  </a:lnTo>
                  <a:lnTo>
                    <a:pt x="88442" y="17438"/>
                  </a:lnTo>
                  <a:lnTo>
                    <a:pt x="91480" y="15084"/>
                  </a:lnTo>
                  <a:lnTo>
                    <a:pt x="95717" y="11350"/>
                  </a:lnTo>
                  <a:lnTo>
                    <a:pt x="98834" y="8601"/>
                  </a:lnTo>
                  <a:lnTo>
                    <a:pt x="99082" y="7650"/>
                  </a:lnTo>
                  <a:lnTo>
                    <a:pt x="99080" y="7275"/>
                  </a:lnTo>
                  <a:lnTo>
                    <a:pt x="101757" y="6719"/>
                  </a:lnTo>
                  <a:lnTo>
                    <a:pt x="106719" y="3388"/>
                  </a:lnTo>
                  <a:lnTo>
                    <a:pt x="109639" y="275"/>
                  </a:lnTo>
                  <a:lnTo>
                    <a:pt x="110565" y="0"/>
                  </a:lnTo>
                  <a:lnTo>
                    <a:pt x="113177" y="1021"/>
                  </a:lnTo>
                  <a:lnTo>
                    <a:pt x="115042" y="1302"/>
                  </a:lnTo>
                  <a:lnTo>
                    <a:pt x="119349" y="124"/>
                  </a:lnTo>
                  <a:lnTo>
                    <a:pt x="121910" y="746"/>
                  </a:lnTo>
                  <a:lnTo>
                    <a:pt x="124063" y="1530"/>
                  </a:lnTo>
                  <a:lnTo>
                    <a:pt x="125270" y="1581"/>
                  </a:lnTo>
                  <a:lnTo>
                    <a:pt x="131048" y="3519"/>
                  </a:lnTo>
                  <a:lnTo>
                    <a:pt x="132489" y="3759"/>
                  </a:lnTo>
                  <a:lnTo>
                    <a:pt x="135468" y="3996"/>
                  </a:lnTo>
                  <a:lnTo>
                    <a:pt x="139907" y="4099"/>
                  </a:lnTo>
                  <a:lnTo>
                    <a:pt x="142770" y="2834"/>
                  </a:lnTo>
                  <a:lnTo>
                    <a:pt x="144792" y="1612"/>
                  </a:lnTo>
                  <a:lnTo>
                    <a:pt x="146214" y="1642"/>
                  </a:lnTo>
                  <a:lnTo>
                    <a:pt x="147590" y="1934"/>
                  </a:lnTo>
                  <a:lnTo>
                    <a:pt x="148745" y="2457"/>
                  </a:lnTo>
                  <a:lnTo>
                    <a:pt x="149728" y="3371"/>
                  </a:lnTo>
                  <a:lnTo>
                    <a:pt x="150186" y="4676"/>
                  </a:lnTo>
                  <a:lnTo>
                    <a:pt x="150000" y="8844"/>
                  </a:lnTo>
                  <a:lnTo>
                    <a:pt x="150437" y="9948"/>
                  </a:lnTo>
                  <a:lnTo>
                    <a:pt x="151217" y="10737"/>
                  </a:lnTo>
                  <a:lnTo>
                    <a:pt x="152216" y="10883"/>
                  </a:lnTo>
                  <a:lnTo>
                    <a:pt x="153425" y="9979"/>
                  </a:lnTo>
                  <a:lnTo>
                    <a:pt x="155535" y="8659"/>
                  </a:lnTo>
                  <a:lnTo>
                    <a:pt x="158134" y="7221"/>
                  </a:lnTo>
                  <a:lnTo>
                    <a:pt x="160069" y="5903"/>
                  </a:lnTo>
                  <a:lnTo>
                    <a:pt x="161172" y="5412"/>
                  </a:lnTo>
                  <a:lnTo>
                    <a:pt x="162924" y="5479"/>
                  </a:lnTo>
                  <a:lnTo>
                    <a:pt x="164627" y="570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5883314" y="1607044"/>
              <a:ext cx="301751" cy="86201"/>
            </a:xfrm>
            <a:custGeom>
              <a:avLst/>
              <a:pathLst>
                <a:path w="301751" h="86201">
                  <a:moveTo>
                    <a:pt x="246842" y="8222"/>
                  </a:moveTo>
                  <a:lnTo>
                    <a:pt x="250010" y="8325"/>
                  </a:lnTo>
                  <a:lnTo>
                    <a:pt x="255193" y="7376"/>
                  </a:lnTo>
                  <a:lnTo>
                    <a:pt x="257362" y="6753"/>
                  </a:lnTo>
                  <a:lnTo>
                    <a:pt x="262680" y="4597"/>
                  </a:lnTo>
                  <a:lnTo>
                    <a:pt x="265827" y="3996"/>
                  </a:lnTo>
                  <a:lnTo>
                    <a:pt x="270675" y="4143"/>
                  </a:lnTo>
                  <a:lnTo>
                    <a:pt x="273018" y="3993"/>
                  </a:lnTo>
                  <a:lnTo>
                    <a:pt x="273072" y="4203"/>
                  </a:lnTo>
                  <a:lnTo>
                    <a:pt x="270094" y="5078"/>
                  </a:lnTo>
                  <a:lnTo>
                    <a:pt x="267702" y="5378"/>
                  </a:lnTo>
                  <a:lnTo>
                    <a:pt x="264276" y="6682"/>
                  </a:lnTo>
                  <a:lnTo>
                    <a:pt x="261022" y="9622"/>
                  </a:lnTo>
                  <a:lnTo>
                    <a:pt x="258606" y="11065"/>
                  </a:lnTo>
                  <a:lnTo>
                    <a:pt x="258633" y="11706"/>
                  </a:lnTo>
                  <a:lnTo>
                    <a:pt x="261565" y="12844"/>
                  </a:lnTo>
                  <a:lnTo>
                    <a:pt x="264778" y="13490"/>
                  </a:lnTo>
                  <a:lnTo>
                    <a:pt x="267732" y="12904"/>
                  </a:lnTo>
                  <a:lnTo>
                    <a:pt x="269023" y="13132"/>
                  </a:lnTo>
                  <a:lnTo>
                    <a:pt x="270190" y="13979"/>
                  </a:lnTo>
                  <a:lnTo>
                    <a:pt x="270849" y="14816"/>
                  </a:lnTo>
                  <a:lnTo>
                    <a:pt x="270997" y="15646"/>
                  </a:lnTo>
                  <a:lnTo>
                    <a:pt x="270465" y="17384"/>
                  </a:lnTo>
                  <a:lnTo>
                    <a:pt x="268688" y="19130"/>
                  </a:lnTo>
                  <a:lnTo>
                    <a:pt x="266291" y="20592"/>
                  </a:lnTo>
                  <a:lnTo>
                    <a:pt x="266628" y="21052"/>
                  </a:lnTo>
                  <a:lnTo>
                    <a:pt x="268551" y="21289"/>
                  </a:lnTo>
                  <a:lnTo>
                    <a:pt x="277706" y="20342"/>
                  </a:lnTo>
                  <a:lnTo>
                    <a:pt x="278656" y="20412"/>
                  </a:lnTo>
                  <a:lnTo>
                    <a:pt x="279182" y="20883"/>
                  </a:lnTo>
                  <a:lnTo>
                    <a:pt x="279285" y="21757"/>
                  </a:lnTo>
                  <a:lnTo>
                    <a:pt x="279788" y="22548"/>
                  </a:lnTo>
                  <a:lnTo>
                    <a:pt x="280692" y="23256"/>
                  </a:lnTo>
                  <a:lnTo>
                    <a:pt x="280410" y="23981"/>
                  </a:lnTo>
                  <a:lnTo>
                    <a:pt x="276402" y="26272"/>
                  </a:lnTo>
                  <a:lnTo>
                    <a:pt x="281130" y="24830"/>
                  </a:lnTo>
                  <a:lnTo>
                    <a:pt x="284871" y="24422"/>
                  </a:lnTo>
                  <a:lnTo>
                    <a:pt x="291268" y="25147"/>
                  </a:lnTo>
                  <a:lnTo>
                    <a:pt x="293886" y="25979"/>
                  </a:lnTo>
                  <a:lnTo>
                    <a:pt x="295418" y="27442"/>
                  </a:lnTo>
                  <a:lnTo>
                    <a:pt x="297633" y="26958"/>
                  </a:lnTo>
                  <a:lnTo>
                    <a:pt x="298595" y="26986"/>
                  </a:lnTo>
                  <a:lnTo>
                    <a:pt x="300044" y="27820"/>
                  </a:lnTo>
                  <a:lnTo>
                    <a:pt x="300095" y="28709"/>
                  </a:lnTo>
                  <a:lnTo>
                    <a:pt x="299033" y="29976"/>
                  </a:lnTo>
                  <a:lnTo>
                    <a:pt x="298665" y="31146"/>
                  </a:lnTo>
                  <a:lnTo>
                    <a:pt x="297553" y="31626"/>
                  </a:lnTo>
                  <a:lnTo>
                    <a:pt x="295474" y="31974"/>
                  </a:lnTo>
                  <a:lnTo>
                    <a:pt x="294879" y="32367"/>
                  </a:lnTo>
                  <a:lnTo>
                    <a:pt x="295795" y="33259"/>
                  </a:lnTo>
                  <a:lnTo>
                    <a:pt x="297143" y="34130"/>
                  </a:lnTo>
                  <a:lnTo>
                    <a:pt x="299060" y="34171"/>
                  </a:lnTo>
                  <a:lnTo>
                    <a:pt x="299402" y="34572"/>
                  </a:lnTo>
                  <a:lnTo>
                    <a:pt x="299445" y="35056"/>
                  </a:lnTo>
                  <a:lnTo>
                    <a:pt x="299186" y="35623"/>
                  </a:lnTo>
                  <a:lnTo>
                    <a:pt x="298560" y="36013"/>
                  </a:lnTo>
                  <a:lnTo>
                    <a:pt x="297569" y="36226"/>
                  </a:lnTo>
                  <a:lnTo>
                    <a:pt x="296258" y="36851"/>
                  </a:lnTo>
                  <a:lnTo>
                    <a:pt x="301068" y="38219"/>
                  </a:lnTo>
                  <a:lnTo>
                    <a:pt x="301682" y="38726"/>
                  </a:lnTo>
                  <a:lnTo>
                    <a:pt x="301751" y="39472"/>
                  </a:lnTo>
                  <a:lnTo>
                    <a:pt x="301376" y="40289"/>
                  </a:lnTo>
                  <a:lnTo>
                    <a:pt x="300557" y="41178"/>
                  </a:lnTo>
                  <a:lnTo>
                    <a:pt x="299105" y="41706"/>
                  </a:lnTo>
                  <a:lnTo>
                    <a:pt x="295640" y="41792"/>
                  </a:lnTo>
                  <a:lnTo>
                    <a:pt x="293519" y="42368"/>
                  </a:lnTo>
                  <a:lnTo>
                    <a:pt x="294242" y="43331"/>
                  </a:lnTo>
                  <a:lnTo>
                    <a:pt x="294186" y="44547"/>
                  </a:lnTo>
                  <a:lnTo>
                    <a:pt x="293548" y="45980"/>
                  </a:lnTo>
                  <a:lnTo>
                    <a:pt x="290820" y="48150"/>
                  </a:lnTo>
                  <a:lnTo>
                    <a:pt x="288256" y="49303"/>
                  </a:lnTo>
                  <a:lnTo>
                    <a:pt x="285749" y="50053"/>
                  </a:lnTo>
                  <a:lnTo>
                    <a:pt x="281278" y="49788"/>
                  </a:lnTo>
                  <a:lnTo>
                    <a:pt x="278842" y="49212"/>
                  </a:lnTo>
                  <a:lnTo>
                    <a:pt x="279113" y="51085"/>
                  </a:lnTo>
                  <a:lnTo>
                    <a:pt x="276624" y="52238"/>
                  </a:lnTo>
                  <a:lnTo>
                    <a:pt x="277095" y="53202"/>
                  </a:lnTo>
                  <a:lnTo>
                    <a:pt x="277961" y="53691"/>
                  </a:lnTo>
                  <a:lnTo>
                    <a:pt x="277531" y="54929"/>
                  </a:lnTo>
                  <a:lnTo>
                    <a:pt x="276347" y="56154"/>
                  </a:lnTo>
                  <a:lnTo>
                    <a:pt x="274366" y="57482"/>
                  </a:lnTo>
                  <a:lnTo>
                    <a:pt x="272124" y="58310"/>
                  </a:lnTo>
                  <a:lnTo>
                    <a:pt x="267666" y="59309"/>
                  </a:lnTo>
                  <a:lnTo>
                    <a:pt x="263857" y="60971"/>
                  </a:lnTo>
                  <a:lnTo>
                    <a:pt x="261254" y="61628"/>
                  </a:lnTo>
                  <a:lnTo>
                    <a:pt x="254780" y="61600"/>
                  </a:lnTo>
                  <a:lnTo>
                    <a:pt x="248172" y="62670"/>
                  </a:lnTo>
                  <a:lnTo>
                    <a:pt x="238834" y="64923"/>
                  </a:lnTo>
                  <a:lnTo>
                    <a:pt x="232546" y="66731"/>
                  </a:lnTo>
                  <a:lnTo>
                    <a:pt x="227694" y="68777"/>
                  </a:lnTo>
                  <a:lnTo>
                    <a:pt x="221282" y="72116"/>
                  </a:lnTo>
                  <a:lnTo>
                    <a:pt x="216521" y="73522"/>
                  </a:lnTo>
                  <a:lnTo>
                    <a:pt x="213775" y="73902"/>
                  </a:lnTo>
                  <a:lnTo>
                    <a:pt x="208432" y="74201"/>
                  </a:lnTo>
                  <a:lnTo>
                    <a:pt x="203954" y="75108"/>
                  </a:lnTo>
                  <a:lnTo>
                    <a:pt x="189078" y="76808"/>
                  </a:lnTo>
                  <a:lnTo>
                    <a:pt x="184041" y="77736"/>
                  </a:lnTo>
                  <a:lnTo>
                    <a:pt x="183390" y="78582"/>
                  </a:lnTo>
                  <a:lnTo>
                    <a:pt x="181301" y="79853"/>
                  </a:lnTo>
                  <a:lnTo>
                    <a:pt x="181171" y="80313"/>
                  </a:lnTo>
                  <a:lnTo>
                    <a:pt x="182088" y="80668"/>
                  </a:lnTo>
                  <a:lnTo>
                    <a:pt x="182257" y="81130"/>
                  </a:lnTo>
                  <a:lnTo>
                    <a:pt x="180415" y="82634"/>
                  </a:lnTo>
                  <a:lnTo>
                    <a:pt x="176737" y="83723"/>
                  </a:lnTo>
                  <a:lnTo>
                    <a:pt x="174999" y="83706"/>
                  </a:lnTo>
                  <a:lnTo>
                    <a:pt x="172895" y="82769"/>
                  </a:lnTo>
                  <a:lnTo>
                    <a:pt x="171979" y="82802"/>
                  </a:lnTo>
                  <a:lnTo>
                    <a:pt x="171619" y="82945"/>
                  </a:lnTo>
                  <a:lnTo>
                    <a:pt x="171597" y="83239"/>
                  </a:lnTo>
                  <a:lnTo>
                    <a:pt x="172806" y="84363"/>
                  </a:lnTo>
                  <a:lnTo>
                    <a:pt x="170580" y="84886"/>
                  </a:lnTo>
                  <a:lnTo>
                    <a:pt x="160886" y="86201"/>
                  </a:lnTo>
                  <a:lnTo>
                    <a:pt x="144400" y="85225"/>
                  </a:lnTo>
                  <a:lnTo>
                    <a:pt x="137868" y="84216"/>
                  </a:lnTo>
                  <a:lnTo>
                    <a:pt x="129808" y="82611"/>
                  </a:lnTo>
                  <a:lnTo>
                    <a:pt x="125008" y="82184"/>
                  </a:lnTo>
                  <a:lnTo>
                    <a:pt x="118205" y="82080"/>
                  </a:lnTo>
                  <a:lnTo>
                    <a:pt x="112615" y="79833"/>
                  </a:lnTo>
                  <a:lnTo>
                    <a:pt x="110028" y="78445"/>
                  </a:lnTo>
                  <a:lnTo>
                    <a:pt x="109820" y="77869"/>
                  </a:lnTo>
                  <a:lnTo>
                    <a:pt x="110112" y="77211"/>
                  </a:lnTo>
                  <a:lnTo>
                    <a:pt x="110693" y="76763"/>
                  </a:lnTo>
                  <a:lnTo>
                    <a:pt x="111564" y="76521"/>
                  </a:lnTo>
                  <a:lnTo>
                    <a:pt x="113408" y="76496"/>
                  </a:lnTo>
                  <a:lnTo>
                    <a:pt x="113648" y="76301"/>
                  </a:lnTo>
                  <a:lnTo>
                    <a:pt x="112241" y="75189"/>
                  </a:lnTo>
                  <a:lnTo>
                    <a:pt x="110894" y="75549"/>
                  </a:lnTo>
                  <a:lnTo>
                    <a:pt x="107294" y="77118"/>
                  </a:lnTo>
                  <a:lnTo>
                    <a:pt x="105693" y="77062"/>
                  </a:lnTo>
                  <a:lnTo>
                    <a:pt x="103589" y="76278"/>
                  </a:lnTo>
                  <a:lnTo>
                    <a:pt x="103509" y="75515"/>
                  </a:lnTo>
                  <a:lnTo>
                    <a:pt x="99397" y="75224"/>
                  </a:lnTo>
                  <a:lnTo>
                    <a:pt x="95822" y="74271"/>
                  </a:lnTo>
                  <a:lnTo>
                    <a:pt x="92272" y="72902"/>
                  </a:lnTo>
                  <a:lnTo>
                    <a:pt x="91742" y="72379"/>
                  </a:lnTo>
                  <a:lnTo>
                    <a:pt x="93448" y="71617"/>
                  </a:lnTo>
                  <a:lnTo>
                    <a:pt x="93118" y="71467"/>
                  </a:lnTo>
                  <a:lnTo>
                    <a:pt x="91835" y="71338"/>
                  </a:lnTo>
                  <a:lnTo>
                    <a:pt x="89242" y="71589"/>
                  </a:lnTo>
                  <a:lnTo>
                    <a:pt x="85336" y="73320"/>
                  </a:lnTo>
                  <a:lnTo>
                    <a:pt x="83649" y="73718"/>
                  </a:lnTo>
                  <a:lnTo>
                    <a:pt x="58117" y="74123"/>
                  </a:lnTo>
                  <a:lnTo>
                    <a:pt x="51642" y="74302"/>
                  </a:lnTo>
                  <a:lnTo>
                    <a:pt x="50390" y="74565"/>
                  </a:lnTo>
                  <a:lnTo>
                    <a:pt x="49262" y="73439"/>
                  </a:lnTo>
                  <a:lnTo>
                    <a:pt x="48256" y="70925"/>
                  </a:lnTo>
                  <a:lnTo>
                    <a:pt x="47881" y="69269"/>
                  </a:lnTo>
                  <a:lnTo>
                    <a:pt x="48139" y="68468"/>
                  </a:lnTo>
                  <a:lnTo>
                    <a:pt x="49036" y="67506"/>
                  </a:lnTo>
                  <a:lnTo>
                    <a:pt x="50425" y="67669"/>
                  </a:lnTo>
                  <a:lnTo>
                    <a:pt x="51747" y="68434"/>
                  </a:lnTo>
                  <a:lnTo>
                    <a:pt x="52943" y="69519"/>
                  </a:lnTo>
                  <a:lnTo>
                    <a:pt x="54318" y="70041"/>
                  </a:lnTo>
                  <a:lnTo>
                    <a:pt x="63228" y="68721"/>
                  </a:lnTo>
                  <a:lnTo>
                    <a:pt x="66847" y="67834"/>
                  </a:lnTo>
                  <a:lnTo>
                    <a:pt x="68385" y="66990"/>
                  </a:lnTo>
                  <a:lnTo>
                    <a:pt x="70196" y="65556"/>
                  </a:lnTo>
                  <a:lnTo>
                    <a:pt x="72118" y="64822"/>
                  </a:lnTo>
                  <a:lnTo>
                    <a:pt x="73034" y="64129"/>
                  </a:lnTo>
                  <a:lnTo>
                    <a:pt x="74835" y="61933"/>
                  </a:lnTo>
                  <a:lnTo>
                    <a:pt x="76079" y="60913"/>
                  </a:lnTo>
                  <a:lnTo>
                    <a:pt x="77569" y="60160"/>
                  </a:lnTo>
                  <a:lnTo>
                    <a:pt x="79300" y="59674"/>
                  </a:lnTo>
                  <a:lnTo>
                    <a:pt x="83243" y="59328"/>
                  </a:lnTo>
                  <a:lnTo>
                    <a:pt x="80649" y="58811"/>
                  </a:lnTo>
                  <a:lnTo>
                    <a:pt x="78176" y="58811"/>
                  </a:lnTo>
                  <a:lnTo>
                    <a:pt x="69760" y="61130"/>
                  </a:lnTo>
                  <a:lnTo>
                    <a:pt x="66938" y="61130"/>
                  </a:lnTo>
                  <a:lnTo>
                    <a:pt x="67056" y="60769"/>
                  </a:lnTo>
                  <a:lnTo>
                    <a:pt x="68246" y="60114"/>
                  </a:lnTo>
                  <a:lnTo>
                    <a:pt x="71141" y="58984"/>
                  </a:lnTo>
                  <a:lnTo>
                    <a:pt x="69153" y="58899"/>
                  </a:lnTo>
                  <a:lnTo>
                    <a:pt x="68394" y="58387"/>
                  </a:lnTo>
                  <a:lnTo>
                    <a:pt x="68307" y="57309"/>
                  </a:lnTo>
                  <a:lnTo>
                    <a:pt x="69785" y="55574"/>
                  </a:lnTo>
                  <a:lnTo>
                    <a:pt x="76636" y="53285"/>
                  </a:lnTo>
                  <a:lnTo>
                    <a:pt x="79006" y="52948"/>
                  </a:lnTo>
                  <a:lnTo>
                    <a:pt x="79725" y="52496"/>
                  </a:lnTo>
                  <a:lnTo>
                    <a:pt x="78826" y="52126"/>
                  </a:lnTo>
                  <a:lnTo>
                    <a:pt x="77395" y="51906"/>
                  </a:lnTo>
                  <a:lnTo>
                    <a:pt x="70501" y="54260"/>
                  </a:lnTo>
                  <a:lnTo>
                    <a:pt x="65483" y="55075"/>
                  </a:lnTo>
                  <a:lnTo>
                    <a:pt x="63992" y="54915"/>
                  </a:lnTo>
                  <a:lnTo>
                    <a:pt x="61396" y="54002"/>
                  </a:lnTo>
                  <a:lnTo>
                    <a:pt x="60559" y="53596"/>
                  </a:lnTo>
                  <a:lnTo>
                    <a:pt x="59439" y="52550"/>
                  </a:lnTo>
                  <a:lnTo>
                    <a:pt x="59566" y="51920"/>
                  </a:lnTo>
                  <a:lnTo>
                    <a:pt x="61957" y="50075"/>
                  </a:lnTo>
                  <a:lnTo>
                    <a:pt x="61571" y="49718"/>
                  </a:lnTo>
                  <a:lnTo>
                    <a:pt x="59928" y="49536"/>
                  </a:lnTo>
                  <a:lnTo>
                    <a:pt x="55506" y="47837"/>
                  </a:lnTo>
                  <a:lnTo>
                    <a:pt x="48507" y="48007"/>
                  </a:lnTo>
                  <a:lnTo>
                    <a:pt x="31190" y="47025"/>
                  </a:lnTo>
                  <a:lnTo>
                    <a:pt x="27612" y="47442"/>
                  </a:lnTo>
                  <a:lnTo>
                    <a:pt x="21713" y="48899"/>
                  </a:lnTo>
                  <a:lnTo>
                    <a:pt x="18146" y="49379"/>
                  </a:lnTo>
                  <a:lnTo>
                    <a:pt x="16500" y="49062"/>
                  </a:lnTo>
                  <a:lnTo>
                    <a:pt x="15003" y="48291"/>
                  </a:lnTo>
                  <a:lnTo>
                    <a:pt x="13642" y="47253"/>
                  </a:lnTo>
                  <a:lnTo>
                    <a:pt x="12421" y="45945"/>
                  </a:lnTo>
                  <a:lnTo>
                    <a:pt x="12950" y="45033"/>
                  </a:lnTo>
                  <a:lnTo>
                    <a:pt x="15233" y="44514"/>
                  </a:lnTo>
                  <a:lnTo>
                    <a:pt x="16908" y="44266"/>
                  </a:lnTo>
                  <a:lnTo>
                    <a:pt x="21622" y="44582"/>
                  </a:lnTo>
                  <a:lnTo>
                    <a:pt x="27368" y="43667"/>
                  </a:lnTo>
                  <a:lnTo>
                    <a:pt x="31032" y="43476"/>
                  </a:lnTo>
                  <a:lnTo>
                    <a:pt x="32085" y="43331"/>
                  </a:lnTo>
                  <a:lnTo>
                    <a:pt x="34242" y="42357"/>
                  </a:lnTo>
                  <a:lnTo>
                    <a:pt x="35307" y="42112"/>
                  </a:lnTo>
                  <a:lnTo>
                    <a:pt x="36968" y="42453"/>
                  </a:lnTo>
                  <a:lnTo>
                    <a:pt x="37771" y="43114"/>
                  </a:lnTo>
                  <a:lnTo>
                    <a:pt x="43555" y="42087"/>
                  </a:lnTo>
                  <a:lnTo>
                    <a:pt x="45540" y="41572"/>
                  </a:lnTo>
                  <a:lnTo>
                    <a:pt x="45764" y="41256"/>
                  </a:lnTo>
                  <a:lnTo>
                    <a:pt x="46634" y="40886"/>
                  </a:lnTo>
                  <a:lnTo>
                    <a:pt x="49511" y="41442"/>
                  </a:lnTo>
                  <a:lnTo>
                    <a:pt x="51840" y="41460"/>
                  </a:lnTo>
                  <a:lnTo>
                    <a:pt x="54748" y="41078"/>
                  </a:lnTo>
                  <a:lnTo>
                    <a:pt x="59889" y="40909"/>
                  </a:lnTo>
                  <a:lnTo>
                    <a:pt x="71393" y="40823"/>
                  </a:lnTo>
                  <a:lnTo>
                    <a:pt x="73116" y="39985"/>
                  </a:lnTo>
                  <a:lnTo>
                    <a:pt x="73927" y="39244"/>
                  </a:lnTo>
                  <a:lnTo>
                    <a:pt x="74942" y="37370"/>
                  </a:lnTo>
                  <a:lnTo>
                    <a:pt x="74492" y="36984"/>
                  </a:lnTo>
                  <a:lnTo>
                    <a:pt x="67307" y="38710"/>
                  </a:lnTo>
                  <a:lnTo>
                    <a:pt x="65668" y="38683"/>
                  </a:lnTo>
                  <a:lnTo>
                    <a:pt x="57351" y="37768"/>
                  </a:lnTo>
                  <a:lnTo>
                    <a:pt x="54345" y="36733"/>
                  </a:lnTo>
                  <a:lnTo>
                    <a:pt x="55329" y="35902"/>
                  </a:lnTo>
                  <a:lnTo>
                    <a:pt x="59736" y="34113"/>
                  </a:lnTo>
                  <a:lnTo>
                    <a:pt x="64286" y="32677"/>
                  </a:lnTo>
                  <a:lnTo>
                    <a:pt x="70983" y="31125"/>
                  </a:lnTo>
                  <a:lnTo>
                    <a:pt x="72551" y="30522"/>
                  </a:lnTo>
                  <a:lnTo>
                    <a:pt x="72713" y="29809"/>
                  </a:lnTo>
                  <a:lnTo>
                    <a:pt x="68253" y="28535"/>
                  </a:lnTo>
                  <a:lnTo>
                    <a:pt x="59805" y="28887"/>
                  </a:lnTo>
                  <a:lnTo>
                    <a:pt x="57644" y="27376"/>
                  </a:lnTo>
                  <a:lnTo>
                    <a:pt x="50627" y="26481"/>
                  </a:lnTo>
                  <a:lnTo>
                    <a:pt x="45956" y="27044"/>
                  </a:lnTo>
                  <a:lnTo>
                    <a:pt x="43473" y="26130"/>
                  </a:lnTo>
                  <a:lnTo>
                    <a:pt x="37405" y="27393"/>
                  </a:lnTo>
                  <a:lnTo>
                    <a:pt x="24073" y="29222"/>
                  </a:lnTo>
                  <a:lnTo>
                    <a:pt x="18768" y="30489"/>
                  </a:lnTo>
                  <a:lnTo>
                    <a:pt x="15911" y="30908"/>
                  </a:lnTo>
                  <a:lnTo>
                    <a:pt x="12620" y="29873"/>
                  </a:lnTo>
                  <a:lnTo>
                    <a:pt x="6955" y="28708"/>
                  </a:lnTo>
                  <a:lnTo>
                    <a:pt x="577" y="28345"/>
                  </a:lnTo>
                  <a:lnTo>
                    <a:pt x="0" y="27658"/>
                  </a:lnTo>
                  <a:lnTo>
                    <a:pt x="3720" y="25557"/>
                  </a:lnTo>
                  <a:lnTo>
                    <a:pt x="6266" y="25176"/>
                  </a:lnTo>
                  <a:lnTo>
                    <a:pt x="8831" y="25369"/>
                  </a:lnTo>
                  <a:lnTo>
                    <a:pt x="13725" y="26835"/>
                  </a:lnTo>
                  <a:lnTo>
                    <a:pt x="17103" y="27294"/>
                  </a:lnTo>
                  <a:lnTo>
                    <a:pt x="12868" y="25143"/>
                  </a:lnTo>
                  <a:lnTo>
                    <a:pt x="12979" y="24316"/>
                  </a:lnTo>
                  <a:lnTo>
                    <a:pt x="12659" y="23078"/>
                  </a:lnTo>
                  <a:lnTo>
                    <a:pt x="11347" y="22547"/>
                  </a:lnTo>
                  <a:lnTo>
                    <a:pt x="10052" y="21177"/>
                  </a:lnTo>
                  <a:lnTo>
                    <a:pt x="10585" y="20714"/>
                  </a:lnTo>
                  <a:lnTo>
                    <a:pt x="12249" y="20552"/>
                  </a:lnTo>
                  <a:lnTo>
                    <a:pt x="15657" y="21015"/>
                  </a:lnTo>
                  <a:lnTo>
                    <a:pt x="23758" y="23391"/>
                  </a:lnTo>
                  <a:lnTo>
                    <a:pt x="27736" y="22970"/>
                  </a:lnTo>
                  <a:lnTo>
                    <a:pt x="29919" y="22095"/>
                  </a:lnTo>
                  <a:lnTo>
                    <a:pt x="32893" y="21446"/>
                  </a:lnTo>
                  <a:lnTo>
                    <a:pt x="32048" y="21107"/>
                  </a:lnTo>
                  <a:lnTo>
                    <a:pt x="25047" y="21067"/>
                  </a:lnTo>
                  <a:lnTo>
                    <a:pt x="21304" y="20583"/>
                  </a:lnTo>
                  <a:lnTo>
                    <a:pt x="19411" y="19889"/>
                  </a:lnTo>
                  <a:lnTo>
                    <a:pt x="17770" y="18704"/>
                  </a:lnTo>
                  <a:lnTo>
                    <a:pt x="18347" y="18160"/>
                  </a:lnTo>
                  <a:lnTo>
                    <a:pt x="20293" y="17727"/>
                  </a:lnTo>
                  <a:lnTo>
                    <a:pt x="26272" y="17852"/>
                  </a:lnTo>
                  <a:lnTo>
                    <a:pt x="22333" y="15800"/>
                  </a:lnTo>
                  <a:lnTo>
                    <a:pt x="19596" y="14621"/>
                  </a:lnTo>
                  <a:lnTo>
                    <a:pt x="19297" y="14051"/>
                  </a:lnTo>
                  <a:lnTo>
                    <a:pt x="19485" y="13336"/>
                  </a:lnTo>
                  <a:lnTo>
                    <a:pt x="19856" y="12857"/>
                  </a:lnTo>
                  <a:lnTo>
                    <a:pt x="20408" y="12619"/>
                  </a:lnTo>
                  <a:lnTo>
                    <a:pt x="27269" y="13817"/>
                  </a:lnTo>
                  <a:lnTo>
                    <a:pt x="28772" y="13868"/>
                  </a:lnTo>
                  <a:lnTo>
                    <a:pt x="27385" y="13093"/>
                  </a:lnTo>
                  <a:lnTo>
                    <a:pt x="24376" y="11956"/>
                  </a:lnTo>
                  <a:lnTo>
                    <a:pt x="24239" y="11529"/>
                  </a:lnTo>
                  <a:lnTo>
                    <a:pt x="25507" y="11177"/>
                  </a:lnTo>
                  <a:lnTo>
                    <a:pt x="26133" y="10530"/>
                  </a:lnTo>
                  <a:lnTo>
                    <a:pt x="26190" y="9994"/>
                  </a:lnTo>
                  <a:lnTo>
                    <a:pt x="28273" y="9535"/>
                  </a:lnTo>
                  <a:lnTo>
                    <a:pt x="30373" y="9515"/>
                  </a:lnTo>
                  <a:lnTo>
                    <a:pt x="32488" y="9933"/>
                  </a:lnTo>
                  <a:lnTo>
                    <a:pt x="39050" y="12154"/>
                  </a:lnTo>
                  <a:lnTo>
                    <a:pt x="39990" y="12778"/>
                  </a:lnTo>
                  <a:lnTo>
                    <a:pt x="40301" y="13599"/>
                  </a:lnTo>
                  <a:lnTo>
                    <a:pt x="39980" y="14618"/>
                  </a:lnTo>
                  <a:lnTo>
                    <a:pt x="40254" y="15031"/>
                  </a:lnTo>
                  <a:lnTo>
                    <a:pt x="42817" y="14680"/>
                  </a:lnTo>
                  <a:lnTo>
                    <a:pt x="44861" y="15109"/>
                  </a:lnTo>
                  <a:lnTo>
                    <a:pt x="45882" y="14993"/>
                  </a:lnTo>
                  <a:lnTo>
                    <a:pt x="48424" y="13459"/>
                  </a:lnTo>
                  <a:lnTo>
                    <a:pt x="50178" y="13820"/>
                  </a:lnTo>
                  <a:lnTo>
                    <a:pt x="51236" y="14538"/>
                  </a:lnTo>
                  <a:lnTo>
                    <a:pt x="51563" y="15188"/>
                  </a:lnTo>
                  <a:lnTo>
                    <a:pt x="51720" y="16079"/>
                  </a:lnTo>
                  <a:lnTo>
                    <a:pt x="51273" y="17937"/>
                  </a:lnTo>
                  <a:lnTo>
                    <a:pt x="51389" y="18199"/>
                  </a:lnTo>
                  <a:lnTo>
                    <a:pt x="53171" y="17151"/>
                  </a:lnTo>
                  <a:lnTo>
                    <a:pt x="56207" y="17071"/>
                  </a:lnTo>
                  <a:lnTo>
                    <a:pt x="56598" y="16544"/>
                  </a:lnTo>
                  <a:lnTo>
                    <a:pt x="56690" y="14590"/>
                  </a:lnTo>
                  <a:lnTo>
                    <a:pt x="56443" y="12943"/>
                  </a:lnTo>
                  <a:lnTo>
                    <a:pt x="56107" y="12602"/>
                  </a:lnTo>
                  <a:lnTo>
                    <a:pt x="46127" y="10320"/>
                  </a:lnTo>
                  <a:lnTo>
                    <a:pt x="44392" y="9782"/>
                  </a:lnTo>
                  <a:lnTo>
                    <a:pt x="42218" y="8658"/>
                  </a:lnTo>
                  <a:lnTo>
                    <a:pt x="42658" y="8093"/>
                  </a:lnTo>
                  <a:lnTo>
                    <a:pt x="44602" y="7588"/>
                  </a:lnTo>
                  <a:lnTo>
                    <a:pt x="47534" y="7387"/>
                  </a:lnTo>
                  <a:lnTo>
                    <a:pt x="54336" y="7414"/>
                  </a:lnTo>
                  <a:lnTo>
                    <a:pt x="55026" y="7178"/>
                  </a:lnTo>
                  <a:lnTo>
                    <a:pt x="53708" y="6586"/>
                  </a:lnTo>
                  <a:lnTo>
                    <a:pt x="50558" y="6204"/>
                  </a:lnTo>
                  <a:lnTo>
                    <a:pt x="49822" y="5862"/>
                  </a:lnTo>
                  <a:lnTo>
                    <a:pt x="49449" y="5205"/>
                  </a:lnTo>
                  <a:lnTo>
                    <a:pt x="45716" y="5564"/>
                  </a:lnTo>
                  <a:lnTo>
                    <a:pt x="41552" y="5579"/>
                  </a:lnTo>
                  <a:lnTo>
                    <a:pt x="37547" y="5177"/>
                  </a:lnTo>
                  <a:lnTo>
                    <a:pt x="37465" y="4665"/>
                  </a:lnTo>
                  <a:lnTo>
                    <a:pt x="39046" y="3915"/>
                  </a:lnTo>
                  <a:lnTo>
                    <a:pt x="42317" y="2670"/>
                  </a:lnTo>
                  <a:lnTo>
                    <a:pt x="43840" y="2361"/>
                  </a:lnTo>
                  <a:lnTo>
                    <a:pt x="48413" y="2578"/>
                  </a:lnTo>
                  <a:lnTo>
                    <a:pt x="52956" y="2229"/>
                  </a:lnTo>
                  <a:lnTo>
                    <a:pt x="56637" y="2651"/>
                  </a:lnTo>
                  <a:lnTo>
                    <a:pt x="59557" y="3884"/>
                  </a:lnTo>
                  <a:lnTo>
                    <a:pt x="63709" y="6050"/>
                  </a:lnTo>
                  <a:lnTo>
                    <a:pt x="69325" y="7436"/>
                  </a:lnTo>
                  <a:lnTo>
                    <a:pt x="69839" y="7870"/>
                  </a:lnTo>
                  <a:lnTo>
                    <a:pt x="72827" y="9005"/>
                  </a:lnTo>
                  <a:lnTo>
                    <a:pt x="78767" y="12058"/>
                  </a:lnTo>
                  <a:lnTo>
                    <a:pt x="84803" y="13830"/>
                  </a:lnTo>
                  <a:lnTo>
                    <a:pt x="85082" y="14281"/>
                  </a:lnTo>
                  <a:lnTo>
                    <a:pt x="84089" y="14811"/>
                  </a:lnTo>
                  <a:lnTo>
                    <a:pt x="81769" y="15433"/>
                  </a:lnTo>
                  <a:lnTo>
                    <a:pt x="82300" y="15778"/>
                  </a:lnTo>
                  <a:lnTo>
                    <a:pt x="85330" y="16229"/>
                  </a:lnTo>
                  <a:lnTo>
                    <a:pt x="87513" y="17430"/>
                  </a:lnTo>
                  <a:lnTo>
                    <a:pt x="87660" y="17951"/>
                  </a:lnTo>
                  <a:lnTo>
                    <a:pt x="85686" y="21669"/>
                  </a:lnTo>
                  <a:lnTo>
                    <a:pt x="84638" y="22459"/>
                  </a:lnTo>
                  <a:lnTo>
                    <a:pt x="83428" y="22876"/>
                  </a:lnTo>
                  <a:lnTo>
                    <a:pt x="77851" y="22175"/>
                  </a:lnTo>
                  <a:lnTo>
                    <a:pt x="79180" y="23359"/>
                  </a:lnTo>
                  <a:lnTo>
                    <a:pt x="83162" y="24619"/>
                  </a:lnTo>
                  <a:lnTo>
                    <a:pt x="84063" y="25323"/>
                  </a:lnTo>
                  <a:lnTo>
                    <a:pt x="83469" y="26014"/>
                  </a:lnTo>
                  <a:lnTo>
                    <a:pt x="83904" y="26173"/>
                  </a:lnTo>
                  <a:lnTo>
                    <a:pt x="85363" y="25800"/>
                  </a:lnTo>
                  <a:lnTo>
                    <a:pt x="85967" y="26192"/>
                  </a:lnTo>
                  <a:lnTo>
                    <a:pt x="85715" y="27349"/>
                  </a:lnTo>
                  <a:lnTo>
                    <a:pt x="85094" y="28308"/>
                  </a:lnTo>
                  <a:lnTo>
                    <a:pt x="84104" y="29071"/>
                  </a:lnTo>
                  <a:lnTo>
                    <a:pt x="84388" y="29400"/>
                  </a:lnTo>
                  <a:lnTo>
                    <a:pt x="85947" y="29299"/>
                  </a:lnTo>
                  <a:lnTo>
                    <a:pt x="87409" y="29496"/>
                  </a:lnTo>
                  <a:lnTo>
                    <a:pt x="89691" y="30548"/>
                  </a:lnTo>
                  <a:lnTo>
                    <a:pt x="91542" y="33764"/>
                  </a:lnTo>
                  <a:lnTo>
                    <a:pt x="92463" y="34804"/>
                  </a:lnTo>
                  <a:lnTo>
                    <a:pt x="93125" y="33881"/>
                  </a:lnTo>
                  <a:lnTo>
                    <a:pt x="93958" y="31533"/>
                  </a:lnTo>
                  <a:lnTo>
                    <a:pt x="94739" y="30334"/>
                  </a:lnTo>
                  <a:lnTo>
                    <a:pt x="95470" y="30281"/>
                  </a:lnTo>
                  <a:lnTo>
                    <a:pt x="96102" y="29887"/>
                  </a:lnTo>
                  <a:lnTo>
                    <a:pt x="96631" y="29150"/>
                  </a:lnTo>
                  <a:lnTo>
                    <a:pt x="97711" y="26553"/>
                  </a:lnTo>
                  <a:lnTo>
                    <a:pt x="101453" y="24584"/>
                  </a:lnTo>
                  <a:lnTo>
                    <a:pt x="103240" y="23981"/>
                  </a:lnTo>
                  <a:lnTo>
                    <a:pt x="104918" y="23847"/>
                  </a:lnTo>
                  <a:lnTo>
                    <a:pt x="105734" y="24093"/>
                  </a:lnTo>
                  <a:lnTo>
                    <a:pt x="108533" y="26157"/>
                  </a:lnTo>
                  <a:lnTo>
                    <a:pt x="110236" y="26504"/>
                  </a:lnTo>
                  <a:lnTo>
                    <a:pt x="111111" y="26391"/>
                  </a:lnTo>
                  <a:lnTo>
                    <a:pt x="112308" y="24990"/>
                  </a:lnTo>
                  <a:lnTo>
                    <a:pt x="113825" y="22301"/>
                  </a:lnTo>
                  <a:lnTo>
                    <a:pt x="114172" y="19298"/>
                  </a:lnTo>
                  <a:lnTo>
                    <a:pt x="113347" y="15982"/>
                  </a:lnTo>
                  <a:lnTo>
                    <a:pt x="113826" y="13618"/>
                  </a:lnTo>
                  <a:lnTo>
                    <a:pt x="115607" y="12206"/>
                  </a:lnTo>
                  <a:lnTo>
                    <a:pt x="117946" y="11771"/>
                  </a:lnTo>
                  <a:lnTo>
                    <a:pt x="120843" y="12313"/>
                  </a:lnTo>
                  <a:lnTo>
                    <a:pt x="122960" y="13176"/>
                  </a:lnTo>
                  <a:lnTo>
                    <a:pt x="127141" y="16468"/>
                  </a:lnTo>
                  <a:lnTo>
                    <a:pt x="130516" y="18191"/>
                  </a:lnTo>
                  <a:lnTo>
                    <a:pt x="133412" y="20042"/>
                  </a:lnTo>
                  <a:lnTo>
                    <a:pt x="134912" y="20643"/>
                  </a:lnTo>
                  <a:lnTo>
                    <a:pt x="137782" y="20946"/>
                  </a:lnTo>
                  <a:lnTo>
                    <a:pt x="138552" y="20828"/>
                  </a:lnTo>
                  <a:lnTo>
                    <a:pt x="139065" y="20400"/>
                  </a:lnTo>
                  <a:lnTo>
                    <a:pt x="139324" y="19664"/>
                  </a:lnTo>
                  <a:lnTo>
                    <a:pt x="138706" y="14954"/>
                  </a:lnTo>
                  <a:lnTo>
                    <a:pt x="139513" y="13487"/>
                  </a:lnTo>
                  <a:lnTo>
                    <a:pt x="140732" y="12446"/>
                  </a:lnTo>
                  <a:lnTo>
                    <a:pt x="145917" y="11832"/>
                  </a:lnTo>
                  <a:lnTo>
                    <a:pt x="148738" y="11179"/>
                  </a:lnTo>
                  <a:lnTo>
                    <a:pt x="151487" y="10106"/>
                  </a:lnTo>
                  <a:lnTo>
                    <a:pt x="153765" y="9531"/>
                  </a:lnTo>
                  <a:lnTo>
                    <a:pt x="155573" y="9454"/>
                  </a:lnTo>
                  <a:lnTo>
                    <a:pt x="157462" y="9873"/>
                  </a:lnTo>
                  <a:lnTo>
                    <a:pt x="159433" y="10786"/>
                  </a:lnTo>
                  <a:lnTo>
                    <a:pt x="162508" y="12566"/>
                  </a:lnTo>
                  <a:lnTo>
                    <a:pt x="166377" y="15517"/>
                  </a:lnTo>
                  <a:lnTo>
                    <a:pt x="171295" y="17723"/>
                  </a:lnTo>
                  <a:lnTo>
                    <a:pt x="173874" y="21224"/>
                  </a:lnTo>
                  <a:lnTo>
                    <a:pt x="174424" y="21817"/>
                  </a:lnTo>
                  <a:lnTo>
                    <a:pt x="175026" y="21885"/>
                  </a:lnTo>
                  <a:lnTo>
                    <a:pt x="175676" y="21431"/>
                  </a:lnTo>
                  <a:lnTo>
                    <a:pt x="176093" y="20784"/>
                  </a:lnTo>
                  <a:lnTo>
                    <a:pt x="176212" y="19227"/>
                  </a:lnTo>
                  <a:lnTo>
                    <a:pt x="174834" y="17162"/>
                  </a:lnTo>
                  <a:lnTo>
                    <a:pt x="170234" y="11963"/>
                  </a:lnTo>
                  <a:lnTo>
                    <a:pt x="170155" y="10978"/>
                  </a:lnTo>
                  <a:lnTo>
                    <a:pt x="170736" y="10187"/>
                  </a:lnTo>
                  <a:lnTo>
                    <a:pt x="173977" y="10101"/>
                  </a:lnTo>
                  <a:lnTo>
                    <a:pt x="181519" y="10577"/>
                  </a:lnTo>
                  <a:lnTo>
                    <a:pt x="183927" y="11384"/>
                  </a:lnTo>
                  <a:lnTo>
                    <a:pt x="189053" y="14560"/>
                  </a:lnTo>
                  <a:lnTo>
                    <a:pt x="190493" y="15328"/>
                  </a:lnTo>
                  <a:lnTo>
                    <a:pt x="191371" y="15521"/>
                  </a:lnTo>
                  <a:lnTo>
                    <a:pt x="191687" y="15136"/>
                  </a:lnTo>
                  <a:lnTo>
                    <a:pt x="193676" y="14547"/>
                  </a:lnTo>
                  <a:lnTo>
                    <a:pt x="195052" y="13831"/>
                  </a:lnTo>
                  <a:lnTo>
                    <a:pt x="197345" y="12081"/>
                  </a:lnTo>
                  <a:lnTo>
                    <a:pt x="202353" y="8932"/>
                  </a:lnTo>
                  <a:lnTo>
                    <a:pt x="203394" y="8839"/>
                  </a:lnTo>
                  <a:lnTo>
                    <a:pt x="204856" y="9087"/>
                  </a:lnTo>
                  <a:lnTo>
                    <a:pt x="207424" y="9912"/>
                  </a:lnTo>
                  <a:lnTo>
                    <a:pt x="208643" y="10573"/>
                  </a:lnTo>
                  <a:lnTo>
                    <a:pt x="211058" y="11076"/>
                  </a:lnTo>
                  <a:lnTo>
                    <a:pt x="213534" y="10899"/>
                  </a:lnTo>
                  <a:lnTo>
                    <a:pt x="216952" y="9796"/>
                  </a:lnTo>
                  <a:lnTo>
                    <a:pt x="220813" y="9122"/>
                  </a:lnTo>
                  <a:lnTo>
                    <a:pt x="222137" y="7558"/>
                  </a:lnTo>
                  <a:lnTo>
                    <a:pt x="222387" y="6845"/>
                  </a:lnTo>
                  <a:lnTo>
                    <a:pt x="219275" y="2192"/>
                  </a:lnTo>
                  <a:lnTo>
                    <a:pt x="220583" y="1241"/>
                  </a:lnTo>
                  <a:lnTo>
                    <a:pt x="227327" y="87"/>
                  </a:lnTo>
                  <a:lnTo>
                    <a:pt x="233224" y="0"/>
                  </a:lnTo>
                  <a:lnTo>
                    <a:pt x="234620" y="315"/>
                  </a:lnTo>
                  <a:lnTo>
                    <a:pt x="238336" y="2575"/>
                  </a:lnTo>
                  <a:lnTo>
                    <a:pt x="240855" y="3713"/>
                  </a:lnTo>
                  <a:lnTo>
                    <a:pt x="242126" y="4628"/>
                  </a:lnTo>
                  <a:lnTo>
                    <a:pt x="242429" y="6641"/>
                  </a:lnTo>
                  <a:lnTo>
                    <a:pt x="243961" y="738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7506007" y="2521571"/>
              <a:ext cx="46097" cy="109275"/>
            </a:xfrm>
            <a:custGeom>
              <a:avLst/>
              <a:pathLst>
                <a:path w="46097" h="109275">
                  <a:moveTo>
                    <a:pt x="42611" y="19255"/>
                  </a:moveTo>
                  <a:lnTo>
                    <a:pt x="41151" y="19421"/>
                  </a:lnTo>
                  <a:lnTo>
                    <a:pt x="37745" y="20715"/>
                  </a:lnTo>
                  <a:lnTo>
                    <a:pt x="37284" y="21104"/>
                  </a:lnTo>
                  <a:lnTo>
                    <a:pt x="36685" y="21854"/>
                  </a:lnTo>
                  <a:lnTo>
                    <a:pt x="36579" y="22434"/>
                  </a:lnTo>
                  <a:lnTo>
                    <a:pt x="36094" y="28635"/>
                  </a:lnTo>
                  <a:lnTo>
                    <a:pt x="34240" y="28465"/>
                  </a:lnTo>
                  <a:lnTo>
                    <a:pt x="31981" y="27111"/>
                  </a:lnTo>
                  <a:lnTo>
                    <a:pt x="31541" y="25940"/>
                  </a:lnTo>
                  <a:lnTo>
                    <a:pt x="30861" y="25541"/>
                  </a:lnTo>
                  <a:lnTo>
                    <a:pt x="29250" y="25389"/>
                  </a:lnTo>
                  <a:lnTo>
                    <a:pt x="26195" y="24796"/>
                  </a:lnTo>
                  <a:lnTo>
                    <a:pt x="22652" y="26840"/>
                  </a:lnTo>
                  <a:lnTo>
                    <a:pt x="21146" y="30219"/>
                  </a:lnTo>
                  <a:lnTo>
                    <a:pt x="20841" y="31797"/>
                  </a:lnTo>
                  <a:lnTo>
                    <a:pt x="19637" y="35117"/>
                  </a:lnTo>
                  <a:lnTo>
                    <a:pt x="20064" y="37157"/>
                  </a:lnTo>
                  <a:lnTo>
                    <a:pt x="20269" y="39796"/>
                  </a:lnTo>
                  <a:lnTo>
                    <a:pt x="20571" y="41960"/>
                  </a:lnTo>
                  <a:lnTo>
                    <a:pt x="20255" y="43256"/>
                  </a:lnTo>
                  <a:lnTo>
                    <a:pt x="19578" y="43951"/>
                  </a:lnTo>
                  <a:lnTo>
                    <a:pt x="19780" y="44446"/>
                  </a:lnTo>
                  <a:lnTo>
                    <a:pt x="20385" y="44627"/>
                  </a:lnTo>
                  <a:lnTo>
                    <a:pt x="22325" y="44042"/>
                  </a:lnTo>
                  <a:lnTo>
                    <a:pt x="24368" y="44628"/>
                  </a:lnTo>
                  <a:lnTo>
                    <a:pt x="26327" y="45745"/>
                  </a:lnTo>
                  <a:lnTo>
                    <a:pt x="26484" y="46472"/>
                  </a:lnTo>
                  <a:lnTo>
                    <a:pt x="25094" y="46902"/>
                  </a:lnTo>
                  <a:lnTo>
                    <a:pt x="21813" y="48594"/>
                  </a:lnTo>
                  <a:lnTo>
                    <a:pt x="19500" y="50554"/>
                  </a:lnTo>
                  <a:lnTo>
                    <a:pt x="18898" y="52370"/>
                  </a:lnTo>
                  <a:lnTo>
                    <a:pt x="17338" y="56231"/>
                  </a:lnTo>
                  <a:lnTo>
                    <a:pt x="17551" y="57024"/>
                  </a:lnTo>
                  <a:lnTo>
                    <a:pt x="18307" y="57490"/>
                  </a:lnTo>
                  <a:lnTo>
                    <a:pt x="23650" y="57078"/>
                  </a:lnTo>
                  <a:lnTo>
                    <a:pt x="28500" y="55514"/>
                  </a:lnTo>
                  <a:lnTo>
                    <a:pt x="32148" y="53853"/>
                  </a:lnTo>
                  <a:lnTo>
                    <a:pt x="33306" y="53953"/>
                  </a:lnTo>
                  <a:lnTo>
                    <a:pt x="32559" y="58221"/>
                  </a:lnTo>
                  <a:lnTo>
                    <a:pt x="31927" y="60828"/>
                  </a:lnTo>
                  <a:lnTo>
                    <a:pt x="32175" y="61272"/>
                  </a:lnTo>
                  <a:lnTo>
                    <a:pt x="32993" y="63539"/>
                  </a:lnTo>
                  <a:lnTo>
                    <a:pt x="31439" y="67688"/>
                  </a:lnTo>
                  <a:lnTo>
                    <a:pt x="29701" y="71061"/>
                  </a:lnTo>
                  <a:lnTo>
                    <a:pt x="29085" y="72663"/>
                  </a:lnTo>
                  <a:lnTo>
                    <a:pt x="27393" y="76221"/>
                  </a:lnTo>
                  <a:lnTo>
                    <a:pt x="25663" y="80354"/>
                  </a:lnTo>
                  <a:lnTo>
                    <a:pt x="24741" y="83201"/>
                  </a:lnTo>
                  <a:lnTo>
                    <a:pt x="24948" y="84212"/>
                  </a:lnTo>
                  <a:lnTo>
                    <a:pt x="24519" y="89435"/>
                  </a:lnTo>
                  <a:lnTo>
                    <a:pt x="24768" y="90916"/>
                  </a:lnTo>
                  <a:lnTo>
                    <a:pt x="22738" y="95443"/>
                  </a:lnTo>
                  <a:lnTo>
                    <a:pt x="22331" y="97680"/>
                  </a:lnTo>
                  <a:lnTo>
                    <a:pt x="21516" y="100716"/>
                  </a:lnTo>
                  <a:lnTo>
                    <a:pt x="20121" y="107128"/>
                  </a:lnTo>
                  <a:lnTo>
                    <a:pt x="18210" y="109275"/>
                  </a:lnTo>
                  <a:lnTo>
                    <a:pt x="17257" y="106883"/>
                  </a:lnTo>
                  <a:lnTo>
                    <a:pt x="15082" y="100024"/>
                  </a:lnTo>
                  <a:lnTo>
                    <a:pt x="13533" y="95329"/>
                  </a:lnTo>
                  <a:lnTo>
                    <a:pt x="11420" y="89541"/>
                  </a:lnTo>
                  <a:lnTo>
                    <a:pt x="7858" y="82506"/>
                  </a:lnTo>
                  <a:lnTo>
                    <a:pt x="7529" y="80811"/>
                  </a:lnTo>
                  <a:lnTo>
                    <a:pt x="6760" y="78354"/>
                  </a:lnTo>
                  <a:lnTo>
                    <a:pt x="4301" y="71956"/>
                  </a:lnTo>
                  <a:lnTo>
                    <a:pt x="2299" y="67336"/>
                  </a:lnTo>
                  <a:lnTo>
                    <a:pt x="0" y="61442"/>
                  </a:lnTo>
                  <a:lnTo>
                    <a:pt x="2847" y="59103"/>
                  </a:lnTo>
                  <a:lnTo>
                    <a:pt x="2898" y="57174"/>
                  </a:lnTo>
                  <a:lnTo>
                    <a:pt x="7745" y="52673"/>
                  </a:lnTo>
                  <a:lnTo>
                    <a:pt x="7704" y="52230"/>
                  </a:lnTo>
                  <a:lnTo>
                    <a:pt x="6411" y="51036"/>
                  </a:lnTo>
                  <a:lnTo>
                    <a:pt x="6595" y="50831"/>
                  </a:lnTo>
                  <a:lnTo>
                    <a:pt x="11968" y="42446"/>
                  </a:lnTo>
                  <a:lnTo>
                    <a:pt x="15433" y="34138"/>
                  </a:lnTo>
                  <a:lnTo>
                    <a:pt x="18696" y="22595"/>
                  </a:lnTo>
                  <a:lnTo>
                    <a:pt x="21016" y="16722"/>
                  </a:lnTo>
                  <a:lnTo>
                    <a:pt x="22984" y="12837"/>
                  </a:lnTo>
                  <a:lnTo>
                    <a:pt x="23855" y="9617"/>
                  </a:lnTo>
                  <a:lnTo>
                    <a:pt x="27026" y="9388"/>
                  </a:lnTo>
                  <a:lnTo>
                    <a:pt x="29390" y="9732"/>
                  </a:lnTo>
                  <a:lnTo>
                    <a:pt x="32218" y="9839"/>
                  </a:lnTo>
                  <a:lnTo>
                    <a:pt x="34483" y="8628"/>
                  </a:lnTo>
                  <a:lnTo>
                    <a:pt x="35570" y="5008"/>
                  </a:lnTo>
                  <a:lnTo>
                    <a:pt x="36863" y="4428"/>
                  </a:lnTo>
                  <a:lnTo>
                    <a:pt x="37516" y="5281"/>
                  </a:lnTo>
                  <a:lnTo>
                    <a:pt x="38188" y="4329"/>
                  </a:lnTo>
                  <a:lnTo>
                    <a:pt x="41151" y="2739"/>
                  </a:lnTo>
                  <a:lnTo>
                    <a:pt x="42616" y="1712"/>
                  </a:lnTo>
                  <a:lnTo>
                    <a:pt x="44087" y="443"/>
                  </a:lnTo>
                  <a:lnTo>
                    <a:pt x="44872" y="0"/>
                  </a:lnTo>
                  <a:lnTo>
                    <a:pt x="44387" y="1693"/>
                  </a:lnTo>
                  <a:lnTo>
                    <a:pt x="43987" y="2797"/>
                  </a:lnTo>
                  <a:lnTo>
                    <a:pt x="43985" y="4242"/>
                  </a:lnTo>
                  <a:lnTo>
                    <a:pt x="44586" y="5034"/>
                  </a:lnTo>
                  <a:lnTo>
                    <a:pt x="45407" y="6611"/>
                  </a:lnTo>
                  <a:lnTo>
                    <a:pt x="45909" y="8180"/>
                  </a:lnTo>
                  <a:lnTo>
                    <a:pt x="44843" y="9482"/>
                  </a:lnTo>
                  <a:lnTo>
                    <a:pt x="44945" y="10843"/>
                  </a:lnTo>
                  <a:lnTo>
                    <a:pt x="45229" y="11983"/>
                  </a:lnTo>
                  <a:lnTo>
                    <a:pt x="46097" y="13323"/>
                  </a:lnTo>
                  <a:lnTo>
                    <a:pt x="44532" y="15734"/>
                  </a:lnTo>
                  <a:lnTo>
                    <a:pt x="43002" y="1794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6889525" y="2427303"/>
              <a:ext cx="3173" cy="2682"/>
            </a:xfrm>
            <a:custGeom>
              <a:avLst/>
              <a:pathLst>
                <a:path w="3173" h="2682">
                  <a:moveTo>
                    <a:pt x="3173" y="2377"/>
                  </a:moveTo>
                  <a:lnTo>
                    <a:pt x="1848" y="2682"/>
                  </a:lnTo>
                  <a:lnTo>
                    <a:pt x="116" y="1732"/>
                  </a:lnTo>
                  <a:lnTo>
                    <a:pt x="0" y="399"/>
                  </a:lnTo>
                  <a:lnTo>
                    <a:pt x="321" y="0"/>
                  </a:lnTo>
                  <a:lnTo>
                    <a:pt x="2426" y="611"/>
                  </a:lnTo>
                  <a:lnTo>
                    <a:pt x="3084" y="1843"/>
                  </a:lnTo>
                  <a:close/>
                </a:path>
              </a:pathLst>
            </a:custGeom>
            <a:solidFill>
              <a:srgbClr val="FDDFD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6903317" y="2387155"/>
              <a:ext cx="88404" cy="44436"/>
            </a:xfrm>
            <a:custGeom>
              <a:avLst/>
              <a:pathLst>
                <a:path w="88404" h="44436">
                  <a:moveTo>
                    <a:pt x="86798" y="2088"/>
                  </a:moveTo>
                  <a:lnTo>
                    <a:pt x="84928" y="5229"/>
                  </a:lnTo>
                  <a:lnTo>
                    <a:pt x="84011" y="6437"/>
                  </a:lnTo>
                  <a:lnTo>
                    <a:pt x="77345" y="14123"/>
                  </a:lnTo>
                  <a:lnTo>
                    <a:pt x="76581" y="15898"/>
                  </a:lnTo>
                  <a:lnTo>
                    <a:pt x="76112" y="17828"/>
                  </a:lnTo>
                  <a:lnTo>
                    <a:pt x="75421" y="19519"/>
                  </a:lnTo>
                  <a:lnTo>
                    <a:pt x="74487" y="21112"/>
                  </a:lnTo>
                  <a:lnTo>
                    <a:pt x="73615" y="23138"/>
                  </a:lnTo>
                  <a:lnTo>
                    <a:pt x="73785" y="25434"/>
                  </a:lnTo>
                  <a:lnTo>
                    <a:pt x="74098" y="26561"/>
                  </a:lnTo>
                  <a:lnTo>
                    <a:pt x="74900" y="27299"/>
                  </a:lnTo>
                  <a:lnTo>
                    <a:pt x="76217" y="27994"/>
                  </a:lnTo>
                  <a:lnTo>
                    <a:pt x="77229" y="29058"/>
                  </a:lnTo>
                  <a:lnTo>
                    <a:pt x="75677" y="30030"/>
                  </a:lnTo>
                  <a:lnTo>
                    <a:pt x="77388" y="31977"/>
                  </a:lnTo>
                  <a:lnTo>
                    <a:pt x="78843" y="33132"/>
                  </a:lnTo>
                  <a:lnTo>
                    <a:pt x="79037" y="34286"/>
                  </a:lnTo>
                  <a:lnTo>
                    <a:pt x="79005" y="35443"/>
                  </a:lnTo>
                  <a:lnTo>
                    <a:pt x="75982" y="37612"/>
                  </a:lnTo>
                  <a:lnTo>
                    <a:pt x="74800" y="38806"/>
                  </a:lnTo>
                  <a:lnTo>
                    <a:pt x="74066" y="40252"/>
                  </a:lnTo>
                  <a:lnTo>
                    <a:pt x="73748" y="41745"/>
                  </a:lnTo>
                  <a:lnTo>
                    <a:pt x="74080" y="43092"/>
                  </a:lnTo>
                  <a:lnTo>
                    <a:pt x="73977" y="44436"/>
                  </a:lnTo>
                  <a:lnTo>
                    <a:pt x="70933" y="44269"/>
                  </a:lnTo>
                  <a:lnTo>
                    <a:pt x="67816" y="43450"/>
                  </a:lnTo>
                  <a:lnTo>
                    <a:pt x="64675" y="43813"/>
                  </a:lnTo>
                  <a:lnTo>
                    <a:pt x="60209" y="42260"/>
                  </a:lnTo>
                  <a:lnTo>
                    <a:pt x="58581" y="41979"/>
                  </a:lnTo>
                  <a:lnTo>
                    <a:pt x="57100" y="41373"/>
                  </a:lnTo>
                  <a:lnTo>
                    <a:pt x="53381" y="36561"/>
                  </a:lnTo>
                  <a:lnTo>
                    <a:pt x="50391" y="34527"/>
                  </a:lnTo>
                  <a:lnTo>
                    <a:pt x="47182" y="32946"/>
                  </a:lnTo>
                  <a:lnTo>
                    <a:pt x="43904" y="32850"/>
                  </a:lnTo>
                  <a:lnTo>
                    <a:pt x="40619" y="33029"/>
                  </a:lnTo>
                  <a:lnTo>
                    <a:pt x="37721" y="32055"/>
                  </a:lnTo>
                  <a:lnTo>
                    <a:pt x="31822" y="28787"/>
                  </a:lnTo>
                  <a:lnTo>
                    <a:pt x="25572" y="26173"/>
                  </a:lnTo>
                  <a:lnTo>
                    <a:pt x="22919" y="24471"/>
                  </a:lnTo>
                  <a:lnTo>
                    <a:pt x="21707" y="23325"/>
                  </a:lnTo>
                  <a:lnTo>
                    <a:pt x="20293" y="22565"/>
                  </a:lnTo>
                  <a:lnTo>
                    <a:pt x="16712" y="21813"/>
                  </a:lnTo>
                  <a:lnTo>
                    <a:pt x="13501" y="20045"/>
                  </a:lnTo>
                  <a:lnTo>
                    <a:pt x="12038" y="19915"/>
                  </a:lnTo>
                  <a:lnTo>
                    <a:pt x="8891" y="20131"/>
                  </a:lnTo>
                  <a:lnTo>
                    <a:pt x="7280" y="20008"/>
                  </a:lnTo>
                  <a:lnTo>
                    <a:pt x="5656" y="19387"/>
                  </a:lnTo>
                  <a:lnTo>
                    <a:pt x="2520" y="17308"/>
                  </a:lnTo>
                  <a:lnTo>
                    <a:pt x="520" y="14428"/>
                  </a:lnTo>
                  <a:lnTo>
                    <a:pt x="0" y="13157"/>
                  </a:lnTo>
                  <a:lnTo>
                    <a:pt x="1416" y="9870"/>
                  </a:lnTo>
                  <a:lnTo>
                    <a:pt x="3098" y="6714"/>
                  </a:lnTo>
                  <a:lnTo>
                    <a:pt x="4590" y="5829"/>
                  </a:lnTo>
                  <a:lnTo>
                    <a:pt x="6322" y="5194"/>
                  </a:lnTo>
                  <a:lnTo>
                    <a:pt x="7372" y="4261"/>
                  </a:lnTo>
                  <a:lnTo>
                    <a:pt x="8257" y="3118"/>
                  </a:lnTo>
                  <a:lnTo>
                    <a:pt x="11471" y="6415"/>
                  </a:lnTo>
                  <a:lnTo>
                    <a:pt x="12910" y="7213"/>
                  </a:lnTo>
                  <a:lnTo>
                    <a:pt x="14367" y="7035"/>
                  </a:lnTo>
                  <a:lnTo>
                    <a:pt x="16952" y="5853"/>
                  </a:lnTo>
                  <a:lnTo>
                    <a:pt x="17168" y="4559"/>
                  </a:lnTo>
                  <a:lnTo>
                    <a:pt x="20018" y="2917"/>
                  </a:lnTo>
                  <a:lnTo>
                    <a:pt x="23642" y="2886"/>
                  </a:lnTo>
                  <a:lnTo>
                    <a:pt x="25315" y="3188"/>
                  </a:lnTo>
                  <a:lnTo>
                    <a:pt x="26195" y="4672"/>
                  </a:lnTo>
                  <a:lnTo>
                    <a:pt x="27577" y="5130"/>
                  </a:lnTo>
                  <a:lnTo>
                    <a:pt x="29174" y="5327"/>
                  </a:lnTo>
                  <a:lnTo>
                    <a:pt x="34431" y="8156"/>
                  </a:lnTo>
                  <a:lnTo>
                    <a:pt x="35905" y="8618"/>
                  </a:lnTo>
                  <a:lnTo>
                    <a:pt x="37397" y="8696"/>
                  </a:lnTo>
                  <a:lnTo>
                    <a:pt x="41480" y="7508"/>
                  </a:lnTo>
                  <a:lnTo>
                    <a:pt x="44613" y="7056"/>
                  </a:lnTo>
                  <a:lnTo>
                    <a:pt x="51182" y="7711"/>
                  </a:lnTo>
                  <a:lnTo>
                    <a:pt x="54733" y="7000"/>
                  </a:lnTo>
                  <a:lnTo>
                    <a:pt x="57213" y="6919"/>
                  </a:lnTo>
                  <a:lnTo>
                    <a:pt x="60827" y="5826"/>
                  </a:lnTo>
                  <a:lnTo>
                    <a:pt x="63603" y="4010"/>
                  </a:lnTo>
                  <a:lnTo>
                    <a:pt x="65053" y="3562"/>
                  </a:lnTo>
                  <a:lnTo>
                    <a:pt x="66607" y="3432"/>
                  </a:lnTo>
                  <a:lnTo>
                    <a:pt x="70366" y="3545"/>
                  </a:lnTo>
                  <a:lnTo>
                    <a:pt x="74147" y="3956"/>
                  </a:lnTo>
                  <a:lnTo>
                    <a:pt x="75731" y="3532"/>
                  </a:lnTo>
                  <a:lnTo>
                    <a:pt x="77056" y="2345"/>
                  </a:lnTo>
                  <a:lnTo>
                    <a:pt x="78592" y="1810"/>
                  </a:lnTo>
                  <a:lnTo>
                    <a:pt x="80281" y="2171"/>
                  </a:lnTo>
                  <a:lnTo>
                    <a:pt x="84647" y="138"/>
                  </a:lnTo>
                  <a:lnTo>
                    <a:pt x="86572" y="0"/>
                  </a:lnTo>
                  <a:lnTo>
                    <a:pt x="88404" y="782"/>
                  </a:lnTo>
                  <a:close/>
                </a:path>
              </a:pathLst>
            </a:custGeom>
            <a:solidFill>
              <a:srgbClr val="FDDFD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6790655" y="2364495"/>
              <a:ext cx="3324" cy="4069"/>
            </a:xfrm>
            <a:custGeom>
              <a:avLst/>
              <a:pathLst>
                <a:path w="3324" h="4069">
                  <a:moveTo>
                    <a:pt x="3324" y="1337"/>
                  </a:moveTo>
                  <a:lnTo>
                    <a:pt x="1737" y="4069"/>
                  </a:lnTo>
                  <a:lnTo>
                    <a:pt x="64" y="2134"/>
                  </a:lnTo>
                  <a:lnTo>
                    <a:pt x="0" y="473"/>
                  </a:lnTo>
                  <a:lnTo>
                    <a:pt x="226" y="0"/>
                  </a:lnTo>
                  <a:lnTo>
                    <a:pt x="2266" y="699"/>
                  </a:lnTo>
                  <a:close/>
                </a:path>
              </a:pathLst>
            </a:custGeom>
            <a:solidFill>
              <a:srgbClr val="FDDFD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6942501" y="2319012"/>
              <a:ext cx="3000" cy="1791"/>
            </a:xfrm>
            <a:custGeom>
              <a:avLst/>
              <a:pathLst>
                <a:path w="3000" h="1791">
                  <a:moveTo>
                    <a:pt x="2342" y="1553"/>
                  </a:moveTo>
                  <a:lnTo>
                    <a:pt x="1109" y="1791"/>
                  </a:lnTo>
                  <a:lnTo>
                    <a:pt x="391" y="1466"/>
                  </a:lnTo>
                  <a:lnTo>
                    <a:pt x="0" y="1042"/>
                  </a:lnTo>
                  <a:lnTo>
                    <a:pt x="488" y="0"/>
                  </a:lnTo>
                  <a:lnTo>
                    <a:pt x="3000" y="619"/>
                  </a:lnTo>
                  <a:lnTo>
                    <a:pt x="2965" y="1206"/>
                  </a:lnTo>
                  <a:close/>
                </a:path>
              </a:pathLst>
            </a:custGeom>
            <a:solidFill>
              <a:srgbClr val="FDDFD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6"/>
            <p:cNvSpPr/>
            <p:nvPr/>
          </p:nvSpPr>
          <p:spPr>
            <a:xfrm>
              <a:off x="6786429" y="2309062"/>
              <a:ext cx="3815" cy="3529"/>
            </a:xfrm>
            <a:custGeom>
              <a:avLst/>
              <a:pathLst>
                <a:path w="3815" h="3529">
                  <a:moveTo>
                    <a:pt x="2220" y="2266"/>
                  </a:moveTo>
                  <a:lnTo>
                    <a:pt x="1300" y="3529"/>
                  </a:lnTo>
                  <a:lnTo>
                    <a:pt x="0" y="3438"/>
                  </a:lnTo>
                  <a:lnTo>
                    <a:pt x="507" y="2502"/>
                  </a:lnTo>
                  <a:lnTo>
                    <a:pt x="1705" y="628"/>
                  </a:lnTo>
                  <a:lnTo>
                    <a:pt x="3165" y="0"/>
                  </a:lnTo>
                  <a:lnTo>
                    <a:pt x="3815" y="559"/>
                  </a:lnTo>
                  <a:lnTo>
                    <a:pt x="3130" y="1634"/>
                  </a:lnTo>
                  <a:close/>
                </a:path>
              </a:pathLst>
            </a:custGeom>
            <a:solidFill>
              <a:srgbClr val="FDDFD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7"/>
            <p:cNvSpPr/>
            <p:nvPr/>
          </p:nvSpPr>
          <p:spPr>
            <a:xfrm>
              <a:off x="6785743" y="2305326"/>
              <a:ext cx="44889" cy="64868"/>
            </a:xfrm>
            <a:custGeom>
              <a:avLst/>
              <a:pathLst>
                <a:path w="44889" h="64868">
                  <a:moveTo>
                    <a:pt x="40101" y="10364"/>
                  </a:moveTo>
                  <a:lnTo>
                    <a:pt x="41483" y="12130"/>
                  </a:lnTo>
                  <a:lnTo>
                    <a:pt x="44586" y="19368"/>
                  </a:lnTo>
                  <a:lnTo>
                    <a:pt x="44889" y="20933"/>
                  </a:lnTo>
                  <a:lnTo>
                    <a:pt x="44268" y="22537"/>
                  </a:lnTo>
                  <a:lnTo>
                    <a:pt x="43477" y="23676"/>
                  </a:lnTo>
                  <a:lnTo>
                    <a:pt x="40403" y="27320"/>
                  </a:lnTo>
                  <a:lnTo>
                    <a:pt x="40859" y="30337"/>
                  </a:lnTo>
                  <a:lnTo>
                    <a:pt x="42001" y="32201"/>
                  </a:lnTo>
                  <a:lnTo>
                    <a:pt x="42166" y="34267"/>
                  </a:lnTo>
                  <a:lnTo>
                    <a:pt x="41593" y="36828"/>
                  </a:lnTo>
                  <a:lnTo>
                    <a:pt x="39686" y="52578"/>
                  </a:lnTo>
                  <a:lnTo>
                    <a:pt x="38763" y="55365"/>
                  </a:lnTo>
                  <a:lnTo>
                    <a:pt x="38180" y="57784"/>
                  </a:lnTo>
                  <a:lnTo>
                    <a:pt x="36075" y="58515"/>
                  </a:lnTo>
                  <a:lnTo>
                    <a:pt x="33360" y="57742"/>
                  </a:lnTo>
                  <a:lnTo>
                    <a:pt x="29935" y="56381"/>
                  </a:lnTo>
                  <a:lnTo>
                    <a:pt x="28354" y="56463"/>
                  </a:lnTo>
                  <a:lnTo>
                    <a:pt x="26762" y="56928"/>
                  </a:lnTo>
                  <a:lnTo>
                    <a:pt x="25448" y="56533"/>
                  </a:lnTo>
                  <a:lnTo>
                    <a:pt x="24193" y="55763"/>
                  </a:lnTo>
                  <a:lnTo>
                    <a:pt x="23262" y="61176"/>
                  </a:lnTo>
                  <a:lnTo>
                    <a:pt x="21713" y="63374"/>
                  </a:lnTo>
                  <a:lnTo>
                    <a:pt x="19357" y="64779"/>
                  </a:lnTo>
                  <a:lnTo>
                    <a:pt x="17141" y="64868"/>
                  </a:lnTo>
                  <a:lnTo>
                    <a:pt x="14858" y="64397"/>
                  </a:lnTo>
                  <a:lnTo>
                    <a:pt x="12923" y="64401"/>
                  </a:lnTo>
                  <a:lnTo>
                    <a:pt x="11455" y="63358"/>
                  </a:lnTo>
                  <a:lnTo>
                    <a:pt x="10292" y="61534"/>
                  </a:lnTo>
                  <a:lnTo>
                    <a:pt x="8438" y="59318"/>
                  </a:lnTo>
                  <a:lnTo>
                    <a:pt x="6557" y="56687"/>
                  </a:lnTo>
                  <a:lnTo>
                    <a:pt x="6352" y="54308"/>
                  </a:lnTo>
                  <a:lnTo>
                    <a:pt x="6031" y="49063"/>
                  </a:lnTo>
                  <a:lnTo>
                    <a:pt x="6571" y="47918"/>
                  </a:lnTo>
                  <a:lnTo>
                    <a:pt x="7356" y="46819"/>
                  </a:lnTo>
                  <a:lnTo>
                    <a:pt x="7742" y="44473"/>
                  </a:lnTo>
                  <a:lnTo>
                    <a:pt x="7469" y="42429"/>
                  </a:lnTo>
                  <a:lnTo>
                    <a:pt x="8020" y="41699"/>
                  </a:lnTo>
                  <a:lnTo>
                    <a:pt x="9115" y="42429"/>
                  </a:lnTo>
                  <a:lnTo>
                    <a:pt x="9939" y="42155"/>
                  </a:lnTo>
                  <a:lnTo>
                    <a:pt x="9887" y="41102"/>
                  </a:lnTo>
                  <a:lnTo>
                    <a:pt x="10138" y="39181"/>
                  </a:lnTo>
                  <a:lnTo>
                    <a:pt x="8705" y="37571"/>
                  </a:lnTo>
                  <a:lnTo>
                    <a:pt x="6271" y="37025"/>
                  </a:lnTo>
                  <a:lnTo>
                    <a:pt x="6036" y="35341"/>
                  </a:lnTo>
                  <a:lnTo>
                    <a:pt x="6293" y="33697"/>
                  </a:lnTo>
                  <a:lnTo>
                    <a:pt x="7577" y="32594"/>
                  </a:lnTo>
                  <a:lnTo>
                    <a:pt x="8012" y="31126"/>
                  </a:lnTo>
                  <a:lnTo>
                    <a:pt x="8025" y="26650"/>
                  </a:lnTo>
                  <a:lnTo>
                    <a:pt x="6309" y="25001"/>
                  </a:lnTo>
                  <a:lnTo>
                    <a:pt x="5650" y="22505"/>
                  </a:lnTo>
                  <a:lnTo>
                    <a:pt x="4763" y="20906"/>
                  </a:lnTo>
                  <a:lnTo>
                    <a:pt x="3168" y="19300"/>
                  </a:lnTo>
                  <a:lnTo>
                    <a:pt x="1365" y="17993"/>
                  </a:lnTo>
                  <a:lnTo>
                    <a:pt x="250" y="16731"/>
                  </a:lnTo>
                  <a:lnTo>
                    <a:pt x="0" y="13431"/>
                  </a:lnTo>
                  <a:lnTo>
                    <a:pt x="634" y="10677"/>
                  </a:lnTo>
                  <a:lnTo>
                    <a:pt x="1198" y="9499"/>
                  </a:lnTo>
                  <a:lnTo>
                    <a:pt x="1778" y="9673"/>
                  </a:lnTo>
                  <a:lnTo>
                    <a:pt x="3572" y="11041"/>
                  </a:lnTo>
                  <a:lnTo>
                    <a:pt x="5041" y="11350"/>
                  </a:lnTo>
                  <a:lnTo>
                    <a:pt x="7947" y="11682"/>
                  </a:lnTo>
                  <a:lnTo>
                    <a:pt x="10805" y="11243"/>
                  </a:lnTo>
                  <a:lnTo>
                    <a:pt x="14316" y="9998"/>
                  </a:lnTo>
                  <a:lnTo>
                    <a:pt x="17694" y="8488"/>
                  </a:lnTo>
                  <a:lnTo>
                    <a:pt x="22584" y="4054"/>
                  </a:lnTo>
                  <a:lnTo>
                    <a:pt x="25599" y="3154"/>
                  </a:lnTo>
                  <a:lnTo>
                    <a:pt x="27142" y="1987"/>
                  </a:lnTo>
                  <a:lnTo>
                    <a:pt x="27669" y="411"/>
                  </a:lnTo>
                  <a:lnTo>
                    <a:pt x="28948" y="0"/>
                  </a:lnTo>
                  <a:lnTo>
                    <a:pt x="30456" y="1531"/>
                  </a:lnTo>
                  <a:lnTo>
                    <a:pt x="32329" y="1690"/>
                  </a:lnTo>
                  <a:lnTo>
                    <a:pt x="35214" y="2954"/>
                  </a:lnTo>
                  <a:lnTo>
                    <a:pt x="36458" y="4165"/>
                  </a:lnTo>
                  <a:lnTo>
                    <a:pt x="37524" y="5621"/>
                  </a:lnTo>
                  <a:lnTo>
                    <a:pt x="38544" y="6260"/>
                  </a:lnTo>
                  <a:lnTo>
                    <a:pt x="39640" y="6626"/>
                  </a:lnTo>
                  <a:lnTo>
                    <a:pt x="39802" y="6969"/>
                  </a:lnTo>
                  <a:lnTo>
                    <a:pt x="38933" y="7311"/>
                  </a:lnTo>
                  <a:lnTo>
                    <a:pt x="37937" y="8979"/>
                  </a:lnTo>
                  <a:lnTo>
                    <a:pt x="38498" y="9460"/>
                  </a:lnTo>
                  <a:close/>
                </a:path>
              </a:pathLst>
            </a:custGeom>
            <a:solidFill>
              <a:srgbClr val="FDDFD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8"/>
            <p:cNvSpPr/>
            <p:nvPr/>
          </p:nvSpPr>
          <p:spPr>
            <a:xfrm>
              <a:off x="6839047" y="2261082"/>
              <a:ext cx="8910" cy="4006"/>
            </a:xfrm>
            <a:custGeom>
              <a:avLst/>
              <a:pathLst>
                <a:path w="8910" h="4006">
                  <a:moveTo>
                    <a:pt x="7885" y="0"/>
                  </a:moveTo>
                  <a:lnTo>
                    <a:pt x="8802" y="1076"/>
                  </a:lnTo>
                  <a:lnTo>
                    <a:pt x="8910" y="1701"/>
                  </a:lnTo>
                  <a:lnTo>
                    <a:pt x="8295" y="2408"/>
                  </a:lnTo>
                  <a:lnTo>
                    <a:pt x="8554" y="4006"/>
                  </a:lnTo>
                  <a:lnTo>
                    <a:pt x="6241" y="2681"/>
                  </a:lnTo>
                  <a:lnTo>
                    <a:pt x="2741" y="3350"/>
                  </a:lnTo>
                  <a:lnTo>
                    <a:pt x="593" y="3208"/>
                  </a:lnTo>
                  <a:lnTo>
                    <a:pt x="0" y="2019"/>
                  </a:lnTo>
                  <a:lnTo>
                    <a:pt x="491" y="1322"/>
                  </a:lnTo>
                  <a:lnTo>
                    <a:pt x="3826" y="1171"/>
                  </a:lnTo>
                  <a:lnTo>
                    <a:pt x="4862" y="831"/>
                  </a:lnTo>
                  <a:lnTo>
                    <a:pt x="6886" y="990"/>
                  </a:lnTo>
                  <a:close/>
                </a:path>
              </a:pathLst>
            </a:custGeom>
            <a:solidFill>
              <a:srgbClr val="FDDFD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69"/>
            <p:cNvSpPr/>
            <p:nvPr/>
          </p:nvSpPr>
          <p:spPr>
            <a:xfrm>
              <a:off x="6742824" y="2144357"/>
              <a:ext cx="327686" cy="252657"/>
            </a:xfrm>
            <a:custGeom>
              <a:avLst/>
              <a:pathLst>
                <a:path w="327686" h="252657">
                  <a:moveTo>
                    <a:pt x="195434" y="15526"/>
                  </a:moveTo>
                  <a:lnTo>
                    <a:pt x="194873" y="17112"/>
                  </a:lnTo>
                  <a:lnTo>
                    <a:pt x="193696" y="17508"/>
                  </a:lnTo>
                  <a:lnTo>
                    <a:pt x="191656" y="18433"/>
                  </a:lnTo>
                  <a:lnTo>
                    <a:pt x="189314" y="19701"/>
                  </a:lnTo>
                  <a:lnTo>
                    <a:pt x="187131" y="21128"/>
                  </a:lnTo>
                  <a:lnTo>
                    <a:pt x="186542" y="22673"/>
                  </a:lnTo>
                  <a:lnTo>
                    <a:pt x="187133" y="23687"/>
                  </a:lnTo>
                  <a:lnTo>
                    <a:pt x="187724" y="24036"/>
                  </a:lnTo>
                  <a:lnTo>
                    <a:pt x="188520" y="23726"/>
                  </a:lnTo>
                  <a:lnTo>
                    <a:pt x="189681" y="23917"/>
                  </a:lnTo>
                  <a:lnTo>
                    <a:pt x="191143" y="24471"/>
                  </a:lnTo>
                  <a:lnTo>
                    <a:pt x="193569" y="25010"/>
                  </a:lnTo>
                  <a:lnTo>
                    <a:pt x="193637" y="25543"/>
                  </a:lnTo>
                  <a:lnTo>
                    <a:pt x="193130" y="26225"/>
                  </a:lnTo>
                  <a:lnTo>
                    <a:pt x="191235" y="27441"/>
                  </a:lnTo>
                  <a:lnTo>
                    <a:pt x="189532" y="28810"/>
                  </a:lnTo>
                  <a:lnTo>
                    <a:pt x="189362" y="29648"/>
                  </a:lnTo>
                  <a:lnTo>
                    <a:pt x="189567" y="30259"/>
                  </a:lnTo>
                  <a:lnTo>
                    <a:pt x="190161" y="30628"/>
                  </a:lnTo>
                  <a:lnTo>
                    <a:pt x="192687" y="30462"/>
                  </a:lnTo>
                  <a:lnTo>
                    <a:pt x="193057" y="30962"/>
                  </a:lnTo>
                  <a:lnTo>
                    <a:pt x="191832" y="34487"/>
                  </a:lnTo>
                  <a:lnTo>
                    <a:pt x="192212" y="35088"/>
                  </a:lnTo>
                  <a:lnTo>
                    <a:pt x="194425" y="35651"/>
                  </a:lnTo>
                  <a:lnTo>
                    <a:pt x="196033" y="36500"/>
                  </a:lnTo>
                  <a:lnTo>
                    <a:pt x="199058" y="38734"/>
                  </a:lnTo>
                  <a:lnTo>
                    <a:pt x="200262" y="40546"/>
                  </a:lnTo>
                  <a:lnTo>
                    <a:pt x="199434" y="41154"/>
                  </a:lnTo>
                  <a:lnTo>
                    <a:pt x="197534" y="41455"/>
                  </a:lnTo>
                  <a:lnTo>
                    <a:pt x="195982" y="41299"/>
                  </a:lnTo>
                  <a:lnTo>
                    <a:pt x="197736" y="40204"/>
                  </a:lnTo>
                  <a:lnTo>
                    <a:pt x="193453" y="36233"/>
                  </a:lnTo>
                  <a:lnTo>
                    <a:pt x="191516" y="36239"/>
                  </a:lnTo>
                  <a:lnTo>
                    <a:pt x="188944" y="37918"/>
                  </a:lnTo>
                  <a:lnTo>
                    <a:pt x="181793" y="36221"/>
                  </a:lnTo>
                  <a:lnTo>
                    <a:pt x="180422" y="36906"/>
                  </a:lnTo>
                  <a:lnTo>
                    <a:pt x="179410" y="38251"/>
                  </a:lnTo>
                  <a:lnTo>
                    <a:pt x="176927" y="39920"/>
                  </a:lnTo>
                  <a:lnTo>
                    <a:pt x="173411" y="40658"/>
                  </a:lnTo>
                  <a:lnTo>
                    <a:pt x="169492" y="42496"/>
                  </a:lnTo>
                  <a:lnTo>
                    <a:pt x="165361" y="43797"/>
                  </a:lnTo>
                  <a:lnTo>
                    <a:pt x="162206" y="44779"/>
                  </a:lnTo>
                  <a:lnTo>
                    <a:pt x="160398" y="44606"/>
                  </a:lnTo>
                  <a:lnTo>
                    <a:pt x="163272" y="42479"/>
                  </a:lnTo>
                  <a:lnTo>
                    <a:pt x="162047" y="42441"/>
                  </a:lnTo>
                  <a:lnTo>
                    <a:pt x="158234" y="43941"/>
                  </a:lnTo>
                  <a:lnTo>
                    <a:pt x="156037" y="45211"/>
                  </a:lnTo>
                  <a:lnTo>
                    <a:pt x="155333" y="47344"/>
                  </a:lnTo>
                  <a:lnTo>
                    <a:pt x="154693" y="50863"/>
                  </a:lnTo>
                  <a:lnTo>
                    <a:pt x="156369" y="51797"/>
                  </a:lnTo>
                  <a:lnTo>
                    <a:pt x="159302" y="56437"/>
                  </a:lnTo>
                  <a:lnTo>
                    <a:pt x="162921" y="58422"/>
                  </a:lnTo>
                  <a:lnTo>
                    <a:pt x="162217" y="60317"/>
                  </a:lnTo>
                  <a:lnTo>
                    <a:pt x="161267" y="61814"/>
                  </a:lnTo>
                  <a:lnTo>
                    <a:pt x="159081" y="63110"/>
                  </a:lnTo>
                  <a:lnTo>
                    <a:pt x="157273" y="62149"/>
                  </a:lnTo>
                  <a:lnTo>
                    <a:pt x="156164" y="62173"/>
                  </a:lnTo>
                  <a:lnTo>
                    <a:pt x="155319" y="65205"/>
                  </a:lnTo>
                  <a:lnTo>
                    <a:pt x="156884" y="73304"/>
                  </a:lnTo>
                  <a:lnTo>
                    <a:pt x="159407" y="78984"/>
                  </a:lnTo>
                  <a:lnTo>
                    <a:pt x="161909" y="81462"/>
                  </a:lnTo>
                  <a:lnTo>
                    <a:pt x="167555" y="85317"/>
                  </a:lnTo>
                  <a:lnTo>
                    <a:pt x="173521" y="87349"/>
                  </a:lnTo>
                  <a:lnTo>
                    <a:pt x="184251" y="93846"/>
                  </a:lnTo>
                  <a:lnTo>
                    <a:pt x="190134" y="95902"/>
                  </a:lnTo>
                  <a:lnTo>
                    <a:pt x="191680" y="97018"/>
                  </a:lnTo>
                  <a:lnTo>
                    <a:pt x="195248" y="102031"/>
                  </a:lnTo>
                  <a:lnTo>
                    <a:pt x="198327" y="107821"/>
                  </a:lnTo>
                  <a:lnTo>
                    <a:pt x="201649" y="116907"/>
                  </a:lnTo>
                  <a:lnTo>
                    <a:pt x="204013" y="121384"/>
                  </a:lnTo>
                  <a:lnTo>
                    <a:pt x="208774" y="126444"/>
                  </a:lnTo>
                  <a:lnTo>
                    <a:pt x="218667" y="133688"/>
                  </a:lnTo>
                  <a:lnTo>
                    <a:pt x="227659" y="138987"/>
                  </a:lnTo>
                  <a:lnTo>
                    <a:pt x="236022" y="142262"/>
                  </a:lnTo>
                  <a:lnTo>
                    <a:pt x="242550" y="142837"/>
                  </a:lnTo>
                  <a:lnTo>
                    <a:pt x="257999" y="142112"/>
                  </a:lnTo>
                  <a:lnTo>
                    <a:pt x="260692" y="142425"/>
                  </a:lnTo>
                  <a:lnTo>
                    <a:pt x="263542" y="143308"/>
                  </a:lnTo>
                  <a:lnTo>
                    <a:pt x="264220" y="145578"/>
                  </a:lnTo>
                  <a:lnTo>
                    <a:pt x="263172" y="147113"/>
                  </a:lnTo>
                  <a:lnTo>
                    <a:pt x="259923" y="148708"/>
                  </a:lnTo>
                  <a:lnTo>
                    <a:pt x="256609" y="150916"/>
                  </a:lnTo>
                  <a:lnTo>
                    <a:pt x="256242" y="153923"/>
                  </a:lnTo>
                  <a:lnTo>
                    <a:pt x="259340" y="156041"/>
                  </a:lnTo>
                  <a:lnTo>
                    <a:pt x="274242" y="161661"/>
                  </a:lnTo>
                  <a:lnTo>
                    <a:pt x="289484" y="166355"/>
                  </a:lnTo>
                  <a:lnTo>
                    <a:pt x="294231" y="168752"/>
                  </a:lnTo>
                  <a:lnTo>
                    <a:pt x="299731" y="172478"/>
                  </a:lnTo>
                  <a:lnTo>
                    <a:pt x="313016" y="177602"/>
                  </a:lnTo>
                  <a:lnTo>
                    <a:pt x="315259" y="180095"/>
                  </a:lnTo>
                  <a:lnTo>
                    <a:pt x="323330" y="185459"/>
                  </a:lnTo>
                  <a:lnTo>
                    <a:pt x="326990" y="189599"/>
                  </a:lnTo>
                  <a:lnTo>
                    <a:pt x="327686" y="192810"/>
                  </a:lnTo>
                  <a:lnTo>
                    <a:pt x="325937" y="196070"/>
                  </a:lnTo>
                  <a:lnTo>
                    <a:pt x="325133" y="198370"/>
                  </a:lnTo>
                  <a:lnTo>
                    <a:pt x="323759" y="200643"/>
                  </a:lnTo>
                  <a:lnTo>
                    <a:pt x="320321" y="199782"/>
                  </a:lnTo>
                  <a:lnTo>
                    <a:pt x="316414" y="197449"/>
                  </a:lnTo>
                  <a:lnTo>
                    <a:pt x="310531" y="187964"/>
                  </a:lnTo>
                  <a:lnTo>
                    <a:pt x="299785" y="187004"/>
                  </a:lnTo>
                  <a:lnTo>
                    <a:pt x="297564" y="186305"/>
                  </a:lnTo>
                  <a:lnTo>
                    <a:pt x="293748" y="184679"/>
                  </a:lnTo>
                  <a:lnTo>
                    <a:pt x="293519" y="183606"/>
                  </a:lnTo>
                  <a:lnTo>
                    <a:pt x="292577" y="182265"/>
                  </a:lnTo>
                  <a:lnTo>
                    <a:pt x="291600" y="181813"/>
                  </a:lnTo>
                  <a:lnTo>
                    <a:pt x="287490" y="181517"/>
                  </a:lnTo>
                  <a:lnTo>
                    <a:pt x="284643" y="183049"/>
                  </a:lnTo>
                  <a:lnTo>
                    <a:pt x="281294" y="186685"/>
                  </a:lnTo>
                  <a:lnTo>
                    <a:pt x="277497" y="191915"/>
                  </a:lnTo>
                  <a:lnTo>
                    <a:pt x="273638" y="199585"/>
                  </a:lnTo>
                  <a:lnTo>
                    <a:pt x="273414" y="202683"/>
                  </a:lnTo>
                  <a:lnTo>
                    <a:pt x="275511" y="205685"/>
                  </a:lnTo>
                  <a:lnTo>
                    <a:pt x="281771" y="207360"/>
                  </a:lnTo>
                  <a:lnTo>
                    <a:pt x="286605" y="210033"/>
                  </a:lnTo>
                  <a:lnTo>
                    <a:pt x="289792" y="212823"/>
                  </a:lnTo>
                  <a:lnTo>
                    <a:pt x="290024" y="219567"/>
                  </a:lnTo>
                  <a:lnTo>
                    <a:pt x="291451" y="223393"/>
                  </a:lnTo>
                  <a:lnTo>
                    <a:pt x="289349" y="225570"/>
                  </a:lnTo>
                  <a:lnTo>
                    <a:pt x="285285" y="225004"/>
                  </a:lnTo>
                  <a:lnTo>
                    <a:pt x="279869" y="226389"/>
                  </a:lnTo>
                  <a:lnTo>
                    <a:pt x="276034" y="228863"/>
                  </a:lnTo>
                  <a:lnTo>
                    <a:pt x="274439" y="231222"/>
                  </a:lnTo>
                  <a:lnTo>
                    <a:pt x="274860" y="237336"/>
                  </a:lnTo>
                  <a:lnTo>
                    <a:pt x="274070" y="239670"/>
                  </a:lnTo>
                  <a:lnTo>
                    <a:pt x="266797" y="244078"/>
                  </a:lnTo>
                  <a:lnTo>
                    <a:pt x="262975" y="248588"/>
                  </a:lnTo>
                  <a:lnTo>
                    <a:pt x="262026" y="250459"/>
                  </a:lnTo>
                  <a:lnTo>
                    <a:pt x="260563" y="252582"/>
                  </a:lnTo>
                  <a:lnTo>
                    <a:pt x="251379" y="252657"/>
                  </a:lnTo>
                  <a:lnTo>
                    <a:pt x="249204" y="250029"/>
                  </a:lnTo>
                  <a:lnTo>
                    <a:pt x="249129" y="246128"/>
                  </a:lnTo>
                  <a:lnTo>
                    <a:pt x="250708" y="243726"/>
                  </a:lnTo>
                  <a:lnTo>
                    <a:pt x="254084" y="242602"/>
                  </a:lnTo>
                  <a:lnTo>
                    <a:pt x="256361" y="237614"/>
                  </a:lnTo>
                  <a:lnTo>
                    <a:pt x="255646" y="234010"/>
                  </a:lnTo>
                  <a:lnTo>
                    <a:pt x="256974" y="232412"/>
                  </a:lnTo>
                  <a:lnTo>
                    <a:pt x="258229" y="231283"/>
                  </a:lnTo>
                  <a:lnTo>
                    <a:pt x="260803" y="230624"/>
                  </a:lnTo>
                  <a:lnTo>
                    <a:pt x="264430" y="229994"/>
                  </a:lnTo>
                  <a:lnTo>
                    <a:pt x="264794" y="224968"/>
                  </a:lnTo>
                  <a:lnTo>
                    <a:pt x="261961" y="222682"/>
                  </a:lnTo>
                  <a:lnTo>
                    <a:pt x="260968" y="219487"/>
                  </a:lnTo>
                  <a:lnTo>
                    <a:pt x="259645" y="213569"/>
                  </a:lnTo>
                  <a:lnTo>
                    <a:pt x="254969" y="206028"/>
                  </a:lnTo>
                  <a:lnTo>
                    <a:pt x="252462" y="199297"/>
                  </a:lnTo>
                  <a:lnTo>
                    <a:pt x="250502" y="195978"/>
                  </a:lnTo>
                  <a:lnTo>
                    <a:pt x="247529" y="194247"/>
                  </a:lnTo>
                  <a:lnTo>
                    <a:pt x="242161" y="194266"/>
                  </a:lnTo>
                  <a:lnTo>
                    <a:pt x="239497" y="193772"/>
                  </a:lnTo>
                  <a:lnTo>
                    <a:pt x="230001" y="189102"/>
                  </a:lnTo>
                  <a:lnTo>
                    <a:pt x="229340" y="188391"/>
                  </a:lnTo>
                  <a:lnTo>
                    <a:pt x="229399" y="187152"/>
                  </a:lnTo>
                  <a:lnTo>
                    <a:pt x="230975" y="185275"/>
                  </a:lnTo>
                  <a:lnTo>
                    <a:pt x="229912" y="182737"/>
                  </a:lnTo>
                  <a:lnTo>
                    <a:pt x="228787" y="180341"/>
                  </a:lnTo>
                  <a:lnTo>
                    <a:pt x="226924" y="178298"/>
                  </a:lnTo>
                  <a:lnTo>
                    <a:pt x="224884" y="177236"/>
                  </a:lnTo>
                  <a:lnTo>
                    <a:pt x="220615" y="177889"/>
                  </a:lnTo>
                  <a:lnTo>
                    <a:pt x="219115" y="178396"/>
                  </a:lnTo>
                  <a:lnTo>
                    <a:pt x="216419" y="178222"/>
                  </a:lnTo>
                  <a:lnTo>
                    <a:pt x="214300" y="179130"/>
                  </a:lnTo>
                  <a:lnTo>
                    <a:pt x="213118" y="179159"/>
                  </a:lnTo>
                  <a:lnTo>
                    <a:pt x="216451" y="175570"/>
                  </a:lnTo>
                  <a:lnTo>
                    <a:pt x="215555" y="174724"/>
                  </a:lnTo>
                  <a:lnTo>
                    <a:pt x="212260" y="173250"/>
                  </a:lnTo>
                  <a:lnTo>
                    <a:pt x="207791" y="173027"/>
                  </a:lnTo>
                  <a:lnTo>
                    <a:pt x="206553" y="172849"/>
                  </a:lnTo>
                  <a:lnTo>
                    <a:pt x="205821" y="173767"/>
                  </a:lnTo>
                  <a:lnTo>
                    <a:pt x="204950" y="173261"/>
                  </a:lnTo>
                  <a:lnTo>
                    <a:pt x="205041" y="171657"/>
                  </a:lnTo>
                  <a:lnTo>
                    <a:pt x="199849" y="164481"/>
                  </a:lnTo>
                  <a:lnTo>
                    <a:pt x="196357" y="161561"/>
                  </a:lnTo>
                  <a:lnTo>
                    <a:pt x="194598" y="161040"/>
                  </a:lnTo>
                  <a:lnTo>
                    <a:pt x="191421" y="161657"/>
                  </a:lnTo>
                  <a:lnTo>
                    <a:pt x="186092" y="160376"/>
                  </a:lnTo>
                  <a:lnTo>
                    <a:pt x="182913" y="160090"/>
                  </a:lnTo>
                  <a:lnTo>
                    <a:pt x="181158" y="160399"/>
                  </a:lnTo>
                  <a:lnTo>
                    <a:pt x="178541" y="161334"/>
                  </a:lnTo>
                  <a:lnTo>
                    <a:pt x="177224" y="160716"/>
                  </a:lnTo>
                  <a:lnTo>
                    <a:pt x="176760" y="159757"/>
                  </a:lnTo>
                  <a:lnTo>
                    <a:pt x="171924" y="156778"/>
                  </a:lnTo>
                  <a:lnTo>
                    <a:pt x="165890" y="155094"/>
                  </a:lnTo>
                  <a:lnTo>
                    <a:pt x="154140" y="145616"/>
                  </a:lnTo>
                  <a:lnTo>
                    <a:pt x="150537" y="142073"/>
                  </a:lnTo>
                  <a:lnTo>
                    <a:pt x="143124" y="138172"/>
                  </a:lnTo>
                  <a:lnTo>
                    <a:pt x="138434" y="132493"/>
                  </a:lnTo>
                  <a:lnTo>
                    <a:pt x="134596" y="130409"/>
                  </a:lnTo>
                  <a:lnTo>
                    <a:pt x="129010" y="128742"/>
                  </a:lnTo>
                  <a:lnTo>
                    <a:pt x="127723" y="128951"/>
                  </a:lnTo>
                  <a:lnTo>
                    <a:pt x="126042" y="129576"/>
                  </a:lnTo>
                  <a:lnTo>
                    <a:pt x="124725" y="129665"/>
                  </a:lnTo>
                  <a:lnTo>
                    <a:pt x="123675" y="128926"/>
                  </a:lnTo>
                  <a:lnTo>
                    <a:pt x="124741" y="128167"/>
                  </a:lnTo>
                  <a:lnTo>
                    <a:pt x="125928" y="127821"/>
                  </a:lnTo>
                  <a:lnTo>
                    <a:pt x="125459" y="125650"/>
                  </a:lnTo>
                  <a:lnTo>
                    <a:pt x="119103" y="120025"/>
                  </a:lnTo>
                  <a:lnTo>
                    <a:pt x="115382" y="118213"/>
                  </a:lnTo>
                  <a:lnTo>
                    <a:pt x="114332" y="117097"/>
                  </a:lnTo>
                  <a:lnTo>
                    <a:pt x="113558" y="115570"/>
                  </a:lnTo>
                  <a:lnTo>
                    <a:pt x="112764" y="114564"/>
                  </a:lnTo>
                  <a:lnTo>
                    <a:pt x="111002" y="113988"/>
                  </a:lnTo>
                  <a:lnTo>
                    <a:pt x="109499" y="114087"/>
                  </a:lnTo>
                  <a:lnTo>
                    <a:pt x="107416" y="113702"/>
                  </a:lnTo>
                  <a:lnTo>
                    <a:pt x="107483" y="111005"/>
                  </a:lnTo>
                  <a:lnTo>
                    <a:pt x="107899" y="108932"/>
                  </a:lnTo>
                  <a:lnTo>
                    <a:pt x="107580" y="107173"/>
                  </a:lnTo>
                  <a:lnTo>
                    <a:pt x="105556" y="102547"/>
                  </a:lnTo>
                  <a:lnTo>
                    <a:pt x="102045" y="98626"/>
                  </a:lnTo>
                  <a:lnTo>
                    <a:pt x="99981" y="89258"/>
                  </a:lnTo>
                  <a:lnTo>
                    <a:pt x="98386" y="86621"/>
                  </a:lnTo>
                  <a:lnTo>
                    <a:pt x="94505" y="84619"/>
                  </a:lnTo>
                  <a:lnTo>
                    <a:pt x="85751" y="82375"/>
                  </a:lnTo>
                  <a:lnTo>
                    <a:pt x="73551" y="76349"/>
                  </a:lnTo>
                  <a:lnTo>
                    <a:pt x="70971" y="76245"/>
                  </a:lnTo>
                  <a:lnTo>
                    <a:pt x="63630" y="73903"/>
                  </a:lnTo>
                  <a:lnTo>
                    <a:pt x="59083" y="73501"/>
                  </a:lnTo>
                  <a:lnTo>
                    <a:pt x="53173" y="75606"/>
                  </a:lnTo>
                  <a:lnTo>
                    <a:pt x="46000" y="81398"/>
                  </a:lnTo>
                  <a:lnTo>
                    <a:pt x="40177" y="87411"/>
                  </a:lnTo>
                  <a:lnTo>
                    <a:pt x="38058" y="88577"/>
                  </a:lnTo>
                  <a:lnTo>
                    <a:pt x="30551" y="90626"/>
                  </a:lnTo>
                  <a:lnTo>
                    <a:pt x="23915" y="91606"/>
                  </a:lnTo>
                  <a:lnTo>
                    <a:pt x="23842" y="90064"/>
                  </a:lnTo>
                  <a:lnTo>
                    <a:pt x="23607" y="88905"/>
                  </a:lnTo>
                  <a:lnTo>
                    <a:pt x="24730" y="87628"/>
                  </a:lnTo>
                  <a:lnTo>
                    <a:pt x="26581" y="86126"/>
                  </a:lnTo>
                  <a:lnTo>
                    <a:pt x="28289" y="84241"/>
                  </a:lnTo>
                  <a:lnTo>
                    <a:pt x="28999" y="82873"/>
                  </a:lnTo>
                  <a:lnTo>
                    <a:pt x="28664" y="81965"/>
                  </a:lnTo>
                  <a:lnTo>
                    <a:pt x="27895" y="80616"/>
                  </a:lnTo>
                  <a:lnTo>
                    <a:pt x="26851" y="80518"/>
                  </a:lnTo>
                  <a:lnTo>
                    <a:pt x="20536" y="81651"/>
                  </a:lnTo>
                  <a:lnTo>
                    <a:pt x="19090" y="81358"/>
                  </a:lnTo>
                  <a:lnTo>
                    <a:pt x="14416" y="79597"/>
                  </a:lnTo>
                  <a:lnTo>
                    <a:pt x="9383" y="77433"/>
                  </a:lnTo>
                  <a:lnTo>
                    <a:pt x="7529" y="75893"/>
                  </a:lnTo>
                  <a:lnTo>
                    <a:pt x="6827" y="74337"/>
                  </a:lnTo>
                  <a:lnTo>
                    <a:pt x="7353" y="73339"/>
                  </a:lnTo>
                  <a:lnTo>
                    <a:pt x="6932" y="72369"/>
                  </a:lnTo>
                  <a:lnTo>
                    <a:pt x="5947" y="71059"/>
                  </a:lnTo>
                  <a:lnTo>
                    <a:pt x="6838" y="69570"/>
                  </a:lnTo>
                  <a:lnTo>
                    <a:pt x="8406" y="67716"/>
                  </a:lnTo>
                  <a:lnTo>
                    <a:pt x="9191" y="66459"/>
                  </a:lnTo>
                  <a:lnTo>
                    <a:pt x="10505" y="66132"/>
                  </a:lnTo>
                  <a:lnTo>
                    <a:pt x="11134" y="65366"/>
                  </a:lnTo>
                  <a:lnTo>
                    <a:pt x="10084" y="62309"/>
                  </a:lnTo>
                  <a:lnTo>
                    <a:pt x="9536" y="61820"/>
                  </a:lnTo>
                  <a:lnTo>
                    <a:pt x="8624" y="61441"/>
                  </a:lnTo>
                  <a:lnTo>
                    <a:pt x="7229" y="61397"/>
                  </a:lnTo>
                  <a:lnTo>
                    <a:pt x="4790" y="60766"/>
                  </a:lnTo>
                  <a:lnTo>
                    <a:pt x="3052" y="59709"/>
                  </a:lnTo>
                  <a:lnTo>
                    <a:pt x="2679" y="58283"/>
                  </a:lnTo>
                  <a:lnTo>
                    <a:pt x="1759" y="56912"/>
                  </a:lnTo>
                  <a:lnTo>
                    <a:pt x="194" y="55653"/>
                  </a:lnTo>
                  <a:lnTo>
                    <a:pt x="0" y="54277"/>
                  </a:lnTo>
                  <a:lnTo>
                    <a:pt x="1783" y="53550"/>
                  </a:lnTo>
                  <a:lnTo>
                    <a:pt x="4217" y="53521"/>
                  </a:lnTo>
                  <a:lnTo>
                    <a:pt x="5928" y="53789"/>
                  </a:lnTo>
                  <a:lnTo>
                    <a:pt x="9769" y="51580"/>
                  </a:lnTo>
                  <a:lnTo>
                    <a:pt x="11183" y="51386"/>
                  </a:lnTo>
                  <a:lnTo>
                    <a:pt x="12451" y="50906"/>
                  </a:lnTo>
                  <a:lnTo>
                    <a:pt x="13514" y="47892"/>
                  </a:lnTo>
                  <a:lnTo>
                    <a:pt x="14332" y="46988"/>
                  </a:lnTo>
                  <a:lnTo>
                    <a:pt x="14526" y="46458"/>
                  </a:lnTo>
                  <a:lnTo>
                    <a:pt x="13771" y="45829"/>
                  </a:lnTo>
                  <a:lnTo>
                    <a:pt x="10664" y="43707"/>
                  </a:lnTo>
                  <a:lnTo>
                    <a:pt x="9248" y="41494"/>
                  </a:lnTo>
                  <a:lnTo>
                    <a:pt x="7011" y="39012"/>
                  </a:lnTo>
                  <a:lnTo>
                    <a:pt x="4933" y="37917"/>
                  </a:lnTo>
                  <a:lnTo>
                    <a:pt x="4509" y="37064"/>
                  </a:lnTo>
                  <a:lnTo>
                    <a:pt x="4460" y="35980"/>
                  </a:lnTo>
                  <a:lnTo>
                    <a:pt x="4884" y="35028"/>
                  </a:lnTo>
                  <a:lnTo>
                    <a:pt x="8651" y="33541"/>
                  </a:lnTo>
                  <a:lnTo>
                    <a:pt x="10870" y="31954"/>
                  </a:lnTo>
                  <a:lnTo>
                    <a:pt x="11828" y="32561"/>
                  </a:lnTo>
                  <a:lnTo>
                    <a:pt x="13852" y="33207"/>
                  </a:lnTo>
                  <a:lnTo>
                    <a:pt x="19349" y="32325"/>
                  </a:lnTo>
                  <a:lnTo>
                    <a:pt x="22765" y="31439"/>
                  </a:lnTo>
                  <a:lnTo>
                    <a:pt x="25170" y="30506"/>
                  </a:lnTo>
                  <a:lnTo>
                    <a:pt x="26662" y="30671"/>
                  </a:lnTo>
                  <a:lnTo>
                    <a:pt x="32059" y="32063"/>
                  </a:lnTo>
                  <a:lnTo>
                    <a:pt x="33840" y="31355"/>
                  </a:lnTo>
                  <a:lnTo>
                    <a:pt x="37732" y="29463"/>
                  </a:lnTo>
                  <a:lnTo>
                    <a:pt x="38315" y="28469"/>
                  </a:lnTo>
                  <a:lnTo>
                    <a:pt x="41380" y="25456"/>
                  </a:lnTo>
                  <a:lnTo>
                    <a:pt x="41437" y="24719"/>
                  </a:lnTo>
                  <a:lnTo>
                    <a:pt x="40174" y="22829"/>
                  </a:lnTo>
                  <a:lnTo>
                    <a:pt x="40565" y="22413"/>
                  </a:lnTo>
                  <a:lnTo>
                    <a:pt x="44330" y="20474"/>
                  </a:lnTo>
                  <a:lnTo>
                    <a:pt x="46170" y="18755"/>
                  </a:lnTo>
                  <a:lnTo>
                    <a:pt x="48165" y="17603"/>
                  </a:lnTo>
                  <a:lnTo>
                    <a:pt x="49598" y="17577"/>
                  </a:lnTo>
                  <a:lnTo>
                    <a:pt x="49992" y="17968"/>
                  </a:lnTo>
                  <a:lnTo>
                    <a:pt x="50162" y="18773"/>
                  </a:lnTo>
                  <a:lnTo>
                    <a:pt x="50037" y="22087"/>
                  </a:lnTo>
                  <a:lnTo>
                    <a:pt x="50588" y="23108"/>
                  </a:lnTo>
                  <a:lnTo>
                    <a:pt x="53546" y="25487"/>
                  </a:lnTo>
                  <a:lnTo>
                    <a:pt x="55653" y="26841"/>
                  </a:lnTo>
                  <a:lnTo>
                    <a:pt x="60541" y="27771"/>
                  </a:lnTo>
                  <a:lnTo>
                    <a:pt x="60767" y="28216"/>
                  </a:lnTo>
                  <a:lnTo>
                    <a:pt x="59421" y="30008"/>
                  </a:lnTo>
                  <a:lnTo>
                    <a:pt x="62381" y="32150"/>
                  </a:lnTo>
                  <a:lnTo>
                    <a:pt x="62910" y="33717"/>
                  </a:lnTo>
                  <a:lnTo>
                    <a:pt x="64275" y="34600"/>
                  </a:lnTo>
                  <a:lnTo>
                    <a:pt x="66210" y="34167"/>
                  </a:lnTo>
                  <a:lnTo>
                    <a:pt x="66845" y="33341"/>
                  </a:lnTo>
                  <a:lnTo>
                    <a:pt x="66084" y="31889"/>
                  </a:lnTo>
                  <a:lnTo>
                    <a:pt x="65525" y="30370"/>
                  </a:lnTo>
                  <a:lnTo>
                    <a:pt x="65638" y="29492"/>
                  </a:lnTo>
                  <a:lnTo>
                    <a:pt x="66173" y="28481"/>
                  </a:lnTo>
                  <a:lnTo>
                    <a:pt x="67516" y="27072"/>
                  </a:lnTo>
                  <a:lnTo>
                    <a:pt x="71176" y="23845"/>
                  </a:lnTo>
                  <a:lnTo>
                    <a:pt x="72493" y="21979"/>
                  </a:lnTo>
                  <a:lnTo>
                    <a:pt x="72733" y="19091"/>
                  </a:lnTo>
                  <a:lnTo>
                    <a:pt x="72744" y="16771"/>
                  </a:lnTo>
                  <a:lnTo>
                    <a:pt x="73966" y="16209"/>
                  </a:lnTo>
                  <a:lnTo>
                    <a:pt x="76589" y="16620"/>
                  </a:lnTo>
                  <a:lnTo>
                    <a:pt x="77372" y="16575"/>
                  </a:lnTo>
                  <a:lnTo>
                    <a:pt x="77731" y="17998"/>
                  </a:lnTo>
                  <a:lnTo>
                    <a:pt x="78848" y="20265"/>
                  </a:lnTo>
                  <a:lnTo>
                    <a:pt x="80165" y="21442"/>
                  </a:lnTo>
                  <a:lnTo>
                    <a:pt x="81571" y="21721"/>
                  </a:lnTo>
                  <a:lnTo>
                    <a:pt x="83225" y="21726"/>
                  </a:lnTo>
                  <a:lnTo>
                    <a:pt x="87324" y="20341"/>
                  </a:lnTo>
                  <a:lnTo>
                    <a:pt x="89996" y="19740"/>
                  </a:lnTo>
                  <a:lnTo>
                    <a:pt x="91510" y="19905"/>
                  </a:lnTo>
                  <a:lnTo>
                    <a:pt x="92406" y="20848"/>
                  </a:lnTo>
                  <a:lnTo>
                    <a:pt x="94322" y="23324"/>
                  </a:lnTo>
                  <a:lnTo>
                    <a:pt x="95415" y="23603"/>
                  </a:lnTo>
                  <a:lnTo>
                    <a:pt x="96735" y="23320"/>
                  </a:lnTo>
                  <a:lnTo>
                    <a:pt x="97201" y="22897"/>
                  </a:lnTo>
                  <a:lnTo>
                    <a:pt x="96778" y="21945"/>
                  </a:lnTo>
                  <a:lnTo>
                    <a:pt x="96219" y="19876"/>
                  </a:lnTo>
                  <a:lnTo>
                    <a:pt x="95453" y="18276"/>
                  </a:lnTo>
                  <a:lnTo>
                    <a:pt x="94449" y="17526"/>
                  </a:lnTo>
                  <a:lnTo>
                    <a:pt x="94246" y="16550"/>
                  </a:lnTo>
                  <a:lnTo>
                    <a:pt x="94881" y="14793"/>
                  </a:lnTo>
                  <a:lnTo>
                    <a:pt x="95593" y="13325"/>
                  </a:lnTo>
                  <a:lnTo>
                    <a:pt x="96988" y="12926"/>
                  </a:lnTo>
                  <a:lnTo>
                    <a:pt x="98591" y="12740"/>
                  </a:lnTo>
                  <a:lnTo>
                    <a:pt x="100712" y="14294"/>
                  </a:lnTo>
                  <a:lnTo>
                    <a:pt x="103222" y="14785"/>
                  </a:lnTo>
                  <a:lnTo>
                    <a:pt x="105089" y="14703"/>
                  </a:lnTo>
                  <a:lnTo>
                    <a:pt x="105416" y="13796"/>
                  </a:lnTo>
                  <a:lnTo>
                    <a:pt x="105300" y="12802"/>
                  </a:lnTo>
                  <a:lnTo>
                    <a:pt x="104185" y="11525"/>
                  </a:lnTo>
                  <a:lnTo>
                    <a:pt x="104409" y="9596"/>
                  </a:lnTo>
                  <a:lnTo>
                    <a:pt x="105702" y="6001"/>
                  </a:lnTo>
                  <a:lnTo>
                    <a:pt x="106436" y="6272"/>
                  </a:lnTo>
                  <a:lnTo>
                    <a:pt x="109210" y="6312"/>
                  </a:lnTo>
                  <a:lnTo>
                    <a:pt x="112235" y="6514"/>
                  </a:lnTo>
                  <a:lnTo>
                    <a:pt x="114184" y="7981"/>
                  </a:lnTo>
                  <a:lnTo>
                    <a:pt x="116094" y="8480"/>
                  </a:lnTo>
                  <a:lnTo>
                    <a:pt x="118815" y="8639"/>
                  </a:lnTo>
                  <a:lnTo>
                    <a:pt x="120636" y="8431"/>
                  </a:lnTo>
                  <a:lnTo>
                    <a:pt x="121516" y="7879"/>
                  </a:lnTo>
                  <a:lnTo>
                    <a:pt x="122577" y="6162"/>
                  </a:lnTo>
                  <a:lnTo>
                    <a:pt x="124522" y="4033"/>
                  </a:lnTo>
                  <a:lnTo>
                    <a:pt x="127577" y="2941"/>
                  </a:lnTo>
                  <a:lnTo>
                    <a:pt x="132794" y="2737"/>
                  </a:lnTo>
                  <a:lnTo>
                    <a:pt x="135400" y="2341"/>
                  </a:lnTo>
                  <a:lnTo>
                    <a:pt x="138107" y="2364"/>
                  </a:lnTo>
                  <a:lnTo>
                    <a:pt x="140150" y="2693"/>
                  </a:lnTo>
                  <a:lnTo>
                    <a:pt x="142258" y="2654"/>
                  </a:lnTo>
                  <a:lnTo>
                    <a:pt x="147614" y="1172"/>
                  </a:lnTo>
                  <a:lnTo>
                    <a:pt x="153139" y="0"/>
                  </a:lnTo>
                  <a:lnTo>
                    <a:pt x="153905" y="197"/>
                  </a:lnTo>
                  <a:lnTo>
                    <a:pt x="154018" y="587"/>
                  </a:lnTo>
                  <a:lnTo>
                    <a:pt x="153031" y="1490"/>
                  </a:lnTo>
                  <a:lnTo>
                    <a:pt x="152070" y="2690"/>
                  </a:lnTo>
                  <a:lnTo>
                    <a:pt x="152715" y="4058"/>
                  </a:lnTo>
                  <a:lnTo>
                    <a:pt x="155862" y="6804"/>
                  </a:lnTo>
                  <a:lnTo>
                    <a:pt x="157578" y="8906"/>
                  </a:lnTo>
                  <a:lnTo>
                    <a:pt x="159186" y="10486"/>
                  </a:lnTo>
                  <a:lnTo>
                    <a:pt x="161699" y="11319"/>
                  </a:lnTo>
                  <a:lnTo>
                    <a:pt x="164999" y="11828"/>
                  </a:lnTo>
                  <a:lnTo>
                    <a:pt x="167795" y="12011"/>
                  </a:lnTo>
                  <a:lnTo>
                    <a:pt x="170717" y="12607"/>
                  </a:lnTo>
                  <a:lnTo>
                    <a:pt x="180754" y="14078"/>
                  </a:lnTo>
                  <a:lnTo>
                    <a:pt x="185805" y="14486"/>
                  </a:lnTo>
                  <a:lnTo>
                    <a:pt x="189632" y="14551"/>
                  </a:lnTo>
                  <a:close/>
                </a:path>
              </a:pathLst>
            </a:custGeom>
            <a:solidFill>
              <a:srgbClr val="FDDFD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0"/>
            <p:cNvSpPr/>
            <p:nvPr/>
          </p:nvSpPr>
          <p:spPr>
            <a:xfrm>
              <a:off x="6902249" y="2229812"/>
              <a:ext cx="3254" cy="2643"/>
            </a:xfrm>
            <a:custGeom>
              <a:avLst/>
              <a:pathLst>
                <a:path w="3254" h="2643">
                  <a:moveTo>
                    <a:pt x="0" y="1524"/>
                  </a:moveTo>
                  <a:lnTo>
                    <a:pt x="814" y="2643"/>
                  </a:lnTo>
                  <a:lnTo>
                    <a:pt x="2442" y="2440"/>
                  </a:lnTo>
                  <a:lnTo>
                    <a:pt x="3254" y="1016"/>
                  </a:lnTo>
                  <a:lnTo>
                    <a:pt x="2952" y="0"/>
                  </a:lnTo>
                  <a:lnTo>
                    <a:pt x="1222" y="20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1"/>
            <p:cNvSpPr/>
            <p:nvPr/>
          </p:nvSpPr>
          <p:spPr>
            <a:xfrm>
              <a:off x="4394843" y="2933580"/>
              <a:ext cx="58824" cy="22308"/>
            </a:xfrm>
            <a:custGeom>
              <a:avLst/>
              <a:pathLst>
                <a:path w="58824" h="22308">
                  <a:moveTo>
                    <a:pt x="29790" y="1790"/>
                  </a:moveTo>
                  <a:lnTo>
                    <a:pt x="33159" y="2783"/>
                  </a:lnTo>
                  <a:lnTo>
                    <a:pt x="36635" y="3296"/>
                  </a:lnTo>
                  <a:lnTo>
                    <a:pt x="38138" y="3326"/>
                  </a:lnTo>
                  <a:lnTo>
                    <a:pt x="39552" y="3641"/>
                  </a:lnTo>
                  <a:lnTo>
                    <a:pt x="42728" y="6022"/>
                  </a:lnTo>
                  <a:lnTo>
                    <a:pt x="45285" y="7324"/>
                  </a:lnTo>
                  <a:lnTo>
                    <a:pt x="54981" y="10234"/>
                  </a:lnTo>
                  <a:lnTo>
                    <a:pt x="58217" y="15251"/>
                  </a:lnTo>
                  <a:lnTo>
                    <a:pt x="58824" y="16820"/>
                  </a:lnTo>
                  <a:lnTo>
                    <a:pt x="56319" y="17751"/>
                  </a:lnTo>
                  <a:lnTo>
                    <a:pt x="53166" y="18072"/>
                  </a:lnTo>
                  <a:lnTo>
                    <a:pt x="50152" y="18128"/>
                  </a:lnTo>
                  <a:lnTo>
                    <a:pt x="47367" y="17167"/>
                  </a:lnTo>
                  <a:lnTo>
                    <a:pt x="46151" y="16430"/>
                  </a:lnTo>
                  <a:lnTo>
                    <a:pt x="43252" y="16077"/>
                  </a:lnTo>
                  <a:lnTo>
                    <a:pt x="43971" y="15401"/>
                  </a:lnTo>
                  <a:lnTo>
                    <a:pt x="42685" y="15085"/>
                  </a:lnTo>
                  <a:lnTo>
                    <a:pt x="41071" y="15156"/>
                  </a:lnTo>
                  <a:lnTo>
                    <a:pt x="39882" y="17081"/>
                  </a:lnTo>
                  <a:lnTo>
                    <a:pt x="38559" y="18609"/>
                  </a:lnTo>
                  <a:lnTo>
                    <a:pt x="36022" y="18462"/>
                  </a:lnTo>
                  <a:lnTo>
                    <a:pt x="35045" y="17159"/>
                  </a:lnTo>
                  <a:lnTo>
                    <a:pt x="33713" y="17744"/>
                  </a:lnTo>
                  <a:lnTo>
                    <a:pt x="32638" y="18712"/>
                  </a:lnTo>
                  <a:lnTo>
                    <a:pt x="31351" y="22308"/>
                  </a:lnTo>
                  <a:lnTo>
                    <a:pt x="29281" y="20523"/>
                  </a:lnTo>
                  <a:lnTo>
                    <a:pt x="27028" y="19026"/>
                  </a:lnTo>
                  <a:lnTo>
                    <a:pt x="24197" y="18408"/>
                  </a:lnTo>
                  <a:lnTo>
                    <a:pt x="18480" y="18307"/>
                  </a:lnTo>
                  <a:lnTo>
                    <a:pt x="15788" y="17819"/>
                  </a:lnTo>
                  <a:lnTo>
                    <a:pt x="13542" y="14776"/>
                  </a:lnTo>
                  <a:lnTo>
                    <a:pt x="12661" y="13904"/>
                  </a:lnTo>
                  <a:lnTo>
                    <a:pt x="10404" y="13116"/>
                  </a:lnTo>
                  <a:lnTo>
                    <a:pt x="8152" y="9627"/>
                  </a:lnTo>
                  <a:lnTo>
                    <a:pt x="7347" y="9148"/>
                  </a:lnTo>
                  <a:lnTo>
                    <a:pt x="1254" y="8404"/>
                  </a:lnTo>
                  <a:lnTo>
                    <a:pt x="0" y="6494"/>
                  </a:lnTo>
                  <a:lnTo>
                    <a:pt x="373" y="4765"/>
                  </a:lnTo>
                  <a:lnTo>
                    <a:pt x="2405" y="2651"/>
                  </a:lnTo>
                  <a:lnTo>
                    <a:pt x="3393" y="2048"/>
                  </a:lnTo>
                  <a:lnTo>
                    <a:pt x="6769" y="2138"/>
                  </a:lnTo>
                  <a:lnTo>
                    <a:pt x="9984" y="1503"/>
                  </a:lnTo>
                  <a:lnTo>
                    <a:pt x="11402" y="595"/>
                  </a:lnTo>
                  <a:lnTo>
                    <a:pt x="12879" y="0"/>
                  </a:lnTo>
                  <a:lnTo>
                    <a:pt x="24535" y="1524"/>
                  </a:lnTo>
                  <a:lnTo>
                    <a:pt x="27226" y="154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2"/>
            <p:cNvSpPr/>
            <p:nvPr/>
          </p:nvSpPr>
          <p:spPr>
            <a:xfrm>
              <a:off x="6497889" y="2083998"/>
              <a:ext cx="6243" cy="2667"/>
            </a:xfrm>
            <a:custGeom>
              <a:avLst/>
              <a:pathLst>
                <a:path w="6243" h="2667">
                  <a:moveTo>
                    <a:pt x="6001" y="970"/>
                  </a:moveTo>
                  <a:lnTo>
                    <a:pt x="6243" y="2363"/>
                  </a:lnTo>
                  <a:lnTo>
                    <a:pt x="5031" y="2667"/>
                  </a:lnTo>
                  <a:lnTo>
                    <a:pt x="4002" y="2181"/>
                  </a:lnTo>
                  <a:lnTo>
                    <a:pt x="1938" y="2181"/>
                  </a:lnTo>
                  <a:lnTo>
                    <a:pt x="0" y="2486"/>
                  </a:lnTo>
                  <a:lnTo>
                    <a:pt x="423" y="0"/>
                  </a:lnTo>
                  <a:lnTo>
                    <a:pt x="4244" y="30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3"/>
            <p:cNvSpPr/>
            <p:nvPr/>
          </p:nvSpPr>
          <p:spPr>
            <a:xfrm>
              <a:off x="7525502" y="2523216"/>
              <a:ext cx="119986" cy="115557"/>
            </a:xfrm>
            <a:custGeom>
              <a:avLst/>
              <a:pathLst>
                <a:path w="119986" h="115557">
                  <a:moveTo>
                    <a:pt x="115914" y="34478"/>
                  </a:moveTo>
                  <a:lnTo>
                    <a:pt x="111814" y="37713"/>
                  </a:lnTo>
                  <a:lnTo>
                    <a:pt x="110854" y="38060"/>
                  </a:lnTo>
                  <a:lnTo>
                    <a:pt x="105529" y="39398"/>
                  </a:lnTo>
                  <a:lnTo>
                    <a:pt x="94638" y="42134"/>
                  </a:lnTo>
                  <a:lnTo>
                    <a:pt x="87341" y="43967"/>
                  </a:lnTo>
                  <a:lnTo>
                    <a:pt x="78011" y="46311"/>
                  </a:lnTo>
                  <a:lnTo>
                    <a:pt x="70261" y="48258"/>
                  </a:lnTo>
                  <a:lnTo>
                    <a:pt x="62586" y="50186"/>
                  </a:lnTo>
                  <a:lnTo>
                    <a:pt x="55483" y="51971"/>
                  </a:lnTo>
                  <a:lnTo>
                    <a:pt x="59537" y="55738"/>
                  </a:lnTo>
                  <a:lnTo>
                    <a:pt x="65733" y="61496"/>
                  </a:lnTo>
                  <a:lnTo>
                    <a:pt x="69864" y="65339"/>
                  </a:lnTo>
                  <a:lnTo>
                    <a:pt x="74741" y="70280"/>
                  </a:lnTo>
                  <a:lnTo>
                    <a:pt x="79094" y="74692"/>
                  </a:lnTo>
                  <a:lnTo>
                    <a:pt x="83711" y="79370"/>
                  </a:lnTo>
                  <a:lnTo>
                    <a:pt x="80473" y="80956"/>
                  </a:lnTo>
                  <a:lnTo>
                    <a:pt x="75135" y="83566"/>
                  </a:lnTo>
                  <a:lnTo>
                    <a:pt x="74587" y="84041"/>
                  </a:lnTo>
                  <a:lnTo>
                    <a:pt x="74136" y="84530"/>
                  </a:lnTo>
                  <a:lnTo>
                    <a:pt x="71926" y="89192"/>
                  </a:lnTo>
                  <a:lnTo>
                    <a:pt x="70188" y="92863"/>
                  </a:lnTo>
                  <a:lnTo>
                    <a:pt x="69594" y="93323"/>
                  </a:lnTo>
                  <a:lnTo>
                    <a:pt x="62138" y="94671"/>
                  </a:lnTo>
                  <a:lnTo>
                    <a:pt x="54612" y="96032"/>
                  </a:lnTo>
                  <a:lnTo>
                    <a:pt x="49865" y="96890"/>
                  </a:lnTo>
                  <a:lnTo>
                    <a:pt x="48445" y="97840"/>
                  </a:lnTo>
                  <a:lnTo>
                    <a:pt x="45347" y="102414"/>
                  </a:lnTo>
                  <a:lnTo>
                    <a:pt x="42149" y="107139"/>
                  </a:lnTo>
                  <a:lnTo>
                    <a:pt x="36809" y="111001"/>
                  </a:lnTo>
                  <a:lnTo>
                    <a:pt x="30885" y="115279"/>
                  </a:lnTo>
                  <a:lnTo>
                    <a:pt x="29420" y="115557"/>
                  </a:lnTo>
                  <a:lnTo>
                    <a:pt x="25134" y="114900"/>
                  </a:lnTo>
                  <a:lnTo>
                    <a:pt x="17810" y="113778"/>
                  </a:lnTo>
                  <a:lnTo>
                    <a:pt x="10732" y="112694"/>
                  </a:lnTo>
                  <a:lnTo>
                    <a:pt x="5885" y="111952"/>
                  </a:lnTo>
                  <a:lnTo>
                    <a:pt x="0" y="111052"/>
                  </a:lnTo>
                  <a:lnTo>
                    <a:pt x="868" y="107433"/>
                  </a:lnTo>
                  <a:lnTo>
                    <a:pt x="626" y="105484"/>
                  </a:lnTo>
                  <a:lnTo>
                    <a:pt x="2021" y="99072"/>
                  </a:lnTo>
                  <a:lnTo>
                    <a:pt x="2836" y="96036"/>
                  </a:lnTo>
                  <a:lnTo>
                    <a:pt x="3243" y="93798"/>
                  </a:lnTo>
                  <a:lnTo>
                    <a:pt x="5273" y="89271"/>
                  </a:lnTo>
                  <a:lnTo>
                    <a:pt x="5024" y="87790"/>
                  </a:lnTo>
                  <a:lnTo>
                    <a:pt x="5453" y="82567"/>
                  </a:lnTo>
                  <a:lnTo>
                    <a:pt x="5246" y="81556"/>
                  </a:lnTo>
                  <a:lnTo>
                    <a:pt x="6169" y="78709"/>
                  </a:lnTo>
                  <a:lnTo>
                    <a:pt x="7898" y="74576"/>
                  </a:lnTo>
                  <a:lnTo>
                    <a:pt x="9590" y="71018"/>
                  </a:lnTo>
                  <a:lnTo>
                    <a:pt x="10206" y="69416"/>
                  </a:lnTo>
                  <a:lnTo>
                    <a:pt x="11944" y="66043"/>
                  </a:lnTo>
                  <a:lnTo>
                    <a:pt x="13498" y="61894"/>
                  </a:lnTo>
                  <a:lnTo>
                    <a:pt x="12680" y="59627"/>
                  </a:lnTo>
                  <a:lnTo>
                    <a:pt x="12432" y="59183"/>
                  </a:lnTo>
                  <a:lnTo>
                    <a:pt x="13045" y="56561"/>
                  </a:lnTo>
                  <a:lnTo>
                    <a:pt x="13811" y="52308"/>
                  </a:lnTo>
                  <a:lnTo>
                    <a:pt x="14221" y="50013"/>
                  </a:lnTo>
                  <a:lnTo>
                    <a:pt x="15160" y="46973"/>
                  </a:lnTo>
                  <a:lnTo>
                    <a:pt x="16807" y="44399"/>
                  </a:lnTo>
                  <a:lnTo>
                    <a:pt x="16046" y="38336"/>
                  </a:lnTo>
                  <a:lnTo>
                    <a:pt x="16137" y="35072"/>
                  </a:lnTo>
                  <a:lnTo>
                    <a:pt x="17168" y="31345"/>
                  </a:lnTo>
                  <a:lnTo>
                    <a:pt x="16599" y="26990"/>
                  </a:lnTo>
                  <a:lnTo>
                    <a:pt x="17084" y="20790"/>
                  </a:lnTo>
                  <a:lnTo>
                    <a:pt x="17190" y="20209"/>
                  </a:lnTo>
                  <a:lnTo>
                    <a:pt x="17789" y="19459"/>
                  </a:lnTo>
                  <a:lnTo>
                    <a:pt x="18250" y="19071"/>
                  </a:lnTo>
                  <a:lnTo>
                    <a:pt x="21656" y="17777"/>
                  </a:lnTo>
                  <a:lnTo>
                    <a:pt x="23116" y="17611"/>
                  </a:lnTo>
                  <a:lnTo>
                    <a:pt x="26084" y="18195"/>
                  </a:lnTo>
                  <a:lnTo>
                    <a:pt x="27790" y="19496"/>
                  </a:lnTo>
                  <a:lnTo>
                    <a:pt x="30637" y="23168"/>
                  </a:lnTo>
                  <a:lnTo>
                    <a:pt x="35065" y="24237"/>
                  </a:lnTo>
                  <a:lnTo>
                    <a:pt x="36849" y="25277"/>
                  </a:lnTo>
                  <a:lnTo>
                    <a:pt x="39275" y="27227"/>
                  </a:lnTo>
                  <a:lnTo>
                    <a:pt x="42236" y="27934"/>
                  </a:lnTo>
                  <a:lnTo>
                    <a:pt x="51608" y="29151"/>
                  </a:lnTo>
                  <a:lnTo>
                    <a:pt x="59086" y="25055"/>
                  </a:lnTo>
                  <a:lnTo>
                    <a:pt x="65403" y="21594"/>
                  </a:lnTo>
                  <a:lnTo>
                    <a:pt x="72584" y="17662"/>
                  </a:lnTo>
                  <a:lnTo>
                    <a:pt x="77466" y="14988"/>
                  </a:lnTo>
                  <a:lnTo>
                    <a:pt x="85802" y="10427"/>
                  </a:lnTo>
                  <a:lnTo>
                    <a:pt x="91289" y="7543"/>
                  </a:lnTo>
                  <a:lnTo>
                    <a:pt x="98510" y="3746"/>
                  </a:lnTo>
                  <a:lnTo>
                    <a:pt x="105637" y="0"/>
                  </a:lnTo>
                  <a:lnTo>
                    <a:pt x="107613" y="6116"/>
                  </a:lnTo>
                  <a:lnTo>
                    <a:pt x="109542" y="12091"/>
                  </a:lnTo>
                  <a:lnTo>
                    <a:pt x="111547" y="18280"/>
                  </a:lnTo>
                  <a:lnTo>
                    <a:pt x="113493" y="24291"/>
                  </a:lnTo>
                  <a:lnTo>
                    <a:pt x="111388" y="24861"/>
                  </a:lnTo>
                  <a:lnTo>
                    <a:pt x="113040" y="29473"/>
                  </a:lnTo>
                  <a:lnTo>
                    <a:pt x="115765" y="28767"/>
                  </a:lnTo>
                  <a:lnTo>
                    <a:pt x="118734" y="28220"/>
                  </a:lnTo>
                  <a:lnTo>
                    <a:pt x="119986" y="3118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4"/>
            <p:cNvSpPr/>
            <p:nvPr/>
          </p:nvSpPr>
          <p:spPr>
            <a:xfrm>
              <a:off x="9977436" y="2770754"/>
              <a:ext cx="7048" cy="4100"/>
            </a:xfrm>
            <a:custGeom>
              <a:avLst/>
              <a:pathLst>
                <a:path w="7048" h="4100">
                  <a:moveTo>
                    <a:pt x="5772" y="3711"/>
                  </a:moveTo>
                  <a:lnTo>
                    <a:pt x="4029" y="4100"/>
                  </a:lnTo>
                  <a:lnTo>
                    <a:pt x="1935" y="3624"/>
                  </a:lnTo>
                  <a:lnTo>
                    <a:pt x="24" y="3493"/>
                  </a:lnTo>
                  <a:lnTo>
                    <a:pt x="0" y="2671"/>
                  </a:lnTo>
                  <a:lnTo>
                    <a:pt x="2005" y="1822"/>
                  </a:lnTo>
                  <a:lnTo>
                    <a:pt x="2042" y="639"/>
                  </a:lnTo>
                  <a:lnTo>
                    <a:pt x="2534" y="0"/>
                  </a:lnTo>
                  <a:lnTo>
                    <a:pt x="7048" y="1449"/>
                  </a:lnTo>
                  <a:lnTo>
                    <a:pt x="6862" y="2509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5"/>
            <p:cNvSpPr/>
            <p:nvPr/>
          </p:nvSpPr>
          <p:spPr>
            <a:xfrm>
              <a:off x="9988627" y="2765983"/>
              <a:ext cx="6611" cy="6965"/>
            </a:xfrm>
            <a:custGeom>
              <a:avLst/>
              <a:pathLst>
                <a:path w="6611" h="6965">
                  <a:moveTo>
                    <a:pt x="5758" y="1967"/>
                  </a:moveTo>
                  <a:lnTo>
                    <a:pt x="4131" y="6329"/>
                  </a:lnTo>
                  <a:lnTo>
                    <a:pt x="2787" y="6965"/>
                  </a:lnTo>
                  <a:lnTo>
                    <a:pt x="1408" y="6618"/>
                  </a:lnTo>
                  <a:lnTo>
                    <a:pt x="0" y="4180"/>
                  </a:lnTo>
                  <a:lnTo>
                    <a:pt x="984" y="3246"/>
                  </a:lnTo>
                  <a:lnTo>
                    <a:pt x="2361" y="3737"/>
                  </a:lnTo>
                  <a:lnTo>
                    <a:pt x="3475" y="3550"/>
                  </a:lnTo>
                  <a:lnTo>
                    <a:pt x="6001" y="0"/>
                  </a:lnTo>
                  <a:lnTo>
                    <a:pt x="6611" y="573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6"/>
            <p:cNvSpPr/>
            <p:nvPr/>
          </p:nvSpPr>
          <p:spPr>
            <a:xfrm>
              <a:off x="10021351" y="2758113"/>
              <a:ext cx="4841" cy="4278"/>
            </a:xfrm>
            <a:custGeom>
              <a:avLst/>
              <a:pathLst>
                <a:path w="4841" h="4278">
                  <a:moveTo>
                    <a:pt x="4841" y="3558"/>
                  </a:moveTo>
                  <a:lnTo>
                    <a:pt x="2498" y="4278"/>
                  </a:lnTo>
                  <a:lnTo>
                    <a:pt x="0" y="3852"/>
                  </a:lnTo>
                  <a:lnTo>
                    <a:pt x="404" y="0"/>
                  </a:lnTo>
                  <a:lnTo>
                    <a:pt x="1270" y="539"/>
                  </a:lnTo>
                  <a:lnTo>
                    <a:pt x="1813" y="1857"/>
                  </a:lnTo>
                  <a:lnTo>
                    <a:pt x="3672" y="2627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7"/>
            <p:cNvSpPr/>
            <p:nvPr/>
          </p:nvSpPr>
          <p:spPr>
            <a:xfrm>
              <a:off x="10486656" y="2706864"/>
              <a:ext cx="2625" cy="3061"/>
            </a:xfrm>
            <a:custGeom>
              <a:avLst/>
              <a:pathLst>
                <a:path w="2625" h="3061">
                  <a:moveTo>
                    <a:pt x="2239" y="3038"/>
                  </a:moveTo>
                  <a:lnTo>
                    <a:pt x="1735" y="3061"/>
                  </a:lnTo>
                  <a:lnTo>
                    <a:pt x="0" y="136"/>
                  </a:lnTo>
                  <a:lnTo>
                    <a:pt x="501" y="0"/>
                  </a:lnTo>
                  <a:lnTo>
                    <a:pt x="1508" y="456"/>
                  </a:lnTo>
                  <a:lnTo>
                    <a:pt x="2625" y="2146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10087140" y="2702570"/>
              <a:ext cx="18844" cy="21752"/>
            </a:xfrm>
            <a:custGeom>
              <a:avLst/>
              <a:pathLst>
                <a:path w="18844" h="21752">
                  <a:moveTo>
                    <a:pt x="16831" y="6331"/>
                  </a:moveTo>
                  <a:lnTo>
                    <a:pt x="14170" y="7598"/>
                  </a:lnTo>
                  <a:lnTo>
                    <a:pt x="13188" y="9109"/>
                  </a:lnTo>
                  <a:lnTo>
                    <a:pt x="10727" y="9624"/>
                  </a:lnTo>
                  <a:lnTo>
                    <a:pt x="8333" y="11755"/>
                  </a:lnTo>
                  <a:lnTo>
                    <a:pt x="6006" y="12142"/>
                  </a:lnTo>
                  <a:lnTo>
                    <a:pt x="6066" y="13853"/>
                  </a:lnTo>
                  <a:lnTo>
                    <a:pt x="7048" y="15302"/>
                  </a:lnTo>
                  <a:lnTo>
                    <a:pt x="5499" y="15556"/>
                  </a:lnTo>
                  <a:lnTo>
                    <a:pt x="3880" y="17321"/>
                  </a:lnTo>
                  <a:lnTo>
                    <a:pt x="3753" y="18603"/>
                  </a:lnTo>
                  <a:lnTo>
                    <a:pt x="4331" y="19637"/>
                  </a:lnTo>
                  <a:lnTo>
                    <a:pt x="4253" y="20154"/>
                  </a:lnTo>
                  <a:lnTo>
                    <a:pt x="2202" y="21684"/>
                  </a:lnTo>
                  <a:lnTo>
                    <a:pt x="94" y="21752"/>
                  </a:lnTo>
                  <a:lnTo>
                    <a:pt x="0" y="20100"/>
                  </a:lnTo>
                  <a:lnTo>
                    <a:pt x="143" y="18866"/>
                  </a:lnTo>
                  <a:lnTo>
                    <a:pt x="2137" y="15861"/>
                  </a:lnTo>
                  <a:lnTo>
                    <a:pt x="2188" y="12378"/>
                  </a:lnTo>
                  <a:lnTo>
                    <a:pt x="4039" y="11975"/>
                  </a:lnTo>
                  <a:lnTo>
                    <a:pt x="4717" y="11490"/>
                  </a:lnTo>
                  <a:lnTo>
                    <a:pt x="7634" y="9013"/>
                  </a:lnTo>
                  <a:lnTo>
                    <a:pt x="8174" y="7956"/>
                  </a:lnTo>
                  <a:lnTo>
                    <a:pt x="6663" y="6931"/>
                  </a:lnTo>
                  <a:lnTo>
                    <a:pt x="6773" y="5718"/>
                  </a:lnTo>
                  <a:lnTo>
                    <a:pt x="7116" y="5202"/>
                  </a:lnTo>
                  <a:lnTo>
                    <a:pt x="9523" y="5594"/>
                  </a:lnTo>
                  <a:lnTo>
                    <a:pt x="10500" y="6494"/>
                  </a:lnTo>
                  <a:lnTo>
                    <a:pt x="10972" y="6592"/>
                  </a:lnTo>
                  <a:lnTo>
                    <a:pt x="12378" y="5916"/>
                  </a:lnTo>
                  <a:lnTo>
                    <a:pt x="13039" y="4710"/>
                  </a:lnTo>
                  <a:lnTo>
                    <a:pt x="15663" y="2349"/>
                  </a:lnTo>
                  <a:lnTo>
                    <a:pt x="16723" y="0"/>
                  </a:lnTo>
                  <a:lnTo>
                    <a:pt x="18844" y="1928"/>
                  </a:lnTo>
                  <a:lnTo>
                    <a:pt x="18272" y="4454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10121216" y="2674152"/>
              <a:ext cx="3692" cy="5741"/>
            </a:xfrm>
            <a:custGeom>
              <a:avLst/>
              <a:pathLst>
                <a:path w="3692" h="5741">
                  <a:moveTo>
                    <a:pt x="3187" y="5235"/>
                  </a:moveTo>
                  <a:lnTo>
                    <a:pt x="2029" y="5741"/>
                  </a:lnTo>
                  <a:lnTo>
                    <a:pt x="474" y="5042"/>
                  </a:lnTo>
                  <a:lnTo>
                    <a:pt x="0" y="1874"/>
                  </a:lnTo>
                  <a:lnTo>
                    <a:pt x="685" y="338"/>
                  </a:lnTo>
                  <a:lnTo>
                    <a:pt x="1902" y="0"/>
                  </a:lnTo>
                  <a:lnTo>
                    <a:pt x="2954" y="2739"/>
                  </a:lnTo>
                  <a:lnTo>
                    <a:pt x="3692" y="3869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10129773" y="2666353"/>
              <a:ext cx="3816" cy="3064"/>
            </a:xfrm>
            <a:custGeom>
              <a:avLst/>
              <a:pathLst>
                <a:path w="3816" h="3064">
                  <a:moveTo>
                    <a:pt x="3635" y="2419"/>
                  </a:moveTo>
                  <a:lnTo>
                    <a:pt x="3816" y="3064"/>
                  </a:lnTo>
                  <a:lnTo>
                    <a:pt x="1103" y="2524"/>
                  </a:lnTo>
                  <a:lnTo>
                    <a:pt x="0" y="0"/>
                  </a:lnTo>
                  <a:lnTo>
                    <a:pt x="1794" y="450"/>
                  </a:lnTo>
                  <a:lnTo>
                    <a:pt x="2345" y="1319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10129004" y="2657372"/>
              <a:ext cx="15198" cy="10770"/>
            </a:xfrm>
            <a:custGeom>
              <a:avLst/>
              <a:pathLst>
                <a:path w="15198" h="10770">
                  <a:moveTo>
                    <a:pt x="7955" y="8524"/>
                  </a:moveTo>
                  <a:lnTo>
                    <a:pt x="5575" y="10770"/>
                  </a:lnTo>
                  <a:lnTo>
                    <a:pt x="3046" y="8748"/>
                  </a:lnTo>
                  <a:lnTo>
                    <a:pt x="0" y="7398"/>
                  </a:lnTo>
                  <a:lnTo>
                    <a:pt x="1449" y="7033"/>
                  </a:lnTo>
                  <a:lnTo>
                    <a:pt x="2299" y="6492"/>
                  </a:lnTo>
                  <a:lnTo>
                    <a:pt x="2383" y="5634"/>
                  </a:lnTo>
                  <a:lnTo>
                    <a:pt x="4361" y="4362"/>
                  </a:lnTo>
                  <a:lnTo>
                    <a:pt x="8287" y="3377"/>
                  </a:lnTo>
                  <a:lnTo>
                    <a:pt x="9534" y="3315"/>
                  </a:lnTo>
                  <a:lnTo>
                    <a:pt x="10940" y="2388"/>
                  </a:lnTo>
                  <a:lnTo>
                    <a:pt x="11399" y="1553"/>
                  </a:lnTo>
                  <a:lnTo>
                    <a:pt x="11976" y="1149"/>
                  </a:lnTo>
                  <a:lnTo>
                    <a:pt x="14505" y="0"/>
                  </a:lnTo>
                  <a:lnTo>
                    <a:pt x="15198" y="1322"/>
                  </a:lnTo>
                  <a:lnTo>
                    <a:pt x="15082" y="2358"/>
                  </a:lnTo>
                  <a:lnTo>
                    <a:pt x="13183" y="2934"/>
                  </a:lnTo>
                  <a:lnTo>
                    <a:pt x="11328" y="4319"/>
                  </a:lnTo>
                  <a:lnTo>
                    <a:pt x="9618" y="6044"/>
                  </a:lnTo>
                  <a:lnTo>
                    <a:pt x="8071" y="6774"/>
                  </a:lnTo>
                  <a:lnTo>
                    <a:pt x="7583" y="7259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10162813" y="2603539"/>
              <a:ext cx="7879" cy="6193"/>
            </a:xfrm>
            <a:custGeom>
              <a:avLst/>
              <a:pathLst>
                <a:path w="7879" h="6193">
                  <a:moveTo>
                    <a:pt x="6485" y="5596"/>
                  </a:moveTo>
                  <a:lnTo>
                    <a:pt x="3319" y="6193"/>
                  </a:lnTo>
                  <a:lnTo>
                    <a:pt x="1589" y="5549"/>
                  </a:lnTo>
                  <a:lnTo>
                    <a:pt x="0" y="2137"/>
                  </a:lnTo>
                  <a:lnTo>
                    <a:pt x="3014" y="0"/>
                  </a:lnTo>
                  <a:lnTo>
                    <a:pt x="7059" y="2115"/>
                  </a:lnTo>
                  <a:lnTo>
                    <a:pt x="7879" y="2725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10176139" y="2593510"/>
              <a:ext cx="5866" cy="12218"/>
            </a:xfrm>
            <a:custGeom>
              <a:avLst/>
              <a:pathLst>
                <a:path w="5866" h="12218">
                  <a:moveTo>
                    <a:pt x="2471" y="11925"/>
                  </a:moveTo>
                  <a:lnTo>
                    <a:pt x="51" y="12218"/>
                  </a:lnTo>
                  <a:lnTo>
                    <a:pt x="0" y="10617"/>
                  </a:lnTo>
                  <a:lnTo>
                    <a:pt x="1924" y="7001"/>
                  </a:lnTo>
                  <a:lnTo>
                    <a:pt x="2128" y="4346"/>
                  </a:lnTo>
                  <a:lnTo>
                    <a:pt x="3921" y="999"/>
                  </a:lnTo>
                  <a:lnTo>
                    <a:pt x="4684" y="264"/>
                  </a:lnTo>
                  <a:lnTo>
                    <a:pt x="5251" y="0"/>
                  </a:lnTo>
                  <a:lnTo>
                    <a:pt x="5866" y="1038"/>
                  </a:lnTo>
                  <a:lnTo>
                    <a:pt x="5170" y="5139"/>
                  </a:lnTo>
                  <a:lnTo>
                    <a:pt x="3378" y="8248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10143434" y="2567019"/>
              <a:ext cx="2952" cy="4074"/>
            </a:xfrm>
            <a:custGeom>
              <a:avLst/>
              <a:pathLst>
                <a:path w="2952" h="4074">
                  <a:moveTo>
                    <a:pt x="861" y="3591"/>
                  </a:moveTo>
                  <a:lnTo>
                    <a:pt x="0" y="4074"/>
                  </a:lnTo>
                  <a:lnTo>
                    <a:pt x="553" y="1902"/>
                  </a:lnTo>
                  <a:lnTo>
                    <a:pt x="2777" y="0"/>
                  </a:lnTo>
                  <a:lnTo>
                    <a:pt x="2952" y="1233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10158768" y="2546567"/>
              <a:ext cx="6071" cy="2980"/>
            </a:xfrm>
            <a:custGeom>
              <a:avLst/>
              <a:pathLst>
                <a:path w="6071" h="2980">
                  <a:moveTo>
                    <a:pt x="3851" y="2859"/>
                  </a:moveTo>
                  <a:lnTo>
                    <a:pt x="1405" y="2980"/>
                  </a:lnTo>
                  <a:lnTo>
                    <a:pt x="396" y="2658"/>
                  </a:lnTo>
                  <a:lnTo>
                    <a:pt x="0" y="1779"/>
                  </a:lnTo>
                  <a:lnTo>
                    <a:pt x="3419" y="0"/>
                  </a:lnTo>
                  <a:lnTo>
                    <a:pt x="6071" y="317"/>
                  </a:lnTo>
                  <a:lnTo>
                    <a:pt x="4887" y="1920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10150987" y="2546180"/>
              <a:ext cx="6614" cy="9594"/>
            </a:xfrm>
            <a:custGeom>
              <a:avLst/>
              <a:pathLst>
                <a:path w="6614" h="9594">
                  <a:moveTo>
                    <a:pt x="3381" y="8608"/>
                  </a:moveTo>
                  <a:lnTo>
                    <a:pt x="1197" y="9594"/>
                  </a:lnTo>
                  <a:lnTo>
                    <a:pt x="917" y="8650"/>
                  </a:lnTo>
                  <a:lnTo>
                    <a:pt x="0" y="8220"/>
                  </a:lnTo>
                  <a:lnTo>
                    <a:pt x="1578" y="6890"/>
                  </a:lnTo>
                  <a:lnTo>
                    <a:pt x="1524" y="6287"/>
                  </a:lnTo>
                  <a:lnTo>
                    <a:pt x="528" y="5389"/>
                  </a:lnTo>
                  <a:lnTo>
                    <a:pt x="1689" y="1999"/>
                  </a:lnTo>
                  <a:lnTo>
                    <a:pt x="1370" y="540"/>
                  </a:lnTo>
                  <a:lnTo>
                    <a:pt x="5737" y="0"/>
                  </a:lnTo>
                  <a:lnTo>
                    <a:pt x="6536" y="1370"/>
                  </a:lnTo>
                  <a:lnTo>
                    <a:pt x="6614" y="5544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10114758" y="2539474"/>
              <a:ext cx="6781" cy="5464"/>
            </a:xfrm>
            <a:custGeom>
              <a:avLst/>
              <a:pathLst>
                <a:path w="6781" h="5464">
                  <a:moveTo>
                    <a:pt x="447" y="0"/>
                  </a:moveTo>
                  <a:lnTo>
                    <a:pt x="1519" y="746"/>
                  </a:lnTo>
                  <a:lnTo>
                    <a:pt x="3092" y="318"/>
                  </a:lnTo>
                  <a:lnTo>
                    <a:pt x="4336" y="218"/>
                  </a:lnTo>
                  <a:lnTo>
                    <a:pt x="5234" y="580"/>
                  </a:lnTo>
                  <a:lnTo>
                    <a:pt x="6363" y="2502"/>
                  </a:lnTo>
                  <a:lnTo>
                    <a:pt x="6781" y="3640"/>
                  </a:lnTo>
                  <a:lnTo>
                    <a:pt x="4757" y="3801"/>
                  </a:lnTo>
                  <a:lnTo>
                    <a:pt x="3905" y="4066"/>
                  </a:lnTo>
                  <a:lnTo>
                    <a:pt x="2801" y="5464"/>
                  </a:lnTo>
                  <a:lnTo>
                    <a:pt x="1211" y="4950"/>
                  </a:lnTo>
                  <a:lnTo>
                    <a:pt x="226" y="4296"/>
                  </a:lnTo>
                  <a:lnTo>
                    <a:pt x="0" y="3367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10422043" y="2529930"/>
              <a:ext cx="2892" cy="2315"/>
            </a:xfrm>
            <a:custGeom>
              <a:avLst/>
              <a:pathLst>
                <a:path w="2892" h="2315">
                  <a:moveTo>
                    <a:pt x="1994" y="2022"/>
                  </a:moveTo>
                  <a:lnTo>
                    <a:pt x="1516" y="2315"/>
                  </a:lnTo>
                  <a:lnTo>
                    <a:pt x="185" y="1410"/>
                  </a:lnTo>
                  <a:lnTo>
                    <a:pt x="0" y="609"/>
                  </a:lnTo>
                  <a:lnTo>
                    <a:pt x="234" y="113"/>
                  </a:lnTo>
                  <a:lnTo>
                    <a:pt x="1103" y="0"/>
                  </a:lnTo>
                  <a:lnTo>
                    <a:pt x="2892" y="987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10124379" y="2529838"/>
              <a:ext cx="5102" cy="8375"/>
            </a:xfrm>
            <a:custGeom>
              <a:avLst/>
              <a:pathLst>
                <a:path w="5102" h="8375">
                  <a:moveTo>
                    <a:pt x="2201" y="8077"/>
                  </a:moveTo>
                  <a:lnTo>
                    <a:pt x="1511" y="8375"/>
                  </a:lnTo>
                  <a:lnTo>
                    <a:pt x="617" y="5884"/>
                  </a:lnTo>
                  <a:lnTo>
                    <a:pt x="0" y="4993"/>
                  </a:lnTo>
                  <a:lnTo>
                    <a:pt x="1041" y="4517"/>
                  </a:lnTo>
                  <a:lnTo>
                    <a:pt x="3108" y="0"/>
                  </a:lnTo>
                  <a:lnTo>
                    <a:pt x="3491" y="1793"/>
                  </a:lnTo>
                  <a:lnTo>
                    <a:pt x="4295" y="3571"/>
                  </a:lnTo>
                  <a:lnTo>
                    <a:pt x="5102" y="3853"/>
                  </a:lnTo>
                  <a:lnTo>
                    <a:pt x="4317" y="5150"/>
                  </a:lnTo>
                  <a:lnTo>
                    <a:pt x="3160" y="5629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10134690" y="2523525"/>
              <a:ext cx="5513" cy="5117"/>
            </a:xfrm>
            <a:custGeom>
              <a:avLst/>
              <a:pathLst>
                <a:path w="5513" h="5117">
                  <a:moveTo>
                    <a:pt x="3354" y="3813"/>
                  </a:moveTo>
                  <a:lnTo>
                    <a:pt x="1408" y="5117"/>
                  </a:lnTo>
                  <a:lnTo>
                    <a:pt x="0" y="5112"/>
                  </a:lnTo>
                  <a:lnTo>
                    <a:pt x="1287" y="3590"/>
                  </a:lnTo>
                  <a:lnTo>
                    <a:pt x="1457" y="2864"/>
                  </a:lnTo>
                  <a:lnTo>
                    <a:pt x="2528" y="822"/>
                  </a:lnTo>
                  <a:lnTo>
                    <a:pt x="4631" y="90"/>
                  </a:lnTo>
                  <a:lnTo>
                    <a:pt x="5513" y="0"/>
                  </a:lnTo>
                  <a:lnTo>
                    <a:pt x="3805" y="2119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10143102" y="2509781"/>
              <a:ext cx="3340" cy="4174"/>
            </a:xfrm>
            <a:custGeom>
              <a:avLst/>
              <a:pathLst>
                <a:path w="3340" h="4174">
                  <a:moveTo>
                    <a:pt x="3340" y="3027"/>
                  </a:moveTo>
                  <a:lnTo>
                    <a:pt x="1430" y="4174"/>
                  </a:lnTo>
                  <a:lnTo>
                    <a:pt x="0" y="3280"/>
                  </a:lnTo>
                  <a:lnTo>
                    <a:pt x="696" y="814"/>
                  </a:lnTo>
                  <a:lnTo>
                    <a:pt x="1173" y="0"/>
                  </a:lnTo>
                  <a:lnTo>
                    <a:pt x="2806" y="806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10140484" y="2507864"/>
              <a:ext cx="67109" cy="80487"/>
            </a:xfrm>
            <a:custGeom>
              <a:avLst/>
              <a:pathLst>
                <a:path w="67109" h="80487">
                  <a:moveTo>
                    <a:pt x="44063" y="8986"/>
                  </a:moveTo>
                  <a:lnTo>
                    <a:pt x="47782" y="9810"/>
                  </a:lnTo>
                  <a:lnTo>
                    <a:pt x="49352" y="9862"/>
                  </a:lnTo>
                  <a:lnTo>
                    <a:pt x="50809" y="9488"/>
                  </a:lnTo>
                  <a:lnTo>
                    <a:pt x="53022" y="8406"/>
                  </a:lnTo>
                  <a:lnTo>
                    <a:pt x="55348" y="7610"/>
                  </a:lnTo>
                  <a:lnTo>
                    <a:pt x="57008" y="8013"/>
                  </a:lnTo>
                  <a:lnTo>
                    <a:pt x="58479" y="8979"/>
                  </a:lnTo>
                  <a:lnTo>
                    <a:pt x="59250" y="10334"/>
                  </a:lnTo>
                  <a:lnTo>
                    <a:pt x="58876" y="11756"/>
                  </a:lnTo>
                  <a:lnTo>
                    <a:pt x="56247" y="14810"/>
                  </a:lnTo>
                  <a:lnTo>
                    <a:pt x="54088" y="18064"/>
                  </a:lnTo>
                  <a:lnTo>
                    <a:pt x="59054" y="18671"/>
                  </a:lnTo>
                  <a:lnTo>
                    <a:pt x="64014" y="18603"/>
                  </a:lnTo>
                  <a:lnTo>
                    <a:pt x="62856" y="20618"/>
                  </a:lnTo>
                  <a:lnTo>
                    <a:pt x="62667" y="22375"/>
                  </a:lnTo>
                  <a:lnTo>
                    <a:pt x="64183" y="23212"/>
                  </a:lnTo>
                  <a:lnTo>
                    <a:pt x="65471" y="24337"/>
                  </a:lnTo>
                  <a:lnTo>
                    <a:pt x="65136" y="25357"/>
                  </a:lnTo>
                  <a:lnTo>
                    <a:pt x="64397" y="26365"/>
                  </a:lnTo>
                  <a:lnTo>
                    <a:pt x="67109" y="27875"/>
                  </a:lnTo>
                  <a:lnTo>
                    <a:pt x="66931" y="28888"/>
                  </a:lnTo>
                  <a:lnTo>
                    <a:pt x="66226" y="29950"/>
                  </a:lnTo>
                  <a:lnTo>
                    <a:pt x="59469" y="36890"/>
                  </a:lnTo>
                  <a:lnTo>
                    <a:pt x="57486" y="40405"/>
                  </a:lnTo>
                  <a:lnTo>
                    <a:pt x="56104" y="44277"/>
                  </a:lnTo>
                  <a:lnTo>
                    <a:pt x="54841" y="47108"/>
                  </a:lnTo>
                  <a:lnTo>
                    <a:pt x="53916" y="50046"/>
                  </a:lnTo>
                  <a:lnTo>
                    <a:pt x="53211" y="53218"/>
                  </a:lnTo>
                  <a:lnTo>
                    <a:pt x="51956" y="56491"/>
                  </a:lnTo>
                  <a:lnTo>
                    <a:pt x="52372" y="59395"/>
                  </a:lnTo>
                  <a:lnTo>
                    <a:pt x="51948" y="62369"/>
                  </a:lnTo>
                  <a:lnTo>
                    <a:pt x="48556" y="69723"/>
                  </a:lnTo>
                  <a:lnTo>
                    <a:pt x="46138" y="69586"/>
                  </a:lnTo>
                  <a:lnTo>
                    <a:pt x="43099" y="68696"/>
                  </a:lnTo>
                  <a:lnTo>
                    <a:pt x="41194" y="68833"/>
                  </a:lnTo>
                  <a:lnTo>
                    <a:pt x="40209" y="70469"/>
                  </a:lnTo>
                  <a:lnTo>
                    <a:pt x="41958" y="73827"/>
                  </a:lnTo>
                  <a:lnTo>
                    <a:pt x="36536" y="77809"/>
                  </a:lnTo>
                  <a:lnTo>
                    <a:pt x="30553" y="80487"/>
                  </a:lnTo>
                  <a:lnTo>
                    <a:pt x="30510" y="79268"/>
                  </a:lnTo>
                  <a:lnTo>
                    <a:pt x="31072" y="78306"/>
                  </a:lnTo>
                  <a:lnTo>
                    <a:pt x="31935" y="77532"/>
                  </a:lnTo>
                  <a:lnTo>
                    <a:pt x="32561" y="76600"/>
                  </a:lnTo>
                  <a:lnTo>
                    <a:pt x="33427" y="73470"/>
                  </a:lnTo>
                  <a:lnTo>
                    <a:pt x="32998" y="70316"/>
                  </a:lnTo>
                  <a:lnTo>
                    <a:pt x="31196" y="66368"/>
                  </a:lnTo>
                  <a:lnTo>
                    <a:pt x="31063" y="64949"/>
                  </a:lnTo>
                  <a:lnTo>
                    <a:pt x="32313" y="64375"/>
                  </a:lnTo>
                  <a:lnTo>
                    <a:pt x="33152" y="64212"/>
                  </a:lnTo>
                  <a:lnTo>
                    <a:pt x="33608" y="63660"/>
                  </a:lnTo>
                  <a:lnTo>
                    <a:pt x="33624" y="62355"/>
                  </a:lnTo>
                  <a:lnTo>
                    <a:pt x="33055" y="61388"/>
                  </a:lnTo>
                  <a:lnTo>
                    <a:pt x="31350" y="61074"/>
                  </a:lnTo>
                  <a:lnTo>
                    <a:pt x="29706" y="61053"/>
                  </a:lnTo>
                  <a:lnTo>
                    <a:pt x="28556" y="62517"/>
                  </a:lnTo>
                  <a:lnTo>
                    <a:pt x="26970" y="65345"/>
                  </a:lnTo>
                  <a:lnTo>
                    <a:pt x="26198" y="68203"/>
                  </a:lnTo>
                  <a:lnTo>
                    <a:pt x="26538" y="69767"/>
                  </a:lnTo>
                  <a:lnTo>
                    <a:pt x="27242" y="71168"/>
                  </a:lnTo>
                  <a:lnTo>
                    <a:pt x="29415" y="73514"/>
                  </a:lnTo>
                  <a:lnTo>
                    <a:pt x="28777" y="74895"/>
                  </a:lnTo>
                  <a:lnTo>
                    <a:pt x="27873" y="75973"/>
                  </a:lnTo>
                  <a:lnTo>
                    <a:pt x="20188" y="73530"/>
                  </a:lnTo>
                  <a:lnTo>
                    <a:pt x="18528" y="73356"/>
                  </a:lnTo>
                  <a:lnTo>
                    <a:pt x="17149" y="72840"/>
                  </a:lnTo>
                  <a:lnTo>
                    <a:pt x="15673" y="69617"/>
                  </a:lnTo>
                  <a:lnTo>
                    <a:pt x="18803" y="68842"/>
                  </a:lnTo>
                  <a:lnTo>
                    <a:pt x="19732" y="68452"/>
                  </a:lnTo>
                  <a:lnTo>
                    <a:pt x="20077" y="67426"/>
                  </a:lnTo>
                  <a:lnTo>
                    <a:pt x="20501" y="64285"/>
                  </a:lnTo>
                  <a:lnTo>
                    <a:pt x="19036" y="61663"/>
                  </a:lnTo>
                  <a:lnTo>
                    <a:pt x="17800" y="60731"/>
                  </a:lnTo>
                  <a:lnTo>
                    <a:pt x="16796" y="59659"/>
                  </a:lnTo>
                  <a:lnTo>
                    <a:pt x="17433" y="57445"/>
                  </a:lnTo>
                  <a:lnTo>
                    <a:pt x="17014" y="54658"/>
                  </a:lnTo>
                  <a:lnTo>
                    <a:pt x="16976" y="50763"/>
                  </a:lnTo>
                  <a:lnTo>
                    <a:pt x="17519" y="50093"/>
                  </a:lnTo>
                  <a:lnTo>
                    <a:pt x="20423" y="49306"/>
                  </a:lnTo>
                  <a:lnTo>
                    <a:pt x="22517" y="47220"/>
                  </a:lnTo>
                  <a:lnTo>
                    <a:pt x="24371" y="44845"/>
                  </a:lnTo>
                  <a:lnTo>
                    <a:pt x="27088" y="40669"/>
                  </a:lnTo>
                  <a:lnTo>
                    <a:pt x="29304" y="36160"/>
                  </a:lnTo>
                  <a:lnTo>
                    <a:pt x="27170" y="35963"/>
                  </a:lnTo>
                  <a:lnTo>
                    <a:pt x="25361" y="35118"/>
                  </a:lnTo>
                  <a:lnTo>
                    <a:pt x="27339" y="32985"/>
                  </a:lnTo>
                  <a:lnTo>
                    <a:pt x="26726" y="30292"/>
                  </a:lnTo>
                  <a:lnTo>
                    <a:pt x="23774" y="26982"/>
                  </a:lnTo>
                  <a:lnTo>
                    <a:pt x="22153" y="23080"/>
                  </a:lnTo>
                  <a:lnTo>
                    <a:pt x="19543" y="21361"/>
                  </a:lnTo>
                  <a:lnTo>
                    <a:pt x="18167" y="20729"/>
                  </a:lnTo>
                  <a:lnTo>
                    <a:pt x="16491" y="21644"/>
                  </a:lnTo>
                  <a:lnTo>
                    <a:pt x="15109" y="22741"/>
                  </a:lnTo>
                  <a:lnTo>
                    <a:pt x="16388" y="25279"/>
                  </a:lnTo>
                  <a:lnTo>
                    <a:pt x="16240" y="27523"/>
                  </a:lnTo>
                  <a:lnTo>
                    <a:pt x="16440" y="29747"/>
                  </a:lnTo>
                  <a:lnTo>
                    <a:pt x="17743" y="29871"/>
                  </a:lnTo>
                  <a:lnTo>
                    <a:pt x="19343" y="29317"/>
                  </a:lnTo>
                  <a:lnTo>
                    <a:pt x="20625" y="29710"/>
                  </a:lnTo>
                  <a:lnTo>
                    <a:pt x="21373" y="30879"/>
                  </a:lnTo>
                  <a:lnTo>
                    <a:pt x="21575" y="32384"/>
                  </a:lnTo>
                  <a:lnTo>
                    <a:pt x="21011" y="33877"/>
                  </a:lnTo>
                  <a:lnTo>
                    <a:pt x="19829" y="34619"/>
                  </a:lnTo>
                  <a:lnTo>
                    <a:pt x="18388" y="34560"/>
                  </a:lnTo>
                  <a:lnTo>
                    <a:pt x="16936" y="33754"/>
                  </a:lnTo>
                  <a:lnTo>
                    <a:pt x="15805" y="32606"/>
                  </a:lnTo>
                  <a:lnTo>
                    <a:pt x="13098" y="31972"/>
                  </a:lnTo>
                  <a:lnTo>
                    <a:pt x="10244" y="33328"/>
                  </a:lnTo>
                  <a:lnTo>
                    <a:pt x="7529" y="36091"/>
                  </a:lnTo>
                  <a:lnTo>
                    <a:pt x="5208" y="37493"/>
                  </a:lnTo>
                  <a:lnTo>
                    <a:pt x="6301" y="35441"/>
                  </a:lnTo>
                  <a:lnTo>
                    <a:pt x="6816" y="33228"/>
                  </a:lnTo>
                  <a:lnTo>
                    <a:pt x="5689" y="31672"/>
                  </a:lnTo>
                  <a:lnTo>
                    <a:pt x="3038" y="29085"/>
                  </a:lnTo>
                  <a:lnTo>
                    <a:pt x="2423" y="27589"/>
                  </a:lnTo>
                  <a:lnTo>
                    <a:pt x="2272" y="25778"/>
                  </a:lnTo>
                  <a:lnTo>
                    <a:pt x="2736" y="23981"/>
                  </a:lnTo>
                  <a:lnTo>
                    <a:pt x="5462" y="26037"/>
                  </a:lnTo>
                  <a:lnTo>
                    <a:pt x="6859" y="28604"/>
                  </a:lnTo>
                  <a:lnTo>
                    <a:pt x="8862" y="29730"/>
                  </a:lnTo>
                  <a:lnTo>
                    <a:pt x="11374" y="29740"/>
                  </a:lnTo>
                  <a:lnTo>
                    <a:pt x="9445" y="25970"/>
                  </a:lnTo>
                  <a:lnTo>
                    <a:pt x="8751" y="25020"/>
                  </a:lnTo>
                  <a:lnTo>
                    <a:pt x="6042" y="23328"/>
                  </a:lnTo>
                  <a:lnTo>
                    <a:pt x="2347" y="20481"/>
                  </a:lnTo>
                  <a:lnTo>
                    <a:pt x="0" y="19109"/>
                  </a:lnTo>
                  <a:lnTo>
                    <a:pt x="831" y="16141"/>
                  </a:lnTo>
                  <a:lnTo>
                    <a:pt x="2207" y="15552"/>
                  </a:lnTo>
                  <a:lnTo>
                    <a:pt x="3373" y="15695"/>
                  </a:lnTo>
                  <a:lnTo>
                    <a:pt x="7296" y="16746"/>
                  </a:lnTo>
                  <a:lnTo>
                    <a:pt x="7667" y="15268"/>
                  </a:lnTo>
                  <a:lnTo>
                    <a:pt x="7089" y="14479"/>
                  </a:lnTo>
                  <a:lnTo>
                    <a:pt x="6787" y="13561"/>
                  </a:lnTo>
                  <a:lnTo>
                    <a:pt x="9369" y="12277"/>
                  </a:lnTo>
                  <a:lnTo>
                    <a:pt x="13595" y="11219"/>
                  </a:lnTo>
                  <a:lnTo>
                    <a:pt x="14462" y="10724"/>
                  </a:lnTo>
                  <a:lnTo>
                    <a:pt x="15212" y="9661"/>
                  </a:lnTo>
                  <a:lnTo>
                    <a:pt x="16245" y="9105"/>
                  </a:lnTo>
                  <a:lnTo>
                    <a:pt x="19206" y="9121"/>
                  </a:lnTo>
                  <a:lnTo>
                    <a:pt x="21691" y="8105"/>
                  </a:lnTo>
                  <a:lnTo>
                    <a:pt x="23747" y="5348"/>
                  </a:lnTo>
                  <a:lnTo>
                    <a:pt x="24239" y="3836"/>
                  </a:lnTo>
                  <a:lnTo>
                    <a:pt x="24972" y="2574"/>
                  </a:lnTo>
                  <a:lnTo>
                    <a:pt x="30106" y="340"/>
                  </a:lnTo>
                  <a:lnTo>
                    <a:pt x="31379" y="0"/>
                  </a:lnTo>
                  <a:lnTo>
                    <a:pt x="34806" y="276"/>
                  </a:lnTo>
                  <a:lnTo>
                    <a:pt x="37942" y="1540"/>
                  </a:lnTo>
                  <a:lnTo>
                    <a:pt x="39488" y="4199"/>
                  </a:lnTo>
                  <a:lnTo>
                    <a:pt x="40843" y="7044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10212900" y="2507310"/>
              <a:ext cx="6751" cy="2784"/>
            </a:xfrm>
            <a:custGeom>
              <a:avLst/>
              <a:pathLst>
                <a:path w="6751" h="2784">
                  <a:moveTo>
                    <a:pt x="1807" y="72"/>
                  </a:moveTo>
                  <a:lnTo>
                    <a:pt x="3148" y="1083"/>
                  </a:lnTo>
                  <a:lnTo>
                    <a:pt x="6352" y="670"/>
                  </a:lnTo>
                  <a:lnTo>
                    <a:pt x="6751" y="956"/>
                  </a:lnTo>
                  <a:lnTo>
                    <a:pt x="5815" y="1875"/>
                  </a:lnTo>
                  <a:lnTo>
                    <a:pt x="4403" y="2784"/>
                  </a:lnTo>
                  <a:lnTo>
                    <a:pt x="1843" y="2108"/>
                  </a:lnTo>
                  <a:lnTo>
                    <a:pt x="226" y="2071"/>
                  </a:lnTo>
                  <a:lnTo>
                    <a:pt x="0" y="55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10220094" y="2501097"/>
              <a:ext cx="3246" cy="2695"/>
            </a:xfrm>
            <a:custGeom>
              <a:avLst/>
              <a:pathLst>
                <a:path w="3246" h="2695">
                  <a:moveTo>
                    <a:pt x="3246" y="1588"/>
                  </a:moveTo>
                  <a:lnTo>
                    <a:pt x="2444" y="2695"/>
                  </a:lnTo>
                  <a:lnTo>
                    <a:pt x="0" y="2360"/>
                  </a:lnTo>
                  <a:lnTo>
                    <a:pt x="976" y="1400"/>
                  </a:lnTo>
                  <a:lnTo>
                    <a:pt x="1730" y="237"/>
                  </a:lnTo>
                  <a:lnTo>
                    <a:pt x="2280" y="0"/>
                  </a:lnTo>
                  <a:lnTo>
                    <a:pt x="2742" y="1264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10129606" y="2497007"/>
              <a:ext cx="4163" cy="6572"/>
            </a:xfrm>
            <a:custGeom>
              <a:avLst/>
              <a:pathLst>
                <a:path w="4163" h="6572">
                  <a:moveTo>
                    <a:pt x="2571" y="5451"/>
                  </a:moveTo>
                  <a:lnTo>
                    <a:pt x="774" y="6572"/>
                  </a:lnTo>
                  <a:lnTo>
                    <a:pt x="0" y="4853"/>
                  </a:lnTo>
                  <a:lnTo>
                    <a:pt x="785" y="0"/>
                  </a:lnTo>
                  <a:lnTo>
                    <a:pt x="4163" y="991"/>
                  </a:lnTo>
                  <a:lnTo>
                    <a:pt x="4106" y="2482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10208257" y="2495964"/>
              <a:ext cx="74784" cy="44391"/>
            </a:xfrm>
            <a:custGeom>
              <a:avLst/>
              <a:pathLst>
                <a:path w="74784" h="44391">
                  <a:moveTo>
                    <a:pt x="64243" y="2820"/>
                  </a:moveTo>
                  <a:lnTo>
                    <a:pt x="68064" y="3969"/>
                  </a:lnTo>
                  <a:lnTo>
                    <a:pt x="71983" y="3641"/>
                  </a:lnTo>
                  <a:lnTo>
                    <a:pt x="71921" y="8689"/>
                  </a:lnTo>
                  <a:lnTo>
                    <a:pt x="72477" y="10384"/>
                  </a:lnTo>
                  <a:lnTo>
                    <a:pt x="73581" y="11900"/>
                  </a:lnTo>
                  <a:lnTo>
                    <a:pt x="73014" y="14109"/>
                  </a:lnTo>
                  <a:lnTo>
                    <a:pt x="74784" y="14864"/>
                  </a:lnTo>
                  <a:lnTo>
                    <a:pt x="69530" y="17384"/>
                  </a:lnTo>
                  <a:lnTo>
                    <a:pt x="64786" y="20725"/>
                  </a:lnTo>
                  <a:lnTo>
                    <a:pt x="62837" y="22980"/>
                  </a:lnTo>
                  <a:lnTo>
                    <a:pt x="61072" y="25394"/>
                  </a:lnTo>
                  <a:lnTo>
                    <a:pt x="60049" y="27949"/>
                  </a:lnTo>
                  <a:lnTo>
                    <a:pt x="59386" y="30706"/>
                  </a:lnTo>
                  <a:lnTo>
                    <a:pt x="57797" y="29613"/>
                  </a:lnTo>
                  <a:lnTo>
                    <a:pt x="53225" y="25148"/>
                  </a:lnTo>
                  <a:lnTo>
                    <a:pt x="50332" y="23923"/>
                  </a:lnTo>
                  <a:lnTo>
                    <a:pt x="45679" y="23270"/>
                  </a:lnTo>
                  <a:lnTo>
                    <a:pt x="44198" y="23417"/>
                  </a:lnTo>
                  <a:lnTo>
                    <a:pt x="34634" y="27590"/>
                  </a:lnTo>
                  <a:lnTo>
                    <a:pt x="33363" y="30640"/>
                  </a:lnTo>
                  <a:lnTo>
                    <a:pt x="30756" y="35239"/>
                  </a:lnTo>
                  <a:lnTo>
                    <a:pt x="29520" y="36757"/>
                  </a:lnTo>
                  <a:lnTo>
                    <a:pt x="28146" y="37193"/>
                  </a:lnTo>
                  <a:lnTo>
                    <a:pt x="27175" y="37983"/>
                  </a:lnTo>
                  <a:lnTo>
                    <a:pt x="26103" y="41904"/>
                  </a:lnTo>
                  <a:lnTo>
                    <a:pt x="23138" y="44319"/>
                  </a:lnTo>
                  <a:lnTo>
                    <a:pt x="21325" y="44391"/>
                  </a:lnTo>
                  <a:lnTo>
                    <a:pt x="18226" y="43730"/>
                  </a:lnTo>
                  <a:lnTo>
                    <a:pt x="16834" y="44102"/>
                  </a:lnTo>
                  <a:lnTo>
                    <a:pt x="18690" y="40232"/>
                  </a:lnTo>
                  <a:lnTo>
                    <a:pt x="15733" y="39761"/>
                  </a:lnTo>
                  <a:lnTo>
                    <a:pt x="12780" y="39842"/>
                  </a:lnTo>
                  <a:lnTo>
                    <a:pt x="12710" y="37326"/>
                  </a:lnTo>
                  <a:lnTo>
                    <a:pt x="10921" y="35897"/>
                  </a:lnTo>
                  <a:lnTo>
                    <a:pt x="12246" y="34043"/>
                  </a:lnTo>
                  <a:lnTo>
                    <a:pt x="12284" y="32531"/>
                  </a:lnTo>
                  <a:lnTo>
                    <a:pt x="13061" y="31699"/>
                  </a:lnTo>
                  <a:lnTo>
                    <a:pt x="13331" y="30481"/>
                  </a:lnTo>
                  <a:lnTo>
                    <a:pt x="13231" y="29439"/>
                  </a:lnTo>
                  <a:lnTo>
                    <a:pt x="11407" y="29120"/>
                  </a:lnTo>
                  <a:lnTo>
                    <a:pt x="10295" y="28384"/>
                  </a:lnTo>
                  <a:lnTo>
                    <a:pt x="10506" y="25642"/>
                  </a:lnTo>
                  <a:lnTo>
                    <a:pt x="9458" y="25542"/>
                  </a:lnTo>
                  <a:lnTo>
                    <a:pt x="6865" y="26020"/>
                  </a:lnTo>
                  <a:lnTo>
                    <a:pt x="1471" y="28138"/>
                  </a:lnTo>
                  <a:lnTo>
                    <a:pt x="0" y="28142"/>
                  </a:lnTo>
                  <a:lnTo>
                    <a:pt x="2261" y="26634"/>
                  </a:lnTo>
                  <a:lnTo>
                    <a:pt x="7054" y="24562"/>
                  </a:lnTo>
                  <a:lnTo>
                    <a:pt x="9210" y="23376"/>
                  </a:lnTo>
                  <a:lnTo>
                    <a:pt x="13911" y="20048"/>
                  </a:lnTo>
                  <a:lnTo>
                    <a:pt x="16869" y="18472"/>
                  </a:lnTo>
                  <a:lnTo>
                    <a:pt x="18413" y="15681"/>
                  </a:lnTo>
                  <a:lnTo>
                    <a:pt x="18890" y="13987"/>
                  </a:lnTo>
                  <a:lnTo>
                    <a:pt x="19889" y="12497"/>
                  </a:lnTo>
                  <a:lnTo>
                    <a:pt x="20771" y="10113"/>
                  </a:lnTo>
                  <a:lnTo>
                    <a:pt x="22296" y="9317"/>
                  </a:lnTo>
                  <a:lnTo>
                    <a:pt x="24940" y="7270"/>
                  </a:lnTo>
                  <a:lnTo>
                    <a:pt x="26460" y="7468"/>
                  </a:lnTo>
                  <a:lnTo>
                    <a:pt x="28149" y="9983"/>
                  </a:lnTo>
                  <a:lnTo>
                    <a:pt x="30427" y="11913"/>
                  </a:lnTo>
                  <a:lnTo>
                    <a:pt x="32067" y="11749"/>
                  </a:lnTo>
                  <a:lnTo>
                    <a:pt x="34990" y="10760"/>
                  </a:lnTo>
                  <a:lnTo>
                    <a:pt x="36399" y="10538"/>
                  </a:lnTo>
                  <a:lnTo>
                    <a:pt x="39778" y="10655"/>
                  </a:lnTo>
                  <a:lnTo>
                    <a:pt x="42816" y="9430"/>
                  </a:lnTo>
                  <a:lnTo>
                    <a:pt x="44053" y="7986"/>
                  </a:lnTo>
                  <a:lnTo>
                    <a:pt x="44514" y="6182"/>
                  </a:lnTo>
                  <a:lnTo>
                    <a:pt x="43386" y="3165"/>
                  </a:lnTo>
                  <a:lnTo>
                    <a:pt x="44849" y="3469"/>
                  </a:lnTo>
                  <a:lnTo>
                    <a:pt x="46249" y="3344"/>
                  </a:lnTo>
                  <a:lnTo>
                    <a:pt x="49547" y="1424"/>
                  </a:lnTo>
                  <a:lnTo>
                    <a:pt x="52939" y="285"/>
                  </a:lnTo>
                  <a:lnTo>
                    <a:pt x="56463" y="0"/>
                  </a:lnTo>
                  <a:lnTo>
                    <a:pt x="60425" y="1087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10267657" y="2491101"/>
              <a:ext cx="5254" cy="3076"/>
            </a:xfrm>
            <a:custGeom>
              <a:avLst/>
              <a:pathLst>
                <a:path w="5254" h="3076">
                  <a:moveTo>
                    <a:pt x="4690" y="1401"/>
                  </a:moveTo>
                  <a:lnTo>
                    <a:pt x="4174" y="1951"/>
                  </a:lnTo>
                  <a:lnTo>
                    <a:pt x="3680" y="1808"/>
                  </a:lnTo>
                  <a:lnTo>
                    <a:pt x="1926" y="3076"/>
                  </a:lnTo>
                  <a:lnTo>
                    <a:pt x="1546" y="1860"/>
                  </a:lnTo>
                  <a:lnTo>
                    <a:pt x="170" y="1051"/>
                  </a:lnTo>
                  <a:lnTo>
                    <a:pt x="0" y="418"/>
                  </a:lnTo>
                  <a:lnTo>
                    <a:pt x="3974" y="0"/>
                  </a:lnTo>
                  <a:lnTo>
                    <a:pt x="5254" y="331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10281080" y="2490810"/>
              <a:ext cx="9307" cy="9450"/>
            </a:xfrm>
            <a:custGeom>
              <a:avLst/>
              <a:pathLst>
                <a:path w="9307" h="9450">
                  <a:moveTo>
                    <a:pt x="7321" y="7096"/>
                  </a:moveTo>
                  <a:lnTo>
                    <a:pt x="4325" y="9450"/>
                  </a:lnTo>
                  <a:lnTo>
                    <a:pt x="1734" y="9286"/>
                  </a:lnTo>
                  <a:lnTo>
                    <a:pt x="431" y="8233"/>
                  </a:lnTo>
                  <a:lnTo>
                    <a:pt x="0" y="6930"/>
                  </a:lnTo>
                  <a:lnTo>
                    <a:pt x="2469" y="4884"/>
                  </a:lnTo>
                  <a:lnTo>
                    <a:pt x="4598" y="1996"/>
                  </a:lnTo>
                  <a:lnTo>
                    <a:pt x="6527" y="713"/>
                  </a:lnTo>
                  <a:lnTo>
                    <a:pt x="8092" y="0"/>
                  </a:lnTo>
                  <a:lnTo>
                    <a:pt x="9307" y="24"/>
                  </a:lnTo>
                  <a:lnTo>
                    <a:pt x="6565" y="4051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10131824" y="2486895"/>
              <a:ext cx="5899" cy="10530"/>
            </a:xfrm>
            <a:custGeom>
              <a:avLst/>
              <a:pathLst>
                <a:path w="5899" h="10530">
                  <a:moveTo>
                    <a:pt x="3286" y="9199"/>
                  </a:moveTo>
                  <a:lnTo>
                    <a:pt x="2725" y="10530"/>
                  </a:lnTo>
                  <a:lnTo>
                    <a:pt x="850" y="9588"/>
                  </a:lnTo>
                  <a:lnTo>
                    <a:pt x="0" y="8735"/>
                  </a:lnTo>
                  <a:lnTo>
                    <a:pt x="1733" y="4551"/>
                  </a:lnTo>
                  <a:lnTo>
                    <a:pt x="1530" y="2964"/>
                  </a:lnTo>
                  <a:lnTo>
                    <a:pt x="1635" y="2191"/>
                  </a:lnTo>
                  <a:lnTo>
                    <a:pt x="5095" y="0"/>
                  </a:lnTo>
                  <a:lnTo>
                    <a:pt x="5686" y="421"/>
                  </a:lnTo>
                  <a:lnTo>
                    <a:pt x="5899" y="1025"/>
                  </a:lnTo>
                  <a:lnTo>
                    <a:pt x="5594" y="1963"/>
                  </a:lnTo>
                  <a:lnTo>
                    <a:pt x="5767" y="4038"/>
                  </a:lnTo>
                  <a:lnTo>
                    <a:pt x="3170" y="7464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10410933" y="2484427"/>
              <a:ext cx="2474" cy="2662"/>
            </a:xfrm>
            <a:custGeom>
              <a:avLst/>
              <a:pathLst>
                <a:path w="2474" h="2662">
                  <a:moveTo>
                    <a:pt x="2474" y="1364"/>
                  </a:moveTo>
                  <a:lnTo>
                    <a:pt x="2177" y="2662"/>
                  </a:lnTo>
                  <a:lnTo>
                    <a:pt x="704" y="2376"/>
                  </a:lnTo>
                  <a:lnTo>
                    <a:pt x="0" y="1530"/>
                  </a:lnTo>
                  <a:lnTo>
                    <a:pt x="86" y="1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10240239" y="2441201"/>
              <a:ext cx="5286" cy="4798"/>
            </a:xfrm>
            <a:custGeom>
              <a:avLst/>
              <a:pathLst>
                <a:path w="5286" h="4798">
                  <a:moveTo>
                    <a:pt x="4989" y="3765"/>
                  </a:moveTo>
                  <a:lnTo>
                    <a:pt x="3724" y="4798"/>
                  </a:lnTo>
                  <a:lnTo>
                    <a:pt x="1362" y="4459"/>
                  </a:lnTo>
                  <a:lnTo>
                    <a:pt x="0" y="2971"/>
                  </a:lnTo>
                  <a:lnTo>
                    <a:pt x="447" y="1291"/>
                  </a:lnTo>
                  <a:lnTo>
                    <a:pt x="2922" y="0"/>
                  </a:lnTo>
                  <a:lnTo>
                    <a:pt x="5286" y="2590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10379383" y="2386602"/>
              <a:ext cx="9671" cy="13715"/>
            </a:xfrm>
            <a:custGeom>
              <a:avLst/>
              <a:pathLst>
                <a:path w="9671" h="13715">
                  <a:moveTo>
                    <a:pt x="3283" y="13645"/>
                  </a:moveTo>
                  <a:lnTo>
                    <a:pt x="658" y="13715"/>
                  </a:lnTo>
                  <a:lnTo>
                    <a:pt x="0" y="13444"/>
                  </a:lnTo>
                  <a:lnTo>
                    <a:pt x="1591" y="12759"/>
                  </a:lnTo>
                  <a:lnTo>
                    <a:pt x="1732" y="11609"/>
                  </a:lnTo>
                  <a:lnTo>
                    <a:pt x="2682" y="9572"/>
                  </a:lnTo>
                  <a:lnTo>
                    <a:pt x="2666" y="8983"/>
                  </a:lnTo>
                  <a:lnTo>
                    <a:pt x="580" y="8879"/>
                  </a:lnTo>
                  <a:lnTo>
                    <a:pt x="685" y="6561"/>
                  </a:lnTo>
                  <a:lnTo>
                    <a:pt x="2242" y="4277"/>
                  </a:lnTo>
                  <a:lnTo>
                    <a:pt x="6524" y="676"/>
                  </a:lnTo>
                  <a:lnTo>
                    <a:pt x="7693" y="0"/>
                  </a:lnTo>
                  <a:lnTo>
                    <a:pt x="7871" y="1573"/>
                  </a:lnTo>
                  <a:lnTo>
                    <a:pt x="6565" y="5294"/>
                  </a:lnTo>
                  <a:lnTo>
                    <a:pt x="6311" y="6638"/>
                  </a:lnTo>
                  <a:lnTo>
                    <a:pt x="9671" y="6919"/>
                  </a:lnTo>
                  <a:lnTo>
                    <a:pt x="7510" y="11385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10176662" y="2298459"/>
              <a:ext cx="306845" cy="221585"/>
            </a:xfrm>
            <a:custGeom>
              <a:avLst/>
              <a:pathLst>
                <a:path w="306845" h="221585">
                  <a:moveTo>
                    <a:pt x="285736" y="3672"/>
                  </a:moveTo>
                  <a:lnTo>
                    <a:pt x="286826" y="4193"/>
                  </a:lnTo>
                  <a:lnTo>
                    <a:pt x="291986" y="2786"/>
                  </a:lnTo>
                  <a:lnTo>
                    <a:pt x="291004" y="7029"/>
                  </a:lnTo>
                  <a:lnTo>
                    <a:pt x="290453" y="11308"/>
                  </a:lnTo>
                  <a:lnTo>
                    <a:pt x="290831" y="18410"/>
                  </a:lnTo>
                  <a:lnTo>
                    <a:pt x="291295" y="21616"/>
                  </a:lnTo>
                  <a:lnTo>
                    <a:pt x="292188" y="24716"/>
                  </a:lnTo>
                  <a:lnTo>
                    <a:pt x="294385" y="26939"/>
                  </a:lnTo>
                  <a:lnTo>
                    <a:pt x="297259" y="28516"/>
                  </a:lnTo>
                  <a:lnTo>
                    <a:pt x="301426" y="33558"/>
                  </a:lnTo>
                  <a:lnTo>
                    <a:pt x="303660" y="39746"/>
                  </a:lnTo>
                  <a:lnTo>
                    <a:pt x="305239" y="42751"/>
                  </a:lnTo>
                  <a:lnTo>
                    <a:pt x="306421" y="45903"/>
                  </a:lnTo>
                  <a:lnTo>
                    <a:pt x="306780" y="47346"/>
                  </a:lnTo>
                  <a:lnTo>
                    <a:pt x="306810" y="48792"/>
                  </a:lnTo>
                  <a:lnTo>
                    <a:pt x="306456" y="50769"/>
                  </a:lnTo>
                  <a:lnTo>
                    <a:pt x="306845" y="52366"/>
                  </a:lnTo>
                  <a:lnTo>
                    <a:pt x="306397" y="57389"/>
                  </a:lnTo>
                  <a:lnTo>
                    <a:pt x="304532" y="63195"/>
                  </a:lnTo>
                  <a:lnTo>
                    <a:pt x="304292" y="66162"/>
                  </a:lnTo>
                  <a:lnTo>
                    <a:pt x="302670" y="66750"/>
                  </a:lnTo>
                  <a:lnTo>
                    <a:pt x="301688" y="68121"/>
                  </a:lnTo>
                  <a:lnTo>
                    <a:pt x="300848" y="68756"/>
                  </a:lnTo>
                  <a:lnTo>
                    <a:pt x="299917" y="69249"/>
                  </a:lnTo>
                  <a:lnTo>
                    <a:pt x="298565" y="69372"/>
                  </a:lnTo>
                  <a:lnTo>
                    <a:pt x="297599" y="69933"/>
                  </a:lnTo>
                  <a:lnTo>
                    <a:pt x="297216" y="71506"/>
                  </a:lnTo>
                  <a:lnTo>
                    <a:pt x="296595" y="72965"/>
                  </a:lnTo>
                  <a:lnTo>
                    <a:pt x="295418" y="74309"/>
                  </a:lnTo>
                  <a:lnTo>
                    <a:pt x="294495" y="75792"/>
                  </a:lnTo>
                  <a:lnTo>
                    <a:pt x="293735" y="79407"/>
                  </a:lnTo>
                  <a:lnTo>
                    <a:pt x="293459" y="83115"/>
                  </a:lnTo>
                  <a:lnTo>
                    <a:pt x="292318" y="85704"/>
                  </a:lnTo>
                  <a:lnTo>
                    <a:pt x="289573" y="86379"/>
                  </a:lnTo>
                  <a:lnTo>
                    <a:pt x="286426" y="86333"/>
                  </a:lnTo>
                  <a:lnTo>
                    <a:pt x="282395" y="87534"/>
                  </a:lnTo>
                  <a:lnTo>
                    <a:pt x="281536" y="88235"/>
                  </a:lnTo>
                  <a:lnTo>
                    <a:pt x="278353" y="92758"/>
                  </a:lnTo>
                  <a:lnTo>
                    <a:pt x="277438" y="95411"/>
                  </a:lnTo>
                  <a:lnTo>
                    <a:pt x="277408" y="98265"/>
                  </a:lnTo>
                  <a:lnTo>
                    <a:pt x="278293" y="101774"/>
                  </a:lnTo>
                  <a:lnTo>
                    <a:pt x="279494" y="105206"/>
                  </a:lnTo>
                  <a:lnTo>
                    <a:pt x="280403" y="111595"/>
                  </a:lnTo>
                  <a:lnTo>
                    <a:pt x="279445" y="121338"/>
                  </a:lnTo>
                  <a:lnTo>
                    <a:pt x="278525" y="124449"/>
                  </a:lnTo>
                  <a:lnTo>
                    <a:pt x="276501" y="126558"/>
                  </a:lnTo>
                  <a:lnTo>
                    <a:pt x="274968" y="127537"/>
                  </a:lnTo>
                  <a:lnTo>
                    <a:pt x="273646" y="128737"/>
                  </a:lnTo>
                  <a:lnTo>
                    <a:pt x="271935" y="131915"/>
                  </a:lnTo>
                  <a:lnTo>
                    <a:pt x="269101" y="138246"/>
                  </a:lnTo>
                  <a:lnTo>
                    <a:pt x="268866" y="139834"/>
                  </a:lnTo>
                  <a:lnTo>
                    <a:pt x="268877" y="141484"/>
                  </a:lnTo>
                  <a:lnTo>
                    <a:pt x="268114" y="143634"/>
                  </a:lnTo>
                  <a:lnTo>
                    <a:pt x="267615" y="145747"/>
                  </a:lnTo>
                  <a:lnTo>
                    <a:pt x="268081" y="148204"/>
                  </a:lnTo>
                  <a:lnTo>
                    <a:pt x="268953" y="150503"/>
                  </a:lnTo>
                  <a:lnTo>
                    <a:pt x="272755" y="156404"/>
                  </a:lnTo>
                  <a:lnTo>
                    <a:pt x="274245" y="158150"/>
                  </a:lnTo>
                  <a:lnTo>
                    <a:pt x="275918" y="159741"/>
                  </a:lnTo>
                  <a:lnTo>
                    <a:pt x="269431" y="161500"/>
                  </a:lnTo>
                  <a:lnTo>
                    <a:pt x="268260" y="162309"/>
                  </a:lnTo>
                  <a:lnTo>
                    <a:pt x="264406" y="165674"/>
                  </a:lnTo>
                  <a:lnTo>
                    <a:pt x="263175" y="168865"/>
                  </a:lnTo>
                  <a:lnTo>
                    <a:pt x="263275" y="172396"/>
                  </a:lnTo>
                  <a:lnTo>
                    <a:pt x="262625" y="173663"/>
                  </a:lnTo>
                  <a:lnTo>
                    <a:pt x="261567" y="174760"/>
                  </a:lnTo>
                  <a:lnTo>
                    <a:pt x="260463" y="175490"/>
                  </a:lnTo>
                  <a:lnTo>
                    <a:pt x="256156" y="177108"/>
                  </a:lnTo>
                  <a:lnTo>
                    <a:pt x="253401" y="178716"/>
                  </a:lnTo>
                  <a:lnTo>
                    <a:pt x="250654" y="181230"/>
                  </a:lnTo>
                  <a:lnTo>
                    <a:pt x="249566" y="182548"/>
                  </a:lnTo>
                  <a:lnTo>
                    <a:pt x="247453" y="182126"/>
                  </a:lnTo>
                  <a:lnTo>
                    <a:pt x="246217" y="180964"/>
                  </a:lnTo>
                  <a:lnTo>
                    <a:pt x="247434" y="179502"/>
                  </a:lnTo>
                  <a:lnTo>
                    <a:pt x="247059" y="177780"/>
                  </a:lnTo>
                  <a:lnTo>
                    <a:pt x="247661" y="173354"/>
                  </a:lnTo>
                  <a:lnTo>
                    <a:pt x="246970" y="171576"/>
                  </a:lnTo>
                  <a:lnTo>
                    <a:pt x="249172" y="170233"/>
                  </a:lnTo>
                  <a:lnTo>
                    <a:pt x="250222" y="168085"/>
                  </a:lnTo>
                  <a:lnTo>
                    <a:pt x="252516" y="166366"/>
                  </a:lnTo>
                  <a:lnTo>
                    <a:pt x="254151" y="164840"/>
                  </a:lnTo>
                  <a:lnTo>
                    <a:pt x="254443" y="163604"/>
                  </a:lnTo>
                  <a:lnTo>
                    <a:pt x="252972" y="162272"/>
                  </a:lnTo>
                  <a:lnTo>
                    <a:pt x="251420" y="161309"/>
                  </a:lnTo>
                  <a:lnTo>
                    <a:pt x="249272" y="161305"/>
                  </a:lnTo>
                  <a:lnTo>
                    <a:pt x="247199" y="161589"/>
                  </a:lnTo>
                  <a:lnTo>
                    <a:pt x="245861" y="162859"/>
                  </a:lnTo>
                  <a:lnTo>
                    <a:pt x="245413" y="164587"/>
                  </a:lnTo>
                  <a:lnTo>
                    <a:pt x="245518" y="165394"/>
                  </a:lnTo>
                  <a:lnTo>
                    <a:pt x="245348" y="166100"/>
                  </a:lnTo>
                  <a:lnTo>
                    <a:pt x="242094" y="168468"/>
                  </a:lnTo>
                  <a:lnTo>
                    <a:pt x="242523" y="170946"/>
                  </a:lnTo>
                  <a:lnTo>
                    <a:pt x="243475" y="172203"/>
                  </a:lnTo>
                  <a:lnTo>
                    <a:pt x="244693" y="172799"/>
                  </a:lnTo>
                  <a:lnTo>
                    <a:pt x="244328" y="173652"/>
                  </a:lnTo>
                  <a:lnTo>
                    <a:pt x="242785" y="175649"/>
                  </a:lnTo>
                  <a:lnTo>
                    <a:pt x="241705" y="175846"/>
                  </a:lnTo>
                  <a:lnTo>
                    <a:pt x="239719" y="173052"/>
                  </a:lnTo>
                  <a:lnTo>
                    <a:pt x="237241" y="171524"/>
                  </a:lnTo>
                  <a:lnTo>
                    <a:pt x="234176" y="171536"/>
                  </a:lnTo>
                  <a:lnTo>
                    <a:pt x="231024" y="172091"/>
                  </a:lnTo>
                  <a:lnTo>
                    <a:pt x="228628" y="173950"/>
                  </a:lnTo>
                  <a:lnTo>
                    <a:pt x="227837" y="175494"/>
                  </a:lnTo>
                  <a:lnTo>
                    <a:pt x="227332" y="177090"/>
                  </a:lnTo>
                  <a:lnTo>
                    <a:pt x="227502" y="180976"/>
                  </a:lnTo>
                  <a:lnTo>
                    <a:pt x="226509" y="184219"/>
                  </a:lnTo>
                  <a:lnTo>
                    <a:pt x="224563" y="187068"/>
                  </a:lnTo>
                  <a:lnTo>
                    <a:pt x="223651" y="188109"/>
                  </a:lnTo>
                  <a:lnTo>
                    <a:pt x="221277" y="190042"/>
                  </a:lnTo>
                  <a:lnTo>
                    <a:pt x="219641" y="190296"/>
                  </a:lnTo>
                  <a:lnTo>
                    <a:pt x="218470" y="189418"/>
                  </a:lnTo>
                  <a:lnTo>
                    <a:pt x="217528" y="188086"/>
                  </a:lnTo>
                  <a:lnTo>
                    <a:pt x="218729" y="183208"/>
                  </a:lnTo>
                  <a:lnTo>
                    <a:pt x="218680" y="180470"/>
                  </a:lnTo>
                  <a:lnTo>
                    <a:pt x="221468" y="179076"/>
                  </a:lnTo>
                  <a:lnTo>
                    <a:pt x="219183" y="177129"/>
                  </a:lnTo>
                  <a:lnTo>
                    <a:pt x="216384" y="176345"/>
                  </a:lnTo>
                  <a:lnTo>
                    <a:pt x="212447" y="177384"/>
                  </a:lnTo>
                  <a:lnTo>
                    <a:pt x="211338" y="178554"/>
                  </a:lnTo>
                  <a:lnTo>
                    <a:pt x="210579" y="180129"/>
                  </a:lnTo>
                  <a:lnTo>
                    <a:pt x="208466" y="182118"/>
                  </a:lnTo>
                  <a:lnTo>
                    <a:pt x="206132" y="183983"/>
                  </a:lnTo>
                  <a:lnTo>
                    <a:pt x="203495" y="187162"/>
                  </a:lnTo>
                  <a:lnTo>
                    <a:pt x="201722" y="190929"/>
                  </a:lnTo>
                  <a:lnTo>
                    <a:pt x="195917" y="189697"/>
                  </a:lnTo>
                  <a:lnTo>
                    <a:pt x="192747" y="189422"/>
                  </a:lnTo>
                  <a:lnTo>
                    <a:pt x="189549" y="189517"/>
                  </a:lnTo>
                  <a:lnTo>
                    <a:pt x="183879" y="189053"/>
                  </a:lnTo>
                  <a:lnTo>
                    <a:pt x="177653" y="189822"/>
                  </a:lnTo>
                  <a:lnTo>
                    <a:pt x="170569" y="191303"/>
                  </a:lnTo>
                  <a:lnTo>
                    <a:pt x="170993" y="190235"/>
                  </a:lnTo>
                  <a:lnTo>
                    <a:pt x="176817" y="187967"/>
                  </a:lnTo>
                  <a:lnTo>
                    <a:pt x="177027" y="187302"/>
                  </a:lnTo>
                  <a:lnTo>
                    <a:pt x="176468" y="186060"/>
                  </a:lnTo>
                  <a:lnTo>
                    <a:pt x="175017" y="186000"/>
                  </a:lnTo>
                  <a:lnTo>
                    <a:pt x="171533" y="186433"/>
                  </a:lnTo>
                  <a:lnTo>
                    <a:pt x="169754" y="186243"/>
                  </a:lnTo>
                  <a:lnTo>
                    <a:pt x="169029" y="184911"/>
                  </a:lnTo>
                  <a:lnTo>
                    <a:pt x="167849" y="184336"/>
                  </a:lnTo>
                  <a:lnTo>
                    <a:pt x="167061" y="184881"/>
                  </a:lnTo>
                  <a:lnTo>
                    <a:pt x="167320" y="187469"/>
                  </a:lnTo>
                  <a:lnTo>
                    <a:pt x="166456" y="187815"/>
                  </a:lnTo>
                  <a:lnTo>
                    <a:pt x="165307" y="187149"/>
                  </a:lnTo>
                  <a:lnTo>
                    <a:pt x="165674" y="185139"/>
                  </a:lnTo>
                  <a:lnTo>
                    <a:pt x="164889" y="182192"/>
                  </a:lnTo>
                  <a:lnTo>
                    <a:pt x="164800" y="180362"/>
                  </a:lnTo>
                  <a:lnTo>
                    <a:pt x="166019" y="178792"/>
                  </a:lnTo>
                  <a:lnTo>
                    <a:pt x="164770" y="178129"/>
                  </a:lnTo>
                  <a:lnTo>
                    <a:pt x="163453" y="178384"/>
                  </a:lnTo>
                  <a:lnTo>
                    <a:pt x="161777" y="179138"/>
                  </a:lnTo>
                  <a:lnTo>
                    <a:pt x="160298" y="180213"/>
                  </a:lnTo>
                  <a:lnTo>
                    <a:pt x="157173" y="185590"/>
                  </a:lnTo>
                  <a:lnTo>
                    <a:pt x="155959" y="188662"/>
                  </a:lnTo>
                  <a:lnTo>
                    <a:pt x="158247" y="191130"/>
                  </a:lnTo>
                  <a:lnTo>
                    <a:pt x="164486" y="194580"/>
                  </a:lnTo>
                  <a:lnTo>
                    <a:pt x="165555" y="195426"/>
                  </a:lnTo>
                  <a:lnTo>
                    <a:pt x="165580" y="196894"/>
                  </a:lnTo>
                  <a:lnTo>
                    <a:pt x="164821" y="198453"/>
                  </a:lnTo>
                  <a:lnTo>
                    <a:pt x="163121" y="199138"/>
                  </a:lnTo>
                  <a:lnTo>
                    <a:pt x="156275" y="200286"/>
                  </a:lnTo>
                  <a:lnTo>
                    <a:pt x="150346" y="202521"/>
                  </a:lnTo>
                  <a:lnTo>
                    <a:pt x="148632" y="204786"/>
                  </a:lnTo>
                  <a:lnTo>
                    <a:pt x="143235" y="213537"/>
                  </a:lnTo>
                  <a:lnTo>
                    <a:pt x="138914" y="219519"/>
                  </a:lnTo>
                  <a:lnTo>
                    <a:pt x="132810" y="221585"/>
                  </a:lnTo>
                  <a:lnTo>
                    <a:pt x="126109" y="219750"/>
                  </a:lnTo>
                  <a:lnTo>
                    <a:pt x="124490" y="217667"/>
                  </a:lnTo>
                  <a:lnTo>
                    <a:pt x="123179" y="215091"/>
                  </a:lnTo>
                  <a:lnTo>
                    <a:pt x="120688" y="212762"/>
                  </a:lnTo>
                  <a:lnTo>
                    <a:pt x="118442" y="210225"/>
                  </a:lnTo>
                  <a:lnTo>
                    <a:pt x="117131" y="207215"/>
                  </a:lnTo>
                  <a:lnTo>
                    <a:pt x="117336" y="202362"/>
                  </a:lnTo>
                  <a:lnTo>
                    <a:pt x="116362" y="199439"/>
                  </a:lnTo>
                  <a:lnTo>
                    <a:pt x="117241" y="198660"/>
                  </a:lnTo>
                  <a:lnTo>
                    <a:pt x="120936" y="196885"/>
                  </a:lnTo>
                  <a:lnTo>
                    <a:pt x="122142" y="195890"/>
                  </a:lnTo>
                  <a:lnTo>
                    <a:pt x="124228" y="193579"/>
                  </a:lnTo>
                  <a:lnTo>
                    <a:pt x="124976" y="192293"/>
                  </a:lnTo>
                  <a:lnTo>
                    <a:pt x="125089" y="190345"/>
                  </a:lnTo>
                  <a:lnTo>
                    <a:pt x="123410" y="189327"/>
                  </a:lnTo>
                  <a:lnTo>
                    <a:pt x="119074" y="189365"/>
                  </a:lnTo>
                  <a:lnTo>
                    <a:pt x="114748" y="189971"/>
                  </a:lnTo>
                  <a:lnTo>
                    <a:pt x="111658" y="189119"/>
                  </a:lnTo>
                  <a:lnTo>
                    <a:pt x="107653" y="186763"/>
                  </a:lnTo>
                  <a:lnTo>
                    <a:pt x="106412" y="186261"/>
                  </a:lnTo>
                  <a:lnTo>
                    <a:pt x="102095" y="186113"/>
                  </a:lnTo>
                  <a:lnTo>
                    <a:pt x="99012" y="186550"/>
                  </a:lnTo>
                  <a:lnTo>
                    <a:pt x="95984" y="187410"/>
                  </a:lnTo>
                  <a:lnTo>
                    <a:pt x="92784" y="187681"/>
                  </a:lnTo>
                  <a:lnTo>
                    <a:pt x="91718" y="188129"/>
                  </a:lnTo>
                  <a:lnTo>
                    <a:pt x="88021" y="191018"/>
                  </a:lnTo>
                  <a:lnTo>
                    <a:pt x="85085" y="192837"/>
                  </a:lnTo>
                  <a:lnTo>
                    <a:pt x="82545" y="193739"/>
                  </a:lnTo>
                  <a:lnTo>
                    <a:pt x="77062" y="193981"/>
                  </a:lnTo>
                  <a:lnTo>
                    <a:pt x="74317" y="194567"/>
                  </a:lnTo>
                  <a:lnTo>
                    <a:pt x="71438" y="195522"/>
                  </a:lnTo>
                  <a:lnTo>
                    <a:pt x="70634" y="195438"/>
                  </a:lnTo>
                  <a:lnTo>
                    <a:pt x="67603" y="196759"/>
                  </a:lnTo>
                  <a:lnTo>
                    <a:pt x="64124" y="197902"/>
                  </a:lnTo>
                  <a:lnTo>
                    <a:pt x="62262" y="199050"/>
                  </a:lnTo>
                  <a:lnTo>
                    <a:pt x="58852" y="198300"/>
                  </a:lnTo>
                  <a:lnTo>
                    <a:pt x="52099" y="200355"/>
                  </a:lnTo>
                  <a:lnTo>
                    <a:pt x="48837" y="200607"/>
                  </a:lnTo>
                  <a:lnTo>
                    <a:pt x="45463" y="199475"/>
                  </a:lnTo>
                  <a:lnTo>
                    <a:pt x="42336" y="197643"/>
                  </a:lnTo>
                  <a:lnTo>
                    <a:pt x="39332" y="198428"/>
                  </a:lnTo>
                  <a:lnTo>
                    <a:pt x="37273" y="201135"/>
                  </a:lnTo>
                  <a:lnTo>
                    <a:pt x="36275" y="206523"/>
                  </a:lnTo>
                  <a:lnTo>
                    <a:pt x="35098" y="208949"/>
                  </a:lnTo>
                  <a:lnTo>
                    <a:pt x="34742" y="211863"/>
                  </a:lnTo>
                  <a:lnTo>
                    <a:pt x="33187" y="211402"/>
                  </a:lnTo>
                  <a:lnTo>
                    <a:pt x="24150" y="206157"/>
                  </a:lnTo>
                  <a:lnTo>
                    <a:pt x="23524" y="205970"/>
                  </a:lnTo>
                  <a:lnTo>
                    <a:pt x="16218" y="206872"/>
                  </a:lnTo>
                  <a:lnTo>
                    <a:pt x="14332" y="207308"/>
                  </a:lnTo>
                  <a:lnTo>
                    <a:pt x="11979" y="208370"/>
                  </a:lnTo>
                  <a:lnTo>
                    <a:pt x="9488" y="208845"/>
                  </a:lnTo>
                  <a:lnTo>
                    <a:pt x="7216" y="208081"/>
                  </a:lnTo>
                  <a:lnTo>
                    <a:pt x="5046" y="206837"/>
                  </a:lnTo>
                  <a:lnTo>
                    <a:pt x="2960" y="207207"/>
                  </a:lnTo>
                  <a:lnTo>
                    <a:pt x="818" y="208079"/>
                  </a:lnTo>
                  <a:lnTo>
                    <a:pt x="0" y="200173"/>
                  </a:lnTo>
                  <a:lnTo>
                    <a:pt x="415" y="199130"/>
                  </a:lnTo>
                  <a:lnTo>
                    <a:pt x="1730" y="197744"/>
                  </a:lnTo>
                  <a:lnTo>
                    <a:pt x="3176" y="196560"/>
                  </a:lnTo>
                  <a:lnTo>
                    <a:pt x="6714" y="196151"/>
                  </a:lnTo>
                  <a:lnTo>
                    <a:pt x="10295" y="196535"/>
                  </a:lnTo>
                  <a:lnTo>
                    <a:pt x="12853" y="195990"/>
                  </a:lnTo>
                  <a:lnTo>
                    <a:pt x="15012" y="194425"/>
                  </a:lnTo>
                  <a:lnTo>
                    <a:pt x="17292" y="192205"/>
                  </a:lnTo>
                  <a:lnTo>
                    <a:pt x="19861" y="190400"/>
                  </a:lnTo>
                  <a:lnTo>
                    <a:pt x="23345" y="188974"/>
                  </a:lnTo>
                  <a:lnTo>
                    <a:pt x="26716" y="187337"/>
                  </a:lnTo>
                  <a:lnTo>
                    <a:pt x="29673" y="185042"/>
                  </a:lnTo>
                  <a:lnTo>
                    <a:pt x="32483" y="182537"/>
                  </a:lnTo>
                  <a:lnTo>
                    <a:pt x="35066" y="180700"/>
                  </a:lnTo>
                  <a:lnTo>
                    <a:pt x="37867" y="179157"/>
                  </a:lnTo>
                  <a:lnTo>
                    <a:pt x="42136" y="175455"/>
                  </a:lnTo>
                  <a:lnTo>
                    <a:pt x="47800" y="171295"/>
                  </a:lnTo>
                  <a:lnTo>
                    <a:pt x="49973" y="168214"/>
                  </a:lnTo>
                  <a:lnTo>
                    <a:pt x="51325" y="167366"/>
                  </a:lnTo>
                  <a:lnTo>
                    <a:pt x="56199" y="165645"/>
                  </a:lnTo>
                  <a:lnTo>
                    <a:pt x="62664" y="164331"/>
                  </a:lnTo>
                  <a:lnTo>
                    <a:pt x="65711" y="164394"/>
                  </a:lnTo>
                  <a:lnTo>
                    <a:pt x="68731" y="167094"/>
                  </a:lnTo>
                  <a:lnTo>
                    <a:pt x="70358" y="166725"/>
                  </a:lnTo>
                  <a:lnTo>
                    <a:pt x="72005" y="166027"/>
                  </a:lnTo>
                  <a:lnTo>
                    <a:pt x="75335" y="165641"/>
                  </a:lnTo>
                  <a:lnTo>
                    <a:pt x="78759" y="166088"/>
                  </a:lnTo>
                  <a:lnTo>
                    <a:pt x="82100" y="166099"/>
                  </a:lnTo>
                  <a:lnTo>
                    <a:pt x="85444" y="165757"/>
                  </a:lnTo>
                  <a:lnTo>
                    <a:pt x="91877" y="164872"/>
                  </a:lnTo>
                  <a:lnTo>
                    <a:pt x="95262" y="163804"/>
                  </a:lnTo>
                  <a:lnTo>
                    <a:pt x="98564" y="162422"/>
                  </a:lnTo>
                  <a:lnTo>
                    <a:pt x="110341" y="161446"/>
                  </a:lnTo>
                  <a:lnTo>
                    <a:pt x="118413" y="159130"/>
                  </a:lnTo>
                  <a:lnTo>
                    <a:pt x="119689" y="159294"/>
                  </a:lnTo>
                  <a:lnTo>
                    <a:pt x="120931" y="159829"/>
                  </a:lnTo>
                  <a:lnTo>
                    <a:pt x="121022" y="161545"/>
                  </a:lnTo>
                  <a:lnTo>
                    <a:pt x="120008" y="163418"/>
                  </a:lnTo>
                  <a:lnTo>
                    <a:pt x="120995" y="164551"/>
                  </a:lnTo>
                  <a:lnTo>
                    <a:pt x="122631" y="165251"/>
                  </a:lnTo>
                  <a:lnTo>
                    <a:pt x="130227" y="165467"/>
                  </a:lnTo>
                  <a:lnTo>
                    <a:pt x="132394" y="165871"/>
                  </a:lnTo>
                  <a:lnTo>
                    <a:pt x="135565" y="164589"/>
                  </a:lnTo>
                  <a:lnTo>
                    <a:pt x="138553" y="163003"/>
                  </a:lnTo>
                  <a:lnTo>
                    <a:pt x="141678" y="160913"/>
                  </a:lnTo>
                  <a:lnTo>
                    <a:pt x="143864" y="158561"/>
                  </a:lnTo>
                  <a:lnTo>
                    <a:pt x="141845" y="155619"/>
                  </a:lnTo>
                  <a:lnTo>
                    <a:pt x="141403" y="152401"/>
                  </a:lnTo>
                  <a:lnTo>
                    <a:pt x="143094" y="148911"/>
                  </a:lnTo>
                  <a:lnTo>
                    <a:pt x="145548" y="145968"/>
                  </a:lnTo>
                  <a:lnTo>
                    <a:pt x="148465" y="144190"/>
                  </a:lnTo>
                  <a:lnTo>
                    <a:pt x="151150" y="142143"/>
                  </a:lnTo>
                  <a:lnTo>
                    <a:pt x="156590" y="136334"/>
                  </a:lnTo>
                  <a:lnTo>
                    <a:pt x="160522" y="131635"/>
                  </a:lnTo>
                  <a:lnTo>
                    <a:pt x="161937" y="125859"/>
                  </a:lnTo>
                  <a:lnTo>
                    <a:pt x="161105" y="119024"/>
                  </a:lnTo>
                  <a:lnTo>
                    <a:pt x="164538" y="113946"/>
                  </a:lnTo>
                  <a:lnTo>
                    <a:pt x="167822" y="113075"/>
                  </a:lnTo>
                  <a:lnTo>
                    <a:pt x="174353" y="110759"/>
                  </a:lnTo>
                  <a:lnTo>
                    <a:pt x="177780" y="110079"/>
                  </a:lnTo>
                  <a:lnTo>
                    <a:pt x="178293" y="111091"/>
                  </a:lnTo>
                  <a:lnTo>
                    <a:pt x="178190" y="112418"/>
                  </a:lnTo>
                  <a:lnTo>
                    <a:pt x="173066" y="116681"/>
                  </a:lnTo>
                  <a:lnTo>
                    <a:pt x="170129" y="118434"/>
                  </a:lnTo>
                  <a:lnTo>
                    <a:pt x="168372" y="118978"/>
                  </a:lnTo>
                  <a:lnTo>
                    <a:pt x="166764" y="119754"/>
                  </a:lnTo>
                  <a:lnTo>
                    <a:pt x="166098" y="121254"/>
                  </a:lnTo>
                  <a:lnTo>
                    <a:pt x="168710" y="123767"/>
                  </a:lnTo>
                  <a:lnTo>
                    <a:pt x="169376" y="125622"/>
                  </a:lnTo>
                  <a:lnTo>
                    <a:pt x="169214" y="127404"/>
                  </a:lnTo>
                  <a:lnTo>
                    <a:pt x="169325" y="129005"/>
                  </a:lnTo>
                  <a:lnTo>
                    <a:pt x="172282" y="130749"/>
                  </a:lnTo>
                  <a:lnTo>
                    <a:pt x="175670" y="131327"/>
                  </a:lnTo>
                  <a:lnTo>
                    <a:pt x="177089" y="131311"/>
                  </a:lnTo>
                  <a:lnTo>
                    <a:pt x="178330" y="130852"/>
                  </a:lnTo>
                  <a:lnTo>
                    <a:pt x="182200" y="126585"/>
                  </a:lnTo>
                  <a:lnTo>
                    <a:pt x="183069" y="125845"/>
                  </a:lnTo>
                  <a:lnTo>
                    <a:pt x="194099" y="122721"/>
                  </a:lnTo>
                  <a:lnTo>
                    <a:pt x="199526" y="120331"/>
                  </a:lnTo>
                  <a:lnTo>
                    <a:pt x="202524" y="119715"/>
                  </a:lnTo>
                  <a:lnTo>
                    <a:pt x="205338" y="118471"/>
                  </a:lnTo>
                  <a:lnTo>
                    <a:pt x="211650" y="113670"/>
                  </a:lnTo>
                  <a:lnTo>
                    <a:pt x="213985" y="111458"/>
                  </a:lnTo>
                  <a:lnTo>
                    <a:pt x="216101" y="109013"/>
                  </a:lnTo>
                  <a:lnTo>
                    <a:pt x="217792" y="106173"/>
                  </a:lnTo>
                  <a:lnTo>
                    <a:pt x="219126" y="103098"/>
                  </a:lnTo>
                  <a:lnTo>
                    <a:pt x="220955" y="101185"/>
                  </a:lnTo>
                  <a:lnTo>
                    <a:pt x="230962" y="96621"/>
                  </a:lnTo>
                  <a:lnTo>
                    <a:pt x="234187" y="94136"/>
                  </a:lnTo>
                  <a:lnTo>
                    <a:pt x="235212" y="92932"/>
                  </a:lnTo>
                  <a:lnTo>
                    <a:pt x="236451" y="89446"/>
                  </a:lnTo>
                  <a:lnTo>
                    <a:pt x="237306" y="85824"/>
                  </a:lnTo>
                  <a:lnTo>
                    <a:pt x="238524" y="82985"/>
                  </a:lnTo>
                  <a:lnTo>
                    <a:pt x="240164" y="80323"/>
                  </a:lnTo>
                  <a:lnTo>
                    <a:pt x="242363" y="77611"/>
                  </a:lnTo>
                  <a:lnTo>
                    <a:pt x="244833" y="75093"/>
                  </a:lnTo>
                  <a:lnTo>
                    <a:pt x="246293" y="72510"/>
                  </a:lnTo>
                  <a:lnTo>
                    <a:pt x="248411" y="66338"/>
                  </a:lnTo>
                  <a:lnTo>
                    <a:pt x="249342" y="62922"/>
                  </a:lnTo>
                  <a:lnTo>
                    <a:pt x="250068" y="61690"/>
                  </a:lnTo>
                  <a:lnTo>
                    <a:pt x="251134" y="60654"/>
                  </a:lnTo>
                  <a:lnTo>
                    <a:pt x="252065" y="59344"/>
                  </a:lnTo>
                  <a:lnTo>
                    <a:pt x="252775" y="57877"/>
                  </a:lnTo>
                  <a:lnTo>
                    <a:pt x="253096" y="56424"/>
                  </a:lnTo>
                  <a:lnTo>
                    <a:pt x="253555" y="51983"/>
                  </a:lnTo>
                  <a:lnTo>
                    <a:pt x="253277" y="48533"/>
                  </a:lnTo>
                  <a:lnTo>
                    <a:pt x="251620" y="45609"/>
                  </a:lnTo>
                  <a:lnTo>
                    <a:pt x="250252" y="44779"/>
                  </a:lnTo>
                  <a:lnTo>
                    <a:pt x="248759" y="44731"/>
                  </a:lnTo>
                  <a:lnTo>
                    <a:pt x="246525" y="44983"/>
                  </a:lnTo>
                  <a:lnTo>
                    <a:pt x="244622" y="43791"/>
                  </a:lnTo>
                  <a:lnTo>
                    <a:pt x="245008" y="42739"/>
                  </a:lnTo>
                  <a:lnTo>
                    <a:pt x="246948" y="42543"/>
                  </a:lnTo>
                  <a:lnTo>
                    <a:pt x="248273" y="42000"/>
                  </a:lnTo>
                  <a:lnTo>
                    <a:pt x="249223" y="41004"/>
                  </a:lnTo>
                  <a:lnTo>
                    <a:pt x="251004" y="37819"/>
                  </a:lnTo>
                  <a:lnTo>
                    <a:pt x="252073" y="34410"/>
                  </a:lnTo>
                  <a:lnTo>
                    <a:pt x="252165" y="32903"/>
                  </a:lnTo>
                  <a:lnTo>
                    <a:pt x="250773" y="30155"/>
                  </a:lnTo>
                  <a:lnTo>
                    <a:pt x="249663" y="26851"/>
                  </a:lnTo>
                  <a:lnTo>
                    <a:pt x="249634" y="25067"/>
                  </a:lnTo>
                  <a:lnTo>
                    <a:pt x="250845" y="23013"/>
                  </a:lnTo>
                  <a:lnTo>
                    <a:pt x="252575" y="21344"/>
                  </a:lnTo>
                  <a:lnTo>
                    <a:pt x="254124" y="20952"/>
                  </a:lnTo>
                  <a:lnTo>
                    <a:pt x="255803" y="20836"/>
                  </a:lnTo>
                  <a:lnTo>
                    <a:pt x="257328" y="20191"/>
                  </a:lnTo>
                  <a:lnTo>
                    <a:pt x="258739" y="19254"/>
                  </a:lnTo>
                  <a:lnTo>
                    <a:pt x="259538" y="18223"/>
                  </a:lnTo>
                  <a:lnTo>
                    <a:pt x="260781" y="15417"/>
                  </a:lnTo>
                  <a:lnTo>
                    <a:pt x="261259" y="13814"/>
                  </a:lnTo>
                  <a:lnTo>
                    <a:pt x="260477" y="9524"/>
                  </a:lnTo>
                  <a:lnTo>
                    <a:pt x="261284" y="8352"/>
                  </a:lnTo>
                  <a:lnTo>
                    <a:pt x="262430" y="7620"/>
                  </a:lnTo>
                  <a:lnTo>
                    <a:pt x="263961" y="8176"/>
                  </a:lnTo>
                  <a:lnTo>
                    <a:pt x="265529" y="8287"/>
                  </a:lnTo>
                  <a:lnTo>
                    <a:pt x="267356" y="8117"/>
                  </a:lnTo>
                  <a:lnTo>
                    <a:pt x="269110" y="8570"/>
                  </a:lnTo>
                  <a:lnTo>
                    <a:pt x="269442" y="9670"/>
                  </a:lnTo>
                  <a:lnTo>
                    <a:pt x="270540" y="16920"/>
                  </a:lnTo>
                  <a:lnTo>
                    <a:pt x="271177" y="17900"/>
                  </a:lnTo>
                  <a:lnTo>
                    <a:pt x="272453" y="18659"/>
                  </a:lnTo>
                  <a:lnTo>
                    <a:pt x="273894" y="18548"/>
                  </a:lnTo>
                  <a:lnTo>
                    <a:pt x="275138" y="17420"/>
                  </a:lnTo>
                  <a:lnTo>
                    <a:pt x="275978" y="15917"/>
                  </a:lnTo>
                  <a:lnTo>
                    <a:pt x="277632" y="15607"/>
                  </a:lnTo>
                  <a:lnTo>
                    <a:pt x="282675" y="17223"/>
                  </a:lnTo>
                  <a:lnTo>
                    <a:pt x="284462" y="16070"/>
                  </a:lnTo>
                  <a:lnTo>
                    <a:pt x="285628" y="14289"/>
                  </a:lnTo>
                  <a:lnTo>
                    <a:pt x="286643" y="11133"/>
                  </a:lnTo>
                  <a:lnTo>
                    <a:pt x="286149" y="8288"/>
                  </a:lnTo>
                  <a:lnTo>
                    <a:pt x="284937" y="7239"/>
                  </a:lnTo>
                  <a:lnTo>
                    <a:pt x="283685" y="7429"/>
                  </a:lnTo>
                  <a:lnTo>
                    <a:pt x="282578" y="8209"/>
                  </a:lnTo>
                  <a:lnTo>
                    <a:pt x="281345" y="8635"/>
                  </a:lnTo>
                  <a:lnTo>
                    <a:pt x="273889" y="10134"/>
                  </a:lnTo>
                  <a:lnTo>
                    <a:pt x="273924" y="6961"/>
                  </a:lnTo>
                  <a:lnTo>
                    <a:pt x="275519" y="2214"/>
                  </a:lnTo>
                  <a:lnTo>
                    <a:pt x="276401" y="712"/>
                  </a:lnTo>
                  <a:lnTo>
                    <a:pt x="277656" y="0"/>
                  </a:lnTo>
                  <a:lnTo>
                    <a:pt x="280787" y="824"/>
                  </a:lnTo>
                  <a:lnTo>
                    <a:pt x="282325" y="1373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10412166" y="2278297"/>
              <a:ext cx="4058" cy="4409"/>
            </a:xfrm>
            <a:custGeom>
              <a:avLst/>
              <a:pathLst>
                <a:path w="4058" h="4409">
                  <a:moveTo>
                    <a:pt x="1926" y="4261"/>
                  </a:moveTo>
                  <a:lnTo>
                    <a:pt x="1294" y="4409"/>
                  </a:lnTo>
                  <a:lnTo>
                    <a:pt x="636" y="4176"/>
                  </a:lnTo>
                  <a:lnTo>
                    <a:pt x="0" y="2087"/>
                  </a:lnTo>
                  <a:lnTo>
                    <a:pt x="547" y="985"/>
                  </a:lnTo>
                  <a:lnTo>
                    <a:pt x="2328" y="214"/>
                  </a:lnTo>
                  <a:lnTo>
                    <a:pt x="4058" y="0"/>
                  </a:lnTo>
                  <a:lnTo>
                    <a:pt x="2585" y="3836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10459803" y="2195045"/>
              <a:ext cx="5356" cy="3748"/>
            </a:xfrm>
            <a:custGeom>
              <a:avLst/>
              <a:pathLst>
                <a:path w="5356" h="3748">
                  <a:moveTo>
                    <a:pt x="4422" y="3551"/>
                  </a:moveTo>
                  <a:lnTo>
                    <a:pt x="2504" y="3748"/>
                  </a:lnTo>
                  <a:lnTo>
                    <a:pt x="274" y="2596"/>
                  </a:lnTo>
                  <a:lnTo>
                    <a:pt x="0" y="1151"/>
                  </a:lnTo>
                  <a:lnTo>
                    <a:pt x="1613" y="0"/>
                  </a:lnTo>
                  <a:lnTo>
                    <a:pt x="3218" y="425"/>
                  </a:lnTo>
                  <a:lnTo>
                    <a:pt x="4827" y="1914"/>
                  </a:lnTo>
                  <a:lnTo>
                    <a:pt x="5356" y="2690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10455279" y="2189031"/>
              <a:ext cx="2793" cy="5420"/>
            </a:xfrm>
            <a:custGeom>
              <a:avLst/>
              <a:pathLst>
                <a:path w="2793" h="5420">
                  <a:moveTo>
                    <a:pt x="2793" y="3664"/>
                  </a:moveTo>
                  <a:lnTo>
                    <a:pt x="1721" y="5420"/>
                  </a:lnTo>
                  <a:lnTo>
                    <a:pt x="288" y="2810"/>
                  </a:lnTo>
                  <a:lnTo>
                    <a:pt x="0" y="0"/>
                  </a:lnTo>
                  <a:lnTo>
                    <a:pt x="828" y="17"/>
                  </a:lnTo>
                  <a:lnTo>
                    <a:pt x="2350" y="439"/>
                  </a:lnTo>
                  <a:lnTo>
                    <a:pt x="2714" y="1809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10423479" y="2187814"/>
              <a:ext cx="166138" cy="112920"/>
            </a:xfrm>
            <a:custGeom>
              <a:avLst/>
              <a:pathLst>
                <a:path w="166138" h="112920">
                  <a:moveTo>
                    <a:pt x="110630" y="38481"/>
                  </a:moveTo>
                  <a:lnTo>
                    <a:pt x="114090" y="38621"/>
                  </a:lnTo>
                  <a:lnTo>
                    <a:pt x="115636" y="38490"/>
                  </a:lnTo>
                  <a:lnTo>
                    <a:pt x="118286" y="38907"/>
                  </a:lnTo>
                  <a:lnTo>
                    <a:pt x="128800" y="43107"/>
                  </a:lnTo>
                  <a:lnTo>
                    <a:pt x="131973" y="43642"/>
                  </a:lnTo>
                  <a:lnTo>
                    <a:pt x="135250" y="43704"/>
                  </a:lnTo>
                  <a:lnTo>
                    <a:pt x="137552" y="43365"/>
                  </a:lnTo>
                  <a:lnTo>
                    <a:pt x="139578" y="42213"/>
                  </a:lnTo>
                  <a:lnTo>
                    <a:pt x="145925" y="37122"/>
                  </a:lnTo>
                  <a:lnTo>
                    <a:pt x="152591" y="32487"/>
                  </a:lnTo>
                  <a:lnTo>
                    <a:pt x="153330" y="32666"/>
                  </a:lnTo>
                  <a:lnTo>
                    <a:pt x="153333" y="33940"/>
                  </a:lnTo>
                  <a:lnTo>
                    <a:pt x="152845" y="35364"/>
                  </a:lnTo>
                  <a:lnTo>
                    <a:pt x="149895" y="39609"/>
                  </a:lnTo>
                  <a:lnTo>
                    <a:pt x="146611" y="45323"/>
                  </a:lnTo>
                  <a:lnTo>
                    <a:pt x="145912" y="48220"/>
                  </a:lnTo>
                  <a:lnTo>
                    <a:pt x="146978" y="51040"/>
                  </a:lnTo>
                  <a:lnTo>
                    <a:pt x="149034" y="53369"/>
                  </a:lnTo>
                  <a:lnTo>
                    <a:pt x="150661" y="56556"/>
                  </a:lnTo>
                  <a:lnTo>
                    <a:pt x="152537" y="60987"/>
                  </a:lnTo>
                  <a:lnTo>
                    <a:pt x="155171" y="61548"/>
                  </a:lnTo>
                  <a:lnTo>
                    <a:pt x="156601" y="61617"/>
                  </a:lnTo>
                  <a:lnTo>
                    <a:pt x="159238" y="60290"/>
                  </a:lnTo>
                  <a:lnTo>
                    <a:pt x="161734" y="58602"/>
                  </a:lnTo>
                  <a:lnTo>
                    <a:pt x="163879" y="58396"/>
                  </a:lnTo>
                  <a:lnTo>
                    <a:pt x="166138" y="58682"/>
                  </a:lnTo>
                  <a:lnTo>
                    <a:pt x="163170" y="59856"/>
                  </a:lnTo>
                  <a:lnTo>
                    <a:pt x="160368" y="61297"/>
                  </a:lnTo>
                  <a:lnTo>
                    <a:pt x="157969" y="64023"/>
                  </a:lnTo>
                  <a:lnTo>
                    <a:pt x="157076" y="64533"/>
                  </a:lnTo>
                  <a:lnTo>
                    <a:pt x="154305" y="64366"/>
                  </a:lnTo>
                  <a:lnTo>
                    <a:pt x="152720" y="64464"/>
                  </a:lnTo>
                  <a:lnTo>
                    <a:pt x="149477" y="65603"/>
                  </a:lnTo>
                  <a:lnTo>
                    <a:pt x="146632" y="66892"/>
                  </a:lnTo>
                  <a:lnTo>
                    <a:pt x="143915" y="68473"/>
                  </a:lnTo>
                  <a:lnTo>
                    <a:pt x="140946" y="69322"/>
                  </a:lnTo>
                  <a:lnTo>
                    <a:pt x="137789" y="69522"/>
                  </a:lnTo>
                  <a:lnTo>
                    <a:pt x="132915" y="70814"/>
                  </a:lnTo>
                  <a:lnTo>
                    <a:pt x="129750" y="70906"/>
                  </a:lnTo>
                  <a:lnTo>
                    <a:pt x="123818" y="69778"/>
                  </a:lnTo>
                  <a:lnTo>
                    <a:pt x="120936" y="70076"/>
                  </a:lnTo>
                  <a:lnTo>
                    <a:pt x="114637" y="72625"/>
                  </a:lnTo>
                  <a:lnTo>
                    <a:pt x="108911" y="76307"/>
                  </a:lnTo>
                  <a:lnTo>
                    <a:pt x="103905" y="80436"/>
                  </a:lnTo>
                  <a:lnTo>
                    <a:pt x="99719" y="85406"/>
                  </a:lnTo>
                  <a:lnTo>
                    <a:pt x="98038" y="87996"/>
                  </a:lnTo>
                  <a:lnTo>
                    <a:pt x="97029" y="90892"/>
                  </a:lnTo>
                  <a:lnTo>
                    <a:pt x="96891" y="92808"/>
                  </a:lnTo>
                  <a:lnTo>
                    <a:pt x="96518" y="94651"/>
                  </a:lnTo>
                  <a:lnTo>
                    <a:pt x="95552" y="95936"/>
                  </a:lnTo>
                  <a:lnTo>
                    <a:pt x="94387" y="96976"/>
                  </a:lnTo>
                  <a:lnTo>
                    <a:pt x="90938" y="96368"/>
                  </a:lnTo>
                  <a:lnTo>
                    <a:pt x="85263" y="93711"/>
                  </a:lnTo>
                  <a:lnTo>
                    <a:pt x="74261" y="89853"/>
                  </a:lnTo>
                  <a:lnTo>
                    <a:pt x="62646" y="83946"/>
                  </a:lnTo>
                  <a:lnTo>
                    <a:pt x="56109" y="80980"/>
                  </a:lnTo>
                  <a:lnTo>
                    <a:pt x="43820" y="81868"/>
                  </a:lnTo>
                  <a:lnTo>
                    <a:pt x="32200" y="87527"/>
                  </a:lnTo>
                  <a:lnTo>
                    <a:pt x="31158" y="87045"/>
                  </a:lnTo>
                  <a:lnTo>
                    <a:pt x="26713" y="83164"/>
                  </a:lnTo>
                  <a:lnTo>
                    <a:pt x="24563" y="81628"/>
                  </a:lnTo>
                  <a:lnTo>
                    <a:pt x="21993" y="81193"/>
                  </a:lnTo>
                  <a:lnTo>
                    <a:pt x="20083" y="81243"/>
                  </a:lnTo>
                  <a:lnTo>
                    <a:pt x="18226" y="81524"/>
                  </a:lnTo>
                  <a:lnTo>
                    <a:pt x="15601" y="83519"/>
                  </a:lnTo>
                  <a:lnTo>
                    <a:pt x="14637" y="84958"/>
                  </a:lnTo>
                  <a:lnTo>
                    <a:pt x="13889" y="86589"/>
                  </a:lnTo>
                  <a:lnTo>
                    <a:pt x="13660" y="87744"/>
                  </a:lnTo>
                  <a:lnTo>
                    <a:pt x="13976" y="88875"/>
                  </a:lnTo>
                  <a:lnTo>
                    <a:pt x="16461" y="91434"/>
                  </a:lnTo>
                  <a:lnTo>
                    <a:pt x="19527" y="93340"/>
                  </a:lnTo>
                  <a:lnTo>
                    <a:pt x="20914" y="93703"/>
                  </a:lnTo>
                  <a:lnTo>
                    <a:pt x="23858" y="93569"/>
                  </a:lnTo>
                  <a:lnTo>
                    <a:pt x="25227" y="93766"/>
                  </a:lnTo>
                  <a:lnTo>
                    <a:pt x="30160" y="97595"/>
                  </a:lnTo>
                  <a:lnTo>
                    <a:pt x="35560" y="101181"/>
                  </a:lnTo>
                  <a:lnTo>
                    <a:pt x="36755" y="102368"/>
                  </a:lnTo>
                  <a:lnTo>
                    <a:pt x="34758" y="103619"/>
                  </a:lnTo>
                  <a:lnTo>
                    <a:pt x="32569" y="104238"/>
                  </a:lnTo>
                  <a:lnTo>
                    <a:pt x="30027" y="104076"/>
                  </a:lnTo>
                  <a:lnTo>
                    <a:pt x="27509" y="103602"/>
                  </a:lnTo>
                  <a:lnTo>
                    <a:pt x="23184" y="102078"/>
                  </a:lnTo>
                  <a:lnTo>
                    <a:pt x="21335" y="103377"/>
                  </a:lnTo>
                  <a:lnTo>
                    <a:pt x="18467" y="106041"/>
                  </a:lnTo>
                  <a:lnTo>
                    <a:pt x="16877" y="108936"/>
                  </a:lnTo>
                  <a:lnTo>
                    <a:pt x="15587" y="110265"/>
                  </a:lnTo>
                  <a:lnTo>
                    <a:pt x="12414" y="112014"/>
                  </a:lnTo>
                  <a:lnTo>
                    <a:pt x="9056" y="112920"/>
                  </a:lnTo>
                  <a:lnTo>
                    <a:pt x="7302" y="112620"/>
                  </a:lnTo>
                  <a:lnTo>
                    <a:pt x="5961" y="111523"/>
                  </a:lnTo>
                  <a:lnTo>
                    <a:pt x="5203" y="110209"/>
                  </a:lnTo>
                  <a:lnTo>
                    <a:pt x="4820" y="108687"/>
                  </a:lnTo>
                  <a:lnTo>
                    <a:pt x="5538" y="105389"/>
                  </a:lnTo>
                  <a:lnTo>
                    <a:pt x="7275" y="102419"/>
                  </a:lnTo>
                  <a:lnTo>
                    <a:pt x="7944" y="99387"/>
                  </a:lnTo>
                  <a:lnTo>
                    <a:pt x="6520" y="95121"/>
                  </a:lnTo>
                  <a:lnTo>
                    <a:pt x="5616" y="94230"/>
                  </a:lnTo>
                  <a:lnTo>
                    <a:pt x="2050" y="91730"/>
                  </a:lnTo>
                  <a:lnTo>
                    <a:pt x="402" y="89297"/>
                  </a:lnTo>
                  <a:lnTo>
                    <a:pt x="0" y="86271"/>
                  </a:lnTo>
                  <a:lnTo>
                    <a:pt x="210" y="84598"/>
                  </a:lnTo>
                  <a:lnTo>
                    <a:pt x="1084" y="80906"/>
                  </a:lnTo>
                  <a:lnTo>
                    <a:pt x="1940" y="79041"/>
                  </a:lnTo>
                  <a:lnTo>
                    <a:pt x="3584" y="78427"/>
                  </a:lnTo>
                  <a:lnTo>
                    <a:pt x="5365" y="78059"/>
                  </a:lnTo>
                  <a:lnTo>
                    <a:pt x="8117" y="76727"/>
                  </a:lnTo>
                  <a:lnTo>
                    <a:pt x="11142" y="74999"/>
                  </a:lnTo>
                  <a:lnTo>
                    <a:pt x="14030" y="73027"/>
                  </a:lnTo>
                  <a:lnTo>
                    <a:pt x="16893" y="70616"/>
                  </a:lnTo>
                  <a:lnTo>
                    <a:pt x="18391" y="67968"/>
                  </a:lnTo>
                  <a:lnTo>
                    <a:pt x="15932" y="64723"/>
                  </a:lnTo>
                  <a:lnTo>
                    <a:pt x="15430" y="62795"/>
                  </a:lnTo>
                  <a:lnTo>
                    <a:pt x="15792" y="60971"/>
                  </a:lnTo>
                  <a:lnTo>
                    <a:pt x="18404" y="60002"/>
                  </a:lnTo>
                  <a:lnTo>
                    <a:pt x="21103" y="60734"/>
                  </a:lnTo>
                  <a:lnTo>
                    <a:pt x="26522" y="63407"/>
                  </a:lnTo>
                  <a:lnTo>
                    <a:pt x="27585" y="63670"/>
                  </a:lnTo>
                  <a:lnTo>
                    <a:pt x="31307" y="63794"/>
                  </a:lnTo>
                  <a:lnTo>
                    <a:pt x="36401" y="64375"/>
                  </a:lnTo>
                  <a:lnTo>
                    <a:pt x="39354" y="64234"/>
                  </a:lnTo>
                  <a:lnTo>
                    <a:pt x="40770" y="63830"/>
                  </a:lnTo>
                  <a:lnTo>
                    <a:pt x="42922" y="61620"/>
                  </a:lnTo>
                  <a:lnTo>
                    <a:pt x="43977" y="58805"/>
                  </a:lnTo>
                  <a:lnTo>
                    <a:pt x="43591" y="55185"/>
                  </a:lnTo>
                  <a:lnTo>
                    <a:pt x="43572" y="51589"/>
                  </a:lnTo>
                  <a:lnTo>
                    <a:pt x="44929" y="48660"/>
                  </a:lnTo>
                  <a:lnTo>
                    <a:pt x="49182" y="43952"/>
                  </a:lnTo>
                  <a:lnTo>
                    <a:pt x="50399" y="41177"/>
                  </a:lnTo>
                  <a:lnTo>
                    <a:pt x="50845" y="34429"/>
                  </a:lnTo>
                  <a:lnTo>
                    <a:pt x="52377" y="31456"/>
                  </a:lnTo>
                  <a:lnTo>
                    <a:pt x="53610" y="28380"/>
                  </a:lnTo>
                  <a:lnTo>
                    <a:pt x="54199" y="21918"/>
                  </a:lnTo>
                  <a:lnTo>
                    <a:pt x="52453" y="15708"/>
                  </a:lnTo>
                  <a:lnTo>
                    <a:pt x="50704" y="12664"/>
                  </a:lnTo>
                  <a:lnTo>
                    <a:pt x="48694" y="9770"/>
                  </a:lnTo>
                  <a:lnTo>
                    <a:pt x="48991" y="7007"/>
                  </a:lnTo>
                  <a:lnTo>
                    <a:pt x="50615" y="4445"/>
                  </a:lnTo>
                  <a:lnTo>
                    <a:pt x="50655" y="3674"/>
                  </a:lnTo>
                  <a:lnTo>
                    <a:pt x="51042" y="2991"/>
                  </a:lnTo>
                  <a:lnTo>
                    <a:pt x="54086" y="2504"/>
                  </a:lnTo>
                  <a:lnTo>
                    <a:pt x="55505" y="1955"/>
                  </a:lnTo>
                  <a:lnTo>
                    <a:pt x="56865" y="724"/>
                  </a:lnTo>
                  <a:lnTo>
                    <a:pt x="58495" y="0"/>
                  </a:lnTo>
                  <a:lnTo>
                    <a:pt x="59688" y="719"/>
                  </a:lnTo>
                  <a:lnTo>
                    <a:pt x="60670" y="1978"/>
                  </a:lnTo>
                  <a:lnTo>
                    <a:pt x="64958" y="5081"/>
                  </a:lnTo>
                  <a:lnTo>
                    <a:pt x="71713" y="10625"/>
                  </a:lnTo>
                  <a:lnTo>
                    <a:pt x="79674" y="19076"/>
                  </a:lnTo>
                  <a:lnTo>
                    <a:pt x="84666" y="23196"/>
                  </a:lnTo>
                  <a:lnTo>
                    <a:pt x="89926" y="26932"/>
                  </a:lnTo>
                  <a:lnTo>
                    <a:pt x="95825" y="30753"/>
                  </a:lnTo>
                  <a:lnTo>
                    <a:pt x="101997" y="34044"/>
                  </a:lnTo>
                  <a:lnTo>
                    <a:pt x="105940" y="35597"/>
                  </a:lnTo>
                  <a:lnTo>
                    <a:pt x="108827" y="38076"/>
                  </a:lnTo>
                  <a:close/>
                </a:path>
              </a:pathLst>
            </a:custGeom>
            <a:solidFill>
              <a:srgbClr val="FED5C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8681047" y="2459948"/>
              <a:ext cx="28532" cy="15248"/>
            </a:xfrm>
            <a:custGeom>
              <a:avLst/>
              <a:pathLst>
                <a:path w="28532" h="15248">
                  <a:moveTo>
                    <a:pt x="28532" y="4582"/>
                  </a:moveTo>
                  <a:lnTo>
                    <a:pt x="25701" y="6036"/>
                  </a:lnTo>
                  <a:lnTo>
                    <a:pt x="22236" y="7819"/>
                  </a:lnTo>
                  <a:lnTo>
                    <a:pt x="18143" y="9924"/>
                  </a:lnTo>
                  <a:lnTo>
                    <a:pt x="14537" y="11776"/>
                  </a:lnTo>
                  <a:lnTo>
                    <a:pt x="11099" y="13545"/>
                  </a:lnTo>
                  <a:lnTo>
                    <a:pt x="7785" y="15248"/>
                  </a:lnTo>
                  <a:lnTo>
                    <a:pt x="6565" y="12860"/>
                  </a:lnTo>
                  <a:lnTo>
                    <a:pt x="5858" y="11475"/>
                  </a:lnTo>
                  <a:lnTo>
                    <a:pt x="4444" y="8707"/>
                  </a:lnTo>
                  <a:lnTo>
                    <a:pt x="3187" y="6244"/>
                  </a:lnTo>
                  <a:lnTo>
                    <a:pt x="1268" y="2484"/>
                  </a:lnTo>
                  <a:lnTo>
                    <a:pt x="0" y="0"/>
                  </a:lnTo>
                  <a:lnTo>
                    <a:pt x="3095" y="1338"/>
                  </a:lnTo>
                  <a:lnTo>
                    <a:pt x="8929" y="3030"/>
                  </a:lnTo>
                  <a:lnTo>
                    <a:pt x="14588" y="4243"/>
                  </a:lnTo>
                  <a:lnTo>
                    <a:pt x="18779" y="5143"/>
                  </a:lnTo>
                  <a:lnTo>
                    <a:pt x="20811" y="5202"/>
                  </a:lnTo>
                  <a:lnTo>
                    <a:pt x="22263" y="5247"/>
                  </a:lnTo>
                  <a:lnTo>
                    <a:pt x="26449" y="500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941237" y="2199630"/>
              <a:ext cx="5232" cy="7059"/>
            </a:xfrm>
            <a:custGeom>
              <a:avLst/>
              <a:pathLst>
                <a:path w="5232" h="7059">
                  <a:moveTo>
                    <a:pt x="5232" y="6281"/>
                  </a:moveTo>
                  <a:lnTo>
                    <a:pt x="4244" y="7059"/>
                  </a:lnTo>
                  <a:lnTo>
                    <a:pt x="2768" y="6944"/>
                  </a:lnTo>
                  <a:lnTo>
                    <a:pt x="0" y="4006"/>
                  </a:lnTo>
                  <a:lnTo>
                    <a:pt x="771" y="1028"/>
                  </a:lnTo>
                  <a:lnTo>
                    <a:pt x="1775" y="418"/>
                  </a:lnTo>
                  <a:lnTo>
                    <a:pt x="3170" y="0"/>
                  </a:lnTo>
                  <a:lnTo>
                    <a:pt x="3357" y="654"/>
                  </a:lnTo>
                  <a:lnTo>
                    <a:pt x="1387" y="1987"/>
                  </a:lnTo>
                  <a:lnTo>
                    <a:pt x="1209" y="3670"/>
                  </a:lnTo>
                  <a:lnTo>
                    <a:pt x="2847" y="553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948450" y="2199601"/>
              <a:ext cx="2585" cy="3438"/>
            </a:xfrm>
            <a:custGeom>
              <a:avLst/>
              <a:pathLst>
                <a:path w="2585" h="3438">
                  <a:moveTo>
                    <a:pt x="1535" y="3065"/>
                  </a:moveTo>
                  <a:lnTo>
                    <a:pt x="582" y="3438"/>
                  </a:lnTo>
                  <a:lnTo>
                    <a:pt x="0" y="1674"/>
                  </a:lnTo>
                  <a:lnTo>
                    <a:pt x="1071" y="195"/>
                  </a:lnTo>
                  <a:lnTo>
                    <a:pt x="2585" y="0"/>
                  </a:lnTo>
                  <a:lnTo>
                    <a:pt x="2064" y="233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8011957" y="2187303"/>
              <a:ext cx="3832" cy="3501"/>
            </a:xfrm>
            <a:custGeom>
              <a:avLst/>
              <a:pathLst>
                <a:path w="3832" h="3501">
                  <a:moveTo>
                    <a:pt x="3540" y="3211"/>
                  </a:moveTo>
                  <a:lnTo>
                    <a:pt x="3054" y="3501"/>
                  </a:lnTo>
                  <a:lnTo>
                    <a:pt x="1217" y="2759"/>
                  </a:lnTo>
                  <a:lnTo>
                    <a:pt x="0" y="1493"/>
                  </a:lnTo>
                  <a:lnTo>
                    <a:pt x="1508" y="0"/>
                  </a:lnTo>
                  <a:lnTo>
                    <a:pt x="2909" y="275"/>
                  </a:lnTo>
                  <a:lnTo>
                    <a:pt x="3832" y="18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847670" y="1914789"/>
              <a:ext cx="1125079" cy="408456"/>
            </a:xfrm>
            <a:custGeom>
              <a:avLst/>
              <a:pathLst>
                <a:path w="1125079" h="408456">
                  <a:moveTo>
                    <a:pt x="1125079" y="174199"/>
                  </a:moveTo>
                  <a:lnTo>
                    <a:pt x="1122513" y="173644"/>
                  </a:lnTo>
                  <a:lnTo>
                    <a:pt x="1117499" y="173532"/>
                  </a:lnTo>
                  <a:lnTo>
                    <a:pt x="1114444" y="173874"/>
                  </a:lnTo>
                  <a:lnTo>
                    <a:pt x="1113006" y="174066"/>
                  </a:lnTo>
                  <a:lnTo>
                    <a:pt x="1110860" y="175196"/>
                  </a:lnTo>
                  <a:lnTo>
                    <a:pt x="1109335" y="176325"/>
                  </a:lnTo>
                  <a:lnTo>
                    <a:pt x="1108658" y="178245"/>
                  </a:lnTo>
                  <a:lnTo>
                    <a:pt x="1109465" y="180418"/>
                  </a:lnTo>
                  <a:lnTo>
                    <a:pt x="1108364" y="184938"/>
                  </a:lnTo>
                  <a:lnTo>
                    <a:pt x="1106866" y="186641"/>
                  </a:lnTo>
                  <a:lnTo>
                    <a:pt x="1103706" y="189596"/>
                  </a:lnTo>
                  <a:lnTo>
                    <a:pt x="1101879" y="190238"/>
                  </a:lnTo>
                  <a:lnTo>
                    <a:pt x="1098819" y="190767"/>
                  </a:lnTo>
                  <a:lnTo>
                    <a:pt x="1095864" y="191643"/>
                  </a:lnTo>
                  <a:lnTo>
                    <a:pt x="1090075" y="192494"/>
                  </a:lnTo>
                  <a:lnTo>
                    <a:pt x="1083823" y="192927"/>
                  </a:lnTo>
                  <a:lnTo>
                    <a:pt x="1081599" y="193563"/>
                  </a:lnTo>
                  <a:lnTo>
                    <a:pt x="1080018" y="195587"/>
                  </a:lnTo>
                  <a:lnTo>
                    <a:pt x="1078895" y="197280"/>
                  </a:lnTo>
                  <a:lnTo>
                    <a:pt x="1078199" y="198566"/>
                  </a:lnTo>
                  <a:lnTo>
                    <a:pt x="1076429" y="202770"/>
                  </a:lnTo>
                  <a:lnTo>
                    <a:pt x="1075425" y="206535"/>
                  </a:lnTo>
                  <a:lnTo>
                    <a:pt x="1076410" y="211209"/>
                  </a:lnTo>
                  <a:lnTo>
                    <a:pt x="1077146" y="216404"/>
                  </a:lnTo>
                  <a:lnTo>
                    <a:pt x="1077101" y="218196"/>
                  </a:lnTo>
                  <a:lnTo>
                    <a:pt x="1078625" y="220855"/>
                  </a:lnTo>
                  <a:lnTo>
                    <a:pt x="1079400" y="222487"/>
                  </a:lnTo>
                  <a:lnTo>
                    <a:pt x="1079036" y="224801"/>
                  </a:lnTo>
                  <a:lnTo>
                    <a:pt x="1076841" y="226629"/>
                  </a:lnTo>
                  <a:lnTo>
                    <a:pt x="1075527" y="229052"/>
                  </a:lnTo>
                  <a:lnTo>
                    <a:pt x="1074286" y="230082"/>
                  </a:lnTo>
                  <a:lnTo>
                    <a:pt x="1070710" y="230546"/>
                  </a:lnTo>
                  <a:lnTo>
                    <a:pt x="1067342" y="230832"/>
                  </a:lnTo>
                  <a:lnTo>
                    <a:pt x="1063945" y="232909"/>
                  </a:lnTo>
                  <a:lnTo>
                    <a:pt x="1061227" y="234346"/>
                  </a:lnTo>
                  <a:lnTo>
                    <a:pt x="1056971" y="236171"/>
                  </a:lnTo>
                  <a:lnTo>
                    <a:pt x="1054980" y="236515"/>
                  </a:lnTo>
                  <a:lnTo>
                    <a:pt x="1053871" y="235586"/>
                  </a:lnTo>
                  <a:lnTo>
                    <a:pt x="1053139" y="233513"/>
                  </a:lnTo>
                  <a:lnTo>
                    <a:pt x="1051677" y="232601"/>
                  </a:lnTo>
                  <a:lnTo>
                    <a:pt x="1049623" y="232530"/>
                  </a:lnTo>
                  <a:lnTo>
                    <a:pt x="1047969" y="232507"/>
                  </a:lnTo>
                  <a:lnTo>
                    <a:pt x="1042620" y="231944"/>
                  </a:lnTo>
                  <a:lnTo>
                    <a:pt x="1039201" y="231983"/>
                  </a:lnTo>
                  <a:lnTo>
                    <a:pt x="1036629" y="232428"/>
                  </a:lnTo>
                  <a:lnTo>
                    <a:pt x="1033699" y="232652"/>
                  </a:lnTo>
                  <a:lnTo>
                    <a:pt x="1028630" y="231897"/>
                  </a:lnTo>
                  <a:lnTo>
                    <a:pt x="1025352" y="231256"/>
                  </a:lnTo>
                  <a:lnTo>
                    <a:pt x="1023144" y="230643"/>
                  </a:lnTo>
                  <a:lnTo>
                    <a:pt x="1017879" y="228835"/>
                  </a:lnTo>
                  <a:lnTo>
                    <a:pt x="1010957" y="226682"/>
                  </a:lnTo>
                  <a:lnTo>
                    <a:pt x="1008118" y="226051"/>
                  </a:lnTo>
                  <a:lnTo>
                    <a:pt x="1006437" y="226699"/>
                  </a:lnTo>
                  <a:lnTo>
                    <a:pt x="1006178" y="227928"/>
                  </a:lnTo>
                  <a:lnTo>
                    <a:pt x="1005735" y="230912"/>
                  </a:lnTo>
                  <a:lnTo>
                    <a:pt x="1004928" y="232776"/>
                  </a:lnTo>
                  <a:lnTo>
                    <a:pt x="1000095" y="242215"/>
                  </a:lnTo>
                  <a:lnTo>
                    <a:pt x="997116" y="248786"/>
                  </a:lnTo>
                  <a:lnTo>
                    <a:pt x="993327" y="255086"/>
                  </a:lnTo>
                  <a:lnTo>
                    <a:pt x="992129" y="259311"/>
                  </a:lnTo>
                  <a:lnTo>
                    <a:pt x="989862" y="264669"/>
                  </a:lnTo>
                  <a:lnTo>
                    <a:pt x="987609" y="268548"/>
                  </a:lnTo>
                  <a:lnTo>
                    <a:pt x="986699" y="270665"/>
                  </a:lnTo>
                  <a:lnTo>
                    <a:pt x="986616" y="271527"/>
                  </a:lnTo>
                  <a:lnTo>
                    <a:pt x="987015" y="272738"/>
                  </a:lnTo>
                  <a:lnTo>
                    <a:pt x="990469" y="274063"/>
                  </a:lnTo>
                  <a:lnTo>
                    <a:pt x="994085" y="274875"/>
                  </a:lnTo>
                  <a:lnTo>
                    <a:pt x="994890" y="275381"/>
                  </a:lnTo>
                  <a:lnTo>
                    <a:pt x="995281" y="276759"/>
                  </a:lnTo>
                  <a:lnTo>
                    <a:pt x="995151" y="279005"/>
                  </a:lnTo>
                  <a:lnTo>
                    <a:pt x="994485" y="281137"/>
                  </a:lnTo>
                  <a:lnTo>
                    <a:pt x="993435" y="282810"/>
                  </a:lnTo>
                  <a:lnTo>
                    <a:pt x="992399" y="283638"/>
                  </a:lnTo>
                  <a:lnTo>
                    <a:pt x="991217" y="283690"/>
                  </a:lnTo>
                  <a:lnTo>
                    <a:pt x="988950" y="282616"/>
                  </a:lnTo>
                  <a:lnTo>
                    <a:pt x="986926" y="281417"/>
                  </a:lnTo>
                  <a:lnTo>
                    <a:pt x="985355" y="281051"/>
                  </a:lnTo>
                  <a:lnTo>
                    <a:pt x="981380" y="281720"/>
                  </a:lnTo>
                  <a:lnTo>
                    <a:pt x="977691" y="282632"/>
                  </a:lnTo>
                  <a:lnTo>
                    <a:pt x="976466" y="282661"/>
                  </a:lnTo>
                  <a:lnTo>
                    <a:pt x="974326" y="282074"/>
                  </a:lnTo>
                  <a:lnTo>
                    <a:pt x="972175" y="280859"/>
                  </a:lnTo>
                  <a:lnTo>
                    <a:pt x="971325" y="278515"/>
                  </a:lnTo>
                  <a:lnTo>
                    <a:pt x="969477" y="277451"/>
                  </a:lnTo>
                  <a:lnTo>
                    <a:pt x="966991" y="278515"/>
                  </a:lnTo>
                  <a:lnTo>
                    <a:pt x="959605" y="280302"/>
                  </a:lnTo>
                  <a:lnTo>
                    <a:pt x="951468" y="282431"/>
                  </a:lnTo>
                  <a:lnTo>
                    <a:pt x="946301" y="283532"/>
                  </a:lnTo>
                  <a:lnTo>
                    <a:pt x="944277" y="283360"/>
                  </a:lnTo>
                  <a:lnTo>
                    <a:pt x="940261" y="283609"/>
                  </a:lnTo>
                  <a:lnTo>
                    <a:pt x="936791" y="284204"/>
                  </a:lnTo>
                  <a:lnTo>
                    <a:pt x="934186" y="285030"/>
                  </a:lnTo>
                  <a:lnTo>
                    <a:pt x="929027" y="286166"/>
                  </a:lnTo>
                  <a:lnTo>
                    <a:pt x="924355" y="286927"/>
                  </a:lnTo>
                  <a:lnTo>
                    <a:pt x="921344" y="288650"/>
                  </a:lnTo>
                  <a:lnTo>
                    <a:pt x="919180" y="290317"/>
                  </a:lnTo>
                  <a:lnTo>
                    <a:pt x="919274" y="290951"/>
                  </a:lnTo>
                  <a:lnTo>
                    <a:pt x="920844" y="291936"/>
                  </a:lnTo>
                  <a:lnTo>
                    <a:pt x="922642" y="292709"/>
                  </a:lnTo>
                  <a:lnTo>
                    <a:pt x="926252" y="292528"/>
                  </a:lnTo>
                  <a:lnTo>
                    <a:pt x="929769" y="292408"/>
                  </a:lnTo>
                  <a:lnTo>
                    <a:pt x="932691" y="293452"/>
                  </a:lnTo>
                  <a:lnTo>
                    <a:pt x="935306" y="294122"/>
                  </a:lnTo>
                  <a:lnTo>
                    <a:pt x="936027" y="294991"/>
                  </a:lnTo>
                  <a:lnTo>
                    <a:pt x="935306" y="295835"/>
                  </a:lnTo>
                  <a:lnTo>
                    <a:pt x="933790" y="296034"/>
                  </a:lnTo>
                  <a:lnTo>
                    <a:pt x="933261" y="296627"/>
                  </a:lnTo>
                  <a:lnTo>
                    <a:pt x="933525" y="297418"/>
                  </a:lnTo>
                  <a:lnTo>
                    <a:pt x="932532" y="299485"/>
                  </a:lnTo>
                  <a:lnTo>
                    <a:pt x="932014" y="302625"/>
                  </a:lnTo>
                  <a:lnTo>
                    <a:pt x="932527" y="305716"/>
                  </a:lnTo>
                  <a:lnTo>
                    <a:pt x="932816" y="308569"/>
                  </a:lnTo>
                  <a:lnTo>
                    <a:pt x="932640" y="310006"/>
                  </a:lnTo>
                  <a:lnTo>
                    <a:pt x="932538" y="312051"/>
                  </a:lnTo>
                  <a:lnTo>
                    <a:pt x="933657" y="313436"/>
                  </a:lnTo>
                  <a:lnTo>
                    <a:pt x="934645" y="316072"/>
                  </a:lnTo>
                  <a:lnTo>
                    <a:pt x="936427" y="317721"/>
                  </a:lnTo>
                  <a:lnTo>
                    <a:pt x="939120" y="323441"/>
                  </a:lnTo>
                  <a:lnTo>
                    <a:pt x="940704" y="326783"/>
                  </a:lnTo>
                  <a:lnTo>
                    <a:pt x="942169" y="330572"/>
                  </a:lnTo>
                  <a:lnTo>
                    <a:pt x="941108" y="332619"/>
                  </a:lnTo>
                  <a:lnTo>
                    <a:pt x="941173" y="333805"/>
                  </a:lnTo>
                  <a:lnTo>
                    <a:pt x="942887" y="334794"/>
                  </a:lnTo>
                  <a:lnTo>
                    <a:pt x="943640" y="336726"/>
                  </a:lnTo>
                  <a:lnTo>
                    <a:pt x="944433" y="337908"/>
                  </a:lnTo>
                  <a:lnTo>
                    <a:pt x="944212" y="339086"/>
                  </a:lnTo>
                  <a:lnTo>
                    <a:pt x="943478" y="339541"/>
                  </a:lnTo>
                  <a:lnTo>
                    <a:pt x="939770" y="338828"/>
                  </a:lnTo>
                  <a:lnTo>
                    <a:pt x="936731" y="340002"/>
                  </a:lnTo>
                  <a:lnTo>
                    <a:pt x="933504" y="341182"/>
                  </a:lnTo>
                  <a:lnTo>
                    <a:pt x="933069" y="341809"/>
                  </a:lnTo>
                  <a:lnTo>
                    <a:pt x="932980" y="342495"/>
                  </a:lnTo>
                  <a:lnTo>
                    <a:pt x="933315" y="343098"/>
                  </a:lnTo>
                  <a:lnTo>
                    <a:pt x="935174" y="344154"/>
                  </a:lnTo>
                  <a:lnTo>
                    <a:pt x="937746" y="344813"/>
                  </a:lnTo>
                  <a:lnTo>
                    <a:pt x="937614" y="345869"/>
                  </a:lnTo>
                  <a:lnTo>
                    <a:pt x="934437" y="346359"/>
                  </a:lnTo>
                  <a:lnTo>
                    <a:pt x="929637" y="347976"/>
                  </a:lnTo>
                  <a:lnTo>
                    <a:pt x="928309" y="349711"/>
                  </a:lnTo>
                  <a:lnTo>
                    <a:pt x="927281" y="351616"/>
                  </a:lnTo>
                  <a:lnTo>
                    <a:pt x="927194" y="352721"/>
                  </a:lnTo>
                  <a:lnTo>
                    <a:pt x="927675" y="355683"/>
                  </a:lnTo>
                  <a:lnTo>
                    <a:pt x="928406" y="358970"/>
                  </a:lnTo>
                  <a:lnTo>
                    <a:pt x="929769" y="362431"/>
                  </a:lnTo>
                  <a:lnTo>
                    <a:pt x="929879" y="363502"/>
                  </a:lnTo>
                  <a:lnTo>
                    <a:pt x="929159" y="364264"/>
                  </a:lnTo>
                  <a:lnTo>
                    <a:pt x="928506" y="364756"/>
                  </a:lnTo>
                  <a:lnTo>
                    <a:pt x="924690" y="361635"/>
                  </a:lnTo>
                  <a:lnTo>
                    <a:pt x="920540" y="358591"/>
                  </a:lnTo>
                  <a:lnTo>
                    <a:pt x="917288" y="357890"/>
                  </a:lnTo>
                  <a:lnTo>
                    <a:pt x="911623" y="357388"/>
                  </a:lnTo>
                  <a:lnTo>
                    <a:pt x="908630" y="357363"/>
                  </a:lnTo>
                  <a:lnTo>
                    <a:pt x="906920" y="356646"/>
                  </a:lnTo>
                  <a:lnTo>
                    <a:pt x="905249" y="354885"/>
                  </a:lnTo>
                  <a:lnTo>
                    <a:pt x="903252" y="353293"/>
                  </a:lnTo>
                  <a:lnTo>
                    <a:pt x="900696" y="351602"/>
                  </a:lnTo>
                  <a:lnTo>
                    <a:pt x="899641" y="349032"/>
                  </a:lnTo>
                  <a:lnTo>
                    <a:pt x="898586" y="348571"/>
                  </a:lnTo>
                  <a:lnTo>
                    <a:pt x="896740" y="348900"/>
                  </a:lnTo>
                  <a:lnTo>
                    <a:pt x="893648" y="348820"/>
                  </a:lnTo>
                  <a:lnTo>
                    <a:pt x="891912" y="348594"/>
                  </a:lnTo>
                  <a:lnTo>
                    <a:pt x="889324" y="348154"/>
                  </a:lnTo>
                  <a:lnTo>
                    <a:pt x="885201" y="347107"/>
                  </a:lnTo>
                  <a:lnTo>
                    <a:pt x="881938" y="346114"/>
                  </a:lnTo>
                  <a:lnTo>
                    <a:pt x="877842" y="345924"/>
                  </a:lnTo>
                  <a:lnTo>
                    <a:pt x="875467" y="346122"/>
                  </a:lnTo>
                  <a:lnTo>
                    <a:pt x="868092" y="346310"/>
                  </a:lnTo>
                  <a:lnTo>
                    <a:pt x="861971" y="345269"/>
                  </a:lnTo>
                  <a:lnTo>
                    <a:pt x="857019" y="345075"/>
                  </a:lnTo>
                  <a:lnTo>
                    <a:pt x="853972" y="345135"/>
                  </a:lnTo>
                  <a:lnTo>
                    <a:pt x="852510" y="345006"/>
                  </a:lnTo>
                  <a:lnTo>
                    <a:pt x="850003" y="345014"/>
                  </a:lnTo>
                  <a:lnTo>
                    <a:pt x="846327" y="344787"/>
                  </a:lnTo>
                  <a:lnTo>
                    <a:pt x="841402" y="343184"/>
                  </a:lnTo>
                  <a:lnTo>
                    <a:pt x="839489" y="343103"/>
                  </a:lnTo>
                  <a:lnTo>
                    <a:pt x="838272" y="343161"/>
                  </a:lnTo>
                  <a:lnTo>
                    <a:pt x="830049" y="344341"/>
                  </a:lnTo>
                  <a:lnTo>
                    <a:pt x="826255" y="344614"/>
                  </a:lnTo>
                  <a:lnTo>
                    <a:pt x="818213" y="344481"/>
                  </a:lnTo>
                  <a:lnTo>
                    <a:pt x="810311" y="344349"/>
                  </a:lnTo>
                  <a:lnTo>
                    <a:pt x="807772" y="344100"/>
                  </a:lnTo>
                  <a:lnTo>
                    <a:pt x="806369" y="344227"/>
                  </a:lnTo>
                  <a:lnTo>
                    <a:pt x="803389" y="347058"/>
                  </a:lnTo>
                  <a:lnTo>
                    <a:pt x="802116" y="347496"/>
                  </a:lnTo>
                  <a:lnTo>
                    <a:pt x="794670" y="346879"/>
                  </a:lnTo>
                  <a:lnTo>
                    <a:pt x="785867" y="345015"/>
                  </a:lnTo>
                  <a:lnTo>
                    <a:pt x="779509" y="342976"/>
                  </a:lnTo>
                  <a:lnTo>
                    <a:pt x="774112" y="340820"/>
                  </a:lnTo>
                  <a:lnTo>
                    <a:pt x="766971" y="337414"/>
                  </a:lnTo>
                  <a:lnTo>
                    <a:pt x="762694" y="335731"/>
                  </a:lnTo>
                  <a:lnTo>
                    <a:pt x="762079" y="336701"/>
                  </a:lnTo>
                  <a:lnTo>
                    <a:pt x="760948" y="337010"/>
                  </a:lnTo>
                  <a:lnTo>
                    <a:pt x="759299" y="337161"/>
                  </a:lnTo>
                  <a:lnTo>
                    <a:pt x="755513" y="336984"/>
                  </a:lnTo>
                  <a:lnTo>
                    <a:pt x="753767" y="338710"/>
                  </a:lnTo>
                  <a:lnTo>
                    <a:pt x="749139" y="339944"/>
                  </a:lnTo>
                  <a:lnTo>
                    <a:pt x="746194" y="341050"/>
                  </a:lnTo>
                  <a:lnTo>
                    <a:pt x="744654" y="342296"/>
                  </a:lnTo>
                  <a:lnTo>
                    <a:pt x="741723" y="350580"/>
                  </a:lnTo>
                  <a:lnTo>
                    <a:pt x="740940" y="353606"/>
                  </a:lnTo>
                  <a:lnTo>
                    <a:pt x="742905" y="358704"/>
                  </a:lnTo>
                  <a:lnTo>
                    <a:pt x="740657" y="358407"/>
                  </a:lnTo>
                  <a:lnTo>
                    <a:pt x="738015" y="357102"/>
                  </a:lnTo>
                  <a:lnTo>
                    <a:pt x="737100" y="356077"/>
                  </a:lnTo>
                  <a:lnTo>
                    <a:pt x="734555" y="355448"/>
                  </a:lnTo>
                  <a:lnTo>
                    <a:pt x="725278" y="354501"/>
                  </a:lnTo>
                  <a:lnTo>
                    <a:pt x="723545" y="353331"/>
                  </a:lnTo>
                  <a:lnTo>
                    <a:pt x="722455" y="352380"/>
                  </a:lnTo>
                  <a:lnTo>
                    <a:pt x="720056" y="351758"/>
                  </a:lnTo>
                  <a:lnTo>
                    <a:pt x="716658" y="351279"/>
                  </a:lnTo>
                  <a:lnTo>
                    <a:pt x="709269" y="349070"/>
                  </a:lnTo>
                  <a:lnTo>
                    <a:pt x="706120" y="348986"/>
                  </a:lnTo>
                  <a:lnTo>
                    <a:pt x="696586" y="347287"/>
                  </a:lnTo>
                  <a:lnTo>
                    <a:pt x="695031" y="347306"/>
                  </a:lnTo>
                  <a:lnTo>
                    <a:pt x="694319" y="347378"/>
                  </a:lnTo>
                  <a:lnTo>
                    <a:pt x="690616" y="348490"/>
                  </a:lnTo>
                  <a:lnTo>
                    <a:pt x="688225" y="348814"/>
                  </a:lnTo>
                  <a:lnTo>
                    <a:pt x="685678" y="348365"/>
                  </a:lnTo>
                  <a:lnTo>
                    <a:pt x="681106" y="349736"/>
                  </a:lnTo>
                  <a:lnTo>
                    <a:pt x="678640" y="351563"/>
                  </a:lnTo>
                  <a:lnTo>
                    <a:pt x="676600" y="353799"/>
                  </a:lnTo>
                  <a:lnTo>
                    <a:pt x="674643" y="355211"/>
                  </a:lnTo>
                  <a:lnTo>
                    <a:pt x="674068" y="357321"/>
                  </a:lnTo>
                  <a:lnTo>
                    <a:pt x="672698" y="358418"/>
                  </a:lnTo>
                  <a:lnTo>
                    <a:pt x="671054" y="360612"/>
                  </a:lnTo>
                  <a:lnTo>
                    <a:pt x="671054" y="361891"/>
                  </a:lnTo>
                  <a:lnTo>
                    <a:pt x="672544" y="363135"/>
                  </a:lnTo>
                  <a:lnTo>
                    <a:pt x="670155" y="364281"/>
                  </a:lnTo>
                  <a:lnTo>
                    <a:pt x="667508" y="364641"/>
                  </a:lnTo>
                  <a:lnTo>
                    <a:pt x="666145" y="365347"/>
                  </a:lnTo>
                  <a:lnTo>
                    <a:pt x="664688" y="367037"/>
                  </a:lnTo>
                  <a:lnTo>
                    <a:pt x="663328" y="368495"/>
                  </a:lnTo>
                  <a:lnTo>
                    <a:pt x="662526" y="369011"/>
                  </a:lnTo>
                  <a:lnTo>
                    <a:pt x="661307" y="368917"/>
                  </a:lnTo>
                  <a:lnTo>
                    <a:pt x="659895" y="367789"/>
                  </a:lnTo>
                  <a:lnTo>
                    <a:pt x="657877" y="367836"/>
                  </a:lnTo>
                  <a:lnTo>
                    <a:pt x="655470" y="369234"/>
                  </a:lnTo>
                  <a:lnTo>
                    <a:pt x="652622" y="371499"/>
                  </a:lnTo>
                  <a:lnTo>
                    <a:pt x="649023" y="374967"/>
                  </a:lnTo>
                  <a:lnTo>
                    <a:pt x="645274" y="376804"/>
                  </a:lnTo>
                  <a:lnTo>
                    <a:pt x="640524" y="378372"/>
                  </a:lnTo>
                  <a:lnTo>
                    <a:pt x="637092" y="379068"/>
                  </a:lnTo>
                  <a:lnTo>
                    <a:pt x="634363" y="380258"/>
                  </a:lnTo>
                  <a:lnTo>
                    <a:pt x="629827" y="382666"/>
                  </a:lnTo>
                  <a:lnTo>
                    <a:pt x="628926" y="384085"/>
                  </a:lnTo>
                  <a:lnTo>
                    <a:pt x="625636" y="384923"/>
                  </a:lnTo>
                  <a:lnTo>
                    <a:pt x="622992" y="385890"/>
                  </a:lnTo>
                  <a:lnTo>
                    <a:pt x="620541" y="387501"/>
                  </a:lnTo>
                  <a:lnTo>
                    <a:pt x="619947" y="390343"/>
                  </a:lnTo>
                  <a:lnTo>
                    <a:pt x="618385" y="391975"/>
                  </a:lnTo>
                  <a:lnTo>
                    <a:pt x="614634" y="394219"/>
                  </a:lnTo>
                  <a:lnTo>
                    <a:pt x="611482" y="396483"/>
                  </a:lnTo>
                  <a:lnTo>
                    <a:pt x="609428" y="398704"/>
                  </a:lnTo>
                  <a:lnTo>
                    <a:pt x="607253" y="401060"/>
                  </a:lnTo>
                  <a:lnTo>
                    <a:pt x="606568" y="402358"/>
                  </a:lnTo>
                  <a:lnTo>
                    <a:pt x="606492" y="404131"/>
                  </a:lnTo>
                  <a:lnTo>
                    <a:pt x="607517" y="405620"/>
                  </a:lnTo>
                  <a:lnTo>
                    <a:pt x="607712" y="407038"/>
                  </a:lnTo>
                  <a:lnTo>
                    <a:pt x="606937" y="408069"/>
                  </a:lnTo>
                  <a:lnTo>
                    <a:pt x="604811" y="408456"/>
                  </a:lnTo>
                  <a:lnTo>
                    <a:pt x="602582" y="408158"/>
                  </a:lnTo>
                  <a:lnTo>
                    <a:pt x="599179" y="407144"/>
                  </a:lnTo>
                  <a:lnTo>
                    <a:pt x="595541" y="405330"/>
                  </a:lnTo>
                  <a:lnTo>
                    <a:pt x="594216" y="404438"/>
                  </a:lnTo>
                  <a:lnTo>
                    <a:pt x="592430" y="402912"/>
                  </a:lnTo>
                  <a:lnTo>
                    <a:pt x="592688" y="401493"/>
                  </a:lnTo>
                  <a:lnTo>
                    <a:pt x="593609" y="398739"/>
                  </a:lnTo>
                  <a:lnTo>
                    <a:pt x="594237" y="396850"/>
                  </a:lnTo>
                  <a:lnTo>
                    <a:pt x="592753" y="395948"/>
                  </a:lnTo>
                  <a:lnTo>
                    <a:pt x="591658" y="394982"/>
                  </a:lnTo>
                  <a:lnTo>
                    <a:pt x="590875" y="394048"/>
                  </a:lnTo>
                  <a:lnTo>
                    <a:pt x="589337" y="392209"/>
                  </a:lnTo>
                  <a:lnTo>
                    <a:pt x="587402" y="392659"/>
                  </a:lnTo>
                  <a:lnTo>
                    <a:pt x="585726" y="393111"/>
                  </a:lnTo>
                  <a:lnTo>
                    <a:pt x="583791" y="392466"/>
                  </a:lnTo>
                  <a:lnTo>
                    <a:pt x="578070" y="392746"/>
                  </a:lnTo>
                  <a:lnTo>
                    <a:pt x="573747" y="392956"/>
                  </a:lnTo>
                  <a:lnTo>
                    <a:pt x="569696" y="393155"/>
                  </a:lnTo>
                  <a:lnTo>
                    <a:pt x="564547" y="393404"/>
                  </a:lnTo>
                  <a:lnTo>
                    <a:pt x="558346" y="393706"/>
                  </a:lnTo>
                  <a:lnTo>
                    <a:pt x="556565" y="393300"/>
                  </a:lnTo>
                  <a:lnTo>
                    <a:pt x="555455" y="392690"/>
                  </a:lnTo>
                  <a:lnTo>
                    <a:pt x="554322" y="390159"/>
                  </a:lnTo>
                  <a:lnTo>
                    <a:pt x="553677" y="388007"/>
                  </a:lnTo>
                  <a:lnTo>
                    <a:pt x="552471" y="383981"/>
                  </a:lnTo>
                  <a:lnTo>
                    <a:pt x="551667" y="380868"/>
                  </a:lnTo>
                  <a:lnTo>
                    <a:pt x="550709" y="377157"/>
                  </a:lnTo>
                  <a:lnTo>
                    <a:pt x="550077" y="373063"/>
                  </a:lnTo>
                  <a:lnTo>
                    <a:pt x="549624" y="370149"/>
                  </a:lnTo>
                  <a:lnTo>
                    <a:pt x="544931" y="370053"/>
                  </a:lnTo>
                  <a:lnTo>
                    <a:pt x="541183" y="369976"/>
                  </a:lnTo>
                  <a:lnTo>
                    <a:pt x="536109" y="369872"/>
                  </a:lnTo>
                  <a:lnTo>
                    <a:pt x="536155" y="367554"/>
                  </a:lnTo>
                  <a:lnTo>
                    <a:pt x="536209" y="364633"/>
                  </a:lnTo>
                  <a:lnTo>
                    <a:pt x="536274" y="361308"/>
                  </a:lnTo>
                  <a:lnTo>
                    <a:pt x="537221" y="356943"/>
                  </a:lnTo>
                  <a:lnTo>
                    <a:pt x="537577" y="353284"/>
                  </a:lnTo>
                  <a:lnTo>
                    <a:pt x="538014" y="348822"/>
                  </a:lnTo>
                  <a:lnTo>
                    <a:pt x="538300" y="345872"/>
                  </a:lnTo>
                  <a:lnTo>
                    <a:pt x="538616" y="342627"/>
                  </a:lnTo>
                  <a:lnTo>
                    <a:pt x="536001" y="343628"/>
                  </a:lnTo>
                  <a:lnTo>
                    <a:pt x="533111" y="344736"/>
                  </a:lnTo>
                  <a:lnTo>
                    <a:pt x="530401" y="345773"/>
                  </a:lnTo>
                  <a:lnTo>
                    <a:pt x="528540" y="343144"/>
                  </a:lnTo>
                  <a:lnTo>
                    <a:pt x="526731" y="340588"/>
                  </a:lnTo>
                  <a:lnTo>
                    <a:pt x="523981" y="336703"/>
                  </a:lnTo>
                  <a:lnTo>
                    <a:pt x="521922" y="333792"/>
                  </a:lnTo>
                  <a:lnTo>
                    <a:pt x="518339" y="332093"/>
                  </a:lnTo>
                  <a:lnTo>
                    <a:pt x="515686" y="330835"/>
                  </a:lnTo>
                  <a:lnTo>
                    <a:pt x="512933" y="328717"/>
                  </a:lnTo>
                  <a:lnTo>
                    <a:pt x="510556" y="326520"/>
                  </a:lnTo>
                  <a:lnTo>
                    <a:pt x="508297" y="324437"/>
                  </a:lnTo>
                  <a:lnTo>
                    <a:pt x="505598" y="322623"/>
                  </a:lnTo>
                  <a:lnTo>
                    <a:pt x="503010" y="323197"/>
                  </a:lnTo>
                  <a:lnTo>
                    <a:pt x="500088" y="324329"/>
                  </a:lnTo>
                  <a:lnTo>
                    <a:pt x="497270" y="325420"/>
                  </a:lnTo>
                  <a:lnTo>
                    <a:pt x="494286" y="326577"/>
                  </a:lnTo>
                  <a:lnTo>
                    <a:pt x="492823" y="327142"/>
                  </a:lnTo>
                  <a:lnTo>
                    <a:pt x="489369" y="326928"/>
                  </a:lnTo>
                  <a:lnTo>
                    <a:pt x="486346" y="326740"/>
                  </a:lnTo>
                  <a:lnTo>
                    <a:pt x="480944" y="326405"/>
                  </a:lnTo>
                  <a:lnTo>
                    <a:pt x="476380" y="326121"/>
                  </a:lnTo>
                  <a:lnTo>
                    <a:pt x="471725" y="325831"/>
                  </a:lnTo>
                  <a:lnTo>
                    <a:pt x="465235" y="325427"/>
                  </a:lnTo>
                  <a:lnTo>
                    <a:pt x="458664" y="325020"/>
                  </a:lnTo>
                  <a:lnTo>
                    <a:pt x="454260" y="325558"/>
                  </a:lnTo>
                  <a:lnTo>
                    <a:pt x="448692" y="326238"/>
                  </a:lnTo>
                  <a:lnTo>
                    <a:pt x="442842" y="326953"/>
                  </a:lnTo>
                  <a:lnTo>
                    <a:pt x="438003" y="327544"/>
                  </a:lnTo>
                  <a:lnTo>
                    <a:pt x="431883" y="328292"/>
                  </a:lnTo>
                  <a:lnTo>
                    <a:pt x="427298" y="328850"/>
                  </a:lnTo>
                  <a:lnTo>
                    <a:pt x="425039" y="328773"/>
                  </a:lnTo>
                  <a:lnTo>
                    <a:pt x="422203" y="326422"/>
                  </a:lnTo>
                  <a:lnTo>
                    <a:pt x="417661" y="322654"/>
                  </a:lnTo>
                  <a:lnTo>
                    <a:pt x="414908" y="320371"/>
                  </a:lnTo>
                  <a:lnTo>
                    <a:pt x="412207" y="318133"/>
                  </a:lnTo>
                  <a:lnTo>
                    <a:pt x="408316" y="314906"/>
                  </a:lnTo>
                  <a:lnTo>
                    <a:pt x="405177" y="312466"/>
                  </a:lnTo>
                  <a:lnTo>
                    <a:pt x="402117" y="310080"/>
                  </a:lnTo>
                  <a:lnTo>
                    <a:pt x="400357" y="307879"/>
                  </a:lnTo>
                  <a:lnTo>
                    <a:pt x="399480" y="305112"/>
                  </a:lnTo>
                  <a:lnTo>
                    <a:pt x="397893" y="303857"/>
                  </a:lnTo>
                  <a:lnTo>
                    <a:pt x="394337" y="302164"/>
                  </a:lnTo>
                  <a:lnTo>
                    <a:pt x="390521" y="300346"/>
                  </a:lnTo>
                  <a:lnTo>
                    <a:pt x="386702" y="298529"/>
                  </a:lnTo>
                  <a:lnTo>
                    <a:pt x="382884" y="296710"/>
                  </a:lnTo>
                  <a:lnTo>
                    <a:pt x="379068" y="294892"/>
                  </a:lnTo>
                  <a:lnTo>
                    <a:pt x="375249" y="293075"/>
                  </a:lnTo>
                  <a:lnTo>
                    <a:pt x="371431" y="291257"/>
                  </a:lnTo>
                  <a:lnTo>
                    <a:pt x="367615" y="289438"/>
                  </a:lnTo>
                  <a:lnTo>
                    <a:pt x="363796" y="287622"/>
                  </a:lnTo>
                  <a:lnTo>
                    <a:pt x="359980" y="285804"/>
                  </a:lnTo>
                  <a:lnTo>
                    <a:pt x="356165" y="283987"/>
                  </a:lnTo>
                  <a:lnTo>
                    <a:pt x="352343" y="282169"/>
                  </a:lnTo>
                  <a:lnTo>
                    <a:pt x="348527" y="280351"/>
                  </a:lnTo>
                  <a:lnTo>
                    <a:pt x="344711" y="278533"/>
                  </a:lnTo>
                  <a:lnTo>
                    <a:pt x="340890" y="276716"/>
                  </a:lnTo>
                  <a:lnTo>
                    <a:pt x="337074" y="274897"/>
                  </a:lnTo>
                  <a:lnTo>
                    <a:pt x="333259" y="273079"/>
                  </a:lnTo>
                  <a:lnTo>
                    <a:pt x="330117" y="271758"/>
                  </a:lnTo>
                  <a:lnTo>
                    <a:pt x="327192" y="272102"/>
                  </a:lnTo>
                  <a:lnTo>
                    <a:pt x="322818" y="273028"/>
                  </a:lnTo>
                  <a:lnTo>
                    <a:pt x="318233" y="273997"/>
                  </a:lnTo>
                  <a:lnTo>
                    <a:pt x="313696" y="274955"/>
                  </a:lnTo>
                  <a:lnTo>
                    <a:pt x="305562" y="276675"/>
                  </a:lnTo>
                  <a:lnTo>
                    <a:pt x="300330" y="277780"/>
                  </a:lnTo>
                  <a:lnTo>
                    <a:pt x="296239" y="278714"/>
                  </a:lnTo>
                  <a:lnTo>
                    <a:pt x="291883" y="279707"/>
                  </a:lnTo>
                  <a:lnTo>
                    <a:pt x="286173" y="281009"/>
                  </a:lnTo>
                  <a:lnTo>
                    <a:pt x="281388" y="282102"/>
                  </a:lnTo>
                  <a:lnTo>
                    <a:pt x="275775" y="283381"/>
                  </a:lnTo>
                  <a:lnTo>
                    <a:pt x="270812" y="284513"/>
                  </a:lnTo>
                  <a:lnTo>
                    <a:pt x="266632" y="285466"/>
                  </a:lnTo>
                  <a:lnTo>
                    <a:pt x="262282" y="286459"/>
                  </a:lnTo>
                  <a:lnTo>
                    <a:pt x="258833" y="287246"/>
                  </a:lnTo>
                  <a:lnTo>
                    <a:pt x="258836" y="293589"/>
                  </a:lnTo>
                  <a:lnTo>
                    <a:pt x="258841" y="299932"/>
                  </a:lnTo>
                  <a:lnTo>
                    <a:pt x="258844" y="306275"/>
                  </a:lnTo>
                  <a:lnTo>
                    <a:pt x="258847" y="312618"/>
                  </a:lnTo>
                  <a:lnTo>
                    <a:pt x="258849" y="318961"/>
                  </a:lnTo>
                  <a:lnTo>
                    <a:pt x="258852" y="325306"/>
                  </a:lnTo>
                  <a:lnTo>
                    <a:pt x="258855" y="331649"/>
                  </a:lnTo>
                  <a:lnTo>
                    <a:pt x="258857" y="337991"/>
                  </a:lnTo>
                  <a:lnTo>
                    <a:pt x="258860" y="344334"/>
                  </a:lnTo>
                  <a:lnTo>
                    <a:pt x="258863" y="350677"/>
                  </a:lnTo>
                  <a:lnTo>
                    <a:pt x="258865" y="357020"/>
                  </a:lnTo>
                  <a:lnTo>
                    <a:pt x="258868" y="363363"/>
                  </a:lnTo>
                  <a:lnTo>
                    <a:pt x="258871" y="369706"/>
                  </a:lnTo>
                  <a:lnTo>
                    <a:pt x="258874" y="376049"/>
                  </a:lnTo>
                  <a:lnTo>
                    <a:pt x="258879" y="382394"/>
                  </a:lnTo>
                  <a:lnTo>
                    <a:pt x="258882" y="388737"/>
                  </a:lnTo>
                  <a:lnTo>
                    <a:pt x="257708" y="388684"/>
                  </a:lnTo>
                  <a:lnTo>
                    <a:pt x="255058" y="389053"/>
                  </a:lnTo>
                  <a:lnTo>
                    <a:pt x="250624" y="389936"/>
                  </a:lnTo>
                  <a:lnTo>
                    <a:pt x="246938" y="390380"/>
                  </a:lnTo>
                  <a:lnTo>
                    <a:pt x="245329" y="390117"/>
                  </a:lnTo>
                  <a:lnTo>
                    <a:pt x="243875" y="389453"/>
                  </a:lnTo>
                  <a:lnTo>
                    <a:pt x="242603" y="388054"/>
                  </a:lnTo>
                  <a:lnTo>
                    <a:pt x="240706" y="386355"/>
                  </a:lnTo>
                  <a:lnTo>
                    <a:pt x="238769" y="384982"/>
                  </a:lnTo>
                  <a:lnTo>
                    <a:pt x="236356" y="382159"/>
                  </a:lnTo>
                  <a:lnTo>
                    <a:pt x="234686" y="379991"/>
                  </a:lnTo>
                  <a:lnTo>
                    <a:pt x="230554" y="375257"/>
                  </a:lnTo>
                  <a:lnTo>
                    <a:pt x="229982" y="373765"/>
                  </a:lnTo>
                  <a:lnTo>
                    <a:pt x="229210" y="372243"/>
                  </a:lnTo>
                  <a:lnTo>
                    <a:pt x="227831" y="370969"/>
                  </a:lnTo>
                  <a:lnTo>
                    <a:pt x="222971" y="367845"/>
                  </a:lnTo>
                  <a:lnTo>
                    <a:pt x="217304" y="365028"/>
                  </a:lnTo>
                  <a:lnTo>
                    <a:pt x="211750" y="362270"/>
                  </a:lnTo>
                  <a:lnTo>
                    <a:pt x="210177" y="361601"/>
                  </a:lnTo>
                  <a:lnTo>
                    <a:pt x="207581" y="360744"/>
                  </a:lnTo>
                  <a:lnTo>
                    <a:pt x="204380" y="360725"/>
                  </a:lnTo>
                  <a:lnTo>
                    <a:pt x="202202" y="360894"/>
                  </a:lnTo>
                  <a:lnTo>
                    <a:pt x="195542" y="361803"/>
                  </a:lnTo>
                  <a:lnTo>
                    <a:pt x="190442" y="362871"/>
                  </a:lnTo>
                  <a:lnTo>
                    <a:pt x="183514" y="364318"/>
                  </a:lnTo>
                  <a:lnTo>
                    <a:pt x="178147" y="365924"/>
                  </a:lnTo>
                  <a:lnTo>
                    <a:pt x="176949" y="366395"/>
                  </a:lnTo>
                  <a:lnTo>
                    <a:pt x="173025" y="368333"/>
                  </a:lnTo>
                  <a:lnTo>
                    <a:pt x="168227" y="371544"/>
                  </a:lnTo>
                  <a:lnTo>
                    <a:pt x="162616" y="376076"/>
                  </a:lnTo>
                  <a:lnTo>
                    <a:pt x="161890" y="373160"/>
                  </a:lnTo>
                  <a:lnTo>
                    <a:pt x="161642" y="368671"/>
                  </a:lnTo>
                  <a:lnTo>
                    <a:pt x="161739" y="367226"/>
                  </a:lnTo>
                  <a:lnTo>
                    <a:pt x="163261" y="363453"/>
                  </a:lnTo>
                  <a:lnTo>
                    <a:pt x="164810" y="360864"/>
                  </a:lnTo>
                  <a:lnTo>
                    <a:pt x="166057" y="358174"/>
                  </a:lnTo>
                  <a:lnTo>
                    <a:pt x="166613" y="354652"/>
                  </a:lnTo>
                  <a:lnTo>
                    <a:pt x="165455" y="349001"/>
                  </a:lnTo>
                  <a:lnTo>
                    <a:pt x="164168" y="347749"/>
                  </a:lnTo>
                  <a:lnTo>
                    <a:pt x="162619" y="347340"/>
                  </a:lnTo>
                  <a:lnTo>
                    <a:pt x="160970" y="347224"/>
                  </a:lnTo>
                  <a:lnTo>
                    <a:pt x="157934" y="347453"/>
                  </a:lnTo>
                  <a:lnTo>
                    <a:pt x="156514" y="347905"/>
                  </a:lnTo>
                  <a:lnTo>
                    <a:pt x="154045" y="346000"/>
                  </a:lnTo>
                  <a:lnTo>
                    <a:pt x="151058" y="345695"/>
                  </a:lnTo>
                  <a:lnTo>
                    <a:pt x="149482" y="346227"/>
                  </a:lnTo>
                  <a:lnTo>
                    <a:pt x="147884" y="346502"/>
                  </a:lnTo>
                  <a:lnTo>
                    <a:pt x="146157" y="345976"/>
                  </a:lnTo>
                  <a:lnTo>
                    <a:pt x="144662" y="344848"/>
                  </a:lnTo>
                  <a:lnTo>
                    <a:pt x="143747" y="343632"/>
                  </a:lnTo>
                  <a:lnTo>
                    <a:pt x="143032" y="342253"/>
                  </a:lnTo>
                  <a:lnTo>
                    <a:pt x="140690" y="339498"/>
                  </a:lnTo>
                  <a:lnTo>
                    <a:pt x="138358" y="337995"/>
                  </a:lnTo>
                  <a:lnTo>
                    <a:pt x="135541" y="337661"/>
                  </a:lnTo>
                  <a:lnTo>
                    <a:pt x="130948" y="337748"/>
                  </a:lnTo>
                  <a:lnTo>
                    <a:pt x="129499" y="337561"/>
                  </a:lnTo>
                  <a:lnTo>
                    <a:pt x="129415" y="335998"/>
                  </a:lnTo>
                  <a:lnTo>
                    <a:pt x="129995" y="332545"/>
                  </a:lnTo>
                  <a:lnTo>
                    <a:pt x="130009" y="330743"/>
                  </a:lnTo>
                  <a:lnTo>
                    <a:pt x="129674" y="329043"/>
                  </a:lnTo>
                  <a:lnTo>
                    <a:pt x="128910" y="327647"/>
                  </a:lnTo>
                  <a:lnTo>
                    <a:pt x="127939" y="326436"/>
                  </a:lnTo>
                  <a:lnTo>
                    <a:pt x="125194" y="324445"/>
                  </a:lnTo>
                  <a:lnTo>
                    <a:pt x="123127" y="321644"/>
                  </a:lnTo>
                  <a:lnTo>
                    <a:pt x="119673" y="315885"/>
                  </a:lnTo>
                  <a:lnTo>
                    <a:pt x="116659" y="309412"/>
                  </a:lnTo>
                  <a:lnTo>
                    <a:pt x="115328" y="308438"/>
                  </a:lnTo>
                  <a:lnTo>
                    <a:pt x="112630" y="307414"/>
                  </a:lnTo>
                  <a:lnTo>
                    <a:pt x="106738" y="306593"/>
                  </a:lnTo>
                  <a:lnTo>
                    <a:pt x="102852" y="305745"/>
                  </a:lnTo>
                  <a:lnTo>
                    <a:pt x="101317" y="304926"/>
                  </a:lnTo>
                  <a:lnTo>
                    <a:pt x="100680" y="303506"/>
                  </a:lnTo>
                  <a:lnTo>
                    <a:pt x="100691" y="301986"/>
                  </a:lnTo>
                  <a:lnTo>
                    <a:pt x="101012" y="300188"/>
                  </a:lnTo>
                  <a:lnTo>
                    <a:pt x="101921" y="298669"/>
                  </a:lnTo>
                  <a:lnTo>
                    <a:pt x="105017" y="297495"/>
                  </a:lnTo>
                  <a:lnTo>
                    <a:pt x="111731" y="297237"/>
                  </a:lnTo>
                  <a:lnTo>
                    <a:pt x="117476" y="297364"/>
                  </a:lnTo>
                  <a:lnTo>
                    <a:pt x="122685" y="300080"/>
                  </a:lnTo>
                  <a:lnTo>
                    <a:pt x="124396" y="300706"/>
                  </a:lnTo>
                  <a:lnTo>
                    <a:pt x="126231" y="300884"/>
                  </a:lnTo>
                  <a:lnTo>
                    <a:pt x="129922" y="300026"/>
                  </a:lnTo>
                  <a:lnTo>
                    <a:pt x="131744" y="299783"/>
                  </a:lnTo>
                  <a:lnTo>
                    <a:pt x="136356" y="300065"/>
                  </a:lnTo>
                  <a:lnTo>
                    <a:pt x="134979" y="298779"/>
                  </a:lnTo>
                  <a:lnTo>
                    <a:pt x="133247" y="298105"/>
                  </a:lnTo>
                  <a:lnTo>
                    <a:pt x="131458" y="298163"/>
                  </a:lnTo>
                  <a:lnTo>
                    <a:pt x="129909" y="297641"/>
                  </a:lnTo>
                  <a:lnTo>
                    <a:pt x="127364" y="295147"/>
                  </a:lnTo>
                  <a:lnTo>
                    <a:pt x="122936" y="292312"/>
                  </a:lnTo>
                  <a:lnTo>
                    <a:pt x="121907" y="291140"/>
                  </a:lnTo>
                  <a:lnTo>
                    <a:pt x="121594" y="289266"/>
                  </a:lnTo>
                  <a:lnTo>
                    <a:pt x="122450" y="287649"/>
                  </a:lnTo>
                  <a:lnTo>
                    <a:pt x="125583" y="285993"/>
                  </a:lnTo>
                  <a:lnTo>
                    <a:pt x="128241" y="283743"/>
                  </a:lnTo>
                  <a:lnTo>
                    <a:pt x="129461" y="280755"/>
                  </a:lnTo>
                  <a:lnTo>
                    <a:pt x="130548" y="279379"/>
                  </a:lnTo>
                  <a:lnTo>
                    <a:pt x="132823" y="277216"/>
                  </a:lnTo>
                  <a:lnTo>
                    <a:pt x="136248" y="277630"/>
                  </a:lnTo>
                  <a:lnTo>
                    <a:pt x="141580" y="276067"/>
                  </a:lnTo>
                  <a:lnTo>
                    <a:pt x="150316" y="276373"/>
                  </a:lnTo>
                  <a:lnTo>
                    <a:pt x="160762" y="275923"/>
                  </a:lnTo>
                  <a:lnTo>
                    <a:pt x="163644" y="276089"/>
                  </a:lnTo>
                  <a:lnTo>
                    <a:pt x="170302" y="277613"/>
                  </a:lnTo>
                  <a:lnTo>
                    <a:pt x="174137" y="278270"/>
                  </a:lnTo>
                  <a:lnTo>
                    <a:pt x="178784" y="278607"/>
                  </a:lnTo>
                  <a:lnTo>
                    <a:pt x="182141" y="277931"/>
                  </a:lnTo>
                  <a:lnTo>
                    <a:pt x="178973" y="275848"/>
                  </a:lnTo>
                  <a:lnTo>
                    <a:pt x="172113" y="273379"/>
                  </a:lnTo>
                  <a:lnTo>
                    <a:pt x="170353" y="271278"/>
                  </a:lnTo>
                  <a:lnTo>
                    <a:pt x="173494" y="265563"/>
                  </a:lnTo>
                  <a:lnTo>
                    <a:pt x="177753" y="260359"/>
                  </a:lnTo>
                  <a:lnTo>
                    <a:pt x="180341" y="254175"/>
                  </a:lnTo>
                  <a:lnTo>
                    <a:pt x="179615" y="248029"/>
                  </a:lnTo>
                  <a:lnTo>
                    <a:pt x="178371" y="246337"/>
                  </a:lnTo>
                  <a:lnTo>
                    <a:pt x="178773" y="244343"/>
                  </a:lnTo>
                  <a:lnTo>
                    <a:pt x="180262" y="242660"/>
                  </a:lnTo>
                  <a:lnTo>
                    <a:pt x="181307" y="240983"/>
                  </a:lnTo>
                  <a:lnTo>
                    <a:pt x="180403" y="238966"/>
                  </a:lnTo>
                  <a:lnTo>
                    <a:pt x="178522" y="235815"/>
                  </a:lnTo>
                  <a:lnTo>
                    <a:pt x="177559" y="234796"/>
                  </a:lnTo>
                  <a:lnTo>
                    <a:pt x="174282" y="233098"/>
                  </a:lnTo>
                  <a:lnTo>
                    <a:pt x="167695" y="233022"/>
                  </a:lnTo>
                  <a:lnTo>
                    <a:pt x="162322" y="232095"/>
                  </a:lnTo>
                  <a:lnTo>
                    <a:pt x="160584" y="232841"/>
                  </a:lnTo>
                  <a:lnTo>
                    <a:pt x="159605" y="233989"/>
                  </a:lnTo>
                  <a:lnTo>
                    <a:pt x="158374" y="234745"/>
                  </a:lnTo>
                  <a:lnTo>
                    <a:pt x="154186" y="236273"/>
                  </a:lnTo>
                  <a:lnTo>
                    <a:pt x="152790" y="236573"/>
                  </a:lnTo>
                  <a:lnTo>
                    <a:pt x="151333" y="236270"/>
                  </a:lnTo>
                  <a:lnTo>
                    <a:pt x="149277" y="234548"/>
                  </a:lnTo>
                  <a:lnTo>
                    <a:pt x="147453" y="234742"/>
                  </a:lnTo>
                  <a:lnTo>
                    <a:pt x="141910" y="233668"/>
                  </a:lnTo>
                  <a:lnTo>
                    <a:pt x="139300" y="231338"/>
                  </a:lnTo>
                  <a:lnTo>
                    <a:pt x="138337" y="231010"/>
                  </a:lnTo>
                  <a:lnTo>
                    <a:pt x="129372" y="229148"/>
                  </a:lnTo>
                  <a:lnTo>
                    <a:pt x="126255" y="228793"/>
                  </a:lnTo>
                  <a:lnTo>
                    <a:pt x="119125" y="230713"/>
                  </a:lnTo>
                  <a:lnTo>
                    <a:pt x="113949" y="233173"/>
                  </a:lnTo>
                  <a:lnTo>
                    <a:pt x="112489" y="233531"/>
                  </a:lnTo>
                  <a:lnTo>
                    <a:pt x="109809" y="235091"/>
                  </a:lnTo>
                  <a:lnTo>
                    <a:pt x="108304" y="235339"/>
                  </a:lnTo>
                  <a:lnTo>
                    <a:pt x="106752" y="235073"/>
                  </a:lnTo>
                  <a:lnTo>
                    <a:pt x="105289" y="235167"/>
                  </a:lnTo>
                  <a:lnTo>
                    <a:pt x="102164" y="237504"/>
                  </a:lnTo>
                  <a:lnTo>
                    <a:pt x="96508" y="240226"/>
                  </a:lnTo>
                  <a:lnTo>
                    <a:pt x="93696" y="241944"/>
                  </a:lnTo>
                  <a:lnTo>
                    <a:pt x="90560" y="243011"/>
                  </a:lnTo>
                  <a:lnTo>
                    <a:pt x="87084" y="243679"/>
                  </a:lnTo>
                  <a:lnTo>
                    <a:pt x="83519" y="243787"/>
                  </a:lnTo>
                  <a:lnTo>
                    <a:pt x="82216" y="244405"/>
                  </a:lnTo>
                  <a:lnTo>
                    <a:pt x="78149" y="244625"/>
                  </a:lnTo>
                  <a:lnTo>
                    <a:pt x="75669" y="245125"/>
                  </a:lnTo>
                  <a:lnTo>
                    <a:pt x="75580" y="246054"/>
                  </a:lnTo>
                  <a:lnTo>
                    <a:pt x="76074" y="248136"/>
                  </a:lnTo>
                  <a:lnTo>
                    <a:pt x="73966" y="247400"/>
                  </a:lnTo>
                  <a:lnTo>
                    <a:pt x="71751" y="248813"/>
                  </a:lnTo>
                  <a:lnTo>
                    <a:pt x="72485" y="250154"/>
                  </a:lnTo>
                  <a:lnTo>
                    <a:pt x="71160" y="249832"/>
                  </a:lnTo>
                  <a:lnTo>
                    <a:pt x="64934" y="247253"/>
                  </a:lnTo>
                  <a:lnTo>
                    <a:pt x="59831" y="245434"/>
                  </a:lnTo>
                  <a:lnTo>
                    <a:pt x="55294" y="243818"/>
                  </a:lnTo>
                  <a:lnTo>
                    <a:pt x="54628" y="243524"/>
                  </a:lnTo>
                  <a:lnTo>
                    <a:pt x="53389" y="242736"/>
                  </a:lnTo>
                  <a:lnTo>
                    <a:pt x="52504" y="241511"/>
                  </a:lnTo>
                  <a:lnTo>
                    <a:pt x="52315" y="240165"/>
                  </a:lnTo>
                  <a:lnTo>
                    <a:pt x="52763" y="239179"/>
                  </a:lnTo>
                  <a:lnTo>
                    <a:pt x="53864" y="238549"/>
                  </a:lnTo>
                  <a:lnTo>
                    <a:pt x="55159" y="238306"/>
                  </a:lnTo>
                  <a:lnTo>
                    <a:pt x="56314" y="238506"/>
                  </a:lnTo>
                  <a:lnTo>
                    <a:pt x="57599" y="239110"/>
                  </a:lnTo>
                  <a:lnTo>
                    <a:pt x="59887" y="239841"/>
                  </a:lnTo>
                  <a:lnTo>
                    <a:pt x="62850" y="239978"/>
                  </a:lnTo>
                  <a:lnTo>
                    <a:pt x="64694" y="239415"/>
                  </a:lnTo>
                  <a:lnTo>
                    <a:pt x="64945" y="238066"/>
                  </a:lnTo>
                  <a:lnTo>
                    <a:pt x="61420" y="233083"/>
                  </a:lnTo>
                  <a:lnTo>
                    <a:pt x="58174" y="229060"/>
                  </a:lnTo>
                  <a:lnTo>
                    <a:pt x="55033" y="224589"/>
                  </a:lnTo>
                  <a:lnTo>
                    <a:pt x="53702" y="222967"/>
                  </a:lnTo>
                  <a:lnTo>
                    <a:pt x="49849" y="219223"/>
                  </a:lnTo>
                  <a:lnTo>
                    <a:pt x="46052" y="215535"/>
                  </a:lnTo>
                  <a:lnTo>
                    <a:pt x="43048" y="212251"/>
                  </a:lnTo>
                  <a:lnTo>
                    <a:pt x="41472" y="211239"/>
                  </a:lnTo>
                  <a:lnTo>
                    <a:pt x="36628" y="210816"/>
                  </a:lnTo>
                  <a:lnTo>
                    <a:pt x="27385" y="210007"/>
                  </a:lnTo>
                  <a:lnTo>
                    <a:pt x="24117" y="209622"/>
                  </a:lnTo>
                  <a:lnTo>
                    <a:pt x="21502" y="210596"/>
                  </a:lnTo>
                  <a:lnTo>
                    <a:pt x="18879" y="211363"/>
                  </a:lnTo>
                  <a:lnTo>
                    <a:pt x="16383" y="209938"/>
                  </a:lnTo>
                  <a:lnTo>
                    <a:pt x="14413" y="207609"/>
                  </a:lnTo>
                  <a:lnTo>
                    <a:pt x="13377" y="205649"/>
                  </a:lnTo>
                  <a:lnTo>
                    <a:pt x="13881" y="203648"/>
                  </a:lnTo>
                  <a:lnTo>
                    <a:pt x="14089" y="200694"/>
                  </a:lnTo>
                  <a:lnTo>
                    <a:pt x="12586" y="197779"/>
                  </a:lnTo>
                  <a:lnTo>
                    <a:pt x="10918" y="196342"/>
                  </a:lnTo>
                  <a:lnTo>
                    <a:pt x="6741" y="195261"/>
                  </a:lnTo>
                  <a:lnTo>
                    <a:pt x="1430" y="192811"/>
                  </a:lnTo>
                  <a:lnTo>
                    <a:pt x="0" y="188345"/>
                  </a:lnTo>
                  <a:lnTo>
                    <a:pt x="2582" y="181942"/>
                  </a:lnTo>
                  <a:lnTo>
                    <a:pt x="6735" y="177409"/>
                  </a:lnTo>
                  <a:lnTo>
                    <a:pt x="9755" y="175510"/>
                  </a:lnTo>
                  <a:lnTo>
                    <a:pt x="11193" y="173852"/>
                  </a:lnTo>
                  <a:lnTo>
                    <a:pt x="11666" y="172416"/>
                  </a:lnTo>
                  <a:lnTo>
                    <a:pt x="11301" y="171045"/>
                  </a:lnTo>
                  <a:lnTo>
                    <a:pt x="9512" y="169589"/>
                  </a:lnTo>
                  <a:lnTo>
                    <a:pt x="6735" y="168173"/>
                  </a:lnTo>
                  <a:lnTo>
                    <a:pt x="5329" y="166425"/>
                  </a:lnTo>
                  <a:lnTo>
                    <a:pt x="5912" y="162690"/>
                  </a:lnTo>
                  <a:lnTo>
                    <a:pt x="7747" y="157309"/>
                  </a:lnTo>
                  <a:lnTo>
                    <a:pt x="10578" y="153005"/>
                  </a:lnTo>
                  <a:lnTo>
                    <a:pt x="14380" y="150619"/>
                  </a:lnTo>
                  <a:lnTo>
                    <a:pt x="17662" y="148911"/>
                  </a:lnTo>
                  <a:lnTo>
                    <a:pt x="18957" y="147319"/>
                  </a:lnTo>
                  <a:lnTo>
                    <a:pt x="19025" y="145060"/>
                  </a:lnTo>
                  <a:lnTo>
                    <a:pt x="18944" y="142926"/>
                  </a:lnTo>
                  <a:lnTo>
                    <a:pt x="19821" y="141377"/>
                  </a:lnTo>
                  <a:lnTo>
                    <a:pt x="21200" y="140145"/>
                  </a:lnTo>
                  <a:lnTo>
                    <a:pt x="22660" y="139044"/>
                  </a:lnTo>
                  <a:lnTo>
                    <a:pt x="24716" y="137806"/>
                  </a:lnTo>
                  <a:lnTo>
                    <a:pt x="27369" y="137507"/>
                  </a:lnTo>
                  <a:lnTo>
                    <a:pt x="30302" y="138490"/>
                  </a:lnTo>
                  <a:lnTo>
                    <a:pt x="34277" y="141134"/>
                  </a:lnTo>
                  <a:lnTo>
                    <a:pt x="40112" y="146349"/>
                  </a:lnTo>
                  <a:lnTo>
                    <a:pt x="43445" y="149764"/>
                  </a:lnTo>
                  <a:lnTo>
                    <a:pt x="44646" y="150816"/>
                  </a:lnTo>
                  <a:lnTo>
                    <a:pt x="47690" y="152852"/>
                  </a:lnTo>
                  <a:lnTo>
                    <a:pt x="50434" y="153674"/>
                  </a:lnTo>
                  <a:lnTo>
                    <a:pt x="55014" y="152398"/>
                  </a:lnTo>
                  <a:lnTo>
                    <a:pt x="59407" y="150916"/>
                  </a:lnTo>
                  <a:lnTo>
                    <a:pt x="60824" y="149974"/>
                  </a:lnTo>
                  <a:lnTo>
                    <a:pt x="61736" y="148573"/>
                  </a:lnTo>
                  <a:lnTo>
                    <a:pt x="61037" y="146176"/>
                  </a:lnTo>
                  <a:lnTo>
                    <a:pt x="60120" y="144612"/>
                  </a:lnTo>
                  <a:lnTo>
                    <a:pt x="59143" y="142622"/>
                  </a:lnTo>
                  <a:lnTo>
                    <a:pt x="57791" y="139160"/>
                  </a:lnTo>
                  <a:lnTo>
                    <a:pt x="56838" y="133727"/>
                  </a:lnTo>
                  <a:lnTo>
                    <a:pt x="55707" y="132004"/>
                  </a:lnTo>
                  <a:lnTo>
                    <a:pt x="56539" y="131806"/>
                  </a:lnTo>
                  <a:lnTo>
                    <a:pt x="58738" y="132165"/>
                  </a:lnTo>
                  <a:lnTo>
                    <a:pt x="60773" y="132319"/>
                  </a:lnTo>
                  <a:lnTo>
                    <a:pt x="63684" y="131123"/>
                  </a:lnTo>
                  <a:lnTo>
                    <a:pt x="67689" y="128871"/>
                  </a:lnTo>
                  <a:lnTo>
                    <a:pt x="75005" y="125399"/>
                  </a:lnTo>
                  <a:lnTo>
                    <a:pt x="76554" y="123107"/>
                  </a:lnTo>
                  <a:lnTo>
                    <a:pt x="77801" y="120555"/>
                  </a:lnTo>
                  <a:lnTo>
                    <a:pt x="79830" y="118992"/>
                  </a:lnTo>
                  <a:lnTo>
                    <a:pt x="84480" y="118475"/>
                  </a:lnTo>
                  <a:lnTo>
                    <a:pt x="88790" y="117657"/>
                  </a:lnTo>
                  <a:lnTo>
                    <a:pt x="91831" y="115853"/>
                  </a:lnTo>
                  <a:lnTo>
                    <a:pt x="96600" y="114266"/>
                  </a:lnTo>
                  <a:lnTo>
                    <a:pt x="100523" y="113301"/>
                  </a:lnTo>
                  <a:lnTo>
                    <a:pt x="102248" y="112415"/>
                  </a:lnTo>
                  <a:lnTo>
                    <a:pt x="103476" y="111084"/>
                  </a:lnTo>
                  <a:lnTo>
                    <a:pt x="107969" y="107329"/>
                  </a:lnTo>
                  <a:lnTo>
                    <a:pt x="111496" y="105021"/>
                  </a:lnTo>
                  <a:lnTo>
                    <a:pt x="114597" y="102645"/>
                  </a:lnTo>
                  <a:lnTo>
                    <a:pt x="115641" y="101151"/>
                  </a:lnTo>
                  <a:lnTo>
                    <a:pt x="118086" y="101427"/>
                  </a:lnTo>
                  <a:lnTo>
                    <a:pt x="121829" y="102465"/>
                  </a:lnTo>
                  <a:lnTo>
                    <a:pt x="125853" y="103410"/>
                  </a:lnTo>
                  <a:lnTo>
                    <a:pt x="128794" y="104874"/>
                  </a:lnTo>
                  <a:lnTo>
                    <a:pt x="129369" y="106374"/>
                  </a:lnTo>
                  <a:lnTo>
                    <a:pt x="129655" y="107556"/>
                  </a:lnTo>
                  <a:lnTo>
                    <a:pt x="130856" y="108166"/>
                  </a:lnTo>
                  <a:lnTo>
                    <a:pt x="132278" y="108278"/>
                  </a:lnTo>
                  <a:lnTo>
                    <a:pt x="134418" y="107981"/>
                  </a:lnTo>
                  <a:lnTo>
                    <a:pt x="138167" y="107927"/>
                  </a:lnTo>
                  <a:lnTo>
                    <a:pt x="142762" y="105985"/>
                  </a:lnTo>
                  <a:lnTo>
                    <a:pt x="149166" y="102712"/>
                  </a:lnTo>
                  <a:lnTo>
                    <a:pt x="155025" y="101699"/>
                  </a:lnTo>
                  <a:lnTo>
                    <a:pt x="158118" y="102475"/>
                  </a:lnTo>
                  <a:lnTo>
                    <a:pt x="160660" y="104880"/>
                  </a:lnTo>
                  <a:lnTo>
                    <a:pt x="162681" y="107148"/>
                  </a:lnTo>
                  <a:lnTo>
                    <a:pt x="164753" y="107992"/>
                  </a:lnTo>
                  <a:lnTo>
                    <a:pt x="166041" y="108016"/>
                  </a:lnTo>
                  <a:lnTo>
                    <a:pt x="166521" y="108050"/>
                  </a:lnTo>
                  <a:lnTo>
                    <a:pt x="169090" y="107536"/>
                  </a:lnTo>
                  <a:lnTo>
                    <a:pt x="169282" y="107542"/>
                  </a:lnTo>
                  <a:lnTo>
                    <a:pt x="171643" y="107634"/>
                  </a:lnTo>
                  <a:lnTo>
                    <a:pt x="173913" y="108398"/>
                  </a:lnTo>
                  <a:lnTo>
                    <a:pt x="177664" y="108487"/>
                  </a:lnTo>
                  <a:lnTo>
                    <a:pt x="182886" y="107900"/>
                  </a:lnTo>
                  <a:lnTo>
                    <a:pt x="183436" y="107661"/>
                  </a:lnTo>
                  <a:lnTo>
                    <a:pt x="185946" y="107972"/>
                  </a:lnTo>
                  <a:lnTo>
                    <a:pt x="189001" y="109017"/>
                  </a:lnTo>
                  <a:lnTo>
                    <a:pt x="191378" y="110260"/>
                  </a:lnTo>
                  <a:lnTo>
                    <a:pt x="195618" y="114343"/>
                  </a:lnTo>
                  <a:lnTo>
                    <a:pt x="198060" y="115396"/>
                  </a:lnTo>
                  <a:lnTo>
                    <a:pt x="203044" y="116847"/>
                  </a:lnTo>
                  <a:lnTo>
                    <a:pt x="205384" y="118118"/>
                  </a:lnTo>
                  <a:lnTo>
                    <a:pt x="208099" y="120175"/>
                  </a:lnTo>
                  <a:lnTo>
                    <a:pt x="209518" y="121420"/>
                  </a:lnTo>
                  <a:lnTo>
                    <a:pt x="212468" y="123676"/>
                  </a:lnTo>
                  <a:lnTo>
                    <a:pt x="215884" y="127372"/>
                  </a:lnTo>
                  <a:lnTo>
                    <a:pt x="216489" y="130312"/>
                  </a:lnTo>
                  <a:lnTo>
                    <a:pt x="217266" y="132803"/>
                  </a:lnTo>
                  <a:lnTo>
                    <a:pt x="218534" y="133981"/>
                  </a:lnTo>
                  <a:lnTo>
                    <a:pt x="219581" y="134129"/>
                  </a:lnTo>
                  <a:lnTo>
                    <a:pt x="220712" y="133718"/>
                  </a:lnTo>
                  <a:lnTo>
                    <a:pt x="221816" y="132587"/>
                  </a:lnTo>
                  <a:lnTo>
                    <a:pt x="222199" y="130693"/>
                  </a:lnTo>
                  <a:lnTo>
                    <a:pt x="221865" y="127352"/>
                  </a:lnTo>
                  <a:lnTo>
                    <a:pt x="220990" y="124621"/>
                  </a:lnTo>
                  <a:lnTo>
                    <a:pt x="219868" y="123753"/>
                  </a:lnTo>
                  <a:lnTo>
                    <a:pt x="219328" y="122792"/>
                  </a:lnTo>
                  <a:lnTo>
                    <a:pt x="220070" y="121571"/>
                  </a:lnTo>
                  <a:lnTo>
                    <a:pt x="221967" y="120982"/>
                  </a:lnTo>
                  <a:lnTo>
                    <a:pt x="224331" y="121354"/>
                  </a:lnTo>
                  <a:lnTo>
                    <a:pt x="228223" y="122922"/>
                  </a:lnTo>
                  <a:lnTo>
                    <a:pt x="232281" y="124900"/>
                  </a:lnTo>
                  <a:lnTo>
                    <a:pt x="237266" y="128356"/>
                  </a:lnTo>
                  <a:lnTo>
                    <a:pt x="241851" y="130551"/>
                  </a:lnTo>
                  <a:lnTo>
                    <a:pt x="246857" y="132305"/>
                  </a:lnTo>
                  <a:lnTo>
                    <a:pt x="250834" y="132829"/>
                  </a:lnTo>
                  <a:lnTo>
                    <a:pt x="253913" y="132298"/>
                  </a:lnTo>
                  <a:lnTo>
                    <a:pt x="257549" y="130870"/>
                  </a:lnTo>
                  <a:lnTo>
                    <a:pt x="260879" y="129218"/>
                  </a:lnTo>
                  <a:lnTo>
                    <a:pt x="262393" y="127484"/>
                  </a:lnTo>
                  <a:lnTo>
                    <a:pt x="263483" y="125595"/>
                  </a:lnTo>
                  <a:lnTo>
                    <a:pt x="268502" y="123068"/>
                  </a:lnTo>
                  <a:lnTo>
                    <a:pt x="273084" y="120762"/>
                  </a:lnTo>
                  <a:lnTo>
                    <a:pt x="275171" y="121177"/>
                  </a:lnTo>
                  <a:lnTo>
                    <a:pt x="276644" y="121830"/>
                  </a:lnTo>
                  <a:lnTo>
                    <a:pt x="281345" y="120429"/>
                  </a:lnTo>
                  <a:lnTo>
                    <a:pt x="282983" y="120043"/>
                  </a:lnTo>
                  <a:lnTo>
                    <a:pt x="287463" y="119500"/>
                  </a:lnTo>
                  <a:lnTo>
                    <a:pt x="292086" y="120306"/>
                  </a:lnTo>
                  <a:lnTo>
                    <a:pt x="295775" y="122779"/>
                  </a:lnTo>
                  <a:lnTo>
                    <a:pt x="299358" y="124373"/>
                  </a:lnTo>
                  <a:lnTo>
                    <a:pt x="302554" y="124188"/>
                  </a:lnTo>
                  <a:lnTo>
                    <a:pt x="305206" y="123370"/>
                  </a:lnTo>
                  <a:lnTo>
                    <a:pt x="306952" y="121828"/>
                  </a:lnTo>
                  <a:lnTo>
                    <a:pt x="308275" y="120006"/>
                  </a:lnTo>
                  <a:lnTo>
                    <a:pt x="310045" y="118842"/>
                  </a:lnTo>
                  <a:lnTo>
                    <a:pt x="310320" y="118769"/>
                  </a:lnTo>
                  <a:lnTo>
                    <a:pt x="316020" y="119399"/>
                  </a:lnTo>
                  <a:lnTo>
                    <a:pt x="319601" y="119305"/>
                  </a:lnTo>
                  <a:lnTo>
                    <a:pt x="319981" y="119043"/>
                  </a:lnTo>
                  <a:lnTo>
                    <a:pt x="324698" y="119538"/>
                  </a:lnTo>
                  <a:lnTo>
                    <a:pt x="329901" y="122102"/>
                  </a:lnTo>
                  <a:lnTo>
                    <a:pt x="333137" y="124941"/>
                  </a:lnTo>
                  <a:lnTo>
                    <a:pt x="337269" y="128564"/>
                  </a:lnTo>
                  <a:lnTo>
                    <a:pt x="339193" y="129746"/>
                  </a:lnTo>
                  <a:lnTo>
                    <a:pt x="341989" y="130251"/>
                  </a:lnTo>
                  <a:lnTo>
                    <a:pt x="344185" y="130470"/>
                  </a:lnTo>
                  <a:lnTo>
                    <a:pt x="347129" y="131031"/>
                  </a:lnTo>
                  <a:lnTo>
                    <a:pt x="354907" y="131791"/>
                  </a:lnTo>
                  <a:lnTo>
                    <a:pt x="356089" y="132236"/>
                  </a:lnTo>
                  <a:lnTo>
                    <a:pt x="356885" y="132830"/>
                  </a:lnTo>
                  <a:lnTo>
                    <a:pt x="356165" y="134812"/>
                  </a:lnTo>
                  <a:lnTo>
                    <a:pt x="356861" y="135315"/>
                  </a:lnTo>
                  <a:lnTo>
                    <a:pt x="363165" y="133904"/>
                  </a:lnTo>
                  <a:lnTo>
                    <a:pt x="364857" y="132852"/>
                  </a:lnTo>
                  <a:lnTo>
                    <a:pt x="366940" y="129863"/>
                  </a:lnTo>
                  <a:lnTo>
                    <a:pt x="368802" y="126848"/>
                  </a:lnTo>
                  <a:lnTo>
                    <a:pt x="370187" y="125731"/>
                  </a:lnTo>
                  <a:lnTo>
                    <a:pt x="371660" y="125439"/>
                  </a:lnTo>
                  <a:lnTo>
                    <a:pt x="373139" y="125884"/>
                  </a:lnTo>
                  <a:lnTo>
                    <a:pt x="375201" y="127664"/>
                  </a:lnTo>
                  <a:lnTo>
                    <a:pt x="378002" y="129477"/>
                  </a:lnTo>
                  <a:lnTo>
                    <a:pt x="381780" y="130168"/>
                  </a:lnTo>
                  <a:lnTo>
                    <a:pt x="384093" y="130443"/>
                  </a:lnTo>
                  <a:lnTo>
                    <a:pt x="387671" y="130594"/>
                  </a:lnTo>
                  <a:lnTo>
                    <a:pt x="396080" y="129716"/>
                  </a:lnTo>
                  <a:lnTo>
                    <a:pt x="403944" y="127525"/>
                  </a:lnTo>
                  <a:lnTo>
                    <a:pt x="408437" y="125142"/>
                  </a:lnTo>
                  <a:lnTo>
                    <a:pt x="410526" y="121571"/>
                  </a:lnTo>
                  <a:lnTo>
                    <a:pt x="411829" y="117515"/>
                  </a:lnTo>
                  <a:lnTo>
                    <a:pt x="413842" y="114954"/>
                  </a:lnTo>
                  <a:lnTo>
                    <a:pt x="413003" y="112331"/>
                  </a:lnTo>
                  <a:lnTo>
                    <a:pt x="409042" y="109840"/>
                  </a:lnTo>
                  <a:lnTo>
                    <a:pt x="407708" y="109090"/>
                  </a:lnTo>
                  <a:lnTo>
                    <a:pt x="398085" y="107695"/>
                  </a:lnTo>
                  <a:lnTo>
                    <a:pt x="397491" y="106691"/>
                  </a:lnTo>
                  <a:lnTo>
                    <a:pt x="396944" y="106460"/>
                  </a:lnTo>
                  <a:lnTo>
                    <a:pt x="387461" y="104253"/>
                  </a:lnTo>
                  <a:lnTo>
                    <a:pt x="382884" y="103307"/>
                  </a:lnTo>
                  <a:lnTo>
                    <a:pt x="381602" y="101850"/>
                  </a:lnTo>
                  <a:lnTo>
                    <a:pt x="380749" y="99940"/>
                  </a:lnTo>
                  <a:lnTo>
                    <a:pt x="377789" y="98238"/>
                  </a:lnTo>
                  <a:lnTo>
                    <a:pt x="371906" y="96690"/>
                  </a:lnTo>
                  <a:lnTo>
                    <a:pt x="370877" y="95512"/>
                  </a:lnTo>
                  <a:lnTo>
                    <a:pt x="371852" y="94318"/>
                  </a:lnTo>
                  <a:lnTo>
                    <a:pt x="376499" y="92990"/>
                  </a:lnTo>
                  <a:lnTo>
                    <a:pt x="381799" y="90197"/>
                  </a:lnTo>
                  <a:lnTo>
                    <a:pt x="383839" y="89624"/>
                  </a:lnTo>
                  <a:lnTo>
                    <a:pt x="388564" y="89500"/>
                  </a:lnTo>
                  <a:lnTo>
                    <a:pt x="392933" y="87218"/>
                  </a:lnTo>
                  <a:lnTo>
                    <a:pt x="395950" y="85914"/>
                  </a:lnTo>
                  <a:lnTo>
                    <a:pt x="397524" y="84359"/>
                  </a:lnTo>
                  <a:lnTo>
                    <a:pt x="397108" y="82758"/>
                  </a:lnTo>
                  <a:lnTo>
                    <a:pt x="392736" y="77921"/>
                  </a:lnTo>
                  <a:lnTo>
                    <a:pt x="391441" y="74993"/>
                  </a:lnTo>
                  <a:lnTo>
                    <a:pt x="392213" y="73088"/>
                  </a:lnTo>
                  <a:lnTo>
                    <a:pt x="394725" y="71023"/>
                  </a:lnTo>
                  <a:lnTo>
                    <a:pt x="396147" y="69898"/>
                  </a:lnTo>
                  <a:lnTo>
                    <a:pt x="397856" y="67875"/>
                  </a:lnTo>
                  <a:lnTo>
                    <a:pt x="398986" y="66795"/>
                  </a:lnTo>
                  <a:lnTo>
                    <a:pt x="403393" y="66336"/>
                  </a:lnTo>
                  <a:lnTo>
                    <a:pt x="408750" y="66144"/>
                  </a:lnTo>
                  <a:lnTo>
                    <a:pt x="412420" y="66627"/>
                  </a:lnTo>
                  <a:lnTo>
                    <a:pt x="417553" y="66880"/>
                  </a:lnTo>
                  <a:lnTo>
                    <a:pt x="422230" y="67252"/>
                  </a:lnTo>
                  <a:lnTo>
                    <a:pt x="424596" y="67588"/>
                  </a:lnTo>
                  <a:lnTo>
                    <a:pt x="426334" y="66970"/>
                  </a:lnTo>
                  <a:lnTo>
                    <a:pt x="427595" y="65884"/>
                  </a:lnTo>
                  <a:lnTo>
                    <a:pt x="427549" y="64447"/>
                  </a:lnTo>
                  <a:lnTo>
                    <a:pt x="425714" y="63053"/>
                  </a:lnTo>
                  <a:lnTo>
                    <a:pt x="418848" y="61227"/>
                  </a:lnTo>
                  <a:lnTo>
                    <a:pt x="415909" y="59720"/>
                  </a:lnTo>
                  <a:lnTo>
                    <a:pt x="413597" y="59886"/>
                  </a:lnTo>
                  <a:lnTo>
                    <a:pt x="409746" y="59418"/>
                  </a:lnTo>
                  <a:lnTo>
                    <a:pt x="406267" y="58429"/>
                  </a:lnTo>
                  <a:lnTo>
                    <a:pt x="403180" y="58098"/>
                  </a:lnTo>
                  <a:lnTo>
                    <a:pt x="402173" y="56727"/>
                  </a:lnTo>
                  <a:lnTo>
                    <a:pt x="402813" y="54809"/>
                  </a:lnTo>
                  <a:lnTo>
                    <a:pt x="404000" y="53712"/>
                  </a:lnTo>
                  <a:lnTo>
                    <a:pt x="406286" y="53164"/>
                  </a:lnTo>
                  <a:lnTo>
                    <a:pt x="408755" y="53438"/>
                  </a:lnTo>
                  <a:lnTo>
                    <a:pt x="411451" y="52640"/>
                  </a:lnTo>
                  <a:lnTo>
                    <a:pt x="412226" y="52173"/>
                  </a:lnTo>
                  <a:lnTo>
                    <a:pt x="412458" y="51573"/>
                  </a:lnTo>
                  <a:lnTo>
                    <a:pt x="412021" y="50711"/>
                  </a:lnTo>
                  <a:lnTo>
                    <a:pt x="410777" y="49998"/>
                  </a:lnTo>
                  <a:lnTo>
                    <a:pt x="409004" y="49811"/>
                  </a:lnTo>
                  <a:lnTo>
                    <a:pt x="406963" y="50415"/>
                  </a:lnTo>
                  <a:lnTo>
                    <a:pt x="404527" y="50808"/>
                  </a:lnTo>
                  <a:lnTo>
                    <a:pt x="400398" y="49920"/>
                  </a:lnTo>
                  <a:lnTo>
                    <a:pt x="397108" y="48853"/>
                  </a:lnTo>
                  <a:lnTo>
                    <a:pt x="397276" y="47866"/>
                  </a:lnTo>
                  <a:lnTo>
                    <a:pt x="399707" y="46401"/>
                  </a:lnTo>
                  <a:lnTo>
                    <a:pt x="400803" y="45212"/>
                  </a:lnTo>
                  <a:lnTo>
                    <a:pt x="400803" y="43567"/>
                  </a:lnTo>
                  <a:lnTo>
                    <a:pt x="400803" y="41647"/>
                  </a:lnTo>
                  <a:lnTo>
                    <a:pt x="401647" y="39399"/>
                  </a:lnTo>
                  <a:lnTo>
                    <a:pt x="404060" y="37861"/>
                  </a:lnTo>
                  <a:lnTo>
                    <a:pt x="406896" y="37038"/>
                  </a:lnTo>
                  <a:lnTo>
                    <a:pt x="414204" y="38540"/>
                  </a:lnTo>
                  <a:lnTo>
                    <a:pt x="423339" y="39878"/>
                  </a:lnTo>
                  <a:lnTo>
                    <a:pt x="424912" y="39660"/>
                  </a:lnTo>
                  <a:lnTo>
                    <a:pt x="425374" y="38954"/>
                  </a:lnTo>
                  <a:lnTo>
                    <a:pt x="426421" y="38327"/>
                  </a:lnTo>
                  <a:lnTo>
                    <a:pt x="439099" y="38035"/>
                  </a:lnTo>
                  <a:lnTo>
                    <a:pt x="441565" y="37172"/>
                  </a:lnTo>
                  <a:lnTo>
                    <a:pt x="442793" y="36485"/>
                  </a:lnTo>
                  <a:lnTo>
                    <a:pt x="454986" y="35492"/>
                  </a:lnTo>
                  <a:lnTo>
                    <a:pt x="456440" y="34551"/>
                  </a:lnTo>
                  <a:lnTo>
                    <a:pt x="458229" y="33673"/>
                  </a:lnTo>
                  <a:lnTo>
                    <a:pt x="461031" y="33689"/>
                  </a:lnTo>
                  <a:lnTo>
                    <a:pt x="464374" y="33337"/>
                  </a:lnTo>
                  <a:lnTo>
                    <a:pt x="469027" y="32267"/>
                  </a:lnTo>
                  <a:lnTo>
                    <a:pt x="472324" y="31679"/>
                  </a:lnTo>
                  <a:lnTo>
                    <a:pt x="472872" y="31629"/>
                  </a:lnTo>
                  <a:lnTo>
                    <a:pt x="476351" y="31865"/>
                  </a:lnTo>
                  <a:lnTo>
                    <a:pt x="480685" y="31019"/>
                  </a:lnTo>
                  <a:lnTo>
                    <a:pt x="481610" y="30669"/>
                  </a:lnTo>
                  <a:lnTo>
                    <a:pt x="482315" y="30028"/>
                  </a:lnTo>
                  <a:lnTo>
                    <a:pt x="486087" y="28799"/>
                  </a:lnTo>
                  <a:lnTo>
                    <a:pt x="493322" y="27783"/>
                  </a:lnTo>
                  <a:lnTo>
                    <a:pt x="495087" y="28392"/>
                  </a:lnTo>
                  <a:lnTo>
                    <a:pt x="498536" y="28666"/>
                  </a:lnTo>
                  <a:lnTo>
                    <a:pt x="502940" y="28215"/>
                  </a:lnTo>
                  <a:lnTo>
                    <a:pt x="506187" y="27439"/>
                  </a:lnTo>
                  <a:lnTo>
                    <a:pt x="508084" y="28210"/>
                  </a:lnTo>
                  <a:lnTo>
                    <a:pt x="510653" y="28999"/>
                  </a:lnTo>
                  <a:lnTo>
                    <a:pt x="512572" y="28330"/>
                  </a:lnTo>
                  <a:lnTo>
                    <a:pt x="513522" y="26210"/>
                  </a:lnTo>
                  <a:lnTo>
                    <a:pt x="514771" y="24139"/>
                  </a:lnTo>
                  <a:lnTo>
                    <a:pt x="516941" y="23158"/>
                  </a:lnTo>
                  <a:lnTo>
                    <a:pt x="518660" y="22802"/>
                  </a:lnTo>
                  <a:lnTo>
                    <a:pt x="520214" y="22004"/>
                  </a:lnTo>
                  <a:lnTo>
                    <a:pt x="521391" y="21176"/>
                  </a:lnTo>
                  <a:lnTo>
                    <a:pt x="527770" y="21302"/>
                  </a:lnTo>
                  <a:lnTo>
                    <a:pt x="533475" y="19241"/>
                  </a:lnTo>
                  <a:lnTo>
                    <a:pt x="534592" y="20174"/>
                  </a:lnTo>
                  <a:lnTo>
                    <a:pt x="541997" y="19957"/>
                  </a:lnTo>
                  <a:lnTo>
                    <a:pt x="551192" y="18629"/>
                  </a:lnTo>
                  <a:lnTo>
                    <a:pt x="556694" y="18009"/>
                  </a:lnTo>
                  <a:lnTo>
                    <a:pt x="566196" y="16619"/>
                  </a:lnTo>
                  <a:lnTo>
                    <a:pt x="570589" y="15496"/>
                  </a:lnTo>
                  <a:lnTo>
                    <a:pt x="576872" y="14787"/>
                  </a:lnTo>
                  <a:lnTo>
                    <a:pt x="582639" y="14291"/>
                  </a:lnTo>
                  <a:lnTo>
                    <a:pt x="586412" y="12325"/>
                  </a:lnTo>
                  <a:lnTo>
                    <a:pt x="589453" y="12045"/>
                  </a:lnTo>
                  <a:lnTo>
                    <a:pt x="593153" y="11883"/>
                  </a:lnTo>
                  <a:lnTo>
                    <a:pt x="595420" y="11409"/>
                  </a:lnTo>
                  <a:lnTo>
                    <a:pt x="596898" y="10682"/>
                  </a:lnTo>
                  <a:lnTo>
                    <a:pt x="597856" y="9317"/>
                  </a:lnTo>
                  <a:lnTo>
                    <a:pt x="597338" y="7581"/>
                  </a:lnTo>
                  <a:lnTo>
                    <a:pt x="596812" y="6318"/>
                  </a:lnTo>
                  <a:lnTo>
                    <a:pt x="599457" y="5611"/>
                  </a:lnTo>
                  <a:lnTo>
                    <a:pt x="603229" y="5393"/>
                  </a:lnTo>
                  <a:lnTo>
                    <a:pt x="605615" y="5105"/>
                  </a:lnTo>
                  <a:lnTo>
                    <a:pt x="610813" y="2241"/>
                  </a:lnTo>
                  <a:lnTo>
                    <a:pt x="614407" y="863"/>
                  </a:lnTo>
                  <a:lnTo>
                    <a:pt x="618118" y="0"/>
                  </a:lnTo>
                  <a:lnTo>
                    <a:pt x="625571" y="472"/>
                  </a:lnTo>
                  <a:lnTo>
                    <a:pt x="632377" y="904"/>
                  </a:lnTo>
                  <a:lnTo>
                    <a:pt x="639202" y="2272"/>
                  </a:lnTo>
                  <a:lnTo>
                    <a:pt x="642794" y="3977"/>
                  </a:lnTo>
                  <a:lnTo>
                    <a:pt x="645876" y="5264"/>
                  </a:lnTo>
                  <a:lnTo>
                    <a:pt x="648796" y="5881"/>
                  </a:lnTo>
                  <a:lnTo>
                    <a:pt x="651421" y="6276"/>
                  </a:lnTo>
                  <a:lnTo>
                    <a:pt x="654487" y="5692"/>
                  </a:lnTo>
                  <a:lnTo>
                    <a:pt x="656646" y="4900"/>
                  </a:lnTo>
                  <a:lnTo>
                    <a:pt x="657909" y="3769"/>
                  </a:lnTo>
                  <a:lnTo>
                    <a:pt x="659820" y="2963"/>
                  </a:lnTo>
                  <a:lnTo>
                    <a:pt x="666777" y="2332"/>
                  </a:lnTo>
                  <a:lnTo>
                    <a:pt x="668221" y="3549"/>
                  </a:lnTo>
                  <a:lnTo>
                    <a:pt x="671532" y="7229"/>
                  </a:lnTo>
                  <a:lnTo>
                    <a:pt x="673788" y="12134"/>
                  </a:lnTo>
                  <a:lnTo>
                    <a:pt x="677504" y="18640"/>
                  </a:lnTo>
                  <a:lnTo>
                    <a:pt x="679142" y="21838"/>
                  </a:lnTo>
                  <a:lnTo>
                    <a:pt x="678413" y="23515"/>
                  </a:lnTo>
                  <a:lnTo>
                    <a:pt x="678429" y="25815"/>
                  </a:lnTo>
                  <a:lnTo>
                    <a:pt x="678219" y="28339"/>
                  </a:lnTo>
                  <a:lnTo>
                    <a:pt x="675472" y="31201"/>
                  </a:lnTo>
                  <a:lnTo>
                    <a:pt x="676589" y="32535"/>
                  </a:lnTo>
                  <a:lnTo>
                    <a:pt x="683311" y="34024"/>
                  </a:lnTo>
                  <a:lnTo>
                    <a:pt x="692727" y="33480"/>
                  </a:lnTo>
                  <a:lnTo>
                    <a:pt x="698537" y="32279"/>
                  </a:lnTo>
                  <a:lnTo>
                    <a:pt x="701772" y="32716"/>
                  </a:lnTo>
                  <a:lnTo>
                    <a:pt x="703462" y="31998"/>
                  </a:lnTo>
                  <a:lnTo>
                    <a:pt x="704560" y="29876"/>
                  </a:lnTo>
                  <a:lnTo>
                    <a:pt x="706789" y="29401"/>
                  </a:lnTo>
                  <a:lnTo>
                    <a:pt x="709086" y="30880"/>
                  </a:lnTo>
                  <a:lnTo>
                    <a:pt x="710753" y="33386"/>
                  </a:lnTo>
                  <a:lnTo>
                    <a:pt x="712351" y="34999"/>
                  </a:lnTo>
                  <a:lnTo>
                    <a:pt x="712232" y="36917"/>
                  </a:lnTo>
                  <a:lnTo>
                    <a:pt x="712821" y="39382"/>
                  </a:lnTo>
                  <a:lnTo>
                    <a:pt x="713995" y="40007"/>
                  </a:lnTo>
                  <a:lnTo>
                    <a:pt x="716302" y="39069"/>
                  </a:lnTo>
                  <a:lnTo>
                    <a:pt x="717840" y="38512"/>
                  </a:lnTo>
                  <a:lnTo>
                    <a:pt x="718207" y="37763"/>
                  </a:lnTo>
                  <a:lnTo>
                    <a:pt x="717554" y="36838"/>
                  </a:lnTo>
                  <a:lnTo>
                    <a:pt x="717241" y="35901"/>
                  </a:lnTo>
                  <a:lnTo>
                    <a:pt x="717751" y="35040"/>
                  </a:lnTo>
                  <a:lnTo>
                    <a:pt x="718844" y="34688"/>
                  </a:lnTo>
                  <a:lnTo>
                    <a:pt x="722125" y="34959"/>
                  </a:lnTo>
                  <a:lnTo>
                    <a:pt x="726908" y="35434"/>
                  </a:lnTo>
                  <a:lnTo>
                    <a:pt x="732580" y="38931"/>
                  </a:lnTo>
                  <a:lnTo>
                    <a:pt x="735635" y="39565"/>
                  </a:lnTo>
                  <a:lnTo>
                    <a:pt x="736925" y="39626"/>
                  </a:lnTo>
                  <a:lnTo>
                    <a:pt x="739801" y="39426"/>
                  </a:lnTo>
                  <a:lnTo>
                    <a:pt x="743256" y="38419"/>
                  </a:lnTo>
                  <a:lnTo>
                    <a:pt x="745585" y="37157"/>
                  </a:lnTo>
                  <a:lnTo>
                    <a:pt x="746359" y="36538"/>
                  </a:lnTo>
                  <a:lnTo>
                    <a:pt x="747698" y="36646"/>
                  </a:lnTo>
                  <a:lnTo>
                    <a:pt x="748969" y="37228"/>
                  </a:lnTo>
                  <a:lnTo>
                    <a:pt x="749055" y="38505"/>
                  </a:lnTo>
                  <a:lnTo>
                    <a:pt x="748043" y="40349"/>
                  </a:lnTo>
                  <a:lnTo>
                    <a:pt x="744597" y="42039"/>
                  </a:lnTo>
                  <a:lnTo>
                    <a:pt x="740320" y="43609"/>
                  </a:lnTo>
                  <a:lnTo>
                    <a:pt x="737729" y="46490"/>
                  </a:lnTo>
                  <a:lnTo>
                    <a:pt x="737179" y="49498"/>
                  </a:lnTo>
                  <a:lnTo>
                    <a:pt x="738315" y="51024"/>
                  </a:lnTo>
                  <a:lnTo>
                    <a:pt x="739283" y="52045"/>
                  </a:lnTo>
                  <a:lnTo>
                    <a:pt x="739559" y="53477"/>
                  </a:lnTo>
                  <a:lnTo>
                    <a:pt x="740527" y="53666"/>
                  </a:lnTo>
                  <a:lnTo>
                    <a:pt x="742268" y="53076"/>
                  </a:lnTo>
                  <a:lnTo>
                    <a:pt x="747050" y="50109"/>
                  </a:lnTo>
                  <a:lnTo>
                    <a:pt x="749487" y="49376"/>
                  </a:lnTo>
                  <a:lnTo>
                    <a:pt x="753019" y="48908"/>
                  </a:lnTo>
                  <a:lnTo>
                    <a:pt x="758814" y="49138"/>
                  </a:lnTo>
                  <a:lnTo>
                    <a:pt x="762718" y="50104"/>
                  </a:lnTo>
                  <a:lnTo>
                    <a:pt x="764580" y="51450"/>
                  </a:lnTo>
                  <a:lnTo>
                    <a:pt x="766631" y="52558"/>
                  </a:lnTo>
                  <a:lnTo>
                    <a:pt x="768045" y="52094"/>
                  </a:lnTo>
                  <a:lnTo>
                    <a:pt x="768779" y="50815"/>
                  </a:lnTo>
                  <a:lnTo>
                    <a:pt x="768812" y="49351"/>
                  </a:lnTo>
                  <a:lnTo>
                    <a:pt x="769405" y="48147"/>
                  </a:lnTo>
                  <a:lnTo>
                    <a:pt x="775747" y="45187"/>
                  </a:lnTo>
                  <a:lnTo>
                    <a:pt x="779968" y="43217"/>
                  </a:lnTo>
                  <a:lnTo>
                    <a:pt x="781423" y="42986"/>
                  </a:lnTo>
                  <a:lnTo>
                    <a:pt x="784245" y="43395"/>
                  </a:lnTo>
                  <a:lnTo>
                    <a:pt x="785991" y="43188"/>
                  </a:lnTo>
                  <a:lnTo>
                    <a:pt x="790636" y="41334"/>
                  </a:lnTo>
                  <a:lnTo>
                    <a:pt x="794970" y="39225"/>
                  </a:lnTo>
                  <a:lnTo>
                    <a:pt x="795393" y="37799"/>
                  </a:lnTo>
                  <a:lnTo>
                    <a:pt x="795553" y="36507"/>
                  </a:lnTo>
                  <a:lnTo>
                    <a:pt x="796632" y="35922"/>
                  </a:lnTo>
                  <a:lnTo>
                    <a:pt x="802701" y="35470"/>
                  </a:lnTo>
                  <a:lnTo>
                    <a:pt x="803697" y="35227"/>
                  </a:lnTo>
                  <a:lnTo>
                    <a:pt x="808886" y="33758"/>
                  </a:lnTo>
                  <a:lnTo>
                    <a:pt x="816067" y="31255"/>
                  </a:lnTo>
                  <a:lnTo>
                    <a:pt x="819551" y="29779"/>
                  </a:lnTo>
                  <a:lnTo>
                    <a:pt x="825904" y="29123"/>
                  </a:lnTo>
                  <a:lnTo>
                    <a:pt x="827083" y="28698"/>
                  </a:lnTo>
                  <a:lnTo>
                    <a:pt x="829194" y="27702"/>
                  </a:lnTo>
                  <a:lnTo>
                    <a:pt x="833169" y="26327"/>
                  </a:lnTo>
                  <a:lnTo>
                    <a:pt x="835322" y="26175"/>
                  </a:lnTo>
                  <a:lnTo>
                    <a:pt x="833986" y="29505"/>
                  </a:lnTo>
                  <a:lnTo>
                    <a:pt x="831612" y="33357"/>
                  </a:lnTo>
                  <a:lnTo>
                    <a:pt x="830273" y="34385"/>
                  </a:lnTo>
                  <a:lnTo>
                    <a:pt x="823837" y="34213"/>
                  </a:lnTo>
                  <a:lnTo>
                    <a:pt x="823848" y="35262"/>
                  </a:lnTo>
                  <a:lnTo>
                    <a:pt x="824857" y="36872"/>
                  </a:lnTo>
                  <a:lnTo>
                    <a:pt x="825580" y="37776"/>
                  </a:lnTo>
                  <a:lnTo>
                    <a:pt x="826363" y="38587"/>
                  </a:lnTo>
                  <a:lnTo>
                    <a:pt x="828093" y="39988"/>
                  </a:lnTo>
                  <a:lnTo>
                    <a:pt x="834863" y="43300"/>
                  </a:lnTo>
                  <a:lnTo>
                    <a:pt x="843478" y="47516"/>
                  </a:lnTo>
                  <a:lnTo>
                    <a:pt x="852785" y="52250"/>
                  </a:lnTo>
                  <a:lnTo>
                    <a:pt x="859283" y="55556"/>
                  </a:lnTo>
                  <a:lnTo>
                    <a:pt x="861909" y="57262"/>
                  </a:lnTo>
                  <a:lnTo>
                    <a:pt x="863582" y="58595"/>
                  </a:lnTo>
                  <a:lnTo>
                    <a:pt x="868378" y="63409"/>
                  </a:lnTo>
                  <a:lnTo>
                    <a:pt x="872925" y="67977"/>
                  </a:lnTo>
                  <a:lnTo>
                    <a:pt x="880592" y="76025"/>
                  </a:lnTo>
                  <a:lnTo>
                    <a:pt x="887389" y="83801"/>
                  </a:lnTo>
                  <a:lnTo>
                    <a:pt x="894867" y="92357"/>
                  </a:lnTo>
                  <a:lnTo>
                    <a:pt x="899196" y="97312"/>
                  </a:lnTo>
                  <a:lnTo>
                    <a:pt x="908042" y="107675"/>
                  </a:lnTo>
                  <a:lnTo>
                    <a:pt x="910403" y="110857"/>
                  </a:lnTo>
                  <a:lnTo>
                    <a:pt x="914883" y="116880"/>
                  </a:lnTo>
                  <a:lnTo>
                    <a:pt x="918842" y="122532"/>
                  </a:lnTo>
                  <a:lnTo>
                    <a:pt x="922339" y="127531"/>
                  </a:lnTo>
                  <a:lnTo>
                    <a:pt x="924542" y="127983"/>
                  </a:lnTo>
                  <a:lnTo>
                    <a:pt x="924712" y="126627"/>
                  </a:lnTo>
                  <a:lnTo>
                    <a:pt x="925106" y="125723"/>
                  </a:lnTo>
                  <a:lnTo>
                    <a:pt x="926236" y="125216"/>
                  </a:lnTo>
                  <a:lnTo>
                    <a:pt x="928805" y="123740"/>
                  </a:lnTo>
                  <a:lnTo>
                    <a:pt x="930192" y="123385"/>
                  </a:lnTo>
                  <a:lnTo>
                    <a:pt x="932260" y="123537"/>
                  </a:lnTo>
                  <a:lnTo>
                    <a:pt x="934427" y="122786"/>
                  </a:lnTo>
                  <a:lnTo>
                    <a:pt x="935217" y="121368"/>
                  </a:lnTo>
                  <a:lnTo>
                    <a:pt x="934702" y="118742"/>
                  </a:lnTo>
                  <a:lnTo>
                    <a:pt x="934367" y="117533"/>
                  </a:lnTo>
                  <a:lnTo>
                    <a:pt x="935101" y="116235"/>
                  </a:lnTo>
                  <a:lnTo>
                    <a:pt x="936289" y="115726"/>
                  </a:lnTo>
                  <a:lnTo>
                    <a:pt x="937938" y="115316"/>
                  </a:lnTo>
                  <a:lnTo>
                    <a:pt x="939452" y="115105"/>
                  </a:lnTo>
                  <a:lnTo>
                    <a:pt x="940696" y="113637"/>
                  </a:lnTo>
                  <a:lnTo>
                    <a:pt x="943038" y="113193"/>
                  </a:lnTo>
                  <a:lnTo>
                    <a:pt x="945189" y="113467"/>
                  </a:lnTo>
                  <a:lnTo>
                    <a:pt x="946964" y="113524"/>
                  </a:lnTo>
                  <a:lnTo>
                    <a:pt x="948532" y="114593"/>
                  </a:lnTo>
                  <a:lnTo>
                    <a:pt x="949404" y="116057"/>
                  </a:lnTo>
                  <a:lnTo>
                    <a:pt x="951093" y="116170"/>
                  </a:lnTo>
                  <a:lnTo>
                    <a:pt x="953870" y="116022"/>
                  </a:lnTo>
                  <a:lnTo>
                    <a:pt x="954251" y="117251"/>
                  </a:lnTo>
                  <a:lnTo>
                    <a:pt x="953460" y="119302"/>
                  </a:lnTo>
                  <a:lnTo>
                    <a:pt x="952497" y="120889"/>
                  </a:lnTo>
                  <a:lnTo>
                    <a:pt x="952329" y="122165"/>
                  </a:lnTo>
                  <a:lnTo>
                    <a:pt x="953797" y="122786"/>
                  </a:lnTo>
                  <a:lnTo>
                    <a:pt x="959173" y="122230"/>
                  </a:lnTo>
                  <a:lnTo>
                    <a:pt x="961084" y="122504"/>
                  </a:lnTo>
                  <a:lnTo>
                    <a:pt x="961688" y="123795"/>
                  </a:lnTo>
                  <a:lnTo>
                    <a:pt x="962449" y="124865"/>
                  </a:lnTo>
                  <a:lnTo>
                    <a:pt x="962832" y="126174"/>
                  </a:lnTo>
                  <a:lnTo>
                    <a:pt x="962277" y="127626"/>
                  </a:lnTo>
                  <a:lnTo>
                    <a:pt x="963229" y="128491"/>
                  </a:lnTo>
                  <a:lnTo>
                    <a:pt x="967871" y="128511"/>
                  </a:lnTo>
                  <a:lnTo>
                    <a:pt x="971136" y="127812"/>
                  </a:lnTo>
                  <a:lnTo>
                    <a:pt x="976156" y="127758"/>
                  </a:lnTo>
                  <a:lnTo>
                    <a:pt x="980697" y="129292"/>
                  </a:lnTo>
                  <a:lnTo>
                    <a:pt x="983844" y="129055"/>
                  </a:lnTo>
                  <a:lnTo>
                    <a:pt x="987007" y="128434"/>
                  </a:lnTo>
                  <a:lnTo>
                    <a:pt x="991638" y="128829"/>
                  </a:lnTo>
                  <a:lnTo>
                    <a:pt x="994892" y="127616"/>
                  </a:lnTo>
                  <a:lnTo>
                    <a:pt x="997137" y="126101"/>
                  </a:lnTo>
                  <a:lnTo>
                    <a:pt x="997845" y="124908"/>
                  </a:lnTo>
                  <a:lnTo>
                    <a:pt x="999013" y="124248"/>
                  </a:lnTo>
                  <a:lnTo>
                    <a:pt x="1003385" y="124255"/>
                  </a:lnTo>
                  <a:lnTo>
                    <a:pt x="1006153" y="124140"/>
                  </a:lnTo>
                  <a:lnTo>
                    <a:pt x="1008186" y="122390"/>
                  </a:lnTo>
                  <a:lnTo>
                    <a:pt x="1010050" y="121600"/>
                  </a:lnTo>
                  <a:lnTo>
                    <a:pt x="1013186" y="121451"/>
                  </a:lnTo>
                  <a:lnTo>
                    <a:pt x="1015496" y="121451"/>
                  </a:lnTo>
                  <a:lnTo>
                    <a:pt x="1021690" y="123077"/>
                  </a:lnTo>
                  <a:lnTo>
                    <a:pt x="1025457" y="124420"/>
                  </a:lnTo>
                  <a:lnTo>
                    <a:pt x="1029381" y="126330"/>
                  </a:lnTo>
                  <a:lnTo>
                    <a:pt x="1031739" y="127529"/>
                  </a:lnTo>
                  <a:lnTo>
                    <a:pt x="1033321" y="130231"/>
                  </a:lnTo>
                  <a:lnTo>
                    <a:pt x="1036000" y="132224"/>
                  </a:lnTo>
                  <a:lnTo>
                    <a:pt x="1038119" y="134550"/>
                  </a:lnTo>
                  <a:lnTo>
                    <a:pt x="1038632" y="136847"/>
                  </a:lnTo>
                  <a:lnTo>
                    <a:pt x="1040380" y="140970"/>
                  </a:lnTo>
                  <a:lnTo>
                    <a:pt x="1042188" y="142327"/>
                  </a:lnTo>
                  <a:lnTo>
                    <a:pt x="1044336" y="142327"/>
                  </a:lnTo>
                  <a:lnTo>
                    <a:pt x="1047046" y="142891"/>
                  </a:lnTo>
                  <a:lnTo>
                    <a:pt x="1050039" y="143343"/>
                  </a:lnTo>
                  <a:lnTo>
                    <a:pt x="1056440" y="146412"/>
                  </a:lnTo>
                  <a:lnTo>
                    <a:pt x="1058790" y="146504"/>
                  </a:lnTo>
                  <a:lnTo>
                    <a:pt x="1060598" y="147238"/>
                  </a:lnTo>
                  <a:lnTo>
                    <a:pt x="1060882" y="148651"/>
                  </a:lnTo>
                  <a:lnTo>
                    <a:pt x="1060204" y="150287"/>
                  </a:lnTo>
                  <a:lnTo>
                    <a:pt x="1060912" y="151861"/>
                  </a:lnTo>
                  <a:lnTo>
                    <a:pt x="1063003" y="153865"/>
                  </a:lnTo>
                  <a:lnTo>
                    <a:pt x="1064663" y="155824"/>
                  </a:lnTo>
                  <a:lnTo>
                    <a:pt x="1066697" y="158197"/>
                  </a:lnTo>
                  <a:lnTo>
                    <a:pt x="1067318" y="159552"/>
                  </a:lnTo>
                  <a:lnTo>
                    <a:pt x="1068956" y="160004"/>
                  </a:lnTo>
                  <a:lnTo>
                    <a:pt x="1071158" y="159328"/>
                  </a:lnTo>
                  <a:lnTo>
                    <a:pt x="1074664" y="159841"/>
                  </a:lnTo>
                  <a:lnTo>
                    <a:pt x="1085221" y="161190"/>
                  </a:lnTo>
                  <a:lnTo>
                    <a:pt x="1086689" y="161359"/>
                  </a:lnTo>
                  <a:lnTo>
                    <a:pt x="1087817" y="162771"/>
                  </a:lnTo>
                  <a:lnTo>
                    <a:pt x="1089342" y="162658"/>
                  </a:lnTo>
                  <a:lnTo>
                    <a:pt x="1091093" y="162601"/>
                  </a:lnTo>
                  <a:lnTo>
                    <a:pt x="1093522" y="162771"/>
                  </a:lnTo>
                  <a:lnTo>
                    <a:pt x="1095216" y="161472"/>
                  </a:lnTo>
                  <a:lnTo>
                    <a:pt x="1096603" y="160334"/>
                  </a:lnTo>
                  <a:lnTo>
                    <a:pt x="1100074" y="158926"/>
                  </a:lnTo>
                  <a:lnTo>
                    <a:pt x="1102956" y="157011"/>
                  </a:lnTo>
                  <a:lnTo>
                    <a:pt x="1105385" y="155315"/>
                  </a:lnTo>
                  <a:lnTo>
                    <a:pt x="1107190" y="155090"/>
                  </a:lnTo>
                  <a:lnTo>
                    <a:pt x="1108661" y="155880"/>
                  </a:lnTo>
                  <a:lnTo>
                    <a:pt x="1108715" y="157348"/>
                  </a:lnTo>
                  <a:lnTo>
                    <a:pt x="1106910" y="158422"/>
                  </a:lnTo>
                  <a:lnTo>
                    <a:pt x="1105498" y="159721"/>
                  </a:lnTo>
                  <a:lnTo>
                    <a:pt x="1105835" y="161020"/>
                  </a:lnTo>
                  <a:lnTo>
                    <a:pt x="1108264" y="161133"/>
                  </a:lnTo>
                  <a:lnTo>
                    <a:pt x="1110966" y="163087"/>
                  </a:lnTo>
                  <a:lnTo>
                    <a:pt x="1114857" y="167669"/>
                  </a:lnTo>
                  <a:lnTo>
                    <a:pt x="1116185" y="168630"/>
                  </a:lnTo>
                  <a:lnTo>
                    <a:pt x="1118109" y="169534"/>
                  </a:lnTo>
                  <a:lnTo>
                    <a:pt x="1120249" y="169943"/>
                  </a:lnTo>
                  <a:lnTo>
                    <a:pt x="1122616" y="170596"/>
                  </a:lnTo>
                  <a:lnTo>
                    <a:pt x="1124362" y="1724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691487" y="3501700"/>
              <a:ext cx="5027" cy="3613"/>
            </a:xfrm>
            <a:custGeom>
              <a:avLst/>
              <a:pathLst>
                <a:path w="5027" h="3613">
                  <a:moveTo>
                    <a:pt x="1025" y="3367"/>
                  </a:moveTo>
                  <a:lnTo>
                    <a:pt x="0" y="3613"/>
                  </a:lnTo>
                  <a:lnTo>
                    <a:pt x="528" y="2023"/>
                  </a:lnTo>
                  <a:lnTo>
                    <a:pt x="3556" y="0"/>
                  </a:lnTo>
                  <a:lnTo>
                    <a:pt x="4790" y="456"/>
                  </a:lnTo>
                  <a:lnTo>
                    <a:pt x="5027" y="920"/>
                  </a:lnTo>
                  <a:lnTo>
                    <a:pt x="4959" y="1341"/>
                  </a:lnTo>
                  <a:lnTo>
                    <a:pt x="4444" y="175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496465" y="3293649"/>
              <a:ext cx="220629" cy="281442"/>
            </a:xfrm>
            <a:custGeom>
              <a:avLst/>
              <a:pathLst>
                <a:path w="220629" h="281442">
                  <a:moveTo>
                    <a:pt x="220629" y="41853"/>
                  </a:moveTo>
                  <a:lnTo>
                    <a:pt x="217228" y="46720"/>
                  </a:lnTo>
                  <a:lnTo>
                    <a:pt x="213153" y="52554"/>
                  </a:lnTo>
                  <a:lnTo>
                    <a:pt x="205646" y="63299"/>
                  </a:lnTo>
                  <a:lnTo>
                    <a:pt x="199930" y="68952"/>
                  </a:lnTo>
                  <a:lnTo>
                    <a:pt x="195612" y="73225"/>
                  </a:lnTo>
                  <a:lnTo>
                    <a:pt x="195218" y="73993"/>
                  </a:lnTo>
                  <a:lnTo>
                    <a:pt x="195234" y="78755"/>
                  </a:lnTo>
                  <a:lnTo>
                    <a:pt x="195280" y="90400"/>
                  </a:lnTo>
                  <a:lnTo>
                    <a:pt x="195372" y="113689"/>
                  </a:lnTo>
                  <a:lnTo>
                    <a:pt x="195461" y="136978"/>
                  </a:lnTo>
                  <a:lnTo>
                    <a:pt x="195553" y="160266"/>
                  </a:lnTo>
                  <a:lnTo>
                    <a:pt x="195599" y="171910"/>
                  </a:lnTo>
                  <a:lnTo>
                    <a:pt x="195612" y="175823"/>
                  </a:lnTo>
                  <a:lnTo>
                    <a:pt x="199401" y="180719"/>
                  </a:lnTo>
                  <a:lnTo>
                    <a:pt x="203104" y="185501"/>
                  </a:lnTo>
                  <a:lnTo>
                    <a:pt x="207999" y="191829"/>
                  </a:lnTo>
                  <a:lnTo>
                    <a:pt x="210622" y="195221"/>
                  </a:lnTo>
                  <a:lnTo>
                    <a:pt x="211057" y="196352"/>
                  </a:lnTo>
                  <a:lnTo>
                    <a:pt x="210922" y="198621"/>
                  </a:lnTo>
                  <a:lnTo>
                    <a:pt x="206893" y="203365"/>
                  </a:lnTo>
                  <a:lnTo>
                    <a:pt x="203592" y="205522"/>
                  </a:lnTo>
                  <a:lnTo>
                    <a:pt x="199153" y="206553"/>
                  </a:lnTo>
                  <a:lnTo>
                    <a:pt x="197822" y="206356"/>
                  </a:lnTo>
                  <a:lnTo>
                    <a:pt x="196076" y="205675"/>
                  </a:lnTo>
                  <a:lnTo>
                    <a:pt x="195391" y="206814"/>
                  </a:lnTo>
                  <a:lnTo>
                    <a:pt x="194878" y="208587"/>
                  </a:lnTo>
                  <a:lnTo>
                    <a:pt x="193896" y="208215"/>
                  </a:lnTo>
                  <a:lnTo>
                    <a:pt x="193154" y="207691"/>
                  </a:lnTo>
                  <a:lnTo>
                    <a:pt x="193599" y="210841"/>
                  </a:lnTo>
                  <a:lnTo>
                    <a:pt x="194055" y="212395"/>
                  </a:lnTo>
                  <a:lnTo>
                    <a:pt x="193389" y="214500"/>
                  </a:lnTo>
                  <a:lnTo>
                    <a:pt x="191230" y="216335"/>
                  </a:lnTo>
                  <a:lnTo>
                    <a:pt x="191038" y="217884"/>
                  </a:lnTo>
                  <a:lnTo>
                    <a:pt x="186367" y="221948"/>
                  </a:lnTo>
                  <a:lnTo>
                    <a:pt x="179744" y="222396"/>
                  </a:lnTo>
                  <a:lnTo>
                    <a:pt x="176263" y="224412"/>
                  </a:lnTo>
                  <a:lnTo>
                    <a:pt x="174714" y="226064"/>
                  </a:lnTo>
                  <a:lnTo>
                    <a:pt x="173535" y="229674"/>
                  </a:lnTo>
                  <a:lnTo>
                    <a:pt x="173948" y="235207"/>
                  </a:lnTo>
                  <a:lnTo>
                    <a:pt x="172107" y="239465"/>
                  </a:lnTo>
                  <a:lnTo>
                    <a:pt x="171756" y="241600"/>
                  </a:lnTo>
                  <a:lnTo>
                    <a:pt x="168337" y="244366"/>
                  </a:lnTo>
                  <a:lnTo>
                    <a:pt x="166821" y="246902"/>
                  </a:lnTo>
                  <a:lnTo>
                    <a:pt x="165701" y="249482"/>
                  </a:lnTo>
                  <a:lnTo>
                    <a:pt x="164724" y="250613"/>
                  </a:lnTo>
                  <a:lnTo>
                    <a:pt x="163569" y="256396"/>
                  </a:lnTo>
                  <a:lnTo>
                    <a:pt x="161974" y="259907"/>
                  </a:lnTo>
                  <a:lnTo>
                    <a:pt x="161542" y="261070"/>
                  </a:lnTo>
                  <a:lnTo>
                    <a:pt x="161151" y="262123"/>
                  </a:lnTo>
                  <a:lnTo>
                    <a:pt x="159915" y="264184"/>
                  </a:lnTo>
                  <a:lnTo>
                    <a:pt x="159116" y="265601"/>
                  </a:lnTo>
                  <a:lnTo>
                    <a:pt x="158538" y="266532"/>
                  </a:lnTo>
                  <a:lnTo>
                    <a:pt x="154499" y="275529"/>
                  </a:lnTo>
                  <a:lnTo>
                    <a:pt x="151349" y="279594"/>
                  </a:lnTo>
                  <a:lnTo>
                    <a:pt x="148877" y="279127"/>
                  </a:lnTo>
                  <a:lnTo>
                    <a:pt x="147237" y="280700"/>
                  </a:lnTo>
                  <a:lnTo>
                    <a:pt x="147061" y="281442"/>
                  </a:lnTo>
                  <a:lnTo>
                    <a:pt x="146187" y="281024"/>
                  </a:lnTo>
                  <a:lnTo>
                    <a:pt x="144123" y="279540"/>
                  </a:lnTo>
                  <a:lnTo>
                    <a:pt x="139880" y="276485"/>
                  </a:lnTo>
                  <a:lnTo>
                    <a:pt x="135638" y="273430"/>
                  </a:lnTo>
                  <a:lnTo>
                    <a:pt x="131396" y="270375"/>
                  </a:lnTo>
                  <a:lnTo>
                    <a:pt x="127153" y="267323"/>
                  </a:lnTo>
                  <a:lnTo>
                    <a:pt x="122911" y="264268"/>
                  </a:lnTo>
                  <a:lnTo>
                    <a:pt x="118669" y="261213"/>
                  </a:lnTo>
                  <a:lnTo>
                    <a:pt x="114427" y="258158"/>
                  </a:lnTo>
                  <a:lnTo>
                    <a:pt x="110185" y="255104"/>
                  </a:lnTo>
                  <a:lnTo>
                    <a:pt x="107696" y="253312"/>
                  </a:lnTo>
                  <a:lnTo>
                    <a:pt x="106595" y="252254"/>
                  </a:lnTo>
                  <a:lnTo>
                    <a:pt x="105732" y="250143"/>
                  </a:lnTo>
                  <a:lnTo>
                    <a:pt x="105313" y="249620"/>
                  </a:lnTo>
                  <a:lnTo>
                    <a:pt x="104183" y="248956"/>
                  </a:lnTo>
                  <a:lnTo>
                    <a:pt x="102855" y="248810"/>
                  </a:lnTo>
                  <a:lnTo>
                    <a:pt x="102472" y="248411"/>
                  </a:lnTo>
                  <a:lnTo>
                    <a:pt x="102485" y="247394"/>
                  </a:lnTo>
                  <a:lnTo>
                    <a:pt x="102947" y="245928"/>
                  </a:lnTo>
                  <a:lnTo>
                    <a:pt x="104507" y="243124"/>
                  </a:lnTo>
                  <a:lnTo>
                    <a:pt x="104677" y="241478"/>
                  </a:lnTo>
                  <a:lnTo>
                    <a:pt x="104369" y="239605"/>
                  </a:lnTo>
                  <a:lnTo>
                    <a:pt x="103880" y="236610"/>
                  </a:lnTo>
                  <a:lnTo>
                    <a:pt x="103457" y="235930"/>
                  </a:lnTo>
                  <a:lnTo>
                    <a:pt x="100647" y="234359"/>
                  </a:lnTo>
                  <a:lnTo>
                    <a:pt x="94756" y="231072"/>
                  </a:lnTo>
                  <a:lnTo>
                    <a:pt x="88865" y="227783"/>
                  </a:lnTo>
                  <a:lnTo>
                    <a:pt x="82974" y="224496"/>
                  </a:lnTo>
                  <a:lnTo>
                    <a:pt x="77083" y="221206"/>
                  </a:lnTo>
                  <a:lnTo>
                    <a:pt x="71195" y="217916"/>
                  </a:lnTo>
                  <a:lnTo>
                    <a:pt x="65301" y="214630"/>
                  </a:lnTo>
                  <a:lnTo>
                    <a:pt x="59413" y="211343"/>
                  </a:lnTo>
                  <a:lnTo>
                    <a:pt x="53524" y="208053"/>
                  </a:lnTo>
                  <a:lnTo>
                    <a:pt x="47633" y="204763"/>
                  </a:lnTo>
                  <a:lnTo>
                    <a:pt x="41742" y="201476"/>
                  </a:lnTo>
                  <a:lnTo>
                    <a:pt x="35853" y="198187"/>
                  </a:lnTo>
                  <a:lnTo>
                    <a:pt x="29962" y="194897"/>
                  </a:lnTo>
                  <a:lnTo>
                    <a:pt x="24071" y="191610"/>
                  </a:lnTo>
                  <a:lnTo>
                    <a:pt x="18180" y="188321"/>
                  </a:lnTo>
                  <a:lnTo>
                    <a:pt x="12289" y="185034"/>
                  </a:lnTo>
                  <a:lnTo>
                    <a:pt x="6401" y="181744"/>
                  </a:lnTo>
                  <a:lnTo>
                    <a:pt x="4188" y="180508"/>
                  </a:lnTo>
                  <a:lnTo>
                    <a:pt x="2194" y="179464"/>
                  </a:lnTo>
                  <a:lnTo>
                    <a:pt x="88" y="179464"/>
                  </a:lnTo>
                  <a:lnTo>
                    <a:pt x="0" y="174755"/>
                  </a:lnTo>
                  <a:lnTo>
                    <a:pt x="674" y="162767"/>
                  </a:lnTo>
                  <a:lnTo>
                    <a:pt x="593" y="152243"/>
                  </a:lnTo>
                  <a:lnTo>
                    <a:pt x="1192" y="146971"/>
                  </a:lnTo>
                  <a:lnTo>
                    <a:pt x="3791" y="143634"/>
                  </a:lnTo>
                  <a:lnTo>
                    <a:pt x="4989" y="141204"/>
                  </a:lnTo>
                  <a:lnTo>
                    <a:pt x="5850" y="137814"/>
                  </a:lnTo>
                  <a:lnTo>
                    <a:pt x="7210" y="135050"/>
                  </a:lnTo>
                  <a:lnTo>
                    <a:pt x="10295" y="132804"/>
                  </a:lnTo>
                  <a:lnTo>
                    <a:pt x="10848" y="131566"/>
                  </a:lnTo>
                  <a:lnTo>
                    <a:pt x="14116" y="127807"/>
                  </a:lnTo>
                  <a:lnTo>
                    <a:pt x="16075" y="122975"/>
                  </a:lnTo>
                  <a:lnTo>
                    <a:pt x="17554" y="121333"/>
                  </a:lnTo>
                  <a:lnTo>
                    <a:pt x="19397" y="119816"/>
                  </a:lnTo>
                  <a:lnTo>
                    <a:pt x="20701" y="119018"/>
                  </a:lnTo>
                  <a:lnTo>
                    <a:pt x="22846" y="118218"/>
                  </a:lnTo>
                  <a:lnTo>
                    <a:pt x="24527" y="117764"/>
                  </a:lnTo>
                  <a:lnTo>
                    <a:pt x="24832" y="117382"/>
                  </a:lnTo>
                  <a:lnTo>
                    <a:pt x="24975" y="116599"/>
                  </a:lnTo>
                  <a:lnTo>
                    <a:pt x="24417" y="113606"/>
                  </a:lnTo>
                  <a:lnTo>
                    <a:pt x="25134" y="112624"/>
                  </a:lnTo>
                  <a:lnTo>
                    <a:pt x="26279" y="110626"/>
                  </a:lnTo>
                  <a:lnTo>
                    <a:pt x="27587" y="108761"/>
                  </a:lnTo>
                  <a:lnTo>
                    <a:pt x="28772" y="107579"/>
                  </a:lnTo>
                  <a:lnTo>
                    <a:pt x="29436" y="106361"/>
                  </a:lnTo>
                  <a:lnTo>
                    <a:pt x="29747" y="104253"/>
                  </a:lnTo>
                  <a:lnTo>
                    <a:pt x="29795" y="102761"/>
                  </a:lnTo>
                  <a:lnTo>
                    <a:pt x="29776" y="100321"/>
                  </a:lnTo>
                  <a:lnTo>
                    <a:pt x="29404" y="94781"/>
                  </a:lnTo>
                  <a:lnTo>
                    <a:pt x="28019" y="90144"/>
                  </a:lnTo>
                  <a:lnTo>
                    <a:pt x="27164" y="84956"/>
                  </a:lnTo>
                  <a:lnTo>
                    <a:pt x="27793" y="83250"/>
                  </a:lnTo>
                  <a:lnTo>
                    <a:pt x="26700" y="80210"/>
                  </a:lnTo>
                  <a:lnTo>
                    <a:pt x="26160" y="80042"/>
                  </a:lnTo>
                  <a:lnTo>
                    <a:pt x="25269" y="79377"/>
                  </a:lnTo>
                  <a:lnTo>
                    <a:pt x="24136" y="76514"/>
                  </a:lnTo>
                  <a:lnTo>
                    <a:pt x="23281" y="73897"/>
                  </a:lnTo>
                  <a:lnTo>
                    <a:pt x="22749" y="73239"/>
                  </a:lnTo>
                  <a:lnTo>
                    <a:pt x="19044" y="70950"/>
                  </a:lnTo>
                  <a:lnTo>
                    <a:pt x="17203" y="65556"/>
                  </a:lnTo>
                  <a:lnTo>
                    <a:pt x="15139" y="64354"/>
                  </a:lnTo>
                  <a:lnTo>
                    <a:pt x="14016" y="58992"/>
                  </a:lnTo>
                  <a:lnTo>
                    <a:pt x="13800" y="57467"/>
                  </a:lnTo>
                  <a:lnTo>
                    <a:pt x="14971" y="52118"/>
                  </a:lnTo>
                  <a:lnTo>
                    <a:pt x="14858" y="50893"/>
                  </a:lnTo>
                  <a:lnTo>
                    <a:pt x="13619" y="49762"/>
                  </a:lnTo>
                  <a:lnTo>
                    <a:pt x="10144" y="48611"/>
                  </a:lnTo>
                  <a:lnTo>
                    <a:pt x="7324" y="46405"/>
                  </a:lnTo>
                  <a:lnTo>
                    <a:pt x="7688" y="45635"/>
                  </a:lnTo>
                  <a:lnTo>
                    <a:pt x="7896" y="44836"/>
                  </a:lnTo>
                  <a:lnTo>
                    <a:pt x="6411" y="44300"/>
                  </a:lnTo>
                  <a:lnTo>
                    <a:pt x="2102" y="35152"/>
                  </a:lnTo>
                  <a:lnTo>
                    <a:pt x="7650" y="29656"/>
                  </a:lnTo>
                  <a:lnTo>
                    <a:pt x="13269" y="24086"/>
                  </a:lnTo>
                  <a:lnTo>
                    <a:pt x="20444" y="17044"/>
                  </a:lnTo>
                  <a:lnTo>
                    <a:pt x="27034" y="10575"/>
                  </a:lnTo>
                  <a:lnTo>
                    <a:pt x="32731" y="4985"/>
                  </a:lnTo>
                  <a:lnTo>
                    <a:pt x="37813" y="0"/>
                  </a:lnTo>
                  <a:lnTo>
                    <a:pt x="37688" y="949"/>
                  </a:lnTo>
                  <a:lnTo>
                    <a:pt x="37710" y="2216"/>
                  </a:lnTo>
                  <a:lnTo>
                    <a:pt x="38344" y="2990"/>
                  </a:lnTo>
                  <a:lnTo>
                    <a:pt x="39386" y="3520"/>
                  </a:lnTo>
                  <a:lnTo>
                    <a:pt x="40841" y="2960"/>
                  </a:lnTo>
                  <a:lnTo>
                    <a:pt x="42114" y="2183"/>
                  </a:lnTo>
                  <a:lnTo>
                    <a:pt x="43348" y="2022"/>
                  </a:lnTo>
                  <a:lnTo>
                    <a:pt x="50985" y="4097"/>
                  </a:lnTo>
                  <a:lnTo>
                    <a:pt x="52267" y="5905"/>
                  </a:lnTo>
                  <a:lnTo>
                    <a:pt x="52185" y="7853"/>
                  </a:lnTo>
                  <a:lnTo>
                    <a:pt x="52512" y="9267"/>
                  </a:lnTo>
                  <a:lnTo>
                    <a:pt x="51932" y="10686"/>
                  </a:lnTo>
                  <a:lnTo>
                    <a:pt x="51292" y="14972"/>
                  </a:lnTo>
                  <a:lnTo>
                    <a:pt x="51484" y="18909"/>
                  </a:lnTo>
                  <a:lnTo>
                    <a:pt x="53764" y="21821"/>
                  </a:lnTo>
                  <a:lnTo>
                    <a:pt x="55815" y="24109"/>
                  </a:lnTo>
                  <a:lnTo>
                    <a:pt x="57442" y="27315"/>
                  </a:lnTo>
                  <a:lnTo>
                    <a:pt x="58638" y="28301"/>
                  </a:lnTo>
                  <a:lnTo>
                    <a:pt x="60295" y="28810"/>
                  </a:lnTo>
                  <a:lnTo>
                    <a:pt x="65544" y="28948"/>
                  </a:lnTo>
                  <a:lnTo>
                    <a:pt x="73313" y="29154"/>
                  </a:lnTo>
                  <a:lnTo>
                    <a:pt x="80791" y="29351"/>
                  </a:lnTo>
                  <a:lnTo>
                    <a:pt x="81471" y="29428"/>
                  </a:lnTo>
                  <a:lnTo>
                    <a:pt x="83055" y="29867"/>
                  </a:lnTo>
                  <a:lnTo>
                    <a:pt x="89937" y="34203"/>
                  </a:lnTo>
                  <a:lnTo>
                    <a:pt x="96235" y="38174"/>
                  </a:lnTo>
                  <a:lnTo>
                    <a:pt x="101568" y="41626"/>
                  </a:lnTo>
                  <a:lnTo>
                    <a:pt x="106746" y="44978"/>
                  </a:lnTo>
                  <a:lnTo>
                    <a:pt x="111777" y="48236"/>
                  </a:lnTo>
                  <a:lnTo>
                    <a:pt x="115679" y="50942"/>
                  </a:lnTo>
                  <a:lnTo>
                    <a:pt x="119524" y="51766"/>
                  </a:lnTo>
                  <a:lnTo>
                    <a:pt x="125777" y="52157"/>
                  </a:lnTo>
                  <a:lnTo>
                    <a:pt x="130100" y="52288"/>
                  </a:lnTo>
                  <a:lnTo>
                    <a:pt x="134100" y="53424"/>
                  </a:lnTo>
                  <a:lnTo>
                    <a:pt x="140042" y="54485"/>
                  </a:lnTo>
                  <a:lnTo>
                    <a:pt x="144479" y="55030"/>
                  </a:lnTo>
                  <a:lnTo>
                    <a:pt x="147164" y="55641"/>
                  </a:lnTo>
                  <a:lnTo>
                    <a:pt x="154596" y="56267"/>
                  </a:lnTo>
                  <a:lnTo>
                    <a:pt x="155824" y="55906"/>
                  </a:lnTo>
                  <a:lnTo>
                    <a:pt x="159103" y="52903"/>
                  </a:lnTo>
                  <a:lnTo>
                    <a:pt x="162773" y="48028"/>
                  </a:lnTo>
                  <a:lnTo>
                    <a:pt x="164206" y="45342"/>
                  </a:lnTo>
                  <a:lnTo>
                    <a:pt x="168958" y="42676"/>
                  </a:lnTo>
                  <a:lnTo>
                    <a:pt x="177299" y="38952"/>
                  </a:lnTo>
                  <a:lnTo>
                    <a:pt x="183177" y="36328"/>
                  </a:lnTo>
                  <a:lnTo>
                    <a:pt x="189713" y="33692"/>
                  </a:lnTo>
                  <a:lnTo>
                    <a:pt x="192682" y="35978"/>
                  </a:lnTo>
                  <a:lnTo>
                    <a:pt x="196775" y="39649"/>
                  </a:lnTo>
                  <a:lnTo>
                    <a:pt x="198610" y="41460"/>
                  </a:lnTo>
                  <a:lnTo>
                    <a:pt x="200081" y="42260"/>
                  </a:lnTo>
                  <a:lnTo>
                    <a:pt x="202305" y="42797"/>
                  </a:lnTo>
                  <a:lnTo>
                    <a:pt x="205014" y="42811"/>
                  </a:lnTo>
                  <a:lnTo>
                    <a:pt x="206493" y="42724"/>
                  </a:lnTo>
                  <a:lnTo>
                    <a:pt x="209518" y="42252"/>
                  </a:lnTo>
                  <a:lnTo>
                    <a:pt x="216586" y="4181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8472748" y="2250520"/>
              <a:ext cx="304445" cy="111443"/>
            </a:xfrm>
            <a:custGeom>
              <a:avLst/>
              <a:pathLst>
                <a:path w="304445" h="111443">
                  <a:moveTo>
                    <a:pt x="303428" y="29025"/>
                  </a:moveTo>
                  <a:lnTo>
                    <a:pt x="303976" y="30688"/>
                  </a:lnTo>
                  <a:lnTo>
                    <a:pt x="304445" y="32623"/>
                  </a:lnTo>
                  <a:lnTo>
                    <a:pt x="304140" y="33075"/>
                  </a:lnTo>
                  <a:lnTo>
                    <a:pt x="303617" y="33380"/>
                  </a:lnTo>
                  <a:lnTo>
                    <a:pt x="295146" y="33862"/>
                  </a:lnTo>
                  <a:lnTo>
                    <a:pt x="293233" y="34393"/>
                  </a:lnTo>
                  <a:lnTo>
                    <a:pt x="291179" y="37071"/>
                  </a:lnTo>
                  <a:lnTo>
                    <a:pt x="283933" y="39223"/>
                  </a:lnTo>
                  <a:lnTo>
                    <a:pt x="279801" y="40326"/>
                  </a:lnTo>
                  <a:lnTo>
                    <a:pt x="278120" y="40278"/>
                  </a:lnTo>
                  <a:lnTo>
                    <a:pt x="274110" y="42037"/>
                  </a:lnTo>
                  <a:lnTo>
                    <a:pt x="262894" y="46433"/>
                  </a:lnTo>
                  <a:lnTo>
                    <a:pt x="257384" y="49210"/>
                  </a:lnTo>
                  <a:lnTo>
                    <a:pt x="254612" y="50372"/>
                  </a:lnTo>
                  <a:lnTo>
                    <a:pt x="252389" y="51640"/>
                  </a:lnTo>
                  <a:lnTo>
                    <a:pt x="252013" y="52924"/>
                  </a:lnTo>
                  <a:lnTo>
                    <a:pt x="251943" y="54133"/>
                  </a:lnTo>
                  <a:lnTo>
                    <a:pt x="245785" y="59820"/>
                  </a:lnTo>
                  <a:lnTo>
                    <a:pt x="241170" y="60510"/>
                  </a:lnTo>
                  <a:lnTo>
                    <a:pt x="237268" y="60373"/>
                  </a:lnTo>
                  <a:lnTo>
                    <a:pt x="234618" y="61238"/>
                  </a:lnTo>
                  <a:lnTo>
                    <a:pt x="230816" y="62110"/>
                  </a:lnTo>
                  <a:lnTo>
                    <a:pt x="222588" y="61513"/>
                  </a:lnTo>
                  <a:lnTo>
                    <a:pt x="219770" y="61613"/>
                  </a:lnTo>
                  <a:lnTo>
                    <a:pt x="214370" y="60828"/>
                  </a:lnTo>
                  <a:lnTo>
                    <a:pt x="212190" y="61242"/>
                  </a:lnTo>
                  <a:lnTo>
                    <a:pt x="209877" y="62399"/>
                  </a:lnTo>
                  <a:lnTo>
                    <a:pt x="206682" y="66936"/>
                  </a:lnTo>
                  <a:lnTo>
                    <a:pt x="205376" y="68000"/>
                  </a:lnTo>
                  <a:lnTo>
                    <a:pt x="204788" y="69033"/>
                  </a:lnTo>
                  <a:lnTo>
                    <a:pt x="204299" y="71241"/>
                  </a:lnTo>
                  <a:lnTo>
                    <a:pt x="203077" y="73575"/>
                  </a:lnTo>
                  <a:lnTo>
                    <a:pt x="201501" y="75417"/>
                  </a:lnTo>
                  <a:lnTo>
                    <a:pt x="200375" y="77122"/>
                  </a:lnTo>
                  <a:lnTo>
                    <a:pt x="198060" y="78772"/>
                  </a:lnTo>
                  <a:lnTo>
                    <a:pt x="195909" y="79810"/>
                  </a:lnTo>
                  <a:lnTo>
                    <a:pt x="194244" y="77640"/>
                  </a:lnTo>
                  <a:lnTo>
                    <a:pt x="192800" y="78258"/>
                  </a:lnTo>
                  <a:lnTo>
                    <a:pt x="191435" y="79141"/>
                  </a:lnTo>
                  <a:lnTo>
                    <a:pt x="188828" y="78835"/>
                  </a:lnTo>
                  <a:lnTo>
                    <a:pt x="187225" y="79280"/>
                  </a:lnTo>
                  <a:lnTo>
                    <a:pt x="183568" y="81165"/>
                  </a:lnTo>
                  <a:lnTo>
                    <a:pt x="178184" y="81093"/>
                  </a:lnTo>
                  <a:lnTo>
                    <a:pt x="177599" y="80446"/>
                  </a:lnTo>
                  <a:lnTo>
                    <a:pt x="176533" y="75268"/>
                  </a:lnTo>
                  <a:lnTo>
                    <a:pt x="175597" y="72817"/>
                  </a:lnTo>
                  <a:lnTo>
                    <a:pt x="174825" y="72267"/>
                  </a:lnTo>
                  <a:lnTo>
                    <a:pt x="173864" y="72203"/>
                  </a:lnTo>
                  <a:lnTo>
                    <a:pt x="166132" y="76272"/>
                  </a:lnTo>
                  <a:lnTo>
                    <a:pt x="162549" y="76995"/>
                  </a:lnTo>
                  <a:lnTo>
                    <a:pt x="159596" y="77122"/>
                  </a:lnTo>
                  <a:lnTo>
                    <a:pt x="155759" y="75906"/>
                  </a:lnTo>
                  <a:lnTo>
                    <a:pt x="154917" y="76207"/>
                  </a:lnTo>
                  <a:lnTo>
                    <a:pt x="154253" y="76866"/>
                  </a:lnTo>
                  <a:lnTo>
                    <a:pt x="153981" y="77702"/>
                  </a:lnTo>
                  <a:lnTo>
                    <a:pt x="155100" y="80011"/>
                  </a:lnTo>
                  <a:lnTo>
                    <a:pt x="154787" y="80466"/>
                  </a:lnTo>
                  <a:lnTo>
                    <a:pt x="153055" y="80428"/>
                  </a:lnTo>
                  <a:lnTo>
                    <a:pt x="150626" y="80961"/>
                  </a:lnTo>
                  <a:lnTo>
                    <a:pt x="148780" y="82023"/>
                  </a:lnTo>
                  <a:lnTo>
                    <a:pt x="143221" y="85752"/>
                  </a:lnTo>
                  <a:lnTo>
                    <a:pt x="138544" y="87001"/>
                  </a:lnTo>
                  <a:lnTo>
                    <a:pt x="134192" y="87490"/>
                  </a:lnTo>
                  <a:lnTo>
                    <a:pt x="132405" y="87903"/>
                  </a:lnTo>
                  <a:lnTo>
                    <a:pt x="131606" y="88353"/>
                  </a:lnTo>
                  <a:lnTo>
                    <a:pt x="130146" y="90130"/>
                  </a:lnTo>
                  <a:lnTo>
                    <a:pt x="128648" y="92917"/>
                  </a:lnTo>
                  <a:lnTo>
                    <a:pt x="127866" y="94279"/>
                  </a:lnTo>
                  <a:lnTo>
                    <a:pt x="127288" y="95067"/>
                  </a:lnTo>
                  <a:lnTo>
                    <a:pt x="127410" y="96098"/>
                  </a:lnTo>
                  <a:lnTo>
                    <a:pt x="128592" y="97432"/>
                  </a:lnTo>
                  <a:lnTo>
                    <a:pt x="129480" y="100418"/>
                  </a:lnTo>
                  <a:lnTo>
                    <a:pt x="129272" y="101191"/>
                  </a:lnTo>
                  <a:lnTo>
                    <a:pt x="128322" y="102441"/>
                  </a:lnTo>
                  <a:lnTo>
                    <a:pt x="126946" y="103666"/>
                  </a:lnTo>
                  <a:lnTo>
                    <a:pt x="123983" y="104404"/>
                  </a:lnTo>
                  <a:lnTo>
                    <a:pt x="121659" y="104774"/>
                  </a:lnTo>
                  <a:lnTo>
                    <a:pt x="120110" y="104532"/>
                  </a:lnTo>
                  <a:lnTo>
                    <a:pt x="117204" y="104450"/>
                  </a:lnTo>
                  <a:lnTo>
                    <a:pt x="114910" y="104944"/>
                  </a:lnTo>
                  <a:lnTo>
                    <a:pt x="113493" y="105783"/>
                  </a:lnTo>
                  <a:lnTo>
                    <a:pt x="110697" y="106827"/>
                  </a:lnTo>
                  <a:lnTo>
                    <a:pt x="107224" y="107177"/>
                  </a:lnTo>
                  <a:lnTo>
                    <a:pt x="102806" y="107310"/>
                  </a:lnTo>
                  <a:lnTo>
                    <a:pt x="100680" y="107219"/>
                  </a:lnTo>
                  <a:lnTo>
                    <a:pt x="94255" y="106512"/>
                  </a:lnTo>
                  <a:lnTo>
                    <a:pt x="92139" y="106755"/>
                  </a:lnTo>
                  <a:lnTo>
                    <a:pt x="90117" y="107302"/>
                  </a:lnTo>
                  <a:lnTo>
                    <a:pt x="86455" y="107869"/>
                  </a:lnTo>
                  <a:lnTo>
                    <a:pt x="84507" y="109614"/>
                  </a:lnTo>
                  <a:lnTo>
                    <a:pt x="83473" y="111218"/>
                  </a:lnTo>
                  <a:lnTo>
                    <a:pt x="82926" y="111443"/>
                  </a:lnTo>
                  <a:lnTo>
                    <a:pt x="80643" y="109973"/>
                  </a:lnTo>
                  <a:lnTo>
                    <a:pt x="78896" y="108594"/>
                  </a:lnTo>
                  <a:lnTo>
                    <a:pt x="77752" y="107447"/>
                  </a:lnTo>
                  <a:lnTo>
                    <a:pt x="76322" y="107481"/>
                  </a:lnTo>
                  <a:lnTo>
                    <a:pt x="71208" y="109562"/>
                  </a:lnTo>
                  <a:lnTo>
                    <a:pt x="70453" y="109496"/>
                  </a:lnTo>
                  <a:lnTo>
                    <a:pt x="68990" y="108706"/>
                  </a:lnTo>
                  <a:lnTo>
                    <a:pt x="69257" y="106740"/>
                  </a:lnTo>
                  <a:lnTo>
                    <a:pt x="69171" y="105489"/>
                  </a:lnTo>
                  <a:lnTo>
                    <a:pt x="67525" y="104824"/>
                  </a:lnTo>
                  <a:lnTo>
                    <a:pt x="64032" y="104658"/>
                  </a:lnTo>
                  <a:lnTo>
                    <a:pt x="62845" y="103947"/>
                  </a:lnTo>
                  <a:lnTo>
                    <a:pt x="62915" y="102889"/>
                  </a:lnTo>
                  <a:lnTo>
                    <a:pt x="63234" y="101873"/>
                  </a:lnTo>
                  <a:lnTo>
                    <a:pt x="62837" y="101090"/>
                  </a:lnTo>
                  <a:lnTo>
                    <a:pt x="61933" y="100496"/>
                  </a:lnTo>
                  <a:lnTo>
                    <a:pt x="60109" y="100657"/>
                  </a:lnTo>
                  <a:lnTo>
                    <a:pt x="58015" y="101463"/>
                  </a:lnTo>
                  <a:lnTo>
                    <a:pt x="56476" y="102385"/>
                  </a:lnTo>
                  <a:lnTo>
                    <a:pt x="54539" y="102813"/>
                  </a:lnTo>
                  <a:lnTo>
                    <a:pt x="52199" y="102986"/>
                  </a:lnTo>
                  <a:lnTo>
                    <a:pt x="50734" y="103543"/>
                  </a:lnTo>
                  <a:lnTo>
                    <a:pt x="49071" y="105797"/>
                  </a:lnTo>
                  <a:lnTo>
                    <a:pt x="43391" y="106270"/>
                  </a:lnTo>
                  <a:lnTo>
                    <a:pt x="41561" y="105757"/>
                  </a:lnTo>
                  <a:lnTo>
                    <a:pt x="40055" y="104154"/>
                  </a:lnTo>
                  <a:lnTo>
                    <a:pt x="38099" y="101581"/>
                  </a:lnTo>
                  <a:lnTo>
                    <a:pt x="36998" y="101264"/>
                  </a:lnTo>
                  <a:lnTo>
                    <a:pt x="35152" y="100947"/>
                  </a:lnTo>
                  <a:lnTo>
                    <a:pt x="32137" y="101098"/>
                  </a:lnTo>
                  <a:lnTo>
                    <a:pt x="28068" y="102183"/>
                  </a:lnTo>
                  <a:lnTo>
                    <a:pt x="27086" y="101288"/>
                  </a:lnTo>
                  <a:lnTo>
                    <a:pt x="26031" y="101035"/>
                  </a:lnTo>
                  <a:lnTo>
                    <a:pt x="25083" y="101770"/>
                  </a:lnTo>
                  <a:lnTo>
                    <a:pt x="24112" y="101686"/>
                  </a:lnTo>
                  <a:lnTo>
                    <a:pt x="20085" y="101894"/>
                  </a:lnTo>
                  <a:lnTo>
                    <a:pt x="15004" y="101793"/>
                  </a:lnTo>
                  <a:lnTo>
                    <a:pt x="12100" y="101291"/>
                  </a:lnTo>
                  <a:lnTo>
                    <a:pt x="10217" y="101322"/>
                  </a:lnTo>
                  <a:lnTo>
                    <a:pt x="6471" y="102475"/>
                  </a:lnTo>
                  <a:lnTo>
                    <a:pt x="4487" y="102464"/>
                  </a:lnTo>
                  <a:lnTo>
                    <a:pt x="1894" y="102675"/>
                  </a:lnTo>
                  <a:lnTo>
                    <a:pt x="1414" y="98777"/>
                  </a:lnTo>
                  <a:lnTo>
                    <a:pt x="0" y="96146"/>
                  </a:lnTo>
                  <a:lnTo>
                    <a:pt x="431" y="94322"/>
                  </a:lnTo>
                  <a:lnTo>
                    <a:pt x="1373" y="91816"/>
                  </a:lnTo>
                  <a:lnTo>
                    <a:pt x="2158" y="90413"/>
                  </a:lnTo>
                  <a:lnTo>
                    <a:pt x="3767" y="91007"/>
                  </a:lnTo>
                  <a:lnTo>
                    <a:pt x="5604" y="92038"/>
                  </a:lnTo>
                  <a:lnTo>
                    <a:pt x="6830" y="91762"/>
                  </a:lnTo>
                  <a:lnTo>
                    <a:pt x="7151" y="90914"/>
                  </a:lnTo>
                  <a:lnTo>
                    <a:pt x="6684" y="89803"/>
                  </a:lnTo>
                  <a:lnTo>
                    <a:pt x="6622" y="88971"/>
                  </a:lnTo>
                  <a:lnTo>
                    <a:pt x="7310" y="87876"/>
                  </a:lnTo>
                  <a:lnTo>
                    <a:pt x="8322" y="86855"/>
                  </a:lnTo>
                  <a:lnTo>
                    <a:pt x="14815" y="85178"/>
                  </a:lnTo>
                  <a:lnTo>
                    <a:pt x="20385" y="83955"/>
                  </a:lnTo>
                  <a:lnTo>
                    <a:pt x="23278" y="84770"/>
                  </a:lnTo>
                  <a:lnTo>
                    <a:pt x="28886" y="86647"/>
                  </a:lnTo>
                  <a:lnTo>
                    <a:pt x="31773" y="87613"/>
                  </a:lnTo>
                  <a:lnTo>
                    <a:pt x="33775" y="88184"/>
                  </a:lnTo>
                  <a:lnTo>
                    <a:pt x="35538" y="90928"/>
                  </a:lnTo>
                  <a:lnTo>
                    <a:pt x="36690" y="90802"/>
                  </a:lnTo>
                  <a:lnTo>
                    <a:pt x="37861" y="90248"/>
                  </a:lnTo>
                  <a:lnTo>
                    <a:pt x="38549" y="89572"/>
                  </a:lnTo>
                  <a:lnTo>
                    <a:pt x="39108" y="87238"/>
                  </a:lnTo>
                  <a:lnTo>
                    <a:pt x="41712" y="85920"/>
                  </a:lnTo>
                  <a:lnTo>
                    <a:pt x="47455" y="84360"/>
                  </a:lnTo>
                  <a:lnTo>
                    <a:pt x="47857" y="83446"/>
                  </a:lnTo>
                  <a:lnTo>
                    <a:pt x="47776" y="82943"/>
                  </a:lnTo>
                  <a:lnTo>
                    <a:pt x="48677" y="82501"/>
                  </a:lnTo>
                  <a:lnTo>
                    <a:pt x="51549" y="82049"/>
                  </a:lnTo>
                  <a:lnTo>
                    <a:pt x="57356" y="81615"/>
                  </a:lnTo>
                  <a:lnTo>
                    <a:pt x="59332" y="81939"/>
                  </a:lnTo>
                  <a:lnTo>
                    <a:pt x="61577" y="82857"/>
                  </a:lnTo>
                  <a:lnTo>
                    <a:pt x="63318" y="83769"/>
                  </a:lnTo>
                  <a:lnTo>
                    <a:pt x="64977" y="83734"/>
                  </a:lnTo>
                  <a:lnTo>
                    <a:pt x="66343" y="83544"/>
                  </a:lnTo>
                  <a:lnTo>
                    <a:pt x="66923" y="83796"/>
                  </a:lnTo>
                  <a:lnTo>
                    <a:pt x="67363" y="84608"/>
                  </a:lnTo>
                  <a:lnTo>
                    <a:pt x="68072" y="85334"/>
                  </a:lnTo>
                  <a:lnTo>
                    <a:pt x="70288" y="84348"/>
                  </a:lnTo>
                  <a:lnTo>
                    <a:pt x="72298" y="83069"/>
                  </a:lnTo>
                  <a:lnTo>
                    <a:pt x="73882" y="82885"/>
                  </a:lnTo>
                  <a:lnTo>
                    <a:pt x="75345" y="82398"/>
                  </a:lnTo>
                  <a:lnTo>
                    <a:pt x="75772" y="81544"/>
                  </a:lnTo>
                  <a:lnTo>
                    <a:pt x="76918" y="80129"/>
                  </a:lnTo>
                  <a:lnTo>
                    <a:pt x="80197" y="77423"/>
                  </a:lnTo>
                  <a:lnTo>
                    <a:pt x="81900" y="76986"/>
                  </a:lnTo>
                  <a:lnTo>
                    <a:pt x="83004" y="76987"/>
                  </a:lnTo>
                  <a:lnTo>
                    <a:pt x="83055" y="77423"/>
                  </a:lnTo>
                  <a:lnTo>
                    <a:pt x="83590" y="77821"/>
                  </a:lnTo>
                  <a:lnTo>
                    <a:pt x="86455" y="78445"/>
                  </a:lnTo>
                  <a:lnTo>
                    <a:pt x="87327" y="77734"/>
                  </a:lnTo>
                  <a:lnTo>
                    <a:pt x="87788" y="76747"/>
                  </a:lnTo>
                  <a:lnTo>
                    <a:pt x="86787" y="75182"/>
                  </a:lnTo>
                  <a:lnTo>
                    <a:pt x="86768" y="74526"/>
                  </a:lnTo>
                  <a:lnTo>
                    <a:pt x="87143" y="73927"/>
                  </a:lnTo>
                  <a:lnTo>
                    <a:pt x="87680" y="73569"/>
                  </a:lnTo>
                  <a:lnTo>
                    <a:pt x="92252" y="75054"/>
                  </a:lnTo>
                  <a:lnTo>
                    <a:pt x="93264" y="75024"/>
                  </a:lnTo>
                  <a:lnTo>
                    <a:pt x="95350" y="74190"/>
                  </a:lnTo>
                  <a:lnTo>
                    <a:pt x="97264" y="72723"/>
                  </a:lnTo>
                  <a:lnTo>
                    <a:pt x="97954" y="71571"/>
                  </a:lnTo>
                  <a:lnTo>
                    <a:pt x="107324" y="67823"/>
                  </a:lnTo>
                  <a:lnTo>
                    <a:pt x="107988" y="67143"/>
                  </a:lnTo>
                  <a:lnTo>
                    <a:pt x="107855" y="66649"/>
                  </a:lnTo>
                  <a:lnTo>
                    <a:pt x="103929" y="65776"/>
                  </a:lnTo>
                  <a:lnTo>
                    <a:pt x="102159" y="66264"/>
                  </a:lnTo>
                  <a:lnTo>
                    <a:pt x="100518" y="66267"/>
                  </a:lnTo>
                  <a:lnTo>
                    <a:pt x="99533" y="65719"/>
                  </a:lnTo>
                  <a:lnTo>
                    <a:pt x="94762" y="65505"/>
                  </a:lnTo>
                  <a:lnTo>
                    <a:pt x="93715" y="65121"/>
                  </a:lnTo>
                  <a:lnTo>
                    <a:pt x="90552" y="62416"/>
                  </a:lnTo>
                  <a:lnTo>
                    <a:pt x="88380" y="61387"/>
                  </a:lnTo>
                  <a:lnTo>
                    <a:pt x="86631" y="60709"/>
                  </a:lnTo>
                  <a:lnTo>
                    <a:pt x="84720" y="60806"/>
                  </a:lnTo>
                  <a:lnTo>
                    <a:pt x="82459" y="61516"/>
                  </a:lnTo>
                  <a:lnTo>
                    <a:pt x="81746" y="61194"/>
                  </a:lnTo>
                  <a:lnTo>
                    <a:pt x="81563" y="60063"/>
                  </a:lnTo>
                  <a:lnTo>
                    <a:pt x="81571" y="58637"/>
                  </a:lnTo>
                  <a:lnTo>
                    <a:pt x="81109" y="57109"/>
                  </a:lnTo>
                  <a:lnTo>
                    <a:pt x="79760" y="56754"/>
                  </a:lnTo>
                  <a:lnTo>
                    <a:pt x="78020" y="57357"/>
                  </a:lnTo>
                  <a:lnTo>
                    <a:pt x="75423" y="56741"/>
                  </a:lnTo>
                  <a:lnTo>
                    <a:pt x="73216" y="56521"/>
                  </a:lnTo>
                  <a:lnTo>
                    <a:pt x="72647" y="53305"/>
                  </a:lnTo>
                  <a:lnTo>
                    <a:pt x="71756" y="51933"/>
                  </a:lnTo>
                  <a:lnTo>
                    <a:pt x="70836" y="50493"/>
                  </a:lnTo>
                  <a:lnTo>
                    <a:pt x="69875" y="50082"/>
                  </a:lnTo>
                  <a:lnTo>
                    <a:pt x="68299" y="49364"/>
                  </a:lnTo>
                  <a:lnTo>
                    <a:pt x="68205" y="47663"/>
                  </a:lnTo>
                  <a:lnTo>
                    <a:pt x="67870" y="47181"/>
                  </a:lnTo>
                  <a:lnTo>
                    <a:pt x="67311" y="46954"/>
                  </a:lnTo>
                  <a:lnTo>
                    <a:pt x="66553" y="47149"/>
                  </a:lnTo>
                  <a:lnTo>
                    <a:pt x="65579" y="48003"/>
                  </a:lnTo>
                  <a:lnTo>
                    <a:pt x="66059" y="49877"/>
                  </a:lnTo>
                  <a:lnTo>
                    <a:pt x="65689" y="51756"/>
                  </a:lnTo>
                  <a:lnTo>
                    <a:pt x="65117" y="52701"/>
                  </a:lnTo>
                  <a:lnTo>
                    <a:pt x="64014" y="53397"/>
                  </a:lnTo>
                  <a:lnTo>
                    <a:pt x="62753" y="53413"/>
                  </a:lnTo>
                  <a:lnTo>
                    <a:pt x="60567" y="52462"/>
                  </a:lnTo>
                  <a:lnTo>
                    <a:pt x="60222" y="58151"/>
                  </a:lnTo>
                  <a:lnTo>
                    <a:pt x="59798" y="58500"/>
                  </a:lnTo>
                  <a:lnTo>
                    <a:pt x="57194" y="57696"/>
                  </a:lnTo>
                  <a:lnTo>
                    <a:pt x="55111" y="58043"/>
                  </a:lnTo>
                  <a:lnTo>
                    <a:pt x="51997" y="57692"/>
                  </a:lnTo>
                  <a:lnTo>
                    <a:pt x="49654" y="56754"/>
                  </a:lnTo>
                  <a:lnTo>
                    <a:pt x="47903" y="56494"/>
                  </a:lnTo>
                  <a:lnTo>
                    <a:pt x="45080" y="55695"/>
                  </a:lnTo>
                  <a:lnTo>
                    <a:pt x="42924" y="54656"/>
                  </a:lnTo>
                  <a:lnTo>
                    <a:pt x="41596" y="50842"/>
                  </a:lnTo>
                  <a:lnTo>
                    <a:pt x="40339" y="49480"/>
                  </a:lnTo>
                  <a:lnTo>
                    <a:pt x="39151" y="49189"/>
                  </a:lnTo>
                  <a:lnTo>
                    <a:pt x="34329" y="50507"/>
                  </a:lnTo>
                  <a:lnTo>
                    <a:pt x="32572" y="49487"/>
                  </a:lnTo>
                  <a:lnTo>
                    <a:pt x="29317" y="48181"/>
                  </a:lnTo>
                  <a:lnTo>
                    <a:pt x="26853" y="47694"/>
                  </a:lnTo>
                  <a:lnTo>
                    <a:pt x="26192" y="46988"/>
                  </a:lnTo>
                  <a:lnTo>
                    <a:pt x="26303" y="46119"/>
                  </a:lnTo>
                  <a:lnTo>
                    <a:pt x="33875" y="41874"/>
                  </a:lnTo>
                  <a:lnTo>
                    <a:pt x="36857" y="38951"/>
                  </a:lnTo>
                  <a:lnTo>
                    <a:pt x="38736" y="37717"/>
                  </a:lnTo>
                  <a:lnTo>
                    <a:pt x="41413" y="36895"/>
                  </a:lnTo>
                  <a:lnTo>
                    <a:pt x="43501" y="36413"/>
                  </a:lnTo>
                  <a:lnTo>
                    <a:pt x="44567" y="33734"/>
                  </a:lnTo>
                  <a:lnTo>
                    <a:pt x="44975" y="33425"/>
                  </a:lnTo>
                  <a:lnTo>
                    <a:pt x="46459" y="33226"/>
                  </a:lnTo>
                  <a:lnTo>
                    <a:pt x="49827" y="32127"/>
                  </a:lnTo>
                  <a:lnTo>
                    <a:pt x="55251" y="29775"/>
                  </a:lnTo>
                  <a:lnTo>
                    <a:pt x="55356" y="29128"/>
                  </a:lnTo>
                  <a:lnTo>
                    <a:pt x="54814" y="28571"/>
                  </a:lnTo>
                  <a:lnTo>
                    <a:pt x="52528" y="27368"/>
                  </a:lnTo>
                  <a:lnTo>
                    <a:pt x="49932" y="26410"/>
                  </a:lnTo>
                  <a:lnTo>
                    <a:pt x="48356" y="26910"/>
                  </a:lnTo>
                  <a:lnTo>
                    <a:pt x="47466" y="27404"/>
                  </a:lnTo>
                  <a:lnTo>
                    <a:pt x="45976" y="26160"/>
                  </a:lnTo>
                  <a:lnTo>
                    <a:pt x="45976" y="24881"/>
                  </a:lnTo>
                  <a:lnTo>
                    <a:pt x="47620" y="22687"/>
                  </a:lnTo>
                  <a:lnTo>
                    <a:pt x="48990" y="21590"/>
                  </a:lnTo>
                  <a:lnTo>
                    <a:pt x="49565" y="19479"/>
                  </a:lnTo>
                  <a:lnTo>
                    <a:pt x="51522" y="18068"/>
                  </a:lnTo>
                  <a:lnTo>
                    <a:pt x="53562" y="15832"/>
                  </a:lnTo>
                  <a:lnTo>
                    <a:pt x="56028" y="14005"/>
                  </a:lnTo>
                  <a:lnTo>
                    <a:pt x="60600" y="12634"/>
                  </a:lnTo>
                  <a:lnTo>
                    <a:pt x="63147" y="13082"/>
                  </a:lnTo>
                  <a:lnTo>
                    <a:pt x="65538" y="12759"/>
                  </a:lnTo>
                  <a:lnTo>
                    <a:pt x="69241" y="11647"/>
                  </a:lnTo>
                  <a:lnTo>
                    <a:pt x="69953" y="11575"/>
                  </a:lnTo>
                  <a:lnTo>
                    <a:pt x="71508" y="11556"/>
                  </a:lnTo>
                  <a:lnTo>
                    <a:pt x="81042" y="13255"/>
                  </a:lnTo>
                  <a:lnTo>
                    <a:pt x="84191" y="13339"/>
                  </a:lnTo>
                  <a:lnTo>
                    <a:pt x="91580" y="15548"/>
                  </a:lnTo>
                  <a:lnTo>
                    <a:pt x="94978" y="16027"/>
                  </a:lnTo>
                  <a:lnTo>
                    <a:pt x="97377" y="16649"/>
                  </a:lnTo>
                  <a:lnTo>
                    <a:pt x="98467" y="17600"/>
                  </a:lnTo>
                  <a:lnTo>
                    <a:pt x="100200" y="18770"/>
                  </a:lnTo>
                  <a:lnTo>
                    <a:pt x="109477" y="19717"/>
                  </a:lnTo>
                  <a:lnTo>
                    <a:pt x="112022" y="20346"/>
                  </a:lnTo>
                  <a:lnTo>
                    <a:pt x="112937" y="21371"/>
                  </a:lnTo>
                  <a:lnTo>
                    <a:pt x="115579" y="22676"/>
                  </a:lnTo>
                  <a:lnTo>
                    <a:pt x="117827" y="22973"/>
                  </a:lnTo>
                  <a:lnTo>
                    <a:pt x="115862" y="17875"/>
                  </a:lnTo>
                  <a:lnTo>
                    <a:pt x="116645" y="14849"/>
                  </a:lnTo>
                  <a:lnTo>
                    <a:pt x="119576" y="6565"/>
                  </a:lnTo>
                  <a:lnTo>
                    <a:pt x="121116" y="5319"/>
                  </a:lnTo>
                  <a:lnTo>
                    <a:pt x="124061" y="4213"/>
                  </a:lnTo>
                  <a:lnTo>
                    <a:pt x="128689" y="2979"/>
                  </a:lnTo>
                  <a:lnTo>
                    <a:pt x="130435" y="1253"/>
                  </a:lnTo>
                  <a:lnTo>
                    <a:pt x="134221" y="1430"/>
                  </a:lnTo>
                  <a:lnTo>
                    <a:pt x="135870" y="1279"/>
                  </a:lnTo>
                  <a:lnTo>
                    <a:pt x="137001" y="970"/>
                  </a:lnTo>
                  <a:lnTo>
                    <a:pt x="137616" y="0"/>
                  </a:lnTo>
                  <a:lnTo>
                    <a:pt x="141893" y="1683"/>
                  </a:lnTo>
                  <a:lnTo>
                    <a:pt x="149034" y="5089"/>
                  </a:lnTo>
                  <a:lnTo>
                    <a:pt x="154431" y="7245"/>
                  </a:lnTo>
                  <a:lnTo>
                    <a:pt x="160789" y="9284"/>
                  </a:lnTo>
                  <a:lnTo>
                    <a:pt x="169592" y="11147"/>
                  </a:lnTo>
                  <a:lnTo>
                    <a:pt x="177038" y="11765"/>
                  </a:lnTo>
                  <a:lnTo>
                    <a:pt x="178311" y="11327"/>
                  </a:lnTo>
                  <a:lnTo>
                    <a:pt x="181291" y="8496"/>
                  </a:lnTo>
                  <a:lnTo>
                    <a:pt x="182694" y="8369"/>
                  </a:lnTo>
                  <a:lnTo>
                    <a:pt x="185233" y="8618"/>
                  </a:lnTo>
                  <a:lnTo>
                    <a:pt x="193135" y="8750"/>
                  </a:lnTo>
                  <a:lnTo>
                    <a:pt x="201177" y="8883"/>
                  </a:lnTo>
                  <a:lnTo>
                    <a:pt x="204971" y="8609"/>
                  </a:lnTo>
                  <a:lnTo>
                    <a:pt x="213194" y="7430"/>
                  </a:lnTo>
                  <a:lnTo>
                    <a:pt x="214411" y="7372"/>
                  </a:lnTo>
                  <a:lnTo>
                    <a:pt x="216324" y="7453"/>
                  </a:lnTo>
                  <a:lnTo>
                    <a:pt x="221249" y="9056"/>
                  </a:lnTo>
                  <a:lnTo>
                    <a:pt x="224925" y="9283"/>
                  </a:lnTo>
                  <a:lnTo>
                    <a:pt x="227432" y="9275"/>
                  </a:lnTo>
                  <a:lnTo>
                    <a:pt x="228894" y="9404"/>
                  </a:lnTo>
                  <a:lnTo>
                    <a:pt x="231941" y="9344"/>
                  </a:lnTo>
                  <a:lnTo>
                    <a:pt x="236893" y="9538"/>
                  </a:lnTo>
                  <a:lnTo>
                    <a:pt x="243014" y="10579"/>
                  </a:lnTo>
                  <a:lnTo>
                    <a:pt x="250389" y="10391"/>
                  </a:lnTo>
                  <a:lnTo>
                    <a:pt x="252764" y="10193"/>
                  </a:lnTo>
                  <a:lnTo>
                    <a:pt x="256860" y="10382"/>
                  </a:lnTo>
                  <a:lnTo>
                    <a:pt x="260123" y="11375"/>
                  </a:lnTo>
                  <a:lnTo>
                    <a:pt x="264246" y="12423"/>
                  </a:lnTo>
                  <a:lnTo>
                    <a:pt x="266834" y="12862"/>
                  </a:lnTo>
                  <a:lnTo>
                    <a:pt x="268570" y="13089"/>
                  </a:lnTo>
                  <a:lnTo>
                    <a:pt x="271662" y="13169"/>
                  </a:lnTo>
                  <a:lnTo>
                    <a:pt x="273508" y="12839"/>
                  </a:lnTo>
                  <a:lnTo>
                    <a:pt x="274563" y="13301"/>
                  </a:lnTo>
                  <a:lnTo>
                    <a:pt x="275618" y="15871"/>
                  </a:lnTo>
                  <a:lnTo>
                    <a:pt x="278174" y="17562"/>
                  </a:lnTo>
                  <a:lnTo>
                    <a:pt x="280171" y="19154"/>
                  </a:lnTo>
                  <a:lnTo>
                    <a:pt x="281842" y="20915"/>
                  </a:lnTo>
                  <a:lnTo>
                    <a:pt x="283552" y="21632"/>
                  </a:lnTo>
                  <a:lnTo>
                    <a:pt x="286545" y="21657"/>
                  </a:lnTo>
                  <a:lnTo>
                    <a:pt x="292210" y="22159"/>
                  </a:lnTo>
                  <a:lnTo>
                    <a:pt x="295462" y="22860"/>
                  </a:lnTo>
                  <a:lnTo>
                    <a:pt x="299612" y="2590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8507393" y="2343305"/>
              <a:ext cx="6047" cy="2651"/>
            </a:xfrm>
            <a:custGeom>
              <a:avLst/>
              <a:pathLst>
                <a:path w="6047" h="2651">
                  <a:moveTo>
                    <a:pt x="6047" y="1586"/>
                  </a:moveTo>
                  <a:lnTo>
                    <a:pt x="5953" y="1018"/>
                  </a:lnTo>
                  <a:lnTo>
                    <a:pt x="5011" y="752"/>
                  </a:lnTo>
                  <a:lnTo>
                    <a:pt x="2329" y="445"/>
                  </a:lnTo>
                  <a:lnTo>
                    <a:pt x="413" y="8"/>
                  </a:lnTo>
                  <a:lnTo>
                    <a:pt x="0" y="0"/>
                  </a:lnTo>
                  <a:lnTo>
                    <a:pt x="178" y="543"/>
                  </a:lnTo>
                  <a:lnTo>
                    <a:pt x="990" y="1507"/>
                  </a:lnTo>
                  <a:lnTo>
                    <a:pt x="2121" y="2536"/>
                  </a:lnTo>
                  <a:lnTo>
                    <a:pt x="3572" y="265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8540170" y="2340194"/>
              <a:ext cx="3343" cy="2436"/>
            </a:xfrm>
            <a:custGeom>
              <a:avLst/>
              <a:pathLst>
                <a:path w="3343" h="2436">
                  <a:moveTo>
                    <a:pt x="3060" y="1245"/>
                  </a:moveTo>
                  <a:lnTo>
                    <a:pt x="3343" y="0"/>
                  </a:lnTo>
                  <a:lnTo>
                    <a:pt x="2663" y="56"/>
                  </a:lnTo>
                  <a:lnTo>
                    <a:pt x="1867" y="396"/>
                  </a:lnTo>
                  <a:lnTo>
                    <a:pt x="340" y="736"/>
                  </a:lnTo>
                  <a:lnTo>
                    <a:pt x="0" y="1360"/>
                  </a:lnTo>
                  <a:lnTo>
                    <a:pt x="1019" y="2152"/>
                  </a:lnTo>
                  <a:lnTo>
                    <a:pt x="2320" y="24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8520597" y="2335856"/>
              <a:ext cx="7407" cy="7429"/>
            </a:xfrm>
            <a:custGeom>
              <a:avLst/>
              <a:pathLst>
                <a:path w="7407" h="7429">
                  <a:moveTo>
                    <a:pt x="6784" y="7176"/>
                  </a:moveTo>
                  <a:lnTo>
                    <a:pt x="7045" y="6784"/>
                  </a:lnTo>
                  <a:lnTo>
                    <a:pt x="6042" y="4765"/>
                  </a:lnTo>
                  <a:lnTo>
                    <a:pt x="7407" y="2878"/>
                  </a:lnTo>
                  <a:lnTo>
                    <a:pt x="4687" y="2559"/>
                  </a:lnTo>
                  <a:lnTo>
                    <a:pt x="3308" y="2001"/>
                  </a:lnTo>
                  <a:lnTo>
                    <a:pt x="1753" y="86"/>
                  </a:lnTo>
                  <a:lnTo>
                    <a:pt x="1238" y="0"/>
                  </a:lnTo>
                  <a:lnTo>
                    <a:pt x="431" y="526"/>
                  </a:lnTo>
                  <a:lnTo>
                    <a:pt x="0" y="1776"/>
                  </a:lnTo>
                  <a:lnTo>
                    <a:pt x="380" y="3134"/>
                  </a:lnTo>
                  <a:lnTo>
                    <a:pt x="1486" y="4049"/>
                  </a:lnTo>
                  <a:lnTo>
                    <a:pt x="2326" y="4414"/>
                  </a:lnTo>
                  <a:lnTo>
                    <a:pt x="2293" y="4862"/>
                  </a:lnTo>
                  <a:lnTo>
                    <a:pt x="1411" y="7106"/>
                  </a:lnTo>
                  <a:lnTo>
                    <a:pt x="2863" y="7388"/>
                  </a:lnTo>
                  <a:lnTo>
                    <a:pt x="5405" y="742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9412132" y="3147474"/>
              <a:ext cx="2620" cy="2826"/>
            </a:xfrm>
            <a:custGeom>
              <a:avLst/>
              <a:pathLst>
                <a:path w="2620" h="2826">
                  <a:moveTo>
                    <a:pt x="2620" y="1754"/>
                  </a:moveTo>
                  <a:lnTo>
                    <a:pt x="1611" y="2826"/>
                  </a:lnTo>
                  <a:lnTo>
                    <a:pt x="0" y="6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9405788" y="3130673"/>
              <a:ext cx="1430" cy="3162"/>
            </a:xfrm>
            <a:custGeom>
              <a:avLst/>
              <a:pathLst>
                <a:path w="1430" h="3162">
                  <a:moveTo>
                    <a:pt x="1430" y="2898"/>
                  </a:moveTo>
                  <a:lnTo>
                    <a:pt x="939" y="3162"/>
                  </a:lnTo>
                  <a:lnTo>
                    <a:pt x="475" y="3154"/>
                  </a:lnTo>
                  <a:lnTo>
                    <a:pt x="0" y="2749"/>
                  </a:lnTo>
                  <a:lnTo>
                    <a:pt x="45" y="1156"/>
                  </a:lnTo>
                  <a:lnTo>
                    <a:pt x="391" y="183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9387173" y="3039063"/>
              <a:ext cx="146066" cy="118656"/>
            </a:xfrm>
            <a:custGeom>
              <a:avLst/>
              <a:pathLst>
                <a:path w="146066" h="118656">
                  <a:moveTo>
                    <a:pt x="58214" y="118656"/>
                  </a:moveTo>
                  <a:lnTo>
                    <a:pt x="53683" y="115062"/>
                  </a:lnTo>
                  <a:lnTo>
                    <a:pt x="44694" y="113809"/>
                  </a:lnTo>
                  <a:lnTo>
                    <a:pt x="43717" y="112225"/>
                  </a:lnTo>
                  <a:lnTo>
                    <a:pt x="42854" y="111916"/>
                  </a:lnTo>
                  <a:lnTo>
                    <a:pt x="42025" y="113976"/>
                  </a:lnTo>
                  <a:lnTo>
                    <a:pt x="37089" y="115956"/>
                  </a:lnTo>
                  <a:lnTo>
                    <a:pt x="35022" y="114760"/>
                  </a:lnTo>
                  <a:lnTo>
                    <a:pt x="33506" y="113311"/>
                  </a:lnTo>
                  <a:lnTo>
                    <a:pt x="33732" y="111541"/>
                  </a:lnTo>
                  <a:lnTo>
                    <a:pt x="35160" y="110094"/>
                  </a:lnTo>
                  <a:lnTo>
                    <a:pt x="37613" y="109056"/>
                  </a:lnTo>
                  <a:lnTo>
                    <a:pt x="38746" y="105421"/>
                  </a:lnTo>
                  <a:lnTo>
                    <a:pt x="36879" y="100764"/>
                  </a:lnTo>
                  <a:lnTo>
                    <a:pt x="35241" y="99408"/>
                  </a:lnTo>
                  <a:lnTo>
                    <a:pt x="33511" y="98332"/>
                  </a:lnTo>
                  <a:lnTo>
                    <a:pt x="31695" y="100065"/>
                  </a:lnTo>
                  <a:lnTo>
                    <a:pt x="30165" y="103028"/>
                  </a:lnTo>
                  <a:lnTo>
                    <a:pt x="28570" y="104552"/>
                  </a:lnTo>
                  <a:lnTo>
                    <a:pt x="26319" y="104893"/>
                  </a:lnTo>
                  <a:lnTo>
                    <a:pt x="23022" y="104770"/>
                  </a:lnTo>
                  <a:lnTo>
                    <a:pt x="21740" y="100347"/>
                  </a:lnTo>
                  <a:lnTo>
                    <a:pt x="21316" y="96552"/>
                  </a:lnTo>
                  <a:lnTo>
                    <a:pt x="21767" y="92222"/>
                  </a:lnTo>
                  <a:lnTo>
                    <a:pt x="22266" y="89656"/>
                  </a:lnTo>
                  <a:lnTo>
                    <a:pt x="19090" y="86118"/>
                  </a:lnTo>
                  <a:lnTo>
                    <a:pt x="18914" y="82749"/>
                  </a:lnTo>
                  <a:lnTo>
                    <a:pt x="17379" y="81011"/>
                  </a:lnTo>
                  <a:lnTo>
                    <a:pt x="16928" y="81889"/>
                  </a:lnTo>
                  <a:lnTo>
                    <a:pt x="16971" y="82857"/>
                  </a:lnTo>
                  <a:lnTo>
                    <a:pt x="16534" y="82155"/>
                  </a:lnTo>
                  <a:lnTo>
                    <a:pt x="11520" y="72270"/>
                  </a:lnTo>
                  <a:lnTo>
                    <a:pt x="10681" y="67687"/>
                  </a:lnTo>
                  <a:lnTo>
                    <a:pt x="11542" y="64157"/>
                  </a:lnTo>
                  <a:lnTo>
                    <a:pt x="12046" y="62972"/>
                  </a:lnTo>
                  <a:lnTo>
                    <a:pt x="10600" y="61114"/>
                  </a:lnTo>
                  <a:lnTo>
                    <a:pt x="8565" y="59002"/>
                  </a:lnTo>
                  <a:lnTo>
                    <a:pt x="4970" y="56238"/>
                  </a:lnTo>
                  <a:lnTo>
                    <a:pt x="4725" y="51862"/>
                  </a:lnTo>
                  <a:lnTo>
                    <a:pt x="3923" y="46702"/>
                  </a:lnTo>
                  <a:lnTo>
                    <a:pt x="2844" y="44963"/>
                  </a:lnTo>
                  <a:lnTo>
                    <a:pt x="1195" y="41785"/>
                  </a:lnTo>
                  <a:lnTo>
                    <a:pt x="305" y="39153"/>
                  </a:lnTo>
                  <a:lnTo>
                    <a:pt x="0" y="32195"/>
                  </a:lnTo>
                  <a:lnTo>
                    <a:pt x="458" y="31634"/>
                  </a:lnTo>
                  <a:lnTo>
                    <a:pt x="3006" y="31433"/>
                  </a:lnTo>
                  <a:lnTo>
                    <a:pt x="6277" y="30933"/>
                  </a:lnTo>
                  <a:lnTo>
                    <a:pt x="6792" y="29809"/>
                  </a:lnTo>
                  <a:lnTo>
                    <a:pt x="6217" y="28880"/>
                  </a:lnTo>
                  <a:lnTo>
                    <a:pt x="8309" y="27306"/>
                  </a:lnTo>
                  <a:lnTo>
                    <a:pt x="11307" y="23853"/>
                  </a:lnTo>
                  <a:lnTo>
                    <a:pt x="13625" y="20245"/>
                  </a:lnTo>
                  <a:lnTo>
                    <a:pt x="15295" y="17967"/>
                  </a:lnTo>
                  <a:lnTo>
                    <a:pt x="16291" y="15706"/>
                  </a:lnTo>
                  <a:lnTo>
                    <a:pt x="19656" y="12505"/>
                  </a:lnTo>
                  <a:lnTo>
                    <a:pt x="24309" y="10292"/>
                  </a:lnTo>
                  <a:lnTo>
                    <a:pt x="27461" y="9775"/>
                  </a:lnTo>
                  <a:lnTo>
                    <a:pt x="30748" y="9021"/>
                  </a:lnTo>
                  <a:lnTo>
                    <a:pt x="33897" y="7948"/>
                  </a:lnTo>
                  <a:lnTo>
                    <a:pt x="35389" y="7847"/>
                  </a:lnTo>
                  <a:lnTo>
                    <a:pt x="39300" y="9144"/>
                  </a:lnTo>
                  <a:lnTo>
                    <a:pt x="41413" y="9476"/>
                  </a:lnTo>
                  <a:lnTo>
                    <a:pt x="43631" y="9458"/>
                  </a:lnTo>
                  <a:lnTo>
                    <a:pt x="45930" y="9593"/>
                  </a:lnTo>
                  <a:lnTo>
                    <a:pt x="47933" y="9460"/>
                  </a:lnTo>
                  <a:lnTo>
                    <a:pt x="52725" y="8554"/>
                  </a:lnTo>
                  <a:lnTo>
                    <a:pt x="57807" y="9271"/>
                  </a:lnTo>
                  <a:lnTo>
                    <a:pt x="62343" y="8705"/>
                  </a:lnTo>
                  <a:lnTo>
                    <a:pt x="67959" y="7661"/>
                  </a:lnTo>
                  <a:lnTo>
                    <a:pt x="70717" y="8319"/>
                  </a:lnTo>
                  <a:lnTo>
                    <a:pt x="73230" y="9366"/>
                  </a:lnTo>
                  <a:lnTo>
                    <a:pt x="73580" y="11485"/>
                  </a:lnTo>
                  <a:lnTo>
                    <a:pt x="74161" y="12452"/>
                  </a:lnTo>
                  <a:lnTo>
                    <a:pt x="74997" y="13200"/>
                  </a:lnTo>
                  <a:lnTo>
                    <a:pt x="76114" y="13198"/>
                  </a:lnTo>
                  <a:lnTo>
                    <a:pt x="77547" y="11720"/>
                  </a:lnTo>
                  <a:lnTo>
                    <a:pt x="78740" y="10196"/>
                  </a:lnTo>
                  <a:lnTo>
                    <a:pt x="79132" y="9916"/>
                  </a:lnTo>
                  <a:lnTo>
                    <a:pt x="79194" y="10666"/>
                  </a:lnTo>
                  <a:lnTo>
                    <a:pt x="79787" y="12316"/>
                  </a:lnTo>
                  <a:lnTo>
                    <a:pt x="80856" y="13942"/>
                  </a:lnTo>
                  <a:lnTo>
                    <a:pt x="81938" y="15021"/>
                  </a:lnTo>
                  <a:lnTo>
                    <a:pt x="83743" y="16456"/>
                  </a:lnTo>
                  <a:lnTo>
                    <a:pt x="84917" y="16525"/>
                  </a:lnTo>
                  <a:lnTo>
                    <a:pt x="88755" y="15168"/>
                  </a:lnTo>
                  <a:lnTo>
                    <a:pt x="94508" y="17136"/>
                  </a:lnTo>
                  <a:lnTo>
                    <a:pt x="95180" y="18128"/>
                  </a:lnTo>
                  <a:lnTo>
                    <a:pt x="97042" y="20130"/>
                  </a:lnTo>
                  <a:lnTo>
                    <a:pt x="99061" y="21570"/>
                  </a:lnTo>
                  <a:lnTo>
                    <a:pt x="103546" y="21661"/>
                  </a:lnTo>
                  <a:lnTo>
                    <a:pt x="105146" y="18126"/>
                  </a:lnTo>
                  <a:lnTo>
                    <a:pt x="104372" y="15971"/>
                  </a:lnTo>
                  <a:lnTo>
                    <a:pt x="101813" y="12219"/>
                  </a:lnTo>
                  <a:lnTo>
                    <a:pt x="101117" y="10005"/>
                  </a:lnTo>
                  <a:lnTo>
                    <a:pt x="101932" y="9613"/>
                  </a:lnTo>
                  <a:lnTo>
                    <a:pt x="106266" y="9194"/>
                  </a:lnTo>
                  <a:lnTo>
                    <a:pt x="106970" y="8758"/>
                  </a:lnTo>
                  <a:lnTo>
                    <a:pt x="107928" y="6324"/>
                  </a:lnTo>
                  <a:lnTo>
                    <a:pt x="109105" y="6600"/>
                  </a:lnTo>
                  <a:lnTo>
                    <a:pt x="111510" y="6916"/>
                  </a:lnTo>
                  <a:lnTo>
                    <a:pt x="114052" y="5251"/>
                  </a:lnTo>
                  <a:lnTo>
                    <a:pt x="115558" y="3505"/>
                  </a:lnTo>
                  <a:lnTo>
                    <a:pt x="116378" y="4301"/>
                  </a:lnTo>
                  <a:lnTo>
                    <a:pt x="117276" y="5526"/>
                  </a:lnTo>
                  <a:lnTo>
                    <a:pt x="118259" y="6236"/>
                  </a:lnTo>
                  <a:lnTo>
                    <a:pt x="120088" y="7289"/>
                  </a:lnTo>
                  <a:lnTo>
                    <a:pt x="122099" y="8769"/>
                  </a:lnTo>
                  <a:lnTo>
                    <a:pt x="123351" y="10223"/>
                  </a:lnTo>
                  <a:lnTo>
                    <a:pt x="124358" y="10787"/>
                  </a:lnTo>
                  <a:lnTo>
                    <a:pt x="126935" y="10381"/>
                  </a:lnTo>
                  <a:lnTo>
                    <a:pt x="127623" y="10438"/>
                  </a:lnTo>
                  <a:lnTo>
                    <a:pt x="129118" y="8678"/>
                  </a:lnTo>
                  <a:lnTo>
                    <a:pt x="130168" y="7720"/>
                  </a:lnTo>
                  <a:lnTo>
                    <a:pt x="131058" y="7994"/>
                  </a:lnTo>
                  <a:lnTo>
                    <a:pt x="132356" y="7969"/>
                  </a:lnTo>
                  <a:lnTo>
                    <a:pt x="135044" y="5725"/>
                  </a:lnTo>
                  <a:lnTo>
                    <a:pt x="136582" y="3674"/>
                  </a:lnTo>
                  <a:lnTo>
                    <a:pt x="137422" y="3114"/>
                  </a:lnTo>
                  <a:lnTo>
                    <a:pt x="139832" y="4138"/>
                  </a:lnTo>
                  <a:lnTo>
                    <a:pt x="140795" y="3929"/>
                  </a:lnTo>
                  <a:lnTo>
                    <a:pt x="142188" y="1107"/>
                  </a:lnTo>
                  <a:lnTo>
                    <a:pt x="143688" y="0"/>
                  </a:lnTo>
                  <a:lnTo>
                    <a:pt x="144125" y="1523"/>
                  </a:lnTo>
                  <a:lnTo>
                    <a:pt x="142962" y="4402"/>
                  </a:lnTo>
                  <a:lnTo>
                    <a:pt x="141726" y="7015"/>
                  </a:lnTo>
                  <a:lnTo>
                    <a:pt x="139405" y="9295"/>
                  </a:lnTo>
                  <a:lnTo>
                    <a:pt x="139292" y="10976"/>
                  </a:lnTo>
                  <a:lnTo>
                    <a:pt x="138493" y="15985"/>
                  </a:lnTo>
                  <a:lnTo>
                    <a:pt x="138801" y="17580"/>
                  </a:lnTo>
                  <a:lnTo>
                    <a:pt x="139341" y="18945"/>
                  </a:lnTo>
                  <a:lnTo>
                    <a:pt x="140096" y="19677"/>
                  </a:lnTo>
                  <a:lnTo>
                    <a:pt x="142109" y="24579"/>
                  </a:lnTo>
                  <a:lnTo>
                    <a:pt x="143942" y="29039"/>
                  </a:lnTo>
                  <a:lnTo>
                    <a:pt x="145747" y="32702"/>
                  </a:lnTo>
                  <a:lnTo>
                    <a:pt x="146066" y="35020"/>
                  </a:lnTo>
                  <a:lnTo>
                    <a:pt x="144409" y="40888"/>
                  </a:lnTo>
                  <a:lnTo>
                    <a:pt x="142471" y="46278"/>
                  </a:lnTo>
                  <a:lnTo>
                    <a:pt x="142641" y="48966"/>
                  </a:lnTo>
                  <a:lnTo>
                    <a:pt x="143469" y="51657"/>
                  </a:lnTo>
                  <a:lnTo>
                    <a:pt x="144355" y="55244"/>
                  </a:lnTo>
                  <a:lnTo>
                    <a:pt x="144684" y="59829"/>
                  </a:lnTo>
                  <a:lnTo>
                    <a:pt x="144203" y="62820"/>
                  </a:lnTo>
                  <a:lnTo>
                    <a:pt x="143329" y="64678"/>
                  </a:lnTo>
                  <a:lnTo>
                    <a:pt x="141659" y="66580"/>
                  </a:lnTo>
                  <a:lnTo>
                    <a:pt x="140204" y="67553"/>
                  </a:lnTo>
                  <a:lnTo>
                    <a:pt x="138455" y="65935"/>
                  </a:lnTo>
                  <a:lnTo>
                    <a:pt x="137063" y="65865"/>
                  </a:lnTo>
                  <a:lnTo>
                    <a:pt x="135195" y="66351"/>
                  </a:lnTo>
                  <a:lnTo>
                    <a:pt x="133727" y="67096"/>
                  </a:lnTo>
                  <a:lnTo>
                    <a:pt x="130735" y="69891"/>
                  </a:lnTo>
                  <a:lnTo>
                    <a:pt x="127418" y="72610"/>
                  </a:lnTo>
                  <a:lnTo>
                    <a:pt x="122830" y="73305"/>
                  </a:lnTo>
                  <a:lnTo>
                    <a:pt x="121046" y="75324"/>
                  </a:lnTo>
                  <a:lnTo>
                    <a:pt x="119136" y="75603"/>
                  </a:lnTo>
                  <a:lnTo>
                    <a:pt x="115506" y="75704"/>
                  </a:lnTo>
                  <a:lnTo>
                    <a:pt x="113137" y="76176"/>
                  </a:lnTo>
                  <a:lnTo>
                    <a:pt x="113245" y="77191"/>
                  </a:lnTo>
                  <a:lnTo>
                    <a:pt x="113051" y="81981"/>
                  </a:lnTo>
                  <a:lnTo>
                    <a:pt x="113099" y="83102"/>
                  </a:lnTo>
                  <a:lnTo>
                    <a:pt x="112732" y="83401"/>
                  </a:lnTo>
                  <a:lnTo>
                    <a:pt x="111091" y="83544"/>
                  </a:lnTo>
                  <a:lnTo>
                    <a:pt x="108309" y="82811"/>
                  </a:lnTo>
                  <a:lnTo>
                    <a:pt x="104544" y="81625"/>
                  </a:lnTo>
                  <a:lnTo>
                    <a:pt x="101867" y="81439"/>
                  </a:lnTo>
                  <a:lnTo>
                    <a:pt x="100491" y="83526"/>
                  </a:lnTo>
                  <a:lnTo>
                    <a:pt x="99671" y="84342"/>
                  </a:lnTo>
                  <a:lnTo>
                    <a:pt x="98656" y="84468"/>
                  </a:lnTo>
                  <a:lnTo>
                    <a:pt x="97595" y="84838"/>
                  </a:lnTo>
                  <a:lnTo>
                    <a:pt x="97236" y="85769"/>
                  </a:lnTo>
                  <a:lnTo>
                    <a:pt x="97150" y="86934"/>
                  </a:lnTo>
                  <a:lnTo>
                    <a:pt x="97666" y="88926"/>
                  </a:lnTo>
                  <a:lnTo>
                    <a:pt x="97857" y="92094"/>
                  </a:lnTo>
                  <a:lnTo>
                    <a:pt x="97722" y="94253"/>
                  </a:lnTo>
                  <a:lnTo>
                    <a:pt x="98705" y="95620"/>
                  </a:lnTo>
                  <a:lnTo>
                    <a:pt x="104450" y="100212"/>
                  </a:lnTo>
                  <a:lnTo>
                    <a:pt x="106148" y="101360"/>
                  </a:lnTo>
                  <a:lnTo>
                    <a:pt x="106342" y="102045"/>
                  </a:lnTo>
                  <a:lnTo>
                    <a:pt x="105335" y="104542"/>
                  </a:lnTo>
                  <a:lnTo>
                    <a:pt x="106231" y="108053"/>
                  </a:lnTo>
                  <a:lnTo>
                    <a:pt x="104431" y="107988"/>
                  </a:lnTo>
                  <a:lnTo>
                    <a:pt x="101427" y="106481"/>
                  </a:lnTo>
                  <a:lnTo>
                    <a:pt x="99992" y="105559"/>
                  </a:lnTo>
                  <a:lnTo>
                    <a:pt x="98251" y="106296"/>
                  </a:lnTo>
                  <a:lnTo>
                    <a:pt x="97647" y="106155"/>
                  </a:lnTo>
                  <a:lnTo>
                    <a:pt x="96470" y="104428"/>
                  </a:lnTo>
                  <a:lnTo>
                    <a:pt x="94932" y="102662"/>
                  </a:lnTo>
                  <a:lnTo>
                    <a:pt x="93348" y="102550"/>
                  </a:lnTo>
                  <a:lnTo>
                    <a:pt x="89999" y="103245"/>
                  </a:lnTo>
                  <a:lnTo>
                    <a:pt x="86577" y="103728"/>
                  </a:lnTo>
                  <a:lnTo>
                    <a:pt x="85279" y="103723"/>
                  </a:lnTo>
                  <a:lnTo>
                    <a:pt x="84747" y="104041"/>
                  </a:lnTo>
                  <a:lnTo>
                    <a:pt x="82761" y="106664"/>
                  </a:lnTo>
                  <a:lnTo>
                    <a:pt x="81922" y="106213"/>
                  </a:lnTo>
                  <a:lnTo>
                    <a:pt x="78473" y="105216"/>
                  </a:lnTo>
                  <a:lnTo>
                    <a:pt x="75329" y="104834"/>
                  </a:lnTo>
                  <a:lnTo>
                    <a:pt x="74681" y="105512"/>
                  </a:lnTo>
                  <a:lnTo>
                    <a:pt x="75065" y="107653"/>
                  </a:lnTo>
                  <a:lnTo>
                    <a:pt x="75755" y="109742"/>
                  </a:lnTo>
                  <a:lnTo>
                    <a:pt x="75348" y="110630"/>
                  </a:lnTo>
                  <a:lnTo>
                    <a:pt x="73621" y="111728"/>
                  </a:lnTo>
                  <a:lnTo>
                    <a:pt x="71338" y="113709"/>
                  </a:lnTo>
                  <a:lnTo>
                    <a:pt x="69937" y="115250"/>
                  </a:lnTo>
                  <a:lnTo>
                    <a:pt x="68966" y="115628"/>
                  </a:lnTo>
                  <a:lnTo>
                    <a:pt x="65490" y="115560"/>
                  </a:lnTo>
                  <a:lnTo>
                    <a:pt x="62025" y="115761"/>
                  </a:lnTo>
                  <a:lnTo>
                    <a:pt x="60638" y="117216"/>
                  </a:lnTo>
                  <a:lnTo>
                    <a:pt x="59337" y="11834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2"/>
            <p:cNvSpPr/>
            <p:nvPr/>
          </p:nvSpPr>
          <p:spPr>
            <a:xfrm>
              <a:off x="2364310" y="3760223"/>
              <a:ext cx="1009" cy="1797"/>
            </a:xfrm>
            <a:custGeom>
              <a:avLst/>
              <a:pathLst>
                <a:path w="1009" h="1797">
                  <a:moveTo>
                    <a:pt x="1009" y="1360"/>
                  </a:moveTo>
                  <a:lnTo>
                    <a:pt x="780" y="1797"/>
                  </a:lnTo>
                  <a:lnTo>
                    <a:pt x="344" y="1643"/>
                  </a:lnTo>
                  <a:lnTo>
                    <a:pt x="87" y="1087"/>
                  </a:lnTo>
                  <a:lnTo>
                    <a:pt x="0" y="483"/>
                  </a:lnTo>
                  <a:lnTo>
                    <a:pt x="161" y="0"/>
                  </a:lnTo>
                  <a:lnTo>
                    <a:pt x="452" y="24"/>
                  </a:lnTo>
                  <a:lnTo>
                    <a:pt x="774" y="62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3"/>
            <p:cNvSpPr/>
            <p:nvPr/>
          </p:nvSpPr>
          <p:spPr>
            <a:xfrm>
              <a:off x="2250749" y="3600380"/>
              <a:ext cx="1831" cy="671"/>
            </a:xfrm>
            <a:custGeom>
              <a:avLst/>
              <a:pathLst>
                <a:path w="1831" h="671">
                  <a:moveTo>
                    <a:pt x="1790" y="528"/>
                  </a:moveTo>
                  <a:lnTo>
                    <a:pt x="1146" y="671"/>
                  </a:lnTo>
                  <a:lnTo>
                    <a:pt x="394" y="666"/>
                  </a:lnTo>
                  <a:lnTo>
                    <a:pt x="18" y="304"/>
                  </a:lnTo>
                  <a:lnTo>
                    <a:pt x="0" y="2"/>
                  </a:lnTo>
                  <a:lnTo>
                    <a:pt x="255" y="0"/>
                  </a:lnTo>
                  <a:lnTo>
                    <a:pt x="492" y="53"/>
                  </a:lnTo>
                  <a:lnTo>
                    <a:pt x="1557" y="105"/>
                  </a:lnTo>
                  <a:lnTo>
                    <a:pt x="1831" y="32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4"/>
            <p:cNvSpPr/>
            <p:nvPr/>
          </p:nvSpPr>
          <p:spPr>
            <a:xfrm>
              <a:off x="1736420" y="3574123"/>
              <a:ext cx="1100" cy="1033"/>
            </a:xfrm>
            <a:custGeom>
              <a:avLst/>
              <a:pathLst>
                <a:path w="1100" h="1033">
                  <a:moveTo>
                    <a:pt x="770" y="491"/>
                  </a:moveTo>
                  <a:lnTo>
                    <a:pt x="1097" y="858"/>
                  </a:lnTo>
                  <a:lnTo>
                    <a:pt x="1100" y="1033"/>
                  </a:lnTo>
                  <a:lnTo>
                    <a:pt x="941" y="1003"/>
                  </a:lnTo>
                  <a:lnTo>
                    <a:pt x="468" y="893"/>
                  </a:lnTo>
                  <a:lnTo>
                    <a:pt x="320" y="671"/>
                  </a:lnTo>
                  <a:lnTo>
                    <a:pt x="665" y="814"/>
                  </a:lnTo>
                  <a:lnTo>
                    <a:pt x="811" y="782"/>
                  </a:lnTo>
                  <a:lnTo>
                    <a:pt x="491" y="461"/>
                  </a:lnTo>
                  <a:lnTo>
                    <a:pt x="213" y="221"/>
                  </a:lnTo>
                  <a:lnTo>
                    <a:pt x="0" y="0"/>
                  </a:lnTo>
                  <a:lnTo>
                    <a:pt x="260" y="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5"/>
            <p:cNvSpPr/>
            <p:nvPr/>
          </p:nvSpPr>
          <p:spPr>
            <a:xfrm>
              <a:off x="1800324" y="3569608"/>
              <a:ext cx="1308" cy="841"/>
            </a:xfrm>
            <a:custGeom>
              <a:avLst/>
              <a:pathLst>
                <a:path w="1308" h="841">
                  <a:moveTo>
                    <a:pt x="380" y="474"/>
                  </a:moveTo>
                  <a:lnTo>
                    <a:pt x="553" y="663"/>
                  </a:lnTo>
                  <a:lnTo>
                    <a:pt x="951" y="609"/>
                  </a:lnTo>
                  <a:lnTo>
                    <a:pt x="1308" y="577"/>
                  </a:lnTo>
                  <a:lnTo>
                    <a:pt x="1091" y="766"/>
                  </a:lnTo>
                  <a:lnTo>
                    <a:pt x="361" y="841"/>
                  </a:lnTo>
                  <a:lnTo>
                    <a:pt x="0" y="361"/>
                  </a:lnTo>
                  <a:lnTo>
                    <a:pt x="445" y="0"/>
                  </a:lnTo>
                  <a:lnTo>
                    <a:pt x="859" y="153"/>
                  </a:lnTo>
                  <a:lnTo>
                    <a:pt x="675" y="153"/>
                  </a:lnTo>
                  <a:lnTo>
                    <a:pt x="374" y="24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6"/>
            <p:cNvSpPr/>
            <p:nvPr/>
          </p:nvSpPr>
          <p:spPr>
            <a:xfrm>
              <a:off x="1827028" y="3568162"/>
              <a:ext cx="831" cy="731"/>
            </a:xfrm>
            <a:custGeom>
              <a:avLst/>
              <a:pathLst>
                <a:path w="831" h="731">
                  <a:moveTo>
                    <a:pt x="794" y="604"/>
                  </a:moveTo>
                  <a:lnTo>
                    <a:pt x="523" y="731"/>
                  </a:lnTo>
                  <a:lnTo>
                    <a:pt x="205" y="688"/>
                  </a:lnTo>
                  <a:lnTo>
                    <a:pt x="5" y="501"/>
                  </a:lnTo>
                  <a:lnTo>
                    <a:pt x="0" y="210"/>
                  </a:lnTo>
                  <a:lnTo>
                    <a:pt x="264" y="0"/>
                  </a:lnTo>
                  <a:lnTo>
                    <a:pt x="623" y="70"/>
                  </a:lnTo>
                  <a:lnTo>
                    <a:pt x="831" y="3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7"/>
            <p:cNvSpPr/>
            <p:nvPr/>
          </p:nvSpPr>
          <p:spPr>
            <a:xfrm>
              <a:off x="2275995" y="3556816"/>
              <a:ext cx="1980" cy="1735"/>
            </a:xfrm>
            <a:custGeom>
              <a:avLst/>
              <a:pathLst>
                <a:path w="1980" h="1735">
                  <a:moveTo>
                    <a:pt x="1624" y="1573"/>
                  </a:moveTo>
                  <a:lnTo>
                    <a:pt x="1547" y="1735"/>
                  </a:lnTo>
                  <a:lnTo>
                    <a:pt x="1214" y="1513"/>
                  </a:lnTo>
                  <a:lnTo>
                    <a:pt x="563" y="1106"/>
                  </a:lnTo>
                  <a:lnTo>
                    <a:pt x="11" y="658"/>
                  </a:lnTo>
                  <a:lnTo>
                    <a:pt x="0" y="469"/>
                  </a:lnTo>
                  <a:lnTo>
                    <a:pt x="775" y="207"/>
                  </a:lnTo>
                  <a:lnTo>
                    <a:pt x="1763" y="0"/>
                  </a:lnTo>
                  <a:lnTo>
                    <a:pt x="1980" y="291"/>
                  </a:lnTo>
                  <a:lnTo>
                    <a:pt x="1795" y="68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8"/>
            <p:cNvSpPr/>
            <p:nvPr/>
          </p:nvSpPr>
          <p:spPr>
            <a:xfrm>
              <a:off x="1831594" y="3531503"/>
              <a:ext cx="434" cy="779"/>
            </a:xfrm>
            <a:custGeom>
              <a:avLst/>
              <a:pathLst>
                <a:path w="434" h="779">
                  <a:moveTo>
                    <a:pt x="319" y="564"/>
                  </a:moveTo>
                  <a:lnTo>
                    <a:pt x="191" y="779"/>
                  </a:lnTo>
                  <a:lnTo>
                    <a:pt x="0" y="604"/>
                  </a:lnTo>
                  <a:lnTo>
                    <a:pt x="137" y="277"/>
                  </a:lnTo>
                  <a:lnTo>
                    <a:pt x="249" y="0"/>
                  </a:lnTo>
                  <a:lnTo>
                    <a:pt x="434" y="14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29"/>
            <p:cNvSpPr/>
            <p:nvPr/>
          </p:nvSpPr>
          <p:spPr>
            <a:xfrm>
              <a:off x="1814160" y="3521732"/>
              <a:ext cx="2763" cy="2609"/>
            </a:xfrm>
            <a:custGeom>
              <a:avLst/>
              <a:pathLst>
                <a:path w="2763" h="2609">
                  <a:moveTo>
                    <a:pt x="829" y="137"/>
                  </a:moveTo>
                  <a:lnTo>
                    <a:pt x="1730" y="666"/>
                  </a:lnTo>
                  <a:lnTo>
                    <a:pt x="2431" y="1376"/>
                  </a:lnTo>
                  <a:lnTo>
                    <a:pt x="2763" y="2364"/>
                  </a:lnTo>
                  <a:lnTo>
                    <a:pt x="2741" y="2609"/>
                  </a:lnTo>
                  <a:lnTo>
                    <a:pt x="2217" y="2601"/>
                  </a:lnTo>
                  <a:lnTo>
                    <a:pt x="1575" y="2293"/>
                  </a:lnTo>
                  <a:lnTo>
                    <a:pt x="1114" y="1889"/>
                  </a:lnTo>
                  <a:lnTo>
                    <a:pt x="810" y="1681"/>
                  </a:lnTo>
                  <a:lnTo>
                    <a:pt x="1361" y="1743"/>
                  </a:lnTo>
                  <a:lnTo>
                    <a:pt x="1996" y="2166"/>
                  </a:lnTo>
                  <a:lnTo>
                    <a:pt x="2462" y="2355"/>
                  </a:lnTo>
                  <a:lnTo>
                    <a:pt x="2428" y="1872"/>
                  </a:lnTo>
                  <a:lnTo>
                    <a:pt x="1863" y="1025"/>
                  </a:lnTo>
                  <a:lnTo>
                    <a:pt x="1519" y="734"/>
                  </a:lnTo>
                  <a:lnTo>
                    <a:pt x="1094" y="488"/>
                  </a:lnTo>
                  <a:lnTo>
                    <a:pt x="598" y="323"/>
                  </a:lnTo>
                  <a:lnTo>
                    <a:pt x="261" y="474"/>
                  </a:lnTo>
                  <a:lnTo>
                    <a:pt x="78" y="550"/>
                  </a:lnTo>
                  <a:lnTo>
                    <a:pt x="0" y="350"/>
                  </a:lnTo>
                  <a:lnTo>
                    <a:pt x="68" y="17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0"/>
            <p:cNvSpPr/>
            <p:nvPr/>
          </p:nvSpPr>
          <p:spPr>
            <a:xfrm>
              <a:off x="11387791" y="3476751"/>
              <a:ext cx="1716" cy="3583"/>
            </a:xfrm>
            <a:custGeom>
              <a:avLst/>
              <a:pathLst>
                <a:path w="1716" h="3583">
                  <a:moveTo>
                    <a:pt x="1559" y="2161"/>
                  </a:moveTo>
                  <a:lnTo>
                    <a:pt x="1716" y="3583"/>
                  </a:lnTo>
                  <a:lnTo>
                    <a:pt x="1082" y="3392"/>
                  </a:lnTo>
                  <a:lnTo>
                    <a:pt x="874" y="2838"/>
                  </a:lnTo>
                  <a:lnTo>
                    <a:pt x="669" y="1405"/>
                  </a:lnTo>
                  <a:lnTo>
                    <a:pt x="0" y="0"/>
                  </a:lnTo>
                  <a:lnTo>
                    <a:pt x="755" y="377"/>
                  </a:lnTo>
                  <a:lnTo>
                    <a:pt x="1376" y="14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1"/>
            <p:cNvSpPr/>
            <p:nvPr/>
          </p:nvSpPr>
          <p:spPr>
            <a:xfrm>
              <a:off x="11244264" y="3468825"/>
              <a:ext cx="893" cy="804"/>
            </a:xfrm>
            <a:custGeom>
              <a:avLst/>
              <a:pathLst>
                <a:path w="893" h="804">
                  <a:moveTo>
                    <a:pt x="777" y="742"/>
                  </a:moveTo>
                  <a:lnTo>
                    <a:pt x="518" y="804"/>
                  </a:lnTo>
                  <a:lnTo>
                    <a:pt x="0" y="518"/>
                  </a:lnTo>
                  <a:lnTo>
                    <a:pt x="72" y="159"/>
                  </a:lnTo>
                  <a:lnTo>
                    <a:pt x="434" y="0"/>
                  </a:lnTo>
                  <a:lnTo>
                    <a:pt x="893" y="26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2"/>
            <p:cNvSpPr/>
            <p:nvPr/>
          </p:nvSpPr>
          <p:spPr>
            <a:xfrm>
              <a:off x="11378513" y="3461776"/>
              <a:ext cx="3527" cy="6554"/>
            </a:xfrm>
            <a:custGeom>
              <a:avLst/>
              <a:pathLst>
                <a:path w="3527" h="6554">
                  <a:moveTo>
                    <a:pt x="3527" y="5802"/>
                  </a:moveTo>
                  <a:lnTo>
                    <a:pt x="2633" y="6554"/>
                  </a:lnTo>
                  <a:lnTo>
                    <a:pt x="2293" y="5869"/>
                  </a:lnTo>
                  <a:lnTo>
                    <a:pt x="2725" y="5024"/>
                  </a:lnTo>
                  <a:lnTo>
                    <a:pt x="1980" y="1527"/>
                  </a:lnTo>
                  <a:lnTo>
                    <a:pt x="739" y="1049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1594" y="960"/>
                  </a:lnTo>
                  <a:lnTo>
                    <a:pt x="2590" y="1392"/>
                  </a:lnTo>
                  <a:lnTo>
                    <a:pt x="3159" y="369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3"/>
            <p:cNvSpPr/>
            <p:nvPr/>
          </p:nvSpPr>
          <p:spPr>
            <a:xfrm>
              <a:off x="11339518" y="3417095"/>
              <a:ext cx="3222" cy="5240"/>
            </a:xfrm>
            <a:custGeom>
              <a:avLst/>
              <a:pathLst>
                <a:path w="3222" h="5240">
                  <a:moveTo>
                    <a:pt x="1738" y="330"/>
                  </a:moveTo>
                  <a:lnTo>
                    <a:pt x="3222" y="1427"/>
                  </a:lnTo>
                  <a:lnTo>
                    <a:pt x="3027" y="2179"/>
                  </a:lnTo>
                  <a:lnTo>
                    <a:pt x="2528" y="3035"/>
                  </a:lnTo>
                  <a:lnTo>
                    <a:pt x="585" y="5240"/>
                  </a:lnTo>
                  <a:lnTo>
                    <a:pt x="0" y="5038"/>
                  </a:lnTo>
                  <a:lnTo>
                    <a:pt x="1897" y="3049"/>
                  </a:lnTo>
                  <a:lnTo>
                    <a:pt x="2628" y="1724"/>
                  </a:lnTo>
                  <a:lnTo>
                    <a:pt x="1538" y="719"/>
                  </a:lnTo>
                  <a:lnTo>
                    <a:pt x="1106" y="943"/>
                  </a:lnTo>
                  <a:lnTo>
                    <a:pt x="933" y="943"/>
                  </a:lnTo>
                  <a:lnTo>
                    <a:pt x="556" y="0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4"/>
            <p:cNvSpPr/>
            <p:nvPr/>
          </p:nvSpPr>
          <p:spPr>
            <a:xfrm>
              <a:off x="11340662" y="3407079"/>
              <a:ext cx="4436" cy="1358"/>
            </a:xfrm>
            <a:custGeom>
              <a:avLst/>
              <a:pathLst>
                <a:path w="4436" h="1358">
                  <a:moveTo>
                    <a:pt x="747" y="1256"/>
                  </a:moveTo>
                  <a:lnTo>
                    <a:pt x="0" y="1358"/>
                  </a:lnTo>
                  <a:lnTo>
                    <a:pt x="477" y="796"/>
                  </a:lnTo>
                  <a:lnTo>
                    <a:pt x="3648" y="171"/>
                  </a:lnTo>
                  <a:lnTo>
                    <a:pt x="3923" y="0"/>
                  </a:lnTo>
                  <a:lnTo>
                    <a:pt x="4436" y="342"/>
                  </a:lnTo>
                  <a:lnTo>
                    <a:pt x="4425" y="667"/>
                  </a:lnTo>
                  <a:lnTo>
                    <a:pt x="4193" y="829"/>
                  </a:lnTo>
                  <a:lnTo>
                    <a:pt x="2626" y="841"/>
                  </a:lnTo>
                  <a:lnTo>
                    <a:pt x="1392" y="113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5"/>
            <p:cNvSpPr/>
            <p:nvPr/>
          </p:nvSpPr>
          <p:spPr>
            <a:xfrm>
              <a:off x="11340162" y="3395424"/>
              <a:ext cx="1436" cy="2659"/>
            </a:xfrm>
            <a:custGeom>
              <a:avLst/>
              <a:pathLst>
                <a:path w="1436" h="2659">
                  <a:moveTo>
                    <a:pt x="998" y="2540"/>
                  </a:moveTo>
                  <a:lnTo>
                    <a:pt x="0" y="2659"/>
                  </a:lnTo>
                  <a:lnTo>
                    <a:pt x="750" y="2261"/>
                  </a:lnTo>
                  <a:lnTo>
                    <a:pt x="955" y="1713"/>
                  </a:lnTo>
                  <a:lnTo>
                    <a:pt x="839" y="0"/>
                  </a:lnTo>
                  <a:lnTo>
                    <a:pt x="1227" y="136"/>
                  </a:lnTo>
                  <a:lnTo>
                    <a:pt x="1365" y="844"/>
                  </a:lnTo>
                  <a:lnTo>
                    <a:pt x="1436" y="187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6"/>
            <p:cNvSpPr/>
            <p:nvPr/>
          </p:nvSpPr>
          <p:spPr>
            <a:xfrm>
              <a:off x="11338489" y="3391710"/>
              <a:ext cx="2512" cy="3347"/>
            </a:xfrm>
            <a:custGeom>
              <a:avLst/>
              <a:pathLst>
                <a:path w="2512" h="3347">
                  <a:moveTo>
                    <a:pt x="2377" y="2708"/>
                  </a:moveTo>
                  <a:lnTo>
                    <a:pt x="2512" y="3347"/>
                  </a:lnTo>
                  <a:lnTo>
                    <a:pt x="936" y="1611"/>
                  </a:lnTo>
                  <a:lnTo>
                    <a:pt x="0" y="491"/>
                  </a:lnTo>
                  <a:lnTo>
                    <a:pt x="56" y="0"/>
                  </a:lnTo>
                  <a:lnTo>
                    <a:pt x="480" y="308"/>
                  </a:lnTo>
                  <a:lnTo>
                    <a:pt x="1006" y="856"/>
                  </a:lnTo>
                  <a:lnTo>
                    <a:pt x="1349" y="129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7"/>
            <p:cNvSpPr/>
            <p:nvPr/>
          </p:nvSpPr>
          <p:spPr>
            <a:xfrm>
              <a:off x="2205144" y="3389345"/>
              <a:ext cx="11141" cy="8222"/>
            </a:xfrm>
            <a:custGeom>
              <a:avLst/>
              <a:pathLst>
                <a:path w="11141" h="8222">
                  <a:moveTo>
                    <a:pt x="6544" y="4800"/>
                  </a:moveTo>
                  <a:lnTo>
                    <a:pt x="11141" y="7998"/>
                  </a:lnTo>
                  <a:lnTo>
                    <a:pt x="9196" y="8222"/>
                  </a:lnTo>
                  <a:lnTo>
                    <a:pt x="4389" y="6680"/>
                  </a:lnTo>
                  <a:lnTo>
                    <a:pt x="0" y="3516"/>
                  </a:lnTo>
                  <a:lnTo>
                    <a:pt x="1311" y="2830"/>
                  </a:lnTo>
                  <a:lnTo>
                    <a:pt x="1954" y="3968"/>
                  </a:lnTo>
                  <a:lnTo>
                    <a:pt x="3954" y="5030"/>
                  </a:lnTo>
                  <a:lnTo>
                    <a:pt x="5132" y="2807"/>
                  </a:lnTo>
                  <a:lnTo>
                    <a:pt x="5907" y="2299"/>
                  </a:lnTo>
                  <a:lnTo>
                    <a:pt x="2397" y="0"/>
                  </a:lnTo>
                  <a:lnTo>
                    <a:pt x="3787" y="117"/>
                  </a:lnTo>
                  <a:lnTo>
                    <a:pt x="7103" y="167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8"/>
            <p:cNvSpPr/>
            <p:nvPr/>
          </p:nvSpPr>
          <p:spPr>
            <a:xfrm>
              <a:off x="11333454" y="3360476"/>
              <a:ext cx="3775" cy="1697"/>
            </a:xfrm>
            <a:custGeom>
              <a:avLst/>
              <a:pathLst>
                <a:path w="3775" h="1697">
                  <a:moveTo>
                    <a:pt x="2590" y="628"/>
                  </a:moveTo>
                  <a:lnTo>
                    <a:pt x="548" y="1697"/>
                  </a:lnTo>
                  <a:lnTo>
                    <a:pt x="0" y="1130"/>
                  </a:lnTo>
                  <a:lnTo>
                    <a:pt x="742" y="1107"/>
                  </a:lnTo>
                  <a:lnTo>
                    <a:pt x="2112" y="79"/>
                  </a:lnTo>
                  <a:lnTo>
                    <a:pt x="3775" y="0"/>
                  </a:lnTo>
                  <a:lnTo>
                    <a:pt x="3586" y="56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g839"/>
            <p:cNvSpPr/>
            <p:nvPr/>
          </p:nvSpPr>
          <p:spPr>
            <a:xfrm>
              <a:off x="11337229" y="3358409"/>
              <a:ext cx="2279" cy="1461"/>
            </a:xfrm>
            <a:custGeom>
              <a:avLst/>
              <a:pathLst>
                <a:path w="2279" h="1461">
                  <a:moveTo>
                    <a:pt x="2279" y="541"/>
                  </a:moveTo>
                  <a:lnTo>
                    <a:pt x="528" y="1461"/>
                  </a:lnTo>
                  <a:lnTo>
                    <a:pt x="0" y="1312"/>
                  </a:lnTo>
                  <a:lnTo>
                    <a:pt x="2083" y="0"/>
                  </a:lnTo>
                  <a:lnTo>
                    <a:pt x="2074" y="16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g840"/>
            <p:cNvSpPr/>
            <p:nvPr/>
          </p:nvSpPr>
          <p:spPr>
            <a:xfrm>
              <a:off x="2154571" y="3337000"/>
              <a:ext cx="4136" cy="3508"/>
            </a:xfrm>
            <a:custGeom>
              <a:avLst/>
              <a:pathLst>
                <a:path w="4136" h="3508">
                  <a:moveTo>
                    <a:pt x="1933" y="0"/>
                  </a:moveTo>
                  <a:lnTo>
                    <a:pt x="4136" y="2330"/>
                  </a:lnTo>
                  <a:lnTo>
                    <a:pt x="3710" y="3508"/>
                  </a:lnTo>
                  <a:lnTo>
                    <a:pt x="2120" y="3400"/>
                  </a:lnTo>
                  <a:lnTo>
                    <a:pt x="1389" y="2990"/>
                  </a:lnTo>
                  <a:lnTo>
                    <a:pt x="2634" y="2787"/>
                  </a:lnTo>
                  <a:lnTo>
                    <a:pt x="2839" y="2353"/>
                  </a:lnTo>
                  <a:lnTo>
                    <a:pt x="2271" y="1667"/>
                  </a:lnTo>
                  <a:lnTo>
                    <a:pt x="1515" y="1188"/>
                  </a:lnTo>
                  <a:lnTo>
                    <a:pt x="990" y="1188"/>
                  </a:lnTo>
                  <a:lnTo>
                    <a:pt x="863" y="2125"/>
                  </a:lnTo>
                  <a:lnTo>
                    <a:pt x="0" y="1389"/>
                  </a:lnTo>
                  <a:lnTo>
                    <a:pt x="499" y="662"/>
                  </a:lnTo>
                  <a:lnTo>
                    <a:pt x="1104" y="18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g841"/>
            <p:cNvSpPr/>
            <p:nvPr/>
          </p:nvSpPr>
          <p:spPr>
            <a:xfrm>
              <a:off x="4829100" y="2970090"/>
              <a:ext cx="2561" cy="2775"/>
            </a:xfrm>
            <a:custGeom>
              <a:avLst/>
              <a:pathLst>
                <a:path w="2561" h="2775">
                  <a:moveTo>
                    <a:pt x="2561" y="2187"/>
                  </a:moveTo>
                  <a:lnTo>
                    <a:pt x="1174" y="2775"/>
                  </a:lnTo>
                  <a:lnTo>
                    <a:pt x="0" y="1974"/>
                  </a:lnTo>
                  <a:lnTo>
                    <a:pt x="265" y="52"/>
                  </a:lnTo>
                  <a:lnTo>
                    <a:pt x="1387" y="0"/>
                  </a:lnTo>
                  <a:lnTo>
                    <a:pt x="2507" y="85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g842"/>
            <p:cNvSpPr/>
            <p:nvPr/>
          </p:nvSpPr>
          <p:spPr>
            <a:xfrm>
              <a:off x="4823143" y="2964520"/>
              <a:ext cx="5798" cy="4923"/>
            </a:xfrm>
            <a:custGeom>
              <a:avLst/>
              <a:pathLst>
                <a:path w="5798" h="4923">
                  <a:moveTo>
                    <a:pt x="5798" y="4493"/>
                  </a:moveTo>
                  <a:lnTo>
                    <a:pt x="5084" y="4923"/>
                  </a:lnTo>
                  <a:lnTo>
                    <a:pt x="3826" y="3220"/>
                  </a:lnTo>
                  <a:lnTo>
                    <a:pt x="1794" y="2756"/>
                  </a:lnTo>
                  <a:lnTo>
                    <a:pt x="43" y="1750"/>
                  </a:lnTo>
                  <a:lnTo>
                    <a:pt x="0" y="1534"/>
                  </a:lnTo>
                  <a:lnTo>
                    <a:pt x="29" y="1029"/>
                  </a:lnTo>
                  <a:lnTo>
                    <a:pt x="371" y="446"/>
                  </a:lnTo>
                  <a:lnTo>
                    <a:pt x="1267" y="0"/>
                  </a:lnTo>
                  <a:lnTo>
                    <a:pt x="3502" y="1362"/>
                  </a:lnTo>
                  <a:lnTo>
                    <a:pt x="4551" y="3085"/>
                  </a:lnTo>
                  <a:lnTo>
                    <a:pt x="5525" y="3876"/>
                  </a:lnTo>
                  <a:close/>
                </a:path>
              </a:pathLst>
            </a:custGeom>
            <a:solidFill>
              <a:srgbClr val="FBE6E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10046130" y="2518214"/>
              <a:ext cx="21157" cy="9719"/>
            </a:xfrm>
            <a:custGeom>
              <a:avLst/>
              <a:pathLst>
                <a:path w="21157" h="9719">
                  <a:moveTo>
                    <a:pt x="4458" y="9107"/>
                  </a:moveTo>
                  <a:lnTo>
                    <a:pt x="3216" y="9719"/>
                  </a:lnTo>
                  <a:lnTo>
                    <a:pt x="2061" y="9350"/>
                  </a:lnTo>
                  <a:lnTo>
                    <a:pt x="1751" y="9063"/>
                  </a:lnTo>
                  <a:lnTo>
                    <a:pt x="361" y="7479"/>
                  </a:lnTo>
                  <a:lnTo>
                    <a:pt x="0" y="6665"/>
                  </a:lnTo>
                  <a:lnTo>
                    <a:pt x="933" y="5116"/>
                  </a:lnTo>
                  <a:lnTo>
                    <a:pt x="4754" y="2565"/>
                  </a:lnTo>
                  <a:lnTo>
                    <a:pt x="14642" y="107"/>
                  </a:lnTo>
                  <a:lnTo>
                    <a:pt x="16421" y="0"/>
                  </a:lnTo>
                  <a:lnTo>
                    <a:pt x="20325" y="1052"/>
                  </a:lnTo>
                  <a:lnTo>
                    <a:pt x="21157" y="3022"/>
                  </a:lnTo>
                  <a:lnTo>
                    <a:pt x="20441" y="4721"/>
                  </a:lnTo>
                  <a:lnTo>
                    <a:pt x="19543" y="5860"/>
                  </a:lnTo>
                  <a:lnTo>
                    <a:pt x="15020" y="7780"/>
                  </a:lnTo>
                  <a:lnTo>
                    <a:pt x="11498" y="8701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10059407" y="2494928"/>
              <a:ext cx="3421" cy="2748"/>
            </a:xfrm>
            <a:custGeom>
              <a:avLst/>
              <a:pathLst>
                <a:path w="3421" h="2748">
                  <a:moveTo>
                    <a:pt x="2954" y="1434"/>
                  </a:moveTo>
                  <a:lnTo>
                    <a:pt x="3421" y="2748"/>
                  </a:lnTo>
                  <a:lnTo>
                    <a:pt x="1187" y="2500"/>
                  </a:lnTo>
                  <a:lnTo>
                    <a:pt x="0" y="1237"/>
                  </a:lnTo>
                  <a:lnTo>
                    <a:pt x="159" y="153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10044554" y="2490301"/>
              <a:ext cx="7496" cy="5752"/>
            </a:xfrm>
            <a:custGeom>
              <a:avLst/>
              <a:pathLst>
                <a:path w="7496" h="5752">
                  <a:moveTo>
                    <a:pt x="3456" y="5328"/>
                  </a:moveTo>
                  <a:lnTo>
                    <a:pt x="1689" y="5752"/>
                  </a:lnTo>
                  <a:lnTo>
                    <a:pt x="696" y="4800"/>
                  </a:lnTo>
                  <a:lnTo>
                    <a:pt x="0" y="4548"/>
                  </a:lnTo>
                  <a:lnTo>
                    <a:pt x="394" y="3299"/>
                  </a:lnTo>
                  <a:lnTo>
                    <a:pt x="3273" y="845"/>
                  </a:lnTo>
                  <a:lnTo>
                    <a:pt x="3837" y="0"/>
                  </a:lnTo>
                  <a:lnTo>
                    <a:pt x="6500" y="508"/>
                  </a:lnTo>
                  <a:lnTo>
                    <a:pt x="7496" y="1806"/>
                  </a:lnTo>
                  <a:lnTo>
                    <a:pt x="6269" y="3783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10089561" y="2487018"/>
              <a:ext cx="1705" cy="2709"/>
            </a:xfrm>
            <a:custGeom>
              <a:avLst/>
              <a:pathLst>
                <a:path w="1705" h="2709">
                  <a:moveTo>
                    <a:pt x="1705" y="1853"/>
                  </a:moveTo>
                  <a:lnTo>
                    <a:pt x="1395" y="2709"/>
                  </a:lnTo>
                  <a:lnTo>
                    <a:pt x="0" y="1415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10041760" y="2480587"/>
              <a:ext cx="4544" cy="5744"/>
            </a:xfrm>
            <a:custGeom>
              <a:avLst/>
              <a:pathLst>
                <a:path w="4544" h="5744">
                  <a:moveTo>
                    <a:pt x="4544" y="5076"/>
                  </a:moveTo>
                  <a:lnTo>
                    <a:pt x="4179" y="5744"/>
                  </a:lnTo>
                  <a:lnTo>
                    <a:pt x="2976" y="5544"/>
                  </a:lnTo>
                  <a:lnTo>
                    <a:pt x="1743" y="3641"/>
                  </a:lnTo>
                  <a:lnTo>
                    <a:pt x="1230" y="2136"/>
                  </a:lnTo>
                  <a:lnTo>
                    <a:pt x="0" y="1308"/>
                  </a:lnTo>
                  <a:lnTo>
                    <a:pt x="1959" y="0"/>
                  </a:lnTo>
                  <a:lnTo>
                    <a:pt x="4449" y="2353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10092184" y="2480417"/>
              <a:ext cx="6454" cy="6017"/>
            </a:xfrm>
            <a:custGeom>
              <a:avLst/>
              <a:pathLst>
                <a:path w="6454" h="6017">
                  <a:moveTo>
                    <a:pt x="6454" y="3181"/>
                  </a:moveTo>
                  <a:lnTo>
                    <a:pt x="6147" y="5884"/>
                  </a:lnTo>
                  <a:lnTo>
                    <a:pt x="4193" y="6017"/>
                  </a:lnTo>
                  <a:lnTo>
                    <a:pt x="3027" y="4275"/>
                  </a:lnTo>
                  <a:lnTo>
                    <a:pt x="1786" y="5126"/>
                  </a:lnTo>
                  <a:lnTo>
                    <a:pt x="1138" y="5140"/>
                  </a:lnTo>
                  <a:lnTo>
                    <a:pt x="167" y="2975"/>
                  </a:lnTo>
                  <a:lnTo>
                    <a:pt x="0" y="1284"/>
                  </a:lnTo>
                  <a:lnTo>
                    <a:pt x="2299" y="0"/>
                  </a:lnTo>
                  <a:lnTo>
                    <a:pt x="3686" y="773"/>
                  </a:lnTo>
                  <a:lnTo>
                    <a:pt x="5686" y="1171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49"/>
            <p:cNvSpPr/>
            <p:nvPr/>
          </p:nvSpPr>
          <p:spPr>
            <a:xfrm>
              <a:off x="10110341" y="2477859"/>
              <a:ext cx="6956" cy="7646"/>
            </a:xfrm>
            <a:custGeom>
              <a:avLst/>
              <a:pathLst>
                <a:path w="6956" h="7646">
                  <a:moveTo>
                    <a:pt x="6956" y="5942"/>
                  </a:moveTo>
                  <a:lnTo>
                    <a:pt x="4350" y="7646"/>
                  </a:lnTo>
                  <a:lnTo>
                    <a:pt x="836" y="5360"/>
                  </a:lnTo>
                  <a:lnTo>
                    <a:pt x="0" y="4097"/>
                  </a:lnTo>
                  <a:lnTo>
                    <a:pt x="2671" y="2246"/>
                  </a:lnTo>
                  <a:lnTo>
                    <a:pt x="4938" y="132"/>
                  </a:lnTo>
                  <a:lnTo>
                    <a:pt x="6428" y="0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0"/>
            <p:cNvSpPr/>
            <p:nvPr/>
          </p:nvSpPr>
          <p:spPr>
            <a:xfrm>
              <a:off x="10050356" y="2433673"/>
              <a:ext cx="2736" cy="5103"/>
            </a:xfrm>
            <a:custGeom>
              <a:avLst/>
              <a:pathLst>
                <a:path w="2736" h="5103">
                  <a:moveTo>
                    <a:pt x="2736" y="3315"/>
                  </a:moveTo>
                  <a:lnTo>
                    <a:pt x="2355" y="5103"/>
                  </a:lnTo>
                  <a:lnTo>
                    <a:pt x="523" y="3923"/>
                  </a:lnTo>
                  <a:lnTo>
                    <a:pt x="0" y="0"/>
                  </a:lnTo>
                  <a:lnTo>
                    <a:pt x="1881" y="1144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g851"/>
            <p:cNvSpPr/>
            <p:nvPr/>
          </p:nvSpPr>
          <p:spPr>
            <a:xfrm>
              <a:off x="10174479" y="2407665"/>
              <a:ext cx="3427" cy="2901"/>
            </a:xfrm>
            <a:custGeom>
              <a:avLst/>
              <a:pathLst>
                <a:path w="3427" h="2901">
                  <a:moveTo>
                    <a:pt x="2922" y="2079"/>
                  </a:moveTo>
                  <a:lnTo>
                    <a:pt x="1667" y="2901"/>
                  </a:lnTo>
                  <a:lnTo>
                    <a:pt x="180" y="2079"/>
                  </a:lnTo>
                  <a:lnTo>
                    <a:pt x="0" y="1210"/>
                  </a:lnTo>
                  <a:lnTo>
                    <a:pt x="777" y="456"/>
                  </a:lnTo>
                  <a:lnTo>
                    <a:pt x="2582" y="0"/>
                  </a:lnTo>
                  <a:lnTo>
                    <a:pt x="3427" y="662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2"/>
            <p:cNvSpPr/>
            <p:nvPr/>
          </p:nvSpPr>
          <p:spPr>
            <a:xfrm>
              <a:off x="10051759" y="2400233"/>
              <a:ext cx="4183" cy="6023"/>
            </a:xfrm>
            <a:custGeom>
              <a:avLst/>
              <a:pathLst>
                <a:path w="4183" h="6023">
                  <a:moveTo>
                    <a:pt x="4183" y="2372"/>
                  </a:moveTo>
                  <a:lnTo>
                    <a:pt x="4053" y="6023"/>
                  </a:lnTo>
                  <a:lnTo>
                    <a:pt x="2528" y="5866"/>
                  </a:lnTo>
                  <a:lnTo>
                    <a:pt x="1492" y="5499"/>
                  </a:lnTo>
                  <a:lnTo>
                    <a:pt x="1047" y="4787"/>
                  </a:lnTo>
                  <a:lnTo>
                    <a:pt x="0" y="1399"/>
                  </a:lnTo>
                  <a:lnTo>
                    <a:pt x="1168" y="0"/>
                  </a:lnTo>
                  <a:lnTo>
                    <a:pt x="3432" y="1107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g853"/>
            <p:cNvSpPr/>
            <p:nvPr/>
          </p:nvSpPr>
          <p:spPr>
            <a:xfrm>
              <a:off x="10045989" y="2378104"/>
              <a:ext cx="94295" cy="119079"/>
            </a:xfrm>
            <a:custGeom>
              <a:avLst/>
              <a:pathLst>
                <a:path w="94295" h="119079">
                  <a:moveTo>
                    <a:pt x="61183" y="0"/>
                  </a:moveTo>
                  <a:lnTo>
                    <a:pt x="67932" y="12362"/>
                  </a:lnTo>
                  <a:lnTo>
                    <a:pt x="74387" y="20349"/>
                  </a:lnTo>
                  <a:lnTo>
                    <a:pt x="79890" y="26136"/>
                  </a:lnTo>
                  <a:lnTo>
                    <a:pt x="87726" y="37274"/>
                  </a:lnTo>
                  <a:lnTo>
                    <a:pt x="90023" y="43230"/>
                  </a:lnTo>
                  <a:lnTo>
                    <a:pt x="90241" y="46919"/>
                  </a:lnTo>
                  <a:lnTo>
                    <a:pt x="91548" y="51994"/>
                  </a:lnTo>
                  <a:lnTo>
                    <a:pt x="90431" y="54903"/>
                  </a:lnTo>
                  <a:lnTo>
                    <a:pt x="90763" y="59488"/>
                  </a:lnTo>
                  <a:lnTo>
                    <a:pt x="90269" y="61843"/>
                  </a:lnTo>
                  <a:lnTo>
                    <a:pt x="89313" y="63578"/>
                  </a:lnTo>
                  <a:lnTo>
                    <a:pt x="89278" y="66909"/>
                  </a:lnTo>
                  <a:lnTo>
                    <a:pt x="89586" y="68692"/>
                  </a:lnTo>
                  <a:lnTo>
                    <a:pt x="89616" y="71054"/>
                  </a:lnTo>
                  <a:lnTo>
                    <a:pt x="90231" y="71976"/>
                  </a:lnTo>
                  <a:lnTo>
                    <a:pt x="91129" y="72317"/>
                  </a:lnTo>
                  <a:lnTo>
                    <a:pt x="92552" y="71456"/>
                  </a:lnTo>
                  <a:lnTo>
                    <a:pt x="94295" y="71099"/>
                  </a:lnTo>
                  <a:lnTo>
                    <a:pt x="93987" y="73942"/>
                  </a:lnTo>
                  <a:lnTo>
                    <a:pt x="91880" y="81134"/>
                  </a:lnTo>
                  <a:lnTo>
                    <a:pt x="90047" y="86372"/>
                  </a:lnTo>
                  <a:lnTo>
                    <a:pt x="87557" y="90934"/>
                  </a:lnTo>
                  <a:lnTo>
                    <a:pt x="84383" y="95105"/>
                  </a:lnTo>
                  <a:lnTo>
                    <a:pt x="80586" y="96739"/>
                  </a:lnTo>
                  <a:lnTo>
                    <a:pt x="77914" y="97324"/>
                  </a:lnTo>
                  <a:lnTo>
                    <a:pt x="72819" y="97535"/>
                  </a:lnTo>
                  <a:lnTo>
                    <a:pt x="68588" y="96825"/>
                  </a:lnTo>
                  <a:lnTo>
                    <a:pt x="64950" y="97339"/>
                  </a:lnTo>
                  <a:lnTo>
                    <a:pt x="63490" y="98211"/>
                  </a:lnTo>
                  <a:lnTo>
                    <a:pt x="62406" y="99696"/>
                  </a:lnTo>
                  <a:lnTo>
                    <a:pt x="63201" y="102006"/>
                  </a:lnTo>
                  <a:lnTo>
                    <a:pt x="63099" y="103712"/>
                  </a:lnTo>
                  <a:lnTo>
                    <a:pt x="61544" y="103581"/>
                  </a:lnTo>
                  <a:lnTo>
                    <a:pt x="58457" y="102589"/>
                  </a:lnTo>
                  <a:lnTo>
                    <a:pt x="55041" y="102454"/>
                  </a:lnTo>
                  <a:lnTo>
                    <a:pt x="53443" y="101964"/>
                  </a:lnTo>
                  <a:lnTo>
                    <a:pt x="51832" y="99522"/>
                  </a:lnTo>
                  <a:lnTo>
                    <a:pt x="50189" y="99613"/>
                  </a:lnTo>
                  <a:lnTo>
                    <a:pt x="47328" y="101060"/>
                  </a:lnTo>
                  <a:lnTo>
                    <a:pt x="42951" y="101382"/>
                  </a:lnTo>
                  <a:lnTo>
                    <a:pt x="41410" y="102164"/>
                  </a:lnTo>
                  <a:lnTo>
                    <a:pt x="40865" y="103178"/>
                  </a:lnTo>
                  <a:lnTo>
                    <a:pt x="41505" y="104457"/>
                  </a:lnTo>
                  <a:lnTo>
                    <a:pt x="43707" y="106138"/>
                  </a:lnTo>
                  <a:lnTo>
                    <a:pt x="42967" y="107838"/>
                  </a:lnTo>
                  <a:lnTo>
                    <a:pt x="40673" y="108689"/>
                  </a:lnTo>
                  <a:lnTo>
                    <a:pt x="38822" y="106598"/>
                  </a:lnTo>
                  <a:lnTo>
                    <a:pt x="37667" y="104548"/>
                  </a:lnTo>
                  <a:lnTo>
                    <a:pt x="36377" y="104432"/>
                  </a:lnTo>
                  <a:lnTo>
                    <a:pt x="34369" y="105018"/>
                  </a:lnTo>
                  <a:lnTo>
                    <a:pt x="33965" y="107231"/>
                  </a:lnTo>
                  <a:lnTo>
                    <a:pt x="34898" y="108738"/>
                  </a:lnTo>
                  <a:lnTo>
                    <a:pt x="36436" y="110485"/>
                  </a:lnTo>
                  <a:lnTo>
                    <a:pt x="34283" y="112494"/>
                  </a:lnTo>
                  <a:lnTo>
                    <a:pt x="33714" y="113929"/>
                  </a:lnTo>
                  <a:lnTo>
                    <a:pt x="32167" y="114961"/>
                  </a:lnTo>
                  <a:lnTo>
                    <a:pt x="27990" y="112671"/>
                  </a:lnTo>
                  <a:lnTo>
                    <a:pt x="28583" y="111044"/>
                  </a:lnTo>
                  <a:lnTo>
                    <a:pt x="30397" y="109479"/>
                  </a:lnTo>
                  <a:lnTo>
                    <a:pt x="30621" y="107857"/>
                  </a:lnTo>
                  <a:lnTo>
                    <a:pt x="30024" y="106896"/>
                  </a:lnTo>
                  <a:lnTo>
                    <a:pt x="24047" y="110993"/>
                  </a:lnTo>
                  <a:lnTo>
                    <a:pt x="20363" y="115636"/>
                  </a:lnTo>
                  <a:lnTo>
                    <a:pt x="18396" y="115298"/>
                  </a:lnTo>
                  <a:lnTo>
                    <a:pt x="17573" y="114104"/>
                  </a:lnTo>
                  <a:lnTo>
                    <a:pt x="16421" y="113618"/>
                  </a:lnTo>
                  <a:lnTo>
                    <a:pt x="12443" y="116613"/>
                  </a:lnTo>
                  <a:lnTo>
                    <a:pt x="11712" y="118989"/>
                  </a:lnTo>
                  <a:lnTo>
                    <a:pt x="10249" y="119079"/>
                  </a:lnTo>
                  <a:lnTo>
                    <a:pt x="9609" y="118074"/>
                  </a:lnTo>
                  <a:lnTo>
                    <a:pt x="9558" y="115926"/>
                  </a:lnTo>
                  <a:lnTo>
                    <a:pt x="8875" y="114114"/>
                  </a:lnTo>
                  <a:lnTo>
                    <a:pt x="4754" y="111469"/>
                  </a:lnTo>
                  <a:lnTo>
                    <a:pt x="2871" y="109159"/>
                  </a:lnTo>
                  <a:lnTo>
                    <a:pt x="3883" y="107868"/>
                  </a:lnTo>
                  <a:lnTo>
                    <a:pt x="7324" y="108569"/>
                  </a:lnTo>
                  <a:lnTo>
                    <a:pt x="10057" y="108478"/>
                  </a:lnTo>
                  <a:lnTo>
                    <a:pt x="9518" y="107382"/>
                  </a:lnTo>
                  <a:lnTo>
                    <a:pt x="8630" y="106862"/>
                  </a:lnTo>
                  <a:lnTo>
                    <a:pt x="10446" y="106246"/>
                  </a:lnTo>
                  <a:lnTo>
                    <a:pt x="11960" y="104983"/>
                  </a:lnTo>
                  <a:lnTo>
                    <a:pt x="10705" y="104640"/>
                  </a:lnTo>
                  <a:lnTo>
                    <a:pt x="8786" y="105370"/>
                  </a:lnTo>
                  <a:lnTo>
                    <a:pt x="7189" y="105010"/>
                  </a:lnTo>
                  <a:lnTo>
                    <a:pt x="6557" y="101986"/>
                  </a:lnTo>
                  <a:lnTo>
                    <a:pt x="4611" y="98883"/>
                  </a:lnTo>
                  <a:lnTo>
                    <a:pt x="3608" y="95870"/>
                  </a:lnTo>
                  <a:lnTo>
                    <a:pt x="5526" y="94136"/>
                  </a:lnTo>
                  <a:lnTo>
                    <a:pt x="6503" y="91441"/>
                  </a:lnTo>
                  <a:lnTo>
                    <a:pt x="8287" y="87539"/>
                  </a:lnTo>
                  <a:lnTo>
                    <a:pt x="9180" y="86277"/>
                  </a:lnTo>
                  <a:lnTo>
                    <a:pt x="11652" y="85360"/>
                  </a:lnTo>
                  <a:lnTo>
                    <a:pt x="12532" y="84351"/>
                  </a:lnTo>
                  <a:lnTo>
                    <a:pt x="11174" y="83832"/>
                  </a:lnTo>
                  <a:lnTo>
                    <a:pt x="9008" y="83374"/>
                  </a:lnTo>
                  <a:lnTo>
                    <a:pt x="9062" y="82248"/>
                  </a:lnTo>
                  <a:lnTo>
                    <a:pt x="10538" y="81633"/>
                  </a:lnTo>
                  <a:lnTo>
                    <a:pt x="12187" y="80393"/>
                  </a:lnTo>
                  <a:lnTo>
                    <a:pt x="15387" y="78883"/>
                  </a:lnTo>
                  <a:lnTo>
                    <a:pt x="16372" y="76033"/>
                  </a:lnTo>
                  <a:lnTo>
                    <a:pt x="15449" y="75317"/>
                  </a:lnTo>
                  <a:lnTo>
                    <a:pt x="13455" y="74639"/>
                  </a:lnTo>
                  <a:lnTo>
                    <a:pt x="13903" y="73200"/>
                  </a:lnTo>
                  <a:lnTo>
                    <a:pt x="14726" y="72104"/>
                  </a:lnTo>
                  <a:lnTo>
                    <a:pt x="14418" y="71447"/>
                  </a:lnTo>
                  <a:lnTo>
                    <a:pt x="12062" y="69593"/>
                  </a:lnTo>
                  <a:lnTo>
                    <a:pt x="10497" y="67904"/>
                  </a:lnTo>
                  <a:lnTo>
                    <a:pt x="10961" y="65978"/>
                  </a:lnTo>
                  <a:lnTo>
                    <a:pt x="10603" y="63066"/>
                  </a:lnTo>
                  <a:lnTo>
                    <a:pt x="10816" y="60621"/>
                  </a:lnTo>
                  <a:lnTo>
                    <a:pt x="10713" y="59296"/>
                  </a:lnTo>
                  <a:lnTo>
                    <a:pt x="9564" y="56312"/>
                  </a:lnTo>
                  <a:lnTo>
                    <a:pt x="9040" y="53323"/>
                  </a:lnTo>
                  <a:lnTo>
                    <a:pt x="7529" y="53759"/>
                  </a:lnTo>
                  <a:lnTo>
                    <a:pt x="6306" y="54501"/>
                  </a:lnTo>
                  <a:lnTo>
                    <a:pt x="1937" y="53448"/>
                  </a:lnTo>
                  <a:lnTo>
                    <a:pt x="561" y="53384"/>
                  </a:lnTo>
                  <a:lnTo>
                    <a:pt x="0" y="51164"/>
                  </a:lnTo>
                  <a:lnTo>
                    <a:pt x="1565" y="48428"/>
                  </a:lnTo>
                  <a:lnTo>
                    <a:pt x="5278" y="46016"/>
                  </a:lnTo>
                  <a:lnTo>
                    <a:pt x="7410" y="45717"/>
                  </a:lnTo>
                  <a:lnTo>
                    <a:pt x="9021" y="44655"/>
                  </a:lnTo>
                  <a:lnTo>
                    <a:pt x="11528" y="44320"/>
                  </a:lnTo>
                  <a:lnTo>
                    <a:pt x="14540" y="45957"/>
                  </a:lnTo>
                  <a:lnTo>
                    <a:pt x="17241" y="46286"/>
                  </a:lnTo>
                  <a:lnTo>
                    <a:pt x="18741" y="49115"/>
                  </a:lnTo>
                  <a:lnTo>
                    <a:pt x="19662" y="49712"/>
                  </a:lnTo>
                  <a:lnTo>
                    <a:pt x="19856" y="48673"/>
                  </a:lnTo>
                  <a:lnTo>
                    <a:pt x="22037" y="47455"/>
                  </a:lnTo>
                  <a:lnTo>
                    <a:pt x="22557" y="46536"/>
                  </a:lnTo>
                  <a:lnTo>
                    <a:pt x="22085" y="46033"/>
                  </a:lnTo>
                  <a:lnTo>
                    <a:pt x="19576" y="45532"/>
                  </a:lnTo>
                  <a:lnTo>
                    <a:pt x="17322" y="42023"/>
                  </a:lnTo>
                  <a:lnTo>
                    <a:pt x="17009" y="40490"/>
                  </a:lnTo>
                  <a:lnTo>
                    <a:pt x="16189" y="39513"/>
                  </a:lnTo>
                  <a:lnTo>
                    <a:pt x="17408" y="36712"/>
                  </a:lnTo>
                  <a:lnTo>
                    <a:pt x="14802" y="33512"/>
                  </a:lnTo>
                  <a:lnTo>
                    <a:pt x="13533" y="32506"/>
                  </a:lnTo>
                  <a:lnTo>
                    <a:pt x="13714" y="29630"/>
                  </a:lnTo>
                  <a:lnTo>
                    <a:pt x="12354" y="27799"/>
                  </a:lnTo>
                  <a:lnTo>
                    <a:pt x="11596" y="26796"/>
                  </a:lnTo>
                  <a:lnTo>
                    <a:pt x="11131" y="25062"/>
                  </a:lnTo>
                  <a:lnTo>
                    <a:pt x="11528" y="24282"/>
                  </a:lnTo>
                  <a:lnTo>
                    <a:pt x="12715" y="23985"/>
                  </a:lnTo>
                  <a:lnTo>
                    <a:pt x="13080" y="23256"/>
                  </a:lnTo>
                  <a:lnTo>
                    <a:pt x="13927" y="22734"/>
                  </a:lnTo>
                  <a:lnTo>
                    <a:pt x="13981" y="21982"/>
                  </a:lnTo>
                  <a:lnTo>
                    <a:pt x="13989" y="19516"/>
                  </a:lnTo>
                  <a:lnTo>
                    <a:pt x="16407" y="17809"/>
                  </a:lnTo>
                  <a:lnTo>
                    <a:pt x="19851" y="14297"/>
                  </a:lnTo>
                  <a:lnTo>
                    <a:pt x="21540" y="12375"/>
                  </a:lnTo>
                  <a:lnTo>
                    <a:pt x="23464" y="10581"/>
                  </a:lnTo>
                  <a:lnTo>
                    <a:pt x="25693" y="9383"/>
                  </a:lnTo>
                  <a:lnTo>
                    <a:pt x="27882" y="8812"/>
                  </a:lnTo>
                  <a:lnTo>
                    <a:pt x="31323" y="8570"/>
                  </a:lnTo>
                  <a:lnTo>
                    <a:pt x="37918" y="8800"/>
                  </a:lnTo>
                  <a:lnTo>
                    <a:pt x="39211" y="8592"/>
                  </a:lnTo>
                  <a:lnTo>
                    <a:pt x="43798" y="8406"/>
                  </a:lnTo>
                  <a:lnTo>
                    <a:pt x="44880" y="8724"/>
                  </a:lnTo>
                  <a:lnTo>
                    <a:pt x="48213" y="8925"/>
                  </a:lnTo>
                  <a:lnTo>
                    <a:pt x="51907" y="8701"/>
                  </a:lnTo>
                  <a:lnTo>
                    <a:pt x="53767" y="8182"/>
                  </a:lnTo>
                  <a:lnTo>
                    <a:pt x="55492" y="7298"/>
                  </a:lnTo>
                  <a:lnTo>
                    <a:pt x="56997" y="5704"/>
                  </a:lnTo>
                  <a:lnTo>
                    <a:pt x="58549" y="2753"/>
                  </a:lnTo>
                  <a:lnTo>
                    <a:pt x="60212" y="430"/>
                  </a:lnTo>
                  <a:close/>
                </a:path>
              </a:pathLst>
            </a:custGeom>
            <a:solidFill>
              <a:srgbClr val="FDDCD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4"/>
            <p:cNvSpPr/>
            <p:nvPr/>
          </p:nvSpPr>
          <p:spPr>
            <a:xfrm>
              <a:off x="7113168" y="2249948"/>
              <a:ext cx="47625" cy="38888"/>
            </a:xfrm>
            <a:custGeom>
              <a:avLst/>
              <a:pathLst>
                <a:path w="47625" h="38888">
                  <a:moveTo>
                    <a:pt x="42317" y="28004"/>
                  </a:moveTo>
                  <a:lnTo>
                    <a:pt x="37583" y="28774"/>
                  </a:lnTo>
                  <a:lnTo>
                    <a:pt x="35986" y="29676"/>
                  </a:lnTo>
                  <a:lnTo>
                    <a:pt x="35041" y="31254"/>
                  </a:lnTo>
                  <a:lnTo>
                    <a:pt x="34739" y="32074"/>
                  </a:lnTo>
                  <a:lnTo>
                    <a:pt x="33902" y="32098"/>
                  </a:lnTo>
                  <a:lnTo>
                    <a:pt x="32513" y="31285"/>
                  </a:lnTo>
                  <a:lnTo>
                    <a:pt x="30756" y="30012"/>
                  </a:lnTo>
                  <a:lnTo>
                    <a:pt x="28470" y="30115"/>
                  </a:lnTo>
                  <a:lnTo>
                    <a:pt x="20687" y="32885"/>
                  </a:lnTo>
                  <a:lnTo>
                    <a:pt x="19921" y="34341"/>
                  </a:lnTo>
                  <a:lnTo>
                    <a:pt x="19748" y="37493"/>
                  </a:lnTo>
                  <a:lnTo>
                    <a:pt x="19219" y="38343"/>
                  </a:lnTo>
                  <a:lnTo>
                    <a:pt x="18388" y="38888"/>
                  </a:lnTo>
                  <a:lnTo>
                    <a:pt x="15171" y="38545"/>
                  </a:lnTo>
                  <a:lnTo>
                    <a:pt x="14831" y="38339"/>
                  </a:lnTo>
                  <a:lnTo>
                    <a:pt x="15252" y="37130"/>
                  </a:lnTo>
                  <a:lnTo>
                    <a:pt x="15085" y="34487"/>
                  </a:lnTo>
                  <a:lnTo>
                    <a:pt x="13633" y="30109"/>
                  </a:lnTo>
                  <a:lnTo>
                    <a:pt x="12599" y="28675"/>
                  </a:lnTo>
                  <a:lnTo>
                    <a:pt x="10467" y="27250"/>
                  </a:lnTo>
                  <a:lnTo>
                    <a:pt x="8808" y="26315"/>
                  </a:lnTo>
                  <a:lnTo>
                    <a:pt x="5831" y="25481"/>
                  </a:lnTo>
                  <a:lnTo>
                    <a:pt x="4317" y="23080"/>
                  </a:lnTo>
                  <a:lnTo>
                    <a:pt x="2045" y="20350"/>
                  </a:lnTo>
                  <a:lnTo>
                    <a:pt x="952" y="19725"/>
                  </a:lnTo>
                  <a:lnTo>
                    <a:pt x="1128" y="19454"/>
                  </a:lnTo>
                  <a:lnTo>
                    <a:pt x="1651" y="17396"/>
                  </a:lnTo>
                  <a:lnTo>
                    <a:pt x="1001" y="15896"/>
                  </a:lnTo>
                  <a:lnTo>
                    <a:pt x="0" y="14619"/>
                  </a:lnTo>
                  <a:lnTo>
                    <a:pt x="685" y="13845"/>
                  </a:lnTo>
                  <a:lnTo>
                    <a:pt x="2776" y="13853"/>
                  </a:lnTo>
                  <a:lnTo>
                    <a:pt x="4506" y="13995"/>
                  </a:lnTo>
                  <a:lnTo>
                    <a:pt x="5130" y="12773"/>
                  </a:lnTo>
                  <a:lnTo>
                    <a:pt x="8700" y="11969"/>
                  </a:lnTo>
                  <a:lnTo>
                    <a:pt x="12141" y="11141"/>
                  </a:lnTo>
                  <a:lnTo>
                    <a:pt x="12637" y="10556"/>
                  </a:lnTo>
                  <a:lnTo>
                    <a:pt x="11852" y="9299"/>
                  </a:lnTo>
                  <a:lnTo>
                    <a:pt x="12313" y="8512"/>
                  </a:lnTo>
                  <a:lnTo>
                    <a:pt x="16429" y="6270"/>
                  </a:lnTo>
                  <a:lnTo>
                    <a:pt x="17106" y="5254"/>
                  </a:lnTo>
                  <a:lnTo>
                    <a:pt x="17357" y="4455"/>
                  </a:lnTo>
                  <a:lnTo>
                    <a:pt x="16804" y="3612"/>
                  </a:lnTo>
                  <a:lnTo>
                    <a:pt x="16032" y="2284"/>
                  </a:lnTo>
                  <a:lnTo>
                    <a:pt x="16404" y="1725"/>
                  </a:lnTo>
                  <a:lnTo>
                    <a:pt x="18545" y="959"/>
                  </a:lnTo>
                  <a:lnTo>
                    <a:pt x="20280" y="68"/>
                  </a:lnTo>
                  <a:lnTo>
                    <a:pt x="21308" y="0"/>
                  </a:lnTo>
                  <a:lnTo>
                    <a:pt x="21950" y="639"/>
                  </a:lnTo>
                  <a:lnTo>
                    <a:pt x="21950" y="1301"/>
                  </a:lnTo>
                  <a:lnTo>
                    <a:pt x="22520" y="2421"/>
                  </a:lnTo>
                  <a:lnTo>
                    <a:pt x="23799" y="3023"/>
                  </a:lnTo>
                  <a:lnTo>
                    <a:pt x="25925" y="4008"/>
                  </a:lnTo>
                  <a:lnTo>
                    <a:pt x="28395" y="4680"/>
                  </a:lnTo>
                  <a:lnTo>
                    <a:pt x="30329" y="6025"/>
                  </a:lnTo>
                  <a:lnTo>
                    <a:pt x="32971" y="8425"/>
                  </a:lnTo>
                  <a:lnTo>
                    <a:pt x="33371" y="9612"/>
                  </a:lnTo>
                  <a:lnTo>
                    <a:pt x="35748" y="10677"/>
                  </a:lnTo>
                  <a:lnTo>
                    <a:pt x="37956" y="11869"/>
                  </a:lnTo>
                  <a:lnTo>
                    <a:pt x="37613" y="14083"/>
                  </a:lnTo>
                  <a:lnTo>
                    <a:pt x="45126" y="16016"/>
                  </a:lnTo>
                  <a:lnTo>
                    <a:pt x="46821" y="16002"/>
                  </a:lnTo>
                  <a:lnTo>
                    <a:pt x="47625" y="16338"/>
                  </a:lnTo>
                  <a:lnTo>
                    <a:pt x="47603" y="16844"/>
                  </a:lnTo>
                  <a:lnTo>
                    <a:pt x="47010" y="18393"/>
                  </a:lnTo>
                  <a:lnTo>
                    <a:pt x="43925" y="23152"/>
                  </a:lnTo>
                  <a:lnTo>
                    <a:pt x="43671" y="24141"/>
                  </a:lnTo>
                  <a:lnTo>
                    <a:pt x="41464" y="25176"/>
                  </a:lnTo>
                  <a:lnTo>
                    <a:pt x="41159" y="25773"/>
                  </a:lnTo>
                  <a:lnTo>
                    <a:pt x="41785" y="2708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g855"/>
            <p:cNvSpPr/>
            <p:nvPr/>
          </p:nvSpPr>
          <p:spPr>
            <a:xfrm>
              <a:off x="7888354" y="2616988"/>
              <a:ext cx="7372" cy="10415"/>
            </a:xfrm>
            <a:custGeom>
              <a:avLst/>
              <a:pathLst>
                <a:path w="7372" h="10415">
                  <a:moveTo>
                    <a:pt x="5359" y="9797"/>
                  </a:moveTo>
                  <a:lnTo>
                    <a:pt x="3780" y="10415"/>
                  </a:lnTo>
                  <a:lnTo>
                    <a:pt x="2714" y="10153"/>
                  </a:lnTo>
                  <a:lnTo>
                    <a:pt x="1689" y="8665"/>
                  </a:lnTo>
                  <a:lnTo>
                    <a:pt x="0" y="4972"/>
                  </a:lnTo>
                  <a:lnTo>
                    <a:pt x="920" y="3594"/>
                  </a:lnTo>
                  <a:lnTo>
                    <a:pt x="885" y="3002"/>
                  </a:lnTo>
                  <a:lnTo>
                    <a:pt x="1068" y="2556"/>
                  </a:lnTo>
                  <a:lnTo>
                    <a:pt x="1586" y="2273"/>
                  </a:lnTo>
                  <a:lnTo>
                    <a:pt x="2132" y="532"/>
                  </a:lnTo>
                  <a:lnTo>
                    <a:pt x="2855" y="0"/>
                  </a:lnTo>
                  <a:lnTo>
                    <a:pt x="4042" y="1175"/>
                  </a:lnTo>
                  <a:lnTo>
                    <a:pt x="7372" y="5421"/>
                  </a:lnTo>
                  <a:lnTo>
                    <a:pt x="7348" y="7154"/>
                  </a:lnTo>
                  <a:lnTo>
                    <a:pt x="7151" y="785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6"/>
            <p:cNvSpPr/>
            <p:nvPr/>
          </p:nvSpPr>
          <p:spPr>
            <a:xfrm>
              <a:off x="7845522" y="2613715"/>
              <a:ext cx="52809" cy="43223"/>
            </a:xfrm>
            <a:custGeom>
              <a:avLst/>
              <a:pathLst>
                <a:path w="52809" h="43223">
                  <a:moveTo>
                    <a:pt x="52809" y="42954"/>
                  </a:moveTo>
                  <a:lnTo>
                    <a:pt x="48008" y="43020"/>
                  </a:lnTo>
                  <a:lnTo>
                    <a:pt x="41952" y="43103"/>
                  </a:lnTo>
                  <a:lnTo>
                    <a:pt x="37044" y="43160"/>
                  </a:lnTo>
                  <a:lnTo>
                    <a:pt x="31498" y="43223"/>
                  </a:lnTo>
                  <a:lnTo>
                    <a:pt x="29061" y="40603"/>
                  </a:lnTo>
                  <a:lnTo>
                    <a:pt x="28235" y="37741"/>
                  </a:lnTo>
                  <a:lnTo>
                    <a:pt x="27353" y="34804"/>
                  </a:lnTo>
                  <a:lnTo>
                    <a:pt x="24919" y="30611"/>
                  </a:lnTo>
                  <a:lnTo>
                    <a:pt x="16782" y="29599"/>
                  </a:lnTo>
                  <a:lnTo>
                    <a:pt x="12456" y="29061"/>
                  </a:lnTo>
                  <a:lnTo>
                    <a:pt x="5343" y="28261"/>
                  </a:lnTo>
                  <a:lnTo>
                    <a:pt x="0" y="27663"/>
                  </a:lnTo>
                  <a:lnTo>
                    <a:pt x="4485" y="23147"/>
                  </a:lnTo>
                  <a:lnTo>
                    <a:pt x="6573" y="20721"/>
                  </a:lnTo>
                  <a:lnTo>
                    <a:pt x="10346" y="15469"/>
                  </a:lnTo>
                  <a:lnTo>
                    <a:pt x="12284" y="11729"/>
                  </a:lnTo>
                  <a:lnTo>
                    <a:pt x="14154" y="7580"/>
                  </a:lnTo>
                  <a:lnTo>
                    <a:pt x="15768" y="4347"/>
                  </a:lnTo>
                  <a:lnTo>
                    <a:pt x="16108" y="3757"/>
                  </a:lnTo>
                  <a:lnTo>
                    <a:pt x="17044" y="2662"/>
                  </a:lnTo>
                  <a:lnTo>
                    <a:pt x="19117" y="1542"/>
                  </a:lnTo>
                  <a:lnTo>
                    <a:pt x="22104" y="487"/>
                  </a:lnTo>
                  <a:lnTo>
                    <a:pt x="27175" y="22"/>
                  </a:lnTo>
                  <a:lnTo>
                    <a:pt x="30737" y="0"/>
                  </a:lnTo>
                  <a:lnTo>
                    <a:pt x="31538" y="47"/>
                  </a:lnTo>
                  <a:lnTo>
                    <a:pt x="33781" y="572"/>
                  </a:lnTo>
                  <a:lnTo>
                    <a:pt x="39993" y="3164"/>
                  </a:lnTo>
                  <a:lnTo>
                    <a:pt x="39853" y="4184"/>
                  </a:lnTo>
                  <a:lnTo>
                    <a:pt x="40738" y="7227"/>
                  </a:lnTo>
                  <a:lnTo>
                    <a:pt x="42719" y="10549"/>
                  </a:lnTo>
                  <a:lnTo>
                    <a:pt x="44343" y="13242"/>
                  </a:lnTo>
                  <a:lnTo>
                    <a:pt x="44546" y="14503"/>
                  </a:lnTo>
                  <a:lnTo>
                    <a:pt x="43053" y="14320"/>
                  </a:lnTo>
                  <a:lnTo>
                    <a:pt x="41917" y="13811"/>
                  </a:lnTo>
                  <a:lnTo>
                    <a:pt x="39742" y="13281"/>
                  </a:lnTo>
                  <a:lnTo>
                    <a:pt x="35538" y="16854"/>
                  </a:lnTo>
                  <a:lnTo>
                    <a:pt x="32990" y="18801"/>
                  </a:lnTo>
                  <a:lnTo>
                    <a:pt x="32917" y="19462"/>
                  </a:lnTo>
                  <a:lnTo>
                    <a:pt x="36307" y="20216"/>
                  </a:lnTo>
                  <a:lnTo>
                    <a:pt x="38795" y="20192"/>
                  </a:lnTo>
                  <a:lnTo>
                    <a:pt x="40530" y="19668"/>
                  </a:lnTo>
                  <a:lnTo>
                    <a:pt x="42004" y="20502"/>
                  </a:lnTo>
                  <a:lnTo>
                    <a:pt x="42967" y="22710"/>
                  </a:lnTo>
                  <a:lnTo>
                    <a:pt x="43356" y="24499"/>
                  </a:lnTo>
                  <a:lnTo>
                    <a:pt x="45660" y="30892"/>
                  </a:lnTo>
                  <a:lnTo>
                    <a:pt x="47571" y="33051"/>
                  </a:lnTo>
                  <a:lnTo>
                    <a:pt x="49956" y="36864"/>
                  </a:lnTo>
                  <a:lnTo>
                    <a:pt x="50842" y="38838"/>
                  </a:lnTo>
                  <a:lnTo>
                    <a:pt x="51349" y="4050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g857"/>
            <p:cNvSpPr/>
            <p:nvPr/>
          </p:nvSpPr>
          <p:spPr>
            <a:xfrm>
              <a:off x="9326246" y="2823789"/>
              <a:ext cx="208309" cy="236935"/>
            </a:xfrm>
            <a:custGeom>
              <a:avLst/>
              <a:pathLst>
                <a:path w="208309" h="236935">
                  <a:moveTo>
                    <a:pt x="55613" y="3207"/>
                  </a:moveTo>
                  <a:lnTo>
                    <a:pt x="57149" y="5837"/>
                  </a:lnTo>
                  <a:lnTo>
                    <a:pt x="60419" y="8762"/>
                  </a:lnTo>
                  <a:lnTo>
                    <a:pt x="64324" y="12935"/>
                  </a:lnTo>
                  <a:lnTo>
                    <a:pt x="65563" y="14853"/>
                  </a:lnTo>
                  <a:lnTo>
                    <a:pt x="68189" y="16330"/>
                  </a:lnTo>
                  <a:lnTo>
                    <a:pt x="68939" y="17782"/>
                  </a:lnTo>
                  <a:lnTo>
                    <a:pt x="69535" y="20004"/>
                  </a:lnTo>
                  <a:lnTo>
                    <a:pt x="69800" y="21660"/>
                  </a:lnTo>
                  <a:lnTo>
                    <a:pt x="70385" y="22638"/>
                  </a:lnTo>
                  <a:lnTo>
                    <a:pt x="71305" y="23023"/>
                  </a:lnTo>
                  <a:lnTo>
                    <a:pt x="72501" y="22586"/>
                  </a:lnTo>
                  <a:lnTo>
                    <a:pt x="73400" y="21709"/>
                  </a:lnTo>
                  <a:lnTo>
                    <a:pt x="74150" y="19269"/>
                  </a:lnTo>
                  <a:lnTo>
                    <a:pt x="74638" y="19009"/>
                  </a:lnTo>
                  <a:lnTo>
                    <a:pt x="75448" y="21015"/>
                  </a:lnTo>
                  <a:lnTo>
                    <a:pt x="76303" y="21361"/>
                  </a:lnTo>
                  <a:lnTo>
                    <a:pt x="77450" y="21618"/>
                  </a:lnTo>
                  <a:lnTo>
                    <a:pt x="78333" y="22491"/>
                  </a:lnTo>
                  <a:lnTo>
                    <a:pt x="78597" y="24015"/>
                  </a:lnTo>
                  <a:lnTo>
                    <a:pt x="78306" y="25574"/>
                  </a:lnTo>
                  <a:lnTo>
                    <a:pt x="77226" y="27327"/>
                  </a:lnTo>
                  <a:lnTo>
                    <a:pt x="76616" y="29162"/>
                  </a:lnTo>
                  <a:lnTo>
                    <a:pt x="76195" y="31993"/>
                  </a:lnTo>
                  <a:lnTo>
                    <a:pt x="75613" y="33971"/>
                  </a:lnTo>
                  <a:lnTo>
                    <a:pt x="76514" y="35721"/>
                  </a:lnTo>
                  <a:lnTo>
                    <a:pt x="82613" y="44314"/>
                  </a:lnTo>
                  <a:lnTo>
                    <a:pt x="85549" y="45724"/>
                  </a:lnTo>
                  <a:lnTo>
                    <a:pt x="92536" y="47404"/>
                  </a:lnTo>
                  <a:lnTo>
                    <a:pt x="95053" y="48564"/>
                  </a:lnTo>
                  <a:lnTo>
                    <a:pt x="97275" y="49691"/>
                  </a:lnTo>
                  <a:lnTo>
                    <a:pt x="99468" y="49142"/>
                  </a:lnTo>
                  <a:lnTo>
                    <a:pt x="101571" y="46583"/>
                  </a:lnTo>
                  <a:lnTo>
                    <a:pt x="104099" y="45149"/>
                  </a:lnTo>
                  <a:lnTo>
                    <a:pt x="108797" y="42944"/>
                  </a:lnTo>
                  <a:lnTo>
                    <a:pt x="110160" y="42825"/>
                  </a:lnTo>
                  <a:lnTo>
                    <a:pt x="112756" y="43697"/>
                  </a:lnTo>
                  <a:lnTo>
                    <a:pt x="117020" y="46263"/>
                  </a:lnTo>
                  <a:lnTo>
                    <a:pt x="120110" y="48677"/>
                  </a:lnTo>
                  <a:lnTo>
                    <a:pt x="122015" y="49942"/>
                  </a:lnTo>
                  <a:lnTo>
                    <a:pt x="123475" y="51083"/>
                  </a:lnTo>
                  <a:lnTo>
                    <a:pt x="123254" y="52366"/>
                  </a:lnTo>
                  <a:lnTo>
                    <a:pt x="122080" y="53620"/>
                  </a:lnTo>
                  <a:lnTo>
                    <a:pt x="120585" y="54319"/>
                  </a:lnTo>
                  <a:lnTo>
                    <a:pt x="118629" y="55531"/>
                  </a:lnTo>
                  <a:lnTo>
                    <a:pt x="117522" y="56756"/>
                  </a:lnTo>
                  <a:lnTo>
                    <a:pt x="118197" y="57216"/>
                  </a:lnTo>
                  <a:lnTo>
                    <a:pt x="121071" y="57522"/>
                  </a:lnTo>
                  <a:lnTo>
                    <a:pt x="124460" y="58604"/>
                  </a:lnTo>
                  <a:lnTo>
                    <a:pt x="125499" y="59875"/>
                  </a:lnTo>
                  <a:lnTo>
                    <a:pt x="125650" y="60967"/>
                  </a:lnTo>
                  <a:lnTo>
                    <a:pt x="126066" y="62744"/>
                  </a:lnTo>
                  <a:lnTo>
                    <a:pt x="126668" y="63280"/>
                  </a:lnTo>
                  <a:lnTo>
                    <a:pt x="129817" y="62961"/>
                  </a:lnTo>
                  <a:lnTo>
                    <a:pt x="130789" y="63359"/>
                  </a:lnTo>
                  <a:lnTo>
                    <a:pt x="131917" y="64281"/>
                  </a:lnTo>
                  <a:lnTo>
                    <a:pt x="133037" y="66665"/>
                  </a:lnTo>
                  <a:lnTo>
                    <a:pt x="133001" y="68453"/>
                  </a:lnTo>
                  <a:lnTo>
                    <a:pt x="130732" y="70413"/>
                  </a:lnTo>
                  <a:lnTo>
                    <a:pt x="129885" y="71606"/>
                  </a:lnTo>
                  <a:lnTo>
                    <a:pt x="129515" y="73482"/>
                  </a:lnTo>
                  <a:lnTo>
                    <a:pt x="127896" y="75731"/>
                  </a:lnTo>
                  <a:lnTo>
                    <a:pt x="123605" y="79489"/>
                  </a:lnTo>
                  <a:lnTo>
                    <a:pt x="122455" y="79716"/>
                  </a:lnTo>
                  <a:lnTo>
                    <a:pt x="114540" y="77644"/>
                  </a:lnTo>
                  <a:lnTo>
                    <a:pt x="110873" y="77773"/>
                  </a:lnTo>
                  <a:lnTo>
                    <a:pt x="109095" y="77840"/>
                  </a:lnTo>
                  <a:lnTo>
                    <a:pt x="108244" y="77930"/>
                  </a:lnTo>
                  <a:lnTo>
                    <a:pt x="107732" y="78723"/>
                  </a:lnTo>
                  <a:lnTo>
                    <a:pt x="108784" y="80998"/>
                  </a:lnTo>
                  <a:lnTo>
                    <a:pt x="109097" y="83252"/>
                  </a:lnTo>
                  <a:lnTo>
                    <a:pt x="108120" y="84969"/>
                  </a:lnTo>
                  <a:lnTo>
                    <a:pt x="105481" y="86472"/>
                  </a:lnTo>
                  <a:lnTo>
                    <a:pt x="104496" y="87192"/>
                  </a:lnTo>
                  <a:lnTo>
                    <a:pt x="104364" y="88160"/>
                  </a:lnTo>
                  <a:lnTo>
                    <a:pt x="105103" y="89168"/>
                  </a:lnTo>
                  <a:lnTo>
                    <a:pt x="107535" y="90207"/>
                  </a:lnTo>
                  <a:lnTo>
                    <a:pt x="110360" y="91183"/>
                  </a:lnTo>
                  <a:lnTo>
                    <a:pt x="119678" y="97034"/>
                  </a:lnTo>
                  <a:lnTo>
                    <a:pt x="121673" y="98409"/>
                  </a:lnTo>
                  <a:lnTo>
                    <a:pt x="124307" y="100438"/>
                  </a:lnTo>
                  <a:lnTo>
                    <a:pt x="127159" y="102020"/>
                  </a:lnTo>
                  <a:lnTo>
                    <a:pt x="134804" y="104095"/>
                  </a:lnTo>
                  <a:lnTo>
                    <a:pt x="138175" y="105462"/>
                  </a:lnTo>
                  <a:lnTo>
                    <a:pt x="139041" y="106232"/>
                  </a:lnTo>
                  <a:lnTo>
                    <a:pt x="139011" y="107177"/>
                  </a:lnTo>
                  <a:lnTo>
                    <a:pt x="138129" y="108386"/>
                  </a:lnTo>
                  <a:lnTo>
                    <a:pt x="137397" y="110508"/>
                  </a:lnTo>
                  <a:lnTo>
                    <a:pt x="137365" y="111783"/>
                  </a:lnTo>
                  <a:lnTo>
                    <a:pt x="138159" y="113022"/>
                  </a:lnTo>
                  <a:lnTo>
                    <a:pt x="139505" y="114861"/>
                  </a:lnTo>
                  <a:lnTo>
                    <a:pt x="142544" y="117718"/>
                  </a:lnTo>
                  <a:lnTo>
                    <a:pt x="144209" y="118981"/>
                  </a:lnTo>
                  <a:lnTo>
                    <a:pt x="146047" y="119268"/>
                  </a:lnTo>
                  <a:lnTo>
                    <a:pt x="147655" y="119958"/>
                  </a:lnTo>
                  <a:lnTo>
                    <a:pt x="149323" y="122081"/>
                  </a:lnTo>
                  <a:lnTo>
                    <a:pt x="151255" y="124672"/>
                  </a:lnTo>
                  <a:lnTo>
                    <a:pt x="151509" y="126480"/>
                  </a:lnTo>
                  <a:lnTo>
                    <a:pt x="152326" y="128797"/>
                  </a:lnTo>
                  <a:lnTo>
                    <a:pt x="154099" y="131466"/>
                  </a:lnTo>
                  <a:lnTo>
                    <a:pt x="156534" y="134047"/>
                  </a:lnTo>
                  <a:lnTo>
                    <a:pt x="159939" y="137246"/>
                  </a:lnTo>
                  <a:lnTo>
                    <a:pt x="161896" y="139504"/>
                  </a:lnTo>
                  <a:lnTo>
                    <a:pt x="162800" y="140379"/>
                  </a:lnTo>
                  <a:lnTo>
                    <a:pt x="170075" y="145864"/>
                  </a:lnTo>
                  <a:lnTo>
                    <a:pt x="171840" y="147884"/>
                  </a:lnTo>
                  <a:lnTo>
                    <a:pt x="174399" y="151785"/>
                  </a:lnTo>
                  <a:lnTo>
                    <a:pt x="175486" y="152357"/>
                  </a:lnTo>
                  <a:lnTo>
                    <a:pt x="176506" y="153124"/>
                  </a:lnTo>
                  <a:lnTo>
                    <a:pt x="177162" y="155265"/>
                  </a:lnTo>
                  <a:lnTo>
                    <a:pt x="177375" y="156801"/>
                  </a:lnTo>
                  <a:lnTo>
                    <a:pt x="177720" y="161507"/>
                  </a:lnTo>
                  <a:lnTo>
                    <a:pt x="179032" y="162906"/>
                  </a:lnTo>
                  <a:lnTo>
                    <a:pt x="180244" y="164624"/>
                  </a:lnTo>
                  <a:lnTo>
                    <a:pt x="180767" y="165876"/>
                  </a:lnTo>
                  <a:lnTo>
                    <a:pt x="181863" y="166806"/>
                  </a:lnTo>
                  <a:lnTo>
                    <a:pt x="183064" y="166984"/>
                  </a:lnTo>
                  <a:lnTo>
                    <a:pt x="184502" y="165940"/>
                  </a:lnTo>
                  <a:lnTo>
                    <a:pt x="185630" y="164946"/>
                  </a:lnTo>
                  <a:lnTo>
                    <a:pt x="186146" y="165241"/>
                  </a:lnTo>
                  <a:lnTo>
                    <a:pt x="187298" y="168532"/>
                  </a:lnTo>
                  <a:lnTo>
                    <a:pt x="188345" y="169731"/>
                  </a:lnTo>
                  <a:lnTo>
                    <a:pt x="190315" y="170873"/>
                  </a:lnTo>
                  <a:lnTo>
                    <a:pt x="192188" y="171756"/>
                  </a:lnTo>
                  <a:lnTo>
                    <a:pt x="196268" y="175722"/>
                  </a:lnTo>
                  <a:lnTo>
                    <a:pt x="198454" y="177167"/>
                  </a:lnTo>
                  <a:lnTo>
                    <a:pt x="199936" y="177627"/>
                  </a:lnTo>
                  <a:lnTo>
                    <a:pt x="201215" y="178301"/>
                  </a:lnTo>
                  <a:lnTo>
                    <a:pt x="201595" y="179549"/>
                  </a:lnTo>
                  <a:lnTo>
                    <a:pt x="201093" y="180825"/>
                  </a:lnTo>
                  <a:lnTo>
                    <a:pt x="200227" y="181652"/>
                  </a:lnTo>
                  <a:lnTo>
                    <a:pt x="195480" y="183949"/>
                  </a:lnTo>
                  <a:lnTo>
                    <a:pt x="194846" y="184947"/>
                  </a:lnTo>
                  <a:lnTo>
                    <a:pt x="195499" y="186473"/>
                  </a:lnTo>
                  <a:lnTo>
                    <a:pt x="196689" y="188385"/>
                  </a:lnTo>
                  <a:lnTo>
                    <a:pt x="197982" y="190026"/>
                  </a:lnTo>
                  <a:lnTo>
                    <a:pt x="199623" y="191635"/>
                  </a:lnTo>
                  <a:lnTo>
                    <a:pt x="202961" y="194251"/>
                  </a:lnTo>
                  <a:lnTo>
                    <a:pt x="205854" y="196302"/>
                  </a:lnTo>
                  <a:lnTo>
                    <a:pt x="207441" y="198561"/>
                  </a:lnTo>
                  <a:lnTo>
                    <a:pt x="208309" y="200070"/>
                  </a:lnTo>
                  <a:lnTo>
                    <a:pt x="207772" y="201877"/>
                  </a:lnTo>
                  <a:lnTo>
                    <a:pt x="206555" y="203850"/>
                  </a:lnTo>
                  <a:lnTo>
                    <a:pt x="205605" y="205547"/>
                  </a:lnTo>
                  <a:lnTo>
                    <a:pt x="203976" y="206531"/>
                  </a:lnTo>
                  <a:lnTo>
                    <a:pt x="203536" y="207679"/>
                  </a:lnTo>
                  <a:lnTo>
                    <a:pt x="204207" y="209447"/>
                  </a:lnTo>
                  <a:lnTo>
                    <a:pt x="204755" y="210665"/>
                  </a:lnTo>
                  <a:lnTo>
                    <a:pt x="204459" y="212170"/>
                  </a:lnTo>
                  <a:lnTo>
                    <a:pt x="204615" y="215273"/>
                  </a:lnTo>
                  <a:lnTo>
                    <a:pt x="203115" y="216381"/>
                  </a:lnTo>
                  <a:lnTo>
                    <a:pt x="201722" y="219202"/>
                  </a:lnTo>
                  <a:lnTo>
                    <a:pt x="200759" y="219412"/>
                  </a:lnTo>
                  <a:lnTo>
                    <a:pt x="198349" y="218387"/>
                  </a:lnTo>
                  <a:lnTo>
                    <a:pt x="197509" y="218947"/>
                  </a:lnTo>
                  <a:lnTo>
                    <a:pt x="195971" y="220998"/>
                  </a:lnTo>
                  <a:lnTo>
                    <a:pt x="193284" y="223242"/>
                  </a:lnTo>
                  <a:lnTo>
                    <a:pt x="191985" y="223268"/>
                  </a:lnTo>
                  <a:lnTo>
                    <a:pt x="191095" y="222994"/>
                  </a:lnTo>
                  <a:lnTo>
                    <a:pt x="190045" y="223952"/>
                  </a:lnTo>
                  <a:lnTo>
                    <a:pt x="188550" y="225711"/>
                  </a:lnTo>
                  <a:lnTo>
                    <a:pt x="187862" y="225655"/>
                  </a:lnTo>
                  <a:lnTo>
                    <a:pt x="185285" y="226061"/>
                  </a:lnTo>
                  <a:lnTo>
                    <a:pt x="184278" y="225497"/>
                  </a:lnTo>
                  <a:lnTo>
                    <a:pt x="183026" y="224042"/>
                  </a:lnTo>
                  <a:lnTo>
                    <a:pt x="181016" y="222562"/>
                  </a:lnTo>
                  <a:lnTo>
                    <a:pt x="179186" y="221510"/>
                  </a:lnTo>
                  <a:lnTo>
                    <a:pt x="178203" y="220800"/>
                  </a:lnTo>
                  <a:lnTo>
                    <a:pt x="177305" y="219575"/>
                  </a:lnTo>
                  <a:lnTo>
                    <a:pt x="176485" y="218779"/>
                  </a:lnTo>
                  <a:lnTo>
                    <a:pt x="174979" y="220525"/>
                  </a:lnTo>
                  <a:lnTo>
                    <a:pt x="172437" y="222190"/>
                  </a:lnTo>
                  <a:lnTo>
                    <a:pt x="170032" y="221874"/>
                  </a:lnTo>
                  <a:lnTo>
                    <a:pt x="168855" y="221597"/>
                  </a:lnTo>
                  <a:lnTo>
                    <a:pt x="167897" y="224032"/>
                  </a:lnTo>
                  <a:lnTo>
                    <a:pt x="167193" y="224467"/>
                  </a:lnTo>
                  <a:lnTo>
                    <a:pt x="162859" y="224887"/>
                  </a:lnTo>
                  <a:lnTo>
                    <a:pt x="162044" y="225278"/>
                  </a:lnTo>
                  <a:lnTo>
                    <a:pt x="162740" y="227493"/>
                  </a:lnTo>
                  <a:lnTo>
                    <a:pt x="165299" y="231245"/>
                  </a:lnTo>
                  <a:lnTo>
                    <a:pt x="166073" y="233400"/>
                  </a:lnTo>
                  <a:lnTo>
                    <a:pt x="164473" y="236935"/>
                  </a:lnTo>
                  <a:lnTo>
                    <a:pt x="159988" y="236843"/>
                  </a:lnTo>
                  <a:lnTo>
                    <a:pt x="157969" y="235404"/>
                  </a:lnTo>
                  <a:lnTo>
                    <a:pt x="156107" y="233401"/>
                  </a:lnTo>
                  <a:lnTo>
                    <a:pt x="155435" y="232409"/>
                  </a:lnTo>
                  <a:lnTo>
                    <a:pt x="149682" y="230442"/>
                  </a:lnTo>
                  <a:lnTo>
                    <a:pt x="145844" y="231798"/>
                  </a:lnTo>
                  <a:lnTo>
                    <a:pt x="144670" y="231729"/>
                  </a:lnTo>
                  <a:lnTo>
                    <a:pt x="142865" y="230295"/>
                  </a:lnTo>
                  <a:lnTo>
                    <a:pt x="141783" y="229216"/>
                  </a:lnTo>
                  <a:lnTo>
                    <a:pt x="140714" y="227590"/>
                  </a:lnTo>
                  <a:lnTo>
                    <a:pt x="140121" y="225940"/>
                  </a:lnTo>
                  <a:lnTo>
                    <a:pt x="140059" y="225189"/>
                  </a:lnTo>
                  <a:lnTo>
                    <a:pt x="141726" y="224592"/>
                  </a:lnTo>
                  <a:lnTo>
                    <a:pt x="144449" y="223242"/>
                  </a:lnTo>
                  <a:lnTo>
                    <a:pt x="146673" y="221724"/>
                  </a:lnTo>
                  <a:lnTo>
                    <a:pt x="148135" y="220108"/>
                  </a:lnTo>
                  <a:lnTo>
                    <a:pt x="148737" y="218435"/>
                  </a:lnTo>
                  <a:lnTo>
                    <a:pt x="148816" y="216485"/>
                  </a:lnTo>
                  <a:lnTo>
                    <a:pt x="149447" y="211453"/>
                  </a:lnTo>
                  <a:lnTo>
                    <a:pt x="150100" y="208989"/>
                  </a:lnTo>
                  <a:lnTo>
                    <a:pt x="149733" y="205974"/>
                  </a:lnTo>
                  <a:lnTo>
                    <a:pt x="148546" y="203598"/>
                  </a:lnTo>
                  <a:lnTo>
                    <a:pt x="148546" y="200033"/>
                  </a:lnTo>
                  <a:lnTo>
                    <a:pt x="148972" y="198291"/>
                  </a:lnTo>
                  <a:lnTo>
                    <a:pt x="149174" y="197151"/>
                  </a:lnTo>
                  <a:lnTo>
                    <a:pt x="150848" y="195704"/>
                  </a:lnTo>
                  <a:lnTo>
                    <a:pt x="152005" y="193630"/>
                  </a:lnTo>
                  <a:lnTo>
                    <a:pt x="152648" y="190932"/>
                  </a:lnTo>
                  <a:lnTo>
                    <a:pt x="152707" y="188980"/>
                  </a:lnTo>
                  <a:lnTo>
                    <a:pt x="152183" y="187781"/>
                  </a:lnTo>
                  <a:lnTo>
                    <a:pt x="150534" y="186639"/>
                  </a:lnTo>
                  <a:lnTo>
                    <a:pt x="147760" y="185557"/>
                  </a:lnTo>
                  <a:lnTo>
                    <a:pt x="146017" y="184190"/>
                  </a:lnTo>
                  <a:lnTo>
                    <a:pt x="145307" y="182537"/>
                  </a:lnTo>
                  <a:lnTo>
                    <a:pt x="145372" y="181087"/>
                  </a:lnTo>
                  <a:lnTo>
                    <a:pt x="146219" y="179836"/>
                  </a:lnTo>
                  <a:lnTo>
                    <a:pt x="144131" y="178442"/>
                  </a:lnTo>
                  <a:lnTo>
                    <a:pt x="139103" y="176904"/>
                  </a:lnTo>
                  <a:lnTo>
                    <a:pt x="136297" y="175061"/>
                  </a:lnTo>
                  <a:lnTo>
                    <a:pt x="135706" y="172913"/>
                  </a:lnTo>
                  <a:lnTo>
                    <a:pt x="133609" y="170095"/>
                  </a:lnTo>
                  <a:lnTo>
                    <a:pt x="130001" y="166610"/>
                  </a:lnTo>
                  <a:lnTo>
                    <a:pt x="128101" y="161595"/>
                  </a:lnTo>
                  <a:lnTo>
                    <a:pt x="127906" y="155051"/>
                  </a:lnTo>
                  <a:lnTo>
                    <a:pt x="128333" y="149723"/>
                  </a:lnTo>
                  <a:lnTo>
                    <a:pt x="129909" y="143557"/>
                  </a:lnTo>
                  <a:lnTo>
                    <a:pt x="127799" y="139098"/>
                  </a:lnTo>
                  <a:lnTo>
                    <a:pt x="125483" y="136747"/>
                  </a:lnTo>
                  <a:lnTo>
                    <a:pt x="122261" y="135019"/>
                  </a:lnTo>
                  <a:lnTo>
                    <a:pt x="119190" y="132540"/>
                  </a:lnTo>
                  <a:lnTo>
                    <a:pt x="116275" y="129311"/>
                  </a:lnTo>
                  <a:lnTo>
                    <a:pt x="112781" y="124543"/>
                  </a:lnTo>
                  <a:lnTo>
                    <a:pt x="108706" y="118233"/>
                  </a:lnTo>
                  <a:lnTo>
                    <a:pt x="105967" y="115406"/>
                  </a:lnTo>
                  <a:lnTo>
                    <a:pt x="104563" y="116061"/>
                  </a:lnTo>
                  <a:lnTo>
                    <a:pt x="101619" y="115475"/>
                  </a:lnTo>
                  <a:lnTo>
                    <a:pt x="97126" y="113650"/>
                  </a:lnTo>
                  <a:lnTo>
                    <a:pt x="93210" y="112666"/>
                  </a:lnTo>
                  <a:lnTo>
                    <a:pt x="89867" y="112523"/>
                  </a:lnTo>
                  <a:lnTo>
                    <a:pt x="87691" y="112936"/>
                  </a:lnTo>
                  <a:lnTo>
                    <a:pt x="86682" y="113901"/>
                  </a:lnTo>
                  <a:lnTo>
                    <a:pt x="86604" y="114854"/>
                  </a:lnTo>
                  <a:lnTo>
                    <a:pt x="87452" y="115794"/>
                  </a:lnTo>
                  <a:lnTo>
                    <a:pt x="86998" y="116526"/>
                  </a:lnTo>
                  <a:lnTo>
                    <a:pt x="85244" y="117051"/>
                  </a:lnTo>
                  <a:lnTo>
                    <a:pt x="83830" y="118094"/>
                  </a:lnTo>
                  <a:lnTo>
                    <a:pt x="82246" y="120402"/>
                  </a:lnTo>
                  <a:lnTo>
                    <a:pt x="81145" y="123433"/>
                  </a:lnTo>
                  <a:lnTo>
                    <a:pt x="79488" y="124602"/>
                  </a:lnTo>
                  <a:lnTo>
                    <a:pt x="76924" y="124860"/>
                  </a:lnTo>
                  <a:lnTo>
                    <a:pt x="74403" y="125726"/>
                  </a:lnTo>
                  <a:lnTo>
                    <a:pt x="71921" y="127199"/>
                  </a:lnTo>
                  <a:lnTo>
                    <a:pt x="70750" y="128318"/>
                  </a:lnTo>
                  <a:lnTo>
                    <a:pt x="70884" y="129082"/>
                  </a:lnTo>
                  <a:lnTo>
                    <a:pt x="70347" y="129252"/>
                  </a:lnTo>
                  <a:lnTo>
                    <a:pt x="69136" y="128827"/>
                  </a:lnTo>
                  <a:lnTo>
                    <a:pt x="68564" y="127824"/>
                  </a:lnTo>
                  <a:lnTo>
                    <a:pt x="68623" y="126245"/>
                  </a:lnTo>
                  <a:lnTo>
                    <a:pt x="67360" y="125186"/>
                  </a:lnTo>
                  <a:lnTo>
                    <a:pt x="64769" y="124646"/>
                  </a:lnTo>
                  <a:lnTo>
                    <a:pt x="61814" y="122952"/>
                  </a:lnTo>
                  <a:lnTo>
                    <a:pt x="58492" y="120105"/>
                  </a:lnTo>
                  <a:lnTo>
                    <a:pt x="56188" y="118588"/>
                  </a:lnTo>
                  <a:lnTo>
                    <a:pt x="54895" y="118400"/>
                  </a:lnTo>
                  <a:lnTo>
                    <a:pt x="53047" y="119529"/>
                  </a:lnTo>
                  <a:lnTo>
                    <a:pt x="50639" y="121969"/>
                  </a:lnTo>
                  <a:lnTo>
                    <a:pt x="48651" y="122938"/>
                  </a:lnTo>
                  <a:lnTo>
                    <a:pt x="47080" y="122435"/>
                  </a:lnTo>
                  <a:lnTo>
                    <a:pt x="45868" y="123299"/>
                  </a:lnTo>
                  <a:lnTo>
                    <a:pt x="45021" y="125529"/>
                  </a:lnTo>
                  <a:lnTo>
                    <a:pt x="43456" y="127278"/>
                  </a:lnTo>
                  <a:lnTo>
                    <a:pt x="40034" y="129181"/>
                  </a:lnTo>
                  <a:lnTo>
                    <a:pt x="39796" y="129407"/>
                  </a:lnTo>
                  <a:lnTo>
                    <a:pt x="35889" y="131993"/>
                  </a:lnTo>
                  <a:lnTo>
                    <a:pt x="32740" y="134584"/>
                  </a:lnTo>
                  <a:lnTo>
                    <a:pt x="29085" y="138065"/>
                  </a:lnTo>
                  <a:lnTo>
                    <a:pt x="27364" y="138604"/>
                  </a:lnTo>
                  <a:lnTo>
                    <a:pt x="25720" y="137763"/>
                  </a:lnTo>
                  <a:lnTo>
                    <a:pt x="23237" y="136902"/>
                  </a:lnTo>
                  <a:lnTo>
                    <a:pt x="21929" y="135720"/>
                  </a:lnTo>
                  <a:lnTo>
                    <a:pt x="24430" y="129826"/>
                  </a:lnTo>
                  <a:lnTo>
                    <a:pt x="27588" y="123294"/>
                  </a:lnTo>
                  <a:lnTo>
                    <a:pt x="28435" y="120280"/>
                  </a:lnTo>
                  <a:lnTo>
                    <a:pt x="28567" y="118082"/>
                  </a:lnTo>
                  <a:lnTo>
                    <a:pt x="28257" y="116294"/>
                  </a:lnTo>
                  <a:lnTo>
                    <a:pt x="27021" y="114424"/>
                  </a:lnTo>
                  <a:lnTo>
                    <a:pt x="25855" y="112974"/>
                  </a:lnTo>
                  <a:lnTo>
                    <a:pt x="25755" y="112007"/>
                  </a:lnTo>
                  <a:lnTo>
                    <a:pt x="26128" y="110985"/>
                  </a:lnTo>
                  <a:lnTo>
                    <a:pt x="27396" y="109477"/>
                  </a:lnTo>
                  <a:lnTo>
                    <a:pt x="29031" y="107135"/>
                  </a:lnTo>
                  <a:lnTo>
                    <a:pt x="30551" y="102314"/>
                  </a:lnTo>
                  <a:lnTo>
                    <a:pt x="32370" y="97219"/>
                  </a:lnTo>
                  <a:lnTo>
                    <a:pt x="32192" y="94130"/>
                  </a:lnTo>
                  <a:lnTo>
                    <a:pt x="30718" y="90742"/>
                  </a:lnTo>
                  <a:lnTo>
                    <a:pt x="29917" y="87526"/>
                  </a:lnTo>
                  <a:lnTo>
                    <a:pt x="30559" y="83140"/>
                  </a:lnTo>
                  <a:lnTo>
                    <a:pt x="30313" y="81435"/>
                  </a:lnTo>
                  <a:lnTo>
                    <a:pt x="28732" y="80582"/>
                  </a:lnTo>
                  <a:lnTo>
                    <a:pt x="23532" y="79709"/>
                  </a:lnTo>
                  <a:lnTo>
                    <a:pt x="21861" y="79859"/>
                  </a:lnTo>
                  <a:lnTo>
                    <a:pt x="20539" y="80420"/>
                  </a:lnTo>
                  <a:lnTo>
                    <a:pt x="19119" y="81611"/>
                  </a:lnTo>
                  <a:lnTo>
                    <a:pt x="17381" y="82363"/>
                  </a:lnTo>
                  <a:lnTo>
                    <a:pt x="14108" y="82775"/>
                  </a:lnTo>
                  <a:lnTo>
                    <a:pt x="11015" y="81293"/>
                  </a:lnTo>
                  <a:lnTo>
                    <a:pt x="8433" y="78778"/>
                  </a:lnTo>
                  <a:lnTo>
                    <a:pt x="7812" y="75693"/>
                  </a:lnTo>
                  <a:lnTo>
                    <a:pt x="9707" y="72023"/>
                  </a:lnTo>
                  <a:lnTo>
                    <a:pt x="11042" y="69055"/>
                  </a:lnTo>
                  <a:lnTo>
                    <a:pt x="11830" y="66503"/>
                  </a:lnTo>
                  <a:lnTo>
                    <a:pt x="11744" y="65296"/>
                  </a:lnTo>
                  <a:lnTo>
                    <a:pt x="11180" y="64037"/>
                  </a:lnTo>
                  <a:lnTo>
                    <a:pt x="10408" y="63867"/>
                  </a:lnTo>
                  <a:lnTo>
                    <a:pt x="8749" y="62301"/>
                  </a:lnTo>
                  <a:lnTo>
                    <a:pt x="7135" y="59547"/>
                  </a:lnTo>
                  <a:lnTo>
                    <a:pt x="5610" y="58290"/>
                  </a:lnTo>
                  <a:lnTo>
                    <a:pt x="4174" y="58527"/>
                  </a:lnTo>
                  <a:lnTo>
                    <a:pt x="2850" y="59569"/>
                  </a:lnTo>
                  <a:lnTo>
                    <a:pt x="1635" y="61416"/>
                  </a:lnTo>
                  <a:lnTo>
                    <a:pt x="685" y="62172"/>
                  </a:lnTo>
                  <a:lnTo>
                    <a:pt x="0" y="61833"/>
                  </a:lnTo>
                  <a:lnTo>
                    <a:pt x="207" y="60203"/>
                  </a:lnTo>
                  <a:lnTo>
                    <a:pt x="407" y="58668"/>
                  </a:lnTo>
                  <a:lnTo>
                    <a:pt x="1905" y="52674"/>
                  </a:lnTo>
                  <a:lnTo>
                    <a:pt x="3713" y="48773"/>
                  </a:lnTo>
                  <a:lnTo>
                    <a:pt x="5834" y="46965"/>
                  </a:lnTo>
                  <a:lnTo>
                    <a:pt x="8082" y="46204"/>
                  </a:lnTo>
                  <a:lnTo>
                    <a:pt x="10457" y="46487"/>
                  </a:lnTo>
                  <a:lnTo>
                    <a:pt x="12440" y="46153"/>
                  </a:lnTo>
                  <a:lnTo>
                    <a:pt x="14038" y="45200"/>
                  </a:lnTo>
                  <a:lnTo>
                    <a:pt x="13892" y="44656"/>
                  </a:lnTo>
                  <a:lnTo>
                    <a:pt x="12003" y="44519"/>
                  </a:lnTo>
                  <a:lnTo>
                    <a:pt x="11256" y="43477"/>
                  </a:lnTo>
                  <a:lnTo>
                    <a:pt x="11639" y="41530"/>
                  </a:lnTo>
                  <a:lnTo>
                    <a:pt x="12481" y="40264"/>
                  </a:lnTo>
                  <a:lnTo>
                    <a:pt x="13781" y="39680"/>
                  </a:lnTo>
                  <a:lnTo>
                    <a:pt x="15039" y="37717"/>
                  </a:lnTo>
                  <a:lnTo>
                    <a:pt x="16253" y="34373"/>
                  </a:lnTo>
                  <a:lnTo>
                    <a:pt x="17732" y="32680"/>
                  </a:lnTo>
                  <a:lnTo>
                    <a:pt x="19470" y="32637"/>
                  </a:lnTo>
                  <a:lnTo>
                    <a:pt x="22455" y="31200"/>
                  </a:lnTo>
                  <a:lnTo>
                    <a:pt x="26678" y="28369"/>
                  </a:lnTo>
                  <a:lnTo>
                    <a:pt x="28295" y="25638"/>
                  </a:lnTo>
                  <a:lnTo>
                    <a:pt x="29892" y="26893"/>
                  </a:lnTo>
                  <a:lnTo>
                    <a:pt x="29304" y="30058"/>
                  </a:lnTo>
                  <a:lnTo>
                    <a:pt x="30138" y="30727"/>
                  </a:lnTo>
                  <a:lnTo>
                    <a:pt x="30534" y="31857"/>
                  </a:lnTo>
                  <a:lnTo>
                    <a:pt x="30311" y="33631"/>
                  </a:lnTo>
                  <a:lnTo>
                    <a:pt x="30659" y="35137"/>
                  </a:lnTo>
                  <a:lnTo>
                    <a:pt x="31306" y="35867"/>
                  </a:lnTo>
                  <a:lnTo>
                    <a:pt x="32235" y="36231"/>
                  </a:lnTo>
                  <a:lnTo>
                    <a:pt x="36715" y="34941"/>
                  </a:lnTo>
                  <a:lnTo>
                    <a:pt x="39445" y="34846"/>
                  </a:lnTo>
                  <a:lnTo>
                    <a:pt x="40592" y="35694"/>
                  </a:lnTo>
                  <a:lnTo>
                    <a:pt x="41637" y="36223"/>
                  </a:lnTo>
                  <a:lnTo>
                    <a:pt x="42932" y="36632"/>
                  </a:lnTo>
                  <a:lnTo>
                    <a:pt x="43933" y="37170"/>
                  </a:lnTo>
                  <a:lnTo>
                    <a:pt x="44578" y="36998"/>
                  </a:lnTo>
                  <a:lnTo>
                    <a:pt x="46108" y="35678"/>
                  </a:lnTo>
                  <a:lnTo>
                    <a:pt x="46581" y="35445"/>
                  </a:lnTo>
                  <a:lnTo>
                    <a:pt x="46621" y="34798"/>
                  </a:lnTo>
                  <a:lnTo>
                    <a:pt x="45544" y="33612"/>
                  </a:lnTo>
                  <a:lnTo>
                    <a:pt x="44435" y="32616"/>
                  </a:lnTo>
                  <a:lnTo>
                    <a:pt x="44470" y="30404"/>
                  </a:lnTo>
                  <a:lnTo>
                    <a:pt x="45002" y="26568"/>
                  </a:lnTo>
                  <a:lnTo>
                    <a:pt x="45107" y="24580"/>
                  </a:lnTo>
                  <a:lnTo>
                    <a:pt x="45015" y="19821"/>
                  </a:lnTo>
                  <a:lnTo>
                    <a:pt x="44810" y="18480"/>
                  </a:lnTo>
                  <a:lnTo>
                    <a:pt x="43790" y="16933"/>
                  </a:lnTo>
                  <a:lnTo>
                    <a:pt x="41119" y="13970"/>
                  </a:lnTo>
                  <a:lnTo>
                    <a:pt x="40368" y="12158"/>
                  </a:lnTo>
                  <a:lnTo>
                    <a:pt x="39939" y="10345"/>
                  </a:lnTo>
                  <a:lnTo>
                    <a:pt x="39983" y="9198"/>
                  </a:lnTo>
                  <a:lnTo>
                    <a:pt x="39305" y="7886"/>
                  </a:lnTo>
                  <a:lnTo>
                    <a:pt x="38952" y="6676"/>
                  </a:lnTo>
                  <a:lnTo>
                    <a:pt x="40150" y="6048"/>
                  </a:lnTo>
                  <a:lnTo>
                    <a:pt x="41588" y="4637"/>
                  </a:lnTo>
                  <a:lnTo>
                    <a:pt x="42314" y="2482"/>
                  </a:lnTo>
                  <a:lnTo>
                    <a:pt x="43013" y="910"/>
                  </a:lnTo>
                  <a:lnTo>
                    <a:pt x="44009" y="240"/>
                  </a:lnTo>
                  <a:lnTo>
                    <a:pt x="44872" y="0"/>
                  </a:lnTo>
                  <a:lnTo>
                    <a:pt x="45458" y="136"/>
                  </a:lnTo>
                  <a:lnTo>
                    <a:pt x="47719" y="2950"/>
                  </a:lnTo>
                  <a:lnTo>
                    <a:pt x="50583" y="1543"/>
                  </a:lnTo>
                  <a:lnTo>
                    <a:pt x="52766" y="1549"/>
                  </a:lnTo>
                  <a:lnTo>
                    <a:pt x="54620" y="229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g858"/>
            <p:cNvSpPr/>
            <p:nvPr/>
          </p:nvSpPr>
          <p:spPr>
            <a:xfrm>
              <a:off x="7529863" y="2487112"/>
              <a:ext cx="40797" cy="44297"/>
            </a:xfrm>
            <a:custGeom>
              <a:avLst/>
              <a:pathLst>
                <a:path w="40797" h="44297">
                  <a:moveTo>
                    <a:pt x="21016" y="34458"/>
                  </a:moveTo>
                  <a:lnTo>
                    <a:pt x="20231" y="34902"/>
                  </a:lnTo>
                  <a:lnTo>
                    <a:pt x="18760" y="36171"/>
                  </a:lnTo>
                  <a:lnTo>
                    <a:pt x="17295" y="37197"/>
                  </a:lnTo>
                  <a:lnTo>
                    <a:pt x="14332" y="38788"/>
                  </a:lnTo>
                  <a:lnTo>
                    <a:pt x="13660" y="39740"/>
                  </a:lnTo>
                  <a:lnTo>
                    <a:pt x="13007" y="38887"/>
                  </a:lnTo>
                  <a:lnTo>
                    <a:pt x="11714" y="39467"/>
                  </a:lnTo>
                  <a:lnTo>
                    <a:pt x="10627" y="43087"/>
                  </a:lnTo>
                  <a:lnTo>
                    <a:pt x="8363" y="44297"/>
                  </a:lnTo>
                  <a:lnTo>
                    <a:pt x="5534" y="44191"/>
                  </a:lnTo>
                  <a:lnTo>
                    <a:pt x="3170" y="43847"/>
                  </a:lnTo>
                  <a:lnTo>
                    <a:pt x="0" y="44076"/>
                  </a:lnTo>
                  <a:lnTo>
                    <a:pt x="1284" y="41967"/>
                  </a:lnTo>
                  <a:lnTo>
                    <a:pt x="2623" y="39232"/>
                  </a:lnTo>
                  <a:lnTo>
                    <a:pt x="3945" y="35539"/>
                  </a:lnTo>
                  <a:lnTo>
                    <a:pt x="6277" y="32476"/>
                  </a:lnTo>
                  <a:lnTo>
                    <a:pt x="11115" y="22078"/>
                  </a:lnTo>
                  <a:lnTo>
                    <a:pt x="13906" y="17866"/>
                  </a:lnTo>
                  <a:lnTo>
                    <a:pt x="14901" y="11895"/>
                  </a:lnTo>
                  <a:lnTo>
                    <a:pt x="19224" y="6668"/>
                  </a:lnTo>
                  <a:lnTo>
                    <a:pt x="22460" y="5123"/>
                  </a:lnTo>
                  <a:lnTo>
                    <a:pt x="24023" y="3628"/>
                  </a:lnTo>
                  <a:lnTo>
                    <a:pt x="23977" y="1368"/>
                  </a:lnTo>
                  <a:lnTo>
                    <a:pt x="28807" y="1384"/>
                  </a:lnTo>
                  <a:lnTo>
                    <a:pt x="31916" y="1267"/>
                  </a:lnTo>
                  <a:lnTo>
                    <a:pt x="32820" y="0"/>
                  </a:lnTo>
                  <a:lnTo>
                    <a:pt x="35241" y="574"/>
                  </a:lnTo>
                  <a:lnTo>
                    <a:pt x="36598" y="1802"/>
                  </a:lnTo>
                  <a:lnTo>
                    <a:pt x="35373" y="3089"/>
                  </a:lnTo>
                  <a:lnTo>
                    <a:pt x="33649" y="4570"/>
                  </a:lnTo>
                  <a:lnTo>
                    <a:pt x="33749" y="4949"/>
                  </a:lnTo>
                  <a:lnTo>
                    <a:pt x="35036" y="5072"/>
                  </a:lnTo>
                  <a:lnTo>
                    <a:pt x="37222" y="5873"/>
                  </a:lnTo>
                  <a:lnTo>
                    <a:pt x="38571" y="6807"/>
                  </a:lnTo>
                  <a:lnTo>
                    <a:pt x="40797" y="12641"/>
                  </a:lnTo>
                  <a:lnTo>
                    <a:pt x="39421" y="15043"/>
                  </a:lnTo>
                  <a:lnTo>
                    <a:pt x="37276" y="17184"/>
                  </a:lnTo>
                  <a:lnTo>
                    <a:pt x="36318" y="17377"/>
                  </a:lnTo>
                  <a:lnTo>
                    <a:pt x="34439" y="18442"/>
                  </a:lnTo>
                  <a:lnTo>
                    <a:pt x="32863" y="19898"/>
                  </a:lnTo>
                  <a:lnTo>
                    <a:pt x="32310" y="20819"/>
                  </a:lnTo>
                  <a:lnTo>
                    <a:pt x="32432" y="21679"/>
                  </a:lnTo>
                  <a:lnTo>
                    <a:pt x="34658" y="22758"/>
                  </a:lnTo>
                  <a:lnTo>
                    <a:pt x="34720" y="23194"/>
                  </a:lnTo>
                  <a:lnTo>
                    <a:pt x="34264" y="23534"/>
                  </a:lnTo>
                  <a:lnTo>
                    <a:pt x="32464" y="23298"/>
                  </a:lnTo>
                  <a:lnTo>
                    <a:pt x="30143" y="23189"/>
                  </a:lnTo>
                  <a:lnTo>
                    <a:pt x="28772" y="23190"/>
                  </a:lnTo>
                  <a:lnTo>
                    <a:pt x="27180" y="23409"/>
                  </a:lnTo>
                  <a:lnTo>
                    <a:pt x="25153" y="24726"/>
                  </a:lnTo>
                  <a:lnTo>
                    <a:pt x="24249" y="25591"/>
                  </a:lnTo>
                  <a:lnTo>
                    <a:pt x="23761" y="26149"/>
                  </a:lnTo>
                  <a:lnTo>
                    <a:pt x="23040" y="27941"/>
                  </a:lnTo>
                  <a:lnTo>
                    <a:pt x="23850" y="29170"/>
                  </a:lnTo>
                  <a:lnTo>
                    <a:pt x="25369" y="29865"/>
                  </a:lnTo>
                  <a:lnTo>
                    <a:pt x="25585" y="30222"/>
                  </a:lnTo>
                  <a:lnTo>
                    <a:pt x="25248" y="30845"/>
                  </a:lnTo>
                  <a:lnTo>
                    <a:pt x="23737" y="31617"/>
                  </a:lnTo>
                  <a:lnTo>
                    <a:pt x="22603" y="32564"/>
                  </a:lnTo>
                  <a:lnTo>
                    <a:pt x="22277" y="3352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g859"/>
            <p:cNvSpPr/>
            <p:nvPr/>
          </p:nvSpPr>
          <p:spPr>
            <a:xfrm>
              <a:off x="6241676" y="3209492"/>
              <a:ext cx="113509" cy="115686"/>
            </a:xfrm>
            <a:custGeom>
              <a:avLst/>
              <a:pathLst>
                <a:path w="113509" h="115686">
                  <a:moveTo>
                    <a:pt x="83484" y="27059"/>
                  </a:moveTo>
                  <a:lnTo>
                    <a:pt x="84013" y="27376"/>
                  </a:lnTo>
                  <a:lnTo>
                    <a:pt x="84846" y="28222"/>
                  </a:lnTo>
                  <a:lnTo>
                    <a:pt x="85631" y="31112"/>
                  </a:lnTo>
                  <a:lnTo>
                    <a:pt x="88729" y="40447"/>
                  </a:lnTo>
                  <a:lnTo>
                    <a:pt x="88571" y="43018"/>
                  </a:lnTo>
                  <a:lnTo>
                    <a:pt x="87959" y="44702"/>
                  </a:lnTo>
                  <a:lnTo>
                    <a:pt x="87942" y="46350"/>
                  </a:lnTo>
                  <a:lnTo>
                    <a:pt x="87736" y="47976"/>
                  </a:lnTo>
                  <a:lnTo>
                    <a:pt x="85839" y="50641"/>
                  </a:lnTo>
                  <a:lnTo>
                    <a:pt x="80247" y="56093"/>
                  </a:lnTo>
                  <a:lnTo>
                    <a:pt x="80680" y="56571"/>
                  </a:lnTo>
                  <a:lnTo>
                    <a:pt x="82016" y="57192"/>
                  </a:lnTo>
                  <a:lnTo>
                    <a:pt x="83376" y="57514"/>
                  </a:lnTo>
                  <a:lnTo>
                    <a:pt x="84494" y="57345"/>
                  </a:lnTo>
                  <a:lnTo>
                    <a:pt x="85891" y="58708"/>
                  </a:lnTo>
                  <a:lnTo>
                    <a:pt x="87396" y="60419"/>
                  </a:lnTo>
                  <a:lnTo>
                    <a:pt x="88992" y="61310"/>
                  </a:lnTo>
                  <a:lnTo>
                    <a:pt x="91293" y="62092"/>
                  </a:lnTo>
                  <a:lnTo>
                    <a:pt x="93306" y="62180"/>
                  </a:lnTo>
                  <a:lnTo>
                    <a:pt x="95021" y="61880"/>
                  </a:lnTo>
                  <a:lnTo>
                    <a:pt x="97435" y="62219"/>
                  </a:lnTo>
                  <a:lnTo>
                    <a:pt x="100004" y="63636"/>
                  </a:lnTo>
                  <a:lnTo>
                    <a:pt x="100919" y="65977"/>
                  </a:lnTo>
                  <a:lnTo>
                    <a:pt x="101534" y="68016"/>
                  </a:lnTo>
                  <a:lnTo>
                    <a:pt x="102427" y="69051"/>
                  </a:lnTo>
                  <a:lnTo>
                    <a:pt x="102549" y="70814"/>
                  </a:lnTo>
                  <a:lnTo>
                    <a:pt x="104377" y="72363"/>
                  </a:lnTo>
                  <a:lnTo>
                    <a:pt x="106981" y="72676"/>
                  </a:lnTo>
                  <a:lnTo>
                    <a:pt x="110359" y="74491"/>
                  </a:lnTo>
                  <a:lnTo>
                    <a:pt x="111218" y="74395"/>
                  </a:lnTo>
                  <a:lnTo>
                    <a:pt x="111588" y="74169"/>
                  </a:lnTo>
                  <a:lnTo>
                    <a:pt x="112003" y="74511"/>
                  </a:lnTo>
                  <a:lnTo>
                    <a:pt x="112851" y="79762"/>
                  </a:lnTo>
                  <a:lnTo>
                    <a:pt x="113509" y="82545"/>
                  </a:lnTo>
                  <a:lnTo>
                    <a:pt x="113162" y="83669"/>
                  </a:lnTo>
                  <a:lnTo>
                    <a:pt x="112708" y="84554"/>
                  </a:lnTo>
                  <a:lnTo>
                    <a:pt x="112682" y="88793"/>
                  </a:lnTo>
                  <a:lnTo>
                    <a:pt x="111152" y="91227"/>
                  </a:lnTo>
                  <a:lnTo>
                    <a:pt x="110905" y="93897"/>
                  </a:lnTo>
                  <a:lnTo>
                    <a:pt x="110473" y="94762"/>
                  </a:lnTo>
                  <a:lnTo>
                    <a:pt x="108839" y="95531"/>
                  </a:lnTo>
                  <a:lnTo>
                    <a:pt x="108827" y="97582"/>
                  </a:lnTo>
                  <a:lnTo>
                    <a:pt x="108393" y="100061"/>
                  </a:lnTo>
                  <a:lnTo>
                    <a:pt x="108223" y="102692"/>
                  </a:lnTo>
                  <a:lnTo>
                    <a:pt x="108680" y="109579"/>
                  </a:lnTo>
                  <a:lnTo>
                    <a:pt x="108765" y="114716"/>
                  </a:lnTo>
                  <a:lnTo>
                    <a:pt x="109500" y="115686"/>
                  </a:lnTo>
                  <a:lnTo>
                    <a:pt x="106321" y="115258"/>
                  </a:lnTo>
                  <a:lnTo>
                    <a:pt x="96975" y="111337"/>
                  </a:lnTo>
                  <a:lnTo>
                    <a:pt x="89768" y="109090"/>
                  </a:lnTo>
                  <a:lnTo>
                    <a:pt x="65640" y="96250"/>
                  </a:lnTo>
                  <a:lnTo>
                    <a:pt x="58936" y="91098"/>
                  </a:lnTo>
                  <a:lnTo>
                    <a:pt x="51209" y="83426"/>
                  </a:lnTo>
                  <a:lnTo>
                    <a:pt x="34021" y="67981"/>
                  </a:lnTo>
                  <a:lnTo>
                    <a:pt x="30103" y="65502"/>
                  </a:lnTo>
                  <a:lnTo>
                    <a:pt x="25159" y="64297"/>
                  </a:lnTo>
                  <a:lnTo>
                    <a:pt x="22104" y="62983"/>
                  </a:lnTo>
                  <a:lnTo>
                    <a:pt x="19949" y="61555"/>
                  </a:lnTo>
                  <a:lnTo>
                    <a:pt x="18196" y="57274"/>
                  </a:lnTo>
                  <a:lnTo>
                    <a:pt x="13899" y="54724"/>
                  </a:lnTo>
                  <a:lnTo>
                    <a:pt x="5966" y="51107"/>
                  </a:lnTo>
                  <a:lnTo>
                    <a:pt x="0" y="45075"/>
                  </a:lnTo>
                  <a:lnTo>
                    <a:pt x="1463" y="43840"/>
                  </a:lnTo>
                  <a:lnTo>
                    <a:pt x="3616" y="39876"/>
                  </a:lnTo>
                  <a:lnTo>
                    <a:pt x="6627" y="36064"/>
                  </a:lnTo>
                  <a:lnTo>
                    <a:pt x="9434" y="33804"/>
                  </a:lnTo>
                  <a:lnTo>
                    <a:pt x="11664" y="31478"/>
                  </a:lnTo>
                  <a:lnTo>
                    <a:pt x="14018" y="29697"/>
                  </a:lnTo>
                  <a:lnTo>
                    <a:pt x="17394" y="27619"/>
                  </a:lnTo>
                  <a:lnTo>
                    <a:pt x="22555" y="22142"/>
                  </a:lnTo>
                  <a:lnTo>
                    <a:pt x="23766" y="21508"/>
                  </a:lnTo>
                  <a:lnTo>
                    <a:pt x="24592" y="17720"/>
                  </a:lnTo>
                  <a:lnTo>
                    <a:pt x="25883" y="12892"/>
                  </a:lnTo>
                  <a:lnTo>
                    <a:pt x="27378" y="11396"/>
                  </a:lnTo>
                  <a:lnTo>
                    <a:pt x="30893" y="10503"/>
                  </a:lnTo>
                  <a:lnTo>
                    <a:pt x="31715" y="9665"/>
                  </a:lnTo>
                  <a:lnTo>
                    <a:pt x="32963" y="6268"/>
                  </a:lnTo>
                  <a:lnTo>
                    <a:pt x="33762" y="2310"/>
                  </a:lnTo>
                  <a:lnTo>
                    <a:pt x="33832" y="1451"/>
                  </a:lnTo>
                  <a:lnTo>
                    <a:pt x="35218" y="1350"/>
                  </a:lnTo>
                  <a:lnTo>
                    <a:pt x="37585" y="496"/>
                  </a:lnTo>
                  <a:lnTo>
                    <a:pt x="38960" y="879"/>
                  </a:lnTo>
                  <a:lnTo>
                    <a:pt x="39567" y="2019"/>
                  </a:lnTo>
                  <a:lnTo>
                    <a:pt x="39880" y="2979"/>
                  </a:lnTo>
                  <a:lnTo>
                    <a:pt x="47054" y="511"/>
                  </a:lnTo>
                  <a:lnTo>
                    <a:pt x="47683" y="0"/>
                  </a:lnTo>
                  <a:lnTo>
                    <a:pt x="48062" y="86"/>
                  </a:lnTo>
                  <a:lnTo>
                    <a:pt x="48965" y="2314"/>
                  </a:lnTo>
                  <a:lnTo>
                    <a:pt x="49482" y="2177"/>
                  </a:lnTo>
                  <a:lnTo>
                    <a:pt x="49916" y="1534"/>
                  </a:lnTo>
                  <a:lnTo>
                    <a:pt x="50394" y="1472"/>
                  </a:lnTo>
                  <a:lnTo>
                    <a:pt x="50955" y="1773"/>
                  </a:lnTo>
                  <a:lnTo>
                    <a:pt x="51518" y="2809"/>
                  </a:lnTo>
                  <a:lnTo>
                    <a:pt x="52431" y="3740"/>
                  </a:lnTo>
                  <a:lnTo>
                    <a:pt x="53986" y="4396"/>
                  </a:lnTo>
                  <a:lnTo>
                    <a:pt x="54971" y="5294"/>
                  </a:lnTo>
                  <a:lnTo>
                    <a:pt x="54861" y="7673"/>
                  </a:lnTo>
                  <a:lnTo>
                    <a:pt x="55240" y="9987"/>
                  </a:lnTo>
                  <a:lnTo>
                    <a:pt x="55914" y="10520"/>
                  </a:lnTo>
                  <a:lnTo>
                    <a:pt x="56273" y="11902"/>
                  </a:lnTo>
                  <a:lnTo>
                    <a:pt x="56455" y="13418"/>
                  </a:lnTo>
                  <a:lnTo>
                    <a:pt x="56826" y="14216"/>
                  </a:lnTo>
                  <a:lnTo>
                    <a:pt x="57090" y="15745"/>
                  </a:lnTo>
                  <a:lnTo>
                    <a:pt x="56957" y="17387"/>
                  </a:lnTo>
                  <a:lnTo>
                    <a:pt x="57235" y="18542"/>
                  </a:lnTo>
                  <a:lnTo>
                    <a:pt x="58379" y="20533"/>
                  </a:lnTo>
                  <a:lnTo>
                    <a:pt x="59091" y="23043"/>
                  </a:lnTo>
                  <a:lnTo>
                    <a:pt x="59097" y="24819"/>
                  </a:lnTo>
                  <a:lnTo>
                    <a:pt x="58681" y="26689"/>
                  </a:lnTo>
                  <a:lnTo>
                    <a:pt x="57921" y="28400"/>
                  </a:lnTo>
                  <a:lnTo>
                    <a:pt x="56587" y="30263"/>
                  </a:lnTo>
                  <a:lnTo>
                    <a:pt x="56475" y="31000"/>
                  </a:lnTo>
                  <a:lnTo>
                    <a:pt x="57268" y="31482"/>
                  </a:lnTo>
                  <a:lnTo>
                    <a:pt x="58469" y="31579"/>
                  </a:lnTo>
                  <a:lnTo>
                    <a:pt x="59473" y="31198"/>
                  </a:lnTo>
                  <a:lnTo>
                    <a:pt x="62017" y="32054"/>
                  </a:lnTo>
                  <a:lnTo>
                    <a:pt x="63346" y="33282"/>
                  </a:lnTo>
                  <a:lnTo>
                    <a:pt x="64516" y="34798"/>
                  </a:lnTo>
                  <a:lnTo>
                    <a:pt x="65567" y="35567"/>
                  </a:lnTo>
                  <a:lnTo>
                    <a:pt x="66043" y="36525"/>
                  </a:lnTo>
                  <a:lnTo>
                    <a:pt x="67846" y="36261"/>
                  </a:lnTo>
                  <a:lnTo>
                    <a:pt x="69940" y="35338"/>
                  </a:lnTo>
                  <a:lnTo>
                    <a:pt x="70370" y="34904"/>
                  </a:lnTo>
                  <a:lnTo>
                    <a:pt x="70994" y="35137"/>
                  </a:lnTo>
                  <a:lnTo>
                    <a:pt x="72342" y="35233"/>
                  </a:lnTo>
                  <a:lnTo>
                    <a:pt x="73285" y="33572"/>
                  </a:lnTo>
                  <a:lnTo>
                    <a:pt x="74047" y="31661"/>
                  </a:lnTo>
                  <a:lnTo>
                    <a:pt x="75672" y="29593"/>
                  </a:lnTo>
                  <a:lnTo>
                    <a:pt x="76471" y="28794"/>
                  </a:lnTo>
                  <a:lnTo>
                    <a:pt x="76681" y="27472"/>
                  </a:lnTo>
                  <a:lnTo>
                    <a:pt x="76769" y="25766"/>
                  </a:lnTo>
                  <a:lnTo>
                    <a:pt x="77353" y="24284"/>
                  </a:lnTo>
                  <a:lnTo>
                    <a:pt x="78694" y="23469"/>
                  </a:lnTo>
                  <a:lnTo>
                    <a:pt x="80143" y="23482"/>
                  </a:lnTo>
                  <a:lnTo>
                    <a:pt x="80930" y="23783"/>
                  </a:lnTo>
                  <a:lnTo>
                    <a:pt x="81329" y="25218"/>
                  </a:lnTo>
                  <a:lnTo>
                    <a:pt x="82494" y="26311"/>
                  </a:lnTo>
                  <a:close/>
                </a:path>
              </a:pathLst>
            </a:custGeom>
            <a:solidFill>
              <a:srgbClr val="FBE6E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0"/>
            <p:cNvSpPr/>
            <p:nvPr/>
          </p:nvSpPr>
          <p:spPr>
            <a:xfrm>
              <a:off x="6816953" y="2528474"/>
              <a:ext cx="437728" cy="378179"/>
            </a:xfrm>
            <a:custGeom>
              <a:avLst/>
              <a:pathLst>
                <a:path w="437728" h="378179">
                  <a:moveTo>
                    <a:pt x="437728" y="42195"/>
                  </a:moveTo>
                  <a:lnTo>
                    <a:pt x="436665" y="42971"/>
                  </a:lnTo>
                  <a:lnTo>
                    <a:pt x="435151" y="44621"/>
                  </a:lnTo>
                  <a:lnTo>
                    <a:pt x="434195" y="46091"/>
                  </a:lnTo>
                  <a:lnTo>
                    <a:pt x="431634" y="48482"/>
                  </a:lnTo>
                  <a:lnTo>
                    <a:pt x="429500" y="51043"/>
                  </a:lnTo>
                  <a:lnTo>
                    <a:pt x="429699" y="54791"/>
                  </a:lnTo>
                  <a:lnTo>
                    <a:pt x="430185" y="58603"/>
                  </a:lnTo>
                  <a:lnTo>
                    <a:pt x="431621" y="62327"/>
                  </a:lnTo>
                  <a:lnTo>
                    <a:pt x="432849" y="66469"/>
                  </a:lnTo>
                  <a:lnTo>
                    <a:pt x="432503" y="69179"/>
                  </a:lnTo>
                  <a:lnTo>
                    <a:pt x="431443" y="72509"/>
                  </a:lnTo>
                  <a:lnTo>
                    <a:pt x="430185" y="75286"/>
                  </a:lnTo>
                  <a:lnTo>
                    <a:pt x="426010" y="81004"/>
                  </a:lnTo>
                  <a:lnTo>
                    <a:pt x="425368" y="82372"/>
                  </a:lnTo>
                  <a:lnTo>
                    <a:pt x="425600" y="84294"/>
                  </a:lnTo>
                  <a:lnTo>
                    <a:pt x="428145" y="91078"/>
                  </a:lnTo>
                  <a:lnTo>
                    <a:pt x="428342" y="93214"/>
                  </a:lnTo>
                  <a:lnTo>
                    <a:pt x="429864" y="99804"/>
                  </a:lnTo>
                  <a:lnTo>
                    <a:pt x="431251" y="105165"/>
                  </a:lnTo>
                  <a:lnTo>
                    <a:pt x="432787" y="109378"/>
                  </a:lnTo>
                  <a:lnTo>
                    <a:pt x="433024" y="110537"/>
                  </a:lnTo>
                  <a:lnTo>
                    <a:pt x="433024" y="116742"/>
                  </a:lnTo>
                  <a:lnTo>
                    <a:pt x="433024" y="122948"/>
                  </a:lnTo>
                  <a:lnTo>
                    <a:pt x="433024" y="129153"/>
                  </a:lnTo>
                  <a:lnTo>
                    <a:pt x="433024" y="135359"/>
                  </a:lnTo>
                  <a:lnTo>
                    <a:pt x="433024" y="141564"/>
                  </a:lnTo>
                  <a:lnTo>
                    <a:pt x="433024" y="147770"/>
                  </a:lnTo>
                  <a:lnTo>
                    <a:pt x="433024" y="153975"/>
                  </a:lnTo>
                  <a:lnTo>
                    <a:pt x="433024" y="160181"/>
                  </a:lnTo>
                  <a:lnTo>
                    <a:pt x="433024" y="166386"/>
                  </a:lnTo>
                  <a:lnTo>
                    <a:pt x="433024" y="172593"/>
                  </a:lnTo>
                  <a:lnTo>
                    <a:pt x="433024" y="178799"/>
                  </a:lnTo>
                  <a:lnTo>
                    <a:pt x="433024" y="185004"/>
                  </a:lnTo>
                  <a:lnTo>
                    <a:pt x="433024" y="191210"/>
                  </a:lnTo>
                  <a:lnTo>
                    <a:pt x="433024" y="197415"/>
                  </a:lnTo>
                  <a:lnTo>
                    <a:pt x="433024" y="203621"/>
                  </a:lnTo>
                  <a:lnTo>
                    <a:pt x="433024" y="209826"/>
                  </a:lnTo>
                  <a:lnTo>
                    <a:pt x="433024" y="216031"/>
                  </a:lnTo>
                  <a:lnTo>
                    <a:pt x="433024" y="222237"/>
                  </a:lnTo>
                  <a:lnTo>
                    <a:pt x="433024" y="228442"/>
                  </a:lnTo>
                  <a:lnTo>
                    <a:pt x="433024" y="234648"/>
                  </a:lnTo>
                  <a:lnTo>
                    <a:pt x="433024" y="240853"/>
                  </a:lnTo>
                  <a:lnTo>
                    <a:pt x="433024" y="247059"/>
                  </a:lnTo>
                  <a:lnTo>
                    <a:pt x="433024" y="253264"/>
                  </a:lnTo>
                  <a:lnTo>
                    <a:pt x="433024" y="259470"/>
                  </a:lnTo>
                  <a:lnTo>
                    <a:pt x="433024" y="265675"/>
                  </a:lnTo>
                  <a:lnTo>
                    <a:pt x="433024" y="271882"/>
                  </a:lnTo>
                  <a:lnTo>
                    <a:pt x="433024" y="278088"/>
                  </a:lnTo>
                  <a:lnTo>
                    <a:pt x="433024" y="284293"/>
                  </a:lnTo>
                  <a:lnTo>
                    <a:pt x="433024" y="290499"/>
                  </a:lnTo>
                  <a:lnTo>
                    <a:pt x="433024" y="296704"/>
                  </a:lnTo>
                  <a:lnTo>
                    <a:pt x="433024" y="302910"/>
                  </a:lnTo>
                  <a:lnTo>
                    <a:pt x="433024" y="309115"/>
                  </a:lnTo>
                  <a:lnTo>
                    <a:pt x="433019" y="322885"/>
                  </a:lnTo>
                  <a:lnTo>
                    <a:pt x="433013" y="336656"/>
                  </a:lnTo>
                  <a:lnTo>
                    <a:pt x="433008" y="350426"/>
                  </a:lnTo>
                  <a:lnTo>
                    <a:pt x="432657" y="364394"/>
                  </a:lnTo>
                  <a:lnTo>
                    <a:pt x="425843" y="364391"/>
                  </a:lnTo>
                  <a:lnTo>
                    <a:pt x="419024" y="364387"/>
                  </a:lnTo>
                  <a:lnTo>
                    <a:pt x="412207" y="364383"/>
                  </a:lnTo>
                  <a:lnTo>
                    <a:pt x="405390" y="364381"/>
                  </a:lnTo>
                  <a:lnTo>
                    <a:pt x="405390" y="367831"/>
                  </a:lnTo>
                  <a:lnTo>
                    <a:pt x="405390" y="371280"/>
                  </a:lnTo>
                  <a:lnTo>
                    <a:pt x="405390" y="374728"/>
                  </a:lnTo>
                  <a:lnTo>
                    <a:pt x="405390" y="378179"/>
                  </a:lnTo>
                  <a:lnTo>
                    <a:pt x="392153" y="371641"/>
                  </a:lnTo>
                  <a:lnTo>
                    <a:pt x="378914" y="365104"/>
                  </a:lnTo>
                  <a:lnTo>
                    <a:pt x="365674" y="358566"/>
                  </a:lnTo>
                  <a:lnTo>
                    <a:pt x="352438" y="352029"/>
                  </a:lnTo>
                  <a:lnTo>
                    <a:pt x="339198" y="345491"/>
                  </a:lnTo>
                  <a:lnTo>
                    <a:pt x="325959" y="338953"/>
                  </a:lnTo>
                  <a:lnTo>
                    <a:pt x="312719" y="332417"/>
                  </a:lnTo>
                  <a:lnTo>
                    <a:pt x="299480" y="325878"/>
                  </a:lnTo>
                  <a:lnTo>
                    <a:pt x="286240" y="319340"/>
                  </a:lnTo>
                  <a:lnTo>
                    <a:pt x="273001" y="312803"/>
                  </a:lnTo>
                  <a:lnTo>
                    <a:pt x="259764" y="306266"/>
                  </a:lnTo>
                  <a:lnTo>
                    <a:pt x="246525" y="299728"/>
                  </a:lnTo>
                  <a:lnTo>
                    <a:pt x="233285" y="293191"/>
                  </a:lnTo>
                  <a:lnTo>
                    <a:pt x="220048" y="286653"/>
                  </a:lnTo>
                  <a:lnTo>
                    <a:pt x="206809" y="280116"/>
                  </a:lnTo>
                  <a:lnTo>
                    <a:pt x="193569" y="273578"/>
                  </a:lnTo>
                  <a:lnTo>
                    <a:pt x="184424" y="269064"/>
                  </a:lnTo>
                  <a:lnTo>
                    <a:pt x="174560" y="273470"/>
                  </a:lnTo>
                  <a:lnTo>
                    <a:pt x="166831" y="276926"/>
                  </a:lnTo>
                  <a:lnTo>
                    <a:pt x="156647" y="281469"/>
                  </a:lnTo>
                  <a:lnTo>
                    <a:pt x="144951" y="287376"/>
                  </a:lnTo>
                  <a:lnTo>
                    <a:pt x="135973" y="291910"/>
                  </a:lnTo>
                  <a:lnTo>
                    <a:pt x="135552" y="291876"/>
                  </a:lnTo>
                  <a:lnTo>
                    <a:pt x="135141" y="291764"/>
                  </a:lnTo>
                  <a:lnTo>
                    <a:pt x="125801" y="284072"/>
                  </a:lnTo>
                  <a:lnTo>
                    <a:pt x="118504" y="278064"/>
                  </a:lnTo>
                  <a:lnTo>
                    <a:pt x="115261" y="276388"/>
                  </a:lnTo>
                  <a:lnTo>
                    <a:pt x="101508" y="273318"/>
                  </a:lnTo>
                  <a:lnTo>
                    <a:pt x="87834" y="270267"/>
                  </a:lnTo>
                  <a:lnTo>
                    <a:pt x="73440" y="267056"/>
                  </a:lnTo>
                  <a:lnTo>
                    <a:pt x="70820" y="262166"/>
                  </a:lnTo>
                  <a:lnTo>
                    <a:pt x="67889" y="256701"/>
                  </a:lnTo>
                  <a:lnTo>
                    <a:pt x="63944" y="249872"/>
                  </a:lnTo>
                  <a:lnTo>
                    <a:pt x="61531" y="245696"/>
                  </a:lnTo>
                  <a:lnTo>
                    <a:pt x="60721" y="245046"/>
                  </a:lnTo>
                  <a:lnTo>
                    <a:pt x="49684" y="241739"/>
                  </a:lnTo>
                  <a:lnTo>
                    <a:pt x="38020" y="238496"/>
                  </a:lnTo>
                  <a:lnTo>
                    <a:pt x="31190" y="240462"/>
                  </a:lnTo>
                  <a:lnTo>
                    <a:pt x="30000" y="240314"/>
                  </a:lnTo>
                  <a:lnTo>
                    <a:pt x="28063" y="239080"/>
                  </a:lnTo>
                  <a:lnTo>
                    <a:pt x="26130" y="237401"/>
                  </a:lnTo>
                  <a:lnTo>
                    <a:pt x="25102" y="235046"/>
                  </a:lnTo>
                  <a:lnTo>
                    <a:pt x="22363" y="231895"/>
                  </a:lnTo>
                  <a:lnTo>
                    <a:pt x="19837" y="224689"/>
                  </a:lnTo>
                  <a:lnTo>
                    <a:pt x="19586" y="218954"/>
                  </a:lnTo>
                  <a:lnTo>
                    <a:pt x="19079" y="216922"/>
                  </a:lnTo>
                  <a:lnTo>
                    <a:pt x="13010" y="208848"/>
                  </a:lnTo>
                  <a:lnTo>
                    <a:pt x="7488" y="201501"/>
                  </a:lnTo>
                  <a:lnTo>
                    <a:pt x="3813" y="196609"/>
                  </a:lnTo>
                  <a:lnTo>
                    <a:pt x="3098" y="194401"/>
                  </a:lnTo>
                  <a:lnTo>
                    <a:pt x="3527" y="191680"/>
                  </a:lnTo>
                  <a:lnTo>
                    <a:pt x="5005" y="189242"/>
                  </a:lnTo>
                  <a:lnTo>
                    <a:pt x="10354" y="186355"/>
                  </a:lnTo>
                  <a:lnTo>
                    <a:pt x="15174" y="183212"/>
                  </a:lnTo>
                  <a:lnTo>
                    <a:pt x="15832" y="181033"/>
                  </a:lnTo>
                  <a:lnTo>
                    <a:pt x="16143" y="175033"/>
                  </a:lnTo>
                  <a:lnTo>
                    <a:pt x="14559" y="173157"/>
                  </a:lnTo>
                  <a:lnTo>
                    <a:pt x="13406" y="169593"/>
                  </a:lnTo>
                  <a:lnTo>
                    <a:pt x="12222" y="164770"/>
                  </a:lnTo>
                  <a:lnTo>
                    <a:pt x="12084" y="161688"/>
                  </a:lnTo>
                  <a:lnTo>
                    <a:pt x="14232" y="155550"/>
                  </a:lnTo>
                  <a:lnTo>
                    <a:pt x="16739" y="149119"/>
                  </a:lnTo>
                  <a:lnTo>
                    <a:pt x="15141" y="142000"/>
                  </a:lnTo>
                  <a:lnTo>
                    <a:pt x="13965" y="127716"/>
                  </a:lnTo>
                  <a:lnTo>
                    <a:pt x="14710" y="116475"/>
                  </a:lnTo>
                  <a:lnTo>
                    <a:pt x="14105" y="112391"/>
                  </a:lnTo>
                  <a:lnTo>
                    <a:pt x="13679" y="110673"/>
                  </a:lnTo>
                  <a:lnTo>
                    <a:pt x="12038" y="105367"/>
                  </a:lnTo>
                  <a:lnTo>
                    <a:pt x="10014" y="99895"/>
                  </a:lnTo>
                  <a:lnTo>
                    <a:pt x="9115" y="97976"/>
                  </a:lnTo>
                  <a:lnTo>
                    <a:pt x="6519" y="93568"/>
                  </a:lnTo>
                  <a:lnTo>
                    <a:pt x="2231" y="88104"/>
                  </a:lnTo>
                  <a:lnTo>
                    <a:pt x="0" y="84745"/>
                  </a:lnTo>
                  <a:lnTo>
                    <a:pt x="3060" y="82974"/>
                  </a:lnTo>
                  <a:lnTo>
                    <a:pt x="5761" y="81590"/>
                  </a:lnTo>
                  <a:lnTo>
                    <a:pt x="9056" y="80127"/>
                  </a:lnTo>
                  <a:lnTo>
                    <a:pt x="13738" y="78472"/>
                  </a:lnTo>
                  <a:lnTo>
                    <a:pt x="16159" y="77226"/>
                  </a:lnTo>
                  <a:lnTo>
                    <a:pt x="17195" y="76175"/>
                  </a:lnTo>
                  <a:lnTo>
                    <a:pt x="20711" y="71899"/>
                  </a:lnTo>
                  <a:lnTo>
                    <a:pt x="22541" y="69526"/>
                  </a:lnTo>
                  <a:lnTo>
                    <a:pt x="25040" y="66286"/>
                  </a:lnTo>
                  <a:lnTo>
                    <a:pt x="26136" y="64027"/>
                  </a:lnTo>
                  <a:lnTo>
                    <a:pt x="26163" y="61930"/>
                  </a:lnTo>
                  <a:lnTo>
                    <a:pt x="25785" y="59407"/>
                  </a:lnTo>
                  <a:lnTo>
                    <a:pt x="23831" y="53360"/>
                  </a:lnTo>
                  <a:lnTo>
                    <a:pt x="22236" y="47479"/>
                  </a:lnTo>
                  <a:lnTo>
                    <a:pt x="23478" y="45212"/>
                  </a:lnTo>
                  <a:lnTo>
                    <a:pt x="24476" y="44126"/>
                  </a:lnTo>
                  <a:lnTo>
                    <a:pt x="26648" y="41367"/>
                  </a:lnTo>
                  <a:lnTo>
                    <a:pt x="27517" y="40818"/>
                  </a:lnTo>
                  <a:lnTo>
                    <a:pt x="32208" y="39955"/>
                  </a:lnTo>
                  <a:lnTo>
                    <a:pt x="34083" y="38118"/>
                  </a:lnTo>
                  <a:lnTo>
                    <a:pt x="35516" y="35818"/>
                  </a:lnTo>
                  <a:lnTo>
                    <a:pt x="35886" y="34608"/>
                  </a:lnTo>
                  <a:lnTo>
                    <a:pt x="37934" y="33341"/>
                  </a:lnTo>
                  <a:lnTo>
                    <a:pt x="40382" y="32075"/>
                  </a:lnTo>
                  <a:lnTo>
                    <a:pt x="41896" y="30432"/>
                  </a:lnTo>
                  <a:lnTo>
                    <a:pt x="46837" y="27889"/>
                  </a:lnTo>
                  <a:lnTo>
                    <a:pt x="51344" y="25566"/>
                  </a:lnTo>
                  <a:lnTo>
                    <a:pt x="56587" y="23121"/>
                  </a:lnTo>
                  <a:lnTo>
                    <a:pt x="60648" y="21230"/>
                  </a:lnTo>
                  <a:lnTo>
                    <a:pt x="61504" y="19581"/>
                  </a:lnTo>
                  <a:lnTo>
                    <a:pt x="61445" y="18155"/>
                  </a:lnTo>
                  <a:lnTo>
                    <a:pt x="59237" y="14904"/>
                  </a:lnTo>
                  <a:lnTo>
                    <a:pt x="59237" y="11060"/>
                  </a:lnTo>
                  <a:lnTo>
                    <a:pt x="59383" y="7863"/>
                  </a:lnTo>
                  <a:lnTo>
                    <a:pt x="59604" y="5974"/>
                  </a:lnTo>
                  <a:lnTo>
                    <a:pt x="60578" y="728"/>
                  </a:lnTo>
                  <a:lnTo>
                    <a:pt x="60638" y="0"/>
                  </a:lnTo>
                  <a:lnTo>
                    <a:pt x="64853" y="1741"/>
                  </a:lnTo>
                  <a:lnTo>
                    <a:pt x="69173" y="2438"/>
                  </a:lnTo>
                  <a:lnTo>
                    <a:pt x="82062" y="8936"/>
                  </a:lnTo>
                  <a:lnTo>
                    <a:pt x="86129" y="9750"/>
                  </a:lnTo>
                  <a:lnTo>
                    <a:pt x="95150" y="10524"/>
                  </a:lnTo>
                  <a:lnTo>
                    <a:pt x="105778" y="7863"/>
                  </a:lnTo>
                  <a:lnTo>
                    <a:pt x="109796" y="7386"/>
                  </a:lnTo>
                  <a:lnTo>
                    <a:pt x="116783" y="9883"/>
                  </a:lnTo>
                  <a:lnTo>
                    <a:pt x="119862" y="10586"/>
                  </a:lnTo>
                  <a:lnTo>
                    <a:pt x="125046" y="10781"/>
                  </a:lnTo>
                  <a:lnTo>
                    <a:pt x="133897" y="13047"/>
                  </a:lnTo>
                  <a:lnTo>
                    <a:pt x="136148" y="13835"/>
                  </a:lnTo>
                  <a:lnTo>
                    <a:pt x="141308" y="17454"/>
                  </a:lnTo>
                  <a:lnTo>
                    <a:pt x="143782" y="18538"/>
                  </a:lnTo>
                  <a:lnTo>
                    <a:pt x="162109" y="21852"/>
                  </a:lnTo>
                  <a:lnTo>
                    <a:pt x="164605" y="24048"/>
                  </a:lnTo>
                  <a:lnTo>
                    <a:pt x="167153" y="28249"/>
                  </a:lnTo>
                  <a:lnTo>
                    <a:pt x="167263" y="33457"/>
                  </a:lnTo>
                  <a:lnTo>
                    <a:pt x="168672" y="37242"/>
                  </a:lnTo>
                  <a:lnTo>
                    <a:pt x="170947" y="42145"/>
                  </a:lnTo>
                  <a:lnTo>
                    <a:pt x="173694" y="45619"/>
                  </a:lnTo>
                  <a:lnTo>
                    <a:pt x="176738" y="48511"/>
                  </a:lnTo>
                  <a:lnTo>
                    <a:pt x="180227" y="50319"/>
                  </a:lnTo>
                  <a:lnTo>
                    <a:pt x="188264" y="52987"/>
                  </a:lnTo>
                  <a:lnTo>
                    <a:pt x="197326" y="54014"/>
                  </a:lnTo>
                  <a:lnTo>
                    <a:pt x="206461" y="54361"/>
                  </a:lnTo>
                  <a:lnTo>
                    <a:pt x="222148" y="58043"/>
                  </a:lnTo>
                  <a:lnTo>
                    <a:pt x="235447" y="62296"/>
                  </a:lnTo>
                  <a:lnTo>
                    <a:pt x="238731" y="64387"/>
                  </a:lnTo>
                  <a:lnTo>
                    <a:pt x="245394" y="66449"/>
                  </a:lnTo>
                  <a:lnTo>
                    <a:pt x="258641" y="76442"/>
                  </a:lnTo>
                  <a:lnTo>
                    <a:pt x="266009" y="79903"/>
                  </a:lnTo>
                  <a:lnTo>
                    <a:pt x="271185" y="80575"/>
                  </a:lnTo>
                  <a:lnTo>
                    <a:pt x="275826" y="79968"/>
                  </a:lnTo>
                  <a:lnTo>
                    <a:pt x="284065" y="76495"/>
                  </a:lnTo>
                  <a:lnTo>
                    <a:pt x="287476" y="74433"/>
                  </a:lnTo>
                  <a:lnTo>
                    <a:pt x="295764" y="65803"/>
                  </a:lnTo>
                  <a:lnTo>
                    <a:pt x="298481" y="61298"/>
                  </a:lnTo>
                  <a:lnTo>
                    <a:pt x="299572" y="58123"/>
                  </a:lnTo>
                  <a:lnTo>
                    <a:pt x="299299" y="54892"/>
                  </a:lnTo>
                  <a:lnTo>
                    <a:pt x="298268" y="51990"/>
                  </a:lnTo>
                  <a:lnTo>
                    <a:pt x="295953" y="48947"/>
                  </a:lnTo>
                  <a:lnTo>
                    <a:pt x="294328" y="44930"/>
                  </a:lnTo>
                  <a:lnTo>
                    <a:pt x="293365" y="37703"/>
                  </a:lnTo>
                  <a:lnTo>
                    <a:pt x="294665" y="32687"/>
                  </a:lnTo>
                  <a:lnTo>
                    <a:pt x="296255" y="29680"/>
                  </a:lnTo>
                  <a:lnTo>
                    <a:pt x="298757" y="26616"/>
                  </a:lnTo>
                  <a:lnTo>
                    <a:pt x="305641" y="20757"/>
                  </a:lnTo>
                  <a:lnTo>
                    <a:pt x="312563" y="16628"/>
                  </a:lnTo>
                  <a:lnTo>
                    <a:pt x="324755" y="11230"/>
                  </a:lnTo>
                  <a:lnTo>
                    <a:pt x="331842" y="11171"/>
                  </a:lnTo>
                  <a:lnTo>
                    <a:pt x="334770" y="10577"/>
                  </a:lnTo>
                  <a:lnTo>
                    <a:pt x="340607" y="6760"/>
                  </a:lnTo>
                  <a:lnTo>
                    <a:pt x="342968" y="6617"/>
                  </a:lnTo>
                  <a:lnTo>
                    <a:pt x="346231" y="7552"/>
                  </a:lnTo>
                  <a:lnTo>
                    <a:pt x="355846" y="7286"/>
                  </a:lnTo>
                  <a:lnTo>
                    <a:pt x="360080" y="8346"/>
                  </a:lnTo>
                  <a:lnTo>
                    <a:pt x="365132" y="10721"/>
                  </a:lnTo>
                  <a:lnTo>
                    <a:pt x="371506" y="12197"/>
                  </a:lnTo>
                  <a:lnTo>
                    <a:pt x="376005" y="13672"/>
                  </a:lnTo>
                  <a:lnTo>
                    <a:pt x="380806" y="15562"/>
                  </a:lnTo>
                  <a:lnTo>
                    <a:pt x="381885" y="20277"/>
                  </a:lnTo>
                  <a:lnTo>
                    <a:pt x="381354" y="21679"/>
                  </a:lnTo>
                  <a:lnTo>
                    <a:pt x="381238" y="23502"/>
                  </a:lnTo>
                  <a:lnTo>
                    <a:pt x="386214" y="26752"/>
                  </a:lnTo>
                  <a:lnTo>
                    <a:pt x="400344" y="28276"/>
                  </a:lnTo>
                  <a:lnTo>
                    <a:pt x="403129" y="29146"/>
                  </a:lnTo>
                  <a:lnTo>
                    <a:pt x="407012" y="31638"/>
                  </a:lnTo>
                  <a:lnTo>
                    <a:pt x="409519" y="32406"/>
                  </a:lnTo>
                  <a:lnTo>
                    <a:pt x="419194" y="32757"/>
                  </a:lnTo>
                  <a:lnTo>
                    <a:pt x="424834" y="32220"/>
                  </a:lnTo>
                  <a:lnTo>
                    <a:pt x="430212" y="33096"/>
                  </a:lnTo>
                  <a:lnTo>
                    <a:pt x="432206" y="33940"/>
                  </a:lnTo>
                  <a:lnTo>
                    <a:pt x="434260" y="35885"/>
                  </a:lnTo>
                  <a:lnTo>
                    <a:pt x="436748" y="4061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g861"/>
            <p:cNvSpPr/>
            <p:nvPr/>
          </p:nvSpPr>
          <p:spPr>
            <a:xfrm>
              <a:off x="4871981" y="3055967"/>
              <a:ext cx="5150" cy="10384"/>
            </a:xfrm>
            <a:custGeom>
              <a:avLst/>
              <a:pathLst>
                <a:path w="5150" h="10384">
                  <a:moveTo>
                    <a:pt x="4916" y="7499"/>
                  </a:moveTo>
                  <a:lnTo>
                    <a:pt x="3364" y="10384"/>
                  </a:lnTo>
                  <a:lnTo>
                    <a:pt x="345" y="8573"/>
                  </a:lnTo>
                  <a:lnTo>
                    <a:pt x="0" y="6294"/>
                  </a:lnTo>
                  <a:lnTo>
                    <a:pt x="264" y="4912"/>
                  </a:lnTo>
                  <a:lnTo>
                    <a:pt x="2113" y="2277"/>
                  </a:lnTo>
                  <a:lnTo>
                    <a:pt x="3552" y="566"/>
                  </a:lnTo>
                  <a:lnTo>
                    <a:pt x="4560" y="0"/>
                  </a:lnTo>
                  <a:lnTo>
                    <a:pt x="5150" y="227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g862"/>
            <p:cNvSpPr/>
            <p:nvPr/>
          </p:nvSpPr>
          <p:spPr>
            <a:xfrm>
              <a:off x="6821630" y="2139144"/>
              <a:ext cx="3621" cy="5896"/>
            </a:xfrm>
            <a:custGeom>
              <a:avLst/>
              <a:pathLst>
                <a:path w="3621" h="5896">
                  <a:moveTo>
                    <a:pt x="2784" y="5896"/>
                  </a:moveTo>
                  <a:lnTo>
                    <a:pt x="631" y="5748"/>
                  </a:lnTo>
                  <a:lnTo>
                    <a:pt x="226" y="5761"/>
                  </a:lnTo>
                  <a:lnTo>
                    <a:pt x="0" y="4787"/>
                  </a:lnTo>
                  <a:lnTo>
                    <a:pt x="132" y="2710"/>
                  </a:lnTo>
                  <a:lnTo>
                    <a:pt x="1327" y="0"/>
                  </a:lnTo>
                  <a:lnTo>
                    <a:pt x="1584" y="445"/>
                  </a:lnTo>
                  <a:lnTo>
                    <a:pt x="1732" y="1011"/>
                  </a:lnTo>
                  <a:lnTo>
                    <a:pt x="1978" y="1616"/>
                  </a:lnTo>
                  <a:lnTo>
                    <a:pt x="2107" y="2355"/>
                  </a:lnTo>
                  <a:lnTo>
                    <a:pt x="2552" y="3118"/>
                  </a:lnTo>
                  <a:lnTo>
                    <a:pt x="3362" y="3832"/>
                  </a:lnTo>
                  <a:lnTo>
                    <a:pt x="3621" y="4521"/>
                  </a:lnTo>
                  <a:lnTo>
                    <a:pt x="3211" y="538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g863"/>
            <p:cNvSpPr/>
            <p:nvPr/>
          </p:nvSpPr>
          <p:spPr>
            <a:xfrm>
              <a:off x="8763417" y="3193827"/>
              <a:ext cx="4312" cy="3581"/>
            </a:xfrm>
            <a:custGeom>
              <a:avLst/>
              <a:pathLst>
                <a:path w="4312" h="3581">
                  <a:moveTo>
                    <a:pt x="3513" y="1488"/>
                  </a:moveTo>
                  <a:lnTo>
                    <a:pt x="4312" y="3581"/>
                  </a:lnTo>
                  <a:lnTo>
                    <a:pt x="2029" y="2148"/>
                  </a:lnTo>
                  <a:lnTo>
                    <a:pt x="528" y="962"/>
                  </a:lnTo>
                  <a:lnTo>
                    <a:pt x="0" y="0"/>
                  </a:lnTo>
                  <a:lnTo>
                    <a:pt x="3103" y="107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g864"/>
            <p:cNvSpPr/>
            <p:nvPr/>
          </p:nvSpPr>
          <p:spPr>
            <a:xfrm>
              <a:off x="8766127" y="3176148"/>
              <a:ext cx="3421" cy="3440"/>
            </a:xfrm>
            <a:custGeom>
              <a:avLst/>
              <a:pathLst>
                <a:path w="3421" h="3440">
                  <a:moveTo>
                    <a:pt x="3421" y="3141"/>
                  </a:moveTo>
                  <a:lnTo>
                    <a:pt x="1689" y="3440"/>
                  </a:lnTo>
                  <a:lnTo>
                    <a:pt x="323" y="1601"/>
                  </a:lnTo>
                  <a:lnTo>
                    <a:pt x="0" y="820"/>
                  </a:lnTo>
                  <a:lnTo>
                    <a:pt x="356" y="275"/>
                  </a:lnTo>
                  <a:lnTo>
                    <a:pt x="734" y="0"/>
                  </a:lnTo>
                  <a:lnTo>
                    <a:pt x="1181" y="87"/>
                  </a:lnTo>
                  <a:lnTo>
                    <a:pt x="1829" y="18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g865"/>
            <p:cNvSpPr/>
            <p:nvPr/>
          </p:nvSpPr>
          <p:spPr>
            <a:xfrm>
              <a:off x="8762316" y="3174259"/>
              <a:ext cx="59941" cy="106759"/>
            </a:xfrm>
            <a:custGeom>
              <a:avLst/>
              <a:pathLst>
                <a:path w="59941" h="106759">
                  <a:moveTo>
                    <a:pt x="7585" y="0"/>
                  </a:moveTo>
                  <a:lnTo>
                    <a:pt x="10241" y="144"/>
                  </a:lnTo>
                  <a:lnTo>
                    <a:pt x="13074" y="74"/>
                  </a:lnTo>
                  <a:lnTo>
                    <a:pt x="15060" y="452"/>
                  </a:lnTo>
                  <a:lnTo>
                    <a:pt x="18463" y="4707"/>
                  </a:lnTo>
                  <a:lnTo>
                    <a:pt x="27725" y="12334"/>
                  </a:lnTo>
                  <a:lnTo>
                    <a:pt x="32763" y="20084"/>
                  </a:lnTo>
                  <a:lnTo>
                    <a:pt x="33222" y="21780"/>
                  </a:lnTo>
                  <a:lnTo>
                    <a:pt x="33924" y="23245"/>
                  </a:lnTo>
                  <a:lnTo>
                    <a:pt x="35133" y="23648"/>
                  </a:lnTo>
                  <a:lnTo>
                    <a:pt x="36150" y="24320"/>
                  </a:lnTo>
                  <a:lnTo>
                    <a:pt x="41186" y="31799"/>
                  </a:lnTo>
                  <a:lnTo>
                    <a:pt x="41766" y="33279"/>
                  </a:lnTo>
                  <a:lnTo>
                    <a:pt x="41682" y="34909"/>
                  </a:lnTo>
                  <a:lnTo>
                    <a:pt x="41979" y="36122"/>
                  </a:lnTo>
                  <a:lnTo>
                    <a:pt x="43296" y="36728"/>
                  </a:lnTo>
                  <a:lnTo>
                    <a:pt x="44937" y="37046"/>
                  </a:lnTo>
                  <a:lnTo>
                    <a:pt x="46011" y="38169"/>
                  </a:lnTo>
                  <a:lnTo>
                    <a:pt x="47374" y="44144"/>
                  </a:lnTo>
                  <a:lnTo>
                    <a:pt x="47374" y="46006"/>
                  </a:lnTo>
                  <a:lnTo>
                    <a:pt x="47754" y="46806"/>
                  </a:lnTo>
                  <a:lnTo>
                    <a:pt x="54096" y="56103"/>
                  </a:lnTo>
                  <a:lnTo>
                    <a:pt x="54463" y="57233"/>
                  </a:lnTo>
                  <a:lnTo>
                    <a:pt x="54396" y="58079"/>
                  </a:lnTo>
                  <a:lnTo>
                    <a:pt x="54579" y="58811"/>
                  </a:lnTo>
                  <a:lnTo>
                    <a:pt x="55807" y="60454"/>
                  </a:lnTo>
                  <a:lnTo>
                    <a:pt x="57723" y="64881"/>
                  </a:lnTo>
                  <a:lnTo>
                    <a:pt x="58700" y="65887"/>
                  </a:lnTo>
                  <a:lnTo>
                    <a:pt x="59863" y="69758"/>
                  </a:lnTo>
                  <a:lnTo>
                    <a:pt x="59941" y="77160"/>
                  </a:lnTo>
                  <a:lnTo>
                    <a:pt x="59512" y="80454"/>
                  </a:lnTo>
                  <a:lnTo>
                    <a:pt x="58328" y="84463"/>
                  </a:lnTo>
                  <a:lnTo>
                    <a:pt x="56924" y="88384"/>
                  </a:lnTo>
                  <a:lnTo>
                    <a:pt x="55402" y="91215"/>
                  </a:lnTo>
                  <a:lnTo>
                    <a:pt x="53321" y="93611"/>
                  </a:lnTo>
                  <a:lnTo>
                    <a:pt x="46208" y="98702"/>
                  </a:lnTo>
                  <a:lnTo>
                    <a:pt x="44171" y="99726"/>
                  </a:lnTo>
                  <a:lnTo>
                    <a:pt x="34909" y="102917"/>
                  </a:lnTo>
                  <a:lnTo>
                    <a:pt x="28084" y="105938"/>
                  </a:lnTo>
                  <a:lnTo>
                    <a:pt x="21775" y="106759"/>
                  </a:lnTo>
                  <a:lnTo>
                    <a:pt x="15463" y="105090"/>
                  </a:lnTo>
                  <a:lnTo>
                    <a:pt x="10708" y="101127"/>
                  </a:lnTo>
                  <a:lnTo>
                    <a:pt x="8273" y="95289"/>
                  </a:lnTo>
                  <a:lnTo>
                    <a:pt x="6608" y="89207"/>
                  </a:lnTo>
                  <a:lnTo>
                    <a:pt x="4188" y="82443"/>
                  </a:lnTo>
                  <a:lnTo>
                    <a:pt x="2328" y="61554"/>
                  </a:lnTo>
                  <a:lnTo>
                    <a:pt x="1441" y="55715"/>
                  </a:lnTo>
                  <a:lnTo>
                    <a:pt x="0" y="48277"/>
                  </a:lnTo>
                  <a:lnTo>
                    <a:pt x="142" y="45053"/>
                  </a:lnTo>
                  <a:lnTo>
                    <a:pt x="1160" y="41960"/>
                  </a:lnTo>
                  <a:lnTo>
                    <a:pt x="1157" y="48741"/>
                  </a:lnTo>
                  <a:lnTo>
                    <a:pt x="2091" y="49581"/>
                  </a:lnTo>
                  <a:lnTo>
                    <a:pt x="2793" y="48710"/>
                  </a:lnTo>
                  <a:lnTo>
                    <a:pt x="3429" y="41689"/>
                  </a:lnTo>
                  <a:lnTo>
                    <a:pt x="3953" y="38718"/>
                  </a:lnTo>
                  <a:lnTo>
                    <a:pt x="6465" y="30982"/>
                  </a:lnTo>
                  <a:lnTo>
                    <a:pt x="6517" y="29610"/>
                  </a:lnTo>
                  <a:lnTo>
                    <a:pt x="6082" y="26701"/>
                  </a:lnTo>
                  <a:lnTo>
                    <a:pt x="6109" y="25242"/>
                  </a:lnTo>
                  <a:lnTo>
                    <a:pt x="9866" y="19814"/>
                  </a:lnTo>
                  <a:lnTo>
                    <a:pt x="10826" y="16655"/>
                  </a:lnTo>
                  <a:lnTo>
                    <a:pt x="11344" y="13425"/>
                  </a:lnTo>
                  <a:lnTo>
                    <a:pt x="11139" y="9932"/>
                  </a:lnTo>
                  <a:lnTo>
                    <a:pt x="10459" y="6490"/>
                  </a:lnTo>
                  <a:lnTo>
                    <a:pt x="13492" y="7587"/>
                  </a:lnTo>
                  <a:lnTo>
                    <a:pt x="15160" y="8785"/>
                  </a:lnTo>
                  <a:lnTo>
                    <a:pt x="16860" y="9596"/>
                  </a:lnTo>
                  <a:lnTo>
                    <a:pt x="18242" y="9180"/>
                  </a:lnTo>
                  <a:lnTo>
                    <a:pt x="19910" y="9167"/>
                  </a:lnTo>
                  <a:lnTo>
                    <a:pt x="18723" y="7293"/>
                  </a:lnTo>
                  <a:lnTo>
                    <a:pt x="15193" y="5565"/>
                  </a:lnTo>
                  <a:lnTo>
                    <a:pt x="9339" y="4498"/>
                  </a:lnTo>
                  <a:lnTo>
                    <a:pt x="7507" y="3131"/>
                  </a:lnTo>
                  <a:lnTo>
                    <a:pt x="6803" y="1944"/>
                  </a:lnTo>
                  <a:lnTo>
                    <a:pt x="7162" y="55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g866"/>
            <p:cNvSpPr/>
            <p:nvPr/>
          </p:nvSpPr>
          <p:spPr>
            <a:xfrm>
              <a:off x="7307221" y="4235249"/>
              <a:ext cx="64634" cy="56941"/>
            </a:xfrm>
            <a:custGeom>
              <a:avLst/>
              <a:pathLst>
                <a:path w="64634" h="56941">
                  <a:moveTo>
                    <a:pt x="46567" y="42009"/>
                  </a:moveTo>
                  <a:lnTo>
                    <a:pt x="44079" y="42689"/>
                  </a:lnTo>
                  <a:lnTo>
                    <a:pt x="43733" y="42749"/>
                  </a:lnTo>
                  <a:lnTo>
                    <a:pt x="42139" y="42592"/>
                  </a:lnTo>
                  <a:lnTo>
                    <a:pt x="40009" y="42754"/>
                  </a:lnTo>
                  <a:lnTo>
                    <a:pt x="38336" y="43129"/>
                  </a:lnTo>
                  <a:lnTo>
                    <a:pt x="37038" y="43269"/>
                  </a:lnTo>
                  <a:lnTo>
                    <a:pt x="34920" y="45229"/>
                  </a:lnTo>
                  <a:lnTo>
                    <a:pt x="31071" y="50518"/>
                  </a:lnTo>
                  <a:lnTo>
                    <a:pt x="30046" y="51624"/>
                  </a:lnTo>
                  <a:lnTo>
                    <a:pt x="29760" y="53702"/>
                  </a:lnTo>
                  <a:lnTo>
                    <a:pt x="28867" y="55346"/>
                  </a:lnTo>
                  <a:lnTo>
                    <a:pt x="27774" y="56630"/>
                  </a:lnTo>
                  <a:lnTo>
                    <a:pt x="26705" y="56941"/>
                  </a:lnTo>
                  <a:lnTo>
                    <a:pt x="23491" y="56431"/>
                  </a:lnTo>
                  <a:lnTo>
                    <a:pt x="19381" y="55772"/>
                  </a:lnTo>
                  <a:lnTo>
                    <a:pt x="16990" y="54177"/>
                  </a:lnTo>
                  <a:lnTo>
                    <a:pt x="14864" y="52080"/>
                  </a:lnTo>
                  <a:lnTo>
                    <a:pt x="13741" y="50556"/>
                  </a:lnTo>
                  <a:lnTo>
                    <a:pt x="12567" y="49719"/>
                  </a:lnTo>
                  <a:lnTo>
                    <a:pt x="12165" y="49249"/>
                  </a:lnTo>
                  <a:lnTo>
                    <a:pt x="10492" y="48545"/>
                  </a:lnTo>
                  <a:lnTo>
                    <a:pt x="9860" y="48181"/>
                  </a:lnTo>
                  <a:lnTo>
                    <a:pt x="9304" y="47922"/>
                  </a:lnTo>
                  <a:lnTo>
                    <a:pt x="8630" y="46907"/>
                  </a:lnTo>
                  <a:lnTo>
                    <a:pt x="8233" y="46027"/>
                  </a:lnTo>
                  <a:lnTo>
                    <a:pt x="8389" y="43574"/>
                  </a:lnTo>
                  <a:lnTo>
                    <a:pt x="7210" y="42112"/>
                  </a:lnTo>
                  <a:lnTo>
                    <a:pt x="5194" y="39615"/>
                  </a:lnTo>
                  <a:lnTo>
                    <a:pt x="3918" y="37570"/>
                  </a:lnTo>
                  <a:lnTo>
                    <a:pt x="2175" y="34777"/>
                  </a:lnTo>
                  <a:lnTo>
                    <a:pt x="1106" y="32386"/>
                  </a:lnTo>
                  <a:lnTo>
                    <a:pt x="0" y="29908"/>
                  </a:lnTo>
                  <a:lnTo>
                    <a:pt x="143" y="28845"/>
                  </a:lnTo>
                  <a:lnTo>
                    <a:pt x="1200" y="28119"/>
                  </a:lnTo>
                  <a:lnTo>
                    <a:pt x="4301" y="26872"/>
                  </a:lnTo>
                  <a:lnTo>
                    <a:pt x="6708" y="25909"/>
                  </a:lnTo>
                  <a:lnTo>
                    <a:pt x="8430" y="24139"/>
                  </a:lnTo>
                  <a:lnTo>
                    <a:pt x="10311" y="21508"/>
                  </a:lnTo>
                  <a:lnTo>
                    <a:pt x="11226" y="19923"/>
                  </a:lnTo>
                  <a:lnTo>
                    <a:pt x="12138" y="19200"/>
                  </a:lnTo>
                  <a:lnTo>
                    <a:pt x="13136" y="18083"/>
                  </a:lnTo>
                  <a:lnTo>
                    <a:pt x="14880" y="15606"/>
                  </a:lnTo>
                  <a:lnTo>
                    <a:pt x="16820" y="12856"/>
                  </a:lnTo>
                  <a:lnTo>
                    <a:pt x="18895" y="9901"/>
                  </a:lnTo>
                  <a:lnTo>
                    <a:pt x="21516" y="9045"/>
                  </a:lnTo>
                  <a:lnTo>
                    <a:pt x="25094" y="8058"/>
                  </a:lnTo>
                  <a:lnTo>
                    <a:pt x="28535" y="5478"/>
                  </a:lnTo>
                  <a:lnTo>
                    <a:pt x="32631" y="3303"/>
                  </a:lnTo>
                  <a:lnTo>
                    <a:pt x="39243" y="941"/>
                  </a:lnTo>
                  <a:lnTo>
                    <a:pt x="42325" y="342"/>
                  </a:lnTo>
                  <a:lnTo>
                    <a:pt x="43496" y="0"/>
                  </a:lnTo>
                  <a:lnTo>
                    <a:pt x="44238" y="445"/>
                  </a:lnTo>
                  <a:lnTo>
                    <a:pt x="45026" y="1797"/>
                  </a:lnTo>
                  <a:lnTo>
                    <a:pt x="46149" y="2928"/>
                  </a:lnTo>
                  <a:lnTo>
                    <a:pt x="48758" y="4895"/>
                  </a:lnTo>
                  <a:lnTo>
                    <a:pt x="49865" y="5370"/>
                  </a:lnTo>
                  <a:lnTo>
                    <a:pt x="52558" y="8282"/>
                  </a:lnTo>
                  <a:lnTo>
                    <a:pt x="55440" y="10279"/>
                  </a:lnTo>
                  <a:lnTo>
                    <a:pt x="58757" y="12578"/>
                  </a:lnTo>
                  <a:lnTo>
                    <a:pt x="61015" y="13722"/>
                  </a:lnTo>
                  <a:lnTo>
                    <a:pt x="62165" y="14040"/>
                  </a:lnTo>
                  <a:lnTo>
                    <a:pt x="63120" y="16081"/>
                  </a:lnTo>
                  <a:lnTo>
                    <a:pt x="64087" y="17595"/>
                  </a:lnTo>
                  <a:lnTo>
                    <a:pt x="64634" y="19011"/>
                  </a:lnTo>
                  <a:lnTo>
                    <a:pt x="64524" y="20393"/>
                  </a:lnTo>
                  <a:lnTo>
                    <a:pt x="63477" y="23772"/>
                  </a:lnTo>
                  <a:lnTo>
                    <a:pt x="61949" y="27223"/>
                  </a:lnTo>
                  <a:lnTo>
                    <a:pt x="60724" y="28659"/>
                  </a:lnTo>
                  <a:lnTo>
                    <a:pt x="59229" y="29566"/>
                  </a:lnTo>
                  <a:lnTo>
                    <a:pt x="57766" y="30928"/>
                  </a:lnTo>
                  <a:lnTo>
                    <a:pt x="57208" y="33697"/>
                  </a:lnTo>
                  <a:lnTo>
                    <a:pt x="56547" y="36955"/>
                  </a:lnTo>
                  <a:lnTo>
                    <a:pt x="54639" y="38296"/>
                  </a:lnTo>
                  <a:lnTo>
                    <a:pt x="53154" y="39175"/>
                  </a:lnTo>
                  <a:lnTo>
                    <a:pt x="51103" y="4025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g867"/>
            <p:cNvSpPr/>
            <p:nvPr/>
          </p:nvSpPr>
          <p:spPr>
            <a:xfrm>
              <a:off x="7137218" y="1908518"/>
              <a:ext cx="5966" cy="9329"/>
            </a:xfrm>
            <a:custGeom>
              <a:avLst/>
              <a:pathLst>
                <a:path w="5966" h="9329">
                  <a:moveTo>
                    <a:pt x="1602" y="9329"/>
                  </a:moveTo>
                  <a:lnTo>
                    <a:pt x="0" y="9114"/>
                  </a:lnTo>
                  <a:lnTo>
                    <a:pt x="3157" y="5928"/>
                  </a:lnTo>
                  <a:lnTo>
                    <a:pt x="4360" y="3860"/>
                  </a:lnTo>
                  <a:lnTo>
                    <a:pt x="5197" y="922"/>
                  </a:lnTo>
                  <a:lnTo>
                    <a:pt x="5942" y="0"/>
                  </a:lnTo>
                  <a:lnTo>
                    <a:pt x="5966" y="1335"/>
                  </a:lnTo>
                  <a:lnTo>
                    <a:pt x="5640" y="3558"/>
                  </a:lnTo>
                  <a:lnTo>
                    <a:pt x="3645" y="7351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g868"/>
            <p:cNvSpPr/>
            <p:nvPr/>
          </p:nvSpPr>
          <p:spPr>
            <a:xfrm>
              <a:off x="7141261" y="1886558"/>
              <a:ext cx="158331" cy="69588"/>
            </a:xfrm>
            <a:custGeom>
              <a:avLst/>
              <a:pathLst>
                <a:path w="158331" h="69588">
                  <a:moveTo>
                    <a:pt x="153298" y="20550"/>
                  </a:moveTo>
                  <a:lnTo>
                    <a:pt x="153222" y="21790"/>
                  </a:lnTo>
                  <a:lnTo>
                    <a:pt x="152553" y="23895"/>
                  </a:lnTo>
                  <a:lnTo>
                    <a:pt x="151244" y="26612"/>
                  </a:lnTo>
                  <a:lnTo>
                    <a:pt x="149870" y="28718"/>
                  </a:lnTo>
                  <a:lnTo>
                    <a:pt x="149541" y="29532"/>
                  </a:lnTo>
                  <a:lnTo>
                    <a:pt x="150583" y="30208"/>
                  </a:lnTo>
                  <a:lnTo>
                    <a:pt x="155721" y="30528"/>
                  </a:lnTo>
                  <a:lnTo>
                    <a:pt x="157902" y="30889"/>
                  </a:lnTo>
                  <a:lnTo>
                    <a:pt x="158331" y="31449"/>
                  </a:lnTo>
                  <a:lnTo>
                    <a:pt x="157189" y="32177"/>
                  </a:lnTo>
                  <a:lnTo>
                    <a:pt x="155548" y="32781"/>
                  </a:lnTo>
                  <a:lnTo>
                    <a:pt x="154814" y="33353"/>
                  </a:lnTo>
                  <a:lnTo>
                    <a:pt x="153508" y="35399"/>
                  </a:lnTo>
                  <a:lnTo>
                    <a:pt x="144959" y="35138"/>
                  </a:lnTo>
                  <a:lnTo>
                    <a:pt x="143826" y="35555"/>
                  </a:lnTo>
                  <a:lnTo>
                    <a:pt x="143286" y="36505"/>
                  </a:lnTo>
                  <a:lnTo>
                    <a:pt x="142859" y="37604"/>
                  </a:lnTo>
                  <a:lnTo>
                    <a:pt x="141737" y="38906"/>
                  </a:lnTo>
                  <a:lnTo>
                    <a:pt x="139465" y="40038"/>
                  </a:lnTo>
                  <a:lnTo>
                    <a:pt x="135913" y="40456"/>
                  </a:lnTo>
                  <a:lnTo>
                    <a:pt x="133007" y="41226"/>
                  </a:lnTo>
                  <a:lnTo>
                    <a:pt x="130840" y="43604"/>
                  </a:lnTo>
                  <a:lnTo>
                    <a:pt x="129226" y="46792"/>
                  </a:lnTo>
                  <a:lnTo>
                    <a:pt x="129266" y="49054"/>
                  </a:lnTo>
                  <a:lnTo>
                    <a:pt x="129480" y="50315"/>
                  </a:lnTo>
                  <a:lnTo>
                    <a:pt x="129291" y="51037"/>
                  </a:lnTo>
                  <a:lnTo>
                    <a:pt x="128195" y="51824"/>
                  </a:lnTo>
                  <a:lnTo>
                    <a:pt x="126403" y="53907"/>
                  </a:lnTo>
                  <a:lnTo>
                    <a:pt x="124946" y="56211"/>
                  </a:lnTo>
                  <a:lnTo>
                    <a:pt x="124387" y="57460"/>
                  </a:lnTo>
                  <a:lnTo>
                    <a:pt x="124668" y="58044"/>
                  </a:lnTo>
                  <a:lnTo>
                    <a:pt x="126309" y="58061"/>
                  </a:lnTo>
                  <a:lnTo>
                    <a:pt x="128675" y="58534"/>
                  </a:lnTo>
                  <a:lnTo>
                    <a:pt x="129936" y="59454"/>
                  </a:lnTo>
                  <a:lnTo>
                    <a:pt x="130403" y="60518"/>
                  </a:lnTo>
                  <a:lnTo>
                    <a:pt x="130408" y="61662"/>
                  </a:lnTo>
                  <a:lnTo>
                    <a:pt x="129965" y="62292"/>
                  </a:lnTo>
                  <a:lnTo>
                    <a:pt x="128068" y="62748"/>
                  </a:lnTo>
                  <a:lnTo>
                    <a:pt x="125097" y="62764"/>
                  </a:lnTo>
                  <a:lnTo>
                    <a:pt x="123365" y="62219"/>
                  </a:lnTo>
                  <a:lnTo>
                    <a:pt x="123006" y="61787"/>
                  </a:lnTo>
                  <a:lnTo>
                    <a:pt x="123834" y="60685"/>
                  </a:lnTo>
                  <a:lnTo>
                    <a:pt x="123235" y="59309"/>
                  </a:lnTo>
                  <a:lnTo>
                    <a:pt x="122005" y="58540"/>
                  </a:lnTo>
                  <a:lnTo>
                    <a:pt x="119503" y="59688"/>
                  </a:lnTo>
                  <a:lnTo>
                    <a:pt x="117101" y="59686"/>
                  </a:lnTo>
                  <a:lnTo>
                    <a:pt x="114222" y="60709"/>
                  </a:lnTo>
                  <a:lnTo>
                    <a:pt x="112341" y="62349"/>
                  </a:lnTo>
                  <a:lnTo>
                    <a:pt x="110535" y="62953"/>
                  </a:lnTo>
                  <a:lnTo>
                    <a:pt x="105656" y="62618"/>
                  </a:lnTo>
                  <a:lnTo>
                    <a:pt x="104444" y="63342"/>
                  </a:lnTo>
                  <a:lnTo>
                    <a:pt x="103438" y="66679"/>
                  </a:lnTo>
                  <a:lnTo>
                    <a:pt x="102855" y="67330"/>
                  </a:lnTo>
                  <a:lnTo>
                    <a:pt x="98780" y="67187"/>
                  </a:lnTo>
                  <a:lnTo>
                    <a:pt x="94851" y="68514"/>
                  </a:lnTo>
                  <a:lnTo>
                    <a:pt x="90414" y="69588"/>
                  </a:lnTo>
                  <a:lnTo>
                    <a:pt x="88166" y="68842"/>
                  </a:lnTo>
                  <a:lnTo>
                    <a:pt x="86914" y="68000"/>
                  </a:lnTo>
                  <a:lnTo>
                    <a:pt x="84499" y="68149"/>
                  </a:lnTo>
                  <a:lnTo>
                    <a:pt x="81862" y="68519"/>
                  </a:lnTo>
                  <a:lnTo>
                    <a:pt x="80092" y="68317"/>
                  </a:lnTo>
                  <a:lnTo>
                    <a:pt x="78106" y="68407"/>
                  </a:lnTo>
                  <a:lnTo>
                    <a:pt x="74268" y="69055"/>
                  </a:lnTo>
                  <a:lnTo>
                    <a:pt x="69443" y="68846"/>
                  </a:lnTo>
                  <a:lnTo>
                    <a:pt x="67387" y="68294"/>
                  </a:lnTo>
                  <a:lnTo>
                    <a:pt x="67193" y="67765"/>
                  </a:lnTo>
                  <a:lnTo>
                    <a:pt x="67341" y="66465"/>
                  </a:lnTo>
                  <a:lnTo>
                    <a:pt x="67295" y="64447"/>
                  </a:lnTo>
                  <a:lnTo>
                    <a:pt x="66529" y="62666"/>
                  </a:lnTo>
                  <a:lnTo>
                    <a:pt x="64221" y="61090"/>
                  </a:lnTo>
                  <a:lnTo>
                    <a:pt x="61795" y="59989"/>
                  </a:lnTo>
                  <a:lnTo>
                    <a:pt x="58700" y="58853"/>
                  </a:lnTo>
                  <a:lnTo>
                    <a:pt x="56412" y="58355"/>
                  </a:lnTo>
                  <a:lnTo>
                    <a:pt x="55159" y="58224"/>
                  </a:lnTo>
                  <a:lnTo>
                    <a:pt x="54876" y="57569"/>
                  </a:lnTo>
                  <a:lnTo>
                    <a:pt x="54423" y="57004"/>
                  </a:lnTo>
                  <a:lnTo>
                    <a:pt x="53351" y="56506"/>
                  </a:lnTo>
                  <a:lnTo>
                    <a:pt x="51063" y="55838"/>
                  </a:lnTo>
                  <a:lnTo>
                    <a:pt x="49123" y="55692"/>
                  </a:lnTo>
                  <a:lnTo>
                    <a:pt x="47533" y="56771"/>
                  </a:lnTo>
                  <a:lnTo>
                    <a:pt x="46375" y="55421"/>
                  </a:lnTo>
                  <a:lnTo>
                    <a:pt x="45148" y="53006"/>
                  </a:lnTo>
                  <a:lnTo>
                    <a:pt x="45274" y="51074"/>
                  </a:lnTo>
                  <a:lnTo>
                    <a:pt x="45971" y="49148"/>
                  </a:lnTo>
                  <a:lnTo>
                    <a:pt x="49330" y="43460"/>
                  </a:lnTo>
                  <a:lnTo>
                    <a:pt x="49150" y="42553"/>
                  </a:lnTo>
                  <a:lnTo>
                    <a:pt x="46713" y="40962"/>
                  </a:lnTo>
                  <a:lnTo>
                    <a:pt x="43698" y="39806"/>
                  </a:lnTo>
                  <a:lnTo>
                    <a:pt x="42036" y="37362"/>
                  </a:lnTo>
                  <a:lnTo>
                    <a:pt x="35932" y="37220"/>
                  </a:lnTo>
                  <a:lnTo>
                    <a:pt x="30170" y="37355"/>
                  </a:lnTo>
                  <a:lnTo>
                    <a:pt x="28359" y="37237"/>
                  </a:lnTo>
                  <a:lnTo>
                    <a:pt x="22876" y="36212"/>
                  </a:lnTo>
                  <a:lnTo>
                    <a:pt x="17592" y="34565"/>
                  </a:lnTo>
                  <a:lnTo>
                    <a:pt x="14054" y="33599"/>
                  </a:lnTo>
                  <a:lnTo>
                    <a:pt x="11080" y="32518"/>
                  </a:lnTo>
                  <a:lnTo>
                    <a:pt x="9482" y="31382"/>
                  </a:lnTo>
                  <a:lnTo>
                    <a:pt x="6948" y="31688"/>
                  </a:lnTo>
                  <a:lnTo>
                    <a:pt x="5240" y="31698"/>
                  </a:lnTo>
                  <a:lnTo>
                    <a:pt x="5256" y="31502"/>
                  </a:lnTo>
                  <a:lnTo>
                    <a:pt x="4282" y="29496"/>
                  </a:lnTo>
                  <a:lnTo>
                    <a:pt x="5300" y="26422"/>
                  </a:lnTo>
                  <a:lnTo>
                    <a:pt x="3454" y="21926"/>
                  </a:lnTo>
                  <a:lnTo>
                    <a:pt x="437" y="16518"/>
                  </a:lnTo>
                  <a:lnTo>
                    <a:pt x="213" y="10728"/>
                  </a:lnTo>
                  <a:lnTo>
                    <a:pt x="0" y="9426"/>
                  </a:lnTo>
                  <a:lnTo>
                    <a:pt x="7421" y="6163"/>
                  </a:lnTo>
                  <a:lnTo>
                    <a:pt x="16785" y="2670"/>
                  </a:lnTo>
                  <a:lnTo>
                    <a:pt x="18914" y="2354"/>
                  </a:lnTo>
                  <a:lnTo>
                    <a:pt x="27544" y="287"/>
                  </a:lnTo>
                  <a:lnTo>
                    <a:pt x="28697" y="122"/>
                  </a:lnTo>
                  <a:lnTo>
                    <a:pt x="36471" y="505"/>
                  </a:lnTo>
                  <a:lnTo>
                    <a:pt x="42578" y="997"/>
                  </a:lnTo>
                  <a:lnTo>
                    <a:pt x="47727" y="936"/>
                  </a:lnTo>
                  <a:lnTo>
                    <a:pt x="50556" y="407"/>
                  </a:lnTo>
                  <a:lnTo>
                    <a:pt x="53117" y="850"/>
                  </a:lnTo>
                  <a:lnTo>
                    <a:pt x="55181" y="2407"/>
                  </a:lnTo>
                  <a:lnTo>
                    <a:pt x="57305" y="2225"/>
                  </a:lnTo>
                  <a:lnTo>
                    <a:pt x="59407" y="1217"/>
                  </a:lnTo>
                  <a:lnTo>
                    <a:pt x="70925" y="2137"/>
                  </a:lnTo>
                  <a:lnTo>
                    <a:pt x="73524" y="2115"/>
                  </a:lnTo>
                  <a:lnTo>
                    <a:pt x="76452" y="2264"/>
                  </a:lnTo>
                  <a:lnTo>
                    <a:pt x="81854" y="3203"/>
                  </a:lnTo>
                  <a:lnTo>
                    <a:pt x="84963" y="4060"/>
                  </a:lnTo>
                  <a:lnTo>
                    <a:pt x="91793" y="3541"/>
                  </a:lnTo>
                  <a:lnTo>
                    <a:pt x="94716" y="3512"/>
                  </a:lnTo>
                  <a:lnTo>
                    <a:pt x="96246" y="3174"/>
                  </a:lnTo>
                  <a:lnTo>
                    <a:pt x="100958" y="825"/>
                  </a:lnTo>
                  <a:lnTo>
                    <a:pt x="102995" y="422"/>
                  </a:lnTo>
                  <a:lnTo>
                    <a:pt x="104868" y="0"/>
                  </a:lnTo>
                  <a:lnTo>
                    <a:pt x="106582" y="358"/>
                  </a:lnTo>
                  <a:lnTo>
                    <a:pt x="107710" y="2365"/>
                  </a:lnTo>
                  <a:lnTo>
                    <a:pt x="111194" y="5825"/>
                  </a:lnTo>
                  <a:lnTo>
                    <a:pt x="114980" y="6432"/>
                  </a:lnTo>
                  <a:lnTo>
                    <a:pt x="125448" y="7765"/>
                  </a:lnTo>
                  <a:lnTo>
                    <a:pt x="127588" y="8465"/>
                  </a:lnTo>
                  <a:lnTo>
                    <a:pt x="133479" y="11519"/>
                  </a:lnTo>
                  <a:lnTo>
                    <a:pt x="137012" y="13016"/>
                  </a:lnTo>
                  <a:lnTo>
                    <a:pt x="139260" y="14212"/>
                  </a:lnTo>
                  <a:lnTo>
                    <a:pt x="142687" y="16554"/>
                  </a:lnTo>
                  <a:lnTo>
                    <a:pt x="144668" y="18258"/>
                  </a:lnTo>
                  <a:lnTo>
                    <a:pt x="147979" y="19547"/>
                  </a:lnTo>
                  <a:lnTo>
                    <a:pt x="151897" y="20415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69"/>
            <p:cNvSpPr/>
            <p:nvPr/>
          </p:nvSpPr>
          <p:spPr>
            <a:xfrm>
              <a:off x="6717878" y="2059105"/>
              <a:ext cx="21243" cy="19944"/>
            </a:xfrm>
            <a:custGeom>
              <a:avLst/>
              <a:pathLst>
                <a:path w="21243" h="19944">
                  <a:moveTo>
                    <a:pt x="10818" y="1276"/>
                  </a:moveTo>
                  <a:lnTo>
                    <a:pt x="10592" y="2015"/>
                  </a:lnTo>
                  <a:lnTo>
                    <a:pt x="10632" y="3670"/>
                  </a:lnTo>
                  <a:lnTo>
                    <a:pt x="11417" y="5329"/>
                  </a:lnTo>
                  <a:lnTo>
                    <a:pt x="13261" y="6965"/>
                  </a:lnTo>
                  <a:lnTo>
                    <a:pt x="14675" y="8152"/>
                  </a:lnTo>
                  <a:lnTo>
                    <a:pt x="16569" y="9099"/>
                  </a:lnTo>
                  <a:lnTo>
                    <a:pt x="19783" y="9999"/>
                  </a:lnTo>
                  <a:lnTo>
                    <a:pt x="21065" y="10188"/>
                  </a:lnTo>
                  <a:lnTo>
                    <a:pt x="21243" y="11407"/>
                  </a:lnTo>
                  <a:lnTo>
                    <a:pt x="20995" y="12694"/>
                  </a:lnTo>
                  <a:lnTo>
                    <a:pt x="19886" y="13406"/>
                  </a:lnTo>
                  <a:lnTo>
                    <a:pt x="18839" y="14430"/>
                  </a:lnTo>
                  <a:lnTo>
                    <a:pt x="18053" y="15684"/>
                  </a:lnTo>
                  <a:lnTo>
                    <a:pt x="17228" y="18086"/>
                  </a:lnTo>
                  <a:lnTo>
                    <a:pt x="17114" y="19743"/>
                  </a:lnTo>
                  <a:lnTo>
                    <a:pt x="15263" y="19057"/>
                  </a:lnTo>
                  <a:lnTo>
                    <a:pt x="14291" y="18593"/>
                  </a:lnTo>
                  <a:lnTo>
                    <a:pt x="12602" y="18466"/>
                  </a:lnTo>
                  <a:lnTo>
                    <a:pt x="10913" y="18845"/>
                  </a:lnTo>
                  <a:lnTo>
                    <a:pt x="9647" y="19690"/>
                  </a:lnTo>
                  <a:lnTo>
                    <a:pt x="7915" y="19944"/>
                  </a:lnTo>
                  <a:lnTo>
                    <a:pt x="6479" y="19690"/>
                  </a:lnTo>
                  <a:lnTo>
                    <a:pt x="5634" y="19057"/>
                  </a:lnTo>
                  <a:lnTo>
                    <a:pt x="4873" y="18720"/>
                  </a:lnTo>
                  <a:lnTo>
                    <a:pt x="2720" y="18296"/>
                  </a:lnTo>
                  <a:lnTo>
                    <a:pt x="1789" y="17379"/>
                  </a:lnTo>
                  <a:lnTo>
                    <a:pt x="2498" y="16950"/>
                  </a:lnTo>
                  <a:lnTo>
                    <a:pt x="3111" y="16272"/>
                  </a:lnTo>
                  <a:lnTo>
                    <a:pt x="3635" y="15318"/>
                  </a:lnTo>
                  <a:lnTo>
                    <a:pt x="4293" y="14436"/>
                  </a:lnTo>
                  <a:lnTo>
                    <a:pt x="2175" y="12021"/>
                  </a:lnTo>
                  <a:lnTo>
                    <a:pt x="1740" y="11282"/>
                  </a:lnTo>
                  <a:lnTo>
                    <a:pt x="0" y="9917"/>
                  </a:lnTo>
                  <a:lnTo>
                    <a:pt x="21" y="9225"/>
                  </a:lnTo>
                  <a:lnTo>
                    <a:pt x="437" y="8566"/>
                  </a:lnTo>
                  <a:lnTo>
                    <a:pt x="283" y="8056"/>
                  </a:lnTo>
                  <a:lnTo>
                    <a:pt x="526" y="6841"/>
                  </a:lnTo>
                  <a:lnTo>
                    <a:pt x="1743" y="5691"/>
                  </a:lnTo>
                  <a:lnTo>
                    <a:pt x="2552" y="4269"/>
                  </a:lnTo>
                  <a:lnTo>
                    <a:pt x="3921" y="2331"/>
                  </a:lnTo>
                  <a:lnTo>
                    <a:pt x="6943" y="0"/>
                  </a:lnTo>
                  <a:lnTo>
                    <a:pt x="9113" y="356"/>
                  </a:lnTo>
                  <a:lnTo>
                    <a:pt x="10060" y="348"/>
                  </a:lnTo>
                  <a:lnTo>
                    <a:pt x="10640" y="119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g870"/>
            <p:cNvSpPr/>
            <p:nvPr/>
          </p:nvSpPr>
          <p:spPr>
            <a:xfrm>
              <a:off x="7140400" y="1840900"/>
              <a:ext cx="198608" cy="66208"/>
            </a:xfrm>
            <a:custGeom>
              <a:avLst/>
              <a:pathLst>
                <a:path w="198608" h="66208">
                  <a:moveTo>
                    <a:pt x="175116" y="14792"/>
                  </a:moveTo>
                  <a:lnTo>
                    <a:pt x="178371" y="14905"/>
                  </a:lnTo>
                  <a:lnTo>
                    <a:pt x="179515" y="15344"/>
                  </a:lnTo>
                  <a:lnTo>
                    <a:pt x="180276" y="17509"/>
                  </a:lnTo>
                  <a:lnTo>
                    <a:pt x="183981" y="19214"/>
                  </a:lnTo>
                  <a:lnTo>
                    <a:pt x="187411" y="20628"/>
                  </a:lnTo>
                  <a:lnTo>
                    <a:pt x="188288" y="21281"/>
                  </a:lnTo>
                  <a:lnTo>
                    <a:pt x="188555" y="22541"/>
                  </a:lnTo>
                  <a:lnTo>
                    <a:pt x="188334" y="24012"/>
                  </a:lnTo>
                  <a:lnTo>
                    <a:pt x="187900" y="24774"/>
                  </a:lnTo>
                  <a:lnTo>
                    <a:pt x="186469" y="25653"/>
                  </a:lnTo>
                  <a:lnTo>
                    <a:pt x="185214" y="27876"/>
                  </a:lnTo>
                  <a:lnTo>
                    <a:pt x="185042" y="29992"/>
                  </a:lnTo>
                  <a:lnTo>
                    <a:pt x="183061" y="33651"/>
                  </a:lnTo>
                  <a:lnTo>
                    <a:pt x="183509" y="33719"/>
                  </a:lnTo>
                  <a:lnTo>
                    <a:pt x="187665" y="33059"/>
                  </a:lnTo>
                  <a:lnTo>
                    <a:pt x="188841" y="33437"/>
                  </a:lnTo>
                  <a:lnTo>
                    <a:pt x="189751" y="34245"/>
                  </a:lnTo>
                  <a:lnTo>
                    <a:pt x="190042" y="36541"/>
                  </a:lnTo>
                  <a:lnTo>
                    <a:pt x="191405" y="37574"/>
                  </a:lnTo>
                  <a:lnTo>
                    <a:pt x="192792" y="39187"/>
                  </a:lnTo>
                  <a:lnTo>
                    <a:pt x="193232" y="40444"/>
                  </a:lnTo>
                  <a:lnTo>
                    <a:pt x="195874" y="41940"/>
                  </a:lnTo>
                  <a:lnTo>
                    <a:pt x="196087" y="42908"/>
                  </a:lnTo>
                  <a:lnTo>
                    <a:pt x="197701" y="46329"/>
                  </a:lnTo>
                  <a:lnTo>
                    <a:pt x="198322" y="48299"/>
                  </a:lnTo>
                  <a:lnTo>
                    <a:pt x="198608" y="49824"/>
                  </a:lnTo>
                  <a:lnTo>
                    <a:pt x="197814" y="51760"/>
                  </a:lnTo>
                  <a:lnTo>
                    <a:pt x="197113" y="53071"/>
                  </a:lnTo>
                  <a:lnTo>
                    <a:pt x="196282" y="52991"/>
                  </a:lnTo>
                  <a:lnTo>
                    <a:pt x="193909" y="53336"/>
                  </a:lnTo>
                  <a:lnTo>
                    <a:pt x="190158" y="54915"/>
                  </a:lnTo>
                  <a:lnTo>
                    <a:pt x="184575" y="58635"/>
                  </a:lnTo>
                  <a:lnTo>
                    <a:pt x="183139" y="59460"/>
                  </a:lnTo>
                  <a:lnTo>
                    <a:pt x="181679" y="62293"/>
                  </a:lnTo>
                  <a:lnTo>
                    <a:pt x="181328" y="62581"/>
                  </a:lnTo>
                  <a:lnTo>
                    <a:pt x="178079" y="62450"/>
                  </a:lnTo>
                  <a:lnTo>
                    <a:pt x="177194" y="62382"/>
                  </a:lnTo>
                  <a:lnTo>
                    <a:pt x="173934" y="62439"/>
                  </a:lnTo>
                  <a:lnTo>
                    <a:pt x="166842" y="61702"/>
                  </a:lnTo>
                  <a:lnTo>
                    <a:pt x="164092" y="62189"/>
                  </a:lnTo>
                  <a:lnTo>
                    <a:pt x="160484" y="65055"/>
                  </a:lnTo>
                  <a:lnTo>
                    <a:pt x="159086" y="65476"/>
                  </a:lnTo>
                  <a:lnTo>
                    <a:pt x="154895" y="65873"/>
                  </a:lnTo>
                  <a:lnTo>
                    <a:pt x="154159" y="66208"/>
                  </a:lnTo>
                  <a:lnTo>
                    <a:pt x="152758" y="66073"/>
                  </a:lnTo>
                  <a:lnTo>
                    <a:pt x="148840" y="65205"/>
                  </a:lnTo>
                  <a:lnTo>
                    <a:pt x="145528" y="63916"/>
                  </a:lnTo>
                  <a:lnTo>
                    <a:pt x="143548" y="62212"/>
                  </a:lnTo>
                  <a:lnTo>
                    <a:pt x="140120" y="59870"/>
                  </a:lnTo>
                  <a:lnTo>
                    <a:pt x="137872" y="58674"/>
                  </a:lnTo>
                  <a:lnTo>
                    <a:pt x="134340" y="57177"/>
                  </a:lnTo>
                  <a:lnTo>
                    <a:pt x="128449" y="54123"/>
                  </a:lnTo>
                  <a:lnTo>
                    <a:pt x="126309" y="53423"/>
                  </a:lnTo>
                  <a:lnTo>
                    <a:pt x="115841" y="52090"/>
                  </a:lnTo>
                  <a:lnTo>
                    <a:pt x="112055" y="51482"/>
                  </a:lnTo>
                  <a:lnTo>
                    <a:pt x="108571" y="48023"/>
                  </a:lnTo>
                  <a:lnTo>
                    <a:pt x="107443" y="46016"/>
                  </a:lnTo>
                  <a:lnTo>
                    <a:pt x="105729" y="45657"/>
                  </a:lnTo>
                  <a:lnTo>
                    <a:pt x="103856" y="46080"/>
                  </a:lnTo>
                  <a:lnTo>
                    <a:pt x="101819" y="46483"/>
                  </a:lnTo>
                  <a:lnTo>
                    <a:pt x="97107" y="48832"/>
                  </a:lnTo>
                  <a:lnTo>
                    <a:pt x="95577" y="49170"/>
                  </a:lnTo>
                  <a:lnTo>
                    <a:pt x="92654" y="49199"/>
                  </a:lnTo>
                  <a:lnTo>
                    <a:pt x="85824" y="49718"/>
                  </a:lnTo>
                  <a:lnTo>
                    <a:pt x="82715" y="48861"/>
                  </a:lnTo>
                  <a:lnTo>
                    <a:pt x="77312" y="47922"/>
                  </a:lnTo>
                  <a:lnTo>
                    <a:pt x="74384" y="47773"/>
                  </a:lnTo>
                  <a:lnTo>
                    <a:pt x="71786" y="47795"/>
                  </a:lnTo>
                  <a:lnTo>
                    <a:pt x="60268" y="46874"/>
                  </a:lnTo>
                  <a:lnTo>
                    <a:pt x="58166" y="47883"/>
                  </a:lnTo>
                  <a:lnTo>
                    <a:pt x="56042" y="48065"/>
                  </a:lnTo>
                  <a:lnTo>
                    <a:pt x="53977" y="46508"/>
                  </a:lnTo>
                  <a:lnTo>
                    <a:pt x="51416" y="46065"/>
                  </a:lnTo>
                  <a:lnTo>
                    <a:pt x="48588" y="46594"/>
                  </a:lnTo>
                  <a:lnTo>
                    <a:pt x="43439" y="46655"/>
                  </a:lnTo>
                  <a:lnTo>
                    <a:pt x="37332" y="46163"/>
                  </a:lnTo>
                  <a:lnTo>
                    <a:pt x="29558" y="45780"/>
                  </a:lnTo>
                  <a:lnTo>
                    <a:pt x="28405" y="45945"/>
                  </a:lnTo>
                  <a:lnTo>
                    <a:pt x="19775" y="48012"/>
                  </a:lnTo>
                  <a:lnTo>
                    <a:pt x="17646" y="48328"/>
                  </a:lnTo>
                  <a:lnTo>
                    <a:pt x="8282" y="51821"/>
                  </a:lnTo>
                  <a:lnTo>
                    <a:pt x="860" y="55084"/>
                  </a:lnTo>
                  <a:lnTo>
                    <a:pt x="0" y="49865"/>
                  </a:lnTo>
                  <a:lnTo>
                    <a:pt x="456" y="39429"/>
                  </a:lnTo>
                  <a:lnTo>
                    <a:pt x="1557" y="34257"/>
                  </a:lnTo>
                  <a:lnTo>
                    <a:pt x="6700" y="31244"/>
                  </a:lnTo>
                  <a:lnTo>
                    <a:pt x="9280" y="28898"/>
                  </a:lnTo>
                  <a:lnTo>
                    <a:pt x="10781" y="25766"/>
                  </a:lnTo>
                  <a:lnTo>
                    <a:pt x="11234" y="22869"/>
                  </a:lnTo>
                  <a:lnTo>
                    <a:pt x="12276" y="20475"/>
                  </a:lnTo>
                  <a:lnTo>
                    <a:pt x="19724" y="13607"/>
                  </a:lnTo>
                  <a:lnTo>
                    <a:pt x="25628" y="12865"/>
                  </a:lnTo>
                  <a:lnTo>
                    <a:pt x="33616" y="10960"/>
                  </a:lnTo>
                  <a:lnTo>
                    <a:pt x="42546" y="9372"/>
                  </a:lnTo>
                  <a:lnTo>
                    <a:pt x="44270" y="11392"/>
                  </a:lnTo>
                  <a:lnTo>
                    <a:pt x="45145" y="12934"/>
                  </a:lnTo>
                  <a:lnTo>
                    <a:pt x="55899" y="18551"/>
                  </a:lnTo>
                  <a:lnTo>
                    <a:pt x="58635" y="20437"/>
                  </a:lnTo>
                  <a:lnTo>
                    <a:pt x="62794" y="26906"/>
                  </a:lnTo>
                  <a:lnTo>
                    <a:pt x="72755" y="30186"/>
                  </a:lnTo>
                  <a:lnTo>
                    <a:pt x="80586" y="29151"/>
                  </a:lnTo>
                  <a:lnTo>
                    <a:pt x="83989" y="27559"/>
                  </a:lnTo>
                  <a:lnTo>
                    <a:pt x="90261" y="24624"/>
                  </a:lnTo>
                  <a:lnTo>
                    <a:pt x="93062" y="22476"/>
                  </a:lnTo>
                  <a:lnTo>
                    <a:pt x="93631" y="20405"/>
                  </a:lnTo>
                  <a:lnTo>
                    <a:pt x="92519" y="11554"/>
                  </a:lnTo>
                  <a:lnTo>
                    <a:pt x="90822" y="7717"/>
                  </a:lnTo>
                  <a:lnTo>
                    <a:pt x="91402" y="5328"/>
                  </a:lnTo>
                  <a:lnTo>
                    <a:pt x="92506" y="5451"/>
                  </a:lnTo>
                  <a:lnTo>
                    <a:pt x="95169" y="4298"/>
                  </a:lnTo>
                  <a:lnTo>
                    <a:pt x="103926" y="2160"/>
                  </a:lnTo>
                  <a:lnTo>
                    <a:pt x="105675" y="2064"/>
                  </a:lnTo>
                  <a:lnTo>
                    <a:pt x="107672" y="1625"/>
                  </a:lnTo>
                  <a:lnTo>
                    <a:pt x="113191" y="0"/>
                  </a:lnTo>
                  <a:lnTo>
                    <a:pt x="114964" y="864"/>
                  </a:lnTo>
                  <a:lnTo>
                    <a:pt x="116443" y="1846"/>
                  </a:lnTo>
                  <a:lnTo>
                    <a:pt x="117260" y="1859"/>
                  </a:lnTo>
                  <a:lnTo>
                    <a:pt x="117657" y="1493"/>
                  </a:lnTo>
                  <a:lnTo>
                    <a:pt x="117546" y="862"/>
                  </a:lnTo>
                  <a:lnTo>
                    <a:pt x="117932" y="412"/>
                  </a:lnTo>
                  <a:lnTo>
                    <a:pt x="119519" y="662"/>
                  </a:lnTo>
                  <a:lnTo>
                    <a:pt x="125909" y="3333"/>
                  </a:lnTo>
                  <a:lnTo>
                    <a:pt x="128365" y="3958"/>
                  </a:lnTo>
                  <a:lnTo>
                    <a:pt x="130044" y="4134"/>
                  </a:lnTo>
                  <a:lnTo>
                    <a:pt x="132057" y="5385"/>
                  </a:lnTo>
                  <a:lnTo>
                    <a:pt x="137511" y="6224"/>
                  </a:lnTo>
                  <a:lnTo>
                    <a:pt x="138177" y="6872"/>
                  </a:lnTo>
                  <a:lnTo>
                    <a:pt x="138596" y="7678"/>
                  </a:lnTo>
                  <a:lnTo>
                    <a:pt x="143699" y="11072"/>
                  </a:lnTo>
                  <a:lnTo>
                    <a:pt x="145993" y="12776"/>
                  </a:lnTo>
                  <a:lnTo>
                    <a:pt x="150526" y="14340"/>
                  </a:lnTo>
                  <a:lnTo>
                    <a:pt x="152475" y="14712"/>
                  </a:lnTo>
                  <a:lnTo>
                    <a:pt x="160409" y="13117"/>
                  </a:lnTo>
                  <a:lnTo>
                    <a:pt x="162622" y="12563"/>
                  </a:lnTo>
                  <a:lnTo>
                    <a:pt x="164451" y="12554"/>
                  </a:lnTo>
                  <a:lnTo>
                    <a:pt x="166313" y="13393"/>
                  </a:lnTo>
                  <a:lnTo>
                    <a:pt x="170561" y="14510"/>
                  </a:lnTo>
                  <a:lnTo>
                    <a:pt x="174415" y="14865"/>
                  </a:lnTo>
                  <a:close/>
                </a:path>
              </a:pathLst>
            </a:custGeom>
            <a:solidFill>
              <a:srgbClr val="FCE1DA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g871"/>
            <p:cNvSpPr/>
            <p:nvPr/>
          </p:nvSpPr>
          <p:spPr>
            <a:xfrm>
              <a:off x="9695545" y="2830679"/>
              <a:ext cx="1840" cy="1392"/>
            </a:xfrm>
            <a:custGeom>
              <a:avLst/>
              <a:pathLst>
                <a:path w="1840" h="1392">
                  <a:moveTo>
                    <a:pt x="0" y="1392"/>
                  </a:moveTo>
                  <a:lnTo>
                    <a:pt x="59" y="786"/>
                  </a:lnTo>
                  <a:lnTo>
                    <a:pt x="421" y="121"/>
                  </a:lnTo>
                  <a:lnTo>
                    <a:pt x="1330" y="0"/>
                  </a:lnTo>
                  <a:lnTo>
                    <a:pt x="1840" y="676"/>
                  </a:lnTo>
                  <a:lnTo>
                    <a:pt x="550" y="1223"/>
                  </a:lnTo>
                  <a:lnTo>
                    <a:pt x="145" y="1331"/>
                  </a:lnTo>
                  <a:close/>
                </a:path>
              </a:pathLst>
            </a:custGeom>
            <a:solidFill>
              <a:srgbClr val="FBE5E1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g872"/>
            <p:cNvSpPr/>
            <p:nvPr/>
          </p:nvSpPr>
          <p:spPr>
            <a:xfrm>
              <a:off x="4815334" y="2944824"/>
              <a:ext cx="3139" cy="1281"/>
            </a:xfrm>
            <a:custGeom>
              <a:avLst/>
              <a:pathLst>
                <a:path w="3139" h="1281">
                  <a:moveTo>
                    <a:pt x="3091" y="1281"/>
                  </a:moveTo>
                  <a:lnTo>
                    <a:pt x="0" y="1281"/>
                  </a:lnTo>
                  <a:lnTo>
                    <a:pt x="222" y="680"/>
                  </a:lnTo>
                  <a:lnTo>
                    <a:pt x="1656" y="0"/>
                  </a:lnTo>
                  <a:lnTo>
                    <a:pt x="2714" y="62"/>
                  </a:lnTo>
                  <a:lnTo>
                    <a:pt x="3139" y="30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3"/>
            <p:cNvSpPr/>
            <p:nvPr/>
          </p:nvSpPr>
          <p:spPr>
            <a:xfrm>
              <a:off x="6089812" y="2452538"/>
              <a:ext cx="440417" cy="400946"/>
            </a:xfrm>
            <a:custGeom>
              <a:avLst/>
              <a:pathLst>
                <a:path w="440417" h="400946">
                  <a:moveTo>
                    <a:pt x="408525" y="22816"/>
                  </a:moveTo>
                  <a:lnTo>
                    <a:pt x="409322" y="24873"/>
                  </a:lnTo>
                  <a:lnTo>
                    <a:pt x="410952" y="26501"/>
                  </a:lnTo>
                  <a:lnTo>
                    <a:pt x="416780" y="30240"/>
                  </a:lnTo>
                  <a:lnTo>
                    <a:pt x="420242" y="32552"/>
                  </a:lnTo>
                  <a:lnTo>
                    <a:pt x="420337" y="33345"/>
                  </a:lnTo>
                  <a:lnTo>
                    <a:pt x="419225" y="35240"/>
                  </a:lnTo>
                  <a:lnTo>
                    <a:pt x="418748" y="36547"/>
                  </a:lnTo>
                  <a:lnTo>
                    <a:pt x="419662" y="37935"/>
                  </a:lnTo>
                  <a:lnTo>
                    <a:pt x="421794" y="39621"/>
                  </a:lnTo>
                  <a:lnTo>
                    <a:pt x="421964" y="40424"/>
                  </a:lnTo>
                  <a:lnTo>
                    <a:pt x="421451" y="41357"/>
                  </a:lnTo>
                  <a:lnTo>
                    <a:pt x="420347" y="43163"/>
                  </a:lnTo>
                  <a:lnTo>
                    <a:pt x="422692" y="48464"/>
                  </a:lnTo>
                  <a:lnTo>
                    <a:pt x="423086" y="53598"/>
                  </a:lnTo>
                  <a:lnTo>
                    <a:pt x="422478" y="57248"/>
                  </a:lnTo>
                  <a:lnTo>
                    <a:pt x="422494" y="59358"/>
                  </a:lnTo>
                  <a:lnTo>
                    <a:pt x="422802" y="61154"/>
                  </a:lnTo>
                  <a:lnTo>
                    <a:pt x="424784" y="65302"/>
                  </a:lnTo>
                  <a:lnTo>
                    <a:pt x="423459" y="72158"/>
                  </a:lnTo>
                  <a:lnTo>
                    <a:pt x="424954" y="75897"/>
                  </a:lnTo>
                  <a:lnTo>
                    <a:pt x="427009" y="78930"/>
                  </a:lnTo>
                  <a:lnTo>
                    <a:pt x="428134" y="84345"/>
                  </a:lnTo>
                  <a:lnTo>
                    <a:pt x="429793" y="86910"/>
                  </a:lnTo>
                  <a:lnTo>
                    <a:pt x="432497" y="89161"/>
                  </a:lnTo>
                  <a:lnTo>
                    <a:pt x="434038" y="89926"/>
                  </a:lnTo>
                  <a:lnTo>
                    <a:pt x="437026" y="91783"/>
                  </a:lnTo>
                  <a:lnTo>
                    <a:pt x="439160" y="93336"/>
                  </a:lnTo>
                  <a:lnTo>
                    <a:pt x="440417" y="95656"/>
                  </a:lnTo>
                  <a:lnTo>
                    <a:pt x="437735" y="97567"/>
                  </a:lnTo>
                  <a:lnTo>
                    <a:pt x="435587" y="99268"/>
                  </a:lnTo>
                  <a:lnTo>
                    <a:pt x="434985" y="101105"/>
                  </a:lnTo>
                  <a:lnTo>
                    <a:pt x="435985" y="104051"/>
                  </a:lnTo>
                  <a:lnTo>
                    <a:pt x="435985" y="105635"/>
                  </a:lnTo>
                  <a:lnTo>
                    <a:pt x="434619" y="106138"/>
                  </a:lnTo>
                  <a:lnTo>
                    <a:pt x="429045" y="105976"/>
                  </a:lnTo>
                  <a:lnTo>
                    <a:pt x="424676" y="105846"/>
                  </a:lnTo>
                  <a:lnTo>
                    <a:pt x="419651" y="105702"/>
                  </a:lnTo>
                  <a:lnTo>
                    <a:pt x="412582" y="105419"/>
                  </a:lnTo>
                  <a:lnTo>
                    <a:pt x="408204" y="105245"/>
                  </a:lnTo>
                  <a:lnTo>
                    <a:pt x="402203" y="105006"/>
                  </a:lnTo>
                  <a:lnTo>
                    <a:pt x="400135" y="105125"/>
                  </a:lnTo>
                  <a:lnTo>
                    <a:pt x="394625" y="105952"/>
                  </a:lnTo>
                  <a:lnTo>
                    <a:pt x="390734" y="106533"/>
                  </a:lnTo>
                  <a:lnTo>
                    <a:pt x="390077" y="106695"/>
                  </a:lnTo>
                  <a:lnTo>
                    <a:pt x="388871" y="107423"/>
                  </a:lnTo>
                  <a:lnTo>
                    <a:pt x="388034" y="109594"/>
                  </a:lnTo>
                  <a:lnTo>
                    <a:pt x="387285" y="112074"/>
                  </a:lnTo>
                  <a:lnTo>
                    <a:pt x="386480" y="113177"/>
                  </a:lnTo>
                  <a:lnTo>
                    <a:pt x="374807" y="116762"/>
                  </a:lnTo>
                  <a:lnTo>
                    <a:pt x="370253" y="117254"/>
                  </a:lnTo>
                  <a:lnTo>
                    <a:pt x="367609" y="116885"/>
                  </a:lnTo>
                  <a:lnTo>
                    <a:pt x="365733" y="117177"/>
                  </a:lnTo>
                  <a:lnTo>
                    <a:pt x="364113" y="117940"/>
                  </a:lnTo>
                  <a:lnTo>
                    <a:pt x="363563" y="119102"/>
                  </a:lnTo>
                  <a:lnTo>
                    <a:pt x="363483" y="120580"/>
                  </a:lnTo>
                  <a:lnTo>
                    <a:pt x="363827" y="122073"/>
                  </a:lnTo>
                  <a:lnTo>
                    <a:pt x="364951" y="124153"/>
                  </a:lnTo>
                  <a:lnTo>
                    <a:pt x="365152" y="126233"/>
                  </a:lnTo>
                  <a:lnTo>
                    <a:pt x="364434" y="127697"/>
                  </a:lnTo>
                  <a:lnTo>
                    <a:pt x="364262" y="129172"/>
                  </a:lnTo>
                  <a:lnTo>
                    <a:pt x="363930" y="130766"/>
                  </a:lnTo>
                  <a:lnTo>
                    <a:pt x="364526" y="131628"/>
                  </a:lnTo>
                  <a:lnTo>
                    <a:pt x="365654" y="131760"/>
                  </a:lnTo>
                  <a:lnTo>
                    <a:pt x="366782" y="132490"/>
                  </a:lnTo>
                  <a:lnTo>
                    <a:pt x="368376" y="133154"/>
                  </a:lnTo>
                  <a:lnTo>
                    <a:pt x="369702" y="134414"/>
                  </a:lnTo>
                  <a:lnTo>
                    <a:pt x="369636" y="136206"/>
                  </a:lnTo>
                  <a:lnTo>
                    <a:pt x="368534" y="137226"/>
                  </a:lnTo>
                  <a:lnTo>
                    <a:pt x="367561" y="137766"/>
                  </a:lnTo>
                  <a:lnTo>
                    <a:pt x="363193" y="138242"/>
                  </a:lnTo>
                  <a:lnTo>
                    <a:pt x="359731" y="138621"/>
                  </a:lnTo>
                  <a:lnTo>
                    <a:pt x="355215" y="141494"/>
                  </a:lnTo>
                  <a:lnTo>
                    <a:pt x="350404" y="144553"/>
                  </a:lnTo>
                  <a:lnTo>
                    <a:pt x="344703" y="146580"/>
                  </a:lnTo>
                  <a:lnTo>
                    <a:pt x="342203" y="147153"/>
                  </a:lnTo>
                  <a:lnTo>
                    <a:pt x="337813" y="148601"/>
                  </a:lnTo>
                  <a:lnTo>
                    <a:pt x="332569" y="151005"/>
                  </a:lnTo>
                  <a:lnTo>
                    <a:pt x="329981" y="154845"/>
                  </a:lnTo>
                  <a:lnTo>
                    <a:pt x="326714" y="159274"/>
                  </a:lnTo>
                  <a:lnTo>
                    <a:pt x="323577" y="162245"/>
                  </a:lnTo>
                  <a:lnTo>
                    <a:pt x="319290" y="165056"/>
                  </a:lnTo>
                  <a:lnTo>
                    <a:pt x="315296" y="166132"/>
                  </a:lnTo>
                  <a:lnTo>
                    <a:pt x="310276" y="167485"/>
                  </a:lnTo>
                  <a:lnTo>
                    <a:pt x="303939" y="168529"/>
                  </a:lnTo>
                  <a:lnTo>
                    <a:pt x="299457" y="168869"/>
                  </a:lnTo>
                  <a:lnTo>
                    <a:pt x="298122" y="169097"/>
                  </a:lnTo>
                  <a:lnTo>
                    <a:pt x="294176" y="169163"/>
                  </a:lnTo>
                  <a:lnTo>
                    <a:pt x="292241" y="168947"/>
                  </a:lnTo>
                  <a:lnTo>
                    <a:pt x="290801" y="168830"/>
                  </a:lnTo>
                  <a:lnTo>
                    <a:pt x="290217" y="169140"/>
                  </a:lnTo>
                  <a:lnTo>
                    <a:pt x="290022" y="169840"/>
                  </a:lnTo>
                  <a:lnTo>
                    <a:pt x="289946" y="171437"/>
                  </a:lnTo>
                  <a:lnTo>
                    <a:pt x="289673" y="173265"/>
                  </a:lnTo>
                  <a:lnTo>
                    <a:pt x="288426" y="174813"/>
                  </a:lnTo>
                  <a:lnTo>
                    <a:pt x="287540" y="175501"/>
                  </a:lnTo>
                  <a:lnTo>
                    <a:pt x="286501" y="175781"/>
                  </a:lnTo>
                  <a:lnTo>
                    <a:pt x="283191" y="175366"/>
                  </a:lnTo>
                  <a:lnTo>
                    <a:pt x="280415" y="174875"/>
                  </a:lnTo>
                  <a:lnTo>
                    <a:pt x="273801" y="174223"/>
                  </a:lnTo>
                  <a:lnTo>
                    <a:pt x="272488" y="174378"/>
                  </a:lnTo>
                  <a:lnTo>
                    <a:pt x="271997" y="174570"/>
                  </a:lnTo>
                  <a:lnTo>
                    <a:pt x="269933" y="175613"/>
                  </a:lnTo>
                  <a:lnTo>
                    <a:pt x="266759" y="177828"/>
                  </a:lnTo>
                  <a:lnTo>
                    <a:pt x="264605" y="179755"/>
                  </a:lnTo>
                  <a:lnTo>
                    <a:pt x="263001" y="180661"/>
                  </a:lnTo>
                  <a:lnTo>
                    <a:pt x="259164" y="181131"/>
                  </a:lnTo>
                  <a:lnTo>
                    <a:pt x="257491" y="181841"/>
                  </a:lnTo>
                  <a:lnTo>
                    <a:pt x="250342" y="186670"/>
                  </a:lnTo>
                  <a:lnTo>
                    <a:pt x="248820" y="187840"/>
                  </a:lnTo>
                  <a:lnTo>
                    <a:pt x="241462" y="192038"/>
                  </a:lnTo>
                  <a:lnTo>
                    <a:pt x="239381" y="193429"/>
                  </a:lnTo>
                  <a:lnTo>
                    <a:pt x="237755" y="194811"/>
                  </a:lnTo>
                  <a:lnTo>
                    <a:pt x="233361" y="197914"/>
                  </a:lnTo>
                  <a:lnTo>
                    <a:pt x="230554" y="199276"/>
                  </a:lnTo>
                  <a:lnTo>
                    <a:pt x="230043" y="200083"/>
                  </a:lnTo>
                  <a:lnTo>
                    <a:pt x="229906" y="201980"/>
                  </a:lnTo>
                  <a:lnTo>
                    <a:pt x="229906" y="206167"/>
                  </a:lnTo>
                  <a:lnTo>
                    <a:pt x="229906" y="210189"/>
                  </a:lnTo>
                  <a:lnTo>
                    <a:pt x="229906" y="216038"/>
                  </a:lnTo>
                  <a:lnTo>
                    <a:pt x="229906" y="221886"/>
                  </a:lnTo>
                  <a:lnTo>
                    <a:pt x="229906" y="228627"/>
                  </a:lnTo>
                  <a:lnTo>
                    <a:pt x="226192" y="228642"/>
                  </a:lnTo>
                  <a:lnTo>
                    <a:pt x="226298" y="229804"/>
                  </a:lnTo>
                  <a:lnTo>
                    <a:pt x="227109" y="232098"/>
                  </a:lnTo>
                  <a:lnTo>
                    <a:pt x="227391" y="234041"/>
                  </a:lnTo>
                  <a:lnTo>
                    <a:pt x="226988" y="235257"/>
                  </a:lnTo>
                  <a:lnTo>
                    <a:pt x="226609" y="236793"/>
                  </a:lnTo>
                  <a:lnTo>
                    <a:pt x="226771" y="238251"/>
                  </a:lnTo>
                  <a:lnTo>
                    <a:pt x="227391" y="239843"/>
                  </a:lnTo>
                  <a:lnTo>
                    <a:pt x="227958" y="241489"/>
                  </a:lnTo>
                  <a:lnTo>
                    <a:pt x="227958" y="242595"/>
                  </a:lnTo>
                  <a:lnTo>
                    <a:pt x="226825" y="243432"/>
                  </a:lnTo>
                  <a:lnTo>
                    <a:pt x="224222" y="243891"/>
                  </a:lnTo>
                  <a:lnTo>
                    <a:pt x="221104" y="244269"/>
                  </a:lnTo>
                  <a:lnTo>
                    <a:pt x="218823" y="244269"/>
                  </a:lnTo>
                  <a:lnTo>
                    <a:pt x="215396" y="243999"/>
                  </a:lnTo>
                  <a:lnTo>
                    <a:pt x="213264" y="244053"/>
                  </a:lnTo>
                  <a:lnTo>
                    <a:pt x="211402" y="244053"/>
                  </a:lnTo>
                  <a:lnTo>
                    <a:pt x="209742" y="244322"/>
                  </a:lnTo>
                  <a:lnTo>
                    <a:pt x="207690" y="245375"/>
                  </a:lnTo>
                  <a:lnTo>
                    <a:pt x="205410" y="247021"/>
                  </a:lnTo>
                  <a:lnTo>
                    <a:pt x="202549" y="249234"/>
                  </a:lnTo>
                  <a:lnTo>
                    <a:pt x="200836" y="250610"/>
                  </a:lnTo>
                  <a:lnTo>
                    <a:pt x="198555" y="250907"/>
                  </a:lnTo>
                  <a:lnTo>
                    <a:pt x="196276" y="250907"/>
                  </a:lnTo>
                  <a:lnTo>
                    <a:pt x="194050" y="249801"/>
                  </a:lnTo>
                  <a:lnTo>
                    <a:pt x="192618" y="249234"/>
                  </a:lnTo>
                  <a:lnTo>
                    <a:pt x="191675" y="249288"/>
                  </a:lnTo>
                  <a:lnTo>
                    <a:pt x="190122" y="250071"/>
                  </a:lnTo>
                  <a:lnTo>
                    <a:pt x="188287" y="250610"/>
                  </a:lnTo>
                  <a:lnTo>
                    <a:pt x="186573" y="250610"/>
                  </a:lnTo>
                  <a:lnTo>
                    <a:pt x="183714" y="249504"/>
                  </a:lnTo>
                  <a:lnTo>
                    <a:pt x="180287" y="247858"/>
                  </a:lnTo>
                  <a:lnTo>
                    <a:pt x="178288" y="247021"/>
                  </a:lnTo>
                  <a:lnTo>
                    <a:pt x="175443" y="246751"/>
                  </a:lnTo>
                  <a:lnTo>
                    <a:pt x="172582" y="246212"/>
                  </a:lnTo>
                  <a:lnTo>
                    <a:pt x="170584" y="246481"/>
                  </a:lnTo>
                  <a:lnTo>
                    <a:pt x="168022" y="246481"/>
                  </a:lnTo>
                  <a:lnTo>
                    <a:pt x="164594" y="247588"/>
                  </a:lnTo>
                  <a:lnTo>
                    <a:pt x="161734" y="248397"/>
                  </a:lnTo>
                  <a:lnTo>
                    <a:pt x="158603" y="249234"/>
                  </a:lnTo>
                  <a:lnTo>
                    <a:pt x="155040" y="249990"/>
                  </a:lnTo>
                  <a:lnTo>
                    <a:pt x="155905" y="252472"/>
                  </a:lnTo>
                  <a:lnTo>
                    <a:pt x="157133" y="253822"/>
                  </a:lnTo>
                  <a:lnTo>
                    <a:pt x="157133" y="255495"/>
                  </a:lnTo>
                  <a:lnTo>
                    <a:pt x="156551" y="256898"/>
                  </a:lnTo>
                  <a:lnTo>
                    <a:pt x="154837" y="258274"/>
                  </a:lnTo>
                  <a:lnTo>
                    <a:pt x="152881" y="260029"/>
                  </a:lnTo>
                  <a:lnTo>
                    <a:pt x="151749" y="261405"/>
                  </a:lnTo>
                  <a:lnTo>
                    <a:pt x="150602" y="263321"/>
                  </a:lnTo>
                  <a:lnTo>
                    <a:pt x="149750" y="264427"/>
                  </a:lnTo>
                  <a:lnTo>
                    <a:pt x="148280" y="266235"/>
                  </a:lnTo>
                  <a:lnTo>
                    <a:pt x="146972" y="268502"/>
                  </a:lnTo>
                  <a:lnTo>
                    <a:pt x="146566" y="269906"/>
                  </a:lnTo>
                  <a:lnTo>
                    <a:pt x="146041" y="271525"/>
                  </a:lnTo>
                  <a:lnTo>
                    <a:pt x="145028" y="272010"/>
                  </a:lnTo>
                  <a:lnTo>
                    <a:pt x="141547" y="272442"/>
                  </a:lnTo>
                  <a:lnTo>
                    <a:pt x="139335" y="273009"/>
                  </a:lnTo>
                  <a:lnTo>
                    <a:pt x="137404" y="273549"/>
                  </a:lnTo>
                  <a:lnTo>
                    <a:pt x="136685" y="274503"/>
                  </a:lnTo>
                  <a:lnTo>
                    <a:pt x="136569" y="274655"/>
                  </a:lnTo>
                  <a:lnTo>
                    <a:pt x="136014" y="276598"/>
                  </a:lnTo>
                  <a:lnTo>
                    <a:pt x="136014" y="277974"/>
                  </a:lnTo>
                  <a:lnTo>
                    <a:pt x="135463" y="279081"/>
                  </a:lnTo>
                  <a:lnTo>
                    <a:pt x="134638" y="281833"/>
                  </a:lnTo>
                  <a:lnTo>
                    <a:pt x="133533" y="284343"/>
                  </a:lnTo>
                  <a:lnTo>
                    <a:pt x="132696" y="287663"/>
                  </a:lnTo>
                  <a:lnTo>
                    <a:pt x="131872" y="290415"/>
                  </a:lnTo>
                  <a:lnTo>
                    <a:pt x="130767" y="294842"/>
                  </a:lnTo>
                  <a:lnTo>
                    <a:pt x="129661" y="298970"/>
                  </a:lnTo>
                  <a:lnTo>
                    <a:pt x="128283" y="302856"/>
                  </a:lnTo>
                  <a:lnTo>
                    <a:pt x="127176" y="305339"/>
                  </a:lnTo>
                  <a:lnTo>
                    <a:pt x="126340" y="306715"/>
                  </a:lnTo>
                  <a:lnTo>
                    <a:pt x="124410" y="308388"/>
                  </a:lnTo>
                  <a:lnTo>
                    <a:pt x="122751" y="309467"/>
                  </a:lnTo>
                  <a:lnTo>
                    <a:pt x="120823" y="310871"/>
                  </a:lnTo>
                  <a:lnTo>
                    <a:pt x="118608" y="312247"/>
                  </a:lnTo>
                  <a:lnTo>
                    <a:pt x="115574" y="313893"/>
                  </a:lnTo>
                  <a:lnTo>
                    <a:pt x="113076" y="315296"/>
                  </a:lnTo>
                  <a:lnTo>
                    <a:pt x="112061" y="315928"/>
                  </a:lnTo>
                  <a:lnTo>
                    <a:pt x="110865" y="316673"/>
                  </a:lnTo>
                  <a:lnTo>
                    <a:pt x="108934" y="318589"/>
                  </a:lnTo>
                  <a:lnTo>
                    <a:pt x="107274" y="321368"/>
                  </a:lnTo>
                  <a:lnTo>
                    <a:pt x="106168" y="323581"/>
                  </a:lnTo>
                  <a:lnTo>
                    <a:pt x="104238" y="327170"/>
                  </a:lnTo>
                  <a:lnTo>
                    <a:pt x="102862" y="329113"/>
                  </a:lnTo>
                  <a:lnTo>
                    <a:pt x="102027" y="330193"/>
                  </a:lnTo>
                  <a:lnTo>
                    <a:pt x="99812" y="331299"/>
                  </a:lnTo>
                  <a:lnTo>
                    <a:pt x="97330" y="332136"/>
                  </a:lnTo>
                  <a:lnTo>
                    <a:pt x="94564" y="333242"/>
                  </a:lnTo>
                  <a:lnTo>
                    <a:pt x="92352" y="334349"/>
                  </a:lnTo>
                  <a:lnTo>
                    <a:pt x="89316" y="335455"/>
                  </a:lnTo>
                  <a:lnTo>
                    <a:pt x="87387" y="336562"/>
                  </a:lnTo>
                  <a:lnTo>
                    <a:pt x="85995" y="338208"/>
                  </a:lnTo>
                  <a:lnTo>
                    <a:pt x="84890" y="340151"/>
                  </a:lnTo>
                  <a:lnTo>
                    <a:pt x="83514" y="342930"/>
                  </a:lnTo>
                  <a:lnTo>
                    <a:pt x="82406" y="345953"/>
                  </a:lnTo>
                  <a:lnTo>
                    <a:pt x="81854" y="347896"/>
                  </a:lnTo>
                  <a:lnTo>
                    <a:pt x="80193" y="354535"/>
                  </a:lnTo>
                  <a:lnTo>
                    <a:pt x="79640" y="358394"/>
                  </a:lnTo>
                  <a:lnTo>
                    <a:pt x="79088" y="360876"/>
                  </a:lnTo>
                  <a:lnTo>
                    <a:pt x="78264" y="363926"/>
                  </a:lnTo>
                  <a:lnTo>
                    <a:pt x="77712" y="368621"/>
                  </a:lnTo>
                  <a:lnTo>
                    <a:pt x="77712" y="372480"/>
                  </a:lnTo>
                  <a:lnTo>
                    <a:pt x="77157" y="374693"/>
                  </a:lnTo>
                  <a:lnTo>
                    <a:pt x="76874" y="376366"/>
                  </a:lnTo>
                  <a:lnTo>
                    <a:pt x="75498" y="378282"/>
                  </a:lnTo>
                  <a:lnTo>
                    <a:pt x="74391" y="379659"/>
                  </a:lnTo>
                  <a:lnTo>
                    <a:pt x="72463" y="381602"/>
                  </a:lnTo>
                  <a:lnTo>
                    <a:pt x="70802" y="382708"/>
                  </a:lnTo>
                  <a:lnTo>
                    <a:pt x="70250" y="383815"/>
                  </a:lnTo>
                  <a:lnTo>
                    <a:pt x="68589" y="385190"/>
                  </a:lnTo>
                  <a:lnTo>
                    <a:pt x="66931" y="387404"/>
                  </a:lnTo>
                  <a:lnTo>
                    <a:pt x="65553" y="388780"/>
                  </a:lnTo>
                  <a:lnTo>
                    <a:pt x="65823" y="389887"/>
                  </a:lnTo>
                  <a:lnTo>
                    <a:pt x="66108" y="391830"/>
                  </a:lnTo>
                  <a:lnTo>
                    <a:pt x="65270" y="393773"/>
                  </a:lnTo>
                  <a:lnTo>
                    <a:pt x="64448" y="395985"/>
                  </a:lnTo>
                  <a:lnTo>
                    <a:pt x="62234" y="398738"/>
                  </a:lnTo>
                  <a:lnTo>
                    <a:pt x="59751" y="400114"/>
                  </a:lnTo>
                  <a:lnTo>
                    <a:pt x="56150" y="400384"/>
                  </a:lnTo>
                  <a:lnTo>
                    <a:pt x="51183" y="400384"/>
                  </a:lnTo>
                  <a:lnTo>
                    <a:pt x="47312" y="400114"/>
                  </a:lnTo>
                  <a:lnTo>
                    <a:pt x="42615" y="400114"/>
                  </a:lnTo>
                  <a:lnTo>
                    <a:pt x="38474" y="399575"/>
                  </a:lnTo>
                  <a:lnTo>
                    <a:pt x="34601" y="399008"/>
                  </a:lnTo>
                  <a:lnTo>
                    <a:pt x="29906" y="398738"/>
                  </a:lnTo>
                  <a:lnTo>
                    <a:pt x="26585" y="398738"/>
                  </a:lnTo>
                  <a:lnTo>
                    <a:pt x="22444" y="399278"/>
                  </a:lnTo>
                  <a:lnTo>
                    <a:pt x="11663" y="399278"/>
                  </a:lnTo>
                  <a:lnTo>
                    <a:pt x="7519" y="399575"/>
                  </a:lnTo>
                  <a:lnTo>
                    <a:pt x="1435" y="400681"/>
                  </a:lnTo>
                  <a:lnTo>
                    <a:pt x="0" y="400946"/>
                  </a:lnTo>
                  <a:lnTo>
                    <a:pt x="1995" y="387701"/>
                  </a:lnTo>
                  <a:lnTo>
                    <a:pt x="5798" y="380524"/>
                  </a:lnTo>
                  <a:lnTo>
                    <a:pt x="8817" y="377356"/>
                  </a:lnTo>
                  <a:lnTo>
                    <a:pt x="13503" y="375721"/>
                  </a:lnTo>
                  <a:lnTo>
                    <a:pt x="17805" y="368508"/>
                  </a:lnTo>
                  <a:lnTo>
                    <a:pt x="19310" y="361868"/>
                  </a:lnTo>
                  <a:lnTo>
                    <a:pt x="22140" y="358813"/>
                  </a:lnTo>
                  <a:lnTo>
                    <a:pt x="23028" y="356421"/>
                  </a:lnTo>
                  <a:lnTo>
                    <a:pt x="21908" y="354598"/>
                  </a:lnTo>
                  <a:lnTo>
                    <a:pt x="24577" y="351016"/>
                  </a:lnTo>
                  <a:lnTo>
                    <a:pt x="27809" y="345545"/>
                  </a:lnTo>
                  <a:lnTo>
                    <a:pt x="29304" y="342032"/>
                  </a:lnTo>
                  <a:lnTo>
                    <a:pt x="33081" y="336591"/>
                  </a:lnTo>
                  <a:lnTo>
                    <a:pt x="33542" y="335393"/>
                  </a:lnTo>
                  <a:lnTo>
                    <a:pt x="33199" y="334029"/>
                  </a:lnTo>
                  <a:lnTo>
                    <a:pt x="31721" y="335187"/>
                  </a:lnTo>
                  <a:lnTo>
                    <a:pt x="30135" y="337197"/>
                  </a:lnTo>
                  <a:lnTo>
                    <a:pt x="28251" y="338780"/>
                  </a:lnTo>
                  <a:lnTo>
                    <a:pt x="29022" y="336832"/>
                  </a:lnTo>
                  <a:lnTo>
                    <a:pt x="30501" y="333968"/>
                  </a:lnTo>
                  <a:lnTo>
                    <a:pt x="33859" y="330970"/>
                  </a:lnTo>
                  <a:lnTo>
                    <a:pt x="39150" y="327659"/>
                  </a:lnTo>
                  <a:lnTo>
                    <a:pt x="50140" y="316438"/>
                  </a:lnTo>
                  <a:lnTo>
                    <a:pt x="54278" y="314503"/>
                  </a:lnTo>
                  <a:lnTo>
                    <a:pt x="57997" y="309779"/>
                  </a:lnTo>
                  <a:lnTo>
                    <a:pt x="59330" y="305584"/>
                  </a:lnTo>
                  <a:lnTo>
                    <a:pt x="59693" y="295953"/>
                  </a:lnTo>
                  <a:lnTo>
                    <a:pt x="61020" y="290867"/>
                  </a:lnTo>
                  <a:lnTo>
                    <a:pt x="63448" y="286900"/>
                  </a:lnTo>
                  <a:lnTo>
                    <a:pt x="66343" y="279692"/>
                  </a:lnTo>
                  <a:lnTo>
                    <a:pt x="68541" y="276467"/>
                  </a:lnTo>
                  <a:lnTo>
                    <a:pt x="69983" y="269896"/>
                  </a:lnTo>
                  <a:lnTo>
                    <a:pt x="71550" y="267390"/>
                  </a:lnTo>
                  <a:lnTo>
                    <a:pt x="74352" y="266202"/>
                  </a:lnTo>
                  <a:lnTo>
                    <a:pt x="78334" y="262922"/>
                  </a:lnTo>
                  <a:lnTo>
                    <a:pt x="84310" y="260895"/>
                  </a:lnTo>
                  <a:lnTo>
                    <a:pt x="91390" y="256635"/>
                  </a:lnTo>
                  <a:lnTo>
                    <a:pt x="94709" y="254088"/>
                  </a:lnTo>
                  <a:lnTo>
                    <a:pt x="96921" y="250286"/>
                  </a:lnTo>
                  <a:lnTo>
                    <a:pt x="99296" y="242715"/>
                  </a:lnTo>
                  <a:lnTo>
                    <a:pt x="103542" y="234757"/>
                  </a:lnTo>
                  <a:lnTo>
                    <a:pt x="105757" y="228648"/>
                  </a:lnTo>
                  <a:lnTo>
                    <a:pt x="109495" y="225494"/>
                  </a:lnTo>
                  <a:lnTo>
                    <a:pt x="112032" y="221506"/>
                  </a:lnTo>
                  <a:lnTo>
                    <a:pt x="116323" y="219730"/>
                  </a:lnTo>
                  <a:lnTo>
                    <a:pt x="125297" y="218873"/>
                  </a:lnTo>
                  <a:lnTo>
                    <a:pt x="138639" y="215561"/>
                  </a:lnTo>
                  <a:lnTo>
                    <a:pt x="150615" y="210564"/>
                  </a:lnTo>
                  <a:lnTo>
                    <a:pt x="154001" y="208576"/>
                  </a:lnTo>
                  <a:lnTo>
                    <a:pt x="157624" y="204596"/>
                  </a:lnTo>
                  <a:lnTo>
                    <a:pt x="163651" y="199409"/>
                  </a:lnTo>
                  <a:lnTo>
                    <a:pt x="174902" y="193180"/>
                  </a:lnTo>
                  <a:lnTo>
                    <a:pt x="180079" y="189705"/>
                  </a:lnTo>
                  <a:lnTo>
                    <a:pt x="187979" y="180988"/>
                  </a:lnTo>
                  <a:lnTo>
                    <a:pt x="193232" y="173775"/>
                  </a:lnTo>
                  <a:lnTo>
                    <a:pt x="197594" y="169137"/>
                  </a:lnTo>
                  <a:lnTo>
                    <a:pt x="200612" y="165021"/>
                  </a:lnTo>
                  <a:lnTo>
                    <a:pt x="202722" y="160846"/>
                  </a:lnTo>
                  <a:lnTo>
                    <a:pt x="203917" y="154121"/>
                  </a:lnTo>
                  <a:lnTo>
                    <a:pt x="203113" y="151498"/>
                  </a:lnTo>
                  <a:lnTo>
                    <a:pt x="199791" y="147199"/>
                  </a:lnTo>
                  <a:lnTo>
                    <a:pt x="197559" y="146053"/>
                  </a:lnTo>
                  <a:lnTo>
                    <a:pt x="196963" y="144027"/>
                  </a:lnTo>
                  <a:lnTo>
                    <a:pt x="198153" y="140452"/>
                  </a:lnTo>
                  <a:lnTo>
                    <a:pt x="198127" y="134308"/>
                  </a:lnTo>
                  <a:lnTo>
                    <a:pt x="198809" y="124498"/>
                  </a:lnTo>
                  <a:lnTo>
                    <a:pt x="202505" y="116584"/>
                  </a:lnTo>
                  <a:lnTo>
                    <a:pt x="211554" y="106211"/>
                  </a:lnTo>
                  <a:lnTo>
                    <a:pt x="213237" y="101950"/>
                  </a:lnTo>
                  <a:lnTo>
                    <a:pt x="214272" y="95172"/>
                  </a:lnTo>
                  <a:lnTo>
                    <a:pt x="214362" y="92778"/>
                  </a:lnTo>
                  <a:lnTo>
                    <a:pt x="225682" y="83162"/>
                  </a:lnTo>
                  <a:lnTo>
                    <a:pt x="232312" y="75792"/>
                  </a:lnTo>
                  <a:lnTo>
                    <a:pt x="234618" y="73988"/>
                  </a:lnTo>
                  <a:lnTo>
                    <a:pt x="240468" y="70619"/>
                  </a:lnTo>
                  <a:lnTo>
                    <a:pt x="260884" y="63270"/>
                  </a:lnTo>
                  <a:lnTo>
                    <a:pt x="272426" y="58019"/>
                  </a:lnTo>
                  <a:lnTo>
                    <a:pt x="279161" y="54185"/>
                  </a:lnTo>
                  <a:lnTo>
                    <a:pt x="283173" y="49657"/>
                  </a:lnTo>
                  <a:lnTo>
                    <a:pt x="294300" y="31884"/>
                  </a:lnTo>
                  <a:lnTo>
                    <a:pt x="305231" y="6873"/>
                  </a:lnTo>
                  <a:lnTo>
                    <a:pt x="306136" y="3981"/>
                  </a:lnTo>
                  <a:lnTo>
                    <a:pt x="311023" y="3147"/>
                  </a:lnTo>
                  <a:lnTo>
                    <a:pt x="314480" y="2790"/>
                  </a:lnTo>
                  <a:lnTo>
                    <a:pt x="317260" y="1875"/>
                  </a:lnTo>
                  <a:lnTo>
                    <a:pt x="320711" y="0"/>
                  </a:lnTo>
                  <a:lnTo>
                    <a:pt x="324014" y="750"/>
                  </a:lnTo>
                  <a:lnTo>
                    <a:pt x="322362" y="2026"/>
                  </a:lnTo>
                  <a:lnTo>
                    <a:pt x="322362" y="5103"/>
                  </a:lnTo>
                  <a:lnTo>
                    <a:pt x="324709" y="8708"/>
                  </a:lnTo>
                  <a:lnTo>
                    <a:pt x="328780" y="12769"/>
                  </a:lnTo>
                  <a:lnTo>
                    <a:pt x="336191" y="17922"/>
                  </a:lnTo>
                  <a:lnTo>
                    <a:pt x="341963" y="19992"/>
                  </a:lnTo>
                  <a:lnTo>
                    <a:pt x="350207" y="21234"/>
                  </a:lnTo>
                  <a:lnTo>
                    <a:pt x="359812" y="18969"/>
                  </a:lnTo>
                  <a:lnTo>
                    <a:pt x="365185" y="18928"/>
                  </a:lnTo>
                  <a:lnTo>
                    <a:pt x="367802" y="17959"/>
                  </a:lnTo>
                  <a:lnTo>
                    <a:pt x="370639" y="19386"/>
                  </a:lnTo>
                  <a:lnTo>
                    <a:pt x="376052" y="19842"/>
                  </a:lnTo>
                  <a:lnTo>
                    <a:pt x="381267" y="19088"/>
                  </a:lnTo>
                  <a:lnTo>
                    <a:pt x="385217" y="16929"/>
                  </a:lnTo>
                  <a:lnTo>
                    <a:pt x="387728" y="14441"/>
                  </a:lnTo>
                  <a:lnTo>
                    <a:pt x="388122" y="15662"/>
                  </a:lnTo>
                  <a:lnTo>
                    <a:pt x="388242" y="16987"/>
                  </a:lnTo>
                  <a:lnTo>
                    <a:pt x="389006" y="17762"/>
                  </a:lnTo>
                  <a:lnTo>
                    <a:pt x="390565" y="20925"/>
                  </a:lnTo>
                  <a:lnTo>
                    <a:pt x="391383" y="22163"/>
                  </a:lnTo>
                  <a:lnTo>
                    <a:pt x="394383" y="21960"/>
                  </a:lnTo>
                  <a:lnTo>
                    <a:pt x="396996" y="22582"/>
                  </a:lnTo>
                  <a:lnTo>
                    <a:pt x="402885" y="22283"/>
                  </a:lnTo>
                  <a:close/>
                </a:path>
              </a:pathLst>
            </a:custGeom>
            <a:solidFill>
              <a:srgbClr val="BF350C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g874"/>
            <p:cNvSpPr/>
            <p:nvPr/>
          </p:nvSpPr>
          <p:spPr>
            <a:xfrm>
              <a:off x="6763550" y="2235859"/>
              <a:ext cx="1683" cy="1082"/>
            </a:xfrm>
            <a:custGeom>
              <a:avLst/>
              <a:pathLst>
                <a:path w="1683" h="1082">
                  <a:moveTo>
                    <a:pt x="1683" y="565"/>
                  </a:moveTo>
                  <a:lnTo>
                    <a:pt x="0" y="1082"/>
                  </a:lnTo>
                  <a:lnTo>
                    <a:pt x="64" y="488"/>
                  </a:lnTo>
                  <a:lnTo>
                    <a:pt x="477" y="153"/>
                  </a:lnTo>
                  <a:lnTo>
                    <a:pt x="1014" y="0"/>
                  </a:lnTo>
                  <a:lnTo>
                    <a:pt x="1635" y="26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g875"/>
            <p:cNvSpPr/>
            <p:nvPr/>
          </p:nvSpPr>
          <p:spPr>
            <a:xfrm>
              <a:off x="7295261" y="2105791"/>
              <a:ext cx="97053" cy="83656"/>
            </a:xfrm>
            <a:custGeom>
              <a:avLst/>
              <a:pathLst>
                <a:path w="97053" h="83656">
                  <a:moveTo>
                    <a:pt x="44036" y="83656"/>
                  </a:moveTo>
                  <a:lnTo>
                    <a:pt x="42654" y="81906"/>
                  </a:lnTo>
                  <a:lnTo>
                    <a:pt x="41256" y="80375"/>
                  </a:lnTo>
                  <a:lnTo>
                    <a:pt x="40228" y="79551"/>
                  </a:lnTo>
                  <a:lnTo>
                    <a:pt x="40660" y="79171"/>
                  </a:lnTo>
                  <a:lnTo>
                    <a:pt x="41780" y="78741"/>
                  </a:lnTo>
                  <a:lnTo>
                    <a:pt x="42578" y="78221"/>
                  </a:lnTo>
                  <a:lnTo>
                    <a:pt x="42481" y="76398"/>
                  </a:lnTo>
                  <a:lnTo>
                    <a:pt x="41893" y="74304"/>
                  </a:lnTo>
                  <a:lnTo>
                    <a:pt x="41356" y="73290"/>
                  </a:lnTo>
                  <a:lnTo>
                    <a:pt x="41302" y="71701"/>
                  </a:lnTo>
                  <a:lnTo>
                    <a:pt x="40919" y="69226"/>
                  </a:lnTo>
                  <a:lnTo>
                    <a:pt x="41456" y="64637"/>
                  </a:lnTo>
                  <a:lnTo>
                    <a:pt x="43679" y="58865"/>
                  </a:lnTo>
                  <a:lnTo>
                    <a:pt x="44915" y="55999"/>
                  </a:lnTo>
                  <a:lnTo>
                    <a:pt x="44316" y="54429"/>
                  </a:lnTo>
                  <a:lnTo>
                    <a:pt x="44781" y="50761"/>
                  </a:lnTo>
                  <a:lnTo>
                    <a:pt x="43820" y="48949"/>
                  </a:lnTo>
                  <a:lnTo>
                    <a:pt x="42309" y="46581"/>
                  </a:lnTo>
                  <a:lnTo>
                    <a:pt x="40147" y="41432"/>
                  </a:lnTo>
                  <a:lnTo>
                    <a:pt x="37451" y="39641"/>
                  </a:lnTo>
                  <a:lnTo>
                    <a:pt x="34124" y="37671"/>
                  </a:lnTo>
                  <a:lnTo>
                    <a:pt x="32701" y="36184"/>
                  </a:lnTo>
                  <a:lnTo>
                    <a:pt x="31752" y="34546"/>
                  </a:lnTo>
                  <a:lnTo>
                    <a:pt x="29768" y="32920"/>
                  </a:lnTo>
                  <a:lnTo>
                    <a:pt x="27498" y="31425"/>
                  </a:lnTo>
                  <a:lnTo>
                    <a:pt x="24784" y="27691"/>
                  </a:lnTo>
                  <a:lnTo>
                    <a:pt x="23375" y="26005"/>
                  </a:lnTo>
                  <a:lnTo>
                    <a:pt x="22943" y="25550"/>
                  </a:lnTo>
                  <a:lnTo>
                    <a:pt x="19840" y="23156"/>
                  </a:lnTo>
                  <a:lnTo>
                    <a:pt x="18210" y="20995"/>
                  </a:lnTo>
                  <a:lnTo>
                    <a:pt x="17387" y="19219"/>
                  </a:lnTo>
                  <a:lnTo>
                    <a:pt x="16909" y="17574"/>
                  </a:lnTo>
                  <a:lnTo>
                    <a:pt x="14731" y="14326"/>
                  </a:lnTo>
                  <a:lnTo>
                    <a:pt x="12751" y="11884"/>
                  </a:lnTo>
                  <a:lnTo>
                    <a:pt x="10867" y="10148"/>
                  </a:lnTo>
                  <a:lnTo>
                    <a:pt x="9998" y="8917"/>
                  </a:lnTo>
                  <a:lnTo>
                    <a:pt x="7793" y="7367"/>
                  </a:lnTo>
                  <a:lnTo>
                    <a:pt x="4652" y="6132"/>
                  </a:lnTo>
                  <a:lnTo>
                    <a:pt x="2620" y="5920"/>
                  </a:lnTo>
                  <a:lnTo>
                    <a:pt x="0" y="6020"/>
                  </a:lnTo>
                  <a:lnTo>
                    <a:pt x="593" y="5073"/>
                  </a:lnTo>
                  <a:lnTo>
                    <a:pt x="6303" y="2502"/>
                  </a:lnTo>
                  <a:lnTo>
                    <a:pt x="7782" y="2923"/>
                  </a:lnTo>
                  <a:lnTo>
                    <a:pt x="10764" y="3025"/>
                  </a:lnTo>
                  <a:lnTo>
                    <a:pt x="16844" y="2937"/>
                  </a:lnTo>
                  <a:lnTo>
                    <a:pt x="19840" y="1244"/>
                  </a:lnTo>
                  <a:lnTo>
                    <a:pt x="21688" y="1716"/>
                  </a:lnTo>
                  <a:lnTo>
                    <a:pt x="23197" y="958"/>
                  </a:lnTo>
                  <a:lnTo>
                    <a:pt x="25707" y="0"/>
                  </a:lnTo>
                  <a:lnTo>
                    <a:pt x="26066" y="202"/>
                  </a:lnTo>
                  <a:lnTo>
                    <a:pt x="26384" y="354"/>
                  </a:lnTo>
                  <a:lnTo>
                    <a:pt x="30273" y="779"/>
                  </a:lnTo>
                  <a:lnTo>
                    <a:pt x="33190" y="1698"/>
                  </a:lnTo>
                  <a:lnTo>
                    <a:pt x="35141" y="3108"/>
                  </a:lnTo>
                  <a:lnTo>
                    <a:pt x="37152" y="3984"/>
                  </a:lnTo>
                  <a:lnTo>
                    <a:pt x="39227" y="4323"/>
                  </a:lnTo>
                  <a:lnTo>
                    <a:pt x="40376" y="5027"/>
                  </a:lnTo>
                  <a:lnTo>
                    <a:pt x="40608" y="6098"/>
                  </a:lnTo>
                  <a:lnTo>
                    <a:pt x="42551" y="6625"/>
                  </a:lnTo>
                  <a:lnTo>
                    <a:pt x="46205" y="6609"/>
                  </a:lnTo>
                  <a:lnTo>
                    <a:pt x="47757" y="7314"/>
                  </a:lnTo>
                  <a:lnTo>
                    <a:pt x="47198" y="8740"/>
                  </a:lnTo>
                  <a:lnTo>
                    <a:pt x="47574" y="9210"/>
                  </a:lnTo>
                  <a:lnTo>
                    <a:pt x="48872" y="8721"/>
                  </a:lnTo>
                  <a:lnTo>
                    <a:pt x="49854" y="9142"/>
                  </a:lnTo>
                  <a:lnTo>
                    <a:pt x="50377" y="10198"/>
                  </a:lnTo>
                  <a:lnTo>
                    <a:pt x="50960" y="10699"/>
                  </a:lnTo>
                  <a:lnTo>
                    <a:pt x="52822" y="9048"/>
                  </a:lnTo>
                  <a:lnTo>
                    <a:pt x="54790" y="9211"/>
                  </a:lnTo>
                  <a:lnTo>
                    <a:pt x="59547" y="9897"/>
                  </a:lnTo>
                  <a:lnTo>
                    <a:pt x="62090" y="13321"/>
                  </a:lnTo>
                  <a:lnTo>
                    <a:pt x="63674" y="14552"/>
                  </a:lnTo>
                  <a:lnTo>
                    <a:pt x="65061" y="15052"/>
                  </a:lnTo>
                  <a:lnTo>
                    <a:pt x="66817" y="14518"/>
                  </a:lnTo>
                  <a:lnTo>
                    <a:pt x="68367" y="13880"/>
                  </a:lnTo>
                  <a:lnTo>
                    <a:pt x="69262" y="14181"/>
                  </a:lnTo>
                  <a:lnTo>
                    <a:pt x="71181" y="16450"/>
                  </a:lnTo>
                  <a:lnTo>
                    <a:pt x="71632" y="19419"/>
                  </a:lnTo>
                  <a:lnTo>
                    <a:pt x="71621" y="20620"/>
                  </a:lnTo>
                  <a:lnTo>
                    <a:pt x="70938" y="22636"/>
                  </a:lnTo>
                  <a:lnTo>
                    <a:pt x="69967" y="24784"/>
                  </a:lnTo>
                  <a:lnTo>
                    <a:pt x="69195" y="26179"/>
                  </a:lnTo>
                  <a:lnTo>
                    <a:pt x="69524" y="27303"/>
                  </a:lnTo>
                  <a:lnTo>
                    <a:pt x="70212" y="28243"/>
                  </a:lnTo>
                  <a:lnTo>
                    <a:pt x="71340" y="28552"/>
                  </a:lnTo>
                  <a:lnTo>
                    <a:pt x="75021" y="30452"/>
                  </a:lnTo>
                  <a:lnTo>
                    <a:pt x="76392" y="31770"/>
                  </a:lnTo>
                  <a:lnTo>
                    <a:pt x="78389" y="32749"/>
                  </a:lnTo>
                  <a:lnTo>
                    <a:pt x="79909" y="32801"/>
                  </a:lnTo>
                  <a:lnTo>
                    <a:pt x="80697" y="33346"/>
                  </a:lnTo>
                  <a:lnTo>
                    <a:pt x="80977" y="34014"/>
                  </a:lnTo>
                  <a:lnTo>
                    <a:pt x="80769" y="35708"/>
                  </a:lnTo>
                  <a:lnTo>
                    <a:pt x="79917" y="37297"/>
                  </a:lnTo>
                  <a:lnTo>
                    <a:pt x="80030" y="38317"/>
                  </a:lnTo>
                  <a:lnTo>
                    <a:pt x="81369" y="39522"/>
                  </a:lnTo>
                  <a:lnTo>
                    <a:pt x="81512" y="40926"/>
                  </a:lnTo>
                  <a:lnTo>
                    <a:pt x="81603" y="41830"/>
                  </a:lnTo>
                  <a:lnTo>
                    <a:pt x="82316" y="42526"/>
                  </a:lnTo>
                  <a:lnTo>
                    <a:pt x="85686" y="44071"/>
                  </a:lnTo>
                  <a:lnTo>
                    <a:pt x="90055" y="45563"/>
                  </a:lnTo>
                  <a:lnTo>
                    <a:pt x="91167" y="46848"/>
                  </a:lnTo>
                  <a:lnTo>
                    <a:pt x="91842" y="48468"/>
                  </a:lnTo>
                  <a:lnTo>
                    <a:pt x="91629" y="51198"/>
                  </a:lnTo>
                  <a:lnTo>
                    <a:pt x="91340" y="53578"/>
                  </a:lnTo>
                  <a:lnTo>
                    <a:pt x="97053" y="56777"/>
                  </a:lnTo>
                  <a:lnTo>
                    <a:pt x="96403" y="57372"/>
                  </a:lnTo>
                  <a:lnTo>
                    <a:pt x="95523" y="58028"/>
                  </a:lnTo>
                  <a:lnTo>
                    <a:pt x="90061" y="58515"/>
                  </a:lnTo>
                  <a:lnTo>
                    <a:pt x="88952" y="58782"/>
                  </a:lnTo>
                  <a:lnTo>
                    <a:pt x="86577" y="56371"/>
                  </a:lnTo>
                  <a:lnTo>
                    <a:pt x="85330" y="56069"/>
                  </a:lnTo>
                  <a:lnTo>
                    <a:pt x="84162" y="56953"/>
                  </a:lnTo>
                  <a:lnTo>
                    <a:pt x="82791" y="57448"/>
                  </a:lnTo>
                  <a:lnTo>
                    <a:pt x="81136" y="57201"/>
                  </a:lnTo>
                  <a:lnTo>
                    <a:pt x="79366" y="56457"/>
                  </a:lnTo>
                  <a:lnTo>
                    <a:pt x="78476" y="55930"/>
                  </a:lnTo>
                  <a:lnTo>
                    <a:pt x="77758" y="55869"/>
                  </a:lnTo>
                  <a:lnTo>
                    <a:pt x="76654" y="56395"/>
                  </a:lnTo>
                  <a:lnTo>
                    <a:pt x="75181" y="56170"/>
                  </a:lnTo>
                  <a:lnTo>
                    <a:pt x="74223" y="55575"/>
                  </a:lnTo>
                  <a:lnTo>
                    <a:pt x="72833" y="57619"/>
                  </a:lnTo>
                  <a:lnTo>
                    <a:pt x="71983" y="58052"/>
                  </a:lnTo>
                  <a:lnTo>
                    <a:pt x="71451" y="57986"/>
                  </a:lnTo>
                  <a:lnTo>
                    <a:pt x="71346" y="54514"/>
                  </a:lnTo>
                  <a:lnTo>
                    <a:pt x="70944" y="53990"/>
                  </a:lnTo>
                  <a:lnTo>
                    <a:pt x="69840" y="53909"/>
                  </a:lnTo>
                  <a:lnTo>
                    <a:pt x="67176" y="54734"/>
                  </a:lnTo>
                  <a:lnTo>
                    <a:pt x="64648" y="55799"/>
                  </a:lnTo>
                  <a:lnTo>
                    <a:pt x="63792" y="56749"/>
                  </a:lnTo>
                  <a:lnTo>
                    <a:pt x="63879" y="58459"/>
                  </a:lnTo>
                  <a:lnTo>
                    <a:pt x="64243" y="60499"/>
                  </a:lnTo>
                  <a:lnTo>
                    <a:pt x="65970" y="63593"/>
                  </a:lnTo>
                  <a:lnTo>
                    <a:pt x="65020" y="64942"/>
                  </a:lnTo>
                  <a:lnTo>
                    <a:pt x="64354" y="67089"/>
                  </a:lnTo>
                  <a:lnTo>
                    <a:pt x="61639" y="69059"/>
                  </a:lnTo>
                  <a:lnTo>
                    <a:pt x="58579" y="70206"/>
                  </a:lnTo>
                  <a:lnTo>
                    <a:pt x="58317" y="72559"/>
                  </a:lnTo>
                  <a:lnTo>
                    <a:pt x="56611" y="74166"/>
                  </a:lnTo>
                  <a:lnTo>
                    <a:pt x="53702" y="75770"/>
                  </a:lnTo>
                  <a:lnTo>
                    <a:pt x="51748" y="77705"/>
                  </a:lnTo>
                  <a:lnTo>
                    <a:pt x="52242" y="79030"/>
                  </a:lnTo>
                  <a:lnTo>
                    <a:pt x="52361" y="80285"/>
                  </a:lnTo>
                  <a:lnTo>
                    <a:pt x="52029" y="81138"/>
                  </a:lnTo>
                  <a:lnTo>
                    <a:pt x="51953" y="81796"/>
                  </a:lnTo>
                  <a:lnTo>
                    <a:pt x="51190" y="82088"/>
                  </a:lnTo>
                  <a:lnTo>
                    <a:pt x="46740" y="82325"/>
                  </a:lnTo>
                  <a:lnTo>
                    <a:pt x="45482" y="8273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g876"/>
            <p:cNvSpPr/>
            <p:nvPr/>
          </p:nvSpPr>
          <p:spPr>
            <a:xfrm>
              <a:off x="7936509" y="3906780"/>
              <a:ext cx="5499" cy="10810"/>
            </a:xfrm>
            <a:custGeom>
              <a:avLst/>
              <a:pathLst>
                <a:path w="5499" h="10810">
                  <a:moveTo>
                    <a:pt x="3106" y="5737"/>
                  </a:moveTo>
                  <a:lnTo>
                    <a:pt x="0" y="10810"/>
                  </a:lnTo>
                  <a:lnTo>
                    <a:pt x="874" y="6573"/>
                  </a:lnTo>
                  <a:lnTo>
                    <a:pt x="4474" y="472"/>
                  </a:lnTo>
                  <a:lnTo>
                    <a:pt x="5499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g877"/>
            <p:cNvSpPr/>
            <p:nvPr/>
          </p:nvSpPr>
          <p:spPr>
            <a:xfrm>
              <a:off x="7891388" y="3810142"/>
              <a:ext cx="4417" cy="5586"/>
            </a:xfrm>
            <a:custGeom>
              <a:avLst/>
              <a:pathLst>
                <a:path w="4417" h="5586">
                  <a:moveTo>
                    <a:pt x="4172" y="4576"/>
                  </a:moveTo>
                  <a:lnTo>
                    <a:pt x="4209" y="5586"/>
                  </a:lnTo>
                  <a:lnTo>
                    <a:pt x="572" y="5167"/>
                  </a:lnTo>
                  <a:lnTo>
                    <a:pt x="0" y="1705"/>
                  </a:lnTo>
                  <a:lnTo>
                    <a:pt x="1781" y="1597"/>
                  </a:lnTo>
                  <a:lnTo>
                    <a:pt x="2169" y="175"/>
                  </a:lnTo>
                  <a:lnTo>
                    <a:pt x="3251" y="0"/>
                  </a:lnTo>
                  <a:lnTo>
                    <a:pt x="4417" y="30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g878"/>
            <p:cNvSpPr/>
            <p:nvPr/>
          </p:nvSpPr>
          <p:spPr>
            <a:xfrm>
              <a:off x="7755040" y="3779229"/>
              <a:ext cx="199671" cy="372807"/>
            </a:xfrm>
            <a:custGeom>
              <a:avLst/>
              <a:pathLst>
                <a:path w="199671" h="372807">
                  <a:moveTo>
                    <a:pt x="173573" y="9742"/>
                  </a:moveTo>
                  <a:lnTo>
                    <a:pt x="174841" y="12632"/>
                  </a:lnTo>
                  <a:lnTo>
                    <a:pt x="176322" y="15406"/>
                  </a:lnTo>
                  <a:lnTo>
                    <a:pt x="180943" y="22109"/>
                  </a:lnTo>
                  <a:lnTo>
                    <a:pt x="182918" y="24689"/>
                  </a:lnTo>
                  <a:lnTo>
                    <a:pt x="184605" y="27431"/>
                  </a:lnTo>
                  <a:lnTo>
                    <a:pt x="185425" y="32901"/>
                  </a:lnTo>
                  <a:lnTo>
                    <a:pt x="188361" y="41405"/>
                  </a:lnTo>
                  <a:lnTo>
                    <a:pt x="191135" y="54180"/>
                  </a:lnTo>
                  <a:lnTo>
                    <a:pt x="191985" y="67284"/>
                  </a:lnTo>
                  <a:lnTo>
                    <a:pt x="192835" y="73297"/>
                  </a:lnTo>
                  <a:lnTo>
                    <a:pt x="194994" y="78956"/>
                  </a:lnTo>
                  <a:lnTo>
                    <a:pt x="198527" y="84828"/>
                  </a:lnTo>
                  <a:lnTo>
                    <a:pt x="199671" y="91359"/>
                  </a:lnTo>
                  <a:lnTo>
                    <a:pt x="197512" y="98087"/>
                  </a:lnTo>
                  <a:lnTo>
                    <a:pt x="194387" y="104426"/>
                  </a:lnTo>
                  <a:lnTo>
                    <a:pt x="193580" y="105616"/>
                  </a:lnTo>
                  <a:lnTo>
                    <a:pt x="192107" y="107243"/>
                  </a:lnTo>
                  <a:lnTo>
                    <a:pt x="191443" y="107170"/>
                  </a:lnTo>
                  <a:lnTo>
                    <a:pt x="188941" y="105535"/>
                  </a:lnTo>
                  <a:lnTo>
                    <a:pt x="186896" y="102858"/>
                  </a:lnTo>
                  <a:lnTo>
                    <a:pt x="184302" y="96551"/>
                  </a:lnTo>
                  <a:lnTo>
                    <a:pt x="183363" y="93350"/>
                  </a:lnTo>
                  <a:lnTo>
                    <a:pt x="182278" y="92846"/>
                  </a:lnTo>
                  <a:lnTo>
                    <a:pt x="179250" y="93124"/>
                  </a:lnTo>
                  <a:lnTo>
                    <a:pt x="177057" y="95115"/>
                  </a:lnTo>
                  <a:lnTo>
                    <a:pt x="176657" y="96370"/>
                  </a:lnTo>
                  <a:lnTo>
                    <a:pt x="177129" y="99927"/>
                  </a:lnTo>
                  <a:lnTo>
                    <a:pt x="177961" y="103125"/>
                  </a:lnTo>
                  <a:lnTo>
                    <a:pt x="178330" y="106371"/>
                  </a:lnTo>
                  <a:lnTo>
                    <a:pt x="178395" y="110457"/>
                  </a:lnTo>
                  <a:lnTo>
                    <a:pt x="179210" y="111693"/>
                  </a:lnTo>
                  <a:lnTo>
                    <a:pt x="180416" y="112732"/>
                  </a:lnTo>
                  <a:lnTo>
                    <a:pt x="181663" y="115406"/>
                  </a:lnTo>
                  <a:lnTo>
                    <a:pt x="181884" y="121781"/>
                  </a:lnTo>
                  <a:lnTo>
                    <a:pt x="181118" y="125000"/>
                  </a:lnTo>
                  <a:lnTo>
                    <a:pt x="178981" y="127763"/>
                  </a:lnTo>
                  <a:lnTo>
                    <a:pt x="179107" y="129293"/>
                  </a:lnTo>
                  <a:lnTo>
                    <a:pt x="179898" y="130861"/>
                  </a:lnTo>
                  <a:lnTo>
                    <a:pt x="179140" y="131809"/>
                  </a:lnTo>
                  <a:lnTo>
                    <a:pt x="176298" y="133010"/>
                  </a:lnTo>
                  <a:lnTo>
                    <a:pt x="175146" y="134067"/>
                  </a:lnTo>
                  <a:lnTo>
                    <a:pt x="173608" y="136879"/>
                  </a:lnTo>
                  <a:lnTo>
                    <a:pt x="171114" y="142619"/>
                  </a:lnTo>
                  <a:lnTo>
                    <a:pt x="170777" y="145550"/>
                  </a:lnTo>
                  <a:lnTo>
                    <a:pt x="172339" y="154472"/>
                  </a:lnTo>
                  <a:lnTo>
                    <a:pt x="171902" y="160800"/>
                  </a:lnTo>
                  <a:lnTo>
                    <a:pt x="168726" y="172898"/>
                  </a:lnTo>
                  <a:lnTo>
                    <a:pt x="166902" y="178638"/>
                  </a:lnTo>
                  <a:lnTo>
                    <a:pt x="164316" y="185498"/>
                  </a:lnTo>
                  <a:lnTo>
                    <a:pt x="160357" y="194544"/>
                  </a:lnTo>
                  <a:lnTo>
                    <a:pt x="156434" y="205897"/>
                  </a:lnTo>
                  <a:lnTo>
                    <a:pt x="153101" y="217579"/>
                  </a:lnTo>
                  <a:lnTo>
                    <a:pt x="150637" y="224601"/>
                  </a:lnTo>
                  <a:lnTo>
                    <a:pt x="147839" y="231515"/>
                  </a:lnTo>
                  <a:lnTo>
                    <a:pt x="144012" y="243742"/>
                  </a:lnTo>
                  <a:lnTo>
                    <a:pt x="140757" y="256151"/>
                  </a:lnTo>
                  <a:lnTo>
                    <a:pt x="135924" y="269803"/>
                  </a:lnTo>
                  <a:lnTo>
                    <a:pt x="129253" y="285026"/>
                  </a:lnTo>
                  <a:lnTo>
                    <a:pt x="128532" y="287012"/>
                  </a:lnTo>
                  <a:lnTo>
                    <a:pt x="127148" y="294790"/>
                  </a:lnTo>
                  <a:lnTo>
                    <a:pt x="125650" y="301539"/>
                  </a:lnTo>
                  <a:lnTo>
                    <a:pt x="123864" y="308223"/>
                  </a:lnTo>
                  <a:lnTo>
                    <a:pt x="120124" y="319269"/>
                  </a:lnTo>
                  <a:lnTo>
                    <a:pt x="119697" y="322675"/>
                  </a:lnTo>
                  <a:lnTo>
                    <a:pt x="118850" y="325943"/>
                  </a:lnTo>
                  <a:lnTo>
                    <a:pt x="115247" y="332867"/>
                  </a:lnTo>
                  <a:lnTo>
                    <a:pt x="113725" y="335444"/>
                  </a:lnTo>
                  <a:lnTo>
                    <a:pt x="112648" y="338184"/>
                  </a:lnTo>
                  <a:lnTo>
                    <a:pt x="112044" y="341654"/>
                  </a:lnTo>
                  <a:lnTo>
                    <a:pt x="110970" y="345003"/>
                  </a:lnTo>
                  <a:lnTo>
                    <a:pt x="108330" y="351161"/>
                  </a:lnTo>
                  <a:lnTo>
                    <a:pt x="104396" y="356461"/>
                  </a:lnTo>
                  <a:lnTo>
                    <a:pt x="101722" y="358388"/>
                  </a:lnTo>
                  <a:lnTo>
                    <a:pt x="95928" y="361184"/>
                  </a:lnTo>
                  <a:lnTo>
                    <a:pt x="92992" y="361751"/>
                  </a:lnTo>
                  <a:lnTo>
                    <a:pt x="86482" y="361815"/>
                  </a:lnTo>
                  <a:lnTo>
                    <a:pt x="80181" y="363408"/>
                  </a:lnTo>
                  <a:lnTo>
                    <a:pt x="73610" y="366473"/>
                  </a:lnTo>
                  <a:lnTo>
                    <a:pt x="67290" y="369987"/>
                  </a:lnTo>
                  <a:lnTo>
                    <a:pt x="64869" y="371652"/>
                  </a:lnTo>
                  <a:lnTo>
                    <a:pt x="62200" y="372605"/>
                  </a:lnTo>
                  <a:lnTo>
                    <a:pt x="53848" y="372807"/>
                  </a:lnTo>
                  <a:lnTo>
                    <a:pt x="51346" y="372049"/>
                  </a:lnTo>
                  <a:lnTo>
                    <a:pt x="42991" y="366276"/>
                  </a:lnTo>
                  <a:lnTo>
                    <a:pt x="39756" y="365324"/>
                  </a:lnTo>
                  <a:lnTo>
                    <a:pt x="33622" y="364533"/>
                  </a:lnTo>
                  <a:lnTo>
                    <a:pt x="31768" y="364042"/>
                  </a:lnTo>
                  <a:lnTo>
                    <a:pt x="30086" y="363289"/>
                  </a:lnTo>
                  <a:lnTo>
                    <a:pt x="27606" y="360272"/>
                  </a:lnTo>
                  <a:lnTo>
                    <a:pt x="22687" y="357722"/>
                  </a:lnTo>
                  <a:lnTo>
                    <a:pt x="21505" y="356923"/>
                  </a:lnTo>
                  <a:lnTo>
                    <a:pt x="20757" y="355163"/>
                  </a:lnTo>
                  <a:lnTo>
                    <a:pt x="20247" y="353269"/>
                  </a:lnTo>
                  <a:lnTo>
                    <a:pt x="18973" y="351148"/>
                  </a:lnTo>
                  <a:lnTo>
                    <a:pt x="18029" y="347111"/>
                  </a:lnTo>
                  <a:lnTo>
                    <a:pt x="16426" y="344285"/>
                  </a:lnTo>
                  <a:lnTo>
                    <a:pt x="11892" y="339298"/>
                  </a:lnTo>
                  <a:lnTo>
                    <a:pt x="11409" y="337706"/>
                  </a:lnTo>
                  <a:lnTo>
                    <a:pt x="11045" y="332414"/>
                  </a:lnTo>
                  <a:lnTo>
                    <a:pt x="11191" y="328833"/>
                  </a:lnTo>
                  <a:lnTo>
                    <a:pt x="10748" y="322275"/>
                  </a:lnTo>
                  <a:lnTo>
                    <a:pt x="11264" y="319191"/>
                  </a:lnTo>
                  <a:lnTo>
                    <a:pt x="12853" y="316411"/>
                  </a:lnTo>
                  <a:lnTo>
                    <a:pt x="12203" y="313405"/>
                  </a:lnTo>
                  <a:lnTo>
                    <a:pt x="10513" y="310245"/>
                  </a:lnTo>
                  <a:lnTo>
                    <a:pt x="9879" y="306974"/>
                  </a:lnTo>
                  <a:lnTo>
                    <a:pt x="8632" y="303997"/>
                  </a:lnTo>
                  <a:lnTo>
                    <a:pt x="3888" y="298632"/>
                  </a:lnTo>
                  <a:lnTo>
                    <a:pt x="2774" y="295993"/>
                  </a:lnTo>
                  <a:lnTo>
                    <a:pt x="2002" y="293259"/>
                  </a:lnTo>
                  <a:lnTo>
                    <a:pt x="213" y="284740"/>
                  </a:lnTo>
                  <a:lnTo>
                    <a:pt x="0" y="281777"/>
                  </a:lnTo>
                  <a:lnTo>
                    <a:pt x="261" y="275503"/>
                  </a:lnTo>
                  <a:lnTo>
                    <a:pt x="922" y="272275"/>
                  </a:lnTo>
                  <a:lnTo>
                    <a:pt x="2075" y="270027"/>
                  </a:lnTo>
                  <a:lnTo>
                    <a:pt x="2364" y="268348"/>
                  </a:lnTo>
                  <a:lnTo>
                    <a:pt x="3111" y="266907"/>
                  </a:lnTo>
                  <a:lnTo>
                    <a:pt x="4239" y="265752"/>
                  </a:lnTo>
                  <a:lnTo>
                    <a:pt x="4992" y="264376"/>
                  </a:lnTo>
                  <a:lnTo>
                    <a:pt x="6762" y="256356"/>
                  </a:lnTo>
                  <a:lnTo>
                    <a:pt x="9008" y="254575"/>
                  </a:lnTo>
                  <a:lnTo>
                    <a:pt x="12338" y="253552"/>
                  </a:lnTo>
                  <a:lnTo>
                    <a:pt x="15007" y="251458"/>
                  </a:lnTo>
                  <a:lnTo>
                    <a:pt x="16539" y="248630"/>
                  </a:lnTo>
                  <a:lnTo>
                    <a:pt x="18072" y="242798"/>
                  </a:lnTo>
                  <a:lnTo>
                    <a:pt x="22271" y="237007"/>
                  </a:lnTo>
                  <a:lnTo>
                    <a:pt x="23766" y="233962"/>
                  </a:lnTo>
                  <a:lnTo>
                    <a:pt x="27150" y="229364"/>
                  </a:lnTo>
                  <a:lnTo>
                    <a:pt x="30149" y="222893"/>
                  </a:lnTo>
                  <a:lnTo>
                    <a:pt x="31058" y="219843"/>
                  </a:lnTo>
                  <a:lnTo>
                    <a:pt x="31711" y="216718"/>
                  </a:lnTo>
                  <a:lnTo>
                    <a:pt x="32472" y="209869"/>
                  </a:lnTo>
                  <a:lnTo>
                    <a:pt x="33044" y="206461"/>
                  </a:lnTo>
                  <a:lnTo>
                    <a:pt x="32931" y="203085"/>
                  </a:lnTo>
                  <a:lnTo>
                    <a:pt x="31209" y="199614"/>
                  </a:lnTo>
                  <a:lnTo>
                    <a:pt x="27126" y="193316"/>
                  </a:lnTo>
                  <a:lnTo>
                    <a:pt x="26994" y="192139"/>
                  </a:lnTo>
                  <a:lnTo>
                    <a:pt x="27318" y="187457"/>
                  </a:lnTo>
                  <a:lnTo>
                    <a:pt x="26970" y="184070"/>
                  </a:lnTo>
                  <a:lnTo>
                    <a:pt x="25466" y="180697"/>
                  </a:lnTo>
                  <a:lnTo>
                    <a:pt x="23534" y="177518"/>
                  </a:lnTo>
                  <a:lnTo>
                    <a:pt x="21634" y="171576"/>
                  </a:lnTo>
                  <a:lnTo>
                    <a:pt x="20711" y="161753"/>
                  </a:lnTo>
                  <a:lnTo>
                    <a:pt x="20906" y="158201"/>
                  </a:lnTo>
                  <a:lnTo>
                    <a:pt x="20350" y="155047"/>
                  </a:lnTo>
                  <a:lnTo>
                    <a:pt x="18968" y="152038"/>
                  </a:lnTo>
                  <a:lnTo>
                    <a:pt x="19958" y="146791"/>
                  </a:lnTo>
                  <a:lnTo>
                    <a:pt x="32173" y="127753"/>
                  </a:lnTo>
                  <a:lnTo>
                    <a:pt x="32569" y="125510"/>
                  </a:lnTo>
                  <a:lnTo>
                    <a:pt x="32078" y="119703"/>
                  </a:lnTo>
                  <a:lnTo>
                    <a:pt x="32329" y="116324"/>
                  </a:lnTo>
                  <a:lnTo>
                    <a:pt x="32755" y="115072"/>
                  </a:lnTo>
                  <a:lnTo>
                    <a:pt x="33687" y="114340"/>
                  </a:lnTo>
                  <a:lnTo>
                    <a:pt x="35778" y="113987"/>
                  </a:lnTo>
                  <a:lnTo>
                    <a:pt x="45652" y="113158"/>
                  </a:lnTo>
                  <a:lnTo>
                    <a:pt x="46921" y="112573"/>
                  </a:lnTo>
                  <a:lnTo>
                    <a:pt x="49384" y="110964"/>
                  </a:lnTo>
                  <a:lnTo>
                    <a:pt x="52771" y="107861"/>
                  </a:lnTo>
                  <a:lnTo>
                    <a:pt x="54320" y="106968"/>
                  </a:lnTo>
                  <a:lnTo>
                    <a:pt x="55659" y="107294"/>
                  </a:lnTo>
                  <a:lnTo>
                    <a:pt x="56517" y="108625"/>
                  </a:lnTo>
                  <a:lnTo>
                    <a:pt x="57618" y="109351"/>
                  </a:lnTo>
                  <a:lnTo>
                    <a:pt x="61601" y="107945"/>
                  </a:lnTo>
                  <a:lnTo>
                    <a:pt x="63134" y="107901"/>
                  </a:lnTo>
                  <a:lnTo>
                    <a:pt x="64694" y="108131"/>
                  </a:lnTo>
                  <a:lnTo>
                    <a:pt x="65425" y="106838"/>
                  </a:lnTo>
                  <a:lnTo>
                    <a:pt x="65862" y="105106"/>
                  </a:lnTo>
                  <a:lnTo>
                    <a:pt x="66442" y="103883"/>
                  </a:lnTo>
                  <a:lnTo>
                    <a:pt x="67511" y="103190"/>
                  </a:lnTo>
                  <a:lnTo>
                    <a:pt x="72644" y="102812"/>
                  </a:lnTo>
                  <a:lnTo>
                    <a:pt x="75915" y="102315"/>
                  </a:lnTo>
                  <a:lnTo>
                    <a:pt x="80149" y="101104"/>
                  </a:lnTo>
                  <a:lnTo>
                    <a:pt x="81061" y="101341"/>
                  </a:lnTo>
                  <a:lnTo>
                    <a:pt x="84475" y="105699"/>
                  </a:lnTo>
                  <a:lnTo>
                    <a:pt x="85511" y="106075"/>
                  </a:lnTo>
                  <a:lnTo>
                    <a:pt x="86839" y="106253"/>
                  </a:lnTo>
                  <a:lnTo>
                    <a:pt x="87999" y="105459"/>
                  </a:lnTo>
                  <a:lnTo>
                    <a:pt x="85228" y="103179"/>
                  </a:lnTo>
                  <a:lnTo>
                    <a:pt x="84809" y="101889"/>
                  </a:lnTo>
                  <a:lnTo>
                    <a:pt x="84955" y="100424"/>
                  </a:lnTo>
                  <a:lnTo>
                    <a:pt x="86439" y="97285"/>
                  </a:lnTo>
                  <a:lnTo>
                    <a:pt x="88925" y="94891"/>
                  </a:lnTo>
                  <a:lnTo>
                    <a:pt x="94441" y="91254"/>
                  </a:lnTo>
                  <a:lnTo>
                    <a:pt x="100170" y="87046"/>
                  </a:lnTo>
                  <a:lnTo>
                    <a:pt x="101835" y="86755"/>
                  </a:lnTo>
                  <a:lnTo>
                    <a:pt x="103244" y="87422"/>
                  </a:lnTo>
                  <a:lnTo>
                    <a:pt x="104323" y="92382"/>
                  </a:lnTo>
                  <a:lnTo>
                    <a:pt x="104188" y="93199"/>
                  </a:lnTo>
                  <a:lnTo>
                    <a:pt x="105103" y="93313"/>
                  </a:lnTo>
                  <a:lnTo>
                    <a:pt x="106172" y="92700"/>
                  </a:lnTo>
                  <a:lnTo>
                    <a:pt x="107116" y="90698"/>
                  </a:lnTo>
                  <a:lnTo>
                    <a:pt x="107165" y="89035"/>
                  </a:lnTo>
                  <a:lnTo>
                    <a:pt x="106396" y="87440"/>
                  </a:lnTo>
                  <a:lnTo>
                    <a:pt x="106021" y="86091"/>
                  </a:lnTo>
                  <a:lnTo>
                    <a:pt x="105988" y="84850"/>
                  </a:lnTo>
                  <a:lnTo>
                    <a:pt x="108892" y="81919"/>
                  </a:lnTo>
                  <a:lnTo>
                    <a:pt x="111180" y="79118"/>
                  </a:lnTo>
                  <a:lnTo>
                    <a:pt x="112238" y="75777"/>
                  </a:lnTo>
                  <a:lnTo>
                    <a:pt x="113156" y="74239"/>
                  </a:lnTo>
                  <a:lnTo>
                    <a:pt x="115563" y="72504"/>
                  </a:lnTo>
                  <a:lnTo>
                    <a:pt x="116273" y="72779"/>
                  </a:lnTo>
                  <a:lnTo>
                    <a:pt x="116834" y="74190"/>
                  </a:lnTo>
                  <a:lnTo>
                    <a:pt x="117147" y="75683"/>
                  </a:lnTo>
                  <a:lnTo>
                    <a:pt x="116529" y="77164"/>
                  </a:lnTo>
                  <a:lnTo>
                    <a:pt x="115647" y="78629"/>
                  </a:lnTo>
                  <a:lnTo>
                    <a:pt x="115290" y="80583"/>
                  </a:lnTo>
                  <a:lnTo>
                    <a:pt x="116648" y="80961"/>
                  </a:lnTo>
                  <a:lnTo>
                    <a:pt x="117929" y="80486"/>
                  </a:lnTo>
                  <a:lnTo>
                    <a:pt x="119805" y="76951"/>
                  </a:lnTo>
                  <a:lnTo>
                    <a:pt x="121945" y="73607"/>
                  </a:lnTo>
                  <a:lnTo>
                    <a:pt x="123216" y="71869"/>
                  </a:lnTo>
                  <a:lnTo>
                    <a:pt x="124819" y="70663"/>
                  </a:lnTo>
                  <a:lnTo>
                    <a:pt x="127483" y="70906"/>
                  </a:lnTo>
                  <a:lnTo>
                    <a:pt x="130073" y="71654"/>
                  </a:lnTo>
                  <a:lnTo>
                    <a:pt x="125855" y="68124"/>
                  </a:lnTo>
                  <a:lnTo>
                    <a:pt x="124800" y="63290"/>
                  </a:lnTo>
                  <a:lnTo>
                    <a:pt x="129825" y="54927"/>
                  </a:lnTo>
                  <a:lnTo>
                    <a:pt x="129874" y="53187"/>
                  </a:lnTo>
                  <a:lnTo>
                    <a:pt x="130600" y="52650"/>
                  </a:lnTo>
                  <a:lnTo>
                    <a:pt x="130940" y="51975"/>
                  </a:lnTo>
                  <a:lnTo>
                    <a:pt x="128338" y="49150"/>
                  </a:lnTo>
                  <a:lnTo>
                    <a:pt x="127847" y="47749"/>
                  </a:lnTo>
                  <a:lnTo>
                    <a:pt x="128190" y="45625"/>
                  </a:lnTo>
                  <a:lnTo>
                    <a:pt x="129434" y="43739"/>
                  </a:lnTo>
                  <a:lnTo>
                    <a:pt x="130562" y="42419"/>
                  </a:lnTo>
                  <a:lnTo>
                    <a:pt x="132165" y="41912"/>
                  </a:lnTo>
                  <a:lnTo>
                    <a:pt x="133439" y="42638"/>
                  </a:lnTo>
                  <a:lnTo>
                    <a:pt x="136234" y="44959"/>
                  </a:lnTo>
                  <a:lnTo>
                    <a:pt x="138118" y="45312"/>
                  </a:lnTo>
                  <a:lnTo>
                    <a:pt x="140396" y="43083"/>
                  </a:lnTo>
                  <a:lnTo>
                    <a:pt x="142258" y="40301"/>
                  </a:lnTo>
                  <a:lnTo>
                    <a:pt x="145059" y="38387"/>
                  </a:lnTo>
                  <a:lnTo>
                    <a:pt x="148235" y="37206"/>
                  </a:lnTo>
                  <a:lnTo>
                    <a:pt x="153074" y="32826"/>
                  </a:lnTo>
                  <a:lnTo>
                    <a:pt x="156220" y="23661"/>
                  </a:lnTo>
                  <a:lnTo>
                    <a:pt x="156471" y="20987"/>
                  </a:lnTo>
                  <a:lnTo>
                    <a:pt x="155775" y="17743"/>
                  </a:lnTo>
                  <a:lnTo>
                    <a:pt x="154658" y="14661"/>
                  </a:lnTo>
                  <a:lnTo>
                    <a:pt x="152793" y="10813"/>
                  </a:lnTo>
                  <a:lnTo>
                    <a:pt x="153279" y="9960"/>
                  </a:lnTo>
                  <a:lnTo>
                    <a:pt x="155924" y="10470"/>
                  </a:lnTo>
                  <a:lnTo>
                    <a:pt x="156811" y="9933"/>
                  </a:lnTo>
                  <a:lnTo>
                    <a:pt x="159685" y="6527"/>
                  </a:lnTo>
                  <a:lnTo>
                    <a:pt x="164419" y="0"/>
                  </a:lnTo>
                  <a:lnTo>
                    <a:pt x="165979" y="16"/>
                  </a:lnTo>
                  <a:lnTo>
                    <a:pt x="167322" y="1225"/>
                  </a:lnTo>
                  <a:lnTo>
                    <a:pt x="167822" y="3014"/>
                  </a:lnTo>
                  <a:lnTo>
                    <a:pt x="168756" y="4331"/>
                  </a:lnTo>
                  <a:lnTo>
                    <a:pt x="171956" y="742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g879"/>
            <p:cNvSpPr/>
            <p:nvPr/>
          </p:nvSpPr>
          <p:spPr>
            <a:xfrm>
              <a:off x="8587510" y="3354511"/>
              <a:ext cx="1678" cy="1670"/>
            </a:xfrm>
            <a:custGeom>
              <a:avLst/>
              <a:pathLst>
                <a:path w="1678" h="1670">
                  <a:moveTo>
                    <a:pt x="955" y="1619"/>
                  </a:moveTo>
                  <a:lnTo>
                    <a:pt x="367" y="1670"/>
                  </a:lnTo>
                  <a:lnTo>
                    <a:pt x="0" y="1198"/>
                  </a:lnTo>
                  <a:lnTo>
                    <a:pt x="80" y="510"/>
                  </a:lnTo>
                  <a:lnTo>
                    <a:pt x="539" y="29"/>
                  </a:lnTo>
                  <a:lnTo>
                    <a:pt x="1263" y="0"/>
                  </a:lnTo>
                  <a:lnTo>
                    <a:pt x="1678" y="429"/>
                  </a:lnTo>
                  <a:lnTo>
                    <a:pt x="1462" y="109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g880"/>
            <p:cNvSpPr/>
            <p:nvPr/>
          </p:nvSpPr>
          <p:spPr>
            <a:xfrm>
              <a:off x="8590025" y="3328043"/>
              <a:ext cx="1527" cy="2555"/>
            </a:xfrm>
            <a:custGeom>
              <a:avLst/>
              <a:pathLst>
                <a:path w="1527" h="2555">
                  <a:moveTo>
                    <a:pt x="1082" y="2296"/>
                  </a:moveTo>
                  <a:lnTo>
                    <a:pt x="601" y="2555"/>
                  </a:lnTo>
                  <a:lnTo>
                    <a:pt x="153" y="2451"/>
                  </a:lnTo>
                  <a:lnTo>
                    <a:pt x="0" y="2126"/>
                  </a:lnTo>
                  <a:lnTo>
                    <a:pt x="224" y="1644"/>
                  </a:lnTo>
                  <a:lnTo>
                    <a:pt x="599" y="1028"/>
                  </a:lnTo>
                  <a:lnTo>
                    <a:pt x="858" y="360"/>
                  </a:lnTo>
                  <a:lnTo>
                    <a:pt x="1235" y="0"/>
                  </a:lnTo>
                  <a:lnTo>
                    <a:pt x="1527" y="120"/>
                  </a:lnTo>
                  <a:lnTo>
                    <a:pt x="1495" y="496"/>
                  </a:lnTo>
                  <a:lnTo>
                    <a:pt x="1357" y="1011"/>
                  </a:lnTo>
                  <a:lnTo>
                    <a:pt x="1271" y="167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1"/>
            <p:cNvSpPr/>
            <p:nvPr/>
          </p:nvSpPr>
          <p:spPr>
            <a:xfrm>
              <a:off x="4022431" y="2926511"/>
              <a:ext cx="7720" cy="3421"/>
            </a:xfrm>
            <a:custGeom>
              <a:avLst/>
              <a:pathLst>
                <a:path w="7720" h="3421">
                  <a:moveTo>
                    <a:pt x="3659" y="2782"/>
                  </a:moveTo>
                  <a:lnTo>
                    <a:pt x="551" y="3421"/>
                  </a:lnTo>
                  <a:lnTo>
                    <a:pt x="0" y="2822"/>
                  </a:lnTo>
                  <a:lnTo>
                    <a:pt x="6273" y="0"/>
                  </a:lnTo>
                  <a:lnTo>
                    <a:pt x="7345" y="120"/>
                  </a:lnTo>
                  <a:lnTo>
                    <a:pt x="7720" y="497"/>
                  </a:lnTo>
                  <a:lnTo>
                    <a:pt x="4473" y="18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g882"/>
            <p:cNvSpPr/>
            <p:nvPr/>
          </p:nvSpPr>
          <p:spPr>
            <a:xfrm>
              <a:off x="3490545" y="2924159"/>
              <a:ext cx="4123" cy="3945"/>
            </a:xfrm>
            <a:custGeom>
              <a:avLst/>
              <a:pathLst>
                <a:path w="4123" h="3945">
                  <a:moveTo>
                    <a:pt x="4123" y="3362"/>
                  </a:moveTo>
                  <a:lnTo>
                    <a:pt x="2455" y="3945"/>
                  </a:lnTo>
                  <a:lnTo>
                    <a:pt x="0" y="2251"/>
                  </a:lnTo>
                  <a:lnTo>
                    <a:pt x="655" y="912"/>
                  </a:lnTo>
                  <a:lnTo>
                    <a:pt x="2052" y="0"/>
                  </a:lnTo>
                  <a:lnTo>
                    <a:pt x="3359" y="169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g883"/>
            <p:cNvSpPr/>
            <p:nvPr/>
          </p:nvSpPr>
          <p:spPr>
            <a:xfrm>
              <a:off x="4154982" y="2876742"/>
              <a:ext cx="7306" cy="8480"/>
            </a:xfrm>
            <a:custGeom>
              <a:avLst/>
              <a:pathLst>
                <a:path w="7306" h="8480">
                  <a:moveTo>
                    <a:pt x="2204" y="7619"/>
                  </a:moveTo>
                  <a:lnTo>
                    <a:pt x="774" y="8480"/>
                  </a:lnTo>
                  <a:lnTo>
                    <a:pt x="0" y="5436"/>
                  </a:lnTo>
                  <a:lnTo>
                    <a:pt x="1145" y="2466"/>
                  </a:lnTo>
                  <a:lnTo>
                    <a:pt x="2531" y="760"/>
                  </a:lnTo>
                  <a:lnTo>
                    <a:pt x="5274" y="559"/>
                  </a:lnTo>
                  <a:lnTo>
                    <a:pt x="7078" y="0"/>
                  </a:lnTo>
                  <a:lnTo>
                    <a:pt x="7306" y="754"/>
                  </a:lnTo>
                  <a:lnTo>
                    <a:pt x="5821" y="305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g884"/>
            <p:cNvSpPr/>
            <p:nvPr/>
          </p:nvSpPr>
          <p:spPr>
            <a:xfrm>
              <a:off x="4162348" y="2857372"/>
              <a:ext cx="1563" cy="2458"/>
            </a:xfrm>
            <a:custGeom>
              <a:avLst/>
              <a:pathLst>
                <a:path w="1563" h="2458">
                  <a:moveTo>
                    <a:pt x="1074" y="1123"/>
                  </a:moveTo>
                  <a:lnTo>
                    <a:pt x="1563" y="2458"/>
                  </a:lnTo>
                  <a:lnTo>
                    <a:pt x="1084" y="2299"/>
                  </a:lnTo>
                  <a:lnTo>
                    <a:pt x="456" y="1289"/>
                  </a:lnTo>
                  <a:lnTo>
                    <a:pt x="0" y="32"/>
                  </a:lnTo>
                  <a:lnTo>
                    <a:pt x="381" y="0"/>
                  </a:lnTo>
                  <a:lnTo>
                    <a:pt x="717" y="43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g885"/>
            <p:cNvSpPr/>
            <p:nvPr/>
          </p:nvSpPr>
          <p:spPr>
            <a:xfrm>
              <a:off x="3612806" y="2845430"/>
              <a:ext cx="3788" cy="5074"/>
            </a:xfrm>
            <a:custGeom>
              <a:avLst/>
              <a:pathLst>
                <a:path w="3788" h="5074">
                  <a:moveTo>
                    <a:pt x="3788" y="2799"/>
                  </a:moveTo>
                  <a:lnTo>
                    <a:pt x="2984" y="5074"/>
                  </a:lnTo>
                  <a:lnTo>
                    <a:pt x="893" y="4164"/>
                  </a:lnTo>
                  <a:lnTo>
                    <a:pt x="142" y="2736"/>
                  </a:lnTo>
                  <a:lnTo>
                    <a:pt x="0" y="395"/>
                  </a:lnTo>
                  <a:lnTo>
                    <a:pt x="1160" y="0"/>
                  </a:lnTo>
                  <a:lnTo>
                    <a:pt x="2844" y="989"/>
                  </a:lnTo>
                  <a:lnTo>
                    <a:pt x="3192" y="165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g886"/>
            <p:cNvSpPr/>
            <p:nvPr/>
          </p:nvSpPr>
          <p:spPr>
            <a:xfrm>
              <a:off x="3522688" y="2772679"/>
              <a:ext cx="2948" cy="5451"/>
            </a:xfrm>
            <a:custGeom>
              <a:avLst/>
              <a:pathLst>
                <a:path w="2948" h="5451">
                  <a:moveTo>
                    <a:pt x="2636" y="5354"/>
                  </a:moveTo>
                  <a:lnTo>
                    <a:pt x="2037" y="5451"/>
                  </a:lnTo>
                  <a:lnTo>
                    <a:pt x="623" y="3984"/>
                  </a:lnTo>
                  <a:lnTo>
                    <a:pt x="0" y="384"/>
                  </a:lnTo>
                  <a:lnTo>
                    <a:pt x="280" y="0"/>
                  </a:lnTo>
                  <a:lnTo>
                    <a:pt x="2948" y="4460"/>
                  </a:lnTo>
                  <a:lnTo>
                    <a:pt x="2898" y="500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g887"/>
            <p:cNvSpPr/>
            <p:nvPr/>
          </p:nvSpPr>
          <p:spPr>
            <a:xfrm>
              <a:off x="3464304" y="2766978"/>
              <a:ext cx="8688" cy="5657"/>
            </a:xfrm>
            <a:custGeom>
              <a:avLst/>
              <a:pathLst>
                <a:path w="8688" h="5657">
                  <a:moveTo>
                    <a:pt x="8688" y="4352"/>
                  </a:moveTo>
                  <a:lnTo>
                    <a:pt x="8317" y="5657"/>
                  </a:lnTo>
                  <a:lnTo>
                    <a:pt x="0" y="489"/>
                  </a:lnTo>
                  <a:lnTo>
                    <a:pt x="2000" y="0"/>
                  </a:lnTo>
                  <a:lnTo>
                    <a:pt x="4323" y="3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g888"/>
            <p:cNvSpPr/>
            <p:nvPr/>
          </p:nvSpPr>
          <p:spPr>
            <a:xfrm>
              <a:off x="3500500" y="2752146"/>
              <a:ext cx="4547" cy="5424"/>
            </a:xfrm>
            <a:custGeom>
              <a:avLst/>
              <a:pathLst>
                <a:path w="4547" h="5424">
                  <a:moveTo>
                    <a:pt x="3759" y="2331"/>
                  </a:moveTo>
                  <a:lnTo>
                    <a:pt x="4547" y="5424"/>
                  </a:lnTo>
                  <a:lnTo>
                    <a:pt x="3129" y="4968"/>
                  </a:lnTo>
                  <a:lnTo>
                    <a:pt x="1271" y="3288"/>
                  </a:lnTo>
                  <a:lnTo>
                    <a:pt x="0" y="1138"/>
                  </a:lnTo>
                  <a:lnTo>
                    <a:pt x="114" y="176"/>
                  </a:lnTo>
                  <a:lnTo>
                    <a:pt x="364" y="0"/>
                  </a:lnTo>
                  <a:lnTo>
                    <a:pt x="2990" y="12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g889"/>
            <p:cNvSpPr/>
            <p:nvPr/>
          </p:nvSpPr>
          <p:spPr>
            <a:xfrm>
              <a:off x="3456469" y="2746680"/>
              <a:ext cx="6618" cy="20755"/>
            </a:xfrm>
            <a:custGeom>
              <a:avLst/>
              <a:pathLst>
                <a:path w="6618" h="20755">
                  <a:moveTo>
                    <a:pt x="6618" y="20447"/>
                  </a:moveTo>
                  <a:lnTo>
                    <a:pt x="6063" y="20755"/>
                  </a:lnTo>
                  <a:lnTo>
                    <a:pt x="3699" y="17557"/>
                  </a:lnTo>
                  <a:lnTo>
                    <a:pt x="3351" y="15366"/>
                  </a:lnTo>
                  <a:lnTo>
                    <a:pt x="2384" y="14439"/>
                  </a:lnTo>
                  <a:lnTo>
                    <a:pt x="0" y="13706"/>
                  </a:lnTo>
                  <a:lnTo>
                    <a:pt x="2057" y="9244"/>
                  </a:lnTo>
                  <a:lnTo>
                    <a:pt x="3795" y="0"/>
                  </a:lnTo>
                  <a:lnTo>
                    <a:pt x="4562" y="1693"/>
                  </a:lnTo>
                  <a:lnTo>
                    <a:pt x="2718" y="11059"/>
                  </a:lnTo>
                  <a:lnTo>
                    <a:pt x="2812" y="12285"/>
                  </a:lnTo>
                  <a:lnTo>
                    <a:pt x="3675" y="13429"/>
                  </a:lnTo>
                  <a:lnTo>
                    <a:pt x="4602" y="15366"/>
                  </a:lnTo>
                  <a:lnTo>
                    <a:pt x="4711" y="17454"/>
                  </a:lnTo>
                  <a:lnTo>
                    <a:pt x="6336" y="1939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g890"/>
            <p:cNvSpPr/>
            <p:nvPr/>
          </p:nvSpPr>
          <p:spPr>
            <a:xfrm>
              <a:off x="3486096" y="2724848"/>
              <a:ext cx="3783" cy="6626"/>
            </a:xfrm>
            <a:custGeom>
              <a:avLst/>
              <a:pathLst>
                <a:path w="3783" h="6626">
                  <a:moveTo>
                    <a:pt x="3436" y="1521"/>
                  </a:moveTo>
                  <a:lnTo>
                    <a:pt x="3783" y="2519"/>
                  </a:lnTo>
                  <a:lnTo>
                    <a:pt x="3598" y="2807"/>
                  </a:lnTo>
                  <a:lnTo>
                    <a:pt x="2470" y="2114"/>
                  </a:lnTo>
                  <a:lnTo>
                    <a:pt x="557" y="6244"/>
                  </a:lnTo>
                  <a:lnTo>
                    <a:pt x="0" y="6626"/>
                  </a:lnTo>
                  <a:lnTo>
                    <a:pt x="1153" y="968"/>
                  </a:lnTo>
                  <a:lnTo>
                    <a:pt x="2359" y="161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g891"/>
            <p:cNvSpPr/>
            <p:nvPr/>
          </p:nvSpPr>
          <p:spPr>
            <a:xfrm>
              <a:off x="3372016" y="2661492"/>
              <a:ext cx="5648" cy="9149"/>
            </a:xfrm>
            <a:custGeom>
              <a:avLst/>
              <a:pathLst>
                <a:path w="5648" h="9149">
                  <a:moveTo>
                    <a:pt x="5038" y="8261"/>
                  </a:moveTo>
                  <a:lnTo>
                    <a:pt x="4660" y="9149"/>
                  </a:lnTo>
                  <a:lnTo>
                    <a:pt x="0" y="7306"/>
                  </a:lnTo>
                  <a:lnTo>
                    <a:pt x="2557" y="4084"/>
                  </a:lnTo>
                  <a:lnTo>
                    <a:pt x="2181" y="707"/>
                  </a:lnTo>
                  <a:lnTo>
                    <a:pt x="3299" y="0"/>
                  </a:lnTo>
                  <a:lnTo>
                    <a:pt x="4309" y="1118"/>
                  </a:lnTo>
                  <a:lnTo>
                    <a:pt x="5648" y="542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g892"/>
            <p:cNvSpPr/>
            <p:nvPr/>
          </p:nvSpPr>
          <p:spPr>
            <a:xfrm>
              <a:off x="3287775" y="2638854"/>
              <a:ext cx="4382" cy="7843"/>
            </a:xfrm>
            <a:custGeom>
              <a:avLst/>
              <a:pathLst>
                <a:path w="4382" h="7843">
                  <a:moveTo>
                    <a:pt x="4382" y="6788"/>
                  </a:moveTo>
                  <a:lnTo>
                    <a:pt x="3201" y="7843"/>
                  </a:lnTo>
                  <a:lnTo>
                    <a:pt x="34" y="2080"/>
                  </a:lnTo>
                  <a:lnTo>
                    <a:pt x="0" y="686"/>
                  </a:lnTo>
                  <a:lnTo>
                    <a:pt x="927" y="0"/>
                  </a:lnTo>
                  <a:lnTo>
                    <a:pt x="2461" y="130"/>
                  </a:lnTo>
                  <a:lnTo>
                    <a:pt x="2467" y="1577"/>
                  </a:lnTo>
                  <a:lnTo>
                    <a:pt x="3753" y="2795"/>
                  </a:lnTo>
                  <a:lnTo>
                    <a:pt x="4255" y="398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g893"/>
            <p:cNvSpPr/>
            <p:nvPr/>
          </p:nvSpPr>
          <p:spPr>
            <a:xfrm>
              <a:off x="3449997" y="2637394"/>
              <a:ext cx="9061" cy="13018"/>
            </a:xfrm>
            <a:custGeom>
              <a:avLst/>
              <a:pathLst>
                <a:path w="9061" h="13018">
                  <a:moveTo>
                    <a:pt x="9061" y="6497"/>
                  </a:moveTo>
                  <a:lnTo>
                    <a:pt x="6979" y="13018"/>
                  </a:lnTo>
                  <a:lnTo>
                    <a:pt x="4856" y="12912"/>
                  </a:lnTo>
                  <a:lnTo>
                    <a:pt x="468" y="10855"/>
                  </a:lnTo>
                  <a:lnTo>
                    <a:pt x="0" y="9573"/>
                  </a:lnTo>
                  <a:lnTo>
                    <a:pt x="1690" y="2009"/>
                  </a:lnTo>
                  <a:lnTo>
                    <a:pt x="2969" y="1015"/>
                  </a:lnTo>
                  <a:lnTo>
                    <a:pt x="6796" y="0"/>
                  </a:lnTo>
                  <a:lnTo>
                    <a:pt x="7394" y="929"/>
                  </a:lnTo>
                  <a:lnTo>
                    <a:pt x="7800" y="31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g894"/>
            <p:cNvSpPr/>
            <p:nvPr/>
          </p:nvSpPr>
          <p:spPr>
            <a:xfrm>
              <a:off x="3420611" y="2628202"/>
              <a:ext cx="12124" cy="14874"/>
            </a:xfrm>
            <a:custGeom>
              <a:avLst/>
              <a:pathLst>
                <a:path w="12124" h="14874">
                  <a:moveTo>
                    <a:pt x="12124" y="14391"/>
                  </a:moveTo>
                  <a:lnTo>
                    <a:pt x="11926" y="14874"/>
                  </a:lnTo>
                  <a:lnTo>
                    <a:pt x="9109" y="13162"/>
                  </a:lnTo>
                  <a:lnTo>
                    <a:pt x="2709" y="7334"/>
                  </a:lnTo>
                  <a:lnTo>
                    <a:pt x="380" y="4416"/>
                  </a:lnTo>
                  <a:lnTo>
                    <a:pt x="0" y="3049"/>
                  </a:lnTo>
                  <a:lnTo>
                    <a:pt x="198" y="0"/>
                  </a:lnTo>
                  <a:lnTo>
                    <a:pt x="2388" y="362"/>
                  </a:lnTo>
                  <a:lnTo>
                    <a:pt x="4931" y="2407"/>
                  </a:lnTo>
                  <a:lnTo>
                    <a:pt x="6039" y="4298"/>
                  </a:lnTo>
                  <a:lnTo>
                    <a:pt x="6094" y="6469"/>
                  </a:lnTo>
                  <a:lnTo>
                    <a:pt x="10839" y="7494"/>
                  </a:lnTo>
                  <a:lnTo>
                    <a:pt x="11508" y="121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g895"/>
            <p:cNvSpPr/>
            <p:nvPr/>
          </p:nvSpPr>
          <p:spPr>
            <a:xfrm>
              <a:off x="3387594" y="2566826"/>
              <a:ext cx="2798" cy="2562"/>
            </a:xfrm>
            <a:custGeom>
              <a:avLst/>
              <a:pathLst>
                <a:path w="2798" h="2562">
                  <a:moveTo>
                    <a:pt x="2627" y="2444"/>
                  </a:moveTo>
                  <a:lnTo>
                    <a:pt x="1712" y="2562"/>
                  </a:lnTo>
                  <a:lnTo>
                    <a:pt x="0" y="1289"/>
                  </a:lnTo>
                  <a:lnTo>
                    <a:pt x="128" y="118"/>
                  </a:lnTo>
                  <a:lnTo>
                    <a:pt x="500" y="0"/>
                  </a:lnTo>
                  <a:lnTo>
                    <a:pt x="2214" y="1028"/>
                  </a:lnTo>
                  <a:lnTo>
                    <a:pt x="2798" y="193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g896"/>
            <p:cNvSpPr/>
            <p:nvPr/>
          </p:nvSpPr>
          <p:spPr>
            <a:xfrm>
              <a:off x="3322956" y="2541368"/>
              <a:ext cx="838870" cy="502106"/>
            </a:xfrm>
            <a:custGeom>
              <a:avLst/>
              <a:pathLst>
                <a:path w="838870" h="502106">
                  <a:moveTo>
                    <a:pt x="552182" y="186635"/>
                  </a:moveTo>
                  <a:lnTo>
                    <a:pt x="551679" y="192343"/>
                  </a:lnTo>
                  <a:lnTo>
                    <a:pt x="550009" y="197026"/>
                  </a:lnTo>
                  <a:lnTo>
                    <a:pt x="544505" y="206763"/>
                  </a:lnTo>
                  <a:lnTo>
                    <a:pt x="542211" y="212803"/>
                  </a:lnTo>
                  <a:lnTo>
                    <a:pt x="537773" y="230062"/>
                  </a:lnTo>
                  <a:lnTo>
                    <a:pt x="536409" y="241374"/>
                  </a:lnTo>
                  <a:lnTo>
                    <a:pt x="536089" y="246699"/>
                  </a:lnTo>
                  <a:lnTo>
                    <a:pt x="535701" y="247453"/>
                  </a:lnTo>
                  <a:lnTo>
                    <a:pt x="536123" y="248238"/>
                  </a:lnTo>
                  <a:lnTo>
                    <a:pt x="535060" y="260012"/>
                  </a:lnTo>
                  <a:lnTo>
                    <a:pt x="535631" y="270065"/>
                  </a:lnTo>
                  <a:lnTo>
                    <a:pt x="535267" y="271622"/>
                  </a:lnTo>
                  <a:lnTo>
                    <a:pt x="533655" y="274654"/>
                  </a:lnTo>
                  <a:lnTo>
                    <a:pt x="532519" y="278849"/>
                  </a:lnTo>
                  <a:lnTo>
                    <a:pt x="532967" y="280712"/>
                  </a:lnTo>
                  <a:lnTo>
                    <a:pt x="532942" y="282005"/>
                  </a:lnTo>
                  <a:lnTo>
                    <a:pt x="534604" y="288388"/>
                  </a:lnTo>
                  <a:lnTo>
                    <a:pt x="535131" y="293181"/>
                  </a:lnTo>
                  <a:lnTo>
                    <a:pt x="540064" y="301397"/>
                  </a:lnTo>
                  <a:lnTo>
                    <a:pt x="542834" y="304263"/>
                  </a:lnTo>
                  <a:lnTo>
                    <a:pt x="546271" y="306747"/>
                  </a:lnTo>
                  <a:lnTo>
                    <a:pt x="547533" y="308149"/>
                  </a:lnTo>
                  <a:lnTo>
                    <a:pt x="546915" y="311640"/>
                  </a:lnTo>
                  <a:lnTo>
                    <a:pt x="545514" y="313407"/>
                  </a:lnTo>
                  <a:lnTo>
                    <a:pt x="544916" y="316209"/>
                  </a:lnTo>
                  <a:lnTo>
                    <a:pt x="544227" y="313889"/>
                  </a:lnTo>
                  <a:lnTo>
                    <a:pt x="544496" y="310882"/>
                  </a:lnTo>
                  <a:lnTo>
                    <a:pt x="545590" y="309265"/>
                  </a:lnTo>
                  <a:lnTo>
                    <a:pt x="545627" y="308080"/>
                  </a:lnTo>
                  <a:lnTo>
                    <a:pt x="543606" y="306817"/>
                  </a:lnTo>
                  <a:lnTo>
                    <a:pt x="539909" y="302683"/>
                  </a:lnTo>
                  <a:lnTo>
                    <a:pt x="535393" y="295370"/>
                  </a:lnTo>
                  <a:lnTo>
                    <a:pt x="538606" y="307059"/>
                  </a:lnTo>
                  <a:lnTo>
                    <a:pt x="539709" y="308932"/>
                  </a:lnTo>
                  <a:lnTo>
                    <a:pt x="540568" y="309710"/>
                  </a:lnTo>
                  <a:lnTo>
                    <a:pt x="542005" y="310532"/>
                  </a:lnTo>
                  <a:lnTo>
                    <a:pt x="542377" y="311802"/>
                  </a:lnTo>
                  <a:lnTo>
                    <a:pt x="542390" y="312741"/>
                  </a:lnTo>
                  <a:lnTo>
                    <a:pt x="546355" y="320866"/>
                  </a:lnTo>
                  <a:lnTo>
                    <a:pt x="550836" y="329265"/>
                  </a:lnTo>
                  <a:lnTo>
                    <a:pt x="551075" y="331560"/>
                  </a:lnTo>
                  <a:lnTo>
                    <a:pt x="552868" y="334380"/>
                  </a:lnTo>
                  <a:lnTo>
                    <a:pt x="564274" y="346171"/>
                  </a:lnTo>
                  <a:lnTo>
                    <a:pt x="571255" y="354973"/>
                  </a:lnTo>
                  <a:lnTo>
                    <a:pt x="573678" y="363333"/>
                  </a:lnTo>
                  <a:lnTo>
                    <a:pt x="575144" y="365942"/>
                  </a:lnTo>
                  <a:lnTo>
                    <a:pt x="575856" y="369509"/>
                  </a:lnTo>
                  <a:lnTo>
                    <a:pt x="580432" y="373507"/>
                  </a:lnTo>
                  <a:lnTo>
                    <a:pt x="581830" y="376088"/>
                  </a:lnTo>
                  <a:lnTo>
                    <a:pt x="584281" y="377523"/>
                  </a:lnTo>
                  <a:lnTo>
                    <a:pt x="586261" y="381850"/>
                  </a:lnTo>
                  <a:lnTo>
                    <a:pt x="589989" y="384383"/>
                  </a:lnTo>
                  <a:lnTo>
                    <a:pt x="589098" y="384429"/>
                  </a:lnTo>
                  <a:lnTo>
                    <a:pt x="585841" y="383151"/>
                  </a:lnTo>
                  <a:lnTo>
                    <a:pt x="586058" y="383994"/>
                  </a:lnTo>
                  <a:lnTo>
                    <a:pt x="588802" y="385789"/>
                  </a:lnTo>
                  <a:lnTo>
                    <a:pt x="594170" y="387559"/>
                  </a:lnTo>
                  <a:lnTo>
                    <a:pt x="595510" y="387563"/>
                  </a:lnTo>
                  <a:lnTo>
                    <a:pt x="593393" y="386644"/>
                  </a:lnTo>
                  <a:lnTo>
                    <a:pt x="591600" y="385410"/>
                  </a:lnTo>
                  <a:lnTo>
                    <a:pt x="592227" y="385229"/>
                  </a:lnTo>
                  <a:lnTo>
                    <a:pt x="595977" y="386770"/>
                  </a:lnTo>
                  <a:lnTo>
                    <a:pt x="606467" y="387278"/>
                  </a:lnTo>
                  <a:lnTo>
                    <a:pt x="611085" y="390874"/>
                  </a:lnTo>
                  <a:lnTo>
                    <a:pt x="617070" y="392422"/>
                  </a:lnTo>
                  <a:lnTo>
                    <a:pt x="620289" y="397012"/>
                  </a:lnTo>
                  <a:lnTo>
                    <a:pt x="624032" y="401810"/>
                  </a:lnTo>
                  <a:lnTo>
                    <a:pt x="626420" y="402037"/>
                  </a:lnTo>
                  <a:lnTo>
                    <a:pt x="628285" y="402056"/>
                  </a:lnTo>
                  <a:lnTo>
                    <a:pt x="633902" y="401246"/>
                  </a:lnTo>
                  <a:lnTo>
                    <a:pt x="642631" y="398229"/>
                  </a:lnTo>
                  <a:lnTo>
                    <a:pt x="645636" y="396752"/>
                  </a:lnTo>
                  <a:lnTo>
                    <a:pt x="651496" y="394747"/>
                  </a:lnTo>
                  <a:lnTo>
                    <a:pt x="660461" y="394378"/>
                  </a:lnTo>
                  <a:lnTo>
                    <a:pt x="663240" y="394941"/>
                  </a:lnTo>
                  <a:lnTo>
                    <a:pt x="669944" y="393692"/>
                  </a:lnTo>
                  <a:lnTo>
                    <a:pt x="673140" y="392159"/>
                  </a:lnTo>
                  <a:lnTo>
                    <a:pt x="674249" y="390766"/>
                  </a:lnTo>
                  <a:lnTo>
                    <a:pt x="674770" y="389740"/>
                  </a:lnTo>
                  <a:lnTo>
                    <a:pt x="680982" y="388271"/>
                  </a:lnTo>
                  <a:lnTo>
                    <a:pt x="682206" y="387981"/>
                  </a:lnTo>
                  <a:lnTo>
                    <a:pt x="688502" y="387717"/>
                  </a:lnTo>
                  <a:lnTo>
                    <a:pt x="691541" y="387177"/>
                  </a:lnTo>
                  <a:lnTo>
                    <a:pt x="695118" y="386860"/>
                  </a:lnTo>
                  <a:lnTo>
                    <a:pt x="697699" y="389018"/>
                  </a:lnTo>
                  <a:lnTo>
                    <a:pt x="697696" y="390071"/>
                  </a:lnTo>
                  <a:lnTo>
                    <a:pt x="695977" y="391073"/>
                  </a:lnTo>
                  <a:lnTo>
                    <a:pt x="696782" y="392037"/>
                  </a:lnTo>
                  <a:lnTo>
                    <a:pt x="699838" y="393638"/>
                  </a:lnTo>
                  <a:lnTo>
                    <a:pt x="705455" y="394285"/>
                  </a:lnTo>
                  <a:lnTo>
                    <a:pt x="707271" y="394026"/>
                  </a:lnTo>
                  <a:lnTo>
                    <a:pt x="709855" y="391669"/>
                  </a:lnTo>
                  <a:lnTo>
                    <a:pt x="714421" y="389386"/>
                  </a:lnTo>
                  <a:lnTo>
                    <a:pt x="714324" y="386728"/>
                  </a:lnTo>
                  <a:lnTo>
                    <a:pt x="713508" y="385273"/>
                  </a:lnTo>
                  <a:lnTo>
                    <a:pt x="712181" y="385183"/>
                  </a:lnTo>
                  <a:lnTo>
                    <a:pt x="711864" y="384367"/>
                  </a:lnTo>
                  <a:lnTo>
                    <a:pt x="712791" y="382413"/>
                  </a:lnTo>
                  <a:lnTo>
                    <a:pt x="712547" y="381756"/>
                  </a:lnTo>
                  <a:lnTo>
                    <a:pt x="709715" y="383629"/>
                  </a:lnTo>
                  <a:lnTo>
                    <a:pt x="709062" y="383623"/>
                  </a:lnTo>
                  <a:lnTo>
                    <a:pt x="709375" y="382749"/>
                  </a:lnTo>
                  <a:lnTo>
                    <a:pt x="709960" y="382054"/>
                  </a:lnTo>
                  <a:lnTo>
                    <a:pt x="718271" y="377972"/>
                  </a:lnTo>
                  <a:lnTo>
                    <a:pt x="720399" y="376295"/>
                  </a:lnTo>
                  <a:lnTo>
                    <a:pt x="723270" y="374817"/>
                  </a:lnTo>
                  <a:lnTo>
                    <a:pt x="729233" y="369274"/>
                  </a:lnTo>
                  <a:lnTo>
                    <a:pt x="730507" y="358839"/>
                  </a:lnTo>
                  <a:lnTo>
                    <a:pt x="731696" y="357013"/>
                  </a:lnTo>
                  <a:lnTo>
                    <a:pt x="735649" y="353810"/>
                  </a:lnTo>
                  <a:lnTo>
                    <a:pt x="736074" y="352845"/>
                  </a:lnTo>
                  <a:lnTo>
                    <a:pt x="736330" y="350663"/>
                  </a:lnTo>
                  <a:lnTo>
                    <a:pt x="736221" y="345184"/>
                  </a:lnTo>
                  <a:lnTo>
                    <a:pt x="736443" y="340874"/>
                  </a:lnTo>
                  <a:lnTo>
                    <a:pt x="736283" y="336000"/>
                  </a:lnTo>
                  <a:lnTo>
                    <a:pt x="736993" y="331651"/>
                  </a:lnTo>
                  <a:lnTo>
                    <a:pt x="737636" y="330441"/>
                  </a:lnTo>
                  <a:lnTo>
                    <a:pt x="739903" y="323480"/>
                  </a:lnTo>
                  <a:lnTo>
                    <a:pt x="744607" y="320400"/>
                  </a:lnTo>
                  <a:lnTo>
                    <a:pt x="752766" y="316759"/>
                  </a:lnTo>
                  <a:lnTo>
                    <a:pt x="754642" y="316152"/>
                  </a:lnTo>
                  <a:lnTo>
                    <a:pt x="780647" y="312297"/>
                  </a:lnTo>
                  <a:lnTo>
                    <a:pt x="784296" y="311356"/>
                  </a:lnTo>
                  <a:lnTo>
                    <a:pt x="788766" y="308855"/>
                  </a:lnTo>
                  <a:lnTo>
                    <a:pt x="792033" y="308006"/>
                  </a:lnTo>
                  <a:lnTo>
                    <a:pt x="797992" y="308075"/>
                  </a:lnTo>
                  <a:lnTo>
                    <a:pt x="799824" y="307742"/>
                  </a:lnTo>
                  <a:lnTo>
                    <a:pt x="800184" y="307396"/>
                  </a:lnTo>
                  <a:lnTo>
                    <a:pt x="800193" y="307063"/>
                  </a:lnTo>
                  <a:lnTo>
                    <a:pt x="801292" y="306722"/>
                  </a:lnTo>
                  <a:lnTo>
                    <a:pt x="804740" y="307048"/>
                  </a:lnTo>
                  <a:lnTo>
                    <a:pt x="811182" y="308555"/>
                  </a:lnTo>
                  <a:lnTo>
                    <a:pt x="813528" y="308933"/>
                  </a:lnTo>
                  <a:lnTo>
                    <a:pt x="819286" y="310685"/>
                  </a:lnTo>
                  <a:lnTo>
                    <a:pt x="825630" y="311389"/>
                  </a:lnTo>
                  <a:lnTo>
                    <a:pt x="826541" y="311084"/>
                  </a:lnTo>
                  <a:lnTo>
                    <a:pt x="827379" y="310551"/>
                  </a:lnTo>
                  <a:lnTo>
                    <a:pt x="828023" y="309531"/>
                  </a:lnTo>
                  <a:lnTo>
                    <a:pt x="827360" y="308640"/>
                  </a:lnTo>
                  <a:lnTo>
                    <a:pt x="826744" y="308709"/>
                  </a:lnTo>
                  <a:lnTo>
                    <a:pt x="825669" y="309188"/>
                  </a:lnTo>
                  <a:lnTo>
                    <a:pt x="824390" y="309234"/>
                  </a:lnTo>
                  <a:lnTo>
                    <a:pt x="821878" y="308501"/>
                  </a:lnTo>
                  <a:lnTo>
                    <a:pt x="822380" y="307886"/>
                  </a:lnTo>
                  <a:lnTo>
                    <a:pt x="824944" y="307944"/>
                  </a:lnTo>
                  <a:lnTo>
                    <a:pt x="826582" y="307646"/>
                  </a:lnTo>
                  <a:lnTo>
                    <a:pt x="829013" y="306566"/>
                  </a:lnTo>
                  <a:lnTo>
                    <a:pt x="831602" y="307375"/>
                  </a:lnTo>
                  <a:lnTo>
                    <a:pt x="835003" y="310950"/>
                  </a:lnTo>
                  <a:lnTo>
                    <a:pt x="837425" y="312088"/>
                  </a:lnTo>
                  <a:lnTo>
                    <a:pt x="837618" y="317268"/>
                  </a:lnTo>
                  <a:lnTo>
                    <a:pt x="837983" y="318212"/>
                  </a:lnTo>
                  <a:lnTo>
                    <a:pt x="838870" y="319581"/>
                  </a:lnTo>
                  <a:lnTo>
                    <a:pt x="837661" y="323596"/>
                  </a:lnTo>
                  <a:lnTo>
                    <a:pt x="836302" y="326917"/>
                  </a:lnTo>
                  <a:lnTo>
                    <a:pt x="834602" y="329641"/>
                  </a:lnTo>
                  <a:lnTo>
                    <a:pt x="830917" y="333931"/>
                  </a:lnTo>
                  <a:lnTo>
                    <a:pt x="826449" y="337356"/>
                  </a:lnTo>
                  <a:lnTo>
                    <a:pt x="820919" y="344980"/>
                  </a:lnTo>
                  <a:lnTo>
                    <a:pt x="819653" y="348552"/>
                  </a:lnTo>
                  <a:lnTo>
                    <a:pt x="819691" y="351415"/>
                  </a:lnTo>
                  <a:lnTo>
                    <a:pt x="820627" y="354180"/>
                  </a:lnTo>
                  <a:lnTo>
                    <a:pt x="820356" y="355201"/>
                  </a:lnTo>
                  <a:lnTo>
                    <a:pt x="819680" y="356233"/>
                  </a:lnTo>
                  <a:lnTo>
                    <a:pt x="818556" y="356142"/>
                  </a:lnTo>
                  <a:lnTo>
                    <a:pt x="816375" y="357468"/>
                  </a:lnTo>
                  <a:lnTo>
                    <a:pt x="813559" y="361403"/>
                  </a:lnTo>
                  <a:lnTo>
                    <a:pt x="813493" y="362602"/>
                  </a:lnTo>
                  <a:lnTo>
                    <a:pt x="814730" y="363702"/>
                  </a:lnTo>
                  <a:lnTo>
                    <a:pt x="816334" y="363174"/>
                  </a:lnTo>
                  <a:lnTo>
                    <a:pt x="818424" y="363127"/>
                  </a:lnTo>
                  <a:lnTo>
                    <a:pt x="819592" y="362802"/>
                  </a:lnTo>
                  <a:lnTo>
                    <a:pt x="820826" y="362888"/>
                  </a:lnTo>
                  <a:lnTo>
                    <a:pt x="820550" y="365144"/>
                  </a:lnTo>
                  <a:lnTo>
                    <a:pt x="819225" y="366746"/>
                  </a:lnTo>
                  <a:lnTo>
                    <a:pt x="818390" y="367248"/>
                  </a:lnTo>
                  <a:lnTo>
                    <a:pt x="816895" y="367520"/>
                  </a:lnTo>
                  <a:lnTo>
                    <a:pt x="815222" y="368433"/>
                  </a:lnTo>
                  <a:lnTo>
                    <a:pt x="814361" y="369272"/>
                  </a:lnTo>
                  <a:lnTo>
                    <a:pt x="814442" y="371883"/>
                  </a:lnTo>
                  <a:lnTo>
                    <a:pt x="815373" y="372086"/>
                  </a:lnTo>
                  <a:lnTo>
                    <a:pt x="817343" y="370139"/>
                  </a:lnTo>
                  <a:lnTo>
                    <a:pt x="818485" y="370235"/>
                  </a:lnTo>
                  <a:lnTo>
                    <a:pt x="818716" y="371056"/>
                  </a:lnTo>
                  <a:lnTo>
                    <a:pt x="816161" y="377727"/>
                  </a:lnTo>
                  <a:lnTo>
                    <a:pt x="814518" y="384576"/>
                  </a:lnTo>
                  <a:lnTo>
                    <a:pt x="812292" y="388541"/>
                  </a:lnTo>
                  <a:lnTo>
                    <a:pt x="811511" y="394314"/>
                  </a:lnTo>
                  <a:lnTo>
                    <a:pt x="810343" y="396775"/>
                  </a:lnTo>
                  <a:lnTo>
                    <a:pt x="808985" y="399209"/>
                  </a:lnTo>
                  <a:lnTo>
                    <a:pt x="808191" y="399074"/>
                  </a:lnTo>
                  <a:lnTo>
                    <a:pt x="806044" y="394459"/>
                  </a:lnTo>
                  <a:lnTo>
                    <a:pt x="803850" y="393271"/>
                  </a:lnTo>
                  <a:lnTo>
                    <a:pt x="803369" y="392149"/>
                  </a:lnTo>
                  <a:lnTo>
                    <a:pt x="804622" y="386556"/>
                  </a:lnTo>
                  <a:lnTo>
                    <a:pt x="804052" y="383460"/>
                  </a:lnTo>
                  <a:lnTo>
                    <a:pt x="802890" y="383583"/>
                  </a:lnTo>
                  <a:lnTo>
                    <a:pt x="801426" y="385280"/>
                  </a:lnTo>
                  <a:lnTo>
                    <a:pt x="799491" y="386755"/>
                  </a:lnTo>
                  <a:lnTo>
                    <a:pt x="799532" y="388884"/>
                  </a:lnTo>
                  <a:lnTo>
                    <a:pt x="797310" y="392423"/>
                  </a:lnTo>
                  <a:lnTo>
                    <a:pt x="796759" y="393588"/>
                  </a:lnTo>
                  <a:lnTo>
                    <a:pt x="794638" y="393314"/>
                  </a:lnTo>
                  <a:lnTo>
                    <a:pt x="792182" y="393468"/>
                  </a:lnTo>
                  <a:lnTo>
                    <a:pt x="790477" y="394320"/>
                  </a:lnTo>
                  <a:lnTo>
                    <a:pt x="788731" y="398614"/>
                  </a:lnTo>
                  <a:lnTo>
                    <a:pt x="784380" y="404663"/>
                  </a:lnTo>
                  <a:lnTo>
                    <a:pt x="782647" y="407595"/>
                  </a:lnTo>
                  <a:lnTo>
                    <a:pt x="781237" y="408610"/>
                  </a:lnTo>
                  <a:lnTo>
                    <a:pt x="780119" y="409004"/>
                  </a:lnTo>
                  <a:lnTo>
                    <a:pt x="778881" y="408310"/>
                  </a:lnTo>
                  <a:lnTo>
                    <a:pt x="775901" y="406650"/>
                  </a:lnTo>
                  <a:lnTo>
                    <a:pt x="773605" y="407449"/>
                  </a:lnTo>
                  <a:lnTo>
                    <a:pt x="772809" y="409352"/>
                  </a:lnTo>
                  <a:lnTo>
                    <a:pt x="772833" y="411759"/>
                  </a:lnTo>
                  <a:lnTo>
                    <a:pt x="767028" y="411755"/>
                  </a:lnTo>
                  <a:lnTo>
                    <a:pt x="757155" y="411745"/>
                  </a:lnTo>
                  <a:lnTo>
                    <a:pt x="744588" y="411735"/>
                  </a:lnTo>
                  <a:lnTo>
                    <a:pt x="732472" y="411724"/>
                  </a:lnTo>
                  <a:lnTo>
                    <a:pt x="722327" y="411716"/>
                  </a:lnTo>
                  <a:lnTo>
                    <a:pt x="722292" y="417122"/>
                  </a:lnTo>
                  <a:lnTo>
                    <a:pt x="722259" y="421911"/>
                  </a:lnTo>
                  <a:lnTo>
                    <a:pt x="722222" y="427300"/>
                  </a:lnTo>
                  <a:lnTo>
                    <a:pt x="716625" y="427255"/>
                  </a:lnTo>
                  <a:lnTo>
                    <a:pt x="710708" y="427206"/>
                  </a:lnTo>
                  <a:lnTo>
                    <a:pt x="711186" y="427743"/>
                  </a:lnTo>
                  <a:lnTo>
                    <a:pt x="713207" y="428755"/>
                  </a:lnTo>
                  <a:lnTo>
                    <a:pt x="715833" y="431174"/>
                  </a:lnTo>
                  <a:lnTo>
                    <a:pt x="718936" y="434935"/>
                  </a:lnTo>
                  <a:lnTo>
                    <a:pt x="722695" y="437929"/>
                  </a:lnTo>
                  <a:lnTo>
                    <a:pt x="727112" y="440159"/>
                  </a:lnTo>
                  <a:lnTo>
                    <a:pt x="730022" y="442342"/>
                  </a:lnTo>
                  <a:lnTo>
                    <a:pt x="731424" y="444476"/>
                  </a:lnTo>
                  <a:lnTo>
                    <a:pt x="732131" y="446293"/>
                  </a:lnTo>
                  <a:lnTo>
                    <a:pt x="732139" y="447796"/>
                  </a:lnTo>
                  <a:lnTo>
                    <a:pt x="733750" y="448983"/>
                  </a:lnTo>
                  <a:lnTo>
                    <a:pt x="736643" y="449764"/>
                  </a:lnTo>
                  <a:lnTo>
                    <a:pt x="738138" y="451105"/>
                  </a:lnTo>
                  <a:lnTo>
                    <a:pt x="738138" y="452202"/>
                  </a:lnTo>
                  <a:lnTo>
                    <a:pt x="737222" y="454687"/>
                  </a:lnTo>
                  <a:lnTo>
                    <a:pt x="736953" y="457424"/>
                  </a:lnTo>
                  <a:lnTo>
                    <a:pt x="737304" y="459901"/>
                  </a:lnTo>
                  <a:lnTo>
                    <a:pt x="735237" y="459943"/>
                  </a:lnTo>
                  <a:lnTo>
                    <a:pt x="730228" y="459947"/>
                  </a:lnTo>
                  <a:lnTo>
                    <a:pt x="722591" y="459954"/>
                  </a:lnTo>
                  <a:lnTo>
                    <a:pt x="715567" y="459958"/>
                  </a:lnTo>
                  <a:lnTo>
                    <a:pt x="710034" y="459963"/>
                  </a:lnTo>
                  <a:lnTo>
                    <a:pt x="701673" y="459971"/>
                  </a:lnTo>
                  <a:lnTo>
                    <a:pt x="699383" y="463779"/>
                  </a:lnTo>
                  <a:lnTo>
                    <a:pt x="695575" y="470111"/>
                  </a:lnTo>
                  <a:lnTo>
                    <a:pt x="692124" y="475850"/>
                  </a:lnTo>
                  <a:lnTo>
                    <a:pt x="689221" y="480677"/>
                  </a:lnTo>
                  <a:lnTo>
                    <a:pt x="688749" y="481945"/>
                  </a:lnTo>
                  <a:lnTo>
                    <a:pt x="688746" y="482976"/>
                  </a:lnTo>
                  <a:lnTo>
                    <a:pt x="692326" y="487493"/>
                  </a:lnTo>
                  <a:lnTo>
                    <a:pt x="691665" y="488805"/>
                  </a:lnTo>
                  <a:lnTo>
                    <a:pt x="690407" y="489490"/>
                  </a:lnTo>
                  <a:lnTo>
                    <a:pt x="690012" y="490551"/>
                  </a:lnTo>
                  <a:lnTo>
                    <a:pt x="690092" y="492271"/>
                  </a:lnTo>
                  <a:lnTo>
                    <a:pt x="689243" y="494564"/>
                  </a:lnTo>
                  <a:lnTo>
                    <a:pt x="689517" y="496140"/>
                  </a:lnTo>
                  <a:lnTo>
                    <a:pt x="689974" y="498083"/>
                  </a:lnTo>
                  <a:lnTo>
                    <a:pt x="689224" y="499767"/>
                  </a:lnTo>
                  <a:lnTo>
                    <a:pt x="688617" y="501399"/>
                  </a:lnTo>
                  <a:lnTo>
                    <a:pt x="687895" y="502106"/>
                  </a:lnTo>
                  <a:lnTo>
                    <a:pt x="687083" y="501488"/>
                  </a:lnTo>
                  <a:lnTo>
                    <a:pt x="679721" y="493975"/>
                  </a:lnTo>
                  <a:lnTo>
                    <a:pt x="672039" y="485715"/>
                  </a:lnTo>
                  <a:lnTo>
                    <a:pt x="669014" y="483019"/>
                  </a:lnTo>
                  <a:lnTo>
                    <a:pt x="666085" y="480971"/>
                  </a:lnTo>
                  <a:lnTo>
                    <a:pt x="662147" y="477163"/>
                  </a:lnTo>
                  <a:lnTo>
                    <a:pt x="651805" y="468808"/>
                  </a:lnTo>
                  <a:lnTo>
                    <a:pt x="646466" y="464992"/>
                  </a:lnTo>
                  <a:lnTo>
                    <a:pt x="641445" y="460430"/>
                  </a:lnTo>
                  <a:lnTo>
                    <a:pt x="636944" y="457896"/>
                  </a:lnTo>
                  <a:lnTo>
                    <a:pt x="632496" y="456243"/>
                  </a:lnTo>
                  <a:lnTo>
                    <a:pt x="630524" y="455296"/>
                  </a:lnTo>
                  <a:lnTo>
                    <a:pt x="628786" y="454041"/>
                  </a:lnTo>
                  <a:lnTo>
                    <a:pt x="627822" y="453970"/>
                  </a:lnTo>
                  <a:lnTo>
                    <a:pt x="627342" y="455658"/>
                  </a:lnTo>
                  <a:lnTo>
                    <a:pt x="628896" y="456510"/>
                  </a:lnTo>
                  <a:lnTo>
                    <a:pt x="630757" y="457231"/>
                  </a:lnTo>
                  <a:lnTo>
                    <a:pt x="632230" y="457281"/>
                  </a:lnTo>
                  <a:lnTo>
                    <a:pt x="633781" y="457887"/>
                  </a:lnTo>
                  <a:lnTo>
                    <a:pt x="638343" y="460195"/>
                  </a:lnTo>
                  <a:lnTo>
                    <a:pt x="639090" y="461387"/>
                  </a:lnTo>
                  <a:lnTo>
                    <a:pt x="626117" y="456755"/>
                  </a:lnTo>
                  <a:lnTo>
                    <a:pt x="620845" y="456331"/>
                  </a:lnTo>
                  <a:lnTo>
                    <a:pt x="620272" y="455604"/>
                  </a:lnTo>
                  <a:lnTo>
                    <a:pt x="622901" y="453183"/>
                  </a:lnTo>
                  <a:lnTo>
                    <a:pt x="622079" y="452306"/>
                  </a:lnTo>
                  <a:lnTo>
                    <a:pt x="621142" y="452188"/>
                  </a:lnTo>
                  <a:lnTo>
                    <a:pt x="618322" y="453863"/>
                  </a:lnTo>
                  <a:lnTo>
                    <a:pt x="617272" y="453975"/>
                  </a:lnTo>
                  <a:lnTo>
                    <a:pt x="617088" y="452873"/>
                  </a:lnTo>
                  <a:lnTo>
                    <a:pt x="617214" y="451835"/>
                  </a:lnTo>
                  <a:lnTo>
                    <a:pt x="615396" y="450312"/>
                  </a:lnTo>
                  <a:lnTo>
                    <a:pt x="614243" y="450374"/>
                  </a:lnTo>
                  <a:lnTo>
                    <a:pt x="613296" y="451434"/>
                  </a:lnTo>
                  <a:lnTo>
                    <a:pt x="610841" y="453447"/>
                  </a:lnTo>
                  <a:lnTo>
                    <a:pt x="610916" y="454238"/>
                  </a:lnTo>
                  <a:lnTo>
                    <a:pt x="615746" y="455096"/>
                  </a:lnTo>
                  <a:lnTo>
                    <a:pt x="617411" y="455579"/>
                  </a:lnTo>
                  <a:lnTo>
                    <a:pt x="617034" y="456116"/>
                  </a:lnTo>
                  <a:lnTo>
                    <a:pt x="612892" y="456107"/>
                  </a:lnTo>
                  <a:lnTo>
                    <a:pt x="607778" y="457020"/>
                  </a:lnTo>
                  <a:lnTo>
                    <a:pt x="598658" y="462609"/>
                  </a:lnTo>
                  <a:lnTo>
                    <a:pt x="590164" y="465011"/>
                  </a:lnTo>
                  <a:lnTo>
                    <a:pt x="577956" y="470392"/>
                  </a:lnTo>
                  <a:lnTo>
                    <a:pt x="572565" y="470667"/>
                  </a:lnTo>
                  <a:lnTo>
                    <a:pt x="569741" y="471530"/>
                  </a:lnTo>
                  <a:lnTo>
                    <a:pt x="561530" y="469470"/>
                  </a:lnTo>
                  <a:lnTo>
                    <a:pt x="551121" y="464417"/>
                  </a:lnTo>
                  <a:lnTo>
                    <a:pt x="535366" y="462826"/>
                  </a:lnTo>
                  <a:lnTo>
                    <a:pt x="524750" y="456209"/>
                  </a:lnTo>
                  <a:lnTo>
                    <a:pt x="514211" y="453487"/>
                  </a:lnTo>
                  <a:lnTo>
                    <a:pt x="507527" y="447133"/>
                  </a:lnTo>
                  <a:lnTo>
                    <a:pt x="503499" y="446861"/>
                  </a:lnTo>
                  <a:lnTo>
                    <a:pt x="500910" y="445843"/>
                  </a:lnTo>
                  <a:lnTo>
                    <a:pt x="491338" y="443541"/>
                  </a:lnTo>
                  <a:lnTo>
                    <a:pt x="481870" y="442024"/>
                  </a:lnTo>
                  <a:lnTo>
                    <a:pt x="472644" y="436473"/>
                  </a:lnTo>
                  <a:lnTo>
                    <a:pt x="466606" y="434713"/>
                  </a:lnTo>
                  <a:lnTo>
                    <a:pt x="461387" y="432506"/>
                  </a:lnTo>
                  <a:lnTo>
                    <a:pt x="449894" y="428736"/>
                  </a:lnTo>
                  <a:lnTo>
                    <a:pt x="445634" y="426646"/>
                  </a:lnTo>
                  <a:lnTo>
                    <a:pt x="441602" y="423413"/>
                  </a:lnTo>
                  <a:lnTo>
                    <a:pt x="435035" y="420067"/>
                  </a:lnTo>
                  <a:lnTo>
                    <a:pt x="432228" y="417272"/>
                  </a:lnTo>
                  <a:lnTo>
                    <a:pt x="429099" y="416271"/>
                  </a:lnTo>
                  <a:lnTo>
                    <a:pt x="424620" y="411009"/>
                  </a:lnTo>
                  <a:lnTo>
                    <a:pt x="422280" y="408790"/>
                  </a:lnTo>
                  <a:lnTo>
                    <a:pt x="420300" y="407754"/>
                  </a:lnTo>
                  <a:lnTo>
                    <a:pt x="418178" y="407397"/>
                  </a:lnTo>
                  <a:lnTo>
                    <a:pt x="412068" y="407819"/>
                  </a:lnTo>
                  <a:lnTo>
                    <a:pt x="402939" y="405498"/>
                  </a:lnTo>
                  <a:lnTo>
                    <a:pt x="398722" y="404906"/>
                  </a:lnTo>
                  <a:lnTo>
                    <a:pt x="389908" y="401479"/>
                  </a:lnTo>
                  <a:lnTo>
                    <a:pt x="378217" y="397651"/>
                  </a:lnTo>
                  <a:lnTo>
                    <a:pt x="374384" y="393257"/>
                  </a:lnTo>
                  <a:lnTo>
                    <a:pt x="371106" y="389151"/>
                  </a:lnTo>
                  <a:lnTo>
                    <a:pt x="365205" y="383749"/>
                  </a:lnTo>
                  <a:lnTo>
                    <a:pt x="361524" y="381445"/>
                  </a:lnTo>
                  <a:lnTo>
                    <a:pt x="355131" y="378705"/>
                  </a:lnTo>
                  <a:lnTo>
                    <a:pt x="351589" y="376488"/>
                  </a:lnTo>
                  <a:lnTo>
                    <a:pt x="346123" y="374784"/>
                  </a:lnTo>
                  <a:lnTo>
                    <a:pt x="336852" y="370459"/>
                  </a:lnTo>
                  <a:lnTo>
                    <a:pt x="333903" y="366759"/>
                  </a:lnTo>
                  <a:lnTo>
                    <a:pt x="332177" y="363472"/>
                  </a:lnTo>
                  <a:lnTo>
                    <a:pt x="327238" y="359485"/>
                  </a:lnTo>
                  <a:lnTo>
                    <a:pt x="321830" y="352036"/>
                  </a:lnTo>
                  <a:lnTo>
                    <a:pt x="320439" y="349291"/>
                  </a:lnTo>
                  <a:lnTo>
                    <a:pt x="319389" y="345079"/>
                  </a:lnTo>
                  <a:lnTo>
                    <a:pt x="318132" y="342634"/>
                  </a:lnTo>
                  <a:lnTo>
                    <a:pt x="316653" y="340719"/>
                  </a:lnTo>
                  <a:lnTo>
                    <a:pt x="317407" y="339326"/>
                  </a:lnTo>
                  <a:lnTo>
                    <a:pt x="320158" y="337614"/>
                  </a:lnTo>
                  <a:lnTo>
                    <a:pt x="324732" y="337230"/>
                  </a:lnTo>
                  <a:lnTo>
                    <a:pt x="327963" y="335373"/>
                  </a:lnTo>
                  <a:lnTo>
                    <a:pt x="328391" y="333850"/>
                  </a:lnTo>
                  <a:lnTo>
                    <a:pt x="328180" y="332901"/>
                  </a:lnTo>
                  <a:lnTo>
                    <a:pt x="326114" y="330567"/>
                  </a:lnTo>
                  <a:lnTo>
                    <a:pt x="323542" y="329947"/>
                  </a:lnTo>
                  <a:lnTo>
                    <a:pt x="321546" y="329914"/>
                  </a:lnTo>
                  <a:lnTo>
                    <a:pt x="321035" y="329026"/>
                  </a:lnTo>
                  <a:lnTo>
                    <a:pt x="322541" y="328057"/>
                  </a:lnTo>
                  <a:lnTo>
                    <a:pt x="324264" y="325782"/>
                  </a:lnTo>
                  <a:lnTo>
                    <a:pt x="326808" y="323006"/>
                  </a:lnTo>
                  <a:lnTo>
                    <a:pt x="328601" y="320447"/>
                  </a:lnTo>
                  <a:lnTo>
                    <a:pt x="328934" y="316840"/>
                  </a:lnTo>
                  <a:lnTo>
                    <a:pt x="328706" y="313228"/>
                  </a:lnTo>
                  <a:lnTo>
                    <a:pt x="329385" y="310177"/>
                  </a:lnTo>
                  <a:lnTo>
                    <a:pt x="323229" y="306655"/>
                  </a:lnTo>
                  <a:lnTo>
                    <a:pt x="322512" y="305158"/>
                  </a:lnTo>
                  <a:lnTo>
                    <a:pt x="320577" y="301123"/>
                  </a:lnTo>
                  <a:lnTo>
                    <a:pt x="317214" y="296436"/>
                  </a:lnTo>
                  <a:lnTo>
                    <a:pt x="317314" y="287073"/>
                  </a:lnTo>
                  <a:lnTo>
                    <a:pt x="313272" y="278766"/>
                  </a:lnTo>
                  <a:lnTo>
                    <a:pt x="309083" y="274635"/>
                  </a:lnTo>
                  <a:lnTo>
                    <a:pt x="306918" y="273197"/>
                  </a:lnTo>
                  <a:lnTo>
                    <a:pt x="301036" y="266789"/>
                  </a:lnTo>
                  <a:lnTo>
                    <a:pt x="296402" y="263067"/>
                  </a:lnTo>
                  <a:lnTo>
                    <a:pt x="291863" y="256052"/>
                  </a:lnTo>
                  <a:lnTo>
                    <a:pt x="287379" y="251597"/>
                  </a:lnTo>
                  <a:lnTo>
                    <a:pt x="281666" y="244120"/>
                  </a:lnTo>
                  <a:lnTo>
                    <a:pt x="277539" y="240393"/>
                  </a:lnTo>
                  <a:lnTo>
                    <a:pt x="258746" y="227798"/>
                  </a:lnTo>
                  <a:lnTo>
                    <a:pt x="259805" y="227798"/>
                  </a:lnTo>
                  <a:lnTo>
                    <a:pt x="265314" y="230889"/>
                  </a:lnTo>
                  <a:lnTo>
                    <a:pt x="266241" y="230631"/>
                  </a:lnTo>
                  <a:lnTo>
                    <a:pt x="266373" y="229123"/>
                  </a:lnTo>
                  <a:lnTo>
                    <a:pt x="265738" y="227321"/>
                  </a:lnTo>
                  <a:lnTo>
                    <a:pt x="264716" y="226889"/>
                  </a:lnTo>
                  <a:lnTo>
                    <a:pt x="263248" y="227294"/>
                  </a:lnTo>
                  <a:lnTo>
                    <a:pt x="261267" y="226923"/>
                  </a:lnTo>
                  <a:lnTo>
                    <a:pt x="260277" y="226329"/>
                  </a:lnTo>
                  <a:lnTo>
                    <a:pt x="257315" y="225944"/>
                  </a:lnTo>
                  <a:lnTo>
                    <a:pt x="253599" y="223847"/>
                  </a:lnTo>
                  <a:lnTo>
                    <a:pt x="252007" y="221673"/>
                  </a:lnTo>
                  <a:lnTo>
                    <a:pt x="251833" y="219190"/>
                  </a:lnTo>
                  <a:lnTo>
                    <a:pt x="246511" y="213901"/>
                  </a:lnTo>
                  <a:lnTo>
                    <a:pt x="244491" y="210951"/>
                  </a:lnTo>
                  <a:lnTo>
                    <a:pt x="245526" y="211169"/>
                  </a:lnTo>
                  <a:lnTo>
                    <a:pt x="246943" y="212357"/>
                  </a:lnTo>
                  <a:lnTo>
                    <a:pt x="248379" y="212696"/>
                  </a:lnTo>
                  <a:lnTo>
                    <a:pt x="250049" y="212705"/>
                  </a:lnTo>
                  <a:lnTo>
                    <a:pt x="251264" y="212228"/>
                  </a:lnTo>
                  <a:lnTo>
                    <a:pt x="250828" y="211352"/>
                  </a:lnTo>
                  <a:lnTo>
                    <a:pt x="249685" y="210621"/>
                  </a:lnTo>
                  <a:lnTo>
                    <a:pt x="241924" y="207834"/>
                  </a:lnTo>
                  <a:lnTo>
                    <a:pt x="239365" y="205878"/>
                  </a:lnTo>
                  <a:lnTo>
                    <a:pt x="233006" y="202623"/>
                  </a:lnTo>
                  <a:lnTo>
                    <a:pt x="231498" y="201482"/>
                  </a:lnTo>
                  <a:lnTo>
                    <a:pt x="230495" y="198337"/>
                  </a:lnTo>
                  <a:lnTo>
                    <a:pt x="228938" y="198191"/>
                  </a:lnTo>
                  <a:lnTo>
                    <a:pt x="227568" y="199068"/>
                  </a:lnTo>
                  <a:lnTo>
                    <a:pt x="223820" y="199927"/>
                  </a:lnTo>
                  <a:lnTo>
                    <a:pt x="222862" y="198926"/>
                  </a:lnTo>
                  <a:lnTo>
                    <a:pt x="222724" y="197963"/>
                  </a:lnTo>
                  <a:lnTo>
                    <a:pt x="225369" y="196943"/>
                  </a:lnTo>
                  <a:lnTo>
                    <a:pt x="227798" y="193970"/>
                  </a:lnTo>
                  <a:lnTo>
                    <a:pt x="227750" y="192937"/>
                  </a:lnTo>
                  <a:lnTo>
                    <a:pt x="226408" y="194129"/>
                  </a:lnTo>
                  <a:lnTo>
                    <a:pt x="224385" y="195464"/>
                  </a:lnTo>
                  <a:lnTo>
                    <a:pt x="222293" y="196209"/>
                  </a:lnTo>
                  <a:lnTo>
                    <a:pt x="219187" y="196831"/>
                  </a:lnTo>
                  <a:lnTo>
                    <a:pt x="217598" y="196381"/>
                  </a:lnTo>
                  <a:lnTo>
                    <a:pt x="216207" y="195708"/>
                  </a:lnTo>
                  <a:lnTo>
                    <a:pt x="213978" y="193111"/>
                  </a:lnTo>
                  <a:lnTo>
                    <a:pt x="212854" y="184671"/>
                  </a:lnTo>
                  <a:lnTo>
                    <a:pt x="214830" y="181744"/>
                  </a:lnTo>
                  <a:lnTo>
                    <a:pt x="217137" y="178852"/>
                  </a:lnTo>
                  <a:lnTo>
                    <a:pt x="219097" y="177136"/>
                  </a:lnTo>
                  <a:lnTo>
                    <a:pt x="220228" y="178431"/>
                  </a:lnTo>
                  <a:lnTo>
                    <a:pt x="221391" y="178587"/>
                  </a:lnTo>
                  <a:lnTo>
                    <a:pt x="220572" y="177123"/>
                  </a:lnTo>
                  <a:lnTo>
                    <a:pt x="218647" y="175753"/>
                  </a:lnTo>
                  <a:lnTo>
                    <a:pt x="217967" y="174388"/>
                  </a:lnTo>
                  <a:lnTo>
                    <a:pt x="217894" y="173137"/>
                  </a:lnTo>
                  <a:lnTo>
                    <a:pt x="216982" y="170817"/>
                  </a:lnTo>
                  <a:lnTo>
                    <a:pt x="211273" y="165941"/>
                  </a:lnTo>
                  <a:lnTo>
                    <a:pt x="205933" y="166315"/>
                  </a:lnTo>
                  <a:lnTo>
                    <a:pt x="203758" y="166146"/>
                  </a:lnTo>
                  <a:lnTo>
                    <a:pt x="201725" y="164289"/>
                  </a:lnTo>
                  <a:lnTo>
                    <a:pt x="199996" y="161159"/>
                  </a:lnTo>
                  <a:lnTo>
                    <a:pt x="199145" y="158540"/>
                  </a:lnTo>
                  <a:lnTo>
                    <a:pt x="199037" y="157145"/>
                  </a:lnTo>
                  <a:lnTo>
                    <a:pt x="198530" y="155744"/>
                  </a:lnTo>
                  <a:lnTo>
                    <a:pt x="189323" y="153454"/>
                  </a:lnTo>
                  <a:lnTo>
                    <a:pt x="186556" y="151490"/>
                  </a:lnTo>
                  <a:lnTo>
                    <a:pt x="183779" y="149021"/>
                  </a:lnTo>
                  <a:lnTo>
                    <a:pt x="182629" y="147005"/>
                  </a:lnTo>
                  <a:lnTo>
                    <a:pt x="181489" y="145497"/>
                  </a:lnTo>
                  <a:lnTo>
                    <a:pt x="180604" y="142895"/>
                  </a:lnTo>
                  <a:lnTo>
                    <a:pt x="179974" y="139867"/>
                  </a:lnTo>
                  <a:lnTo>
                    <a:pt x="181002" y="135950"/>
                  </a:lnTo>
                  <a:lnTo>
                    <a:pt x="182339" y="134055"/>
                  </a:lnTo>
                  <a:lnTo>
                    <a:pt x="176007" y="132647"/>
                  </a:lnTo>
                  <a:lnTo>
                    <a:pt x="173531" y="132580"/>
                  </a:lnTo>
                  <a:lnTo>
                    <a:pt x="171537" y="133374"/>
                  </a:lnTo>
                  <a:lnTo>
                    <a:pt x="169733" y="132348"/>
                  </a:lnTo>
                  <a:lnTo>
                    <a:pt x="165994" y="131215"/>
                  </a:lnTo>
                  <a:lnTo>
                    <a:pt x="161544" y="127118"/>
                  </a:lnTo>
                  <a:lnTo>
                    <a:pt x="156314" y="119692"/>
                  </a:lnTo>
                  <a:lnTo>
                    <a:pt x="150555" y="117299"/>
                  </a:lnTo>
                  <a:lnTo>
                    <a:pt x="148700" y="114718"/>
                  </a:lnTo>
                  <a:lnTo>
                    <a:pt x="146345" y="112392"/>
                  </a:lnTo>
                  <a:lnTo>
                    <a:pt x="144283" y="109508"/>
                  </a:lnTo>
                  <a:lnTo>
                    <a:pt x="143964" y="108254"/>
                  </a:lnTo>
                  <a:lnTo>
                    <a:pt x="143350" y="107555"/>
                  </a:lnTo>
                  <a:lnTo>
                    <a:pt x="140474" y="105546"/>
                  </a:lnTo>
                  <a:lnTo>
                    <a:pt x="137244" y="102147"/>
                  </a:lnTo>
                  <a:lnTo>
                    <a:pt x="136407" y="99409"/>
                  </a:lnTo>
                  <a:lnTo>
                    <a:pt x="135538" y="95222"/>
                  </a:lnTo>
                  <a:lnTo>
                    <a:pt x="133385" y="93746"/>
                  </a:lnTo>
                  <a:lnTo>
                    <a:pt x="131262" y="93060"/>
                  </a:lnTo>
                  <a:lnTo>
                    <a:pt x="130848" y="91070"/>
                  </a:lnTo>
                  <a:lnTo>
                    <a:pt x="130974" y="89954"/>
                  </a:lnTo>
                  <a:lnTo>
                    <a:pt x="130259" y="87845"/>
                  </a:lnTo>
                  <a:lnTo>
                    <a:pt x="125883" y="82785"/>
                  </a:lnTo>
                  <a:lnTo>
                    <a:pt x="123666" y="78625"/>
                  </a:lnTo>
                  <a:lnTo>
                    <a:pt x="122449" y="77333"/>
                  </a:lnTo>
                  <a:lnTo>
                    <a:pt x="121310" y="75437"/>
                  </a:lnTo>
                  <a:lnTo>
                    <a:pt x="120734" y="71562"/>
                  </a:lnTo>
                  <a:lnTo>
                    <a:pt x="118922" y="66741"/>
                  </a:lnTo>
                  <a:lnTo>
                    <a:pt x="115413" y="60941"/>
                  </a:lnTo>
                  <a:lnTo>
                    <a:pt x="112487" y="57045"/>
                  </a:lnTo>
                  <a:lnTo>
                    <a:pt x="111028" y="53113"/>
                  </a:lnTo>
                  <a:lnTo>
                    <a:pt x="111676" y="49112"/>
                  </a:lnTo>
                  <a:lnTo>
                    <a:pt x="111179" y="46649"/>
                  </a:lnTo>
                  <a:lnTo>
                    <a:pt x="110803" y="46072"/>
                  </a:lnTo>
                  <a:lnTo>
                    <a:pt x="111097" y="45265"/>
                  </a:lnTo>
                  <a:lnTo>
                    <a:pt x="112068" y="45718"/>
                  </a:lnTo>
                  <a:lnTo>
                    <a:pt x="112894" y="44996"/>
                  </a:lnTo>
                  <a:lnTo>
                    <a:pt x="112789" y="42448"/>
                  </a:lnTo>
                  <a:lnTo>
                    <a:pt x="111769" y="41676"/>
                  </a:lnTo>
                  <a:lnTo>
                    <a:pt x="108935" y="40878"/>
                  </a:lnTo>
                  <a:lnTo>
                    <a:pt x="107684" y="40328"/>
                  </a:lnTo>
                  <a:lnTo>
                    <a:pt x="100793" y="39287"/>
                  </a:lnTo>
                  <a:lnTo>
                    <a:pt x="96851" y="37842"/>
                  </a:lnTo>
                  <a:lnTo>
                    <a:pt x="96588" y="34479"/>
                  </a:lnTo>
                  <a:lnTo>
                    <a:pt x="94738" y="32939"/>
                  </a:lnTo>
                  <a:lnTo>
                    <a:pt x="93094" y="31988"/>
                  </a:lnTo>
                  <a:lnTo>
                    <a:pt x="87890" y="30010"/>
                  </a:lnTo>
                  <a:lnTo>
                    <a:pt x="87068" y="31022"/>
                  </a:lnTo>
                  <a:lnTo>
                    <a:pt x="86372" y="32889"/>
                  </a:lnTo>
                  <a:lnTo>
                    <a:pt x="84210" y="33298"/>
                  </a:lnTo>
                  <a:lnTo>
                    <a:pt x="82320" y="33380"/>
                  </a:lnTo>
                  <a:lnTo>
                    <a:pt x="79149" y="32079"/>
                  </a:lnTo>
                  <a:lnTo>
                    <a:pt x="71284" y="27130"/>
                  </a:lnTo>
                  <a:lnTo>
                    <a:pt x="69623" y="26337"/>
                  </a:lnTo>
                  <a:lnTo>
                    <a:pt x="67169" y="25917"/>
                  </a:lnTo>
                  <a:lnTo>
                    <a:pt x="65961" y="25114"/>
                  </a:lnTo>
                  <a:lnTo>
                    <a:pt x="60648" y="22510"/>
                  </a:lnTo>
                  <a:lnTo>
                    <a:pt x="61712" y="23895"/>
                  </a:lnTo>
                  <a:lnTo>
                    <a:pt x="63247" y="25334"/>
                  </a:lnTo>
                  <a:lnTo>
                    <a:pt x="64618" y="29518"/>
                  </a:lnTo>
                  <a:lnTo>
                    <a:pt x="63009" y="32535"/>
                  </a:lnTo>
                  <a:lnTo>
                    <a:pt x="62076" y="43079"/>
                  </a:lnTo>
                  <a:lnTo>
                    <a:pt x="63105" y="45177"/>
                  </a:lnTo>
                  <a:lnTo>
                    <a:pt x="65416" y="48541"/>
                  </a:lnTo>
                  <a:lnTo>
                    <a:pt x="67009" y="53890"/>
                  </a:lnTo>
                  <a:lnTo>
                    <a:pt x="67505" y="57869"/>
                  </a:lnTo>
                  <a:lnTo>
                    <a:pt x="68945" y="61028"/>
                  </a:lnTo>
                  <a:lnTo>
                    <a:pt x="68491" y="68454"/>
                  </a:lnTo>
                  <a:lnTo>
                    <a:pt x="69039" y="70716"/>
                  </a:lnTo>
                  <a:lnTo>
                    <a:pt x="71234" y="74420"/>
                  </a:lnTo>
                  <a:lnTo>
                    <a:pt x="75298" y="77895"/>
                  </a:lnTo>
                  <a:lnTo>
                    <a:pt x="76150" y="79726"/>
                  </a:lnTo>
                  <a:lnTo>
                    <a:pt x="81494" y="82376"/>
                  </a:lnTo>
                  <a:lnTo>
                    <a:pt x="84735" y="85825"/>
                  </a:lnTo>
                  <a:lnTo>
                    <a:pt x="91173" y="90525"/>
                  </a:lnTo>
                  <a:lnTo>
                    <a:pt x="93204" y="92514"/>
                  </a:lnTo>
                  <a:lnTo>
                    <a:pt x="99011" y="99843"/>
                  </a:lnTo>
                  <a:lnTo>
                    <a:pt x="99200" y="102022"/>
                  </a:lnTo>
                  <a:lnTo>
                    <a:pt x="100271" y="104694"/>
                  </a:lnTo>
                  <a:lnTo>
                    <a:pt x="103529" y="104142"/>
                  </a:lnTo>
                  <a:lnTo>
                    <a:pt x="104991" y="106177"/>
                  </a:lnTo>
                  <a:lnTo>
                    <a:pt x="104823" y="107116"/>
                  </a:lnTo>
                  <a:lnTo>
                    <a:pt x="105218" y="107833"/>
                  </a:lnTo>
                  <a:lnTo>
                    <a:pt x="106926" y="107675"/>
                  </a:lnTo>
                  <a:lnTo>
                    <a:pt x="108400" y="108229"/>
                  </a:lnTo>
                  <a:lnTo>
                    <a:pt x="111492" y="116161"/>
                  </a:lnTo>
                  <a:lnTo>
                    <a:pt x="113152" y="117243"/>
                  </a:lnTo>
                  <a:lnTo>
                    <a:pt x="115278" y="117706"/>
                  </a:lnTo>
                  <a:lnTo>
                    <a:pt x="117649" y="118580"/>
                  </a:lnTo>
                  <a:lnTo>
                    <a:pt x="117804" y="120613"/>
                  </a:lnTo>
                  <a:lnTo>
                    <a:pt x="117715" y="122234"/>
                  </a:lnTo>
                  <a:lnTo>
                    <a:pt x="119726" y="124579"/>
                  </a:lnTo>
                  <a:lnTo>
                    <a:pt x="119385" y="127755"/>
                  </a:lnTo>
                  <a:lnTo>
                    <a:pt x="121008" y="130444"/>
                  </a:lnTo>
                  <a:lnTo>
                    <a:pt x="120762" y="133049"/>
                  </a:lnTo>
                  <a:lnTo>
                    <a:pt x="121430" y="135112"/>
                  </a:lnTo>
                  <a:lnTo>
                    <a:pt x="126443" y="139768"/>
                  </a:lnTo>
                  <a:lnTo>
                    <a:pt x="132617" y="143472"/>
                  </a:lnTo>
                  <a:lnTo>
                    <a:pt x="133904" y="148335"/>
                  </a:lnTo>
                  <a:lnTo>
                    <a:pt x="136423" y="152778"/>
                  </a:lnTo>
                  <a:lnTo>
                    <a:pt x="139002" y="153904"/>
                  </a:lnTo>
                  <a:lnTo>
                    <a:pt x="141605" y="155751"/>
                  </a:lnTo>
                  <a:lnTo>
                    <a:pt x="141284" y="157668"/>
                  </a:lnTo>
                  <a:lnTo>
                    <a:pt x="141463" y="158846"/>
                  </a:lnTo>
                  <a:lnTo>
                    <a:pt x="144943" y="162353"/>
                  </a:lnTo>
                  <a:lnTo>
                    <a:pt x="145510" y="166821"/>
                  </a:lnTo>
                  <a:lnTo>
                    <a:pt x="148512" y="169745"/>
                  </a:lnTo>
                  <a:lnTo>
                    <a:pt x="149358" y="169974"/>
                  </a:lnTo>
                  <a:lnTo>
                    <a:pt x="150021" y="169517"/>
                  </a:lnTo>
                  <a:lnTo>
                    <a:pt x="147835" y="166579"/>
                  </a:lnTo>
                  <a:lnTo>
                    <a:pt x="146776" y="164673"/>
                  </a:lnTo>
                  <a:lnTo>
                    <a:pt x="146639" y="161665"/>
                  </a:lnTo>
                  <a:lnTo>
                    <a:pt x="147372" y="161261"/>
                  </a:lnTo>
                  <a:lnTo>
                    <a:pt x="153606" y="166016"/>
                  </a:lnTo>
                  <a:lnTo>
                    <a:pt x="154263" y="169565"/>
                  </a:lnTo>
                  <a:lnTo>
                    <a:pt x="156356" y="171570"/>
                  </a:lnTo>
                  <a:lnTo>
                    <a:pt x="156512" y="174284"/>
                  </a:lnTo>
                  <a:lnTo>
                    <a:pt x="157783" y="175900"/>
                  </a:lnTo>
                  <a:lnTo>
                    <a:pt x="158168" y="178247"/>
                  </a:lnTo>
                  <a:lnTo>
                    <a:pt x="160170" y="182104"/>
                  </a:lnTo>
                  <a:lnTo>
                    <a:pt x="160219" y="187468"/>
                  </a:lnTo>
                  <a:lnTo>
                    <a:pt x="161290" y="191380"/>
                  </a:lnTo>
                  <a:lnTo>
                    <a:pt x="165215" y="197381"/>
                  </a:lnTo>
                  <a:lnTo>
                    <a:pt x="168397" y="198643"/>
                  </a:lnTo>
                  <a:lnTo>
                    <a:pt x="168972" y="201590"/>
                  </a:lnTo>
                  <a:lnTo>
                    <a:pt x="172279" y="209219"/>
                  </a:lnTo>
                  <a:lnTo>
                    <a:pt x="176100" y="213354"/>
                  </a:lnTo>
                  <a:lnTo>
                    <a:pt x="178004" y="216861"/>
                  </a:lnTo>
                  <a:lnTo>
                    <a:pt x="178267" y="219049"/>
                  </a:lnTo>
                  <a:lnTo>
                    <a:pt x="176837" y="222281"/>
                  </a:lnTo>
                  <a:lnTo>
                    <a:pt x="176684" y="224539"/>
                  </a:lnTo>
                  <a:lnTo>
                    <a:pt x="178762" y="231403"/>
                  </a:lnTo>
                  <a:lnTo>
                    <a:pt x="181867" y="234921"/>
                  </a:lnTo>
                  <a:lnTo>
                    <a:pt x="185335" y="235771"/>
                  </a:lnTo>
                  <a:lnTo>
                    <a:pt x="185938" y="236275"/>
                  </a:lnTo>
                  <a:lnTo>
                    <a:pt x="185663" y="237220"/>
                  </a:lnTo>
                  <a:lnTo>
                    <a:pt x="186829" y="238062"/>
                  </a:lnTo>
                  <a:lnTo>
                    <a:pt x="188140" y="236985"/>
                  </a:lnTo>
                  <a:lnTo>
                    <a:pt x="188780" y="235454"/>
                  </a:lnTo>
                  <a:lnTo>
                    <a:pt x="188114" y="233677"/>
                  </a:lnTo>
                  <a:lnTo>
                    <a:pt x="187998" y="232384"/>
                  </a:lnTo>
                  <a:lnTo>
                    <a:pt x="188588" y="231458"/>
                  </a:lnTo>
                  <a:lnTo>
                    <a:pt x="189717" y="231318"/>
                  </a:lnTo>
                  <a:lnTo>
                    <a:pt x="196352" y="236013"/>
                  </a:lnTo>
                  <a:lnTo>
                    <a:pt x="197465" y="237816"/>
                  </a:lnTo>
                  <a:lnTo>
                    <a:pt x="199934" y="239927"/>
                  </a:lnTo>
                  <a:lnTo>
                    <a:pt x="202196" y="242524"/>
                  </a:lnTo>
                  <a:lnTo>
                    <a:pt x="203173" y="244572"/>
                  </a:lnTo>
                  <a:lnTo>
                    <a:pt x="204981" y="246260"/>
                  </a:lnTo>
                  <a:lnTo>
                    <a:pt x="205920" y="250191"/>
                  </a:lnTo>
                  <a:lnTo>
                    <a:pt x="210533" y="251950"/>
                  </a:lnTo>
                  <a:lnTo>
                    <a:pt x="212986" y="255205"/>
                  </a:lnTo>
                  <a:lnTo>
                    <a:pt x="213148" y="257265"/>
                  </a:lnTo>
                  <a:lnTo>
                    <a:pt x="211958" y="262538"/>
                  </a:lnTo>
                  <a:lnTo>
                    <a:pt x="210918" y="264056"/>
                  </a:lnTo>
                  <a:lnTo>
                    <a:pt x="207194" y="266299"/>
                  </a:lnTo>
                  <a:lnTo>
                    <a:pt x="204487" y="268975"/>
                  </a:lnTo>
                  <a:lnTo>
                    <a:pt x="201872" y="270623"/>
                  </a:lnTo>
                  <a:lnTo>
                    <a:pt x="199098" y="271626"/>
                  </a:lnTo>
                  <a:lnTo>
                    <a:pt x="196809" y="271401"/>
                  </a:lnTo>
                  <a:lnTo>
                    <a:pt x="194605" y="268321"/>
                  </a:lnTo>
                  <a:lnTo>
                    <a:pt x="191991" y="259036"/>
                  </a:lnTo>
                  <a:lnTo>
                    <a:pt x="190237" y="257080"/>
                  </a:lnTo>
                  <a:lnTo>
                    <a:pt x="189002" y="254167"/>
                  </a:lnTo>
                  <a:lnTo>
                    <a:pt x="186959" y="251756"/>
                  </a:lnTo>
                  <a:lnTo>
                    <a:pt x="179573" y="248098"/>
                  </a:lnTo>
                  <a:lnTo>
                    <a:pt x="175845" y="244238"/>
                  </a:lnTo>
                  <a:lnTo>
                    <a:pt x="172234" y="241660"/>
                  </a:lnTo>
                  <a:lnTo>
                    <a:pt x="168348" y="237930"/>
                  </a:lnTo>
                  <a:lnTo>
                    <a:pt x="157760" y="231747"/>
                  </a:lnTo>
                  <a:lnTo>
                    <a:pt x="153370" y="228596"/>
                  </a:lnTo>
                  <a:lnTo>
                    <a:pt x="150477" y="225479"/>
                  </a:lnTo>
                  <a:lnTo>
                    <a:pt x="148612" y="225525"/>
                  </a:lnTo>
                  <a:lnTo>
                    <a:pt x="147172" y="225846"/>
                  </a:lnTo>
                  <a:lnTo>
                    <a:pt x="146626" y="224994"/>
                  </a:lnTo>
                  <a:lnTo>
                    <a:pt x="146545" y="223380"/>
                  </a:lnTo>
                  <a:lnTo>
                    <a:pt x="145908" y="222322"/>
                  </a:lnTo>
                  <a:lnTo>
                    <a:pt x="139709" y="217625"/>
                  </a:lnTo>
                  <a:lnTo>
                    <a:pt x="138425" y="215028"/>
                  </a:lnTo>
                  <a:lnTo>
                    <a:pt x="138163" y="212013"/>
                  </a:lnTo>
                  <a:lnTo>
                    <a:pt x="139559" y="204252"/>
                  </a:lnTo>
                  <a:lnTo>
                    <a:pt x="140173" y="199713"/>
                  </a:lnTo>
                  <a:lnTo>
                    <a:pt x="139783" y="197375"/>
                  </a:lnTo>
                  <a:lnTo>
                    <a:pt x="139134" y="197056"/>
                  </a:lnTo>
                  <a:lnTo>
                    <a:pt x="138547" y="195785"/>
                  </a:lnTo>
                  <a:lnTo>
                    <a:pt x="138404" y="192050"/>
                  </a:lnTo>
                  <a:lnTo>
                    <a:pt x="136911" y="187986"/>
                  </a:lnTo>
                  <a:lnTo>
                    <a:pt x="131289" y="179659"/>
                  </a:lnTo>
                  <a:lnTo>
                    <a:pt x="127177" y="178013"/>
                  </a:lnTo>
                  <a:lnTo>
                    <a:pt x="123520" y="176818"/>
                  </a:lnTo>
                  <a:lnTo>
                    <a:pt x="113507" y="169453"/>
                  </a:lnTo>
                  <a:lnTo>
                    <a:pt x="110785" y="165771"/>
                  </a:lnTo>
                  <a:lnTo>
                    <a:pt x="110123" y="163679"/>
                  </a:lnTo>
                  <a:lnTo>
                    <a:pt x="109774" y="159422"/>
                  </a:lnTo>
                  <a:lnTo>
                    <a:pt x="108394" y="161889"/>
                  </a:lnTo>
                  <a:lnTo>
                    <a:pt x="106556" y="163713"/>
                  </a:lnTo>
                  <a:lnTo>
                    <a:pt x="102311" y="163580"/>
                  </a:lnTo>
                  <a:lnTo>
                    <a:pt x="97540" y="165639"/>
                  </a:lnTo>
                  <a:lnTo>
                    <a:pt x="94701" y="163702"/>
                  </a:lnTo>
                  <a:lnTo>
                    <a:pt x="93171" y="161506"/>
                  </a:lnTo>
                  <a:lnTo>
                    <a:pt x="90841" y="158862"/>
                  </a:lnTo>
                  <a:lnTo>
                    <a:pt x="88217" y="158344"/>
                  </a:lnTo>
                  <a:lnTo>
                    <a:pt x="86543" y="158277"/>
                  </a:lnTo>
                  <a:lnTo>
                    <a:pt x="83405" y="155009"/>
                  </a:lnTo>
                  <a:lnTo>
                    <a:pt x="80868" y="153971"/>
                  </a:lnTo>
                  <a:lnTo>
                    <a:pt x="77233" y="153570"/>
                  </a:lnTo>
                  <a:lnTo>
                    <a:pt x="74142" y="151908"/>
                  </a:lnTo>
                  <a:lnTo>
                    <a:pt x="73191" y="150100"/>
                  </a:lnTo>
                  <a:lnTo>
                    <a:pt x="72677" y="147540"/>
                  </a:lnTo>
                  <a:lnTo>
                    <a:pt x="71527" y="146024"/>
                  </a:lnTo>
                  <a:lnTo>
                    <a:pt x="66671" y="143027"/>
                  </a:lnTo>
                  <a:lnTo>
                    <a:pt x="62716" y="139721"/>
                  </a:lnTo>
                  <a:lnTo>
                    <a:pt x="58992" y="137597"/>
                  </a:lnTo>
                  <a:lnTo>
                    <a:pt x="57895" y="135861"/>
                  </a:lnTo>
                  <a:lnTo>
                    <a:pt x="57804" y="134673"/>
                  </a:lnTo>
                  <a:lnTo>
                    <a:pt x="63689" y="135002"/>
                  </a:lnTo>
                  <a:lnTo>
                    <a:pt x="70695" y="136274"/>
                  </a:lnTo>
                  <a:lnTo>
                    <a:pt x="74053" y="135916"/>
                  </a:lnTo>
                  <a:lnTo>
                    <a:pt x="76147" y="134691"/>
                  </a:lnTo>
                  <a:lnTo>
                    <a:pt x="78140" y="133812"/>
                  </a:lnTo>
                  <a:lnTo>
                    <a:pt x="78458" y="134764"/>
                  </a:lnTo>
                  <a:lnTo>
                    <a:pt x="78094" y="136500"/>
                  </a:lnTo>
                  <a:lnTo>
                    <a:pt x="80017" y="138092"/>
                  </a:lnTo>
                  <a:lnTo>
                    <a:pt x="82655" y="139382"/>
                  </a:lnTo>
                  <a:lnTo>
                    <a:pt x="84530" y="139265"/>
                  </a:lnTo>
                  <a:lnTo>
                    <a:pt x="82714" y="137858"/>
                  </a:lnTo>
                  <a:lnTo>
                    <a:pt x="81599" y="134985"/>
                  </a:lnTo>
                  <a:lnTo>
                    <a:pt x="82099" y="133951"/>
                  </a:lnTo>
                  <a:lnTo>
                    <a:pt x="82069" y="132522"/>
                  </a:lnTo>
                  <a:lnTo>
                    <a:pt x="79465" y="132845"/>
                  </a:lnTo>
                  <a:lnTo>
                    <a:pt x="79099" y="132114"/>
                  </a:lnTo>
                  <a:lnTo>
                    <a:pt x="81327" y="129936"/>
                  </a:lnTo>
                  <a:lnTo>
                    <a:pt x="83884" y="124186"/>
                  </a:lnTo>
                  <a:lnTo>
                    <a:pt x="85106" y="118526"/>
                  </a:lnTo>
                  <a:lnTo>
                    <a:pt x="82425" y="113573"/>
                  </a:lnTo>
                  <a:lnTo>
                    <a:pt x="77901" y="110132"/>
                  </a:lnTo>
                  <a:lnTo>
                    <a:pt x="68097" y="100055"/>
                  </a:lnTo>
                  <a:lnTo>
                    <a:pt x="62241" y="94879"/>
                  </a:lnTo>
                  <a:lnTo>
                    <a:pt x="60545" y="92952"/>
                  </a:lnTo>
                  <a:lnTo>
                    <a:pt x="58992" y="92046"/>
                  </a:lnTo>
                  <a:lnTo>
                    <a:pt x="54215" y="90862"/>
                  </a:lnTo>
                  <a:lnTo>
                    <a:pt x="50213" y="87969"/>
                  </a:lnTo>
                  <a:lnTo>
                    <a:pt x="43191" y="83877"/>
                  </a:lnTo>
                  <a:lnTo>
                    <a:pt x="40192" y="81767"/>
                  </a:lnTo>
                  <a:lnTo>
                    <a:pt x="38124" y="76811"/>
                  </a:lnTo>
                  <a:lnTo>
                    <a:pt x="36476" y="76135"/>
                  </a:lnTo>
                  <a:lnTo>
                    <a:pt x="36994" y="72709"/>
                  </a:lnTo>
                  <a:lnTo>
                    <a:pt x="36273" y="66645"/>
                  </a:lnTo>
                  <a:lnTo>
                    <a:pt x="35097" y="65092"/>
                  </a:lnTo>
                  <a:lnTo>
                    <a:pt x="31294" y="63582"/>
                  </a:lnTo>
                  <a:lnTo>
                    <a:pt x="30389" y="59461"/>
                  </a:lnTo>
                  <a:lnTo>
                    <a:pt x="30201" y="55540"/>
                  </a:lnTo>
                  <a:lnTo>
                    <a:pt x="29461" y="52813"/>
                  </a:lnTo>
                  <a:lnTo>
                    <a:pt x="22991" y="48216"/>
                  </a:lnTo>
                  <a:lnTo>
                    <a:pt x="22622" y="45992"/>
                  </a:lnTo>
                  <a:lnTo>
                    <a:pt x="22621" y="43882"/>
                  </a:lnTo>
                  <a:lnTo>
                    <a:pt x="21964" y="41797"/>
                  </a:lnTo>
                  <a:lnTo>
                    <a:pt x="18508" y="37425"/>
                  </a:lnTo>
                  <a:lnTo>
                    <a:pt x="14334" y="33610"/>
                  </a:lnTo>
                  <a:lnTo>
                    <a:pt x="12880" y="31791"/>
                  </a:lnTo>
                  <a:lnTo>
                    <a:pt x="12706" y="28095"/>
                  </a:lnTo>
                  <a:lnTo>
                    <a:pt x="11225" y="27102"/>
                  </a:lnTo>
                  <a:lnTo>
                    <a:pt x="11787" y="26851"/>
                  </a:lnTo>
                  <a:lnTo>
                    <a:pt x="13158" y="26943"/>
                  </a:lnTo>
                  <a:lnTo>
                    <a:pt x="13938" y="26454"/>
                  </a:lnTo>
                  <a:lnTo>
                    <a:pt x="14023" y="23882"/>
                  </a:lnTo>
                  <a:lnTo>
                    <a:pt x="7745" y="19840"/>
                  </a:lnTo>
                  <a:lnTo>
                    <a:pt x="5930" y="14281"/>
                  </a:lnTo>
                  <a:lnTo>
                    <a:pt x="2583" y="11338"/>
                  </a:lnTo>
                  <a:lnTo>
                    <a:pt x="1800" y="10272"/>
                  </a:lnTo>
                  <a:lnTo>
                    <a:pt x="0" y="5028"/>
                  </a:lnTo>
                  <a:lnTo>
                    <a:pt x="7908" y="4436"/>
                  </a:lnTo>
                  <a:lnTo>
                    <a:pt x="15815" y="3844"/>
                  </a:lnTo>
                  <a:lnTo>
                    <a:pt x="23722" y="3253"/>
                  </a:lnTo>
                  <a:lnTo>
                    <a:pt x="31629" y="2660"/>
                  </a:lnTo>
                  <a:lnTo>
                    <a:pt x="39538" y="2068"/>
                  </a:lnTo>
                  <a:lnTo>
                    <a:pt x="47445" y="1477"/>
                  </a:lnTo>
                  <a:lnTo>
                    <a:pt x="55353" y="885"/>
                  </a:lnTo>
                  <a:lnTo>
                    <a:pt x="63260" y="292"/>
                  </a:lnTo>
                  <a:lnTo>
                    <a:pt x="66418" y="0"/>
                  </a:lnTo>
                  <a:lnTo>
                    <a:pt x="64671" y="4159"/>
                  </a:lnTo>
                  <a:lnTo>
                    <a:pt x="63346" y="5721"/>
                  </a:lnTo>
                  <a:lnTo>
                    <a:pt x="76451" y="9810"/>
                  </a:lnTo>
                  <a:lnTo>
                    <a:pt x="89556" y="13900"/>
                  </a:lnTo>
                  <a:lnTo>
                    <a:pt x="102663" y="17990"/>
                  </a:lnTo>
                  <a:lnTo>
                    <a:pt x="115767" y="22081"/>
                  </a:lnTo>
                  <a:lnTo>
                    <a:pt x="128871" y="26171"/>
                  </a:lnTo>
                  <a:lnTo>
                    <a:pt x="141977" y="30262"/>
                  </a:lnTo>
                  <a:lnTo>
                    <a:pt x="155083" y="34350"/>
                  </a:lnTo>
                  <a:lnTo>
                    <a:pt x="168188" y="38442"/>
                  </a:lnTo>
                  <a:lnTo>
                    <a:pt x="177956" y="38424"/>
                  </a:lnTo>
                  <a:lnTo>
                    <a:pt x="187722" y="38405"/>
                  </a:lnTo>
                  <a:lnTo>
                    <a:pt x="197490" y="38388"/>
                  </a:lnTo>
                  <a:lnTo>
                    <a:pt x="207256" y="38370"/>
                  </a:lnTo>
                  <a:lnTo>
                    <a:pt x="217023" y="38352"/>
                  </a:lnTo>
                  <a:lnTo>
                    <a:pt x="226790" y="38334"/>
                  </a:lnTo>
                  <a:lnTo>
                    <a:pt x="236558" y="38315"/>
                  </a:lnTo>
                  <a:lnTo>
                    <a:pt x="246324" y="38297"/>
                  </a:lnTo>
                  <a:lnTo>
                    <a:pt x="246342" y="35190"/>
                  </a:lnTo>
                  <a:lnTo>
                    <a:pt x="246359" y="32081"/>
                  </a:lnTo>
                  <a:lnTo>
                    <a:pt x="246378" y="28973"/>
                  </a:lnTo>
                  <a:lnTo>
                    <a:pt x="246397" y="25864"/>
                  </a:lnTo>
                  <a:lnTo>
                    <a:pt x="252470" y="25897"/>
                  </a:lnTo>
                  <a:lnTo>
                    <a:pt x="258545" y="25928"/>
                  </a:lnTo>
                  <a:lnTo>
                    <a:pt x="264621" y="25960"/>
                  </a:lnTo>
                  <a:lnTo>
                    <a:pt x="270695" y="25991"/>
                  </a:lnTo>
                  <a:lnTo>
                    <a:pt x="276770" y="26022"/>
                  </a:lnTo>
                  <a:lnTo>
                    <a:pt x="282844" y="26055"/>
                  </a:lnTo>
                  <a:lnTo>
                    <a:pt x="288919" y="26086"/>
                  </a:lnTo>
                  <a:lnTo>
                    <a:pt x="294994" y="26118"/>
                  </a:lnTo>
                  <a:lnTo>
                    <a:pt x="295209" y="26167"/>
                  </a:lnTo>
                  <a:lnTo>
                    <a:pt x="295469" y="26276"/>
                  </a:lnTo>
                  <a:lnTo>
                    <a:pt x="297930" y="28637"/>
                  </a:lnTo>
                  <a:lnTo>
                    <a:pt x="300452" y="32349"/>
                  </a:lnTo>
                  <a:lnTo>
                    <a:pt x="303427" y="34940"/>
                  </a:lnTo>
                  <a:lnTo>
                    <a:pt x="306853" y="36409"/>
                  </a:lnTo>
                  <a:lnTo>
                    <a:pt x="312694" y="40741"/>
                  </a:lnTo>
                  <a:lnTo>
                    <a:pt x="320948" y="47933"/>
                  </a:lnTo>
                  <a:lnTo>
                    <a:pt x="327530" y="52727"/>
                  </a:lnTo>
                  <a:lnTo>
                    <a:pt x="332440" y="55123"/>
                  </a:lnTo>
                  <a:lnTo>
                    <a:pt x="335738" y="57185"/>
                  </a:lnTo>
                  <a:lnTo>
                    <a:pt x="337421" y="58915"/>
                  </a:lnTo>
                  <a:lnTo>
                    <a:pt x="339687" y="62664"/>
                  </a:lnTo>
                  <a:lnTo>
                    <a:pt x="343957" y="71322"/>
                  </a:lnTo>
                  <a:lnTo>
                    <a:pt x="343957" y="75297"/>
                  </a:lnTo>
                  <a:lnTo>
                    <a:pt x="345592" y="79061"/>
                  </a:lnTo>
                  <a:lnTo>
                    <a:pt x="348858" y="83942"/>
                  </a:lnTo>
                  <a:lnTo>
                    <a:pt x="351715" y="86814"/>
                  </a:lnTo>
                  <a:lnTo>
                    <a:pt x="354158" y="87679"/>
                  </a:lnTo>
                  <a:lnTo>
                    <a:pt x="356830" y="89408"/>
                  </a:lnTo>
                  <a:lnTo>
                    <a:pt x="359730" y="91998"/>
                  </a:lnTo>
                  <a:lnTo>
                    <a:pt x="363069" y="93739"/>
                  </a:lnTo>
                  <a:lnTo>
                    <a:pt x="366850" y="94626"/>
                  </a:lnTo>
                  <a:lnTo>
                    <a:pt x="372072" y="96952"/>
                  </a:lnTo>
                  <a:lnTo>
                    <a:pt x="378732" y="100715"/>
                  </a:lnTo>
                  <a:lnTo>
                    <a:pt x="383298" y="102638"/>
                  </a:lnTo>
                  <a:lnTo>
                    <a:pt x="385769" y="102719"/>
                  </a:lnTo>
                  <a:lnTo>
                    <a:pt x="387933" y="101511"/>
                  </a:lnTo>
                  <a:lnTo>
                    <a:pt x="389788" y="99015"/>
                  </a:lnTo>
                  <a:lnTo>
                    <a:pt x="391612" y="97408"/>
                  </a:lnTo>
                  <a:lnTo>
                    <a:pt x="393405" y="96689"/>
                  </a:lnTo>
                  <a:lnTo>
                    <a:pt x="394132" y="95539"/>
                  </a:lnTo>
                  <a:lnTo>
                    <a:pt x="393796" y="93955"/>
                  </a:lnTo>
                  <a:lnTo>
                    <a:pt x="395007" y="90401"/>
                  </a:lnTo>
                  <a:lnTo>
                    <a:pt x="397766" y="84874"/>
                  </a:lnTo>
                  <a:lnTo>
                    <a:pt x="401061" y="81879"/>
                  </a:lnTo>
                  <a:lnTo>
                    <a:pt x="404892" y="81416"/>
                  </a:lnTo>
                  <a:lnTo>
                    <a:pt x="407397" y="80378"/>
                  </a:lnTo>
                  <a:lnTo>
                    <a:pt x="408573" y="78766"/>
                  </a:lnTo>
                  <a:lnTo>
                    <a:pt x="410622" y="78594"/>
                  </a:lnTo>
                  <a:lnTo>
                    <a:pt x="413547" y="79864"/>
                  </a:lnTo>
                  <a:lnTo>
                    <a:pt x="418305" y="80680"/>
                  </a:lnTo>
                  <a:lnTo>
                    <a:pt x="424897" y="81046"/>
                  </a:lnTo>
                  <a:lnTo>
                    <a:pt x="428786" y="80922"/>
                  </a:lnTo>
                  <a:lnTo>
                    <a:pt x="429972" y="80307"/>
                  </a:lnTo>
                  <a:lnTo>
                    <a:pt x="430589" y="80339"/>
                  </a:lnTo>
                  <a:lnTo>
                    <a:pt x="430638" y="81016"/>
                  </a:lnTo>
                  <a:lnTo>
                    <a:pt x="431614" y="81304"/>
                  </a:lnTo>
                  <a:lnTo>
                    <a:pt x="433518" y="81201"/>
                  </a:lnTo>
                  <a:lnTo>
                    <a:pt x="435177" y="82148"/>
                  </a:lnTo>
                  <a:lnTo>
                    <a:pt x="437300" y="85147"/>
                  </a:lnTo>
                  <a:lnTo>
                    <a:pt x="444621" y="89949"/>
                  </a:lnTo>
                  <a:lnTo>
                    <a:pt x="445237" y="91596"/>
                  </a:lnTo>
                  <a:lnTo>
                    <a:pt x="447785" y="93973"/>
                  </a:lnTo>
                  <a:lnTo>
                    <a:pt x="452469" y="97625"/>
                  </a:lnTo>
                  <a:lnTo>
                    <a:pt x="455121" y="100774"/>
                  </a:lnTo>
                  <a:lnTo>
                    <a:pt x="455737" y="103420"/>
                  </a:lnTo>
                  <a:lnTo>
                    <a:pt x="458131" y="107606"/>
                  </a:lnTo>
                  <a:lnTo>
                    <a:pt x="462298" y="113330"/>
                  </a:lnTo>
                  <a:lnTo>
                    <a:pt x="464155" y="116416"/>
                  </a:lnTo>
                  <a:lnTo>
                    <a:pt x="463701" y="116861"/>
                  </a:lnTo>
                  <a:lnTo>
                    <a:pt x="464029" y="118472"/>
                  </a:lnTo>
                  <a:lnTo>
                    <a:pt x="465141" y="121248"/>
                  </a:lnTo>
                  <a:lnTo>
                    <a:pt x="467207" y="123598"/>
                  </a:lnTo>
                  <a:lnTo>
                    <a:pt x="470228" y="125524"/>
                  </a:lnTo>
                  <a:lnTo>
                    <a:pt x="473283" y="128980"/>
                  </a:lnTo>
                  <a:lnTo>
                    <a:pt x="476371" y="133970"/>
                  </a:lnTo>
                  <a:lnTo>
                    <a:pt x="480113" y="137766"/>
                  </a:lnTo>
                  <a:lnTo>
                    <a:pt x="484505" y="140365"/>
                  </a:lnTo>
                  <a:lnTo>
                    <a:pt x="486992" y="142784"/>
                  </a:lnTo>
                  <a:lnTo>
                    <a:pt x="487573" y="145021"/>
                  </a:lnTo>
                  <a:lnTo>
                    <a:pt x="487530" y="146937"/>
                  </a:lnTo>
                  <a:lnTo>
                    <a:pt x="486861" y="148532"/>
                  </a:lnTo>
                  <a:lnTo>
                    <a:pt x="487144" y="150047"/>
                  </a:lnTo>
                  <a:lnTo>
                    <a:pt x="488379" y="151479"/>
                  </a:lnTo>
                  <a:lnTo>
                    <a:pt x="488790" y="153236"/>
                  </a:lnTo>
                  <a:lnTo>
                    <a:pt x="488307" y="155679"/>
                  </a:lnTo>
                  <a:lnTo>
                    <a:pt x="488341" y="156372"/>
                  </a:lnTo>
                  <a:lnTo>
                    <a:pt x="488699" y="156923"/>
                  </a:lnTo>
                  <a:lnTo>
                    <a:pt x="492598" y="161122"/>
                  </a:lnTo>
                  <a:lnTo>
                    <a:pt x="494602" y="164516"/>
                  </a:lnTo>
                  <a:lnTo>
                    <a:pt x="496201" y="169981"/>
                  </a:lnTo>
                  <a:lnTo>
                    <a:pt x="497978" y="173220"/>
                  </a:lnTo>
                  <a:lnTo>
                    <a:pt x="500533" y="174545"/>
                  </a:lnTo>
                  <a:lnTo>
                    <a:pt x="504460" y="175035"/>
                  </a:lnTo>
                  <a:lnTo>
                    <a:pt x="507443" y="176163"/>
                  </a:lnTo>
                  <a:lnTo>
                    <a:pt x="509483" y="177931"/>
                  </a:lnTo>
                  <a:lnTo>
                    <a:pt x="512057" y="178998"/>
                  </a:lnTo>
                  <a:lnTo>
                    <a:pt x="515162" y="179365"/>
                  </a:lnTo>
                  <a:lnTo>
                    <a:pt x="518140" y="180531"/>
                  </a:lnTo>
                  <a:lnTo>
                    <a:pt x="520989" y="182498"/>
                  </a:lnTo>
                  <a:lnTo>
                    <a:pt x="526301" y="183790"/>
                  </a:lnTo>
                  <a:lnTo>
                    <a:pt x="534077" y="184409"/>
                  </a:lnTo>
                  <a:lnTo>
                    <a:pt x="539995" y="186008"/>
                  </a:lnTo>
                  <a:lnTo>
                    <a:pt x="544057" y="188588"/>
                  </a:lnTo>
                  <a:lnTo>
                    <a:pt x="545843" y="189113"/>
                  </a:lnTo>
                  <a:lnTo>
                    <a:pt x="546326" y="189149"/>
                  </a:lnTo>
                  <a:lnTo>
                    <a:pt x="546558" y="188755"/>
                  </a:lnTo>
                  <a:lnTo>
                    <a:pt x="546865" y="188025"/>
                  </a:lnTo>
                  <a:lnTo>
                    <a:pt x="548437" y="18718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g897"/>
            <p:cNvSpPr/>
            <p:nvPr/>
          </p:nvSpPr>
          <p:spPr>
            <a:xfrm>
              <a:off x="11246132" y="3279227"/>
              <a:ext cx="3980" cy="5923"/>
            </a:xfrm>
            <a:custGeom>
              <a:avLst/>
              <a:pathLst>
                <a:path w="3980" h="5923">
                  <a:moveTo>
                    <a:pt x="1230" y="5086"/>
                  </a:moveTo>
                  <a:lnTo>
                    <a:pt x="688" y="5923"/>
                  </a:lnTo>
                  <a:lnTo>
                    <a:pt x="0" y="5865"/>
                  </a:lnTo>
                  <a:lnTo>
                    <a:pt x="598" y="5243"/>
                  </a:lnTo>
                  <a:lnTo>
                    <a:pt x="1011" y="4375"/>
                  </a:lnTo>
                  <a:lnTo>
                    <a:pt x="1673" y="1907"/>
                  </a:lnTo>
                  <a:lnTo>
                    <a:pt x="3035" y="1025"/>
                  </a:lnTo>
                  <a:lnTo>
                    <a:pt x="3980" y="0"/>
                  </a:lnTo>
                  <a:lnTo>
                    <a:pt x="3753" y="1063"/>
                  </a:lnTo>
                  <a:lnTo>
                    <a:pt x="2266" y="218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8"/>
            <p:cNvSpPr/>
            <p:nvPr/>
          </p:nvSpPr>
          <p:spPr>
            <a:xfrm>
              <a:off x="11301035" y="3250652"/>
              <a:ext cx="4959" cy="2075"/>
            </a:xfrm>
            <a:custGeom>
              <a:avLst/>
              <a:pathLst>
                <a:path w="4959" h="2075">
                  <a:moveTo>
                    <a:pt x="0" y="0"/>
                  </a:moveTo>
                  <a:lnTo>
                    <a:pt x="1033" y="597"/>
                  </a:lnTo>
                  <a:lnTo>
                    <a:pt x="3068" y="551"/>
                  </a:lnTo>
                  <a:lnTo>
                    <a:pt x="4959" y="2075"/>
                  </a:lnTo>
                  <a:lnTo>
                    <a:pt x="4231" y="1979"/>
                  </a:lnTo>
                  <a:lnTo>
                    <a:pt x="3205" y="1329"/>
                  </a:lnTo>
                  <a:lnTo>
                    <a:pt x="2266" y="1055"/>
                  </a:lnTo>
                  <a:lnTo>
                    <a:pt x="1017" y="1134"/>
                  </a:lnTo>
                  <a:lnTo>
                    <a:pt x="426" y="88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g899"/>
            <p:cNvSpPr/>
            <p:nvPr/>
          </p:nvSpPr>
          <p:spPr>
            <a:xfrm>
              <a:off x="11286068" y="3247238"/>
              <a:ext cx="9893" cy="2847"/>
            </a:xfrm>
            <a:custGeom>
              <a:avLst/>
              <a:pathLst>
                <a:path w="9893" h="2847">
                  <a:moveTo>
                    <a:pt x="1829" y="926"/>
                  </a:moveTo>
                  <a:lnTo>
                    <a:pt x="5284" y="2343"/>
                  </a:lnTo>
                  <a:lnTo>
                    <a:pt x="9893" y="1681"/>
                  </a:lnTo>
                  <a:lnTo>
                    <a:pt x="9153" y="2106"/>
                  </a:lnTo>
                  <a:lnTo>
                    <a:pt x="7432" y="2504"/>
                  </a:lnTo>
                  <a:lnTo>
                    <a:pt x="6287" y="2847"/>
                  </a:lnTo>
                  <a:lnTo>
                    <a:pt x="5516" y="2847"/>
                  </a:lnTo>
                  <a:lnTo>
                    <a:pt x="4603" y="2714"/>
                  </a:lnTo>
                  <a:lnTo>
                    <a:pt x="1652" y="1727"/>
                  </a:lnTo>
                  <a:lnTo>
                    <a:pt x="0" y="43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g900"/>
            <p:cNvSpPr/>
            <p:nvPr/>
          </p:nvSpPr>
          <p:spPr>
            <a:xfrm>
              <a:off x="11220834" y="3242693"/>
              <a:ext cx="4287" cy="1179"/>
            </a:xfrm>
            <a:custGeom>
              <a:avLst/>
              <a:pathLst>
                <a:path w="4287" h="1179">
                  <a:moveTo>
                    <a:pt x="4287" y="752"/>
                  </a:moveTo>
                  <a:lnTo>
                    <a:pt x="3878" y="1179"/>
                  </a:lnTo>
                  <a:lnTo>
                    <a:pt x="1219" y="925"/>
                  </a:lnTo>
                  <a:lnTo>
                    <a:pt x="0" y="395"/>
                  </a:lnTo>
                  <a:lnTo>
                    <a:pt x="115" y="0"/>
                  </a:lnTo>
                  <a:lnTo>
                    <a:pt x="2220" y="38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1"/>
            <p:cNvSpPr/>
            <p:nvPr/>
          </p:nvSpPr>
          <p:spPr>
            <a:xfrm>
              <a:off x="11170254" y="3136788"/>
              <a:ext cx="1511" cy="619"/>
            </a:xfrm>
            <a:custGeom>
              <a:avLst/>
              <a:pathLst>
                <a:path w="1511" h="619">
                  <a:moveTo>
                    <a:pt x="1260" y="430"/>
                  </a:moveTo>
                  <a:lnTo>
                    <a:pt x="545" y="619"/>
                  </a:lnTo>
                  <a:lnTo>
                    <a:pt x="0" y="422"/>
                  </a:lnTo>
                  <a:lnTo>
                    <a:pt x="391" y="64"/>
                  </a:lnTo>
                  <a:lnTo>
                    <a:pt x="1198" y="0"/>
                  </a:lnTo>
                  <a:lnTo>
                    <a:pt x="1511" y="9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g902"/>
            <p:cNvSpPr/>
            <p:nvPr/>
          </p:nvSpPr>
          <p:spPr>
            <a:xfrm>
              <a:off x="7124751" y="2274899"/>
              <a:ext cx="70660" cy="41678"/>
            </a:xfrm>
            <a:custGeom>
              <a:avLst/>
              <a:pathLst>
                <a:path w="70660" h="41678">
                  <a:moveTo>
                    <a:pt x="52377" y="1221"/>
                  </a:moveTo>
                  <a:lnTo>
                    <a:pt x="56638" y="5335"/>
                  </a:lnTo>
                  <a:lnTo>
                    <a:pt x="58973" y="7000"/>
                  </a:lnTo>
                  <a:lnTo>
                    <a:pt x="61725" y="8263"/>
                  </a:lnTo>
                  <a:lnTo>
                    <a:pt x="64869" y="9187"/>
                  </a:lnTo>
                  <a:lnTo>
                    <a:pt x="65994" y="10073"/>
                  </a:lnTo>
                  <a:lnTo>
                    <a:pt x="67994" y="14451"/>
                  </a:lnTo>
                  <a:lnTo>
                    <a:pt x="68955" y="16112"/>
                  </a:lnTo>
                  <a:lnTo>
                    <a:pt x="70283" y="16607"/>
                  </a:lnTo>
                  <a:lnTo>
                    <a:pt x="70604" y="17086"/>
                  </a:lnTo>
                  <a:lnTo>
                    <a:pt x="70660" y="17719"/>
                  </a:lnTo>
                  <a:lnTo>
                    <a:pt x="69163" y="20795"/>
                  </a:lnTo>
                  <a:lnTo>
                    <a:pt x="68561" y="27690"/>
                  </a:lnTo>
                  <a:lnTo>
                    <a:pt x="68183" y="28238"/>
                  </a:lnTo>
                  <a:lnTo>
                    <a:pt x="66615" y="28208"/>
                  </a:lnTo>
                  <a:lnTo>
                    <a:pt x="64532" y="28357"/>
                  </a:lnTo>
                  <a:lnTo>
                    <a:pt x="63736" y="28888"/>
                  </a:lnTo>
                  <a:lnTo>
                    <a:pt x="62899" y="32598"/>
                  </a:lnTo>
                  <a:lnTo>
                    <a:pt x="59550" y="33657"/>
                  </a:lnTo>
                  <a:lnTo>
                    <a:pt x="56509" y="34256"/>
                  </a:lnTo>
                  <a:lnTo>
                    <a:pt x="53945" y="34121"/>
                  </a:lnTo>
                  <a:lnTo>
                    <a:pt x="49438" y="33243"/>
                  </a:lnTo>
                  <a:lnTo>
                    <a:pt x="47968" y="33147"/>
                  </a:lnTo>
                  <a:lnTo>
                    <a:pt x="46707" y="33647"/>
                  </a:lnTo>
                  <a:lnTo>
                    <a:pt x="42686" y="33912"/>
                  </a:lnTo>
                  <a:lnTo>
                    <a:pt x="40922" y="34562"/>
                  </a:lnTo>
                  <a:lnTo>
                    <a:pt x="36776" y="38900"/>
                  </a:lnTo>
                  <a:lnTo>
                    <a:pt x="32577" y="40395"/>
                  </a:lnTo>
                  <a:lnTo>
                    <a:pt x="31147" y="41152"/>
                  </a:lnTo>
                  <a:lnTo>
                    <a:pt x="27938" y="40194"/>
                  </a:lnTo>
                  <a:lnTo>
                    <a:pt x="26403" y="40096"/>
                  </a:lnTo>
                  <a:lnTo>
                    <a:pt x="24182" y="41202"/>
                  </a:lnTo>
                  <a:lnTo>
                    <a:pt x="19314" y="41313"/>
                  </a:lnTo>
                  <a:lnTo>
                    <a:pt x="17999" y="41506"/>
                  </a:lnTo>
                  <a:lnTo>
                    <a:pt x="14248" y="41678"/>
                  </a:lnTo>
                  <a:lnTo>
                    <a:pt x="14092" y="41081"/>
                  </a:lnTo>
                  <a:lnTo>
                    <a:pt x="13398" y="40208"/>
                  </a:lnTo>
                  <a:lnTo>
                    <a:pt x="11649" y="39799"/>
                  </a:lnTo>
                  <a:lnTo>
                    <a:pt x="8074" y="40148"/>
                  </a:lnTo>
                  <a:lnTo>
                    <a:pt x="7202" y="39510"/>
                  </a:lnTo>
                  <a:lnTo>
                    <a:pt x="5731" y="35827"/>
                  </a:lnTo>
                  <a:lnTo>
                    <a:pt x="4582" y="35235"/>
                  </a:lnTo>
                  <a:lnTo>
                    <a:pt x="3295" y="33998"/>
                  </a:lnTo>
                  <a:lnTo>
                    <a:pt x="1114" y="29997"/>
                  </a:lnTo>
                  <a:lnTo>
                    <a:pt x="1060" y="28243"/>
                  </a:lnTo>
                  <a:lnTo>
                    <a:pt x="1208" y="26715"/>
                  </a:lnTo>
                  <a:lnTo>
                    <a:pt x="0" y="23125"/>
                  </a:lnTo>
                  <a:lnTo>
                    <a:pt x="744" y="22219"/>
                  </a:lnTo>
                  <a:lnTo>
                    <a:pt x="1867" y="21648"/>
                  </a:lnTo>
                  <a:lnTo>
                    <a:pt x="1878" y="20203"/>
                  </a:lnTo>
                  <a:lnTo>
                    <a:pt x="1562" y="18007"/>
                  </a:lnTo>
                  <a:lnTo>
                    <a:pt x="2887" y="13701"/>
                  </a:lnTo>
                  <a:lnTo>
                    <a:pt x="3249" y="13387"/>
                  </a:lnTo>
                  <a:lnTo>
                    <a:pt x="3589" y="13594"/>
                  </a:lnTo>
                  <a:lnTo>
                    <a:pt x="6805" y="13937"/>
                  </a:lnTo>
                  <a:lnTo>
                    <a:pt x="7637" y="13391"/>
                  </a:lnTo>
                  <a:lnTo>
                    <a:pt x="8166" y="12541"/>
                  </a:lnTo>
                  <a:lnTo>
                    <a:pt x="8338" y="9389"/>
                  </a:lnTo>
                  <a:lnTo>
                    <a:pt x="9105" y="7933"/>
                  </a:lnTo>
                  <a:lnTo>
                    <a:pt x="16888" y="5163"/>
                  </a:lnTo>
                  <a:lnTo>
                    <a:pt x="19173" y="5061"/>
                  </a:lnTo>
                  <a:lnTo>
                    <a:pt x="20930" y="6333"/>
                  </a:lnTo>
                  <a:lnTo>
                    <a:pt x="22320" y="7147"/>
                  </a:lnTo>
                  <a:lnTo>
                    <a:pt x="23156" y="7123"/>
                  </a:lnTo>
                  <a:lnTo>
                    <a:pt x="23459" y="6302"/>
                  </a:lnTo>
                  <a:lnTo>
                    <a:pt x="24403" y="4725"/>
                  </a:lnTo>
                  <a:lnTo>
                    <a:pt x="26001" y="3822"/>
                  </a:lnTo>
                  <a:lnTo>
                    <a:pt x="30780" y="3057"/>
                  </a:lnTo>
                  <a:lnTo>
                    <a:pt x="32321" y="3205"/>
                  </a:lnTo>
                  <a:lnTo>
                    <a:pt x="35665" y="2498"/>
                  </a:lnTo>
                  <a:lnTo>
                    <a:pt x="37748" y="1520"/>
                  </a:lnTo>
                  <a:lnTo>
                    <a:pt x="38808" y="1374"/>
                  </a:lnTo>
                  <a:lnTo>
                    <a:pt x="40220" y="997"/>
                  </a:lnTo>
                  <a:lnTo>
                    <a:pt x="42249" y="1052"/>
                  </a:lnTo>
                  <a:lnTo>
                    <a:pt x="44308" y="1478"/>
                  </a:lnTo>
                  <a:lnTo>
                    <a:pt x="46923" y="916"/>
                  </a:lnTo>
                  <a:lnTo>
                    <a:pt x="49495" y="0"/>
                  </a:lnTo>
                  <a:lnTo>
                    <a:pt x="50526" y="229"/>
                  </a:lnTo>
                  <a:lnTo>
                    <a:pt x="51640" y="100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g903"/>
            <p:cNvSpPr/>
            <p:nvPr/>
          </p:nvSpPr>
          <p:spPr>
            <a:xfrm>
              <a:off x="6220312" y="2754695"/>
              <a:ext cx="456382" cy="410429"/>
            </a:xfrm>
            <a:custGeom>
              <a:avLst/>
              <a:pathLst>
                <a:path w="456382" h="410429">
                  <a:moveTo>
                    <a:pt x="456188" y="161736"/>
                  </a:moveTo>
                  <a:lnTo>
                    <a:pt x="456204" y="166564"/>
                  </a:lnTo>
                  <a:lnTo>
                    <a:pt x="456226" y="173852"/>
                  </a:lnTo>
                  <a:lnTo>
                    <a:pt x="456253" y="181969"/>
                  </a:lnTo>
                  <a:lnTo>
                    <a:pt x="456277" y="189462"/>
                  </a:lnTo>
                  <a:lnTo>
                    <a:pt x="456307" y="197999"/>
                  </a:lnTo>
                  <a:lnTo>
                    <a:pt x="456328" y="204862"/>
                  </a:lnTo>
                  <a:lnTo>
                    <a:pt x="456355" y="212979"/>
                  </a:lnTo>
                  <a:lnTo>
                    <a:pt x="456382" y="221050"/>
                  </a:lnTo>
                  <a:lnTo>
                    <a:pt x="455505" y="221981"/>
                  </a:lnTo>
                  <a:lnTo>
                    <a:pt x="455181" y="226526"/>
                  </a:lnTo>
                  <a:lnTo>
                    <a:pt x="454930" y="232507"/>
                  </a:lnTo>
                  <a:lnTo>
                    <a:pt x="453249" y="238699"/>
                  </a:lnTo>
                  <a:lnTo>
                    <a:pt x="450308" y="243258"/>
                  </a:lnTo>
                  <a:lnTo>
                    <a:pt x="449239" y="247601"/>
                  </a:lnTo>
                  <a:lnTo>
                    <a:pt x="448435" y="250085"/>
                  </a:lnTo>
                  <a:lnTo>
                    <a:pt x="447334" y="251435"/>
                  </a:lnTo>
                  <a:lnTo>
                    <a:pt x="447077" y="253061"/>
                  </a:lnTo>
                  <a:lnTo>
                    <a:pt x="446497" y="255346"/>
                  </a:lnTo>
                  <a:lnTo>
                    <a:pt x="445558" y="256827"/>
                  </a:lnTo>
                  <a:lnTo>
                    <a:pt x="444827" y="257592"/>
                  </a:lnTo>
                  <a:lnTo>
                    <a:pt x="441872" y="258485"/>
                  </a:lnTo>
                  <a:lnTo>
                    <a:pt x="436647" y="262868"/>
                  </a:lnTo>
                  <a:lnTo>
                    <a:pt x="436199" y="266370"/>
                  </a:lnTo>
                  <a:lnTo>
                    <a:pt x="430251" y="265410"/>
                  </a:lnTo>
                  <a:lnTo>
                    <a:pt x="423926" y="264412"/>
                  </a:lnTo>
                  <a:lnTo>
                    <a:pt x="423076" y="264477"/>
                  </a:lnTo>
                  <a:lnTo>
                    <a:pt x="422555" y="264935"/>
                  </a:lnTo>
                  <a:lnTo>
                    <a:pt x="422293" y="266795"/>
                  </a:lnTo>
                  <a:lnTo>
                    <a:pt x="413687" y="267102"/>
                  </a:lnTo>
                  <a:lnTo>
                    <a:pt x="406258" y="267363"/>
                  </a:lnTo>
                  <a:lnTo>
                    <a:pt x="397066" y="267668"/>
                  </a:lnTo>
                  <a:lnTo>
                    <a:pt x="390743" y="267880"/>
                  </a:lnTo>
                  <a:lnTo>
                    <a:pt x="382723" y="268301"/>
                  </a:lnTo>
                  <a:lnTo>
                    <a:pt x="375291" y="268694"/>
                  </a:lnTo>
                  <a:lnTo>
                    <a:pt x="370347" y="272732"/>
                  </a:lnTo>
                  <a:lnTo>
                    <a:pt x="365892" y="276579"/>
                  </a:lnTo>
                  <a:lnTo>
                    <a:pt x="365544" y="276711"/>
                  </a:lnTo>
                  <a:lnTo>
                    <a:pt x="359221" y="277464"/>
                  </a:lnTo>
                  <a:lnTo>
                    <a:pt x="351327" y="276798"/>
                  </a:lnTo>
                  <a:lnTo>
                    <a:pt x="347271" y="276765"/>
                  </a:lnTo>
                  <a:lnTo>
                    <a:pt x="345682" y="277222"/>
                  </a:lnTo>
                  <a:lnTo>
                    <a:pt x="345371" y="278664"/>
                  </a:lnTo>
                  <a:lnTo>
                    <a:pt x="339564" y="276637"/>
                  </a:lnTo>
                  <a:lnTo>
                    <a:pt x="339362" y="276575"/>
                  </a:lnTo>
                  <a:lnTo>
                    <a:pt x="332843" y="274576"/>
                  </a:lnTo>
                  <a:lnTo>
                    <a:pt x="328158" y="275872"/>
                  </a:lnTo>
                  <a:lnTo>
                    <a:pt x="327416" y="275430"/>
                  </a:lnTo>
                  <a:lnTo>
                    <a:pt x="326802" y="274569"/>
                  </a:lnTo>
                  <a:lnTo>
                    <a:pt x="324535" y="274065"/>
                  </a:lnTo>
                  <a:lnTo>
                    <a:pt x="320945" y="274289"/>
                  </a:lnTo>
                  <a:lnTo>
                    <a:pt x="318347" y="274898"/>
                  </a:lnTo>
                  <a:lnTo>
                    <a:pt x="314271" y="277947"/>
                  </a:lnTo>
                  <a:lnTo>
                    <a:pt x="311197" y="280602"/>
                  </a:lnTo>
                  <a:lnTo>
                    <a:pt x="310358" y="281205"/>
                  </a:lnTo>
                  <a:lnTo>
                    <a:pt x="306063" y="282808"/>
                  </a:lnTo>
                  <a:lnTo>
                    <a:pt x="298086" y="286551"/>
                  </a:lnTo>
                  <a:lnTo>
                    <a:pt x="293563" y="289294"/>
                  </a:lnTo>
                  <a:lnTo>
                    <a:pt x="292520" y="289800"/>
                  </a:lnTo>
                  <a:lnTo>
                    <a:pt x="290511" y="290421"/>
                  </a:lnTo>
                  <a:lnTo>
                    <a:pt x="287416" y="290546"/>
                  </a:lnTo>
                  <a:lnTo>
                    <a:pt x="284838" y="291236"/>
                  </a:lnTo>
                  <a:lnTo>
                    <a:pt x="282515" y="298473"/>
                  </a:lnTo>
                  <a:lnTo>
                    <a:pt x="280965" y="299196"/>
                  </a:lnTo>
                  <a:lnTo>
                    <a:pt x="271459" y="296277"/>
                  </a:lnTo>
                  <a:lnTo>
                    <a:pt x="269533" y="296714"/>
                  </a:lnTo>
                  <a:lnTo>
                    <a:pt x="267880" y="297562"/>
                  </a:lnTo>
                  <a:lnTo>
                    <a:pt x="262571" y="301814"/>
                  </a:lnTo>
                  <a:lnTo>
                    <a:pt x="259944" y="305213"/>
                  </a:lnTo>
                  <a:lnTo>
                    <a:pt x="258508" y="309744"/>
                  </a:lnTo>
                  <a:lnTo>
                    <a:pt x="258712" y="311137"/>
                  </a:lnTo>
                  <a:lnTo>
                    <a:pt x="258751" y="312708"/>
                  </a:lnTo>
                  <a:lnTo>
                    <a:pt x="257818" y="313567"/>
                  </a:lnTo>
                  <a:lnTo>
                    <a:pt x="256537" y="313880"/>
                  </a:lnTo>
                  <a:lnTo>
                    <a:pt x="255391" y="313824"/>
                  </a:lnTo>
                  <a:lnTo>
                    <a:pt x="250976" y="312892"/>
                  </a:lnTo>
                  <a:lnTo>
                    <a:pt x="249589" y="313293"/>
                  </a:lnTo>
                  <a:lnTo>
                    <a:pt x="248994" y="315529"/>
                  </a:lnTo>
                  <a:lnTo>
                    <a:pt x="249088" y="320410"/>
                  </a:lnTo>
                  <a:lnTo>
                    <a:pt x="248121" y="323727"/>
                  </a:lnTo>
                  <a:lnTo>
                    <a:pt x="245496" y="324751"/>
                  </a:lnTo>
                  <a:lnTo>
                    <a:pt x="243474" y="326059"/>
                  </a:lnTo>
                  <a:lnTo>
                    <a:pt x="241879" y="326436"/>
                  </a:lnTo>
                  <a:lnTo>
                    <a:pt x="240549" y="326119"/>
                  </a:lnTo>
                  <a:lnTo>
                    <a:pt x="232875" y="321163"/>
                  </a:lnTo>
                  <a:lnTo>
                    <a:pt x="230282" y="320371"/>
                  </a:lnTo>
                  <a:lnTo>
                    <a:pt x="227412" y="320918"/>
                  </a:lnTo>
                  <a:lnTo>
                    <a:pt x="224652" y="323024"/>
                  </a:lnTo>
                  <a:lnTo>
                    <a:pt x="223404" y="324407"/>
                  </a:lnTo>
                  <a:lnTo>
                    <a:pt x="221677" y="326033"/>
                  </a:lnTo>
                  <a:lnTo>
                    <a:pt x="219742" y="328196"/>
                  </a:lnTo>
                  <a:lnTo>
                    <a:pt x="220252" y="330035"/>
                  </a:lnTo>
                  <a:lnTo>
                    <a:pt x="221623" y="332167"/>
                  </a:lnTo>
                  <a:lnTo>
                    <a:pt x="222601" y="334816"/>
                  </a:lnTo>
                  <a:lnTo>
                    <a:pt x="222550" y="337186"/>
                  </a:lnTo>
                  <a:lnTo>
                    <a:pt x="215544" y="340543"/>
                  </a:lnTo>
                  <a:lnTo>
                    <a:pt x="216118" y="341700"/>
                  </a:lnTo>
                  <a:lnTo>
                    <a:pt x="217166" y="343048"/>
                  </a:lnTo>
                  <a:lnTo>
                    <a:pt x="217176" y="345494"/>
                  </a:lnTo>
                  <a:lnTo>
                    <a:pt x="216979" y="349790"/>
                  </a:lnTo>
                  <a:lnTo>
                    <a:pt x="215565" y="351333"/>
                  </a:lnTo>
                  <a:lnTo>
                    <a:pt x="213736" y="352861"/>
                  </a:lnTo>
                  <a:lnTo>
                    <a:pt x="212607" y="354835"/>
                  </a:lnTo>
                  <a:lnTo>
                    <a:pt x="211492" y="355797"/>
                  </a:lnTo>
                  <a:lnTo>
                    <a:pt x="209501" y="357015"/>
                  </a:lnTo>
                  <a:lnTo>
                    <a:pt x="206775" y="358232"/>
                  </a:lnTo>
                  <a:lnTo>
                    <a:pt x="202049" y="359304"/>
                  </a:lnTo>
                  <a:lnTo>
                    <a:pt x="198265" y="360017"/>
                  </a:lnTo>
                  <a:lnTo>
                    <a:pt x="196839" y="360712"/>
                  </a:lnTo>
                  <a:lnTo>
                    <a:pt x="194831" y="362151"/>
                  </a:lnTo>
                  <a:lnTo>
                    <a:pt x="193229" y="363875"/>
                  </a:lnTo>
                  <a:lnTo>
                    <a:pt x="192846" y="365739"/>
                  </a:lnTo>
                  <a:lnTo>
                    <a:pt x="193163" y="367871"/>
                  </a:lnTo>
                  <a:lnTo>
                    <a:pt x="193722" y="369624"/>
                  </a:lnTo>
                  <a:lnTo>
                    <a:pt x="194428" y="370815"/>
                  </a:lnTo>
                  <a:lnTo>
                    <a:pt x="194853" y="372316"/>
                  </a:lnTo>
                  <a:lnTo>
                    <a:pt x="194276" y="376369"/>
                  </a:lnTo>
                  <a:lnTo>
                    <a:pt x="192906" y="381062"/>
                  </a:lnTo>
                  <a:lnTo>
                    <a:pt x="191591" y="383154"/>
                  </a:lnTo>
                  <a:lnTo>
                    <a:pt x="189469" y="384302"/>
                  </a:lnTo>
                  <a:lnTo>
                    <a:pt x="187638" y="385582"/>
                  </a:lnTo>
                  <a:lnTo>
                    <a:pt x="188244" y="388659"/>
                  </a:lnTo>
                  <a:lnTo>
                    <a:pt x="188561" y="393071"/>
                  </a:lnTo>
                  <a:lnTo>
                    <a:pt x="188047" y="396593"/>
                  </a:lnTo>
                  <a:lnTo>
                    <a:pt x="187955" y="398772"/>
                  </a:lnTo>
                  <a:lnTo>
                    <a:pt x="187180" y="401028"/>
                  </a:lnTo>
                  <a:lnTo>
                    <a:pt x="186724" y="402615"/>
                  </a:lnTo>
                  <a:lnTo>
                    <a:pt x="185811" y="402230"/>
                  </a:lnTo>
                  <a:lnTo>
                    <a:pt x="182006" y="402416"/>
                  </a:lnTo>
                  <a:lnTo>
                    <a:pt x="177873" y="403623"/>
                  </a:lnTo>
                  <a:lnTo>
                    <a:pt x="176426" y="404585"/>
                  </a:lnTo>
                  <a:lnTo>
                    <a:pt x="176112" y="405898"/>
                  </a:lnTo>
                  <a:lnTo>
                    <a:pt x="175197" y="406785"/>
                  </a:lnTo>
                  <a:lnTo>
                    <a:pt x="173871" y="407780"/>
                  </a:lnTo>
                  <a:lnTo>
                    <a:pt x="172602" y="409004"/>
                  </a:lnTo>
                  <a:lnTo>
                    <a:pt x="170319" y="408808"/>
                  </a:lnTo>
                  <a:lnTo>
                    <a:pt x="168117" y="407973"/>
                  </a:lnTo>
                  <a:lnTo>
                    <a:pt x="166970" y="407158"/>
                  </a:lnTo>
                  <a:lnTo>
                    <a:pt x="166889" y="406672"/>
                  </a:lnTo>
                  <a:lnTo>
                    <a:pt x="167617" y="405479"/>
                  </a:lnTo>
                  <a:lnTo>
                    <a:pt x="168235" y="404179"/>
                  </a:lnTo>
                  <a:lnTo>
                    <a:pt x="168289" y="403326"/>
                  </a:lnTo>
                  <a:lnTo>
                    <a:pt x="167540" y="401226"/>
                  </a:lnTo>
                  <a:lnTo>
                    <a:pt x="166933" y="398965"/>
                  </a:lnTo>
                  <a:lnTo>
                    <a:pt x="167184" y="397876"/>
                  </a:lnTo>
                  <a:lnTo>
                    <a:pt x="166643" y="394548"/>
                  </a:lnTo>
                  <a:lnTo>
                    <a:pt x="166342" y="394378"/>
                  </a:lnTo>
                  <a:lnTo>
                    <a:pt x="163454" y="395242"/>
                  </a:lnTo>
                  <a:lnTo>
                    <a:pt x="162389" y="395455"/>
                  </a:lnTo>
                  <a:lnTo>
                    <a:pt x="161789" y="395824"/>
                  </a:lnTo>
                  <a:lnTo>
                    <a:pt x="161603" y="396460"/>
                  </a:lnTo>
                  <a:lnTo>
                    <a:pt x="162296" y="398571"/>
                  </a:lnTo>
                  <a:lnTo>
                    <a:pt x="161843" y="398936"/>
                  </a:lnTo>
                  <a:lnTo>
                    <a:pt x="160221" y="398878"/>
                  </a:lnTo>
                  <a:lnTo>
                    <a:pt x="157956" y="398182"/>
                  </a:lnTo>
                  <a:lnTo>
                    <a:pt x="155481" y="396247"/>
                  </a:lnTo>
                  <a:lnTo>
                    <a:pt x="154867" y="396873"/>
                  </a:lnTo>
                  <a:lnTo>
                    <a:pt x="154597" y="398414"/>
                  </a:lnTo>
                  <a:lnTo>
                    <a:pt x="154435" y="400239"/>
                  </a:lnTo>
                  <a:lnTo>
                    <a:pt x="155061" y="403550"/>
                  </a:lnTo>
                  <a:lnTo>
                    <a:pt x="154400" y="404730"/>
                  </a:lnTo>
                  <a:lnTo>
                    <a:pt x="152743" y="404519"/>
                  </a:lnTo>
                  <a:lnTo>
                    <a:pt x="150521" y="404523"/>
                  </a:lnTo>
                  <a:lnTo>
                    <a:pt x="148582" y="404852"/>
                  </a:lnTo>
                  <a:lnTo>
                    <a:pt x="147296" y="404927"/>
                  </a:lnTo>
                  <a:lnTo>
                    <a:pt x="146491" y="406109"/>
                  </a:lnTo>
                  <a:lnTo>
                    <a:pt x="146152" y="407428"/>
                  </a:lnTo>
                  <a:lnTo>
                    <a:pt x="146924" y="408896"/>
                  </a:lnTo>
                  <a:lnTo>
                    <a:pt x="146804" y="409518"/>
                  </a:lnTo>
                  <a:lnTo>
                    <a:pt x="146215" y="410086"/>
                  </a:lnTo>
                  <a:lnTo>
                    <a:pt x="145452" y="410429"/>
                  </a:lnTo>
                  <a:lnTo>
                    <a:pt x="144825" y="410387"/>
                  </a:lnTo>
                  <a:lnTo>
                    <a:pt x="143025" y="408764"/>
                  </a:lnTo>
                  <a:lnTo>
                    <a:pt x="140885" y="408151"/>
                  </a:lnTo>
                  <a:lnTo>
                    <a:pt x="135888" y="407220"/>
                  </a:lnTo>
                  <a:lnTo>
                    <a:pt x="135283" y="404988"/>
                  </a:lnTo>
                  <a:lnTo>
                    <a:pt x="134461" y="404956"/>
                  </a:lnTo>
                  <a:lnTo>
                    <a:pt x="133308" y="403778"/>
                  </a:lnTo>
                  <a:lnTo>
                    <a:pt x="132163" y="402234"/>
                  </a:lnTo>
                  <a:lnTo>
                    <a:pt x="131200" y="402316"/>
                  </a:lnTo>
                  <a:lnTo>
                    <a:pt x="130390" y="402747"/>
                  </a:lnTo>
                  <a:lnTo>
                    <a:pt x="127654" y="402576"/>
                  </a:lnTo>
                  <a:lnTo>
                    <a:pt x="125224" y="404929"/>
                  </a:lnTo>
                  <a:lnTo>
                    <a:pt x="123424" y="407850"/>
                  </a:lnTo>
                  <a:lnTo>
                    <a:pt x="121493" y="409255"/>
                  </a:lnTo>
                  <a:lnTo>
                    <a:pt x="119369" y="409870"/>
                  </a:lnTo>
                  <a:lnTo>
                    <a:pt x="118549" y="409897"/>
                  </a:lnTo>
                  <a:lnTo>
                    <a:pt x="118996" y="408044"/>
                  </a:lnTo>
                  <a:lnTo>
                    <a:pt x="118685" y="406694"/>
                  </a:lnTo>
                  <a:lnTo>
                    <a:pt x="118089" y="405493"/>
                  </a:lnTo>
                  <a:lnTo>
                    <a:pt x="111893" y="402284"/>
                  </a:lnTo>
                  <a:lnTo>
                    <a:pt x="110921" y="400958"/>
                  </a:lnTo>
                  <a:lnTo>
                    <a:pt x="109956" y="397321"/>
                  </a:lnTo>
                  <a:lnTo>
                    <a:pt x="109333" y="393675"/>
                  </a:lnTo>
                  <a:lnTo>
                    <a:pt x="109401" y="391535"/>
                  </a:lnTo>
                  <a:lnTo>
                    <a:pt x="109824" y="389625"/>
                  </a:lnTo>
                  <a:lnTo>
                    <a:pt x="109647" y="388142"/>
                  </a:lnTo>
                  <a:lnTo>
                    <a:pt x="108966" y="387013"/>
                  </a:lnTo>
                  <a:lnTo>
                    <a:pt x="107112" y="385926"/>
                  </a:lnTo>
                  <a:lnTo>
                    <a:pt x="105172" y="385416"/>
                  </a:lnTo>
                  <a:lnTo>
                    <a:pt x="102717" y="386845"/>
                  </a:lnTo>
                  <a:lnTo>
                    <a:pt x="101538" y="387114"/>
                  </a:lnTo>
                  <a:lnTo>
                    <a:pt x="100433" y="387017"/>
                  </a:lnTo>
                  <a:lnTo>
                    <a:pt x="99866" y="386492"/>
                  </a:lnTo>
                  <a:lnTo>
                    <a:pt x="99943" y="385763"/>
                  </a:lnTo>
                  <a:lnTo>
                    <a:pt x="102614" y="381862"/>
                  </a:lnTo>
                  <a:lnTo>
                    <a:pt x="103912" y="380234"/>
                  </a:lnTo>
                  <a:lnTo>
                    <a:pt x="105481" y="378996"/>
                  </a:lnTo>
                  <a:lnTo>
                    <a:pt x="106537" y="378332"/>
                  </a:lnTo>
                  <a:lnTo>
                    <a:pt x="107217" y="377374"/>
                  </a:lnTo>
                  <a:lnTo>
                    <a:pt x="107277" y="376624"/>
                  </a:lnTo>
                  <a:lnTo>
                    <a:pt x="107030" y="376079"/>
                  </a:lnTo>
                  <a:lnTo>
                    <a:pt x="105282" y="375363"/>
                  </a:lnTo>
                  <a:lnTo>
                    <a:pt x="102573" y="373542"/>
                  </a:lnTo>
                  <a:lnTo>
                    <a:pt x="101125" y="373348"/>
                  </a:lnTo>
                  <a:lnTo>
                    <a:pt x="99915" y="372522"/>
                  </a:lnTo>
                  <a:lnTo>
                    <a:pt x="98630" y="369682"/>
                  </a:lnTo>
                  <a:lnTo>
                    <a:pt x="98031" y="369137"/>
                  </a:lnTo>
                  <a:lnTo>
                    <a:pt x="96743" y="368840"/>
                  </a:lnTo>
                  <a:lnTo>
                    <a:pt x="95574" y="368149"/>
                  </a:lnTo>
                  <a:lnTo>
                    <a:pt x="95628" y="364449"/>
                  </a:lnTo>
                  <a:lnTo>
                    <a:pt x="95677" y="361261"/>
                  </a:lnTo>
                  <a:lnTo>
                    <a:pt x="93036" y="356120"/>
                  </a:lnTo>
                  <a:lnTo>
                    <a:pt x="92015" y="352886"/>
                  </a:lnTo>
                  <a:lnTo>
                    <a:pt x="90686" y="349561"/>
                  </a:lnTo>
                  <a:lnTo>
                    <a:pt x="89466" y="348001"/>
                  </a:lnTo>
                  <a:lnTo>
                    <a:pt x="87327" y="346686"/>
                  </a:lnTo>
                  <a:lnTo>
                    <a:pt x="84700" y="345776"/>
                  </a:lnTo>
                  <a:lnTo>
                    <a:pt x="82366" y="345571"/>
                  </a:lnTo>
                  <a:lnTo>
                    <a:pt x="80564" y="345875"/>
                  </a:lnTo>
                  <a:lnTo>
                    <a:pt x="79730" y="346279"/>
                  </a:lnTo>
                  <a:lnTo>
                    <a:pt x="79778" y="346899"/>
                  </a:lnTo>
                  <a:lnTo>
                    <a:pt x="81238" y="349005"/>
                  </a:lnTo>
                  <a:lnTo>
                    <a:pt x="81494" y="350174"/>
                  </a:lnTo>
                  <a:lnTo>
                    <a:pt x="81255" y="351306"/>
                  </a:lnTo>
                  <a:lnTo>
                    <a:pt x="80760" y="352061"/>
                  </a:lnTo>
                  <a:lnTo>
                    <a:pt x="79465" y="352144"/>
                  </a:lnTo>
                  <a:lnTo>
                    <a:pt x="77203" y="352801"/>
                  </a:lnTo>
                  <a:lnTo>
                    <a:pt x="74414" y="354077"/>
                  </a:lnTo>
                  <a:lnTo>
                    <a:pt x="72464" y="355165"/>
                  </a:lnTo>
                  <a:lnTo>
                    <a:pt x="70905" y="357946"/>
                  </a:lnTo>
                  <a:lnTo>
                    <a:pt x="69820" y="358292"/>
                  </a:lnTo>
                  <a:lnTo>
                    <a:pt x="67977" y="357946"/>
                  </a:lnTo>
                  <a:lnTo>
                    <a:pt x="62728" y="355901"/>
                  </a:lnTo>
                  <a:lnTo>
                    <a:pt x="58405" y="354216"/>
                  </a:lnTo>
                  <a:lnTo>
                    <a:pt x="55427" y="353243"/>
                  </a:lnTo>
                  <a:lnTo>
                    <a:pt x="53629" y="353861"/>
                  </a:lnTo>
                  <a:lnTo>
                    <a:pt x="52721" y="354158"/>
                  </a:lnTo>
                  <a:lnTo>
                    <a:pt x="50149" y="355287"/>
                  </a:lnTo>
                  <a:lnTo>
                    <a:pt x="46732" y="359388"/>
                  </a:lnTo>
                  <a:lnTo>
                    <a:pt x="45917" y="360744"/>
                  </a:lnTo>
                  <a:lnTo>
                    <a:pt x="45234" y="361177"/>
                  </a:lnTo>
                  <a:lnTo>
                    <a:pt x="44304" y="361899"/>
                  </a:lnTo>
                  <a:lnTo>
                    <a:pt x="43423" y="361918"/>
                  </a:lnTo>
                  <a:lnTo>
                    <a:pt x="42713" y="361428"/>
                  </a:lnTo>
                  <a:lnTo>
                    <a:pt x="42489" y="361130"/>
                  </a:lnTo>
                  <a:lnTo>
                    <a:pt x="40735" y="358172"/>
                  </a:lnTo>
                  <a:lnTo>
                    <a:pt x="38810" y="354923"/>
                  </a:lnTo>
                  <a:lnTo>
                    <a:pt x="37234" y="353450"/>
                  </a:lnTo>
                  <a:lnTo>
                    <a:pt x="35262" y="353385"/>
                  </a:lnTo>
                  <a:lnTo>
                    <a:pt x="33569" y="354400"/>
                  </a:lnTo>
                  <a:lnTo>
                    <a:pt x="31816" y="356494"/>
                  </a:lnTo>
                  <a:lnTo>
                    <a:pt x="29594" y="358433"/>
                  </a:lnTo>
                  <a:lnTo>
                    <a:pt x="28184" y="359008"/>
                  </a:lnTo>
                  <a:lnTo>
                    <a:pt x="26955" y="358693"/>
                  </a:lnTo>
                  <a:lnTo>
                    <a:pt x="23930" y="356245"/>
                  </a:lnTo>
                  <a:lnTo>
                    <a:pt x="21780" y="354506"/>
                  </a:lnTo>
                  <a:lnTo>
                    <a:pt x="21510" y="353631"/>
                  </a:lnTo>
                  <a:lnTo>
                    <a:pt x="22274" y="352289"/>
                  </a:lnTo>
                  <a:lnTo>
                    <a:pt x="23020" y="350298"/>
                  </a:lnTo>
                  <a:lnTo>
                    <a:pt x="23835" y="348683"/>
                  </a:lnTo>
                  <a:lnTo>
                    <a:pt x="24627" y="347945"/>
                  </a:lnTo>
                  <a:lnTo>
                    <a:pt x="24820" y="345876"/>
                  </a:lnTo>
                  <a:lnTo>
                    <a:pt x="22986" y="344420"/>
                  </a:lnTo>
                  <a:lnTo>
                    <a:pt x="22936" y="343708"/>
                  </a:lnTo>
                  <a:lnTo>
                    <a:pt x="23116" y="341777"/>
                  </a:lnTo>
                  <a:lnTo>
                    <a:pt x="23938" y="337690"/>
                  </a:lnTo>
                  <a:lnTo>
                    <a:pt x="23853" y="336131"/>
                  </a:lnTo>
                  <a:lnTo>
                    <a:pt x="24600" y="333089"/>
                  </a:lnTo>
                  <a:lnTo>
                    <a:pt x="23397" y="331718"/>
                  </a:lnTo>
                  <a:lnTo>
                    <a:pt x="23115" y="330706"/>
                  </a:lnTo>
                  <a:lnTo>
                    <a:pt x="21769" y="329082"/>
                  </a:lnTo>
                  <a:lnTo>
                    <a:pt x="20223" y="326781"/>
                  </a:lnTo>
                  <a:lnTo>
                    <a:pt x="19867" y="324937"/>
                  </a:lnTo>
                  <a:lnTo>
                    <a:pt x="19323" y="323471"/>
                  </a:lnTo>
                  <a:lnTo>
                    <a:pt x="17841" y="321265"/>
                  </a:lnTo>
                  <a:lnTo>
                    <a:pt x="16750" y="320919"/>
                  </a:lnTo>
                  <a:lnTo>
                    <a:pt x="14434" y="320583"/>
                  </a:lnTo>
                  <a:lnTo>
                    <a:pt x="14049" y="321341"/>
                  </a:lnTo>
                  <a:lnTo>
                    <a:pt x="13188" y="322441"/>
                  </a:lnTo>
                  <a:lnTo>
                    <a:pt x="12405" y="322758"/>
                  </a:lnTo>
                  <a:lnTo>
                    <a:pt x="11131" y="321412"/>
                  </a:lnTo>
                  <a:lnTo>
                    <a:pt x="10650" y="320258"/>
                  </a:lnTo>
                  <a:lnTo>
                    <a:pt x="10667" y="319204"/>
                  </a:lnTo>
                  <a:lnTo>
                    <a:pt x="8940" y="317368"/>
                  </a:lnTo>
                  <a:lnTo>
                    <a:pt x="6256" y="313992"/>
                  </a:lnTo>
                  <a:lnTo>
                    <a:pt x="6534" y="311205"/>
                  </a:lnTo>
                  <a:lnTo>
                    <a:pt x="8191" y="309708"/>
                  </a:lnTo>
                  <a:lnTo>
                    <a:pt x="8684" y="308578"/>
                  </a:lnTo>
                  <a:lnTo>
                    <a:pt x="8835" y="307298"/>
                  </a:lnTo>
                  <a:lnTo>
                    <a:pt x="8083" y="305765"/>
                  </a:lnTo>
                  <a:lnTo>
                    <a:pt x="7198" y="304552"/>
                  </a:lnTo>
                  <a:lnTo>
                    <a:pt x="7445" y="301867"/>
                  </a:lnTo>
                  <a:lnTo>
                    <a:pt x="7224" y="298145"/>
                  </a:lnTo>
                  <a:lnTo>
                    <a:pt x="5865" y="296274"/>
                  </a:lnTo>
                  <a:lnTo>
                    <a:pt x="4634" y="294918"/>
                  </a:lnTo>
                  <a:lnTo>
                    <a:pt x="2911" y="293443"/>
                  </a:lnTo>
                  <a:lnTo>
                    <a:pt x="1442" y="291179"/>
                  </a:lnTo>
                  <a:lnTo>
                    <a:pt x="2038" y="288069"/>
                  </a:lnTo>
                  <a:lnTo>
                    <a:pt x="2600" y="285941"/>
                  </a:lnTo>
                  <a:lnTo>
                    <a:pt x="0" y="281495"/>
                  </a:lnTo>
                  <a:lnTo>
                    <a:pt x="4861" y="283254"/>
                  </a:lnTo>
                  <a:lnTo>
                    <a:pt x="5501" y="282674"/>
                  </a:lnTo>
                  <a:lnTo>
                    <a:pt x="7158" y="281608"/>
                  </a:lnTo>
                  <a:lnTo>
                    <a:pt x="9387" y="279343"/>
                  </a:lnTo>
                  <a:lnTo>
                    <a:pt x="11268" y="276351"/>
                  </a:lnTo>
                  <a:lnTo>
                    <a:pt x="12114" y="272642"/>
                  </a:lnTo>
                  <a:lnTo>
                    <a:pt x="12486" y="269451"/>
                  </a:lnTo>
                  <a:lnTo>
                    <a:pt x="13324" y="266747"/>
                  </a:lnTo>
                  <a:lnTo>
                    <a:pt x="14382" y="264458"/>
                  </a:lnTo>
                  <a:lnTo>
                    <a:pt x="16711" y="262067"/>
                  </a:lnTo>
                  <a:lnTo>
                    <a:pt x="18898" y="260377"/>
                  </a:lnTo>
                  <a:lnTo>
                    <a:pt x="21497" y="258620"/>
                  </a:lnTo>
                  <a:lnTo>
                    <a:pt x="22808" y="258936"/>
                  </a:lnTo>
                  <a:lnTo>
                    <a:pt x="25284" y="261385"/>
                  </a:lnTo>
                  <a:lnTo>
                    <a:pt x="30709" y="266307"/>
                  </a:lnTo>
                  <a:lnTo>
                    <a:pt x="35183" y="270058"/>
                  </a:lnTo>
                  <a:lnTo>
                    <a:pt x="36818" y="272042"/>
                  </a:lnTo>
                  <a:lnTo>
                    <a:pt x="38273" y="272059"/>
                  </a:lnTo>
                  <a:lnTo>
                    <a:pt x="40498" y="268432"/>
                  </a:lnTo>
                  <a:lnTo>
                    <a:pt x="42794" y="265304"/>
                  </a:lnTo>
                  <a:lnTo>
                    <a:pt x="43773" y="264538"/>
                  </a:lnTo>
                  <a:lnTo>
                    <a:pt x="46813" y="264201"/>
                  </a:lnTo>
                  <a:lnTo>
                    <a:pt x="49394" y="264064"/>
                  </a:lnTo>
                  <a:lnTo>
                    <a:pt x="51642" y="264116"/>
                  </a:lnTo>
                  <a:lnTo>
                    <a:pt x="55779" y="264721"/>
                  </a:lnTo>
                  <a:lnTo>
                    <a:pt x="57668" y="265273"/>
                  </a:lnTo>
                  <a:lnTo>
                    <a:pt x="59442" y="265615"/>
                  </a:lnTo>
                  <a:lnTo>
                    <a:pt x="64641" y="265889"/>
                  </a:lnTo>
                  <a:lnTo>
                    <a:pt x="69790" y="265124"/>
                  </a:lnTo>
                  <a:lnTo>
                    <a:pt x="74688" y="264135"/>
                  </a:lnTo>
                  <a:lnTo>
                    <a:pt x="78306" y="263556"/>
                  </a:lnTo>
                  <a:lnTo>
                    <a:pt x="78488" y="262078"/>
                  </a:lnTo>
                  <a:lnTo>
                    <a:pt x="78284" y="260332"/>
                  </a:lnTo>
                  <a:lnTo>
                    <a:pt x="78868" y="259000"/>
                  </a:lnTo>
                  <a:lnTo>
                    <a:pt x="80007" y="257768"/>
                  </a:lnTo>
                  <a:lnTo>
                    <a:pt x="80968" y="257499"/>
                  </a:lnTo>
                  <a:lnTo>
                    <a:pt x="81386" y="261691"/>
                  </a:lnTo>
                  <a:lnTo>
                    <a:pt x="82540" y="262322"/>
                  </a:lnTo>
                  <a:lnTo>
                    <a:pt x="85770" y="262509"/>
                  </a:lnTo>
                  <a:lnTo>
                    <a:pt x="91013" y="262509"/>
                  </a:lnTo>
                  <a:lnTo>
                    <a:pt x="96650" y="262509"/>
                  </a:lnTo>
                  <a:lnTo>
                    <a:pt x="102286" y="262507"/>
                  </a:lnTo>
                  <a:lnTo>
                    <a:pt x="107922" y="262507"/>
                  </a:lnTo>
                  <a:lnTo>
                    <a:pt x="113558" y="262507"/>
                  </a:lnTo>
                  <a:lnTo>
                    <a:pt x="119194" y="262507"/>
                  </a:lnTo>
                  <a:lnTo>
                    <a:pt x="124829" y="262507"/>
                  </a:lnTo>
                  <a:lnTo>
                    <a:pt x="130466" y="262507"/>
                  </a:lnTo>
                  <a:lnTo>
                    <a:pt x="136101" y="262506"/>
                  </a:lnTo>
                  <a:lnTo>
                    <a:pt x="141737" y="262506"/>
                  </a:lnTo>
                  <a:lnTo>
                    <a:pt x="147373" y="262506"/>
                  </a:lnTo>
                  <a:lnTo>
                    <a:pt x="153009" y="262506"/>
                  </a:lnTo>
                  <a:lnTo>
                    <a:pt x="158645" y="262506"/>
                  </a:lnTo>
                  <a:lnTo>
                    <a:pt x="164280" y="262506"/>
                  </a:lnTo>
                  <a:lnTo>
                    <a:pt x="169916" y="262505"/>
                  </a:lnTo>
                  <a:lnTo>
                    <a:pt x="175552" y="262503"/>
                  </a:lnTo>
                  <a:lnTo>
                    <a:pt x="181188" y="262503"/>
                  </a:lnTo>
                  <a:lnTo>
                    <a:pt x="187029" y="262503"/>
                  </a:lnTo>
                  <a:lnTo>
                    <a:pt x="188601" y="254403"/>
                  </a:lnTo>
                  <a:lnTo>
                    <a:pt x="190040" y="246983"/>
                  </a:lnTo>
                  <a:lnTo>
                    <a:pt x="191246" y="240767"/>
                  </a:lnTo>
                  <a:lnTo>
                    <a:pt x="187109" y="236368"/>
                  </a:lnTo>
                  <a:lnTo>
                    <a:pt x="183819" y="232870"/>
                  </a:lnTo>
                  <a:lnTo>
                    <a:pt x="183057" y="226212"/>
                  </a:lnTo>
                  <a:lnTo>
                    <a:pt x="182269" y="219340"/>
                  </a:lnTo>
                  <a:lnTo>
                    <a:pt x="181484" y="212469"/>
                  </a:lnTo>
                  <a:lnTo>
                    <a:pt x="180696" y="205597"/>
                  </a:lnTo>
                  <a:lnTo>
                    <a:pt x="179909" y="198725"/>
                  </a:lnTo>
                  <a:lnTo>
                    <a:pt x="179122" y="191853"/>
                  </a:lnTo>
                  <a:lnTo>
                    <a:pt x="178336" y="184982"/>
                  </a:lnTo>
                  <a:lnTo>
                    <a:pt x="177549" y="178110"/>
                  </a:lnTo>
                  <a:lnTo>
                    <a:pt x="176761" y="171240"/>
                  </a:lnTo>
                  <a:lnTo>
                    <a:pt x="175976" y="164369"/>
                  </a:lnTo>
                  <a:lnTo>
                    <a:pt x="175188" y="157497"/>
                  </a:lnTo>
                  <a:lnTo>
                    <a:pt x="174401" y="150625"/>
                  </a:lnTo>
                  <a:lnTo>
                    <a:pt x="173614" y="143754"/>
                  </a:lnTo>
                  <a:lnTo>
                    <a:pt x="172828" y="136882"/>
                  </a:lnTo>
                  <a:lnTo>
                    <a:pt x="172041" y="130010"/>
                  </a:lnTo>
                  <a:lnTo>
                    <a:pt x="171253" y="123139"/>
                  </a:lnTo>
                  <a:lnTo>
                    <a:pt x="170468" y="116267"/>
                  </a:lnTo>
                  <a:lnTo>
                    <a:pt x="169680" y="109395"/>
                  </a:lnTo>
                  <a:lnTo>
                    <a:pt x="168893" y="102523"/>
                  </a:lnTo>
                  <a:lnTo>
                    <a:pt x="168107" y="95652"/>
                  </a:lnTo>
                  <a:lnTo>
                    <a:pt x="167320" y="88780"/>
                  </a:lnTo>
                  <a:lnTo>
                    <a:pt x="166533" y="81908"/>
                  </a:lnTo>
                  <a:lnTo>
                    <a:pt x="165745" y="75038"/>
                  </a:lnTo>
                  <a:lnTo>
                    <a:pt x="164960" y="68165"/>
                  </a:lnTo>
                  <a:lnTo>
                    <a:pt x="164172" y="61295"/>
                  </a:lnTo>
                  <a:lnTo>
                    <a:pt x="163385" y="54424"/>
                  </a:lnTo>
                  <a:lnTo>
                    <a:pt x="162599" y="47552"/>
                  </a:lnTo>
                  <a:lnTo>
                    <a:pt x="161812" y="40680"/>
                  </a:lnTo>
                  <a:lnTo>
                    <a:pt x="161025" y="33808"/>
                  </a:lnTo>
                  <a:lnTo>
                    <a:pt x="160237" y="26937"/>
                  </a:lnTo>
                  <a:lnTo>
                    <a:pt x="159452" y="20065"/>
                  </a:lnTo>
                  <a:lnTo>
                    <a:pt x="158664" y="13193"/>
                  </a:lnTo>
                  <a:lnTo>
                    <a:pt x="157879" y="6322"/>
                  </a:lnTo>
                  <a:lnTo>
                    <a:pt x="157141" y="26"/>
                  </a:lnTo>
                  <a:lnTo>
                    <a:pt x="165621" y="21"/>
                  </a:lnTo>
                  <a:lnTo>
                    <a:pt x="174668" y="17"/>
                  </a:lnTo>
                  <a:lnTo>
                    <a:pt x="183485" y="12"/>
                  </a:lnTo>
                  <a:lnTo>
                    <a:pt x="196414" y="5"/>
                  </a:lnTo>
                  <a:lnTo>
                    <a:pt x="206094" y="0"/>
                  </a:lnTo>
                  <a:lnTo>
                    <a:pt x="214539" y="5281"/>
                  </a:lnTo>
                  <a:lnTo>
                    <a:pt x="222184" y="10281"/>
                  </a:lnTo>
                  <a:lnTo>
                    <a:pt x="231236" y="16197"/>
                  </a:lnTo>
                  <a:lnTo>
                    <a:pt x="240284" y="22113"/>
                  </a:lnTo>
                  <a:lnTo>
                    <a:pt x="249334" y="28030"/>
                  </a:lnTo>
                  <a:lnTo>
                    <a:pt x="258384" y="33947"/>
                  </a:lnTo>
                  <a:lnTo>
                    <a:pt x="267432" y="39864"/>
                  </a:lnTo>
                  <a:lnTo>
                    <a:pt x="276483" y="45782"/>
                  </a:lnTo>
                  <a:lnTo>
                    <a:pt x="285533" y="51697"/>
                  </a:lnTo>
                  <a:lnTo>
                    <a:pt x="294583" y="57615"/>
                  </a:lnTo>
                  <a:lnTo>
                    <a:pt x="303632" y="63532"/>
                  </a:lnTo>
                  <a:lnTo>
                    <a:pt x="312682" y="69447"/>
                  </a:lnTo>
                  <a:lnTo>
                    <a:pt x="321731" y="75365"/>
                  </a:lnTo>
                  <a:lnTo>
                    <a:pt x="330780" y="81282"/>
                  </a:lnTo>
                  <a:lnTo>
                    <a:pt x="339362" y="86891"/>
                  </a:lnTo>
                  <a:lnTo>
                    <a:pt x="339831" y="87198"/>
                  </a:lnTo>
                  <a:lnTo>
                    <a:pt x="348880" y="93116"/>
                  </a:lnTo>
                  <a:lnTo>
                    <a:pt x="357928" y="99032"/>
                  </a:lnTo>
                  <a:lnTo>
                    <a:pt x="366979" y="104949"/>
                  </a:lnTo>
                  <a:lnTo>
                    <a:pt x="371016" y="107588"/>
                  </a:lnTo>
                  <a:lnTo>
                    <a:pt x="371394" y="108687"/>
                  </a:lnTo>
                  <a:lnTo>
                    <a:pt x="371769" y="110912"/>
                  </a:lnTo>
                  <a:lnTo>
                    <a:pt x="371529" y="113417"/>
                  </a:lnTo>
                  <a:lnTo>
                    <a:pt x="371575" y="115459"/>
                  </a:lnTo>
                  <a:lnTo>
                    <a:pt x="372768" y="116845"/>
                  </a:lnTo>
                  <a:lnTo>
                    <a:pt x="375016" y="118329"/>
                  </a:lnTo>
                  <a:lnTo>
                    <a:pt x="383870" y="122695"/>
                  </a:lnTo>
                  <a:lnTo>
                    <a:pt x="384572" y="123558"/>
                  </a:lnTo>
                  <a:lnTo>
                    <a:pt x="384885" y="125368"/>
                  </a:lnTo>
                  <a:lnTo>
                    <a:pt x="385937" y="127592"/>
                  </a:lnTo>
                  <a:lnTo>
                    <a:pt x="387810" y="128885"/>
                  </a:lnTo>
                  <a:lnTo>
                    <a:pt x="389999" y="129844"/>
                  </a:lnTo>
                  <a:lnTo>
                    <a:pt x="392662" y="130512"/>
                  </a:lnTo>
                  <a:lnTo>
                    <a:pt x="400691" y="131200"/>
                  </a:lnTo>
                  <a:lnTo>
                    <a:pt x="402391" y="132236"/>
                  </a:lnTo>
                  <a:lnTo>
                    <a:pt x="405853" y="136283"/>
                  </a:lnTo>
                  <a:lnTo>
                    <a:pt x="407734" y="137080"/>
                  </a:lnTo>
                  <a:lnTo>
                    <a:pt x="413083" y="138244"/>
                  </a:lnTo>
                  <a:lnTo>
                    <a:pt x="416955" y="138892"/>
                  </a:lnTo>
                  <a:lnTo>
                    <a:pt x="418553" y="139265"/>
                  </a:lnTo>
                  <a:lnTo>
                    <a:pt x="422056" y="140352"/>
                  </a:lnTo>
                  <a:lnTo>
                    <a:pt x="425863" y="142188"/>
                  </a:lnTo>
                  <a:lnTo>
                    <a:pt x="427893" y="143859"/>
                  </a:lnTo>
                  <a:lnTo>
                    <a:pt x="427885" y="144383"/>
                  </a:lnTo>
                  <a:lnTo>
                    <a:pt x="427866" y="145832"/>
                  </a:lnTo>
                  <a:lnTo>
                    <a:pt x="427836" y="150196"/>
                  </a:lnTo>
                  <a:lnTo>
                    <a:pt x="428538" y="152595"/>
                  </a:lnTo>
                  <a:lnTo>
                    <a:pt x="429334" y="154326"/>
                  </a:lnTo>
                  <a:lnTo>
                    <a:pt x="429293" y="155385"/>
                  </a:lnTo>
                  <a:lnTo>
                    <a:pt x="428333" y="156137"/>
                  </a:lnTo>
                  <a:lnTo>
                    <a:pt x="427580" y="157058"/>
                  </a:lnTo>
                  <a:lnTo>
                    <a:pt x="427161" y="158271"/>
                  </a:lnTo>
                  <a:lnTo>
                    <a:pt x="426074" y="159819"/>
                  </a:lnTo>
                  <a:lnTo>
                    <a:pt x="425194" y="161534"/>
                  </a:lnTo>
                  <a:lnTo>
                    <a:pt x="425572" y="162831"/>
                  </a:lnTo>
                  <a:lnTo>
                    <a:pt x="427078" y="163667"/>
                  </a:lnTo>
                  <a:lnTo>
                    <a:pt x="429336" y="165315"/>
                  </a:lnTo>
                  <a:lnTo>
                    <a:pt x="431201" y="166003"/>
                  </a:lnTo>
                  <a:lnTo>
                    <a:pt x="432113" y="166052"/>
                  </a:lnTo>
                  <a:lnTo>
                    <a:pt x="433341" y="166002"/>
                  </a:lnTo>
                  <a:lnTo>
                    <a:pt x="434388" y="165788"/>
                  </a:lnTo>
                  <a:lnTo>
                    <a:pt x="441151" y="164532"/>
                  </a:lnTo>
                  <a:lnTo>
                    <a:pt x="447415" y="16336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g904"/>
            <p:cNvSpPr/>
            <p:nvPr/>
          </p:nvSpPr>
          <p:spPr>
            <a:xfrm>
              <a:off x="6956256" y="2451196"/>
              <a:ext cx="5939" cy="4371"/>
            </a:xfrm>
            <a:custGeom>
              <a:avLst/>
              <a:pathLst>
                <a:path w="5939" h="4371">
                  <a:moveTo>
                    <a:pt x="5939" y="3473"/>
                  </a:moveTo>
                  <a:lnTo>
                    <a:pt x="5014" y="4371"/>
                  </a:lnTo>
                  <a:lnTo>
                    <a:pt x="2353" y="4331"/>
                  </a:lnTo>
                  <a:lnTo>
                    <a:pt x="29" y="2933"/>
                  </a:lnTo>
                  <a:lnTo>
                    <a:pt x="0" y="0"/>
                  </a:lnTo>
                  <a:lnTo>
                    <a:pt x="2682" y="580"/>
                  </a:lnTo>
                  <a:lnTo>
                    <a:pt x="5132" y="254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g905"/>
            <p:cNvSpPr/>
            <p:nvPr/>
          </p:nvSpPr>
          <p:spPr>
            <a:xfrm>
              <a:off x="6951534" y="2448506"/>
              <a:ext cx="3883" cy="1758"/>
            </a:xfrm>
            <a:custGeom>
              <a:avLst/>
              <a:pathLst>
                <a:path w="3883" h="1758">
                  <a:moveTo>
                    <a:pt x="3678" y="1331"/>
                  </a:moveTo>
                  <a:lnTo>
                    <a:pt x="2023" y="1758"/>
                  </a:lnTo>
                  <a:lnTo>
                    <a:pt x="383" y="927"/>
                  </a:lnTo>
                  <a:lnTo>
                    <a:pt x="0" y="425"/>
                  </a:lnTo>
                  <a:lnTo>
                    <a:pt x="2291" y="0"/>
                  </a:lnTo>
                  <a:lnTo>
                    <a:pt x="3408" y="372"/>
                  </a:lnTo>
                  <a:lnTo>
                    <a:pt x="3883" y="109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g906"/>
            <p:cNvSpPr/>
            <p:nvPr/>
          </p:nvSpPr>
          <p:spPr>
            <a:xfrm>
              <a:off x="9271064" y="3167665"/>
              <a:ext cx="4798" cy="4861"/>
            </a:xfrm>
            <a:custGeom>
              <a:avLst/>
              <a:pathLst>
                <a:path w="4798" h="4861">
                  <a:moveTo>
                    <a:pt x="1783" y="3257"/>
                  </a:moveTo>
                  <a:lnTo>
                    <a:pt x="450" y="4861"/>
                  </a:lnTo>
                  <a:lnTo>
                    <a:pt x="0" y="4792"/>
                  </a:lnTo>
                  <a:lnTo>
                    <a:pt x="612" y="2118"/>
                  </a:lnTo>
                  <a:lnTo>
                    <a:pt x="2836" y="168"/>
                  </a:lnTo>
                  <a:lnTo>
                    <a:pt x="4798" y="0"/>
                  </a:lnTo>
                  <a:lnTo>
                    <a:pt x="4568" y="1207"/>
                  </a:lnTo>
                  <a:lnTo>
                    <a:pt x="3127" y="269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g907"/>
            <p:cNvSpPr/>
            <p:nvPr/>
          </p:nvSpPr>
          <p:spPr>
            <a:xfrm>
              <a:off x="9270026" y="3141993"/>
              <a:ext cx="5885" cy="6644"/>
            </a:xfrm>
            <a:custGeom>
              <a:avLst/>
              <a:pathLst>
                <a:path w="5885" h="6644">
                  <a:moveTo>
                    <a:pt x="3572" y="762"/>
                  </a:moveTo>
                  <a:lnTo>
                    <a:pt x="5885" y="5544"/>
                  </a:lnTo>
                  <a:lnTo>
                    <a:pt x="5634" y="6278"/>
                  </a:lnTo>
                  <a:lnTo>
                    <a:pt x="5278" y="6644"/>
                  </a:lnTo>
                  <a:lnTo>
                    <a:pt x="4733" y="6518"/>
                  </a:lnTo>
                  <a:lnTo>
                    <a:pt x="3804" y="3939"/>
                  </a:lnTo>
                  <a:lnTo>
                    <a:pt x="2069" y="2276"/>
                  </a:lnTo>
                  <a:lnTo>
                    <a:pt x="0" y="2589"/>
                  </a:lnTo>
                  <a:lnTo>
                    <a:pt x="1716" y="474"/>
                  </a:lnTo>
                  <a:lnTo>
                    <a:pt x="2398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g908"/>
            <p:cNvSpPr/>
            <p:nvPr/>
          </p:nvSpPr>
          <p:spPr>
            <a:xfrm>
              <a:off x="9280995" y="3139046"/>
              <a:ext cx="1775" cy="3525"/>
            </a:xfrm>
            <a:custGeom>
              <a:avLst/>
              <a:pathLst>
                <a:path w="1775" h="3525">
                  <a:moveTo>
                    <a:pt x="1775" y="3466"/>
                  </a:moveTo>
                  <a:lnTo>
                    <a:pt x="1146" y="3525"/>
                  </a:lnTo>
                  <a:lnTo>
                    <a:pt x="569" y="3390"/>
                  </a:lnTo>
                  <a:lnTo>
                    <a:pt x="0" y="2963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09"/>
            <p:cNvSpPr/>
            <p:nvPr/>
          </p:nvSpPr>
          <p:spPr>
            <a:xfrm>
              <a:off x="9272978" y="3119811"/>
              <a:ext cx="3322" cy="9043"/>
            </a:xfrm>
            <a:custGeom>
              <a:avLst/>
              <a:pathLst>
                <a:path w="3322" h="9043">
                  <a:moveTo>
                    <a:pt x="950" y="8422"/>
                  </a:moveTo>
                  <a:lnTo>
                    <a:pt x="798" y="9043"/>
                  </a:lnTo>
                  <a:lnTo>
                    <a:pt x="610" y="9021"/>
                  </a:lnTo>
                  <a:lnTo>
                    <a:pt x="0" y="8582"/>
                  </a:lnTo>
                  <a:lnTo>
                    <a:pt x="380" y="5963"/>
                  </a:lnTo>
                  <a:lnTo>
                    <a:pt x="1430" y="3821"/>
                  </a:lnTo>
                  <a:lnTo>
                    <a:pt x="2509" y="680"/>
                  </a:lnTo>
                  <a:lnTo>
                    <a:pt x="3103" y="0"/>
                  </a:lnTo>
                  <a:lnTo>
                    <a:pt x="3322" y="1661"/>
                  </a:lnTo>
                  <a:lnTo>
                    <a:pt x="2666" y="5220"/>
                  </a:lnTo>
                  <a:lnTo>
                    <a:pt x="2099" y="716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g910"/>
            <p:cNvSpPr/>
            <p:nvPr/>
          </p:nvSpPr>
          <p:spPr>
            <a:xfrm>
              <a:off x="9278205" y="3119205"/>
              <a:ext cx="4900" cy="7357"/>
            </a:xfrm>
            <a:custGeom>
              <a:avLst/>
              <a:pathLst>
                <a:path w="4900" h="7357">
                  <a:moveTo>
                    <a:pt x="4900" y="1659"/>
                  </a:moveTo>
                  <a:lnTo>
                    <a:pt x="4199" y="7357"/>
                  </a:lnTo>
                  <a:lnTo>
                    <a:pt x="2442" y="6569"/>
                  </a:lnTo>
                  <a:lnTo>
                    <a:pt x="1611" y="6572"/>
                  </a:lnTo>
                  <a:lnTo>
                    <a:pt x="563" y="3354"/>
                  </a:lnTo>
                  <a:lnTo>
                    <a:pt x="636" y="2489"/>
                  </a:lnTo>
                  <a:lnTo>
                    <a:pt x="0" y="371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g911"/>
            <p:cNvSpPr/>
            <p:nvPr/>
          </p:nvSpPr>
          <p:spPr>
            <a:xfrm>
              <a:off x="9268088" y="3117677"/>
              <a:ext cx="2023" cy="6174"/>
            </a:xfrm>
            <a:custGeom>
              <a:avLst/>
              <a:pathLst>
                <a:path w="2023" h="6174">
                  <a:moveTo>
                    <a:pt x="1799" y="4638"/>
                  </a:moveTo>
                  <a:lnTo>
                    <a:pt x="2023" y="6174"/>
                  </a:lnTo>
                  <a:lnTo>
                    <a:pt x="296" y="4541"/>
                  </a:lnTo>
                  <a:lnTo>
                    <a:pt x="0" y="0"/>
                  </a:lnTo>
                  <a:lnTo>
                    <a:pt x="1360" y="2861"/>
                  </a:lnTo>
                  <a:lnTo>
                    <a:pt x="1945" y="351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g912"/>
            <p:cNvSpPr/>
            <p:nvPr/>
          </p:nvSpPr>
          <p:spPr>
            <a:xfrm>
              <a:off x="9280361" y="3111486"/>
              <a:ext cx="4285" cy="5108"/>
            </a:xfrm>
            <a:custGeom>
              <a:avLst/>
              <a:pathLst>
                <a:path w="4285" h="5108">
                  <a:moveTo>
                    <a:pt x="1700" y="4953"/>
                  </a:moveTo>
                  <a:lnTo>
                    <a:pt x="547" y="5108"/>
                  </a:lnTo>
                  <a:lnTo>
                    <a:pt x="0" y="635"/>
                  </a:lnTo>
                  <a:lnTo>
                    <a:pt x="323" y="0"/>
                  </a:lnTo>
                  <a:lnTo>
                    <a:pt x="1956" y="2185"/>
                  </a:lnTo>
                  <a:lnTo>
                    <a:pt x="4285" y="3527"/>
                  </a:lnTo>
                  <a:lnTo>
                    <a:pt x="3370" y="439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g913"/>
            <p:cNvSpPr/>
            <p:nvPr/>
          </p:nvSpPr>
          <p:spPr>
            <a:xfrm>
              <a:off x="9268833" y="3105751"/>
              <a:ext cx="2747" cy="4060"/>
            </a:xfrm>
            <a:custGeom>
              <a:avLst/>
              <a:pathLst>
                <a:path w="2747" h="4060">
                  <a:moveTo>
                    <a:pt x="2747" y="3906"/>
                  </a:moveTo>
                  <a:lnTo>
                    <a:pt x="2426" y="4060"/>
                  </a:lnTo>
                  <a:lnTo>
                    <a:pt x="1967" y="3971"/>
                  </a:lnTo>
                  <a:lnTo>
                    <a:pt x="1052" y="3518"/>
                  </a:lnTo>
                  <a:lnTo>
                    <a:pt x="0" y="1639"/>
                  </a:lnTo>
                  <a:lnTo>
                    <a:pt x="553" y="323"/>
                  </a:lnTo>
                  <a:lnTo>
                    <a:pt x="941" y="0"/>
                  </a:lnTo>
                  <a:lnTo>
                    <a:pt x="1867" y="110"/>
                  </a:lnTo>
                  <a:lnTo>
                    <a:pt x="2353" y="361"/>
                  </a:lnTo>
                  <a:lnTo>
                    <a:pt x="2517" y="844"/>
                  </a:lnTo>
                  <a:lnTo>
                    <a:pt x="2242" y="1890"/>
                  </a:lnTo>
                  <a:lnTo>
                    <a:pt x="2288" y="27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4"/>
            <p:cNvSpPr/>
            <p:nvPr/>
          </p:nvSpPr>
          <p:spPr>
            <a:xfrm>
              <a:off x="9266107" y="3102821"/>
              <a:ext cx="3521" cy="3284"/>
            </a:xfrm>
            <a:custGeom>
              <a:avLst/>
              <a:pathLst>
                <a:path w="3521" h="3284">
                  <a:moveTo>
                    <a:pt x="3521" y="222"/>
                  </a:moveTo>
                  <a:lnTo>
                    <a:pt x="3362" y="1225"/>
                  </a:lnTo>
                  <a:lnTo>
                    <a:pt x="1759" y="3284"/>
                  </a:lnTo>
                  <a:lnTo>
                    <a:pt x="361" y="2087"/>
                  </a:lnTo>
                  <a:lnTo>
                    <a:pt x="0" y="1430"/>
                  </a:lnTo>
                  <a:lnTo>
                    <a:pt x="1425" y="111"/>
                  </a:lnTo>
                  <a:lnTo>
                    <a:pt x="2941" y="299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g915"/>
            <p:cNvSpPr/>
            <p:nvPr/>
          </p:nvSpPr>
          <p:spPr>
            <a:xfrm>
              <a:off x="9276162" y="3095074"/>
              <a:ext cx="4579" cy="9455"/>
            </a:xfrm>
            <a:custGeom>
              <a:avLst/>
              <a:pathLst>
                <a:path w="4579" h="9455">
                  <a:moveTo>
                    <a:pt x="3078" y="2216"/>
                  </a:moveTo>
                  <a:lnTo>
                    <a:pt x="3699" y="2975"/>
                  </a:lnTo>
                  <a:lnTo>
                    <a:pt x="4579" y="2952"/>
                  </a:lnTo>
                  <a:lnTo>
                    <a:pt x="4336" y="5649"/>
                  </a:lnTo>
                  <a:lnTo>
                    <a:pt x="2164" y="8967"/>
                  </a:lnTo>
                  <a:lnTo>
                    <a:pt x="882" y="9450"/>
                  </a:lnTo>
                  <a:lnTo>
                    <a:pt x="312" y="9455"/>
                  </a:lnTo>
                  <a:lnTo>
                    <a:pt x="798" y="4607"/>
                  </a:lnTo>
                  <a:lnTo>
                    <a:pt x="0" y="1840"/>
                  </a:lnTo>
                  <a:lnTo>
                    <a:pt x="264" y="0"/>
                  </a:lnTo>
                  <a:lnTo>
                    <a:pt x="2595" y="8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g916"/>
            <p:cNvSpPr/>
            <p:nvPr/>
          </p:nvSpPr>
          <p:spPr>
            <a:xfrm>
              <a:off x="9274732" y="3080592"/>
              <a:ext cx="1786" cy="7392"/>
            </a:xfrm>
            <a:custGeom>
              <a:avLst/>
              <a:pathLst>
                <a:path w="1786" h="7392">
                  <a:moveTo>
                    <a:pt x="1786" y="2851"/>
                  </a:moveTo>
                  <a:lnTo>
                    <a:pt x="1613" y="7392"/>
                  </a:lnTo>
                  <a:lnTo>
                    <a:pt x="234" y="5201"/>
                  </a:lnTo>
                  <a:lnTo>
                    <a:pt x="0" y="2704"/>
                  </a:lnTo>
                  <a:lnTo>
                    <a:pt x="104" y="377"/>
                  </a:lnTo>
                  <a:lnTo>
                    <a:pt x="401" y="0"/>
                  </a:lnTo>
                  <a:lnTo>
                    <a:pt x="491" y="356"/>
                  </a:lnTo>
                  <a:lnTo>
                    <a:pt x="1322" y="139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g917"/>
            <p:cNvSpPr/>
            <p:nvPr/>
          </p:nvSpPr>
          <p:spPr>
            <a:xfrm>
              <a:off x="9177535" y="3005130"/>
              <a:ext cx="2892" cy="3845"/>
            </a:xfrm>
            <a:custGeom>
              <a:avLst/>
              <a:pathLst>
                <a:path w="2892" h="3845">
                  <a:moveTo>
                    <a:pt x="1972" y="3141"/>
                  </a:moveTo>
                  <a:lnTo>
                    <a:pt x="1405" y="3845"/>
                  </a:lnTo>
                  <a:lnTo>
                    <a:pt x="272" y="3340"/>
                  </a:lnTo>
                  <a:lnTo>
                    <a:pt x="0" y="3038"/>
                  </a:lnTo>
                  <a:lnTo>
                    <a:pt x="2612" y="0"/>
                  </a:lnTo>
                  <a:lnTo>
                    <a:pt x="2892" y="113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g918"/>
            <p:cNvSpPr/>
            <p:nvPr/>
          </p:nvSpPr>
          <p:spPr>
            <a:xfrm>
              <a:off x="9167985" y="2997600"/>
              <a:ext cx="6376" cy="9868"/>
            </a:xfrm>
            <a:custGeom>
              <a:avLst/>
              <a:pathLst>
                <a:path w="6376" h="9868">
                  <a:moveTo>
                    <a:pt x="2455" y="7172"/>
                  </a:moveTo>
                  <a:lnTo>
                    <a:pt x="663" y="9868"/>
                  </a:lnTo>
                  <a:lnTo>
                    <a:pt x="0" y="5841"/>
                  </a:lnTo>
                  <a:lnTo>
                    <a:pt x="2925" y="3597"/>
                  </a:lnTo>
                  <a:lnTo>
                    <a:pt x="4369" y="1455"/>
                  </a:lnTo>
                  <a:lnTo>
                    <a:pt x="5896" y="0"/>
                  </a:lnTo>
                  <a:lnTo>
                    <a:pt x="6376" y="1774"/>
                  </a:lnTo>
                  <a:lnTo>
                    <a:pt x="4924" y="514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g919"/>
            <p:cNvSpPr/>
            <p:nvPr/>
          </p:nvSpPr>
          <p:spPr>
            <a:xfrm>
              <a:off x="9253132" y="2989322"/>
              <a:ext cx="3605" cy="7321"/>
            </a:xfrm>
            <a:custGeom>
              <a:avLst/>
              <a:pathLst>
                <a:path w="3605" h="7321">
                  <a:moveTo>
                    <a:pt x="2925" y="6959"/>
                  </a:moveTo>
                  <a:lnTo>
                    <a:pt x="1881" y="7321"/>
                  </a:lnTo>
                  <a:lnTo>
                    <a:pt x="310" y="5509"/>
                  </a:lnTo>
                  <a:lnTo>
                    <a:pt x="0" y="1217"/>
                  </a:lnTo>
                  <a:lnTo>
                    <a:pt x="1306" y="226"/>
                  </a:lnTo>
                  <a:lnTo>
                    <a:pt x="2013" y="0"/>
                  </a:lnTo>
                  <a:lnTo>
                    <a:pt x="3035" y="526"/>
                  </a:lnTo>
                  <a:lnTo>
                    <a:pt x="3429" y="1223"/>
                  </a:lnTo>
                  <a:lnTo>
                    <a:pt x="3605" y="2087"/>
                  </a:lnTo>
                  <a:lnTo>
                    <a:pt x="3322" y="29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g920"/>
            <p:cNvSpPr/>
            <p:nvPr/>
          </p:nvSpPr>
          <p:spPr>
            <a:xfrm>
              <a:off x="9143103" y="2923450"/>
              <a:ext cx="7129" cy="5889"/>
            </a:xfrm>
            <a:custGeom>
              <a:avLst/>
              <a:pathLst>
                <a:path w="7129" h="5889">
                  <a:moveTo>
                    <a:pt x="5618" y="5652"/>
                  </a:moveTo>
                  <a:lnTo>
                    <a:pt x="5154" y="5889"/>
                  </a:lnTo>
                  <a:lnTo>
                    <a:pt x="2277" y="3571"/>
                  </a:lnTo>
                  <a:lnTo>
                    <a:pt x="0" y="588"/>
                  </a:lnTo>
                  <a:lnTo>
                    <a:pt x="3613" y="0"/>
                  </a:lnTo>
                  <a:lnTo>
                    <a:pt x="7108" y="643"/>
                  </a:lnTo>
                  <a:lnTo>
                    <a:pt x="7129" y="2231"/>
                  </a:lnTo>
                  <a:lnTo>
                    <a:pt x="6379" y="47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g921"/>
            <p:cNvSpPr/>
            <p:nvPr/>
          </p:nvSpPr>
          <p:spPr>
            <a:xfrm>
              <a:off x="9147429" y="2904951"/>
              <a:ext cx="8384" cy="7172"/>
            </a:xfrm>
            <a:custGeom>
              <a:avLst/>
              <a:pathLst>
                <a:path w="8384" h="7172">
                  <a:moveTo>
                    <a:pt x="1956" y="0"/>
                  </a:moveTo>
                  <a:lnTo>
                    <a:pt x="5124" y="2292"/>
                  </a:lnTo>
                  <a:lnTo>
                    <a:pt x="6374" y="2133"/>
                  </a:lnTo>
                  <a:lnTo>
                    <a:pt x="8336" y="3582"/>
                  </a:lnTo>
                  <a:lnTo>
                    <a:pt x="8384" y="4147"/>
                  </a:lnTo>
                  <a:lnTo>
                    <a:pt x="8012" y="5328"/>
                  </a:lnTo>
                  <a:lnTo>
                    <a:pt x="7127" y="6251"/>
                  </a:lnTo>
                  <a:lnTo>
                    <a:pt x="4730" y="7172"/>
                  </a:lnTo>
                  <a:lnTo>
                    <a:pt x="3089" y="6426"/>
                  </a:lnTo>
                  <a:lnTo>
                    <a:pt x="2439" y="3922"/>
                  </a:lnTo>
                  <a:lnTo>
                    <a:pt x="501" y="2744"/>
                  </a:lnTo>
                  <a:lnTo>
                    <a:pt x="0" y="1745"/>
                  </a:lnTo>
                  <a:lnTo>
                    <a:pt x="1225" y="38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g922"/>
            <p:cNvSpPr/>
            <p:nvPr/>
          </p:nvSpPr>
          <p:spPr>
            <a:xfrm>
              <a:off x="9141042" y="2894116"/>
              <a:ext cx="2774" cy="5404"/>
            </a:xfrm>
            <a:custGeom>
              <a:avLst/>
              <a:pathLst>
                <a:path w="2774" h="5404">
                  <a:moveTo>
                    <a:pt x="2180" y="1596"/>
                  </a:moveTo>
                  <a:lnTo>
                    <a:pt x="2774" y="5404"/>
                  </a:lnTo>
                  <a:lnTo>
                    <a:pt x="877" y="3976"/>
                  </a:lnTo>
                  <a:lnTo>
                    <a:pt x="183" y="2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g923"/>
            <p:cNvSpPr/>
            <p:nvPr/>
          </p:nvSpPr>
          <p:spPr>
            <a:xfrm>
              <a:off x="9127219" y="2890354"/>
              <a:ext cx="3054" cy="7119"/>
            </a:xfrm>
            <a:custGeom>
              <a:avLst/>
              <a:pathLst>
                <a:path w="3054" h="7119">
                  <a:moveTo>
                    <a:pt x="2693" y="4491"/>
                  </a:moveTo>
                  <a:lnTo>
                    <a:pt x="3054" y="7119"/>
                  </a:lnTo>
                  <a:lnTo>
                    <a:pt x="1726" y="6036"/>
                  </a:lnTo>
                  <a:lnTo>
                    <a:pt x="0" y="2395"/>
                  </a:lnTo>
                  <a:lnTo>
                    <a:pt x="53" y="0"/>
                  </a:lnTo>
                  <a:lnTo>
                    <a:pt x="1295" y="111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g924"/>
            <p:cNvSpPr/>
            <p:nvPr/>
          </p:nvSpPr>
          <p:spPr>
            <a:xfrm>
              <a:off x="9106961" y="2657384"/>
              <a:ext cx="247812" cy="510733"/>
            </a:xfrm>
            <a:custGeom>
              <a:avLst/>
              <a:pathLst>
                <a:path w="247812" h="510733">
                  <a:moveTo>
                    <a:pt x="247580" y="192043"/>
                  </a:moveTo>
                  <a:lnTo>
                    <a:pt x="245963" y="194774"/>
                  </a:lnTo>
                  <a:lnTo>
                    <a:pt x="241740" y="197605"/>
                  </a:lnTo>
                  <a:lnTo>
                    <a:pt x="238755" y="199042"/>
                  </a:lnTo>
                  <a:lnTo>
                    <a:pt x="237018" y="199085"/>
                  </a:lnTo>
                  <a:lnTo>
                    <a:pt x="235539" y="200779"/>
                  </a:lnTo>
                  <a:lnTo>
                    <a:pt x="234324" y="204122"/>
                  </a:lnTo>
                  <a:lnTo>
                    <a:pt x="233067" y="206086"/>
                  </a:lnTo>
                  <a:lnTo>
                    <a:pt x="231766" y="206670"/>
                  </a:lnTo>
                  <a:lnTo>
                    <a:pt x="230924" y="207936"/>
                  </a:lnTo>
                  <a:lnTo>
                    <a:pt x="230541" y="209883"/>
                  </a:lnTo>
                  <a:lnTo>
                    <a:pt x="231288" y="210924"/>
                  </a:lnTo>
                  <a:lnTo>
                    <a:pt x="233177" y="211062"/>
                  </a:lnTo>
                  <a:lnTo>
                    <a:pt x="233323" y="211606"/>
                  </a:lnTo>
                  <a:lnTo>
                    <a:pt x="231725" y="212558"/>
                  </a:lnTo>
                  <a:lnTo>
                    <a:pt x="229742" y="212893"/>
                  </a:lnTo>
                  <a:lnTo>
                    <a:pt x="227367" y="212610"/>
                  </a:lnTo>
                  <a:lnTo>
                    <a:pt x="225119" y="213371"/>
                  </a:lnTo>
                  <a:lnTo>
                    <a:pt x="222998" y="215179"/>
                  </a:lnTo>
                  <a:lnTo>
                    <a:pt x="221190" y="219080"/>
                  </a:lnTo>
                  <a:lnTo>
                    <a:pt x="219692" y="225073"/>
                  </a:lnTo>
                  <a:lnTo>
                    <a:pt x="219492" y="226609"/>
                  </a:lnTo>
                  <a:lnTo>
                    <a:pt x="216208" y="224869"/>
                  </a:lnTo>
                  <a:lnTo>
                    <a:pt x="214846" y="223879"/>
                  </a:lnTo>
                  <a:lnTo>
                    <a:pt x="213078" y="223631"/>
                  </a:lnTo>
                  <a:lnTo>
                    <a:pt x="211278" y="224735"/>
                  </a:lnTo>
                  <a:lnTo>
                    <a:pt x="209845" y="225927"/>
                  </a:lnTo>
                  <a:lnTo>
                    <a:pt x="208374" y="226366"/>
                  </a:lnTo>
                  <a:lnTo>
                    <a:pt x="206124" y="226504"/>
                  </a:lnTo>
                  <a:lnTo>
                    <a:pt x="203166" y="225886"/>
                  </a:lnTo>
                  <a:lnTo>
                    <a:pt x="201155" y="225327"/>
                  </a:lnTo>
                  <a:lnTo>
                    <a:pt x="200853" y="225630"/>
                  </a:lnTo>
                  <a:lnTo>
                    <a:pt x="201946" y="228156"/>
                  </a:lnTo>
                  <a:lnTo>
                    <a:pt x="202337" y="230171"/>
                  </a:lnTo>
                  <a:lnTo>
                    <a:pt x="201903" y="231218"/>
                  </a:lnTo>
                  <a:lnTo>
                    <a:pt x="200953" y="232090"/>
                  </a:lnTo>
                  <a:lnTo>
                    <a:pt x="199506" y="232776"/>
                  </a:lnTo>
                  <a:lnTo>
                    <a:pt x="197812" y="233179"/>
                  </a:lnTo>
                  <a:lnTo>
                    <a:pt x="196314" y="233137"/>
                  </a:lnTo>
                  <a:lnTo>
                    <a:pt x="193915" y="232177"/>
                  </a:lnTo>
                  <a:lnTo>
                    <a:pt x="192088" y="232137"/>
                  </a:lnTo>
                  <a:lnTo>
                    <a:pt x="190525" y="232613"/>
                  </a:lnTo>
                  <a:lnTo>
                    <a:pt x="189573" y="233324"/>
                  </a:lnTo>
                  <a:lnTo>
                    <a:pt x="189046" y="234204"/>
                  </a:lnTo>
                  <a:lnTo>
                    <a:pt x="188126" y="239190"/>
                  </a:lnTo>
                  <a:lnTo>
                    <a:pt x="187314" y="240749"/>
                  </a:lnTo>
                  <a:lnTo>
                    <a:pt x="186172" y="241635"/>
                  </a:lnTo>
                  <a:lnTo>
                    <a:pt x="185042" y="241726"/>
                  </a:lnTo>
                  <a:lnTo>
                    <a:pt x="183487" y="241481"/>
                  </a:lnTo>
                  <a:lnTo>
                    <a:pt x="181860" y="241685"/>
                  </a:lnTo>
                  <a:lnTo>
                    <a:pt x="174488" y="243613"/>
                  </a:lnTo>
                  <a:lnTo>
                    <a:pt x="173413" y="243803"/>
                  </a:lnTo>
                  <a:lnTo>
                    <a:pt x="171101" y="243949"/>
                  </a:lnTo>
                  <a:lnTo>
                    <a:pt x="168955" y="244001"/>
                  </a:lnTo>
                  <a:lnTo>
                    <a:pt x="167447" y="243907"/>
                  </a:lnTo>
                  <a:lnTo>
                    <a:pt x="163909" y="241932"/>
                  </a:lnTo>
                  <a:lnTo>
                    <a:pt x="162195" y="241722"/>
                  </a:lnTo>
                  <a:lnTo>
                    <a:pt x="161256" y="242281"/>
                  </a:lnTo>
                  <a:lnTo>
                    <a:pt x="160598" y="244928"/>
                  </a:lnTo>
                  <a:lnTo>
                    <a:pt x="158530" y="246610"/>
                  </a:lnTo>
                  <a:lnTo>
                    <a:pt x="155778" y="250282"/>
                  </a:lnTo>
                  <a:lnTo>
                    <a:pt x="155136" y="255646"/>
                  </a:lnTo>
                  <a:lnTo>
                    <a:pt x="155422" y="259388"/>
                  </a:lnTo>
                  <a:lnTo>
                    <a:pt x="152942" y="263090"/>
                  </a:lnTo>
                  <a:lnTo>
                    <a:pt x="152718" y="264878"/>
                  </a:lnTo>
                  <a:lnTo>
                    <a:pt x="154043" y="273472"/>
                  </a:lnTo>
                  <a:lnTo>
                    <a:pt x="153819" y="274373"/>
                  </a:lnTo>
                  <a:lnTo>
                    <a:pt x="153317" y="274820"/>
                  </a:lnTo>
                  <a:lnTo>
                    <a:pt x="151765" y="275118"/>
                  </a:lnTo>
                  <a:lnTo>
                    <a:pt x="149161" y="276017"/>
                  </a:lnTo>
                  <a:lnTo>
                    <a:pt x="147442" y="276872"/>
                  </a:lnTo>
                  <a:lnTo>
                    <a:pt x="146608" y="276969"/>
                  </a:lnTo>
                  <a:lnTo>
                    <a:pt x="144179" y="276326"/>
                  </a:lnTo>
                  <a:lnTo>
                    <a:pt x="143540" y="276313"/>
                  </a:lnTo>
                  <a:lnTo>
                    <a:pt x="143726" y="276968"/>
                  </a:lnTo>
                  <a:lnTo>
                    <a:pt x="145663" y="280688"/>
                  </a:lnTo>
                  <a:lnTo>
                    <a:pt x="147682" y="282450"/>
                  </a:lnTo>
                  <a:lnTo>
                    <a:pt x="149768" y="282254"/>
                  </a:lnTo>
                  <a:lnTo>
                    <a:pt x="150677" y="282604"/>
                  </a:lnTo>
                  <a:lnTo>
                    <a:pt x="150408" y="283497"/>
                  </a:lnTo>
                  <a:lnTo>
                    <a:pt x="151212" y="285826"/>
                  </a:lnTo>
                  <a:lnTo>
                    <a:pt x="153095" y="289593"/>
                  </a:lnTo>
                  <a:lnTo>
                    <a:pt x="153654" y="292415"/>
                  </a:lnTo>
                  <a:lnTo>
                    <a:pt x="152510" y="295227"/>
                  </a:lnTo>
                  <a:lnTo>
                    <a:pt x="152728" y="296233"/>
                  </a:lnTo>
                  <a:lnTo>
                    <a:pt x="153354" y="296822"/>
                  </a:lnTo>
                  <a:lnTo>
                    <a:pt x="155119" y="299435"/>
                  </a:lnTo>
                  <a:lnTo>
                    <a:pt x="158887" y="303524"/>
                  </a:lnTo>
                  <a:lnTo>
                    <a:pt x="162584" y="307945"/>
                  </a:lnTo>
                  <a:lnTo>
                    <a:pt x="165666" y="311632"/>
                  </a:lnTo>
                  <a:lnTo>
                    <a:pt x="167930" y="314181"/>
                  </a:lnTo>
                  <a:lnTo>
                    <a:pt x="172968" y="318933"/>
                  </a:lnTo>
                  <a:lnTo>
                    <a:pt x="173861" y="321162"/>
                  </a:lnTo>
                  <a:lnTo>
                    <a:pt x="174053" y="325661"/>
                  </a:lnTo>
                  <a:lnTo>
                    <a:pt x="175297" y="328259"/>
                  </a:lnTo>
                  <a:lnTo>
                    <a:pt x="176447" y="330117"/>
                  </a:lnTo>
                  <a:lnTo>
                    <a:pt x="177245" y="331669"/>
                  </a:lnTo>
                  <a:lnTo>
                    <a:pt x="179099" y="336764"/>
                  </a:lnTo>
                  <a:lnTo>
                    <a:pt x="179888" y="337455"/>
                  </a:lnTo>
                  <a:lnTo>
                    <a:pt x="183927" y="334356"/>
                  </a:lnTo>
                  <a:lnTo>
                    <a:pt x="184864" y="335002"/>
                  </a:lnTo>
                  <a:lnTo>
                    <a:pt x="185387" y="336170"/>
                  </a:lnTo>
                  <a:lnTo>
                    <a:pt x="185393" y="337657"/>
                  </a:lnTo>
                  <a:lnTo>
                    <a:pt x="184758" y="339344"/>
                  </a:lnTo>
                  <a:lnTo>
                    <a:pt x="183444" y="340898"/>
                  </a:lnTo>
                  <a:lnTo>
                    <a:pt x="177210" y="344494"/>
                  </a:lnTo>
                  <a:lnTo>
                    <a:pt x="176703" y="347591"/>
                  </a:lnTo>
                  <a:lnTo>
                    <a:pt x="176266" y="352289"/>
                  </a:lnTo>
                  <a:lnTo>
                    <a:pt x="176163" y="358060"/>
                  </a:lnTo>
                  <a:lnTo>
                    <a:pt x="176460" y="362377"/>
                  </a:lnTo>
                  <a:lnTo>
                    <a:pt x="176231" y="363368"/>
                  </a:lnTo>
                  <a:lnTo>
                    <a:pt x="175688" y="363838"/>
                  </a:lnTo>
                  <a:lnTo>
                    <a:pt x="173335" y="363653"/>
                  </a:lnTo>
                  <a:lnTo>
                    <a:pt x="169943" y="365831"/>
                  </a:lnTo>
                  <a:lnTo>
                    <a:pt x="168747" y="366024"/>
                  </a:lnTo>
                  <a:lnTo>
                    <a:pt x="167258" y="366859"/>
                  </a:lnTo>
                  <a:lnTo>
                    <a:pt x="166119" y="367889"/>
                  </a:lnTo>
                  <a:lnTo>
                    <a:pt x="165758" y="369455"/>
                  </a:lnTo>
                  <a:lnTo>
                    <a:pt x="166427" y="374194"/>
                  </a:lnTo>
                  <a:lnTo>
                    <a:pt x="167638" y="378648"/>
                  </a:lnTo>
                  <a:lnTo>
                    <a:pt x="170019" y="381916"/>
                  </a:lnTo>
                  <a:lnTo>
                    <a:pt x="171899" y="384500"/>
                  </a:lnTo>
                  <a:lnTo>
                    <a:pt x="174520" y="388095"/>
                  </a:lnTo>
                  <a:lnTo>
                    <a:pt x="176592" y="391217"/>
                  </a:lnTo>
                  <a:lnTo>
                    <a:pt x="180770" y="394648"/>
                  </a:lnTo>
                  <a:lnTo>
                    <a:pt x="186639" y="399785"/>
                  </a:lnTo>
                  <a:lnTo>
                    <a:pt x="188879" y="402623"/>
                  </a:lnTo>
                  <a:lnTo>
                    <a:pt x="190857" y="406061"/>
                  </a:lnTo>
                  <a:lnTo>
                    <a:pt x="192255" y="408992"/>
                  </a:lnTo>
                  <a:lnTo>
                    <a:pt x="192787" y="412886"/>
                  </a:lnTo>
                  <a:lnTo>
                    <a:pt x="193219" y="415065"/>
                  </a:lnTo>
                  <a:lnTo>
                    <a:pt x="193343" y="422356"/>
                  </a:lnTo>
                  <a:lnTo>
                    <a:pt x="192263" y="424016"/>
                  </a:lnTo>
                  <a:lnTo>
                    <a:pt x="191443" y="425936"/>
                  </a:lnTo>
                  <a:lnTo>
                    <a:pt x="191899" y="427947"/>
                  </a:lnTo>
                  <a:lnTo>
                    <a:pt x="193270" y="429865"/>
                  </a:lnTo>
                  <a:lnTo>
                    <a:pt x="193270" y="432059"/>
                  </a:lnTo>
                  <a:lnTo>
                    <a:pt x="194549" y="435989"/>
                  </a:lnTo>
                  <a:lnTo>
                    <a:pt x="196692" y="438389"/>
                  </a:lnTo>
                  <a:lnTo>
                    <a:pt x="198754" y="440010"/>
                  </a:lnTo>
                  <a:lnTo>
                    <a:pt x="199668" y="441290"/>
                  </a:lnTo>
                  <a:lnTo>
                    <a:pt x="199369" y="443342"/>
                  </a:lnTo>
                  <a:lnTo>
                    <a:pt x="199979" y="445520"/>
                  </a:lnTo>
                  <a:lnTo>
                    <a:pt x="200424" y="447891"/>
                  </a:lnTo>
                  <a:lnTo>
                    <a:pt x="201266" y="451174"/>
                  </a:lnTo>
                  <a:lnTo>
                    <a:pt x="202926" y="453953"/>
                  </a:lnTo>
                  <a:lnTo>
                    <a:pt x="205462" y="462477"/>
                  </a:lnTo>
                  <a:lnTo>
                    <a:pt x="205400" y="463349"/>
                  </a:lnTo>
                  <a:lnTo>
                    <a:pt x="204305" y="465076"/>
                  </a:lnTo>
                  <a:lnTo>
                    <a:pt x="202712" y="466637"/>
                  </a:lnTo>
                  <a:lnTo>
                    <a:pt x="201682" y="467139"/>
                  </a:lnTo>
                  <a:lnTo>
                    <a:pt x="200707" y="468745"/>
                  </a:lnTo>
                  <a:lnTo>
                    <a:pt x="198389" y="473303"/>
                  </a:lnTo>
                  <a:lnTo>
                    <a:pt x="193729" y="481156"/>
                  </a:lnTo>
                  <a:lnTo>
                    <a:pt x="189176" y="486276"/>
                  </a:lnTo>
                  <a:lnTo>
                    <a:pt x="185355" y="489914"/>
                  </a:lnTo>
                  <a:lnTo>
                    <a:pt x="182586" y="492121"/>
                  </a:lnTo>
                  <a:lnTo>
                    <a:pt x="181766" y="493434"/>
                  </a:lnTo>
                  <a:lnTo>
                    <a:pt x="181766" y="494467"/>
                  </a:lnTo>
                  <a:lnTo>
                    <a:pt x="182268" y="496306"/>
                  </a:lnTo>
                  <a:lnTo>
                    <a:pt x="182073" y="499792"/>
                  </a:lnTo>
                  <a:lnTo>
                    <a:pt x="181480" y="502004"/>
                  </a:lnTo>
                  <a:lnTo>
                    <a:pt x="180694" y="504348"/>
                  </a:lnTo>
                  <a:lnTo>
                    <a:pt x="180254" y="506438"/>
                  </a:lnTo>
                  <a:lnTo>
                    <a:pt x="179024" y="506751"/>
                  </a:lnTo>
                  <a:lnTo>
                    <a:pt x="176387" y="510733"/>
                  </a:lnTo>
                  <a:lnTo>
                    <a:pt x="175246" y="508736"/>
                  </a:lnTo>
                  <a:lnTo>
                    <a:pt x="174571" y="506655"/>
                  </a:lnTo>
                  <a:lnTo>
                    <a:pt x="175294" y="501940"/>
                  </a:lnTo>
                  <a:lnTo>
                    <a:pt x="173689" y="493023"/>
                  </a:lnTo>
                  <a:lnTo>
                    <a:pt x="174684" y="491831"/>
                  </a:lnTo>
                  <a:lnTo>
                    <a:pt x="175642" y="491231"/>
                  </a:lnTo>
                  <a:lnTo>
                    <a:pt x="177389" y="487812"/>
                  </a:lnTo>
                  <a:lnTo>
                    <a:pt x="179510" y="484426"/>
                  </a:lnTo>
                  <a:lnTo>
                    <a:pt x="179704" y="480386"/>
                  </a:lnTo>
                  <a:lnTo>
                    <a:pt x="181420" y="477422"/>
                  </a:lnTo>
                  <a:lnTo>
                    <a:pt x="181016" y="474946"/>
                  </a:lnTo>
                  <a:lnTo>
                    <a:pt x="181104" y="472037"/>
                  </a:lnTo>
                  <a:lnTo>
                    <a:pt x="181466" y="469659"/>
                  </a:lnTo>
                  <a:lnTo>
                    <a:pt x="181329" y="467714"/>
                  </a:lnTo>
                  <a:lnTo>
                    <a:pt x="182691" y="465686"/>
                  </a:lnTo>
                  <a:lnTo>
                    <a:pt x="185047" y="464176"/>
                  </a:lnTo>
                  <a:lnTo>
                    <a:pt x="184059" y="463636"/>
                  </a:lnTo>
                  <a:lnTo>
                    <a:pt x="183080" y="462531"/>
                  </a:lnTo>
                  <a:lnTo>
                    <a:pt x="180009" y="464214"/>
                  </a:lnTo>
                  <a:lnTo>
                    <a:pt x="178425" y="463660"/>
                  </a:lnTo>
                  <a:lnTo>
                    <a:pt x="178109" y="461917"/>
                  </a:lnTo>
                  <a:lnTo>
                    <a:pt x="178501" y="460047"/>
                  </a:lnTo>
                  <a:lnTo>
                    <a:pt x="178662" y="458909"/>
                  </a:lnTo>
                  <a:lnTo>
                    <a:pt x="179893" y="457626"/>
                  </a:lnTo>
                  <a:lnTo>
                    <a:pt x="179807" y="455129"/>
                  </a:lnTo>
                  <a:lnTo>
                    <a:pt x="179186" y="452929"/>
                  </a:lnTo>
                  <a:lnTo>
                    <a:pt x="180082" y="450206"/>
                  </a:lnTo>
                  <a:lnTo>
                    <a:pt x="178266" y="450200"/>
                  </a:lnTo>
                  <a:lnTo>
                    <a:pt x="177429" y="449652"/>
                  </a:lnTo>
                  <a:lnTo>
                    <a:pt x="177950" y="448141"/>
                  </a:lnTo>
                  <a:lnTo>
                    <a:pt x="179596" y="446801"/>
                  </a:lnTo>
                  <a:lnTo>
                    <a:pt x="178096" y="444252"/>
                  </a:lnTo>
                  <a:lnTo>
                    <a:pt x="179207" y="441510"/>
                  </a:lnTo>
                  <a:lnTo>
                    <a:pt x="179167" y="438126"/>
                  </a:lnTo>
                  <a:lnTo>
                    <a:pt x="178406" y="435139"/>
                  </a:lnTo>
                  <a:lnTo>
                    <a:pt x="178446" y="432990"/>
                  </a:lnTo>
                  <a:lnTo>
                    <a:pt x="177286" y="429183"/>
                  </a:lnTo>
                  <a:lnTo>
                    <a:pt x="176757" y="424322"/>
                  </a:lnTo>
                  <a:lnTo>
                    <a:pt x="174301" y="420698"/>
                  </a:lnTo>
                  <a:lnTo>
                    <a:pt x="172482" y="415428"/>
                  </a:lnTo>
                  <a:lnTo>
                    <a:pt x="167622" y="408527"/>
                  </a:lnTo>
                  <a:lnTo>
                    <a:pt x="167706" y="405574"/>
                  </a:lnTo>
                  <a:lnTo>
                    <a:pt x="167444" y="402974"/>
                  </a:lnTo>
                  <a:lnTo>
                    <a:pt x="166378" y="401711"/>
                  </a:lnTo>
                  <a:lnTo>
                    <a:pt x="164972" y="410901"/>
                  </a:lnTo>
                  <a:lnTo>
                    <a:pt x="163898" y="409097"/>
                  </a:lnTo>
                  <a:lnTo>
                    <a:pt x="163555" y="403972"/>
                  </a:lnTo>
                  <a:lnTo>
                    <a:pt x="162848" y="401537"/>
                  </a:lnTo>
                  <a:lnTo>
                    <a:pt x="163609" y="396699"/>
                  </a:lnTo>
                  <a:lnTo>
                    <a:pt x="160798" y="391897"/>
                  </a:lnTo>
                  <a:lnTo>
                    <a:pt x="160193" y="388410"/>
                  </a:lnTo>
                  <a:lnTo>
                    <a:pt x="158347" y="383127"/>
                  </a:lnTo>
                  <a:lnTo>
                    <a:pt x="158887" y="381942"/>
                  </a:lnTo>
                  <a:lnTo>
                    <a:pt x="161359" y="383129"/>
                  </a:lnTo>
                  <a:lnTo>
                    <a:pt x="159086" y="380053"/>
                  </a:lnTo>
                  <a:lnTo>
                    <a:pt x="157224" y="380749"/>
                  </a:lnTo>
                  <a:lnTo>
                    <a:pt x="155654" y="377427"/>
                  </a:lnTo>
                  <a:lnTo>
                    <a:pt x="155308" y="368419"/>
                  </a:lnTo>
                  <a:lnTo>
                    <a:pt x="153759" y="365051"/>
                  </a:lnTo>
                  <a:lnTo>
                    <a:pt x="154601" y="361620"/>
                  </a:lnTo>
                  <a:lnTo>
                    <a:pt x="152836" y="349334"/>
                  </a:lnTo>
                  <a:lnTo>
                    <a:pt x="149353" y="345354"/>
                  </a:lnTo>
                  <a:lnTo>
                    <a:pt x="150043" y="341920"/>
                  </a:lnTo>
                  <a:lnTo>
                    <a:pt x="150910" y="338880"/>
                  </a:lnTo>
                  <a:lnTo>
                    <a:pt x="150718" y="333248"/>
                  </a:lnTo>
                  <a:lnTo>
                    <a:pt x="151573" y="331513"/>
                  </a:lnTo>
                  <a:lnTo>
                    <a:pt x="153268" y="330183"/>
                  </a:lnTo>
                  <a:lnTo>
                    <a:pt x="151679" y="330652"/>
                  </a:lnTo>
                  <a:lnTo>
                    <a:pt x="150329" y="331050"/>
                  </a:lnTo>
                  <a:lnTo>
                    <a:pt x="147164" y="331379"/>
                  </a:lnTo>
                  <a:lnTo>
                    <a:pt x="143594" y="331444"/>
                  </a:lnTo>
                  <a:lnTo>
                    <a:pt x="142355" y="327331"/>
                  </a:lnTo>
                  <a:lnTo>
                    <a:pt x="140598" y="325360"/>
                  </a:lnTo>
                  <a:lnTo>
                    <a:pt x="139057" y="321229"/>
                  </a:lnTo>
                  <a:lnTo>
                    <a:pt x="138134" y="316547"/>
                  </a:lnTo>
                  <a:lnTo>
                    <a:pt x="138739" y="315624"/>
                  </a:lnTo>
                  <a:lnTo>
                    <a:pt x="135975" y="313714"/>
                  </a:lnTo>
                  <a:lnTo>
                    <a:pt x="135266" y="312543"/>
                  </a:lnTo>
                  <a:lnTo>
                    <a:pt x="132381" y="309492"/>
                  </a:lnTo>
                  <a:lnTo>
                    <a:pt x="129102" y="307179"/>
                  </a:lnTo>
                  <a:lnTo>
                    <a:pt x="129828" y="308805"/>
                  </a:lnTo>
                  <a:lnTo>
                    <a:pt x="130713" y="309837"/>
                  </a:lnTo>
                  <a:lnTo>
                    <a:pt x="129086" y="312653"/>
                  </a:lnTo>
                  <a:lnTo>
                    <a:pt x="130681" y="317405"/>
                  </a:lnTo>
                  <a:lnTo>
                    <a:pt x="129283" y="320439"/>
                  </a:lnTo>
                  <a:lnTo>
                    <a:pt x="127974" y="324385"/>
                  </a:lnTo>
                  <a:lnTo>
                    <a:pt x="126724" y="326265"/>
                  </a:lnTo>
                  <a:lnTo>
                    <a:pt x="122774" y="330312"/>
                  </a:lnTo>
                  <a:lnTo>
                    <a:pt x="119573" y="331681"/>
                  </a:lnTo>
                  <a:lnTo>
                    <a:pt x="117487" y="331942"/>
                  </a:lnTo>
                  <a:lnTo>
                    <a:pt x="115641" y="331511"/>
                  </a:lnTo>
                  <a:lnTo>
                    <a:pt x="113372" y="329425"/>
                  </a:lnTo>
                  <a:lnTo>
                    <a:pt x="112816" y="327681"/>
                  </a:lnTo>
                  <a:lnTo>
                    <a:pt x="112452" y="324746"/>
                  </a:lnTo>
                  <a:lnTo>
                    <a:pt x="111661" y="324325"/>
                  </a:lnTo>
                  <a:lnTo>
                    <a:pt x="110797" y="324663"/>
                  </a:lnTo>
                  <a:lnTo>
                    <a:pt x="112141" y="328451"/>
                  </a:lnTo>
                  <a:lnTo>
                    <a:pt x="112114" y="330214"/>
                  </a:lnTo>
                  <a:lnTo>
                    <a:pt x="114535" y="333613"/>
                  </a:lnTo>
                  <a:lnTo>
                    <a:pt x="113671" y="334563"/>
                  </a:lnTo>
                  <a:lnTo>
                    <a:pt x="109305" y="336429"/>
                  </a:lnTo>
                  <a:lnTo>
                    <a:pt x="107810" y="336130"/>
                  </a:lnTo>
                  <a:lnTo>
                    <a:pt x="106757" y="336501"/>
                  </a:lnTo>
                  <a:lnTo>
                    <a:pt x="106461" y="338030"/>
                  </a:lnTo>
                  <a:lnTo>
                    <a:pt x="105913" y="338884"/>
                  </a:lnTo>
                  <a:lnTo>
                    <a:pt x="99031" y="341224"/>
                  </a:lnTo>
                  <a:lnTo>
                    <a:pt x="97598" y="343867"/>
                  </a:lnTo>
                  <a:lnTo>
                    <a:pt x="96716" y="346537"/>
                  </a:lnTo>
                  <a:lnTo>
                    <a:pt x="93294" y="350376"/>
                  </a:lnTo>
                  <a:lnTo>
                    <a:pt x="88703" y="353556"/>
                  </a:lnTo>
                  <a:lnTo>
                    <a:pt x="87567" y="353375"/>
                  </a:lnTo>
                  <a:lnTo>
                    <a:pt x="86269" y="352633"/>
                  </a:lnTo>
                  <a:lnTo>
                    <a:pt x="86445" y="349199"/>
                  </a:lnTo>
                  <a:lnTo>
                    <a:pt x="88018" y="346297"/>
                  </a:lnTo>
                  <a:lnTo>
                    <a:pt x="87522" y="343198"/>
                  </a:lnTo>
                  <a:lnTo>
                    <a:pt x="87141" y="344976"/>
                  </a:lnTo>
                  <a:lnTo>
                    <a:pt x="84180" y="349299"/>
                  </a:lnTo>
                  <a:lnTo>
                    <a:pt x="82828" y="350712"/>
                  </a:lnTo>
                  <a:lnTo>
                    <a:pt x="80103" y="350339"/>
                  </a:lnTo>
                  <a:lnTo>
                    <a:pt x="76352" y="350917"/>
                  </a:lnTo>
                  <a:lnTo>
                    <a:pt x="74932" y="346472"/>
                  </a:lnTo>
                  <a:lnTo>
                    <a:pt x="74959" y="344840"/>
                  </a:lnTo>
                  <a:lnTo>
                    <a:pt x="74684" y="343465"/>
                  </a:lnTo>
                  <a:lnTo>
                    <a:pt x="75116" y="342003"/>
                  </a:lnTo>
                  <a:lnTo>
                    <a:pt x="74986" y="340843"/>
                  </a:lnTo>
                  <a:lnTo>
                    <a:pt x="74074" y="343064"/>
                  </a:lnTo>
                  <a:lnTo>
                    <a:pt x="73732" y="344987"/>
                  </a:lnTo>
                  <a:lnTo>
                    <a:pt x="72360" y="346694"/>
                  </a:lnTo>
                  <a:lnTo>
                    <a:pt x="68585" y="348537"/>
                  </a:lnTo>
                  <a:lnTo>
                    <a:pt x="68439" y="346205"/>
                  </a:lnTo>
                  <a:lnTo>
                    <a:pt x="68305" y="344103"/>
                  </a:lnTo>
                  <a:lnTo>
                    <a:pt x="69117" y="342211"/>
                  </a:lnTo>
                  <a:lnTo>
                    <a:pt x="69001" y="339206"/>
                  </a:lnTo>
                  <a:lnTo>
                    <a:pt x="70199" y="334876"/>
                  </a:lnTo>
                  <a:lnTo>
                    <a:pt x="70107" y="333391"/>
                  </a:lnTo>
                  <a:lnTo>
                    <a:pt x="69740" y="331749"/>
                  </a:lnTo>
                  <a:lnTo>
                    <a:pt x="69068" y="334134"/>
                  </a:lnTo>
                  <a:lnTo>
                    <a:pt x="68688" y="336606"/>
                  </a:lnTo>
                  <a:lnTo>
                    <a:pt x="67927" y="337354"/>
                  </a:lnTo>
                  <a:lnTo>
                    <a:pt x="66540" y="337914"/>
                  </a:lnTo>
                  <a:lnTo>
                    <a:pt x="64003" y="340751"/>
                  </a:lnTo>
                  <a:lnTo>
                    <a:pt x="62508" y="343287"/>
                  </a:lnTo>
                  <a:lnTo>
                    <a:pt x="58568" y="345684"/>
                  </a:lnTo>
                  <a:lnTo>
                    <a:pt x="56490" y="345440"/>
                  </a:lnTo>
                  <a:lnTo>
                    <a:pt x="56225" y="342396"/>
                  </a:lnTo>
                  <a:lnTo>
                    <a:pt x="57801" y="331600"/>
                  </a:lnTo>
                  <a:lnTo>
                    <a:pt x="59351" y="330084"/>
                  </a:lnTo>
                  <a:lnTo>
                    <a:pt x="60071" y="328211"/>
                  </a:lnTo>
                  <a:lnTo>
                    <a:pt x="61358" y="321904"/>
                  </a:lnTo>
                  <a:lnTo>
                    <a:pt x="62807" y="319519"/>
                  </a:lnTo>
                  <a:lnTo>
                    <a:pt x="63380" y="314518"/>
                  </a:lnTo>
                  <a:lnTo>
                    <a:pt x="63965" y="313658"/>
                  </a:lnTo>
                  <a:lnTo>
                    <a:pt x="65903" y="309735"/>
                  </a:lnTo>
                  <a:lnTo>
                    <a:pt x="66580" y="302528"/>
                  </a:lnTo>
                  <a:lnTo>
                    <a:pt x="65781" y="298945"/>
                  </a:lnTo>
                  <a:lnTo>
                    <a:pt x="63965" y="295474"/>
                  </a:lnTo>
                  <a:lnTo>
                    <a:pt x="62208" y="285054"/>
                  </a:lnTo>
                  <a:lnTo>
                    <a:pt x="57650" y="276610"/>
                  </a:lnTo>
                  <a:lnTo>
                    <a:pt x="57273" y="273793"/>
                  </a:lnTo>
                  <a:lnTo>
                    <a:pt x="55022" y="270387"/>
                  </a:lnTo>
                  <a:lnTo>
                    <a:pt x="57094" y="270146"/>
                  </a:lnTo>
                  <a:lnTo>
                    <a:pt x="52828" y="267160"/>
                  </a:lnTo>
                  <a:lnTo>
                    <a:pt x="52239" y="265939"/>
                  </a:lnTo>
                  <a:lnTo>
                    <a:pt x="51381" y="258953"/>
                  </a:lnTo>
                  <a:lnTo>
                    <a:pt x="51546" y="255051"/>
                  </a:lnTo>
                  <a:lnTo>
                    <a:pt x="50925" y="255565"/>
                  </a:lnTo>
                  <a:lnTo>
                    <a:pt x="50348" y="257969"/>
                  </a:lnTo>
                  <a:lnTo>
                    <a:pt x="48675" y="258956"/>
                  </a:lnTo>
                  <a:lnTo>
                    <a:pt x="49422" y="263129"/>
                  </a:lnTo>
                  <a:lnTo>
                    <a:pt x="49236" y="264143"/>
                  </a:lnTo>
                  <a:lnTo>
                    <a:pt x="48348" y="265766"/>
                  </a:lnTo>
                  <a:lnTo>
                    <a:pt x="44781" y="264082"/>
                  </a:lnTo>
                  <a:lnTo>
                    <a:pt x="42166" y="262250"/>
                  </a:lnTo>
                  <a:lnTo>
                    <a:pt x="39200" y="257785"/>
                  </a:lnTo>
                  <a:lnTo>
                    <a:pt x="36296" y="252783"/>
                  </a:lnTo>
                  <a:lnTo>
                    <a:pt x="37332" y="252007"/>
                  </a:lnTo>
                  <a:lnTo>
                    <a:pt x="38660" y="251907"/>
                  </a:lnTo>
                  <a:lnTo>
                    <a:pt x="42789" y="255628"/>
                  </a:lnTo>
                  <a:lnTo>
                    <a:pt x="45466" y="256403"/>
                  </a:lnTo>
                  <a:lnTo>
                    <a:pt x="47158" y="255479"/>
                  </a:lnTo>
                  <a:lnTo>
                    <a:pt x="49255" y="253892"/>
                  </a:lnTo>
                  <a:lnTo>
                    <a:pt x="50253" y="250810"/>
                  </a:lnTo>
                  <a:lnTo>
                    <a:pt x="49220" y="249682"/>
                  </a:lnTo>
                  <a:lnTo>
                    <a:pt x="47207" y="249068"/>
                  </a:lnTo>
                  <a:lnTo>
                    <a:pt x="45871" y="248233"/>
                  </a:lnTo>
                  <a:lnTo>
                    <a:pt x="43947" y="246148"/>
                  </a:lnTo>
                  <a:lnTo>
                    <a:pt x="43701" y="245085"/>
                  </a:lnTo>
                  <a:lnTo>
                    <a:pt x="43108" y="243725"/>
                  </a:lnTo>
                  <a:lnTo>
                    <a:pt x="41151" y="242765"/>
                  </a:lnTo>
                  <a:lnTo>
                    <a:pt x="39575" y="241547"/>
                  </a:lnTo>
                  <a:lnTo>
                    <a:pt x="40905" y="239389"/>
                  </a:lnTo>
                  <a:lnTo>
                    <a:pt x="42209" y="237786"/>
                  </a:lnTo>
                  <a:lnTo>
                    <a:pt x="38749" y="237858"/>
                  </a:lnTo>
                  <a:lnTo>
                    <a:pt x="34804" y="235099"/>
                  </a:lnTo>
                  <a:lnTo>
                    <a:pt x="33989" y="234300"/>
                  </a:lnTo>
                  <a:lnTo>
                    <a:pt x="32683" y="233748"/>
                  </a:lnTo>
                  <a:lnTo>
                    <a:pt x="29579" y="233421"/>
                  </a:lnTo>
                  <a:lnTo>
                    <a:pt x="26999" y="234232"/>
                  </a:lnTo>
                  <a:lnTo>
                    <a:pt x="28170" y="238168"/>
                  </a:lnTo>
                  <a:lnTo>
                    <a:pt x="27938" y="239470"/>
                  </a:lnTo>
                  <a:lnTo>
                    <a:pt x="26249" y="239283"/>
                  </a:lnTo>
                  <a:lnTo>
                    <a:pt x="22725" y="233291"/>
                  </a:lnTo>
                  <a:lnTo>
                    <a:pt x="23785" y="231773"/>
                  </a:lnTo>
                  <a:lnTo>
                    <a:pt x="25310" y="230348"/>
                  </a:lnTo>
                  <a:lnTo>
                    <a:pt x="24560" y="230145"/>
                  </a:lnTo>
                  <a:lnTo>
                    <a:pt x="23089" y="230240"/>
                  </a:lnTo>
                  <a:lnTo>
                    <a:pt x="24517" y="224923"/>
                  </a:lnTo>
                  <a:lnTo>
                    <a:pt x="23648" y="224135"/>
                  </a:lnTo>
                  <a:lnTo>
                    <a:pt x="23189" y="225796"/>
                  </a:lnTo>
                  <a:lnTo>
                    <a:pt x="22414" y="227401"/>
                  </a:lnTo>
                  <a:lnTo>
                    <a:pt x="19414" y="231155"/>
                  </a:lnTo>
                  <a:lnTo>
                    <a:pt x="17927" y="230452"/>
                  </a:lnTo>
                  <a:lnTo>
                    <a:pt x="16901" y="229517"/>
                  </a:lnTo>
                  <a:lnTo>
                    <a:pt x="18347" y="227549"/>
                  </a:lnTo>
                  <a:lnTo>
                    <a:pt x="19125" y="227020"/>
                  </a:lnTo>
                  <a:lnTo>
                    <a:pt x="19662" y="225954"/>
                  </a:lnTo>
                  <a:lnTo>
                    <a:pt x="18545" y="223895"/>
                  </a:lnTo>
                  <a:lnTo>
                    <a:pt x="16782" y="222398"/>
                  </a:lnTo>
                  <a:lnTo>
                    <a:pt x="15365" y="219810"/>
                  </a:lnTo>
                  <a:lnTo>
                    <a:pt x="14629" y="219774"/>
                  </a:lnTo>
                  <a:lnTo>
                    <a:pt x="15282" y="222831"/>
                  </a:lnTo>
                  <a:lnTo>
                    <a:pt x="15012" y="227190"/>
                  </a:lnTo>
                  <a:lnTo>
                    <a:pt x="11838" y="222375"/>
                  </a:lnTo>
                  <a:lnTo>
                    <a:pt x="5491" y="215530"/>
                  </a:lnTo>
                  <a:lnTo>
                    <a:pt x="3993" y="213477"/>
                  </a:lnTo>
                  <a:lnTo>
                    <a:pt x="3656" y="211471"/>
                  </a:lnTo>
                  <a:lnTo>
                    <a:pt x="2946" y="209615"/>
                  </a:lnTo>
                  <a:lnTo>
                    <a:pt x="2455" y="207596"/>
                  </a:lnTo>
                  <a:lnTo>
                    <a:pt x="2345" y="206026"/>
                  </a:lnTo>
                  <a:lnTo>
                    <a:pt x="971" y="204611"/>
                  </a:lnTo>
                  <a:lnTo>
                    <a:pt x="342" y="202136"/>
                  </a:lnTo>
                  <a:lnTo>
                    <a:pt x="0" y="199625"/>
                  </a:lnTo>
                  <a:lnTo>
                    <a:pt x="790" y="197836"/>
                  </a:lnTo>
                  <a:lnTo>
                    <a:pt x="2766" y="195909"/>
                  </a:lnTo>
                  <a:lnTo>
                    <a:pt x="4172" y="195572"/>
                  </a:lnTo>
                  <a:lnTo>
                    <a:pt x="5335" y="196422"/>
                  </a:lnTo>
                  <a:lnTo>
                    <a:pt x="8077" y="197694"/>
                  </a:lnTo>
                  <a:lnTo>
                    <a:pt x="9936" y="198887"/>
                  </a:lnTo>
                  <a:lnTo>
                    <a:pt x="10748" y="200448"/>
                  </a:lnTo>
                  <a:lnTo>
                    <a:pt x="11612" y="200259"/>
                  </a:lnTo>
                  <a:lnTo>
                    <a:pt x="12491" y="199264"/>
                  </a:lnTo>
                  <a:lnTo>
                    <a:pt x="12316" y="198033"/>
                  </a:lnTo>
                  <a:lnTo>
                    <a:pt x="11436" y="194811"/>
                  </a:lnTo>
                  <a:lnTo>
                    <a:pt x="11183" y="190895"/>
                  </a:lnTo>
                  <a:lnTo>
                    <a:pt x="11142" y="181740"/>
                  </a:lnTo>
                  <a:lnTo>
                    <a:pt x="10924" y="180697"/>
                  </a:lnTo>
                  <a:lnTo>
                    <a:pt x="12456" y="179778"/>
                  </a:lnTo>
                  <a:lnTo>
                    <a:pt x="13072" y="178728"/>
                  </a:lnTo>
                  <a:lnTo>
                    <a:pt x="13682" y="177162"/>
                  </a:lnTo>
                  <a:lnTo>
                    <a:pt x="14076" y="176472"/>
                  </a:lnTo>
                  <a:lnTo>
                    <a:pt x="14961" y="176432"/>
                  </a:lnTo>
                  <a:lnTo>
                    <a:pt x="16353" y="177195"/>
                  </a:lnTo>
                  <a:lnTo>
                    <a:pt x="18644" y="179810"/>
                  </a:lnTo>
                  <a:lnTo>
                    <a:pt x="20169" y="180397"/>
                  </a:lnTo>
                  <a:lnTo>
                    <a:pt x="21691" y="179987"/>
                  </a:lnTo>
                  <a:lnTo>
                    <a:pt x="23278" y="176065"/>
                  </a:lnTo>
                  <a:lnTo>
                    <a:pt x="23858" y="175007"/>
                  </a:lnTo>
                  <a:lnTo>
                    <a:pt x="24622" y="174304"/>
                  </a:lnTo>
                  <a:lnTo>
                    <a:pt x="26028" y="174421"/>
                  </a:lnTo>
                  <a:lnTo>
                    <a:pt x="26848" y="173718"/>
                  </a:lnTo>
                  <a:lnTo>
                    <a:pt x="27158" y="172025"/>
                  </a:lnTo>
                  <a:lnTo>
                    <a:pt x="27148" y="170137"/>
                  </a:lnTo>
                  <a:lnTo>
                    <a:pt x="25574" y="164972"/>
                  </a:lnTo>
                  <a:lnTo>
                    <a:pt x="25108" y="162592"/>
                  </a:lnTo>
                  <a:lnTo>
                    <a:pt x="24846" y="160244"/>
                  </a:lnTo>
                  <a:lnTo>
                    <a:pt x="25828" y="157826"/>
                  </a:lnTo>
                  <a:lnTo>
                    <a:pt x="27161" y="155001"/>
                  </a:lnTo>
                  <a:lnTo>
                    <a:pt x="26843" y="152531"/>
                  </a:lnTo>
                  <a:lnTo>
                    <a:pt x="27207" y="151572"/>
                  </a:lnTo>
                  <a:lnTo>
                    <a:pt x="28306" y="151434"/>
                  </a:lnTo>
                  <a:lnTo>
                    <a:pt x="29676" y="152029"/>
                  </a:lnTo>
                  <a:lnTo>
                    <a:pt x="31182" y="151618"/>
                  </a:lnTo>
                  <a:lnTo>
                    <a:pt x="32326" y="150109"/>
                  </a:lnTo>
                  <a:lnTo>
                    <a:pt x="32785" y="148795"/>
                  </a:lnTo>
                  <a:lnTo>
                    <a:pt x="33484" y="143085"/>
                  </a:lnTo>
                  <a:lnTo>
                    <a:pt x="33948" y="137866"/>
                  </a:lnTo>
                  <a:lnTo>
                    <a:pt x="34137" y="133609"/>
                  </a:lnTo>
                  <a:lnTo>
                    <a:pt x="32966" y="131064"/>
                  </a:lnTo>
                  <a:lnTo>
                    <a:pt x="31163" y="124219"/>
                  </a:lnTo>
                  <a:lnTo>
                    <a:pt x="31687" y="123049"/>
                  </a:lnTo>
                  <a:lnTo>
                    <a:pt x="32496" y="122775"/>
                  </a:lnTo>
                  <a:lnTo>
                    <a:pt x="35165" y="125171"/>
                  </a:lnTo>
                  <a:lnTo>
                    <a:pt x="36315" y="125573"/>
                  </a:lnTo>
                  <a:lnTo>
                    <a:pt x="38258" y="125208"/>
                  </a:lnTo>
                  <a:lnTo>
                    <a:pt x="40171" y="124675"/>
                  </a:lnTo>
                  <a:lnTo>
                    <a:pt x="41556" y="124642"/>
                  </a:lnTo>
                  <a:lnTo>
                    <a:pt x="43558" y="125461"/>
                  </a:lnTo>
                  <a:lnTo>
                    <a:pt x="46311" y="126374"/>
                  </a:lnTo>
                  <a:lnTo>
                    <a:pt x="50604" y="127506"/>
                  </a:lnTo>
                  <a:lnTo>
                    <a:pt x="52372" y="128358"/>
                  </a:lnTo>
                  <a:lnTo>
                    <a:pt x="53832" y="128237"/>
                  </a:lnTo>
                  <a:lnTo>
                    <a:pt x="55011" y="125579"/>
                  </a:lnTo>
                  <a:lnTo>
                    <a:pt x="56377" y="121695"/>
                  </a:lnTo>
                  <a:lnTo>
                    <a:pt x="58403" y="115929"/>
                  </a:lnTo>
                  <a:lnTo>
                    <a:pt x="60729" y="111732"/>
                  </a:lnTo>
                  <a:lnTo>
                    <a:pt x="61342" y="110618"/>
                  </a:lnTo>
                  <a:lnTo>
                    <a:pt x="63933" y="107203"/>
                  </a:lnTo>
                  <a:lnTo>
                    <a:pt x="66445" y="103621"/>
                  </a:lnTo>
                  <a:lnTo>
                    <a:pt x="68634" y="99096"/>
                  </a:lnTo>
                  <a:lnTo>
                    <a:pt x="69859" y="95843"/>
                  </a:lnTo>
                  <a:lnTo>
                    <a:pt x="69751" y="94485"/>
                  </a:lnTo>
                  <a:lnTo>
                    <a:pt x="68966" y="93360"/>
                  </a:lnTo>
                  <a:lnTo>
                    <a:pt x="67317" y="92641"/>
                  </a:lnTo>
                  <a:lnTo>
                    <a:pt x="65959" y="91897"/>
                  </a:lnTo>
                  <a:lnTo>
                    <a:pt x="65587" y="91228"/>
                  </a:lnTo>
                  <a:lnTo>
                    <a:pt x="65625" y="90462"/>
                  </a:lnTo>
                  <a:lnTo>
                    <a:pt x="66329" y="88351"/>
                  </a:lnTo>
                  <a:lnTo>
                    <a:pt x="67516" y="85859"/>
                  </a:lnTo>
                  <a:lnTo>
                    <a:pt x="68758" y="84508"/>
                  </a:lnTo>
                  <a:lnTo>
                    <a:pt x="72021" y="82838"/>
                  </a:lnTo>
                  <a:lnTo>
                    <a:pt x="74101" y="80686"/>
                  </a:lnTo>
                  <a:lnTo>
                    <a:pt x="76438" y="77839"/>
                  </a:lnTo>
                  <a:lnTo>
                    <a:pt x="77717" y="75898"/>
                  </a:lnTo>
                  <a:lnTo>
                    <a:pt x="78360" y="71961"/>
                  </a:lnTo>
                  <a:lnTo>
                    <a:pt x="79064" y="71177"/>
                  </a:lnTo>
                  <a:lnTo>
                    <a:pt x="80508" y="69906"/>
                  </a:lnTo>
                  <a:lnTo>
                    <a:pt x="81598" y="68415"/>
                  </a:lnTo>
                  <a:lnTo>
                    <a:pt x="81512" y="67610"/>
                  </a:lnTo>
                  <a:lnTo>
                    <a:pt x="80934" y="67029"/>
                  </a:lnTo>
                  <a:lnTo>
                    <a:pt x="79844" y="64274"/>
                  </a:lnTo>
                  <a:lnTo>
                    <a:pt x="79345" y="59959"/>
                  </a:lnTo>
                  <a:lnTo>
                    <a:pt x="79590" y="56458"/>
                  </a:lnTo>
                  <a:lnTo>
                    <a:pt x="80410" y="55034"/>
                  </a:lnTo>
                  <a:lnTo>
                    <a:pt x="81495" y="53050"/>
                  </a:lnTo>
                  <a:lnTo>
                    <a:pt x="83506" y="51831"/>
                  </a:lnTo>
                  <a:lnTo>
                    <a:pt x="86369" y="50978"/>
                  </a:lnTo>
                  <a:lnTo>
                    <a:pt x="90757" y="48662"/>
                  </a:lnTo>
                  <a:lnTo>
                    <a:pt x="98343" y="43291"/>
                  </a:lnTo>
                  <a:lnTo>
                    <a:pt x="101077" y="41539"/>
                  </a:lnTo>
                  <a:lnTo>
                    <a:pt x="102955" y="40633"/>
                  </a:lnTo>
                  <a:lnTo>
                    <a:pt x="104768" y="38382"/>
                  </a:lnTo>
                  <a:lnTo>
                    <a:pt x="107270" y="35922"/>
                  </a:lnTo>
                  <a:lnTo>
                    <a:pt x="110846" y="34701"/>
                  </a:lnTo>
                  <a:lnTo>
                    <a:pt x="113150" y="34229"/>
                  </a:lnTo>
                  <a:lnTo>
                    <a:pt x="123969" y="32546"/>
                  </a:lnTo>
                  <a:lnTo>
                    <a:pt x="125791" y="32761"/>
                  </a:lnTo>
                  <a:lnTo>
                    <a:pt x="127620" y="33736"/>
                  </a:lnTo>
                  <a:lnTo>
                    <a:pt x="129898" y="37007"/>
                  </a:lnTo>
                  <a:lnTo>
                    <a:pt x="131919" y="38238"/>
                  </a:lnTo>
                  <a:lnTo>
                    <a:pt x="134259" y="39101"/>
                  </a:lnTo>
                  <a:lnTo>
                    <a:pt x="136027" y="38732"/>
                  </a:lnTo>
                  <a:lnTo>
                    <a:pt x="136073" y="37408"/>
                  </a:lnTo>
                  <a:lnTo>
                    <a:pt x="130497" y="29773"/>
                  </a:lnTo>
                  <a:lnTo>
                    <a:pt x="129990" y="27694"/>
                  </a:lnTo>
                  <a:lnTo>
                    <a:pt x="129804" y="25708"/>
                  </a:lnTo>
                  <a:lnTo>
                    <a:pt x="130435" y="24129"/>
                  </a:lnTo>
                  <a:lnTo>
                    <a:pt x="132178" y="22625"/>
                  </a:lnTo>
                  <a:lnTo>
                    <a:pt x="134580" y="20919"/>
                  </a:lnTo>
                  <a:lnTo>
                    <a:pt x="137568" y="18795"/>
                  </a:lnTo>
                  <a:lnTo>
                    <a:pt x="139454" y="17326"/>
                  </a:lnTo>
                  <a:lnTo>
                    <a:pt x="141667" y="16855"/>
                  </a:lnTo>
                  <a:lnTo>
                    <a:pt x="142468" y="16008"/>
                  </a:lnTo>
                  <a:lnTo>
                    <a:pt x="142700" y="14776"/>
                  </a:lnTo>
                  <a:lnTo>
                    <a:pt x="142579" y="13435"/>
                  </a:lnTo>
                  <a:lnTo>
                    <a:pt x="141572" y="11911"/>
                  </a:lnTo>
                  <a:lnTo>
                    <a:pt x="141780" y="9998"/>
                  </a:lnTo>
                  <a:lnTo>
                    <a:pt x="142118" y="8264"/>
                  </a:lnTo>
                  <a:lnTo>
                    <a:pt x="143057" y="7255"/>
                  </a:lnTo>
                  <a:lnTo>
                    <a:pt x="145129" y="4508"/>
                  </a:lnTo>
                  <a:lnTo>
                    <a:pt x="146408" y="2525"/>
                  </a:lnTo>
                  <a:lnTo>
                    <a:pt x="147083" y="1677"/>
                  </a:lnTo>
                  <a:lnTo>
                    <a:pt x="148071" y="188"/>
                  </a:lnTo>
                  <a:lnTo>
                    <a:pt x="149765" y="0"/>
                  </a:lnTo>
                  <a:lnTo>
                    <a:pt x="151414" y="470"/>
                  </a:lnTo>
                  <a:lnTo>
                    <a:pt x="152402" y="1318"/>
                  </a:lnTo>
                  <a:lnTo>
                    <a:pt x="153382" y="3037"/>
                  </a:lnTo>
                  <a:lnTo>
                    <a:pt x="154458" y="4445"/>
                  </a:lnTo>
                  <a:lnTo>
                    <a:pt x="155770" y="4440"/>
                  </a:lnTo>
                  <a:lnTo>
                    <a:pt x="157108" y="4240"/>
                  </a:lnTo>
                  <a:lnTo>
                    <a:pt x="157735" y="4436"/>
                  </a:lnTo>
                  <a:lnTo>
                    <a:pt x="159019" y="5615"/>
                  </a:lnTo>
                  <a:lnTo>
                    <a:pt x="161456" y="8442"/>
                  </a:lnTo>
                  <a:lnTo>
                    <a:pt x="162543" y="9151"/>
                  </a:lnTo>
                  <a:lnTo>
                    <a:pt x="163574" y="10355"/>
                  </a:lnTo>
                  <a:lnTo>
                    <a:pt x="164111" y="12761"/>
                  </a:lnTo>
                  <a:lnTo>
                    <a:pt x="164446" y="15183"/>
                  </a:lnTo>
                  <a:lnTo>
                    <a:pt x="167501" y="23595"/>
                  </a:lnTo>
                  <a:lnTo>
                    <a:pt x="168418" y="25367"/>
                  </a:lnTo>
                  <a:lnTo>
                    <a:pt x="169098" y="26720"/>
                  </a:lnTo>
                  <a:lnTo>
                    <a:pt x="170526" y="27052"/>
                  </a:lnTo>
                  <a:lnTo>
                    <a:pt x="171684" y="25699"/>
                  </a:lnTo>
                  <a:lnTo>
                    <a:pt x="172140" y="24251"/>
                  </a:lnTo>
                  <a:lnTo>
                    <a:pt x="173346" y="23760"/>
                  </a:lnTo>
                  <a:lnTo>
                    <a:pt x="174781" y="24024"/>
                  </a:lnTo>
                  <a:lnTo>
                    <a:pt x="177416" y="25373"/>
                  </a:lnTo>
                  <a:lnTo>
                    <a:pt x="178835" y="26102"/>
                  </a:lnTo>
                  <a:lnTo>
                    <a:pt x="179542" y="30262"/>
                  </a:lnTo>
                  <a:lnTo>
                    <a:pt x="179699" y="35142"/>
                  </a:lnTo>
                  <a:lnTo>
                    <a:pt x="179488" y="36654"/>
                  </a:lnTo>
                  <a:lnTo>
                    <a:pt x="180640" y="40680"/>
                  </a:lnTo>
                  <a:lnTo>
                    <a:pt x="180999" y="45309"/>
                  </a:lnTo>
                  <a:lnTo>
                    <a:pt x="181248" y="47842"/>
                  </a:lnTo>
                  <a:lnTo>
                    <a:pt x="181272" y="50263"/>
                  </a:lnTo>
                  <a:lnTo>
                    <a:pt x="181064" y="53434"/>
                  </a:lnTo>
                  <a:lnTo>
                    <a:pt x="180446" y="57681"/>
                  </a:lnTo>
                  <a:lnTo>
                    <a:pt x="179407" y="61306"/>
                  </a:lnTo>
                  <a:lnTo>
                    <a:pt x="179785" y="64323"/>
                  </a:lnTo>
                  <a:lnTo>
                    <a:pt x="179167" y="65702"/>
                  </a:lnTo>
                  <a:lnTo>
                    <a:pt x="176646" y="66403"/>
                  </a:lnTo>
                  <a:lnTo>
                    <a:pt x="176428" y="67554"/>
                  </a:lnTo>
                  <a:lnTo>
                    <a:pt x="177172" y="69453"/>
                  </a:lnTo>
                  <a:lnTo>
                    <a:pt x="178932" y="71828"/>
                  </a:lnTo>
                  <a:lnTo>
                    <a:pt x="178975" y="73325"/>
                  </a:lnTo>
                  <a:lnTo>
                    <a:pt x="178122" y="74344"/>
                  </a:lnTo>
                  <a:lnTo>
                    <a:pt x="176271" y="74440"/>
                  </a:lnTo>
                  <a:lnTo>
                    <a:pt x="173705" y="75390"/>
                  </a:lnTo>
                  <a:lnTo>
                    <a:pt x="171940" y="78454"/>
                  </a:lnTo>
                  <a:lnTo>
                    <a:pt x="170064" y="80975"/>
                  </a:lnTo>
                  <a:lnTo>
                    <a:pt x="169036" y="81470"/>
                  </a:lnTo>
                  <a:lnTo>
                    <a:pt x="165609" y="80760"/>
                  </a:lnTo>
                  <a:lnTo>
                    <a:pt x="164789" y="81408"/>
                  </a:lnTo>
                  <a:lnTo>
                    <a:pt x="163593" y="85701"/>
                  </a:lnTo>
                  <a:lnTo>
                    <a:pt x="162611" y="87546"/>
                  </a:lnTo>
                  <a:lnTo>
                    <a:pt x="161137" y="89106"/>
                  </a:lnTo>
                  <a:lnTo>
                    <a:pt x="159791" y="90023"/>
                  </a:lnTo>
                  <a:lnTo>
                    <a:pt x="158574" y="90664"/>
                  </a:lnTo>
                  <a:lnTo>
                    <a:pt x="155854" y="90230"/>
                  </a:lnTo>
                  <a:lnTo>
                    <a:pt x="154412" y="92822"/>
                  </a:lnTo>
                  <a:lnTo>
                    <a:pt x="152963" y="96241"/>
                  </a:lnTo>
                  <a:lnTo>
                    <a:pt x="152847" y="98008"/>
                  </a:lnTo>
                  <a:lnTo>
                    <a:pt x="153597" y="100785"/>
                  </a:lnTo>
                  <a:lnTo>
                    <a:pt x="153209" y="101556"/>
                  </a:lnTo>
                  <a:lnTo>
                    <a:pt x="151741" y="102160"/>
                  </a:lnTo>
                  <a:lnTo>
                    <a:pt x="149326" y="103412"/>
                  </a:lnTo>
                  <a:lnTo>
                    <a:pt x="147836" y="107381"/>
                  </a:lnTo>
                  <a:lnTo>
                    <a:pt x="147893" y="111236"/>
                  </a:lnTo>
                  <a:lnTo>
                    <a:pt x="148772" y="112558"/>
                  </a:lnTo>
                  <a:lnTo>
                    <a:pt x="150440" y="113135"/>
                  </a:lnTo>
                  <a:lnTo>
                    <a:pt x="151627" y="114323"/>
                  </a:lnTo>
                  <a:lnTo>
                    <a:pt x="151741" y="116181"/>
                  </a:lnTo>
                  <a:lnTo>
                    <a:pt x="152777" y="118502"/>
                  </a:lnTo>
                  <a:lnTo>
                    <a:pt x="152291" y="121208"/>
                  </a:lnTo>
                  <a:lnTo>
                    <a:pt x="148910" y="125142"/>
                  </a:lnTo>
                  <a:lnTo>
                    <a:pt x="148807" y="127282"/>
                  </a:lnTo>
                  <a:lnTo>
                    <a:pt x="150607" y="127941"/>
                  </a:lnTo>
                  <a:lnTo>
                    <a:pt x="152164" y="127639"/>
                  </a:lnTo>
                  <a:lnTo>
                    <a:pt x="154088" y="126705"/>
                  </a:lnTo>
                  <a:lnTo>
                    <a:pt x="156355" y="125202"/>
                  </a:lnTo>
                  <a:lnTo>
                    <a:pt x="161308" y="123015"/>
                  </a:lnTo>
                  <a:lnTo>
                    <a:pt x="166713" y="121766"/>
                  </a:lnTo>
                  <a:lnTo>
                    <a:pt x="170990" y="121534"/>
                  </a:lnTo>
                  <a:lnTo>
                    <a:pt x="174641" y="121627"/>
                  </a:lnTo>
                  <a:lnTo>
                    <a:pt x="176430" y="122092"/>
                  </a:lnTo>
                  <a:lnTo>
                    <a:pt x="176962" y="122894"/>
                  </a:lnTo>
                  <a:lnTo>
                    <a:pt x="181963" y="121616"/>
                  </a:lnTo>
                  <a:lnTo>
                    <a:pt x="183012" y="121543"/>
                  </a:lnTo>
                  <a:lnTo>
                    <a:pt x="183917" y="121474"/>
                  </a:lnTo>
                  <a:lnTo>
                    <a:pt x="183887" y="122320"/>
                  </a:lnTo>
                  <a:lnTo>
                    <a:pt x="180227" y="125816"/>
                  </a:lnTo>
                  <a:lnTo>
                    <a:pt x="179542" y="127446"/>
                  </a:lnTo>
                  <a:lnTo>
                    <a:pt x="179655" y="129195"/>
                  </a:lnTo>
                  <a:lnTo>
                    <a:pt x="181153" y="130817"/>
                  </a:lnTo>
                  <a:lnTo>
                    <a:pt x="182608" y="132068"/>
                  </a:lnTo>
                  <a:lnTo>
                    <a:pt x="183838" y="135203"/>
                  </a:lnTo>
                  <a:lnTo>
                    <a:pt x="182888" y="138076"/>
                  </a:lnTo>
                  <a:lnTo>
                    <a:pt x="183493" y="139123"/>
                  </a:lnTo>
                  <a:lnTo>
                    <a:pt x="184575" y="140296"/>
                  </a:lnTo>
                  <a:lnTo>
                    <a:pt x="185231" y="141947"/>
                  </a:lnTo>
                  <a:lnTo>
                    <a:pt x="185312" y="143961"/>
                  </a:lnTo>
                  <a:lnTo>
                    <a:pt x="184710" y="147172"/>
                  </a:lnTo>
                  <a:lnTo>
                    <a:pt x="189996" y="148849"/>
                  </a:lnTo>
                  <a:lnTo>
                    <a:pt x="194563" y="149602"/>
                  </a:lnTo>
                  <a:lnTo>
                    <a:pt x="197893" y="149807"/>
                  </a:lnTo>
                  <a:lnTo>
                    <a:pt x="200027" y="150544"/>
                  </a:lnTo>
                  <a:lnTo>
                    <a:pt x="201312" y="151179"/>
                  </a:lnTo>
                  <a:lnTo>
                    <a:pt x="202216" y="152330"/>
                  </a:lnTo>
                  <a:lnTo>
                    <a:pt x="202488" y="153587"/>
                  </a:lnTo>
                  <a:lnTo>
                    <a:pt x="201374" y="154466"/>
                  </a:lnTo>
                  <a:lnTo>
                    <a:pt x="199118" y="157290"/>
                  </a:lnTo>
                  <a:lnTo>
                    <a:pt x="197822" y="161060"/>
                  </a:lnTo>
                  <a:lnTo>
                    <a:pt x="197957" y="163883"/>
                  </a:lnTo>
                  <a:lnTo>
                    <a:pt x="197806" y="166328"/>
                  </a:lnTo>
                  <a:lnTo>
                    <a:pt x="195191" y="169857"/>
                  </a:lnTo>
                  <a:lnTo>
                    <a:pt x="194150" y="172283"/>
                  </a:lnTo>
                  <a:lnTo>
                    <a:pt x="193238" y="174772"/>
                  </a:lnTo>
                  <a:lnTo>
                    <a:pt x="193267" y="175854"/>
                  </a:lnTo>
                  <a:lnTo>
                    <a:pt x="193807" y="176610"/>
                  </a:lnTo>
                  <a:lnTo>
                    <a:pt x="194924" y="177047"/>
                  </a:lnTo>
                  <a:lnTo>
                    <a:pt x="196851" y="177310"/>
                  </a:lnTo>
                  <a:lnTo>
                    <a:pt x="199215" y="177030"/>
                  </a:lnTo>
                  <a:lnTo>
                    <a:pt x="204852" y="177627"/>
                  </a:lnTo>
                  <a:lnTo>
                    <a:pt x="211283" y="178718"/>
                  </a:lnTo>
                  <a:lnTo>
                    <a:pt x="213834" y="179317"/>
                  </a:lnTo>
                  <a:lnTo>
                    <a:pt x="214667" y="180414"/>
                  </a:lnTo>
                  <a:lnTo>
                    <a:pt x="214462" y="182810"/>
                  </a:lnTo>
                  <a:lnTo>
                    <a:pt x="214052" y="185043"/>
                  </a:lnTo>
                  <a:lnTo>
                    <a:pt x="214470" y="186758"/>
                  </a:lnTo>
                  <a:lnTo>
                    <a:pt x="215507" y="188337"/>
                  </a:lnTo>
                  <a:lnTo>
                    <a:pt x="217247" y="188858"/>
                  </a:lnTo>
                  <a:lnTo>
                    <a:pt x="218748" y="189469"/>
                  </a:lnTo>
                  <a:lnTo>
                    <a:pt x="219031" y="190674"/>
                  </a:lnTo>
                  <a:lnTo>
                    <a:pt x="218575" y="192308"/>
                  </a:lnTo>
                  <a:lnTo>
                    <a:pt x="219336" y="193599"/>
                  </a:lnTo>
                  <a:lnTo>
                    <a:pt x="220189" y="194446"/>
                  </a:lnTo>
                  <a:lnTo>
                    <a:pt x="222043" y="194931"/>
                  </a:lnTo>
                  <a:lnTo>
                    <a:pt x="225797" y="193880"/>
                  </a:lnTo>
                  <a:lnTo>
                    <a:pt x="228425" y="194348"/>
                  </a:lnTo>
                  <a:lnTo>
                    <a:pt x="230792" y="195066"/>
                  </a:lnTo>
                  <a:lnTo>
                    <a:pt x="232816" y="194688"/>
                  </a:lnTo>
                  <a:lnTo>
                    <a:pt x="234821" y="193772"/>
                  </a:lnTo>
                  <a:lnTo>
                    <a:pt x="239187" y="189620"/>
                  </a:lnTo>
                  <a:lnTo>
                    <a:pt x="244277" y="187376"/>
                  </a:lnTo>
                  <a:lnTo>
                    <a:pt x="245947" y="186838"/>
                  </a:lnTo>
                  <a:lnTo>
                    <a:pt x="247078" y="187108"/>
                  </a:lnTo>
                  <a:lnTo>
                    <a:pt x="247359" y="187399"/>
                  </a:lnTo>
                  <a:lnTo>
                    <a:pt x="247283" y="188240"/>
                  </a:lnTo>
                  <a:lnTo>
                    <a:pt x="247812" y="19165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g925"/>
            <p:cNvSpPr/>
            <p:nvPr/>
          </p:nvSpPr>
          <p:spPr>
            <a:xfrm>
              <a:off x="7069143" y="2242175"/>
              <a:ext cx="52817" cy="46238"/>
            </a:xfrm>
            <a:custGeom>
              <a:avLst/>
              <a:pathLst>
                <a:path w="52817" h="46238">
                  <a:moveTo>
                    <a:pt x="20946" y="249"/>
                  </a:moveTo>
                  <a:lnTo>
                    <a:pt x="20871" y="588"/>
                  </a:lnTo>
                  <a:lnTo>
                    <a:pt x="21006" y="1583"/>
                  </a:lnTo>
                  <a:lnTo>
                    <a:pt x="21621" y="2552"/>
                  </a:lnTo>
                  <a:lnTo>
                    <a:pt x="23818" y="3547"/>
                  </a:lnTo>
                  <a:lnTo>
                    <a:pt x="27034" y="5513"/>
                  </a:lnTo>
                  <a:lnTo>
                    <a:pt x="30818" y="9121"/>
                  </a:lnTo>
                  <a:lnTo>
                    <a:pt x="32556" y="10193"/>
                  </a:lnTo>
                  <a:lnTo>
                    <a:pt x="34118" y="10455"/>
                  </a:lnTo>
                  <a:lnTo>
                    <a:pt x="37162" y="11953"/>
                  </a:lnTo>
                  <a:lnTo>
                    <a:pt x="39286" y="12319"/>
                  </a:lnTo>
                  <a:lnTo>
                    <a:pt x="41664" y="12730"/>
                  </a:lnTo>
                  <a:lnTo>
                    <a:pt x="47849" y="15857"/>
                  </a:lnTo>
                  <a:lnTo>
                    <a:pt x="50628" y="16770"/>
                  </a:lnTo>
                  <a:lnTo>
                    <a:pt x="52604" y="17947"/>
                  </a:lnTo>
                  <a:lnTo>
                    <a:pt x="52817" y="19054"/>
                  </a:lnTo>
                  <a:lnTo>
                    <a:pt x="52725" y="19741"/>
                  </a:lnTo>
                  <a:lnTo>
                    <a:pt x="49155" y="20545"/>
                  </a:lnTo>
                  <a:lnTo>
                    <a:pt x="48532" y="21767"/>
                  </a:lnTo>
                  <a:lnTo>
                    <a:pt x="46802" y="21625"/>
                  </a:lnTo>
                  <a:lnTo>
                    <a:pt x="44710" y="21617"/>
                  </a:lnTo>
                  <a:lnTo>
                    <a:pt x="44025" y="22391"/>
                  </a:lnTo>
                  <a:lnTo>
                    <a:pt x="45026" y="23668"/>
                  </a:lnTo>
                  <a:lnTo>
                    <a:pt x="45676" y="25168"/>
                  </a:lnTo>
                  <a:lnTo>
                    <a:pt x="45153" y="27226"/>
                  </a:lnTo>
                  <a:lnTo>
                    <a:pt x="44978" y="27497"/>
                  </a:lnTo>
                  <a:lnTo>
                    <a:pt x="44473" y="27424"/>
                  </a:lnTo>
                  <a:lnTo>
                    <a:pt x="41526" y="28618"/>
                  </a:lnTo>
                  <a:lnTo>
                    <a:pt x="39335" y="29181"/>
                  </a:lnTo>
                  <a:lnTo>
                    <a:pt x="37359" y="29462"/>
                  </a:lnTo>
                  <a:lnTo>
                    <a:pt x="36426" y="28888"/>
                  </a:lnTo>
                  <a:lnTo>
                    <a:pt x="35964" y="28108"/>
                  </a:lnTo>
                  <a:lnTo>
                    <a:pt x="36045" y="25848"/>
                  </a:lnTo>
                  <a:lnTo>
                    <a:pt x="35689" y="25086"/>
                  </a:lnTo>
                  <a:lnTo>
                    <a:pt x="35014" y="24715"/>
                  </a:lnTo>
                  <a:lnTo>
                    <a:pt x="33662" y="25250"/>
                  </a:lnTo>
                  <a:lnTo>
                    <a:pt x="32086" y="26995"/>
                  </a:lnTo>
                  <a:lnTo>
                    <a:pt x="30624" y="29026"/>
                  </a:lnTo>
                  <a:lnTo>
                    <a:pt x="28430" y="31142"/>
                  </a:lnTo>
                  <a:lnTo>
                    <a:pt x="26619" y="33172"/>
                  </a:lnTo>
                  <a:lnTo>
                    <a:pt x="24668" y="35732"/>
                  </a:lnTo>
                  <a:lnTo>
                    <a:pt x="23332" y="37852"/>
                  </a:lnTo>
                  <a:lnTo>
                    <a:pt x="24719" y="39047"/>
                  </a:lnTo>
                  <a:lnTo>
                    <a:pt x="25564" y="40711"/>
                  </a:lnTo>
                  <a:lnTo>
                    <a:pt x="25307" y="41956"/>
                  </a:lnTo>
                  <a:lnTo>
                    <a:pt x="25555" y="42682"/>
                  </a:lnTo>
                  <a:lnTo>
                    <a:pt x="25124" y="44863"/>
                  </a:lnTo>
                  <a:lnTo>
                    <a:pt x="25037" y="46238"/>
                  </a:lnTo>
                  <a:lnTo>
                    <a:pt x="20728" y="44040"/>
                  </a:lnTo>
                  <a:lnTo>
                    <a:pt x="18955" y="40948"/>
                  </a:lnTo>
                  <a:lnTo>
                    <a:pt x="12653" y="35727"/>
                  </a:lnTo>
                  <a:lnTo>
                    <a:pt x="5432" y="32173"/>
                  </a:lnTo>
                  <a:lnTo>
                    <a:pt x="5049" y="31611"/>
                  </a:lnTo>
                  <a:lnTo>
                    <a:pt x="5445" y="30927"/>
                  </a:lnTo>
                  <a:lnTo>
                    <a:pt x="5791" y="30386"/>
                  </a:lnTo>
                  <a:lnTo>
                    <a:pt x="4290" y="30346"/>
                  </a:lnTo>
                  <a:lnTo>
                    <a:pt x="3238" y="30779"/>
                  </a:lnTo>
                  <a:lnTo>
                    <a:pt x="2242" y="30657"/>
                  </a:lnTo>
                  <a:lnTo>
                    <a:pt x="1114" y="29325"/>
                  </a:lnTo>
                  <a:lnTo>
                    <a:pt x="48" y="28169"/>
                  </a:lnTo>
                  <a:lnTo>
                    <a:pt x="0" y="27153"/>
                  </a:lnTo>
                  <a:lnTo>
                    <a:pt x="485" y="27021"/>
                  </a:lnTo>
                  <a:lnTo>
                    <a:pt x="1208" y="26615"/>
                  </a:lnTo>
                  <a:lnTo>
                    <a:pt x="2725" y="25484"/>
                  </a:lnTo>
                  <a:lnTo>
                    <a:pt x="3027" y="24890"/>
                  </a:lnTo>
                  <a:lnTo>
                    <a:pt x="2954" y="23990"/>
                  </a:lnTo>
                  <a:lnTo>
                    <a:pt x="820" y="21142"/>
                  </a:lnTo>
                  <a:lnTo>
                    <a:pt x="518" y="19295"/>
                  </a:lnTo>
                  <a:lnTo>
                    <a:pt x="207" y="15858"/>
                  </a:lnTo>
                  <a:lnTo>
                    <a:pt x="658" y="15044"/>
                  </a:lnTo>
                  <a:lnTo>
                    <a:pt x="1441" y="14650"/>
                  </a:lnTo>
                  <a:lnTo>
                    <a:pt x="5175" y="14221"/>
                  </a:lnTo>
                  <a:lnTo>
                    <a:pt x="5127" y="11543"/>
                  </a:lnTo>
                  <a:lnTo>
                    <a:pt x="5351" y="10740"/>
                  </a:lnTo>
                  <a:lnTo>
                    <a:pt x="6093" y="9627"/>
                  </a:lnTo>
                  <a:lnTo>
                    <a:pt x="6573" y="8608"/>
                  </a:lnTo>
                  <a:lnTo>
                    <a:pt x="8646" y="7151"/>
                  </a:lnTo>
                  <a:lnTo>
                    <a:pt x="11461" y="5416"/>
                  </a:lnTo>
                  <a:lnTo>
                    <a:pt x="12691" y="5364"/>
                  </a:lnTo>
                  <a:lnTo>
                    <a:pt x="13771" y="5606"/>
                  </a:lnTo>
                  <a:lnTo>
                    <a:pt x="14988" y="7100"/>
                  </a:lnTo>
                  <a:lnTo>
                    <a:pt x="16313" y="6905"/>
                  </a:lnTo>
                  <a:lnTo>
                    <a:pt x="16591" y="5112"/>
                  </a:lnTo>
                  <a:lnTo>
                    <a:pt x="14853" y="2761"/>
                  </a:lnTo>
                  <a:lnTo>
                    <a:pt x="13924" y="1260"/>
                  </a:lnTo>
                  <a:lnTo>
                    <a:pt x="14213" y="433"/>
                  </a:lnTo>
                  <a:lnTo>
                    <a:pt x="14864" y="0"/>
                  </a:lnTo>
                  <a:lnTo>
                    <a:pt x="16359" y="271"/>
                  </a:lnTo>
                  <a:lnTo>
                    <a:pt x="17789" y="680"/>
                  </a:lnTo>
                  <a:lnTo>
                    <a:pt x="18693" y="403"/>
                  </a:lnTo>
                  <a:lnTo>
                    <a:pt x="20118" y="19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g926"/>
            <p:cNvSpPr/>
            <p:nvPr/>
          </p:nvSpPr>
          <p:spPr>
            <a:xfrm>
              <a:off x="8984365" y="2005216"/>
              <a:ext cx="888561" cy="290758"/>
            </a:xfrm>
            <a:custGeom>
              <a:avLst/>
              <a:pathLst>
                <a:path w="888561" h="290758">
                  <a:moveTo>
                    <a:pt x="799730" y="63378"/>
                  </a:moveTo>
                  <a:lnTo>
                    <a:pt x="797145" y="67218"/>
                  </a:lnTo>
                  <a:lnTo>
                    <a:pt x="791961" y="74917"/>
                  </a:lnTo>
                  <a:lnTo>
                    <a:pt x="787573" y="81435"/>
                  </a:lnTo>
                  <a:lnTo>
                    <a:pt x="785260" y="85107"/>
                  </a:lnTo>
                  <a:lnTo>
                    <a:pt x="783563" y="87907"/>
                  </a:lnTo>
                  <a:lnTo>
                    <a:pt x="781798" y="90563"/>
                  </a:lnTo>
                  <a:lnTo>
                    <a:pt x="781552" y="92159"/>
                  </a:lnTo>
                  <a:lnTo>
                    <a:pt x="779571" y="94727"/>
                  </a:lnTo>
                  <a:lnTo>
                    <a:pt x="775888" y="97825"/>
                  </a:lnTo>
                  <a:lnTo>
                    <a:pt x="775092" y="101183"/>
                  </a:lnTo>
                  <a:lnTo>
                    <a:pt x="775227" y="104206"/>
                  </a:lnTo>
                  <a:lnTo>
                    <a:pt x="774922" y="106916"/>
                  </a:lnTo>
                  <a:lnTo>
                    <a:pt x="770884" y="108630"/>
                  </a:lnTo>
                  <a:lnTo>
                    <a:pt x="767724" y="110160"/>
                  </a:lnTo>
                  <a:lnTo>
                    <a:pt x="768623" y="115296"/>
                  </a:lnTo>
                  <a:lnTo>
                    <a:pt x="770247" y="117236"/>
                  </a:lnTo>
                  <a:lnTo>
                    <a:pt x="772882" y="119333"/>
                  </a:lnTo>
                  <a:lnTo>
                    <a:pt x="775645" y="121010"/>
                  </a:lnTo>
                  <a:lnTo>
                    <a:pt x="778036" y="122428"/>
                  </a:lnTo>
                  <a:lnTo>
                    <a:pt x="780678" y="121754"/>
                  </a:lnTo>
                  <a:lnTo>
                    <a:pt x="782915" y="119592"/>
                  </a:lnTo>
                  <a:lnTo>
                    <a:pt x="787235" y="117695"/>
                  </a:lnTo>
                  <a:lnTo>
                    <a:pt x="789613" y="117649"/>
                  </a:lnTo>
                  <a:lnTo>
                    <a:pt x="791300" y="118086"/>
                  </a:lnTo>
                  <a:lnTo>
                    <a:pt x="795037" y="118210"/>
                  </a:lnTo>
                  <a:lnTo>
                    <a:pt x="798864" y="117521"/>
                  </a:lnTo>
                  <a:lnTo>
                    <a:pt x="801865" y="117375"/>
                  </a:lnTo>
                  <a:lnTo>
                    <a:pt x="805751" y="117836"/>
                  </a:lnTo>
                  <a:lnTo>
                    <a:pt x="807146" y="118293"/>
                  </a:lnTo>
                  <a:lnTo>
                    <a:pt x="810409" y="119126"/>
                  </a:lnTo>
                  <a:lnTo>
                    <a:pt x="813928" y="120953"/>
                  </a:lnTo>
                  <a:lnTo>
                    <a:pt x="816383" y="122996"/>
                  </a:lnTo>
                  <a:lnTo>
                    <a:pt x="818175" y="123387"/>
                  </a:lnTo>
                  <a:lnTo>
                    <a:pt x="819093" y="122737"/>
                  </a:lnTo>
                  <a:lnTo>
                    <a:pt x="821057" y="120924"/>
                  </a:lnTo>
                  <a:lnTo>
                    <a:pt x="823829" y="119174"/>
                  </a:lnTo>
                  <a:lnTo>
                    <a:pt x="827180" y="116310"/>
                  </a:lnTo>
                  <a:lnTo>
                    <a:pt x="829715" y="114111"/>
                  </a:lnTo>
                  <a:lnTo>
                    <a:pt x="831706" y="113780"/>
                  </a:lnTo>
                  <a:lnTo>
                    <a:pt x="835541" y="113787"/>
                  </a:lnTo>
                  <a:lnTo>
                    <a:pt x="837274" y="113253"/>
                  </a:lnTo>
                  <a:lnTo>
                    <a:pt x="840180" y="112977"/>
                  </a:lnTo>
                  <a:lnTo>
                    <a:pt x="842738" y="113790"/>
                  </a:lnTo>
                  <a:lnTo>
                    <a:pt x="849890" y="114219"/>
                  </a:lnTo>
                  <a:lnTo>
                    <a:pt x="851805" y="115344"/>
                  </a:lnTo>
                  <a:lnTo>
                    <a:pt x="855198" y="118688"/>
                  </a:lnTo>
                  <a:lnTo>
                    <a:pt x="857116" y="120474"/>
                  </a:lnTo>
                  <a:lnTo>
                    <a:pt x="860441" y="121373"/>
                  </a:lnTo>
                  <a:lnTo>
                    <a:pt x="862454" y="121986"/>
                  </a:lnTo>
                  <a:lnTo>
                    <a:pt x="864235" y="122471"/>
                  </a:lnTo>
                  <a:lnTo>
                    <a:pt x="866014" y="123333"/>
                  </a:lnTo>
                  <a:lnTo>
                    <a:pt x="866437" y="124381"/>
                  </a:lnTo>
                  <a:lnTo>
                    <a:pt x="867147" y="125977"/>
                  </a:lnTo>
                  <a:lnTo>
                    <a:pt x="868238" y="126897"/>
                  </a:lnTo>
                  <a:lnTo>
                    <a:pt x="870251" y="127798"/>
                  </a:lnTo>
                  <a:lnTo>
                    <a:pt x="871786" y="128349"/>
                  </a:lnTo>
                  <a:lnTo>
                    <a:pt x="872277" y="129508"/>
                  </a:lnTo>
                  <a:lnTo>
                    <a:pt x="872758" y="130076"/>
                  </a:lnTo>
                  <a:lnTo>
                    <a:pt x="874158" y="130886"/>
                  </a:lnTo>
                  <a:lnTo>
                    <a:pt x="878311" y="134339"/>
                  </a:lnTo>
                  <a:lnTo>
                    <a:pt x="880335" y="135263"/>
                  </a:lnTo>
                  <a:lnTo>
                    <a:pt x="883401" y="137265"/>
                  </a:lnTo>
                  <a:lnTo>
                    <a:pt x="884675" y="138922"/>
                  </a:lnTo>
                  <a:lnTo>
                    <a:pt x="884748" y="140664"/>
                  </a:lnTo>
                  <a:lnTo>
                    <a:pt x="885538" y="141996"/>
                  </a:lnTo>
                  <a:lnTo>
                    <a:pt x="887589" y="143992"/>
                  </a:lnTo>
                  <a:lnTo>
                    <a:pt x="888561" y="145340"/>
                  </a:lnTo>
                  <a:lnTo>
                    <a:pt x="888183" y="147173"/>
                  </a:lnTo>
                  <a:lnTo>
                    <a:pt x="888507" y="148792"/>
                  </a:lnTo>
                  <a:lnTo>
                    <a:pt x="887713" y="150470"/>
                  </a:lnTo>
                  <a:lnTo>
                    <a:pt x="884405" y="151712"/>
                  </a:lnTo>
                  <a:lnTo>
                    <a:pt x="883277" y="152298"/>
                  </a:lnTo>
                  <a:lnTo>
                    <a:pt x="880889" y="152355"/>
                  </a:lnTo>
                  <a:lnTo>
                    <a:pt x="876849" y="151727"/>
                  </a:lnTo>
                  <a:lnTo>
                    <a:pt x="872919" y="152082"/>
                  </a:lnTo>
                  <a:lnTo>
                    <a:pt x="868229" y="151395"/>
                  </a:lnTo>
                  <a:lnTo>
                    <a:pt x="864538" y="149916"/>
                  </a:lnTo>
                  <a:lnTo>
                    <a:pt x="862565" y="148737"/>
                  </a:lnTo>
                  <a:lnTo>
                    <a:pt x="859437" y="148037"/>
                  </a:lnTo>
                  <a:lnTo>
                    <a:pt x="857956" y="148400"/>
                  </a:lnTo>
                  <a:lnTo>
                    <a:pt x="856094" y="149924"/>
                  </a:lnTo>
                  <a:lnTo>
                    <a:pt x="854043" y="149655"/>
                  </a:lnTo>
                  <a:lnTo>
                    <a:pt x="852156" y="149924"/>
                  </a:lnTo>
                  <a:lnTo>
                    <a:pt x="847291" y="149613"/>
                  </a:lnTo>
                  <a:lnTo>
                    <a:pt x="844646" y="149230"/>
                  </a:lnTo>
                  <a:lnTo>
                    <a:pt x="840450" y="150293"/>
                  </a:lnTo>
                  <a:lnTo>
                    <a:pt x="838086" y="150623"/>
                  </a:lnTo>
                  <a:lnTo>
                    <a:pt x="833641" y="151930"/>
                  </a:lnTo>
                  <a:lnTo>
                    <a:pt x="830961" y="154186"/>
                  </a:lnTo>
                  <a:lnTo>
                    <a:pt x="828964" y="154725"/>
                  </a:lnTo>
                  <a:lnTo>
                    <a:pt x="827027" y="154617"/>
                  </a:lnTo>
                  <a:lnTo>
                    <a:pt x="825629" y="153790"/>
                  </a:lnTo>
                  <a:lnTo>
                    <a:pt x="823594" y="152788"/>
                  </a:lnTo>
                  <a:lnTo>
                    <a:pt x="820588" y="152844"/>
                  </a:lnTo>
                  <a:lnTo>
                    <a:pt x="819689" y="153268"/>
                  </a:lnTo>
                  <a:lnTo>
                    <a:pt x="819319" y="154188"/>
                  </a:lnTo>
                  <a:lnTo>
                    <a:pt x="818329" y="156977"/>
                  </a:lnTo>
                  <a:lnTo>
                    <a:pt x="818345" y="158231"/>
                  </a:lnTo>
                  <a:lnTo>
                    <a:pt x="817695" y="159040"/>
                  </a:lnTo>
                  <a:lnTo>
                    <a:pt x="815917" y="159310"/>
                  </a:lnTo>
                  <a:lnTo>
                    <a:pt x="812791" y="159232"/>
                  </a:lnTo>
                  <a:lnTo>
                    <a:pt x="807896" y="159047"/>
                  </a:lnTo>
                  <a:lnTo>
                    <a:pt x="804588" y="158324"/>
                  </a:lnTo>
                  <a:lnTo>
                    <a:pt x="802596" y="158636"/>
                  </a:lnTo>
                  <a:lnTo>
                    <a:pt x="799884" y="160147"/>
                  </a:lnTo>
                  <a:lnTo>
                    <a:pt x="797962" y="160393"/>
                  </a:lnTo>
                  <a:lnTo>
                    <a:pt x="796395" y="161036"/>
                  </a:lnTo>
                  <a:lnTo>
                    <a:pt x="795126" y="163267"/>
                  </a:lnTo>
                  <a:lnTo>
                    <a:pt x="793140" y="164656"/>
                  </a:lnTo>
                  <a:lnTo>
                    <a:pt x="790730" y="166375"/>
                  </a:lnTo>
                  <a:lnTo>
                    <a:pt x="788158" y="170066"/>
                  </a:lnTo>
                  <a:lnTo>
                    <a:pt x="786733" y="172169"/>
                  </a:lnTo>
                  <a:lnTo>
                    <a:pt x="787179" y="173307"/>
                  </a:lnTo>
                  <a:lnTo>
                    <a:pt x="787497" y="174682"/>
                  </a:lnTo>
                  <a:lnTo>
                    <a:pt x="786310" y="176247"/>
                  </a:lnTo>
                  <a:lnTo>
                    <a:pt x="783884" y="177701"/>
                  </a:lnTo>
                  <a:lnTo>
                    <a:pt x="781940" y="177971"/>
                  </a:lnTo>
                  <a:lnTo>
                    <a:pt x="779029" y="179375"/>
                  </a:lnTo>
                  <a:lnTo>
                    <a:pt x="775021" y="181899"/>
                  </a:lnTo>
                  <a:lnTo>
                    <a:pt x="772034" y="184015"/>
                  </a:lnTo>
                  <a:lnTo>
                    <a:pt x="768121" y="184533"/>
                  </a:lnTo>
                  <a:lnTo>
                    <a:pt x="765358" y="185073"/>
                  </a:lnTo>
                  <a:lnTo>
                    <a:pt x="759223" y="185730"/>
                  </a:lnTo>
                  <a:lnTo>
                    <a:pt x="757707" y="185895"/>
                  </a:lnTo>
                  <a:lnTo>
                    <a:pt x="750982" y="186225"/>
                  </a:lnTo>
                  <a:lnTo>
                    <a:pt x="745995" y="185082"/>
                  </a:lnTo>
                  <a:lnTo>
                    <a:pt x="743385" y="185258"/>
                  </a:lnTo>
                  <a:lnTo>
                    <a:pt x="741059" y="185901"/>
                  </a:lnTo>
                  <a:lnTo>
                    <a:pt x="739872" y="186603"/>
                  </a:lnTo>
                  <a:lnTo>
                    <a:pt x="739459" y="187937"/>
                  </a:lnTo>
                  <a:lnTo>
                    <a:pt x="739046" y="189169"/>
                  </a:lnTo>
                  <a:lnTo>
                    <a:pt x="737162" y="191080"/>
                  </a:lnTo>
                  <a:lnTo>
                    <a:pt x="733346" y="193614"/>
                  </a:lnTo>
                  <a:lnTo>
                    <a:pt x="730205" y="195301"/>
                  </a:lnTo>
                  <a:lnTo>
                    <a:pt x="727798" y="197476"/>
                  </a:lnTo>
                  <a:lnTo>
                    <a:pt x="726416" y="198265"/>
                  </a:lnTo>
                  <a:lnTo>
                    <a:pt x="723669" y="199102"/>
                  </a:lnTo>
                  <a:lnTo>
                    <a:pt x="722182" y="199547"/>
                  </a:lnTo>
                  <a:lnTo>
                    <a:pt x="718731" y="201489"/>
                  </a:lnTo>
                  <a:lnTo>
                    <a:pt x="715981" y="203214"/>
                  </a:lnTo>
                  <a:lnTo>
                    <a:pt x="714167" y="203705"/>
                  </a:lnTo>
                  <a:lnTo>
                    <a:pt x="711981" y="203245"/>
                  </a:lnTo>
                  <a:lnTo>
                    <a:pt x="710538" y="203105"/>
                  </a:lnTo>
                  <a:lnTo>
                    <a:pt x="706263" y="202436"/>
                  </a:lnTo>
                  <a:lnTo>
                    <a:pt x="703365" y="202348"/>
                  </a:lnTo>
                  <a:lnTo>
                    <a:pt x="699311" y="201919"/>
                  </a:lnTo>
                  <a:lnTo>
                    <a:pt x="689842" y="199899"/>
                  </a:lnTo>
                  <a:lnTo>
                    <a:pt x="686803" y="198953"/>
                  </a:lnTo>
                  <a:lnTo>
                    <a:pt x="684110" y="196376"/>
                  </a:lnTo>
                  <a:lnTo>
                    <a:pt x="681679" y="195070"/>
                  </a:lnTo>
                  <a:lnTo>
                    <a:pt x="678383" y="194936"/>
                  </a:lnTo>
                  <a:lnTo>
                    <a:pt x="673432" y="194939"/>
                  </a:lnTo>
                  <a:lnTo>
                    <a:pt x="671213" y="194422"/>
                  </a:lnTo>
                  <a:lnTo>
                    <a:pt x="667495" y="194908"/>
                  </a:lnTo>
                  <a:lnTo>
                    <a:pt x="663433" y="197520"/>
                  </a:lnTo>
                  <a:lnTo>
                    <a:pt x="661509" y="199465"/>
                  </a:lnTo>
                  <a:lnTo>
                    <a:pt x="659846" y="201455"/>
                  </a:lnTo>
                  <a:lnTo>
                    <a:pt x="657806" y="205717"/>
                  </a:lnTo>
                  <a:lnTo>
                    <a:pt x="656902" y="208566"/>
                  </a:lnTo>
                  <a:lnTo>
                    <a:pt x="656203" y="210175"/>
                  </a:lnTo>
                  <a:lnTo>
                    <a:pt x="654034" y="212728"/>
                  </a:lnTo>
                  <a:lnTo>
                    <a:pt x="653794" y="214163"/>
                  </a:lnTo>
                  <a:lnTo>
                    <a:pt x="654549" y="215404"/>
                  </a:lnTo>
                  <a:lnTo>
                    <a:pt x="656114" y="216806"/>
                  </a:lnTo>
                  <a:lnTo>
                    <a:pt x="657040" y="219009"/>
                  </a:lnTo>
                  <a:lnTo>
                    <a:pt x="659331" y="221352"/>
                  </a:lnTo>
                  <a:lnTo>
                    <a:pt x="661574" y="223176"/>
                  </a:lnTo>
                  <a:lnTo>
                    <a:pt x="665805" y="226118"/>
                  </a:lnTo>
                  <a:lnTo>
                    <a:pt x="667003" y="227658"/>
                  </a:lnTo>
                  <a:lnTo>
                    <a:pt x="668426" y="229426"/>
                  </a:lnTo>
                  <a:lnTo>
                    <a:pt x="668733" y="231153"/>
                  </a:lnTo>
                  <a:lnTo>
                    <a:pt x="668466" y="232287"/>
                  </a:lnTo>
                  <a:lnTo>
                    <a:pt x="666944" y="233150"/>
                  </a:lnTo>
                  <a:lnTo>
                    <a:pt x="663986" y="233581"/>
                  </a:lnTo>
                  <a:lnTo>
                    <a:pt x="662567" y="234781"/>
                  </a:lnTo>
                  <a:lnTo>
                    <a:pt x="660386" y="236383"/>
                  </a:lnTo>
                  <a:lnTo>
                    <a:pt x="657804" y="238232"/>
                  </a:lnTo>
                  <a:lnTo>
                    <a:pt x="656592" y="238329"/>
                  </a:lnTo>
                  <a:lnTo>
                    <a:pt x="655143" y="238823"/>
                  </a:lnTo>
                  <a:lnTo>
                    <a:pt x="647841" y="241114"/>
                  </a:lnTo>
                  <a:lnTo>
                    <a:pt x="645069" y="241756"/>
                  </a:lnTo>
                  <a:lnTo>
                    <a:pt x="642878" y="242512"/>
                  </a:lnTo>
                  <a:lnTo>
                    <a:pt x="640282" y="244847"/>
                  </a:lnTo>
                  <a:lnTo>
                    <a:pt x="638244" y="246583"/>
                  </a:lnTo>
                  <a:lnTo>
                    <a:pt x="635729" y="248885"/>
                  </a:lnTo>
                  <a:lnTo>
                    <a:pt x="634625" y="249905"/>
                  </a:lnTo>
                  <a:lnTo>
                    <a:pt x="632385" y="252208"/>
                  </a:lnTo>
                  <a:lnTo>
                    <a:pt x="629438" y="254840"/>
                  </a:lnTo>
                  <a:lnTo>
                    <a:pt x="627803" y="256253"/>
                  </a:lnTo>
                  <a:lnTo>
                    <a:pt x="626915" y="257098"/>
                  </a:lnTo>
                  <a:lnTo>
                    <a:pt x="626108" y="258200"/>
                  </a:lnTo>
                  <a:lnTo>
                    <a:pt x="623026" y="259056"/>
                  </a:lnTo>
                  <a:lnTo>
                    <a:pt x="620484" y="259960"/>
                  </a:lnTo>
                  <a:lnTo>
                    <a:pt x="616647" y="261325"/>
                  </a:lnTo>
                  <a:lnTo>
                    <a:pt x="611142" y="262827"/>
                  </a:lnTo>
                  <a:lnTo>
                    <a:pt x="606700" y="264276"/>
                  </a:lnTo>
                  <a:lnTo>
                    <a:pt x="603866" y="265472"/>
                  </a:lnTo>
                  <a:lnTo>
                    <a:pt x="599657" y="266980"/>
                  </a:lnTo>
                  <a:lnTo>
                    <a:pt x="596801" y="267466"/>
                  </a:lnTo>
                  <a:lnTo>
                    <a:pt x="591048" y="267405"/>
                  </a:lnTo>
                  <a:lnTo>
                    <a:pt x="583942" y="267795"/>
                  </a:lnTo>
                  <a:lnTo>
                    <a:pt x="578769" y="268081"/>
                  </a:lnTo>
                  <a:lnTo>
                    <a:pt x="574878" y="267717"/>
                  </a:lnTo>
                  <a:lnTo>
                    <a:pt x="569005" y="267510"/>
                  </a:lnTo>
                  <a:lnTo>
                    <a:pt x="564507" y="267219"/>
                  </a:lnTo>
                  <a:lnTo>
                    <a:pt x="561498" y="267775"/>
                  </a:lnTo>
                  <a:lnTo>
                    <a:pt x="554414" y="268365"/>
                  </a:lnTo>
                  <a:lnTo>
                    <a:pt x="552832" y="268499"/>
                  </a:lnTo>
                  <a:lnTo>
                    <a:pt x="540222" y="269928"/>
                  </a:lnTo>
                  <a:lnTo>
                    <a:pt x="534649" y="270695"/>
                  </a:lnTo>
                  <a:lnTo>
                    <a:pt x="529546" y="271044"/>
                  </a:lnTo>
                  <a:lnTo>
                    <a:pt x="525787" y="271602"/>
                  </a:lnTo>
                  <a:lnTo>
                    <a:pt x="523663" y="272296"/>
                  </a:lnTo>
                  <a:lnTo>
                    <a:pt x="520511" y="273298"/>
                  </a:lnTo>
                  <a:lnTo>
                    <a:pt x="518843" y="273733"/>
                  </a:lnTo>
                  <a:lnTo>
                    <a:pt x="513273" y="275695"/>
                  </a:lnTo>
                  <a:lnTo>
                    <a:pt x="500849" y="279746"/>
                  </a:lnTo>
                  <a:lnTo>
                    <a:pt x="492526" y="283032"/>
                  </a:lnTo>
                  <a:lnTo>
                    <a:pt x="491163" y="283594"/>
                  </a:lnTo>
                  <a:lnTo>
                    <a:pt x="485561" y="285911"/>
                  </a:lnTo>
                  <a:lnTo>
                    <a:pt x="482320" y="286819"/>
                  </a:lnTo>
                  <a:lnTo>
                    <a:pt x="480064" y="288885"/>
                  </a:lnTo>
                  <a:lnTo>
                    <a:pt x="478272" y="290194"/>
                  </a:lnTo>
                  <a:lnTo>
                    <a:pt x="476378" y="290758"/>
                  </a:lnTo>
                  <a:lnTo>
                    <a:pt x="473015" y="289425"/>
                  </a:lnTo>
                  <a:lnTo>
                    <a:pt x="470619" y="289496"/>
                  </a:lnTo>
                  <a:lnTo>
                    <a:pt x="463009" y="289012"/>
                  </a:lnTo>
                  <a:lnTo>
                    <a:pt x="463009" y="282979"/>
                  </a:lnTo>
                  <a:lnTo>
                    <a:pt x="457673" y="283832"/>
                  </a:lnTo>
                  <a:lnTo>
                    <a:pt x="449165" y="285190"/>
                  </a:lnTo>
                  <a:lnTo>
                    <a:pt x="441258" y="286452"/>
                  </a:lnTo>
                  <a:lnTo>
                    <a:pt x="434033" y="283563"/>
                  </a:lnTo>
                  <a:lnTo>
                    <a:pt x="428455" y="281333"/>
                  </a:lnTo>
                  <a:lnTo>
                    <a:pt x="423619" y="279415"/>
                  </a:lnTo>
                  <a:lnTo>
                    <a:pt x="416268" y="278143"/>
                  </a:lnTo>
                  <a:lnTo>
                    <a:pt x="409867" y="277035"/>
                  </a:lnTo>
                  <a:lnTo>
                    <a:pt x="398301" y="275211"/>
                  </a:lnTo>
                  <a:lnTo>
                    <a:pt x="393225" y="273615"/>
                  </a:lnTo>
                  <a:lnTo>
                    <a:pt x="390653" y="271502"/>
                  </a:lnTo>
                  <a:lnTo>
                    <a:pt x="386065" y="266708"/>
                  </a:lnTo>
                  <a:lnTo>
                    <a:pt x="384576" y="265762"/>
                  </a:lnTo>
                  <a:lnTo>
                    <a:pt x="382341" y="265113"/>
                  </a:lnTo>
                  <a:lnTo>
                    <a:pt x="380026" y="264692"/>
                  </a:lnTo>
                  <a:lnTo>
                    <a:pt x="375009" y="264716"/>
                  </a:lnTo>
                  <a:lnTo>
                    <a:pt x="368880" y="264345"/>
                  </a:lnTo>
                  <a:lnTo>
                    <a:pt x="360053" y="263337"/>
                  </a:lnTo>
                  <a:lnTo>
                    <a:pt x="353048" y="262535"/>
                  </a:lnTo>
                  <a:lnTo>
                    <a:pt x="341090" y="261045"/>
                  </a:lnTo>
                  <a:lnTo>
                    <a:pt x="338257" y="260862"/>
                  </a:lnTo>
                  <a:lnTo>
                    <a:pt x="332001" y="262186"/>
                  </a:lnTo>
                  <a:lnTo>
                    <a:pt x="324000" y="263878"/>
                  </a:lnTo>
                  <a:lnTo>
                    <a:pt x="309602" y="262552"/>
                  </a:lnTo>
                  <a:lnTo>
                    <a:pt x="303231" y="261930"/>
                  </a:lnTo>
                  <a:lnTo>
                    <a:pt x="290296" y="260664"/>
                  </a:lnTo>
                  <a:lnTo>
                    <a:pt x="275670" y="259234"/>
                  </a:lnTo>
                  <a:lnTo>
                    <a:pt x="261486" y="257755"/>
                  </a:lnTo>
                  <a:lnTo>
                    <a:pt x="251188" y="258571"/>
                  </a:lnTo>
                  <a:lnTo>
                    <a:pt x="245448" y="259025"/>
                  </a:lnTo>
                  <a:lnTo>
                    <a:pt x="238820" y="259674"/>
                  </a:lnTo>
                  <a:lnTo>
                    <a:pt x="237905" y="258944"/>
                  </a:lnTo>
                  <a:lnTo>
                    <a:pt x="237633" y="256110"/>
                  </a:lnTo>
                  <a:lnTo>
                    <a:pt x="236445" y="253916"/>
                  </a:lnTo>
                  <a:lnTo>
                    <a:pt x="232824" y="251545"/>
                  </a:lnTo>
                  <a:lnTo>
                    <a:pt x="230387" y="249289"/>
                  </a:lnTo>
                  <a:lnTo>
                    <a:pt x="225751" y="246240"/>
                  </a:lnTo>
                  <a:lnTo>
                    <a:pt x="224288" y="244320"/>
                  </a:lnTo>
                  <a:lnTo>
                    <a:pt x="223802" y="241343"/>
                  </a:lnTo>
                  <a:lnTo>
                    <a:pt x="219527" y="233595"/>
                  </a:lnTo>
                  <a:lnTo>
                    <a:pt x="216872" y="228357"/>
                  </a:lnTo>
                  <a:lnTo>
                    <a:pt x="216208" y="227290"/>
                  </a:lnTo>
                  <a:lnTo>
                    <a:pt x="215058" y="225585"/>
                  </a:lnTo>
                  <a:lnTo>
                    <a:pt x="213558" y="224694"/>
                  </a:lnTo>
                  <a:lnTo>
                    <a:pt x="210385" y="224148"/>
                  </a:lnTo>
                  <a:lnTo>
                    <a:pt x="209532" y="223225"/>
                  </a:lnTo>
                  <a:lnTo>
                    <a:pt x="209532" y="221414"/>
                  </a:lnTo>
                  <a:lnTo>
                    <a:pt x="210031" y="218912"/>
                  </a:lnTo>
                  <a:lnTo>
                    <a:pt x="210671" y="217085"/>
                  </a:lnTo>
                  <a:lnTo>
                    <a:pt x="210215" y="216628"/>
                  </a:lnTo>
                  <a:lnTo>
                    <a:pt x="201911" y="217143"/>
                  </a:lnTo>
                  <a:lnTo>
                    <a:pt x="196832" y="215930"/>
                  </a:lnTo>
                  <a:lnTo>
                    <a:pt x="192576" y="214617"/>
                  </a:lnTo>
                  <a:lnTo>
                    <a:pt x="186561" y="211255"/>
                  </a:lnTo>
                  <a:lnTo>
                    <a:pt x="182980" y="209957"/>
                  </a:lnTo>
                  <a:lnTo>
                    <a:pt x="178409" y="206484"/>
                  </a:lnTo>
                  <a:lnTo>
                    <a:pt x="171738" y="205661"/>
                  </a:lnTo>
                  <a:lnTo>
                    <a:pt x="169257" y="204299"/>
                  </a:lnTo>
                  <a:lnTo>
                    <a:pt x="166138" y="201322"/>
                  </a:lnTo>
                  <a:lnTo>
                    <a:pt x="163407" y="199415"/>
                  </a:lnTo>
                  <a:lnTo>
                    <a:pt x="159532" y="198212"/>
                  </a:lnTo>
                  <a:lnTo>
                    <a:pt x="153401" y="197144"/>
                  </a:lnTo>
                  <a:lnTo>
                    <a:pt x="142946" y="196121"/>
                  </a:lnTo>
                  <a:lnTo>
                    <a:pt x="139405" y="195690"/>
                  </a:lnTo>
                  <a:lnTo>
                    <a:pt x="133630" y="196375"/>
                  </a:lnTo>
                  <a:lnTo>
                    <a:pt x="129345" y="196431"/>
                  </a:lnTo>
                  <a:lnTo>
                    <a:pt x="122404" y="195704"/>
                  </a:lnTo>
                  <a:lnTo>
                    <a:pt x="118456" y="194785"/>
                  </a:lnTo>
                  <a:lnTo>
                    <a:pt x="113566" y="194762"/>
                  </a:lnTo>
                  <a:lnTo>
                    <a:pt x="110387" y="194773"/>
                  </a:lnTo>
                  <a:lnTo>
                    <a:pt x="106147" y="194564"/>
                  </a:lnTo>
                  <a:lnTo>
                    <a:pt x="104094" y="193963"/>
                  </a:lnTo>
                  <a:lnTo>
                    <a:pt x="102186" y="193231"/>
                  </a:lnTo>
                  <a:lnTo>
                    <a:pt x="98624" y="193414"/>
                  </a:lnTo>
                  <a:lnTo>
                    <a:pt x="96127" y="192684"/>
                  </a:lnTo>
                  <a:lnTo>
                    <a:pt x="93804" y="191319"/>
                  </a:lnTo>
                  <a:lnTo>
                    <a:pt x="91381" y="190670"/>
                  </a:lnTo>
                  <a:lnTo>
                    <a:pt x="88717" y="190712"/>
                  </a:lnTo>
                  <a:lnTo>
                    <a:pt x="87621" y="191319"/>
                  </a:lnTo>
                  <a:lnTo>
                    <a:pt x="86607" y="191259"/>
                  </a:lnTo>
                  <a:lnTo>
                    <a:pt x="85943" y="189413"/>
                  </a:lnTo>
                  <a:lnTo>
                    <a:pt x="83455" y="186436"/>
                  </a:lnTo>
                  <a:lnTo>
                    <a:pt x="83080" y="185101"/>
                  </a:lnTo>
                  <a:lnTo>
                    <a:pt x="81555" y="183561"/>
                  </a:lnTo>
                  <a:lnTo>
                    <a:pt x="80653" y="182164"/>
                  </a:lnTo>
                  <a:lnTo>
                    <a:pt x="80899" y="180231"/>
                  </a:lnTo>
                  <a:lnTo>
                    <a:pt x="81976" y="176483"/>
                  </a:lnTo>
                  <a:lnTo>
                    <a:pt x="84359" y="173092"/>
                  </a:lnTo>
                  <a:lnTo>
                    <a:pt x="85921" y="172211"/>
                  </a:lnTo>
                  <a:lnTo>
                    <a:pt x="86879" y="171210"/>
                  </a:lnTo>
                  <a:lnTo>
                    <a:pt x="88887" y="169457"/>
                  </a:lnTo>
                  <a:lnTo>
                    <a:pt x="90047" y="168055"/>
                  </a:lnTo>
                  <a:lnTo>
                    <a:pt x="89910" y="166143"/>
                  </a:lnTo>
                  <a:lnTo>
                    <a:pt x="88550" y="164145"/>
                  </a:lnTo>
                  <a:lnTo>
                    <a:pt x="87554" y="161565"/>
                  </a:lnTo>
                  <a:lnTo>
                    <a:pt x="87740" y="160083"/>
                  </a:lnTo>
                  <a:lnTo>
                    <a:pt x="89211" y="158323"/>
                  </a:lnTo>
                  <a:lnTo>
                    <a:pt x="90935" y="154426"/>
                  </a:lnTo>
                  <a:lnTo>
                    <a:pt x="90798" y="153402"/>
                  </a:lnTo>
                  <a:lnTo>
                    <a:pt x="90118" y="152581"/>
                  </a:lnTo>
                  <a:lnTo>
                    <a:pt x="89939" y="150776"/>
                  </a:lnTo>
                  <a:lnTo>
                    <a:pt x="89605" y="148346"/>
                  </a:lnTo>
                  <a:lnTo>
                    <a:pt x="87527" y="144637"/>
                  </a:lnTo>
                  <a:lnTo>
                    <a:pt x="86404" y="142668"/>
                  </a:lnTo>
                  <a:lnTo>
                    <a:pt x="84445" y="141820"/>
                  </a:lnTo>
                  <a:lnTo>
                    <a:pt x="82138" y="141304"/>
                  </a:lnTo>
                  <a:lnTo>
                    <a:pt x="80143" y="138639"/>
                  </a:lnTo>
                  <a:lnTo>
                    <a:pt x="77644" y="135496"/>
                  </a:lnTo>
                  <a:lnTo>
                    <a:pt x="76076" y="133530"/>
                  </a:lnTo>
                  <a:lnTo>
                    <a:pt x="75531" y="132324"/>
                  </a:lnTo>
                  <a:lnTo>
                    <a:pt x="75283" y="130131"/>
                  </a:lnTo>
                  <a:lnTo>
                    <a:pt x="74115" y="127480"/>
                  </a:lnTo>
                  <a:lnTo>
                    <a:pt x="72884" y="126028"/>
                  </a:lnTo>
                  <a:lnTo>
                    <a:pt x="71966" y="124914"/>
                  </a:lnTo>
                  <a:lnTo>
                    <a:pt x="71502" y="123305"/>
                  </a:lnTo>
                  <a:lnTo>
                    <a:pt x="71022" y="122725"/>
                  </a:lnTo>
                  <a:lnTo>
                    <a:pt x="67643" y="122009"/>
                  </a:lnTo>
                  <a:lnTo>
                    <a:pt x="65217" y="120812"/>
                  </a:lnTo>
                  <a:lnTo>
                    <a:pt x="64205" y="119205"/>
                  </a:lnTo>
                  <a:lnTo>
                    <a:pt x="63855" y="117908"/>
                  </a:lnTo>
                  <a:lnTo>
                    <a:pt x="63137" y="117156"/>
                  </a:lnTo>
                  <a:lnTo>
                    <a:pt x="61223" y="116918"/>
                  </a:lnTo>
                  <a:lnTo>
                    <a:pt x="59890" y="118078"/>
                  </a:lnTo>
                  <a:lnTo>
                    <a:pt x="57704" y="118659"/>
                  </a:lnTo>
                  <a:lnTo>
                    <a:pt x="56233" y="118557"/>
                  </a:lnTo>
                  <a:lnTo>
                    <a:pt x="54782" y="117853"/>
                  </a:lnTo>
                  <a:lnTo>
                    <a:pt x="53886" y="117116"/>
                  </a:lnTo>
                  <a:lnTo>
                    <a:pt x="52374" y="116289"/>
                  </a:lnTo>
                  <a:lnTo>
                    <a:pt x="50232" y="113667"/>
                  </a:lnTo>
                  <a:lnTo>
                    <a:pt x="47973" y="112973"/>
                  </a:lnTo>
                  <a:lnTo>
                    <a:pt x="43847" y="113090"/>
                  </a:lnTo>
                  <a:lnTo>
                    <a:pt x="40155" y="114304"/>
                  </a:lnTo>
                  <a:lnTo>
                    <a:pt x="37926" y="114116"/>
                  </a:lnTo>
                  <a:lnTo>
                    <a:pt x="36048" y="113706"/>
                  </a:lnTo>
                  <a:lnTo>
                    <a:pt x="33932" y="112396"/>
                  </a:lnTo>
                  <a:lnTo>
                    <a:pt x="32459" y="111317"/>
                  </a:lnTo>
                  <a:lnTo>
                    <a:pt x="30262" y="110966"/>
                  </a:lnTo>
                  <a:lnTo>
                    <a:pt x="25939" y="109063"/>
                  </a:lnTo>
                  <a:lnTo>
                    <a:pt x="23013" y="107692"/>
                  </a:lnTo>
                  <a:lnTo>
                    <a:pt x="22760" y="105004"/>
                  </a:lnTo>
                  <a:lnTo>
                    <a:pt x="21386" y="103152"/>
                  </a:lnTo>
                  <a:lnTo>
                    <a:pt x="18536" y="102628"/>
                  </a:lnTo>
                  <a:lnTo>
                    <a:pt x="15662" y="100731"/>
                  </a:lnTo>
                  <a:lnTo>
                    <a:pt x="11469" y="99708"/>
                  </a:lnTo>
                  <a:lnTo>
                    <a:pt x="8827" y="98914"/>
                  </a:lnTo>
                  <a:lnTo>
                    <a:pt x="6536" y="98436"/>
                  </a:lnTo>
                  <a:lnTo>
                    <a:pt x="6195" y="97719"/>
                  </a:lnTo>
                  <a:lnTo>
                    <a:pt x="6330" y="97104"/>
                  </a:lnTo>
                  <a:lnTo>
                    <a:pt x="7391" y="96079"/>
                  </a:lnTo>
                  <a:lnTo>
                    <a:pt x="8484" y="95122"/>
                  </a:lnTo>
                  <a:lnTo>
                    <a:pt x="8757" y="94234"/>
                  </a:lnTo>
                  <a:lnTo>
                    <a:pt x="7869" y="93449"/>
                  </a:lnTo>
                  <a:lnTo>
                    <a:pt x="5499" y="92629"/>
                  </a:lnTo>
                  <a:lnTo>
                    <a:pt x="2450" y="91900"/>
                  </a:lnTo>
                  <a:lnTo>
                    <a:pt x="1824" y="90681"/>
                  </a:lnTo>
                  <a:lnTo>
                    <a:pt x="0" y="89413"/>
                  </a:lnTo>
                  <a:lnTo>
                    <a:pt x="318" y="88393"/>
                  </a:lnTo>
                  <a:lnTo>
                    <a:pt x="1759" y="87648"/>
                  </a:lnTo>
                  <a:lnTo>
                    <a:pt x="3224" y="87095"/>
                  </a:lnTo>
                  <a:lnTo>
                    <a:pt x="3564" y="86138"/>
                  </a:lnTo>
                  <a:lnTo>
                    <a:pt x="2528" y="85260"/>
                  </a:lnTo>
                  <a:lnTo>
                    <a:pt x="2021" y="83924"/>
                  </a:lnTo>
                  <a:lnTo>
                    <a:pt x="2266" y="82928"/>
                  </a:lnTo>
                  <a:lnTo>
                    <a:pt x="2075" y="81663"/>
                  </a:lnTo>
                  <a:lnTo>
                    <a:pt x="5294" y="81595"/>
                  </a:lnTo>
                  <a:lnTo>
                    <a:pt x="6768" y="80977"/>
                  </a:lnTo>
                  <a:lnTo>
                    <a:pt x="7885" y="80069"/>
                  </a:lnTo>
                  <a:lnTo>
                    <a:pt x="10295" y="79060"/>
                  </a:lnTo>
                  <a:lnTo>
                    <a:pt x="10808" y="77895"/>
                  </a:lnTo>
                  <a:lnTo>
                    <a:pt x="10843" y="75600"/>
                  </a:lnTo>
                  <a:lnTo>
                    <a:pt x="12418" y="73660"/>
                  </a:lnTo>
                  <a:lnTo>
                    <a:pt x="16431" y="73084"/>
                  </a:lnTo>
                  <a:lnTo>
                    <a:pt x="17967" y="72799"/>
                  </a:lnTo>
                  <a:lnTo>
                    <a:pt x="19600" y="73080"/>
                  </a:lnTo>
                  <a:lnTo>
                    <a:pt x="22139" y="72807"/>
                  </a:lnTo>
                  <a:lnTo>
                    <a:pt x="24595" y="72709"/>
                  </a:lnTo>
                  <a:lnTo>
                    <a:pt x="25963" y="73305"/>
                  </a:lnTo>
                  <a:lnTo>
                    <a:pt x="27763" y="73811"/>
                  </a:lnTo>
                  <a:lnTo>
                    <a:pt x="30078" y="73750"/>
                  </a:lnTo>
                  <a:lnTo>
                    <a:pt x="30872" y="72835"/>
                  </a:lnTo>
                  <a:lnTo>
                    <a:pt x="30969" y="71562"/>
                  </a:lnTo>
                  <a:lnTo>
                    <a:pt x="31973" y="71228"/>
                  </a:lnTo>
                  <a:lnTo>
                    <a:pt x="33222" y="72114"/>
                  </a:lnTo>
                  <a:lnTo>
                    <a:pt x="33919" y="72775"/>
                  </a:lnTo>
                  <a:lnTo>
                    <a:pt x="34963" y="73077"/>
                  </a:lnTo>
                  <a:lnTo>
                    <a:pt x="37756" y="72288"/>
                  </a:lnTo>
                  <a:lnTo>
                    <a:pt x="39705" y="71435"/>
                  </a:lnTo>
                  <a:lnTo>
                    <a:pt x="40339" y="69681"/>
                  </a:lnTo>
                  <a:lnTo>
                    <a:pt x="41472" y="68814"/>
                  </a:lnTo>
                  <a:lnTo>
                    <a:pt x="42999" y="69254"/>
                  </a:lnTo>
                  <a:lnTo>
                    <a:pt x="45663" y="69244"/>
                  </a:lnTo>
                  <a:lnTo>
                    <a:pt x="47857" y="67889"/>
                  </a:lnTo>
                  <a:lnTo>
                    <a:pt x="50736" y="66807"/>
                  </a:lnTo>
                  <a:lnTo>
                    <a:pt x="52806" y="66316"/>
                  </a:lnTo>
                  <a:lnTo>
                    <a:pt x="53233" y="65403"/>
                  </a:lnTo>
                  <a:lnTo>
                    <a:pt x="52258" y="63392"/>
                  </a:lnTo>
                  <a:lnTo>
                    <a:pt x="52523" y="61188"/>
                  </a:lnTo>
                  <a:lnTo>
                    <a:pt x="55297" y="59943"/>
                  </a:lnTo>
                  <a:lnTo>
                    <a:pt x="58994" y="59793"/>
                  </a:lnTo>
                  <a:lnTo>
                    <a:pt x="61739" y="58942"/>
                  </a:lnTo>
                  <a:lnTo>
                    <a:pt x="62502" y="56594"/>
                  </a:lnTo>
                  <a:lnTo>
                    <a:pt x="63849" y="55918"/>
                  </a:lnTo>
                  <a:lnTo>
                    <a:pt x="65231" y="55653"/>
                  </a:lnTo>
                  <a:lnTo>
                    <a:pt x="68569" y="55284"/>
                  </a:lnTo>
                  <a:lnTo>
                    <a:pt x="70968" y="54331"/>
                  </a:lnTo>
                  <a:lnTo>
                    <a:pt x="72447" y="53896"/>
                  </a:lnTo>
                  <a:lnTo>
                    <a:pt x="76649" y="52613"/>
                  </a:lnTo>
                  <a:lnTo>
                    <a:pt x="80467" y="52364"/>
                  </a:lnTo>
                  <a:lnTo>
                    <a:pt x="82105" y="51339"/>
                  </a:lnTo>
                  <a:lnTo>
                    <a:pt x="83387" y="50054"/>
                  </a:lnTo>
                  <a:lnTo>
                    <a:pt x="85525" y="49562"/>
                  </a:lnTo>
                  <a:lnTo>
                    <a:pt x="87710" y="48445"/>
                  </a:lnTo>
                  <a:lnTo>
                    <a:pt x="90595" y="47027"/>
                  </a:lnTo>
                  <a:lnTo>
                    <a:pt x="91734" y="46830"/>
                  </a:lnTo>
                  <a:lnTo>
                    <a:pt x="96459" y="46007"/>
                  </a:lnTo>
                  <a:lnTo>
                    <a:pt x="98305" y="45703"/>
                  </a:lnTo>
                  <a:lnTo>
                    <a:pt x="99417" y="45519"/>
                  </a:lnTo>
                  <a:lnTo>
                    <a:pt x="101468" y="45575"/>
                  </a:lnTo>
                  <a:lnTo>
                    <a:pt x="102337" y="44079"/>
                  </a:lnTo>
                  <a:lnTo>
                    <a:pt x="104415" y="42978"/>
                  </a:lnTo>
                  <a:lnTo>
                    <a:pt x="106493" y="42604"/>
                  </a:lnTo>
                  <a:lnTo>
                    <a:pt x="107524" y="41510"/>
                  </a:lnTo>
                  <a:lnTo>
                    <a:pt x="109518" y="40117"/>
                  </a:lnTo>
                  <a:lnTo>
                    <a:pt x="112225" y="39341"/>
                  </a:lnTo>
                  <a:lnTo>
                    <a:pt x="116432" y="39231"/>
                  </a:lnTo>
                  <a:lnTo>
                    <a:pt x="120507" y="39386"/>
                  </a:lnTo>
                  <a:lnTo>
                    <a:pt x="122949" y="39148"/>
                  </a:lnTo>
                  <a:lnTo>
                    <a:pt x="124965" y="37087"/>
                  </a:lnTo>
                  <a:lnTo>
                    <a:pt x="125343" y="36064"/>
                  </a:lnTo>
                  <a:lnTo>
                    <a:pt x="125807" y="35025"/>
                  </a:lnTo>
                  <a:lnTo>
                    <a:pt x="127437" y="34628"/>
                  </a:lnTo>
                  <a:lnTo>
                    <a:pt x="129415" y="36316"/>
                  </a:lnTo>
                  <a:lnTo>
                    <a:pt x="131075" y="37366"/>
                  </a:lnTo>
                  <a:lnTo>
                    <a:pt x="133630" y="38462"/>
                  </a:lnTo>
                  <a:lnTo>
                    <a:pt x="134950" y="39488"/>
                  </a:lnTo>
                  <a:lnTo>
                    <a:pt x="136461" y="39629"/>
                  </a:lnTo>
                  <a:lnTo>
                    <a:pt x="138045" y="38862"/>
                  </a:lnTo>
                  <a:lnTo>
                    <a:pt x="139168" y="36991"/>
                  </a:lnTo>
                  <a:lnTo>
                    <a:pt x="141300" y="36702"/>
                  </a:lnTo>
                  <a:lnTo>
                    <a:pt x="143645" y="37003"/>
                  </a:lnTo>
                  <a:lnTo>
                    <a:pt x="144260" y="37923"/>
                  </a:lnTo>
                  <a:lnTo>
                    <a:pt x="144457" y="38819"/>
                  </a:lnTo>
                  <a:lnTo>
                    <a:pt x="145539" y="40421"/>
                  </a:lnTo>
                  <a:lnTo>
                    <a:pt x="148116" y="41820"/>
                  </a:lnTo>
                  <a:lnTo>
                    <a:pt x="151417" y="41747"/>
                  </a:lnTo>
                  <a:lnTo>
                    <a:pt x="152742" y="41498"/>
                  </a:lnTo>
                  <a:lnTo>
                    <a:pt x="155956" y="41693"/>
                  </a:lnTo>
                  <a:lnTo>
                    <a:pt x="159113" y="41998"/>
                  </a:lnTo>
                  <a:lnTo>
                    <a:pt x="162554" y="42327"/>
                  </a:lnTo>
                  <a:lnTo>
                    <a:pt x="163561" y="42379"/>
                  </a:lnTo>
                  <a:lnTo>
                    <a:pt x="167247" y="42546"/>
                  </a:lnTo>
                  <a:lnTo>
                    <a:pt x="172620" y="42789"/>
                  </a:lnTo>
                  <a:lnTo>
                    <a:pt x="174995" y="42678"/>
                  </a:lnTo>
                  <a:lnTo>
                    <a:pt x="179839" y="43133"/>
                  </a:lnTo>
                  <a:lnTo>
                    <a:pt x="180832" y="44377"/>
                  </a:lnTo>
                  <a:lnTo>
                    <a:pt x="181725" y="47320"/>
                  </a:lnTo>
                  <a:lnTo>
                    <a:pt x="182486" y="50124"/>
                  </a:lnTo>
                  <a:lnTo>
                    <a:pt x="182702" y="52379"/>
                  </a:lnTo>
                  <a:lnTo>
                    <a:pt x="183960" y="53544"/>
                  </a:lnTo>
                  <a:lnTo>
                    <a:pt x="185571" y="53929"/>
                  </a:lnTo>
                  <a:lnTo>
                    <a:pt x="186631" y="54838"/>
                  </a:lnTo>
                  <a:lnTo>
                    <a:pt x="188504" y="56078"/>
                  </a:lnTo>
                  <a:lnTo>
                    <a:pt x="189889" y="57853"/>
                  </a:lnTo>
                  <a:lnTo>
                    <a:pt x="191567" y="57733"/>
                  </a:lnTo>
                  <a:lnTo>
                    <a:pt x="192744" y="57313"/>
                  </a:lnTo>
                  <a:lnTo>
                    <a:pt x="195318" y="57177"/>
                  </a:lnTo>
                  <a:lnTo>
                    <a:pt x="198608" y="57299"/>
                  </a:lnTo>
                  <a:lnTo>
                    <a:pt x="200891" y="58280"/>
                  </a:lnTo>
                  <a:lnTo>
                    <a:pt x="201760" y="59570"/>
                  </a:lnTo>
                  <a:lnTo>
                    <a:pt x="203614" y="60292"/>
                  </a:lnTo>
                  <a:lnTo>
                    <a:pt x="205128" y="60060"/>
                  </a:lnTo>
                  <a:lnTo>
                    <a:pt x="209640" y="60052"/>
                  </a:lnTo>
                  <a:lnTo>
                    <a:pt x="211192" y="60133"/>
                  </a:lnTo>
                  <a:lnTo>
                    <a:pt x="212743" y="60843"/>
                  </a:lnTo>
                  <a:lnTo>
                    <a:pt x="214978" y="60961"/>
                  </a:lnTo>
                  <a:lnTo>
                    <a:pt x="216208" y="60060"/>
                  </a:lnTo>
                  <a:lnTo>
                    <a:pt x="220094" y="59448"/>
                  </a:lnTo>
                  <a:lnTo>
                    <a:pt x="222348" y="58163"/>
                  </a:lnTo>
                  <a:lnTo>
                    <a:pt x="224077" y="58151"/>
                  </a:lnTo>
                  <a:lnTo>
                    <a:pt x="225389" y="58769"/>
                  </a:lnTo>
                  <a:lnTo>
                    <a:pt x="226393" y="59613"/>
                  </a:lnTo>
                  <a:lnTo>
                    <a:pt x="227880" y="59238"/>
                  </a:lnTo>
                  <a:lnTo>
                    <a:pt x="228681" y="58542"/>
                  </a:lnTo>
                  <a:lnTo>
                    <a:pt x="229979" y="58544"/>
                  </a:lnTo>
                  <a:lnTo>
                    <a:pt x="231256" y="58993"/>
                  </a:lnTo>
                  <a:lnTo>
                    <a:pt x="234516" y="59777"/>
                  </a:lnTo>
                  <a:lnTo>
                    <a:pt x="236874" y="61241"/>
                  </a:lnTo>
                  <a:lnTo>
                    <a:pt x="238701" y="61381"/>
                  </a:lnTo>
                  <a:lnTo>
                    <a:pt x="241057" y="60953"/>
                  </a:lnTo>
                  <a:lnTo>
                    <a:pt x="242145" y="60755"/>
                  </a:lnTo>
                  <a:lnTo>
                    <a:pt x="243181" y="61478"/>
                  </a:lnTo>
                  <a:lnTo>
                    <a:pt x="244706" y="61868"/>
                  </a:lnTo>
                  <a:lnTo>
                    <a:pt x="245861" y="61331"/>
                  </a:lnTo>
                  <a:lnTo>
                    <a:pt x="247836" y="60952"/>
                  </a:lnTo>
                  <a:lnTo>
                    <a:pt x="255408" y="61747"/>
                  </a:lnTo>
                  <a:lnTo>
                    <a:pt x="257160" y="63209"/>
                  </a:lnTo>
                  <a:lnTo>
                    <a:pt x="258501" y="63896"/>
                  </a:lnTo>
                  <a:lnTo>
                    <a:pt x="259586" y="65093"/>
                  </a:lnTo>
                  <a:lnTo>
                    <a:pt x="261567" y="65947"/>
                  </a:lnTo>
                  <a:lnTo>
                    <a:pt x="265744" y="65653"/>
                  </a:lnTo>
                  <a:lnTo>
                    <a:pt x="267363" y="64780"/>
                  </a:lnTo>
                  <a:lnTo>
                    <a:pt x="270747" y="62844"/>
                  </a:lnTo>
                  <a:lnTo>
                    <a:pt x="272089" y="60955"/>
                  </a:lnTo>
                  <a:lnTo>
                    <a:pt x="273792" y="60343"/>
                  </a:lnTo>
                  <a:lnTo>
                    <a:pt x="275718" y="60039"/>
                  </a:lnTo>
                  <a:lnTo>
                    <a:pt x="277510" y="60041"/>
                  </a:lnTo>
                  <a:lnTo>
                    <a:pt x="279399" y="59979"/>
                  </a:lnTo>
                  <a:lnTo>
                    <a:pt x="281685" y="58597"/>
                  </a:lnTo>
                  <a:lnTo>
                    <a:pt x="283544" y="58114"/>
                  </a:lnTo>
                  <a:lnTo>
                    <a:pt x="286294" y="56358"/>
                  </a:lnTo>
                  <a:lnTo>
                    <a:pt x="286807" y="55563"/>
                  </a:lnTo>
                  <a:lnTo>
                    <a:pt x="288138" y="53519"/>
                  </a:lnTo>
                  <a:lnTo>
                    <a:pt x="288963" y="52217"/>
                  </a:lnTo>
                  <a:lnTo>
                    <a:pt x="290353" y="50151"/>
                  </a:lnTo>
                  <a:lnTo>
                    <a:pt x="291101" y="46819"/>
                  </a:lnTo>
                  <a:lnTo>
                    <a:pt x="291524" y="45052"/>
                  </a:lnTo>
                  <a:lnTo>
                    <a:pt x="291160" y="43773"/>
                  </a:lnTo>
                  <a:lnTo>
                    <a:pt x="289530" y="43111"/>
                  </a:lnTo>
                  <a:lnTo>
                    <a:pt x="287444" y="42797"/>
                  </a:lnTo>
                  <a:lnTo>
                    <a:pt x="285617" y="41823"/>
                  </a:lnTo>
                  <a:lnTo>
                    <a:pt x="284260" y="40695"/>
                  </a:lnTo>
                  <a:lnTo>
                    <a:pt x="283469" y="39108"/>
                  </a:lnTo>
                  <a:lnTo>
                    <a:pt x="282384" y="37254"/>
                  </a:lnTo>
                  <a:lnTo>
                    <a:pt x="282446" y="35913"/>
                  </a:lnTo>
                  <a:lnTo>
                    <a:pt x="282141" y="34876"/>
                  </a:lnTo>
                  <a:lnTo>
                    <a:pt x="281221" y="33993"/>
                  </a:lnTo>
                  <a:lnTo>
                    <a:pt x="279461" y="32440"/>
                  </a:lnTo>
                  <a:lnTo>
                    <a:pt x="278609" y="31282"/>
                  </a:lnTo>
                  <a:lnTo>
                    <a:pt x="278897" y="29447"/>
                  </a:lnTo>
                  <a:lnTo>
                    <a:pt x="280973" y="26310"/>
                  </a:lnTo>
                  <a:lnTo>
                    <a:pt x="281167" y="24854"/>
                  </a:lnTo>
                  <a:lnTo>
                    <a:pt x="281429" y="23946"/>
                  </a:lnTo>
                  <a:lnTo>
                    <a:pt x="281315" y="23124"/>
                  </a:lnTo>
                  <a:lnTo>
                    <a:pt x="281968" y="21246"/>
                  </a:lnTo>
                  <a:lnTo>
                    <a:pt x="283137" y="20455"/>
                  </a:lnTo>
                  <a:lnTo>
                    <a:pt x="284475" y="18441"/>
                  </a:lnTo>
                  <a:lnTo>
                    <a:pt x="286286" y="17512"/>
                  </a:lnTo>
                  <a:lnTo>
                    <a:pt x="288540" y="17452"/>
                  </a:lnTo>
                  <a:lnTo>
                    <a:pt x="289514" y="16902"/>
                  </a:lnTo>
                  <a:lnTo>
                    <a:pt x="289999" y="14890"/>
                  </a:lnTo>
                  <a:lnTo>
                    <a:pt x="291087" y="13339"/>
                  </a:lnTo>
                  <a:lnTo>
                    <a:pt x="291813" y="12242"/>
                  </a:lnTo>
                  <a:lnTo>
                    <a:pt x="293184" y="11044"/>
                  </a:lnTo>
                  <a:lnTo>
                    <a:pt x="301137" y="8735"/>
                  </a:lnTo>
                  <a:lnTo>
                    <a:pt x="304443" y="5864"/>
                  </a:lnTo>
                  <a:lnTo>
                    <a:pt x="305614" y="4416"/>
                  </a:lnTo>
                  <a:lnTo>
                    <a:pt x="306888" y="1304"/>
                  </a:lnTo>
                  <a:lnTo>
                    <a:pt x="308118" y="0"/>
                  </a:lnTo>
                  <a:lnTo>
                    <a:pt x="309913" y="430"/>
                  </a:lnTo>
                  <a:lnTo>
                    <a:pt x="312018" y="2262"/>
                  </a:lnTo>
                  <a:lnTo>
                    <a:pt x="313596" y="2277"/>
                  </a:lnTo>
                  <a:lnTo>
                    <a:pt x="315939" y="3272"/>
                  </a:lnTo>
                  <a:lnTo>
                    <a:pt x="322318" y="5354"/>
                  </a:lnTo>
                  <a:lnTo>
                    <a:pt x="325781" y="6007"/>
                  </a:lnTo>
                  <a:lnTo>
                    <a:pt x="328007" y="6210"/>
                  </a:lnTo>
                  <a:lnTo>
                    <a:pt x="330946" y="6788"/>
                  </a:lnTo>
                  <a:lnTo>
                    <a:pt x="332843" y="8006"/>
                  </a:lnTo>
                  <a:lnTo>
                    <a:pt x="336540" y="9996"/>
                  </a:lnTo>
                  <a:lnTo>
                    <a:pt x="339660" y="10505"/>
                  </a:lnTo>
                  <a:lnTo>
                    <a:pt x="345070" y="10706"/>
                  </a:lnTo>
                  <a:lnTo>
                    <a:pt x="351663" y="10810"/>
                  </a:lnTo>
                  <a:lnTo>
                    <a:pt x="353523" y="11158"/>
                  </a:lnTo>
                  <a:lnTo>
                    <a:pt x="358345" y="12593"/>
                  </a:lnTo>
                  <a:lnTo>
                    <a:pt x="363675" y="14177"/>
                  </a:lnTo>
                  <a:lnTo>
                    <a:pt x="368697" y="15592"/>
                  </a:lnTo>
                  <a:lnTo>
                    <a:pt x="372507" y="16691"/>
                  </a:lnTo>
                  <a:lnTo>
                    <a:pt x="374753" y="17755"/>
                  </a:lnTo>
                  <a:lnTo>
                    <a:pt x="376874" y="18366"/>
                  </a:lnTo>
                  <a:lnTo>
                    <a:pt x="379170" y="17846"/>
                  </a:lnTo>
                  <a:lnTo>
                    <a:pt x="382115" y="17964"/>
                  </a:lnTo>
                  <a:lnTo>
                    <a:pt x="389031" y="19239"/>
                  </a:lnTo>
                  <a:lnTo>
                    <a:pt x="393397" y="20312"/>
                  </a:lnTo>
                  <a:lnTo>
                    <a:pt x="397054" y="21107"/>
                  </a:lnTo>
                  <a:lnTo>
                    <a:pt x="398274" y="22204"/>
                  </a:lnTo>
                  <a:lnTo>
                    <a:pt x="398396" y="23666"/>
                  </a:lnTo>
                  <a:lnTo>
                    <a:pt x="397907" y="24904"/>
                  </a:lnTo>
                  <a:lnTo>
                    <a:pt x="398171" y="27903"/>
                  </a:lnTo>
                  <a:lnTo>
                    <a:pt x="399348" y="29474"/>
                  </a:lnTo>
                  <a:lnTo>
                    <a:pt x="399783" y="31584"/>
                  </a:lnTo>
                  <a:lnTo>
                    <a:pt x="400222" y="33597"/>
                  </a:lnTo>
                  <a:lnTo>
                    <a:pt x="399915" y="35588"/>
                  </a:lnTo>
                  <a:lnTo>
                    <a:pt x="400468" y="36644"/>
                  </a:lnTo>
                  <a:lnTo>
                    <a:pt x="401615" y="37266"/>
                  </a:lnTo>
                  <a:lnTo>
                    <a:pt x="402721" y="38655"/>
                  </a:lnTo>
                  <a:lnTo>
                    <a:pt x="402354" y="40117"/>
                  </a:lnTo>
                  <a:lnTo>
                    <a:pt x="401869" y="40970"/>
                  </a:lnTo>
                  <a:lnTo>
                    <a:pt x="401941" y="42340"/>
                  </a:lnTo>
                  <a:lnTo>
                    <a:pt x="403269" y="43469"/>
                  </a:lnTo>
                  <a:lnTo>
                    <a:pt x="405215" y="43692"/>
                  </a:lnTo>
                  <a:lnTo>
                    <a:pt x="406945" y="43982"/>
                  </a:lnTo>
                  <a:lnTo>
                    <a:pt x="409068" y="45760"/>
                  </a:lnTo>
                  <a:lnTo>
                    <a:pt x="412855" y="47810"/>
                  </a:lnTo>
                  <a:lnTo>
                    <a:pt x="415124" y="48379"/>
                  </a:lnTo>
                  <a:lnTo>
                    <a:pt x="417728" y="49299"/>
                  </a:lnTo>
                  <a:lnTo>
                    <a:pt x="422696" y="50201"/>
                  </a:lnTo>
                  <a:lnTo>
                    <a:pt x="426075" y="50475"/>
                  </a:lnTo>
                  <a:lnTo>
                    <a:pt x="428067" y="51206"/>
                  </a:lnTo>
                  <a:lnTo>
                    <a:pt x="430018" y="52974"/>
                  </a:lnTo>
                  <a:lnTo>
                    <a:pt x="433246" y="53339"/>
                  </a:lnTo>
                  <a:lnTo>
                    <a:pt x="435321" y="53950"/>
                  </a:lnTo>
                  <a:lnTo>
                    <a:pt x="439096" y="54679"/>
                  </a:lnTo>
                  <a:lnTo>
                    <a:pt x="441592" y="54257"/>
                  </a:lnTo>
                  <a:lnTo>
                    <a:pt x="443786" y="53643"/>
                  </a:lnTo>
                  <a:lnTo>
                    <a:pt x="445265" y="53760"/>
                  </a:lnTo>
                  <a:lnTo>
                    <a:pt x="448093" y="54162"/>
                  </a:lnTo>
                  <a:lnTo>
                    <a:pt x="451415" y="54246"/>
                  </a:lnTo>
                  <a:lnTo>
                    <a:pt x="454206" y="53826"/>
                  </a:lnTo>
                  <a:lnTo>
                    <a:pt x="456424" y="52582"/>
                  </a:lnTo>
                  <a:lnTo>
                    <a:pt x="459020" y="50901"/>
                  </a:lnTo>
                  <a:lnTo>
                    <a:pt x="462126" y="50048"/>
                  </a:lnTo>
                  <a:lnTo>
                    <a:pt x="465721" y="49743"/>
                  </a:lnTo>
                  <a:lnTo>
                    <a:pt x="468179" y="49062"/>
                  </a:lnTo>
                  <a:lnTo>
                    <a:pt x="476237" y="47927"/>
                  </a:lnTo>
                  <a:lnTo>
                    <a:pt x="479492" y="47733"/>
                  </a:lnTo>
                  <a:lnTo>
                    <a:pt x="482012" y="46637"/>
                  </a:lnTo>
                  <a:lnTo>
                    <a:pt x="484244" y="45783"/>
                  </a:lnTo>
                  <a:lnTo>
                    <a:pt x="487475" y="45417"/>
                  </a:lnTo>
                  <a:lnTo>
                    <a:pt x="491841" y="46315"/>
                  </a:lnTo>
                  <a:lnTo>
                    <a:pt x="496013" y="47064"/>
                  </a:lnTo>
                  <a:lnTo>
                    <a:pt x="501059" y="47306"/>
                  </a:lnTo>
                  <a:lnTo>
                    <a:pt x="504411" y="48341"/>
                  </a:lnTo>
                  <a:lnTo>
                    <a:pt x="506788" y="49318"/>
                  </a:lnTo>
                  <a:lnTo>
                    <a:pt x="510529" y="50091"/>
                  </a:lnTo>
                  <a:lnTo>
                    <a:pt x="514690" y="49732"/>
                  </a:lnTo>
                  <a:lnTo>
                    <a:pt x="520381" y="49422"/>
                  </a:lnTo>
                  <a:lnTo>
                    <a:pt x="524160" y="49870"/>
                  </a:lnTo>
                  <a:lnTo>
                    <a:pt x="528100" y="51647"/>
                  </a:lnTo>
                  <a:lnTo>
                    <a:pt x="530520" y="53073"/>
                  </a:lnTo>
                  <a:lnTo>
                    <a:pt x="533254" y="56119"/>
                  </a:lnTo>
                  <a:lnTo>
                    <a:pt x="536096" y="57596"/>
                  </a:lnTo>
                  <a:lnTo>
                    <a:pt x="538589" y="58801"/>
                  </a:lnTo>
                  <a:lnTo>
                    <a:pt x="541733" y="58877"/>
                  </a:lnTo>
                  <a:lnTo>
                    <a:pt x="549578" y="58975"/>
                  </a:lnTo>
                  <a:lnTo>
                    <a:pt x="553885" y="59613"/>
                  </a:lnTo>
                  <a:lnTo>
                    <a:pt x="557471" y="59951"/>
                  </a:lnTo>
                  <a:lnTo>
                    <a:pt x="558335" y="60589"/>
                  </a:lnTo>
                  <a:lnTo>
                    <a:pt x="557976" y="62681"/>
                  </a:lnTo>
                  <a:lnTo>
                    <a:pt x="558084" y="65673"/>
                  </a:lnTo>
                  <a:lnTo>
                    <a:pt x="558027" y="67047"/>
                  </a:lnTo>
                  <a:lnTo>
                    <a:pt x="558821" y="68083"/>
                  </a:lnTo>
                  <a:lnTo>
                    <a:pt x="560041" y="68267"/>
                  </a:lnTo>
                  <a:lnTo>
                    <a:pt x="560710" y="69728"/>
                  </a:lnTo>
                  <a:lnTo>
                    <a:pt x="562485" y="70594"/>
                  </a:lnTo>
                  <a:lnTo>
                    <a:pt x="565664" y="71640"/>
                  </a:lnTo>
                  <a:lnTo>
                    <a:pt x="571021" y="75189"/>
                  </a:lnTo>
                  <a:lnTo>
                    <a:pt x="574214" y="76705"/>
                  </a:lnTo>
                  <a:lnTo>
                    <a:pt x="576734" y="77222"/>
                  </a:lnTo>
                  <a:lnTo>
                    <a:pt x="580032" y="76867"/>
                  </a:lnTo>
                  <a:lnTo>
                    <a:pt x="585197" y="76875"/>
                  </a:lnTo>
                  <a:lnTo>
                    <a:pt x="593951" y="76887"/>
                  </a:lnTo>
                  <a:lnTo>
                    <a:pt x="599948" y="77953"/>
                  </a:lnTo>
                  <a:lnTo>
                    <a:pt x="602020" y="78685"/>
                  </a:lnTo>
                  <a:lnTo>
                    <a:pt x="608146" y="79529"/>
                  </a:lnTo>
                  <a:lnTo>
                    <a:pt x="614893" y="80460"/>
                  </a:lnTo>
                  <a:lnTo>
                    <a:pt x="620568" y="81433"/>
                  </a:lnTo>
                  <a:lnTo>
                    <a:pt x="623925" y="80177"/>
                  </a:lnTo>
                  <a:lnTo>
                    <a:pt x="626867" y="80064"/>
                  </a:lnTo>
                  <a:lnTo>
                    <a:pt x="629679" y="80973"/>
                  </a:lnTo>
                  <a:lnTo>
                    <a:pt x="632482" y="82340"/>
                  </a:lnTo>
                  <a:lnTo>
                    <a:pt x="634658" y="82192"/>
                  </a:lnTo>
                  <a:lnTo>
                    <a:pt x="637923" y="81551"/>
                  </a:lnTo>
                  <a:lnTo>
                    <a:pt x="648321" y="77733"/>
                  </a:lnTo>
                  <a:lnTo>
                    <a:pt x="651980" y="76309"/>
                  </a:lnTo>
                  <a:lnTo>
                    <a:pt x="654541" y="76674"/>
                  </a:lnTo>
                  <a:lnTo>
                    <a:pt x="656824" y="76168"/>
                  </a:lnTo>
                  <a:lnTo>
                    <a:pt x="658562" y="75741"/>
                  </a:lnTo>
                  <a:lnTo>
                    <a:pt x="663004" y="75151"/>
                  </a:lnTo>
                  <a:lnTo>
                    <a:pt x="665708" y="74989"/>
                  </a:lnTo>
                  <a:lnTo>
                    <a:pt x="668501" y="74646"/>
                  </a:lnTo>
                  <a:lnTo>
                    <a:pt x="672514" y="74420"/>
                  </a:lnTo>
                  <a:lnTo>
                    <a:pt x="680680" y="71922"/>
                  </a:lnTo>
                  <a:lnTo>
                    <a:pt x="683989" y="71432"/>
                  </a:lnTo>
                  <a:lnTo>
                    <a:pt x="689583" y="72124"/>
                  </a:lnTo>
                  <a:lnTo>
                    <a:pt x="692597" y="71674"/>
                  </a:lnTo>
                  <a:lnTo>
                    <a:pt x="695593" y="70412"/>
                  </a:lnTo>
                  <a:lnTo>
                    <a:pt x="699481" y="69113"/>
                  </a:lnTo>
                  <a:lnTo>
                    <a:pt x="700491" y="67005"/>
                  </a:lnTo>
                  <a:lnTo>
                    <a:pt x="702482" y="64113"/>
                  </a:lnTo>
                  <a:lnTo>
                    <a:pt x="706762" y="61982"/>
                  </a:lnTo>
                  <a:lnTo>
                    <a:pt x="710257" y="60122"/>
                  </a:lnTo>
                  <a:lnTo>
                    <a:pt x="713814" y="58314"/>
                  </a:lnTo>
                  <a:lnTo>
                    <a:pt x="718186" y="56808"/>
                  </a:lnTo>
                  <a:lnTo>
                    <a:pt x="722296" y="55714"/>
                  </a:lnTo>
                  <a:lnTo>
                    <a:pt x="727534" y="52851"/>
                  </a:lnTo>
                  <a:lnTo>
                    <a:pt x="731708" y="51399"/>
                  </a:lnTo>
                  <a:lnTo>
                    <a:pt x="733789" y="50925"/>
                  </a:lnTo>
                  <a:lnTo>
                    <a:pt x="736255" y="51449"/>
                  </a:lnTo>
                  <a:lnTo>
                    <a:pt x="740889" y="51836"/>
                  </a:lnTo>
                  <a:lnTo>
                    <a:pt x="744230" y="51719"/>
                  </a:lnTo>
                  <a:lnTo>
                    <a:pt x="746116" y="52051"/>
                  </a:lnTo>
                  <a:lnTo>
                    <a:pt x="749886" y="53450"/>
                  </a:lnTo>
                  <a:lnTo>
                    <a:pt x="753306" y="54679"/>
                  </a:lnTo>
                  <a:lnTo>
                    <a:pt x="755923" y="56866"/>
                  </a:lnTo>
                  <a:lnTo>
                    <a:pt x="760800" y="59921"/>
                  </a:lnTo>
                  <a:lnTo>
                    <a:pt x="763301" y="60947"/>
                  </a:lnTo>
                  <a:lnTo>
                    <a:pt x="765074" y="61369"/>
                  </a:lnTo>
                  <a:lnTo>
                    <a:pt x="769462" y="61658"/>
                  </a:lnTo>
                  <a:lnTo>
                    <a:pt x="773049" y="61807"/>
                  </a:lnTo>
                  <a:lnTo>
                    <a:pt x="775189" y="61109"/>
                  </a:lnTo>
                  <a:lnTo>
                    <a:pt x="778802" y="59831"/>
                  </a:lnTo>
                  <a:lnTo>
                    <a:pt x="784566" y="58210"/>
                  </a:lnTo>
                  <a:lnTo>
                    <a:pt x="786839" y="58252"/>
                  </a:lnTo>
                  <a:lnTo>
                    <a:pt x="790552" y="59114"/>
                  </a:lnTo>
                  <a:lnTo>
                    <a:pt x="796079" y="60711"/>
                  </a:lnTo>
                  <a:lnTo>
                    <a:pt x="798300" y="6190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7"/>
            <p:cNvSpPr/>
            <p:nvPr/>
          </p:nvSpPr>
          <p:spPr>
            <a:xfrm>
              <a:off x="10570802" y="3053312"/>
              <a:ext cx="3130" cy="2158"/>
            </a:xfrm>
            <a:custGeom>
              <a:avLst/>
              <a:pathLst>
                <a:path w="3130" h="2158">
                  <a:moveTo>
                    <a:pt x="3114" y="866"/>
                  </a:moveTo>
                  <a:lnTo>
                    <a:pt x="1746" y="2158"/>
                  </a:lnTo>
                  <a:lnTo>
                    <a:pt x="758" y="1891"/>
                  </a:lnTo>
                  <a:lnTo>
                    <a:pt x="145" y="1451"/>
                  </a:lnTo>
                  <a:lnTo>
                    <a:pt x="0" y="713"/>
                  </a:lnTo>
                  <a:lnTo>
                    <a:pt x="2218" y="0"/>
                  </a:lnTo>
                  <a:lnTo>
                    <a:pt x="3130" y="25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8"/>
            <p:cNvSpPr/>
            <p:nvPr/>
          </p:nvSpPr>
          <p:spPr>
            <a:xfrm>
              <a:off x="10582812" y="3029251"/>
              <a:ext cx="2088" cy="3886"/>
            </a:xfrm>
            <a:custGeom>
              <a:avLst/>
              <a:pathLst>
                <a:path w="2088" h="3886">
                  <a:moveTo>
                    <a:pt x="2088" y="2477"/>
                  </a:moveTo>
                  <a:lnTo>
                    <a:pt x="947" y="3886"/>
                  </a:lnTo>
                  <a:lnTo>
                    <a:pt x="134" y="1694"/>
                  </a:lnTo>
                  <a:lnTo>
                    <a:pt x="0" y="810"/>
                  </a:lnTo>
                  <a:lnTo>
                    <a:pt x="1052" y="0"/>
                  </a:lnTo>
                  <a:lnTo>
                    <a:pt x="1675" y="1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g929"/>
            <p:cNvSpPr/>
            <p:nvPr/>
          </p:nvSpPr>
          <p:spPr>
            <a:xfrm>
              <a:off x="10585507" y="3023580"/>
              <a:ext cx="3802" cy="4370"/>
            </a:xfrm>
            <a:custGeom>
              <a:avLst/>
              <a:pathLst>
                <a:path w="3802" h="4370">
                  <a:moveTo>
                    <a:pt x="1870" y="3653"/>
                  </a:moveTo>
                  <a:lnTo>
                    <a:pt x="1794" y="4370"/>
                  </a:lnTo>
                  <a:lnTo>
                    <a:pt x="385" y="4196"/>
                  </a:lnTo>
                  <a:lnTo>
                    <a:pt x="0" y="3876"/>
                  </a:lnTo>
                  <a:lnTo>
                    <a:pt x="798" y="1384"/>
                  </a:lnTo>
                  <a:lnTo>
                    <a:pt x="2820" y="234"/>
                  </a:lnTo>
                  <a:lnTo>
                    <a:pt x="3802" y="0"/>
                  </a:lnTo>
                  <a:lnTo>
                    <a:pt x="2882" y="1180"/>
                  </a:lnTo>
                  <a:lnTo>
                    <a:pt x="2709" y="250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g930"/>
            <p:cNvSpPr/>
            <p:nvPr/>
          </p:nvSpPr>
          <p:spPr>
            <a:xfrm>
              <a:off x="10584036" y="2992788"/>
              <a:ext cx="2444" cy="1312"/>
            </a:xfrm>
            <a:custGeom>
              <a:avLst/>
              <a:pathLst>
                <a:path w="2444" h="1312">
                  <a:moveTo>
                    <a:pt x="2239" y="1119"/>
                  </a:moveTo>
                  <a:lnTo>
                    <a:pt x="1635" y="1312"/>
                  </a:lnTo>
                  <a:lnTo>
                    <a:pt x="753" y="1211"/>
                  </a:lnTo>
                  <a:lnTo>
                    <a:pt x="137" y="777"/>
                  </a:lnTo>
                  <a:lnTo>
                    <a:pt x="0" y="45"/>
                  </a:lnTo>
                  <a:lnTo>
                    <a:pt x="1780" y="0"/>
                  </a:lnTo>
                  <a:lnTo>
                    <a:pt x="2444" y="54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1"/>
            <p:cNvSpPr/>
            <p:nvPr/>
          </p:nvSpPr>
          <p:spPr>
            <a:xfrm>
              <a:off x="10586746" y="2943240"/>
              <a:ext cx="2938" cy="3197"/>
            </a:xfrm>
            <a:custGeom>
              <a:avLst/>
              <a:pathLst>
                <a:path w="2938" h="3197">
                  <a:moveTo>
                    <a:pt x="1337" y="2589"/>
                  </a:moveTo>
                  <a:lnTo>
                    <a:pt x="0" y="3197"/>
                  </a:lnTo>
                  <a:lnTo>
                    <a:pt x="1662" y="476"/>
                  </a:lnTo>
                  <a:lnTo>
                    <a:pt x="2163" y="0"/>
                  </a:lnTo>
                  <a:lnTo>
                    <a:pt x="2938" y="99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g932"/>
            <p:cNvSpPr/>
            <p:nvPr/>
          </p:nvSpPr>
          <p:spPr>
            <a:xfrm>
              <a:off x="10584436" y="2925717"/>
              <a:ext cx="1738" cy="2253"/>
            </a:xfrm>
            <a:custGeom>
              <a:avLst/>
              <a:pathLst>
                <a:path w="1738" h="2253">
                  <a:moveTo>
                    <a:pt x="1738" y="1223"/>
                  </a:moveTo>
                  <a:lnTo>
                    <a:pt x="901" y="2253"/>
                  </a:lnTo>
                  <a:lnTo>
                    <a:pt x="194" y="1496"/>
                  </a:lnTo>
                  <a:lnTo>
                    <a:pt x="0" y="0"/>
                  </a:lnTo>
                  <a:lnTo>
                    <a:pt x="1233" y="142"/>
                  </a:lnTo>
                  <a:lnTo>
                    <a:pt x="1689" y="45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g933"/>
            <p:cNvSpPr/>
            <p:nvPr/>
          </p:nvSpPr>
          <p:spPr>
            <a:xfrm>
              <a:off x="7394821" y="3734594"/>
              <a:ext cx="293548" cy="453121"/>
            </a:xfrm>
            <a:custGeom>
              <a:avLst/>
              <a:pathLst>
                <a:path w="293548" h="453121">
                  <a:moveTo>
                    <a:pt x="73626" y="452781"/>
                  </a:moveTo>
                  <a:lnTo>
                    <a:pt x="70598" y="452827"/>
                  </a:lnTo>
                  <a:lnTo>
                    <a:pt x="65409" y="452959"/>
                  </a:lnTo>
                  <a:lnTo>
                    <a:pt x="62341" y="453034"/>
                  </a:lnTo>
                  <a:lnTo>
                    <a:pt x="58908" y="453121"/>
                  </a:lnTo>
                  <a:lnTo>
                    <a:pt x="54655" y="452344"/>
                  </a:lnTo>
                  <a:lnTo>
                    <a:pt x="52258" y="452508"/>
                  </a:lnTo>
                  <a:lnTo>
                    <a:pt x="52067" y="443681"/>
                  </a:lnTo>
                  <a:lnTo>
                    <a:pt x="51292" y="441741"/>
                  </a:lnTo>
                  <a:lnTo>
                    <a:pt x="50475" y="438904"/>
                  </a:lnTo>
                  <a:lnTo>
                    <a:pt x="50283" y="437083"/>
                  </a:lnTo>
                  <a:lnTo>
                    <a:pt x="50796" y="435253"/>
                  </a:lnTo>
                  <a:lnTo>
                    <a:pt x="51041" y="432355"/>
                  </a:lnTo>
                  <a:lnTo>
                    <a:pt x="50812" y="429818"/>
                  </a:lnTo>
                  <a:lnTo>
                    <a:pt x="48267" y="428544"/>
                  </a:lnTo>
                  <a:lnTo>
                    <a:pt x="47709" y="428140"/>
                  </a:lnTo>
                  <a:lnTo>
                    <a:pt x="47158" y="426143"/>
                  </a:lnTo>
                  <a:lnTo>
                    <a:pt x="46937" y="423064"/>
                  </a:lnTo>
                  <a:lnTo>
                    <a:pt x="48712" y="419140"/>
                  </a:lnTo>
                  <a:lnTo>
                    <a:pt x="48569" y="411611"/>
                  </a:lnTo>
                  <a:lnTo>
                    <a:pt x="48780" y="408958"/>
                  </a:lnTo>
                  <a:lnTo>
                    <a:pt x="48745" y="403717"/>
                  </a:lnTo>
                  <a:lnTo>
                    <a:pt x="48707" y="397367"/>
                  </a:lnTo>
                  <a:lnTo>
                    <a:pt x="48675" y="391681"/>
                  </a:lnTo>
                  <a:lnTo>
                    <a:pt x="48748" y="386772"/>
                  </a:lnTo>
                  <a:lnTo>
                    <a:pt x="48216" y="384446"/>
                  </a:lnTo>
                  <a:lnTo>
                    <a:pt x="47773" y="383170"/>
                  </a:lnTo>
                  <a:lnTo>
                    <a:pt x="46597" y="380571"/>
                  </a:lnTo>
                  <a:lnTo>
                    <a:pt x="45223" y="375155"/>
                  </a:lnTo>
                  <a:lnTo>
                    <a:pt x="43601" y="371064"/>
                  </a:lnTo>
                  <a:lnTo>
                    <a:pt x="41512" y="368365"/>
                  </a:lnTo>
                  <a:lnTo>
                    <a:pt x="40849" y="366943"/>
                  </a:lnTo>
                  <a:lnTo>
                    <a:pt x="40174" y="365040"/>
                  </a:lnTo>
                  <a:lnTo>
                    <a:pt x="38199" y="361689"/>
                  </a:lnTo>
                  <a:lnTo>
                    <a:pt x="36582" y="359737"/>
                  </a:lnTo>
                  <a:lnTo>
                    <a:pt x="36142" y="358175"/>
                  </a:lnTo>
                  <a:lnTo>
                    <a:pt x="36199" y="354132"/>
                  </a:lnTo>
                  <a:lnTo>
                    <a:pt x="34402" y="346870"/>
                  </a:lnTo>
                  <a:lnTo>
                    <a:pt x="33093" y="341576"/>
                  </a:lnTo>
                  <a:lnTo>
                    <a:pt x="31123" y="335841"/>
                  </a:lnTo>
                  <a:lnTo>
                    <a:pt x="29800" y="332001"/>
                  </a:lnTo>
                  <a:lnTo>
                    <a:pt x="29606" y="331340"/>
                  </a:lnTo>
                  <a:lnTo>
                    <a:pt x="29460" y="329885"/>
                  </a:lnTo>
                  <a:lnTo>
                    <a:pt x="33373" y="327033"/>
                  </a:lnTo>
                  <a:lnTo>
                    <a:pt x="37297" y="323017"/>
                  </a:lnTo>
                  <a:lnTo>
                    <a:pt x="41890" y="318316"/>
                  </a:lnTo>
                  <a:lnTo>
                    <a:pt x="45987" y="314120"/>
                  </a:lnTo>
                  <a:lnTo>
                    <a:pt x="49590" y="310431"/>
                  </a:lnTo>
                  <a:lnTo>
                    <a:pt x="54520" y="305384"/>
                  </a:lnTo>
                  <a:lnTo>
                    <a:pt x="59394" y="300395"/>
                  </a:lnTo>
                  <a:lnTo>
                    <a:pt x="60535" y="299758"/>
                  </a:lnTo>
                  <a:lnTo>
                    <a:pt x="61016" y="299350"/>
                  </a:lnTo>
                  <a:lnTo>
                    <a:pt x="58911" y="294914"/>
                  </a:lnTo>
                  <a:lnTo>
                    <a:pt x="62297" y="289762"/>
                  </a:lnTo>
                  <a:lnTo>
                    <a:pt x="62481" y="286413"/>
                  </a:lnTo>
                  <a:lnTo>
                    <a:pt x="62338" y="283210"/>
                  </a:lnTo>
                  <a:lnTo>
                    <a:pt x="62745" y="281739"/>
                  </a:lnTo>
                  <a:lnTo>
                    <a:pt x="63765" y="280449"/>
                  </a:lnTo>
                  <a:lnTo>
                    <a:pt x="67724" y="277769"/>
                  </a:lnTo>
                  <a:lnTo>
                    <a:pt x="70717" y="273497"/>
                  </a:lnTo>
                  <a:lnTo>
                    <a:pt x="73170" y="269509"/>
                  </a:lnTo>
                  <a:lnTo>
                    <a:pt x="76573" y="263089"/>
                  </a:lnTo>
                  <a:lnTo>
                    <a:pt x="76908" y="261578"/>
                  </a:lnTo>
                  <a:lnTo>
                    <a:pt x="76959" y="260021"/>
                  </a:lnTo>
                  <a:lnTo>
                    <a:pt x="76017" y="257853"/>
                  </a:lnTo>
                  <a:lnTo>
                    <a:pt x="73745" y="254334"/>
                  </a:lnTo>
                  <a:lnTo>
                    <a:pt x="72096" y="251299"/>
                  </a:lnTo>
                  <a:lnTo>
                    <a:pt x="70628" y="246616"/>
                  </a:lnTo>
                  <a:lnTo>
                    <a:pt x="72101" y="242544"/>
                  </a:lnTo>
                  <a:lnTo>
                    <a:pt x="72628" y="240086"/>
                  </a:lnTo>
                  <a:lnTo>
                    <a:pt x="72622" y="238758"/>
                  </a:lnTo>
                  <a:lnTo>
                    <a:pt x="71969" y="237498"/>
                  </a:lnTo>
                  <a:lnTo>
                    <a:pt x="70312" y="236545"/>
                  </a:lnTo>
                  <a:lnTo>
                    <a:pt x="68939" y="235924"/>
                  </a:lnTo>
                  <a:lnTo>
                    <a:pt x="68475" y="234240"/>
                  </a:lnTo>
                  <a:lnTo>
                    <a:pt x="68461" y="232238"/>
                  </a:lnTo>
                  <a:lnTo>
                    <a:pt x="69090" y="231132"/>
                  </a:lnTo>
                  <a:lnTo>
                    <a:pt x="72752" y="229342"/>
                  </a:lnTo>
                  <a:lnTo>
                    <a:pt x="73583" y="228371"/>
                  </a:lnTo>
                  <a:lnTo>
                    <a:pt x="74018" y="227281"/>
                  </a:lnTo>
                  <a:lnTo>
                    <a:pt x="74055" y="225729"/>
                  </a:lnTo>
                  <a:lnTo>
                    <a:pt x="75183" y="221854"/>
                  </a:lnTo>
                  <a:lnTo>
                    <a:pt x="76581" y="218176"/>
                  </a:lnTo>
                  <a:lnTo>
                    <a:pt x="76673" y="216877"/>
                  </a:lnTo>
                  <a:lnTo>
                    <a:pt x="76179" y="215741"/>
                  </a:lnTo>
                  <a:lnTo>
                    <a:pt x="75796" y="213663"/>
                  </a:lnTo>
                  <a:lnTo>
                    <a:pt x="75545" y="210530"/>
                  </a:lnTo>
                  <a:lnTo>
                    <a:pt x="75521" y="201757"/>
                  </a:lnTo>
                  <a:lnTo>
                    <a:pt x="76241" y="192695"/>
                  </a:lnTo>
                  <a:lnTo>
                    <a:pt x="75925" y="187557"/>
                  </a:lnTo>
                  <a:lnTo>
                    <a:pt x="73578" y="181650"/>
                  </a:lnTo>
                  <a:lnTo>
                    <a:pt x="73354" y="177388"/>
                  </a:lnTo>
                  <a:lnTo>
                    <a:pt x="75056" y="174415"/>
                  </a:lnTo>
                  <a:lnTo>
                    <a:pt x="75337" y="172655"/>
                  </a:lnTo>
                  <a:lnTo>
                    <a:pt x="74090" y="172431"/>
                  </a:lnTo>
                  <a:lnTo>
                    <a:pt x="71529" y="172250"/>
                  </a:lnTo>
                  <a:lnTo>
                    <a:pt x="69638" y="171697"/>
                  </a:lnTo>
                  <a:lnTo>
                    <a:pt x="66710" y="169260"/>
                  </a:lnTo>
                  <a:lnTo>
                    <a:pt x="61628" y="167223"/>
                  </a:lnTo>
                  <a:lnTo>
                    <a:pt x="55861" y="165371"/>
                  </a:lnTo>
                  <a:lnTo>
                    <a:pt x="47476" y="164821"/>
                  </a:lnTo>
                  <a:lnTo>
                    <a:pt x="40506" y="158889"/>
                  </a:lnTo>
                  <a:lnTo>
                    <a:pt x="35041" y="157937"/>
                  </a:lnTo>
                  <a:lnTo>
                    <a:pt x="33282" y="157181"/>
                  </a:lnTo>
                  <a:lnTo>
                    <a:pt x="28033" y="153624"/>
                  </a:lnTo>
                  <a:lnTo>
                    <a:pt x="19813" y="153295"/>
                  </a:lnTo>
                  <a:lnTo>
                    <a:pt x="11285" y="152950"/>
                  </a:lnTo>
                  <a:lnTo>
                    <a:pt x="5969" y="152842"/>
                  </a:lnTo>
                  <a:lnTo>
                    <a:pt x="5184" y="152369"/>
                  </a:lnTo>
                  <a:lnTo>
                    <a:pt x="4873" y="147466"/>
                  </a:lnTo>
                  <a:lnTo>
                    <a:pt x="4817" y="143108"/>
                  </a:lnTo>
                  <a:lnTo>
                    <a:pt x="4369" y="139316"/>
                  </a:lnTo>
                  <a:lnTo>
                    <a:pt x="3559" y="135001"/>
                  </a:lnTo>
                  <a:lnTo>
                    <a:pt x="2318" y="133320"/>
                  </a:lnTo>
                  <a:lnTo>
                    <a:pt x="839" y="130400"/>
                  </a:lnTo>
                  <a:lnTo>
                    <a:pt x="89" y="127186"/>
                  </a:lnTo>
                  <a:lnTo>
                    <a:pt x="0" y="125629"/>
                  </a:lnTo>
                  <a:lnTo>
                    <a:pt x="277" y="125070"/>
                  </a:lnTo>
                  <a:lnTo>
                    <a:pt x="6198" y="122782"/>
                  </a:lnTo>
                  <a:lnTo>
                    <a:pt x="8730" y="121648"/>
                  </a:lnTo>
                  <a:lnTo>
                    <a:pt x="12478" y="120339"/>
                  </a:lnTo>
                  <a:lnTo>
                    <a:pt x="19160" y="118521"/>
                  </a:lnTo>
                  <a:lnTo>
                    <a:pt x="25121" y="116899"/>
                  </a:lnTo>
                  <a:lnTo>
                    <a:pt x="30583" y="115325"/>
                  </a:lnTo>
                  <a:lnTo>
                    <a:pt x="36369" y="113652"/>
                  </a:lnTo>
                  <a:lnTo>
                    <a:pt x="38722" y="112535"/>
                  </a:lnTo>
                  <a:lnTo>
                    <a:pt x="41647" y="111412"/>
                  </a:lnTo>
                  <a:lnTo>
                    <a:pt x="48645" y="109156"/>
                  </a:lnTo>
                  <a:lnTo>
                    <a:pt x="50645" y="108385"/>
                  </a:lnTo>
                  <a:lnTo>
                    <a:pt x="54663" y="107122"/>
                  </a:lnTo>
                  <a:lnTo>
                    <a:pt x="56679" y="106630"/>
                  </a:lnTo>
                  <a:lnTo>
                    <a:pt x="64427" y="104048"/>
                  </a:lnTo>
                  <a:lnTo>
                    <a:pt x="73305" y="101087"/>
                  </a:lnTo>
                  <a:lnTo>
                    <a:pt x="76417" y="100051"/>
                  </a:lnTo>
                  <a:lnTo>
                    <a:pt x="82348" y="98073"/>
                  </a:lnTo>
                  <a:lnTo>
                    <a:pt x="83503" y="98893"/>
                  </a:lnTo>
                  <a:lnTo>
                    <a:pt x="87548" y="105702"/>
                  </a:lnTo>
                  <a:lnTo>
                    <a:pt x="90736" y="109699"/>
                  </a:lnTo>
                  <a:lnTo>
                    <a:pt x="94360" y="113404"/>
                  </a:lnTo>
                  <a:lnTo>
                    <a:pt x="94964" y="113223"/>
                  </a:lnTo>
                  <a:lnTo>
                    <a:pt x="96009" y="112357"/>
                  </a:lnTo>
                  <a:lnTo>
                    <a:pt x="97814" y="111998"/>
                  </a:lnTo>
                  <a:lnTo>
                    <a:pt x="103573" y="111164"/>
                  </a:lnTo>
                  <a:lnTo>
                    <a:pt x="105772" y="111113"/>
                  </a:lnTo>
                  <a:lnTo>
                    <a:pt x="107221" y="110120"/>
                  </a:lnTo>
                  <a:lnTo>
                    <a:pt x="110176" y="109413"/>
                  </a:lnTo>
                  <a:lnTo>
                    <a:pt x="113596" y="108994"/>
                  </a:lnTo>
                  <a:lnTo>
                    <a:pt x="114769" y="109442"/>
                  </a:lnTo>
                  <a:lnTo>
                    <a:pt x="118369" y="114232"/>
                  </a:lnTo>
                  <a:lnTo>
                    <a:pt x="118890" y="117897"/>
                  </a:lnTo>
                  <a:lnTo>
                    <a:pt x="119638" y="123192"/>
                  </a:lnTo>
                  <a:lnTo>
                    <a:pt x="119816" y="125777"/>
                  </a:lnTo>
                  <a:lnTo>
                    <a:pt x="119756" y="129231"/>
                  </a:lnTo>
                  <a:lnTo>
                    <a:pt x="119352" y="133552"/>
                  </a:lnTo>
                  <a:lnTo>
                    <a:pt x="116427" y="138523"/>
                  </a:lnTo>
                  <a:lnTo>
                    <a:pt x="115868" y="141000"/>
                  </a:lnTo>
                  <a:lnTo>
                    <a:pt x="114300" y="144827"/>
                  </a:lnTo>
                  <a:lnTo>
                    <a:pt x="112227" y="146710"/>
                  </a:lnTo>
                  <a:lnTo>
                    <a:pt x="111207" y="148257"/>
                  </a:lnTo>
                  <a:lnTo>
                    <a:pt x="111267" y="149862"/>
                  </a:lnTo>
                  <a:lnTo>
                    <a:pt x="112373" y="151206"/>
                  </a:lnTo>
                  <a:lnTo>
                    <a:pt x="114796" y="153627"/>
                  </a:lnTo>
                  <a:lnTo>
                    <a:pt x="115544" y="155190"/>
                  </a:lnTo>
                  <a:lnTo>
                    <a:pt x="115325" y="156587"/>
                  </a:lnTo>
                  <a:lnTo>
                    <a:pt x="115336" y="158476"/>
                  </a:lnTo>
                  <a:lnTo>
                    <a:pt x="115914" y="159791"/>
                  </a:lnTo>
                  <a:lnTo>
                    <a:pt x="116602" y="160554"/>
                  </a:lnTo>
                  <a:lnTo>
                    <a:pt x="119001" y="161790"/>
                  </a:lnTo>
                  <a:lnTo>
                    <a:pt x="121338" y="164897"/>
                  </a:lnTo>
                  <a:lnTo>
                    <a:pt x="125375" y="168642"/>
                  </a:lnTo>
                  <a:lnTo>
                    <a:pt x="130200" y="173983"/>
                  </a:lnTo>
                  <a:lnTo>
                    <a:pt x="132464" y="175618"/>
                  </a:lnTo>
                  <a:lnTo>
                    <a:pt x="134248" y="176015"/>
                  </a:lnTo>
                  <a:lnTo>
                    <a:pt x="135139" y="177801"/>
                  </a:lnTo>
                  <a:lnTo>
                    <a:pt x="134645" y="179882"/>
                  </a:lnTo>
                  <a:lnTo>
                    <a:pt x="133255" y="181072"/>
                  </a:lnTo>
                  <a:lnTo>
                    <a:pt x="133827" y="182778"/>
                  </a:lnTo>
                  <a:lnTo>
                    <a:pt x="134612" y="183671"/>
                  </a:lnTo>
                  <a:lnTo>
                    <a:pt x="135484" y="184122"/>
                  </a:lnTo>
                  <a:lnTo>
                    <a:pt x="137605" y="184227"/>
                  </a:lnTo>
                  <a:lnTo>
                    <a:pt x="139573" y="183879"/>
                  </a:lnTo>
                  <a:lnTo>
                    <a:pt x="140066" y="183285"/>
                  </a:lnTo>
                  <a:lnTo>
                    <a:pt x="139810" y="175294"/>
                  </a:lnTo>
                  <a:lnTo>
                    <a:pt x="138391" y="170636"/>
                  </a:lnTo>
                  <a:lnTo>
                    <a:pt x="136968" y="168815"/>
                  </a:lnTo>
                  <a:lnTo>
                    <a:pt x="136661" y="168453"/>
                  </a:lnTo>
                  <a:lnTo>
                    <a:pt x="137160" y="166923"/>
                  </a:lnTo>
                  <a:lnTo>
                    <a:pt x="138749" y="163345"/>
                  </a:lnTo>
                  <a:lnTo>
                    <a:pt x="140096" y="159802"/>
                  </a:lnTo>
                  <a:lnTo>
                    <a:pt x="140952" y="158309"/>
                  </a:lnTo>
                  <a:lnTo>
                    <a:pt x="141947" y="157408"/>
                  </a:lnTo>
                  <a:lnTo>
                    <a:pt x="148602" y="156450"/>
                  </a:lnTo>
                  <a:lnTo>
                    <a:pt x="151630" y="155619"/>
                  </a:lnTo>
                  <a:lnTo>
                    <a:pt x="152912" y="154582"/>
                  </a:lnTo>
                  <a:lnTo>
                    <a:pt x="153905" y="151830"/>
                  </a:lnTo>
                  <a:lnTo>
                    <a:pt x="154698" y="144139"/>
                  </a:lnTo>
                  <a:lnTo>
                    <a:pt x="154984" y="136914"/>
                  </a:lnTo>
                  <a:lnTo>
                    <a:pt x="154296" y="132678"/>
                  </a:lnTo>
                  <a:lnTo>
                    <a:pt x="155252" y="126295"/>
                  </a:lnTo>
                  <a:lnTo>
                    <a:pt x="156712" y="122347"/>
                  </a:lnTo>
                  <a:lnTo>
                    <a:pt x="155991" y="121573"/>
                  </a:lnTo>
                  <a:lnTo>
                    <a:pt x="155451" y="116243"/>
                  </a:lnTo>
                  <a:lnTo>
                    <a:pt x="151120" y="110568"/>
                  </a:lnTo>
                  <a:lnTo>
                    <a:pt x="145539" y="103260"/>
                  </a:lnTo>
                  <a:lnTo>
                    <a:pt x="142425" y="99325"/>
                  </a:lnTo>
                  <a:lnTo>
                    <a:pt x="138879" y="94854"/>
                  </a:lnTo>
                  <a:lnTo>
                    <a:pt x="132424" y="87851"/>
                  </a:lnTo>
                  <a:lnTo>
                    <a:pt x="129466" y="85314"/>
                  </a:lnTo>
                  <a:lnTo>
                    <a:pt x="127909" y="84329"/>
                  </a:lnTo>
                  <a:lnTo>
                    <a:pt x="122690" y="83519"/>
                  </a:lnTo>
                  <a:lnTo>
                    <a:pt x="121306" y="82170"/>
                  </a:lnTo>
                  <a:lnTo>
                    <a:pt x="119983" y="80022"/>
                  </a:lnTo>
                  <a:lnTo>
                    <a:pt x="119487" y="76047"/>
                  </a:lnTo>
                  <a:lnTo>
                    <a:pt x="119400" y="73073"/>
                  </a:lnTo>
                  <a:lnTo>
                    <a:pt x="118812" y="68018"/>
                  </a:lnTo>
                  <a:lnTo>
                    <a:pt x="117751" y="60862"/>
                  </a:lnTo>
                  <a:lnTo>
                    <a:pt x="117279" y="58759"/>
                  </a:lnTo>
                  <a:lnTo>
                    <a:pt x="115795" y="53376"/>
                  </a:lnTo>
                  <a:lnTo>
                    <a:pt x="114378" y="48254"/>
                  </a:lnTo>
                  <a:lnTo>
                    <a:pt x="114294" y="46988"/>
                  </a:lnTo>
                  <a:lnTo>
                    <a:pt x="114796" y="45757"/>
                  </a:lnTo>
                  <a:lnTo>
                    <a:pt x="117198" y="41987"/>
                  </a:lnTo>
                  <a:lnTo>
                    <a:pt x="118909" y="39313"/>
                  </a:lnTo>
                  <a:lnTo>
                    <a:pt x="119713" y="37850"/>
                  </a:lnTo>
                  <a:lnTo>
                    <a:pt x="121160" y="33870"/>
                  </a:lnTo>
                  <a:lnTo>
                    <a:pt x="121500" y="31940"/>
                  </a:lnTo>
                  <a:lnTo>
                    <a:pt x="122633" y="31069"/>
                  </a:lnTo>
                  <a:lnTo>
                    <a:pt x="127248" y="30710"/>
                  </a:lnTo>
                  <a:lnTo>
                    <a:pt x="130921" y="30777"/>
                  </a:lnTo>
                  <a:lnTo>
                    <a:pt x="137087" y="30686"/>
                  </a:lnTo>
                  <a:lnTo>
                    <a:pt x="143599" y="30918"/>
                  </a:lnTo>
                  <a:lnTo>
                    <a:pt x="144514" y="31093"/>
                  </a:lnTo>
                  <a:lnTo>
                    <a:pt x="145979" y="31514"/>
                  </a:lnTo>
                  <a:lnTo>
                    <a:pt x="147636" y="31447"/>
                  </a:lnTo>
                  <a:lnTo>
                    <a:pt x="149476" y="30885"/>
                  </a:lnTo>
                  <a:lnTo>
                    <a:pt x="151514" y="29506"/>
                  </a:lnTo>
                  <a:lnTo>
                    <a:pt x="153746" y="27318"/>
                  </a:lnTo>
                  <a:lnTo>
                    <a:pt x="157224" y="27366"/>
                  </a:lnTo>
                  <a:lnTo>
                    <a:pt x="161947" y="29649"/>
                  </a:lnTo>
                  <a:lnTo>
                    <a:pt x="164524" y="31638"/>
                  </a:lnTo>
                  <a:lnTo>
                    <a:pt x="164961" y="33336"/>
                  </a:lnTo>
                  <a:lnTo>
                    <a:pt x="168121" y="34321"/>
                  </a:lnTo>
                  <a:lnTo>
                    <a:pt x="174007" y="34593"/>
                  </a:lnTo>
                  <a:lnTo>
                    <a:pt x="178295" y="33711"/>
                  </a:lnTo>
                  <a:lnTo>
                    <a:pt x="180983" y="31668"/>
                  </a:lnTo>
                  <a:lnTo>
                    <a:pt x="183790" y="30588"/>
                  </a:lnTo>
                  <a:lnTo>
                    <a:pt x="186726" y="30470"/>
                  </a:lnTo>
                  <a:lnTo>
                    <a:pt x="188944" y="31166"/>
                  </a:lnTo>
                  <a:lnTo>
                    <a:pt x="190455" y="32685"/>
                  </a:lnTo>
                  <a:lnTo>
                    <a:pt x="193343" y="33773"/>
                  </a:lnTo>
                  <a:lnTo>
                    <a:pt x="197612" y="34434"/>
                  </a:lnTo>
                  <a:lnTo>
                    <a:pt x="202278" y="33457"/>
                  </a:lnTo>
                  <a:lnTo>
                    <a:pt x="207338" y="30848"/>
                  </a:lnTo>
                  <a:lnTo>
                    <a:pt x="210225" y="28119"/>
                  </a:lnTo>
                  <a:lnTo>
                    <a:pt x="210938" y="25278"/>
                  </a:lnTo>
                  <a:lnTo>
                    <a:pt x="211774" y="23553"/>
                  </a:lnTo>
                  <a:lnTo>
                    <a:pt x="212738" y="22946"/>
                  </a:lnTo>
                  <a:lnTo>
                    <a:pt x="215420" y="22598"/>
                  </a:lnTo>
                  <a:lnTo>
                    <a:pt x="219822" y="22503"/>
                  </a:lnTo>
                  <a:lnTo>
                    <a:pt x="223651" y="23399"/>
                  </a:lnTo>
                  <a:lnTo>
                    <a:pt x="228533" y="26222"/>
                  </a:lnTo>
                  <a:lnTo>
                    <a:pt x="231615" y="24344"/>
                  </a:lnTo>
                  <a:lnTo>
                    <a:pt x="236904" y="21127"/>
                  </a:lnTo>
                  <a:lnTo>
                    <a:pt x="242231" y="19424"/>
                  </a:lnTo>
                  <a:lnTo>
                    <a:pt x="247302" y="19413"/>
                  </a:lnTo>
                  <a:lnTo>
                    <a:pt x="251463" y="18188"/>
                  </a:lnTo>
                  <a:lnTo>
                    <a:pt x="254712" y="15757"/>
                  </a:lnTo>
                  <a:lnTo>
                    <a:pt x="258148" y="14208"/>
                  </a:lnTo>
                  <a:lnTo>
                    <a:pt x="261767" y="13552"/>
                  </a:lnTo>
                  <a:lnTo>
                    <a:pt x="265156" y="12381"/>
                  </a:lnTo>
                  <a:lnTo>
                    <a:pt x="269897" y="9849"/>
                  </a:lnTo>
                  <a:lnTo>
                    <a:pt x="274804" y="6166"/>
                  </a:lnTo>
                  <a:lnTo>
                    <a:pt x="279812" y="2409"/>
                  </a:lnTo>
                  <a:lnTo>
                    <a:pt x="283021" y="0"/>
                  </a:lnTo>
                  <a:lnTo>
                    <a:pt x="284489" y="2847"/>
                  </a:lnTo>
                  <a:lnTo>
                    <a:pt x="287115" y="5448"/>
                  </a:lnTo>
                  <a:lnTo>
                    <a:pt x="285549" y="6959"/>
                  </a:lnTo>
                  <a:lnTo>
                    <a:pt x="283658" y="8311"/>
                  </a:lnTo>
                  <a:lnTo>
                    <a:pt x="286713" y="10122"/>
                  </a:lnTo>
                  <a:lnTo>
                    <a:pt x="284473" y="12856"/>
                  </a:lnTo>
                  <a:lnTo>
                    <a:pt x="284200" y="14758"/>
                  </a:lnTo>
                  <a:lnTo>
                    <a:pt x="284770" y="15503"/>
                  </a:lnTo>
                  <a:lnTo>
                    <a:pt x="285258" y="16615"/>
                  </a:lnTo>
                  <a:lnTo>
                    <a:pt x="283790" y="19745"/>
                  </a:lnTo>
                  <a:lnTo>
                    <a:pt x="281844" y="22142"/>
                  </a:lnTo>
                  <a:lnTo>
                    <a:pt x="281342" y="23977"/>
                  </a:lnTo>
                  <a:lnTo>
                    <a:pt x="283064" y="27221"/>
                  </a:lnTo>
                  <a:lnTo>
                    <a:pt x="282179" y="32966"/>
                  </a:lnTo>
                  <a:lnTo>
                    <a:pt x="283849" y="38137"/>
                  </a:lnTo>
                  <a:lnTo>
                    <a:pt x="284316" y="40789"/>
                  </a:lnTo>
                  <a:lnTo>
                    <a:pt x="284899" y="42562"/>
                  </a:lnTo>
                  <a:lnTo>
                    <a:pt x="284068" y="45736"/>
                  </a:lnTo>
                  <a:lnTo>
                    <a:pt x="284281" y="51082"/>
                  </a:lnTo>
                  <a:lnTo>
                    <a:pt x="284667" y="53289"/>
                  </a:lnTo>
                  <a:lnTo>
                    <a:pt x="283671" y="56037"/>
                  </a:lnTo>
                  <a:lnTo>
                    <a:pt x="285363" y="56986"/>
                  </a:lnTo>
                  <a:lnTo>
                    <a:pt x="286262" y="59998"/>
                  </a:lnTo>
                  <a:lnTo>
                    <a:pt x="286019" y="63393"/>
                  </a:lnTo>
                  <a:lnTo>
                    <a:pt x="285501" y="65223"/>
                  </a:lnTo>
                  <a:lnTo>
                    <a:pt x="282581" y="67438"/>
                  </a:lnTo>
                  <a:lnTo>
                    <a:pt x="282236" y="68299"/>
                  </a:lnTo>
                  <a:lnTo>
                    <a:pt x="282281" y="69603"/>
                  </a:lnTo>
                  <a:lnTo>
                    <a:pt x="285927" y="69646"/>
                  </a:lnTo>
                  <a:lnTo>
                    <a:pt x="286051" y="71664"/>
                  </a:lnTo>
                  <a:lnTo>
                    <a:pt x="285809" y="73254"/>
                  </a:lnTo>
                  <a:lnTo>
                    <a:pt x="285949" y="76244"/>
                  </a:lnTo>
                  <a:lnTo>
                    <a:pt x="285463" y="78187"/>
                  </a:lnTo>
                  <a:lnTo>
                    <a:pt x="286319" y="80405"/>
                  </a:lnTo>
                  <a:lnTo>
                    <a:pt x="285274" y="82861"/>
                  </a:lnTo>
                  <a:lnTo>
                    <a:pt x="285636" y="84755"/>
                  </a:lnTo>
                  <a:lnTo>
                    <a:pt x="285682" y="87211"/>
                  </a:lnTo>
                  <a:lnTo>
                    <a:pt x="286529" y="93421"/>
                  </a:lnTo>
                  <a:lnTo>
                    <a:pt x="286672" y="101098"/>
                  </a:lnTo>
                  <a:lnTo>
                    <a:pt x="286861" y="102329"/>
                  </a:lnTo>
                  <a:lnTo>
                    <a:pt x="288159" y="103198"/>
                  </a:lnTo>
                  <a:lnTo>
                    <a:pt x="289986" y="103630"/>
                  </a:lnTo>
                  <a:lnTo>
                    <a:pt x="289916" y="105734"/>
                  </a:lnTo>
                  <a:lnTo>
                    <a:pt x="287895" y="108482"/>
                  </a:lnTo>
                  <a:lnTo>
                    <a:pt x="287773" y="110190"/>
                  </a:lnTo>
                  <a:lnTo>
                    <a:pt x="288065" y="112589"/>
                  </a:lnTo>
                  <a:lnTo>
                    <a:pt x="290291" y="109329"/>
                  </a:lnTo>
                  <a:lnTo>
                    <a:pt x="291627" y="109345"/>
                  </a:lnTo>
                  <a:lnTo>
                    <a:pt x="292820" y="110624"/>
                  </a:lnTo>
                  <a:lnTo>
                    <a:pt x="292652" y="112503"/>
                  </a:lnTo>
                  <a:lnTo>
                    <a:pt x="293063" y="113428"/>
                  </a:lnTo>
                  <a:lnTo>
                    <a:pt x="292887" y="115250"/>
                  </a:lnTo>
                  <a:lnTo>
                    <a:pt x="293548" y="117563"/>
                  </a:lnTo>
                  <a:lnTo>
                    <a:pt x="293289" y="119576"/>
                  </a:lnTo>
                  <a:lnTo>
                    <a:pt x="291654" y="120984"/>
                  </a:lnTo>
                  <a:lnTo>
                    <a:pt x="289573" y="123397"/>
                  </a:lnTo>
                  <a:lnTo>
                    <a:pt x="289206" y="125658"/>
                  </a:lnTo>
                  <a:lnTo>
                    <a:pt x="289398" y="127140"/>
                  </a:lnTo>
                  <a:lnTo>
                    <a:pt x="287957" y="127615"/>
                  </a:lnTo>
                  <a:lnTo>
                    <a:pt x="287282" y="128530"/>
                  </a:lnTo>
                  <a:lnTo>
                    <a:pt x="288259" y="130662"/>
                  </a:lnTo>
                  <a:lnTo>
                    <a:pt x="288200" y="132548"/>
                  </a:lnTo>
                  <a:lnTo>
                    <a:pt x="285658" y="138420"/>
                  </a:lnTo>
                  <a:lnTo>
                    <a:pt x="278884" y="146449"/>
                  </a:lnTo>
                  <a:lnTo>
                    <a:pt x="275959" y="149298"/>
                  </a:lnTo>
                  <a:lnTo>
                    <a:pt x="273217" y="152399"/>
                  </a:lnTo>
                  <a:lnTo>
                    <a:pt x="273219" y="153670"/>
                  </a:lnTo>
                  <a:lnTo>
                    <a:pt x="272952" y="154777"/>
                  </a:lnTo>
                  <a:lnTo>
                    <a:pt x="269757" y="159202"/>
                  </a:lnTo>
                  <a:lnTo>
                    <a:pt x="266335" y="159928"/>
                  </a:lnTo>
                  <a:lnTo>
                    <a:pt x="264433" y="161110"/>
                  </a:lnTo>
                  <a:lnTo>
                    <a:pt x="265917" y="165010"/>
                  </a:lnTo>
                  <a:lnTo>
                    <a:pt x="263704" y="165908"/>
                  </a:lnTo>
                  <a:lnTo>
                    <a:pt x="259859" y="168982"/>
                  </a:lnTo>
                  <a:lnTo>
                    <a:pt x="249272" y="174873"/>
                  </a:lnTo>
                  <a:lnTo>
                    <a:pt x="247599" y="176239"/>
                  </a:lnTo>
                  <a:lnTo>
                    <a:pt x="244908" y="179855"/>
                  </a:lnTo>
                  <a:lnTo>
                    <a:pt x="241362" y="180732"/>
                  </a:lnTo>
                  <a:lnTo>
                    <a:pt x="239392" y="181755"/>
                  </a:lnTo>
                  <a:lnTo>
                    <a:pt x="235879" y="182130"/>
                  </a:lnTo>
                  <a:lnTo>
                    <a:pt x="234653" y="181868"/>
                  </a:lnTo>
                  <a:lnTo>
                    <a:pt x="233455" y="181995"/>
                  </a:lnTo>
                  <a:lnTo>
                    <a:pt x="232443" y="182770"/>
                  </a:lnTo>
                  <a:lnTo>
                    <a:pt x="225465" y="185306"/>
                  </a:lnTo>
                  <a:lnTo>
                    <a:pt x="218947" y="187314"/>
                  </a:lnTo>
                  <a:lnTo>
                    <a:pt x="217344" y="188232"/>
                  </a:lnTo>
                  <a:lnTo>
                    <a:pt x="216276" y="189486"/>
                  </a:lnTo>
                  <a:lnTo>
                    <a:pt x="210506" y="191470"/>
                  </a:lnTo>
                  <a:lnTo>
                    <a:pt x="201466" y="196376"/>
                  </a:lnTo>
                  <a:lnTo>
                    <a:pt x="194066" y="201053"/>
                  </a:lnTo>
                  <a:lnTo>
                    <a:pt x="188707" y="205732"/>
                  </a:lnTo>
                  <a:lnTo>
                    <a:pt x="187295" y="206442"/>
                  </a:lnTo>
                  <a:lnTo>
                    <a:pt x="185633" y="208058"/>
                  </a:lnTo>
                  <a:lnTo>
                    <a:pt x="185077" y="210452"/>
                  </a:lnTo>
                  <a:lnTo>
                    <a:pt x="184534" y="211804"/>
                  </a:lnTo>
                  <a:lnTo>
                    <a:pt x="180570" y="216732"/>
                  </a:lnTo>
                  <a:lnTo>
                    <a:pt x="174601" y="222558"/>
                  </a:lnTo>
                  <a:lnTo>
                    <a:pt x="173438" y="224150"/>
                  </a:lnTo>
                  <a:lnTo>
                    <a:pt x="171066" y="227389"/>
                  </a:lnTo>
                  <a:lnTo>
                    <a:pt x="170831" y="229510"/>
                  </a:lnTo>
                  <a:lnTo>
                    <a:pt x="168718" y="230157"/>
                  </a:lnTo>
                  <a:lnTo>
                    <a:pt x="166939" y="228125"/>
                  </a:lnTo>
                  <a:lnTo>
                    <a:pt x="166186" y="232041"/>
                  </a:lnTo>
                  <a:lnTo>
                    <a:pt x="164737" y="232319"/>
                  </a:lnTo>
                  <a:lnTo>
                    <a:pt x="163129" y="231518"/>
                  </a:lnTo>
                  <a:lnTo>
                    <a:pt x="159124" y="233455"/>
                  </a:lnTo>
                  <a:lnTo>
                    <a:pt x="155632" y="235690"/>
                  </a:lnTo>
                  <a:lnTo>
                    <a:pt x="150038" y="240401"/>
                  </a:lnTo>
                  <a:lnTo>
                    <a:pt x="142136" y="249523"/>
                  </a:lnTo>
                  <a:lnTo>
                    <a:pt x="130600" y="258331"/>
                  </a:lnTo>
                  <a:lnTo>
                    <a:pt x="129024" y="258582"/>
                  </a:lnTo>
                  <a:lnTo>
                    <a:pt x="127960" y="258547"/>
                  </a:lnTo>
                  <a:lnTo>
                    <a:pt x="124331" y="255481"/>
                  </a:lnTo>
                  <a:lnTo>
                    <a:pt x="122353" y="255255"/>
                  </a:lnTo>
                  <a:lnTo>
                    <a:pt x="124123" y="257074"/>
                  </a:lnTo>
                  <a:lnTo>
                    <a:pt x="125292" y="258587"/>
                  </a:lnTo>
                  <a:lnTo>
                    <a:pt x="124995" y="261559"/>
                  </a:lnTo>
                  <a:lnTo>
                    <a:pt x="125132" y="266017"/>
                  </a:lnTo>
                  <a:lnTo>
                    <a:pt x="123699" y="274682"/>
                  </a:lnTo>
                  <a:lnTo>
                    <a:pt x="123891" y="276579"/>
                  </a:lnTo>
                  <a:lnTo>
                    <a:pt x="125540" y="279035"/>
                  </a:lnTo>
                  <a:lnTo>
                    <a:pt x="128643" y="282044"/>
                  </a:lnTo>
                  <a:lnTo>
                    <a:pt x="131552" y="285787"/>
                  </a:lnTo>
                  <a:lnTo>
                    <a:pt x="135290" y="296536"/>
                  </a:lnTo>
                  <a:lnTo>
                    <a:pt x="135579" y="302065"/>
                  </a:lnTo>
                  <a:lnTo>
                    <a:pt x="139438" y="309130"/>
                  </a:lnTo>
                  <a:lnTo>
                    <a:pt x="139583" y="312190"/>
                  </a:lnTo>
                  <a:lnTo>
                    <a:pt x="141140" y="319809"/>
                  </a:lnTo>
                  <a:lnTo>
                    <a:pt x="141038" y="325970"/>
                  </a:lnTo>
                  <a:lnTo>
                    <a:pt x="140765" y="329742"/>
                  </a:lnTo>
                  <a:lnTo>
                    <a:pt x="142625" y="331337"/>
                  </a:lnTo>
                  <a:lnTo>
                    <a:pt x="143310" y="329899"/>
                  </a:lnTo>
                  <a:lnTo>
                    <a:pt x="143119" y="327513"/>
                  </a:lnTo>
                  <a:lnTo>
                    <a:pt x="143615" y="323684"/>
                  </a:lnTo>
                  <a:lnTo>
                    <a:pt x="144651" y="321978"/>
                  </a:lnTo>
                  <a:lnTo>
                    <a:pt x="145685" y="322221"/>
                  </a:lnTo>
                  <a:lnTo>
                    <a:pt x="145993" y="324029"/>
                  </a:lnTo>
                  <a:lnTo>
                    <a:pt x="146689" y="325632"/>
                  </a:lnTo>
                  <a:lnTo>
                    <a:pt x="146970" y="327138"/>
                  </a:lnTo>
                  <a:lnTo>
                    <a:pt x="147018" y="329181"/>
                  </a:lnTo>
                  <a:lnTo>
                    <a:pt x="145588" y="336950"/>
                  </a:lnTo>
                  <a:lnTo>
                    <a:pt x="146017" y="340110"/>
                  </a:lnTo>
                  <a:lnTo>
                    <a:pt x="147941" y="345389"/>
                  </a:lnTo>
                  <a:lnTo>
                    <a:pt x="145704" y="351526"/>
                  </a:lnTo>
                  <a:lnTo>
                    <a:pt x="142457" y="365969"/>
                  </a:lnTo>
                  <a:lnTo>
                    <a:pt x="142277" y="368468"/>
                  </a:lnTo>
                  <a:lnTo>
                    <a:pt x="143062" y="369558"/>
                  </a:lnTo>
                  <a:lnTo>
                    <a:pt x="144811" y="369928"/>
                  </a:lnTo>
                  <a:lnTo>
                    <a:pt x="145453" y="368087"/>
                  </a:lnTo>
                  <a:lnTo>
                    <a:pt x="146478" y="368101"/>
                  </a:lnTo>
                  <a:lnTo>
                    <a:pt x="147018" y="369191"/>
                  </a:lnTo>
                  <a:lnTo>
                    <a:pt x="145572" y="375854"/>
                  </a:lnTo>
                  <a:lnTo>
                    <a:pt x="144147" y="378774"/>
                  </a:lnTo>
                  <a:lnTo>
                    <a:pt x="139084" y="385933"/>
                  </a:lnTo>
                  <a:lnTo>
                    <a:pt x="136350" y="389004"/>
                  </a:lnTo>
                  <a:lnTo>
                    <a:pt x="131822" y="392021"/>
                  </a:lnTo>
                  <a:lnTo>
                    <a:pt x="121190" y="396738"/>
                  </a:lnTo>
                  <a:lnTo>
                    <a:pt x="99876" y="403555"/>
                  </a:lnTo>
                  <a:lnTo>
                    <a:pt x="91421" y="406896"/>
                  </a:lnTo>
                  <a:lnTo>
                    <a:pt x="86374" y="408888"/>
                  </a:lnTo>
                  <a:lnTo>
                    <a:pt x="75699" y="415229"/>
                  </a:lnTo>
                  <a:lnTo>
                    <a:pt x="71030" y="419482"/>
                  </a:lnTo>
                  <a:lnTo>
                    <a:pt x="69106" y="424362"/>
                  </a:lnTo>
                  <a:lnTo>
                    <a:pt x="67263" y="426596"/>
                  </a:lnTo>
                  <a:lnTo>
                    <a:pt x="65455" y="429424"/>
                  </a:lnTo>
                  <a:lnTo>
                    <a:pt x="67031" y="431853"/>
                  </a:lnTo>
                  <a:lnTo>
                    <a:pt x="68580" y="433691"/>
                  </a:lnTo>
                  <a:lnTo>
                    <a:pt x="70407" y="434921"/>
                  </a:lnTo>
                  <a:lnTo>
                    <a:pt x="71354" y="435982"/>
                  </a:lnTo>
                  <a:lnTo>
                    <a:pt x="72595" y="436719"/>
                  </a:lnTo>
                  <a:lnTo>
                    <a:pt x="73845" y="432900"/>
                  </a:lnTo>
                  <a:lnTo>
                    <a:pt x="74463" y="431713"/>
                  </a:lnTo>
                  <a:lnTo>
                    <a:pt x="75526" y="431621"/>
                  </a:lnTo>
                  <a:lnTo>
                    <a:pt x="74938" y="436284"/>
                  </a:lnTo>
                  <a:lnTo>
                    <a:pt x="73710" y="45226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g934"/>
            <p:cNvSpPr/>
            <p:nvPr/>
          </p:nvSpPr>
          <p:spPr>
            <a:xfrm>
              <a:off x="7514195" y="3776231"/>
              <a:ext cx="2763" cy="2639"/>
            </a:xfrm>
            <a:custGeom>
              <a:avLst/>
              <a:pathLst>
                <a:path w="2763" h="2639">
                  <a:moveTo>
                    <a:pt x="2763" y="1176"/>
                  </a:moveTo>
                  <a:lnTo>
                    <a:pt x="2283" y="377"/>
                  </a:lnTo>
                  <a:lnTo>
                    <a:pt x="1376" y="0"/>
                  </a:lnTo>
                  <a:lnTo>
                    <a:pt x="342" y="307"/>
                  </a:lnTo>
                  <a:lnTo>
                    <a:pt x="0" y="1314"/>
                  </a:lnTo>
                  <a:lnTo>
                    <a:pt x="1073" y="2617"/>
                  </a:lnTo>
                  <a:lnTo>
                    <a:pt x="2215" y="26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g935"/>
            <p:cNvSpPr/>
            <p:nvPr/>
          </p:nvSpPr>
          <p:spPr>
            <a:xfrm>
              <a:off x="7517525" y="3777106"/>
              <a:ext cx="2601" cy="3203"/>
            </a:xfrm>
            <a:custGeom>
              <a:avLst/>
              <a:pathLst>
                <a:path w="2601" h="3203">
                  <a:moveTo>
                    <a:pt x="1581" y="2981"/>
                  </a:moveTo>
                  <a:lnTo>
                    <a:pt x="2318" y="2366"/>
                  </a:lnTo>
                  <a:lnTo>
                    <a:pt x="2601" y="1557"/>
                  </a:lnTo>
                  <a:lnTo>
                    <a:pt x="2593" y="774"/>
                  </a:lnTo>
                  <a:lnTo>
                    <a:pt x="2123" y="286"/>
                  </a:lnTo>
                  <a:lnTo>
                    <a:pt x="1460" y="0"/>
                  </a:lnTo>
                  <a:lnTo>
                    <a:pt x="491" y="170"/>
                  </a:lnTo>
                  <a:lnTo>
                    <a:pt x="148" y="1238"/>
                  </a:lnTo>
                  <a:lnTo>
                    <a:pt x="0" y="2709"/>
                  </a:lnTo>
                  <a:lnTo>
                    <a:pt x="609" y="320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g936"/>
            <p:cNvSpPr/>
            <p:nvPr/>
          </p:nvSpPr>
          <p:spPr>
            <a:xfrm>
              <a:off x="6104349" y="2896440"/>
              <a:ext cx="3684" cy="7100"/>
            </a:xfrm>
            <a:custGeom>
              <a:avLst/>
              <a:pathLst>
                <a:path w="3684" h="7100">
                  <a:moveTo>
                    <a:pt x="2864" y="4414"/>
                  </a:moveTo>
                  <a:lnTo>
                    <a:pt x="1090" y="7100"/>
                  </a:lnTo>
                  <a:lnTo>
                    <a:pt x="304" y="6074"/>
                  </a:lnTo>
                  <a:lnTo>
                    <a:pt x="0" y="4307"/>
                  </a:lnTo>
                  <a:lnTo>
                    <a:pt x="1570" y="1775"/>
                  </a:lnTo>
                  <a:lnTo>
                    <a:pt x="2314" y="468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A28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g937"/>
            <p:cNvSpPr/>
            <p:nvPr/>
          </p:nvSpPr>
          <p:spPr>
            <a:xfrm>
              <a:off x="6088129" y="2691404"/>
              <a:ext cx="338277" cy="346545"/>
            </a:xfrm>
            <a:custGeom>
              <a:avLst/>
              <a:pathLst>
                <a:path w="338277" h="346545">
                  <a:moveTo>
                    <a:pt x="132182" y="344786"/>
                  </a:moveTo>
                  <a:lnTo>
                    <a:pt x="131577" y="344566"/>
                  </a:lnTo>
                  <a:lnTo>
                    <a:pt x="128643" y="342576"/>
                  </a:lnTo>
                  <a:lnTo>
                    <a:pt x="127229" y="340209"/>
                  </a:lnTo>
                  <a:lnTo>
                    <a:pt x="124916" y="338431"/>
                  </a:lnTo>
                  <a:lnTo>
                    <a:pt x="121709" y="337240"/>
                  </a:lnTo>
                  <a:lnTo>
                    <a:pt x="119619" y="335882"/>
                  </a:lnTo>
                  <a:lnTo>
                    <a:pt x="118650" y="334350"/>
                  </a:lnTo>
                  <a:lnTo>
                    <a:pt x="117465" y="333331"/>
                  </a:lnTo>
                  <a:lnTo>
                    <a:pt x="116213" y="332807"/>
                  </a:lnTo>
                  <a:lnTo>
                    <a:pt x="116099" y="332257"/>
                  </a:lnTo>
                  <a:lnTo>
                    <a:pt x="116395" y="331504"/>
                  </a:lnTo>
                  <a:lnTo>
                    <a:pt x="116097" y="330101"/>
                  </a:lnTo>
                  <a:lnTo>
                    <a:pt x="114214" y="326990"/>
                  </a:lnTo>
                  <a:lnTo>
                    <a:pt x="112459" y="325557"/>
                  </a:lnTo>
                  <a:lnTo>
                    <a:pt x="110962" y="325785"/>
                  </a:lnTo>
                  <a:lnTo>
                    <a:pt x="110112" y="325403"/>
                  </a:lnTo>
                  <a:lnTo>
                    <a:pt x="109598" y="324717"/>
                  </a:lnTo>
                  <a:lnTo>
                    <a:pt x="109394" y="323708"/>
                  </a:lnTo>
                  <a:lnTo>
                    <a:pt x="108368" y="322837"/>
                  </a:lnTo>
                  <a:lnTo>
                    <a:pt x="106598" y="322461"/>
                  </a:lnTo>
                  <a:lnTo>
                    <a:pt x="105173" y="320154"/>
                  </a:lnTo>
                  <a:lnTo>
                    <a:pt x="104095" y="315913"/>
                  </a:lnTo>
                  <a:lnTo>
                    <a:pt x="102699" y="312607"/>
                  </a:lnTo>
                  <a:lnTo>
                    <a:pt x="100982" y="310239"/>
                  </a:lnTo>
                  <a:lnTo>
                    <a:pt x="99754" y="309357"/>
                  </a:lnTo>
                  <a:lnTo>
                    <a:pt x="98846" y="309194"/>
                  </a:lnTo>
                  <a:lnTo>
                    <a:pt x="98537" y="308827"/>
                  </a:lnTo>
                  <a:lnTo>
                    <a:pt x="98293" y="308138"/>
                  </a:lnTo>
                  <a:lnTo>
                    <a:pt x="96952" y="307894"/>
                  </a:lnTo>
                  <a:lnTo>
                    <a:pt x="95072" y="308605"/>
                  </a:lnTo>
                  <a:lnTo>
                    <a:pt x="93383" y="308368"/>
                  </a:lnTo>
                  <a:lnTo>
                    <a:pt x="92546" y="307210"/>
                  </a:lnTo>
                  <a:lnTo>
                    <a:pt x="91394" y="307108"/>
                  </a:lnTo>
                  <a:lnTo>
                    <a:pt x="89925" y="308060"/>
                  </a:lnTo>
                  <a:lnTo>
                    <a:pt x="88304" y="307781"/>
                  </a:lnTo>
                  <a:lnTo>
                    <a:pt x="86531" y="306268"/>
                  </a:lnTo>
                  <a:lnTo>
                    <a:pt x="85549" y="304766"/>
                  </a:lnTo>
                  <a:lnTo>
                    <a:pt x="85358" y="303277"/>
                  </a:lnTo>
                  <a:lnTo>
                    <a:pt x="82302" y="300300"/>
                  </a:lnTo>
                  <a:lnTo>
                    <a:pt x="76376" y="295839"/>
                  </a:lnTo>
                  <a:lnTo>
                    <a:pt x="69920" y="293748"/>
                  </a:lnTo>
                  <a:lnTo>
                    <a:pt x="62929" y="294026"/>
                  </a:lnTo>
                  <a:lnTo>
                    <a:pt x="59008" y="293815"/>
                  </a:lnTo>
                  <a:lnTo>
                    <a:pt x="58154" y="293114"/>
                  </a:lnTo>
                  <a:lnTo>
                    <a:pt x="57294" y="293169"/>
                  </a:lnTo>
                  <a:lnTo>
                    <a:pt x="56429" y="293983"/>
                  </a:lnTo>
                  <a:lnTo>
                    <a:pt x="55509" y="294162"/>
                  </a:lnTo>
                  <a:lnTo>
                    <a:pt x="54532" y="293709"/>
                  </a:lnTo>
                  <a:lnTo>
                    <a:pt x="53922" y="294053"/>
                  </a:lnTo>
                  <a:lnTo>
                    <a:pt x="53679" y="295194"/>
                  </a:lnTo>
                  <a:lnTo>
                    <a:pt x="51217" y="295775"/>
                  </a:lnTo>
                  <a:lnTo>
                    <a:pt x="46535" y="295792"/>
                  </a:lnTo>
                  <a:lnTo>
                    <a:pt x="42757" y="296494"/>
                  </a:lnTo>
                  <a:lnTo>
                    <a:pt x="39880" y="297876"/>
                  </a:lnTo>
                  <a:lnTo>
                    <a:pt x="35806" y="298469"/>
                  </a:lnTo>
                  <a:lnTo>
                    <a:pt x="30534" y="298275"/>
                  </a:lnTo>
                  <a:lnTo>
                    <a:pt x="27355" y="297769"/>
                  </a:lnTo>
                  <a:lnTo>
                    <a:pt x="26271" y="296949"/>
                  </a:lnTo>
                  <a:lnTo>
                    <a:pt x="24749" y="296757"/>
                  </a:lnTo>
                  <a:lnTo>
                    <a:pt x="22796" y="297193"/>
                  </a:lnTo>
                  <a:lnTo>
                    <a:pt x="21047" y="299403"/>
                  </a:lnTo>
                  <a:lnTo>
                    <a:pt x="19505" y="303386"/>
                  </a:lnTo>
                  <a:lnTo>
                    <a:pt x="18227" y="305660"/>
                  </a:lnTo>
                  <a:lnTo>
                    <a:pt x="17214" y="306222"/>
                  </a:lnTo>
                  <a:lnTo>
                    <a:pt x="16135" y="309188"/>
                  </a:lnTo>
                  <a:lnTo>
                    <a:pt x="15527" y="314159"/>
                  </a:lnTo>
                  <a:lnTo>
                    <a:pt x="14610" y="316341"/>
                  </a:lnTo>
                  <a:lnTo>
                    <a:pt x="14596" y="303949"/>
                  </a:lnTo>
                  <a:lnTo>
                    <a:pt x="16101" y="299322"/>
                  </a:lnTo>
                  <a:lnTo>
                    <a:pt x="16589" y="295252"/>
                  </a:lnTo>
                  <a:lnTo>
                    <a:pt x="19821" y="286274"/>
                  </a:lnTo>
                  <a:lnTo>
                    <a:pt x="23668" y="278919"/>
                  </a:lnTo>
                  <a:lnTo>
                    <a:pt x="27221" y="269157"/>
                  </a:lnTo>
                  <a:lnTo>
                    <a:pt x="28563" y="259703"/>
                  </a:lnTo>
                  <a:lnTo>
                    <a:pt x="28110" y="250440"/>
                  </a:lnTo>
                  <a:lnTo>
                    <a:pt x="27053" y="242204"/>
                  </a:lnTo>
                  <a:lnTo>
                    <a:pt x="25253" y="236761"/>
                  </a:lnTo>
                  <a:lnTo>
                    <a:pt x="23513" y="228881"/>
                  </a:lnTo>
                  <a:lnTo>
                    <a:pt x="20948" y="224722"/>
                  </a:lnTo>
                  <a:lnTo>
                    <a:pt x="16243" y="221096"/>
                  </a:lnTo>
                  <a:lnTo>
                    <a:pt x="15185" y="218970"/>
                  </a:lnTo>
                  <a:lnTo>
                    <a:pt x="16280" y="218178"/>
                  </a:lnTo>
                  <a:lnTo>
                    <a:pt x="19141" y="217636"/>
                  </a:lnTo>
                  <a:lnTo>
                    <a:pt x="20965" y="214806"/>
                  </a:lnTo>
                  <a:lnTo>
                    <a:pt x="17107" y="215898"/>
                  </a:lnTo>
                  <a:lnTo>
                    <a:pt x="21570" y="207220"/>
                  </a:lnTo>
                  <a:lnTo>
                    <a:pt x="22957" y="201312"/>
                  </a:lnTo>
                  <a:lnTo>
                    <a:pt x="22737" y="197435"/>
                  </a:lnTo>
                  <a:lnTo>
                    <a:pt x="23586" y="195040"/>
                  </a:lnTo>
                  <a:lnTo>
                    <a:pt x="20178" y="189847"/>
                  </a:lnTo>
                  <a:lnTo>
                    <a:pt x="17524" y="183312"/>
                  </a:lnTo>
                  <a:lnTo>
                    <a:pt x="16159" y="182277"/>
                  </a:lnTo>
                  <a:lnTo>
                    <a:pt x="14743" y="181732"/>
                  </a:lnTo>
                  <a:lnTo>
                    <a:pt x="14619" y="183266"/>
                  </a:lnTo>
                  <a:lnTo>
                    <a:pt x="13852" y="184644"/>
                  </a:lnTo>
                  <a:lnTo>
                    <a:pt x="12199" y="183814"/>
                  </a:lnTo>
                  <a:lnTo>
                    <a:pt x="9273" y="179062"/>
                  </a:lnTo>
                  <a:lnTo>
                    <a:pt x="5192" y="171325"/>
                  </a:lnTo>
                  <a:lnTo>
                    <a:pt x="3759" y="170533"/>
                  </a:lnTo>
                  <a:lnTo>
                    <a:pt x="2565" y="171592"/>
                  </a:lnTo>
                  <a:lnTo>
                    <a:pt x="1816" y="172608"/>
                  </a:lnTo>
                  <a:lnTo>
                    <a:pt x="439" y="179062"/>
                  </a:lnTo>
                  <a:lnTo>
                    <a:pt x="0" y="176501"/>
                  </a:lnTo>
                  <a:lnTo>
                    <a:pt x="596" y="173484"/>
                  </a:lnTo>
                  <a:lnTo>
                    <a:pt x="1604" y="169769"/>
                  </a:lnTo>
                  <a:lnTo>
                    <a:pt x="2747" y="164606"/>
                  </a:lnTo>
                  <a:lnTo>
                    <a:pt x="6290" y="164602"/>
                  </a:lnTo>
                  <a:lnTo>
                    <a:pt x="12626" y="164596"/>
                  </a:lnTo>
                  <a:lnTo>
                    <a:pt x="18963" y="164588"/>
                  </a:lnTo>
                  <a:lnTo>
                    <a:pt x="25299" y="164579"/>
                  </a:lnTo>
                  <a:lnTo>
                    <a:pt x="31636" y="164573"/>
                  </a:lnTo>
                  <a:lnTo>
                    <a:pt x="37973" y="164565"/>
                  </a:lnTo>
                  <a:lnTo>
                    <a:pt x="44308" y="164557"/>
                  </a:lnTo>
                  <a:lnTo>
                    <a:pt x="50646" y="164550"/>
                  </a:lnTo>
                  <a:lnTo>
                    <a:pt x="56982" y="164542"/>
                  </a:lnTo>
                  <a:lnTo>
                    <a:pt x="63319" y="164534"/>
                  </a:lnTo>
                  <a:lnTo>
                    <a:pt x="69656" y="164527"/>
                  </a:lnTo>
                  <a:lnTo>
                    <a:pt x="75993" y="164519"/>
                  </a:lnTo>
                  <a:lnTo>
                    <a:pt x="82329" y="164511"/>
                  </a:lnTo>
                  <a:lnTo>
                    <a:pt x="88666" y="164504"/>
                  </a:lnTo>
                  <a:lnTo>
                    <a:pt x="95003" y="164496"/>
                  </a:lnTo>
                  <a:lnTo>
                    <a:pt x="101340" y="164488"/>
                  </a:lnTo>
                  <a:lnTo>
                    <a:pt x="107676" y="164481"/>
                  </a:lnTo>
                  <a:lnTo>
                    <a:pt x="111855" y="164477"/>
                  </a:lnTo>
                  <a:lnTo>
                    <a:pt x="111609" y="160805"/>
                  </a:lnTo>
                  <a:lnTo>
                    <a:pt x="111412" y="157896"/>
                  </a:lnTo>
                  <a:lnTo>
                    <a:pt x="111149" y="153979"/>
                  </a:lnTo>
                  <a:lnTo>
                    <a:pt x="110888" y="150084"/>
                  </a:lnTo>
                  <a:lnTo>
                    <a:pt x="110627" y="146188"/>
                  </a:lnTo>
                  <a:lnTo>
                    <a:pt x="110380" y="142529"/>
                  </a:lnTo>
                  <a:lnTo>
                    <a:pt x="110135" y="138874"/>
                  </a:lnTo>
                  <a:lnTo>
                    <a:pt x="109905" y="135480"/>
                  </a:lnTo>
                  <a:lnTo>
                    <a:pt x="109696" y="132365"/>
                  </a:lnTo>
                  <a:lnTo>
                    <a:pt x="109337" y="130575"/>
                  </a:lnTo>
                  <a:lnTo>
                    <a:pt x="107993" y="127023"/>
                  </a:lnTo>
                  <a:lnTo>
                    <a:pt x="107702" y="125256"/>
                  </a:lnTo>
                  <a:lnTo>
                    <a:pt x="108067" y="123397"/>
                  </a:lnTo>
                  <a:lnTo>
                    <a:pt x="108962" y="121640"/>
                  </a:lnTo>
                  <a:lnTo>
                    <a:pt x="111433" y="118430"/>
                  </a:lnTo>
                  <a:lnTo>
                    <a:pt x="115177" y="115962"/>
                  </a:lnTo>
                  <a:lnTo>
                    <a:pt x="119499" y="113111"/>
                  </a:lnTo>
                  <a:lnTo>
                    <a:pt x="122793" y="110939"/>
                  </a:lnTo>
                  <a:lnTo>
                    <a:pt x="124479" y="110400"/>
                  </a:lnTo>
                  <a:lnTo>
                    <a:pt x="129632" y="109649"/>
                  </a:lnTo>
                  <a:lnTo>
                    <a:pt x="133687" y="108005"/>
                  </a:lnTo>
                  <a:lnTo>
                    <a:pt x="137634" y="106404"/>
                  </a:lnTo>
                  <a:lnTo>
                    <a:pt x="139289" y="105516"/>
                  </a:lnTo>
                  <a:lnTo>
                    <a:pt x="139486" y="102507"/>
                  </a:lnTo>
                  <a:lnTo>
                    <a:pt x="139486" y="99151"/>
                  </a:lnTo>
                  <a:lnTo>
                    <a:pt x="139486" y="95389"/>
                  </a:lnTo>
                  <a:lnTo>
                    <a:pt x="139486" y="91626"/>
                  </a:lnTo>
                  <a:lnTo>
                    <a:pt x="139486" y="87864"/>
                  </a:lnTo>
                  <a:lnTo>
                    <a:pt x="139486" y="84102"/>
                  </a:lnTo>
                  <a:lnTo>
                    <a:pt x="139486" y="80339"/>
                  </a:lnTo>
                  <a:lnTo>
                    <a:pt x="139486" y="76577"/>
                  </a:lnTo>
                  <a:lnTo>
                    <a:pt x="139486" y="72814"/>
                  </a:lnTo>
                  <a:lnTo>
                    <a:pt x="139486" y="69052"/>
                  </a:lnTo>
                  <a:lnTo>
                    <a:pt x="139486" y="65290"/>
                  </a:lnTo>
                  <a:lnTo>
                    <a:pt x="139486" y="61528"/>
                  </a:lnTo>
                  <a:lnTo>
                    <a:pt x="139486" y="57765"/>
                  </a:lnTo>
                  <a:lnTo>
                    <a:pt x="139486" y="54003"/>
                  </a:lnTo>
                  <a:lnTo>
                    <a:pt x="139486" y="50240"/>
                  </a:lnTo>
                  <a:lnTo>
                    <a:pt x="139486" y="46478"/>
                  </a:lnTo>
                  <a:lnTo>
                    <a:pt x="139486" y="42716"/>
                  </a:lnTo>
                  <a:lnTo>
                    <a:pt x="139486" y="38953"/>
                  </a:lnTo>
                  <a:lnTo>
                    <a:pt x="139486" y="35662"/>
                  </a:lnTo>
                  <a:lnTo>
                    <a:pt x="143622" y="35662"/>
                  </a:lnTo>
                  <a:lnTo>
                    <a:pt x="148770" y="35662"/>
                  </a:lnTo>
                  <a:lnTo>
                    <a:pt x="153918" y="35662"/>
                  </a:lnTo>
                  <a:lnTo>
                    <a:pt x="159067" y="35662"/>
                  </a:lnTo>
                  <a:lnTo>
                    <a:pt x="164216" y="35661"/>
                  </a:lnTo>
                  <a:lnTo>
                    <a:pt x="169364" y="35661"/>
                  </a:lnTo>
                  <a:lnTo>
                    <a:pt x="174513" y="35661"/>
                  </a:lnTo>
                  <a:lnTo>
                    <a:pt x="179662" y="35661"/>
                  </a:lnTo>
                  <a:lnTo>
                    <a:pt x="184811" y="35661"/>
                  </a:lnTo>
                  <a:lnTo>
                    <a:pt x="189960" y="35661"/>
                  </a:lnTo>
                  <a:lnTo>
                    <a:pt x="195108" y="35661"/>
                  </a:lnTo>
                  <a:lnTo>
                    <a:pt x="200257" y="35661"/>
                  </a:lnTo>
                  <a:lnTo>
                    <a:pt x="205406" y="35659"/>
                  </a:lnTo>
                  <a:lnTo>
                    <a:pt x="210555" y="35659"/>
                  </a:lnTo>
                  <a:lnTo>
                    <a:pt x="215704" y="35659"/>
                  </a:lnTo>
                  <a:lnTo>
                    <a:pt x="220851" y="35659"/>
                  </a:lnTo>
                  <a:lnTo>
                    <a:pt x="225999" y="35659"/>
                  </a:lnTo>
                  <a:lnTo>
                    <a:pt x="231620" y="35659"/>
                  </a:lnTo>
                  <a:lnTo>
                    <a:pt x="231623" y="32510"/>
                  </a:lnTo>
                  <a:lnTo>
                    <a:pt x="231623" y="27986"/>
                  </a:lnTo>
                  <a:lnTo>
                    <a:pt x="231617" y="21781"/>
                  </a:lnTo>
                  <a:lnTo>
                    <a:pt x="231609" y="15552"/>
                  </a:lnTo>
                  <a:lnTo>
                    <a:pt x="231603" y="10075"/>
                  </a:lnTo>
                  <a:lnTo>
                    <a:pt x="231596" y="4605"/>
                  </a:lnTo>
                  <a:lnTo>
                    <a:pt x="231589" y="0"/>
                  </a:lnTo>
                  <a:lnTo>
                    <a:pt x="236785" y="3056"/>
                  </a:lnTo>
                  <a:lnTo>
                    <a:pt x="241981" y="6112"/>
                  </a:lnTo>
                  <a:lnTo>
                    <a:pt x="247178" y="9168"/>
                  </a:lnTo>
                  <a:lnTo>
                    <a:pt x="252375" y="12224"/>
                  </a:lnTo>
                  <a:lnTo>
                    <a:pt x="257571" y="15280"/>
                  </a:lnTo>
                  <a:lnTo>
                    <a:pt x="262768" y="18337"/>
                  </a:lnTo>
                  <a:lnTo>
                    <a:pt x="267965" y="21393"/>
                  </a:lnTo>
                  <a:lnTo>
                    <a:pt x="273163" y="24449"/>
                  </a:lnTo>
                  <a:lnTo>
                    <a:pt x="278359" y="27505"/>
                  </a:lnTo>
                  <a:lnTo>
                    <a:pt x="283555" y="30562"/>
                  </a:lnTo>
                  <a:lnTo>
                    <a:pt x="288753" y="33616"/>
                  </a:lnTo>
                  <a:lnTo>
                    <a:pt x="293949" y="36674"/>
                  </a:lnTo>
                  <a:lnTo>
                    <a:pt x="299145" y="39730"/>
                  </a:lnTo>
                  <a:lnTo>
                    <a:pt x="304343" y="42786"/>
                  </a:lnTo>
                  <a:lnTo>
                    <a:pt x="309539" y="45843"/>
                  </a:lnTo>
                  <a:lnTo>
                    <a:pt x="314735" y="48899"/>
                  </a:lnTo>
                  <a:lnTo>
                    <a:pt x="319089" y="51458"/>
                  </a:lnTo>
                  <a:lnTo>
                    <a:pt x="325775" y="55583"/>
                  </a:lnTo>
                  <a:lnTo>
                    <a:pt x="332006" y="59426"/>
                  </a:lnTo>
                  <a:lnTo>
                    <a:pt x="338277" y="63290"/>
                  </a:lnTo>
                  <a:lnTo>
                    <a:pt x="328597" y="63296"/>
                  </a:lnTo>
                  <a:lnTo>
                    <a:pt x="315668" y="63303"/>
                  </a:lnTo>
                  <a:lnTo>
                    <a:pt x="306851" y="63308"/>
                  </a:lnTo>
                  <a:lnTo>
                    <a:pt x="297804" y="63312"/>
                  </a:lnTo>
                  <a:lnTo>
                    <a:pt x="289324" y="63317"/>
                  </a:lnTo>
                  <a:lnTo>
                    <a:pt x="290062" y="69613"/>
                  </a:lnTo>
                  <a:lnTo>
                    <a:pt x="290847" y="76484"/>
                  </a:lnTo>
                  <a:lnTo>
                    <a:pt x="291635" y="83356"/>
                  </a:lnTo>
                  <a:lnTo>
                    <a:pt x="292420" y="90228"/>
                  </a:lnTo>
                  <a:lnTo>
                    <a:pt x="293208" y="97099"/>
                  </a:lnTo>
                  <a:lnTo>
                    <a:pt x="293995" y="103971"/>
                  </a:lnTo>
                  <a:lnTo>
                    <a:pt x="294782" y="110843"/>
                  </a:lnTo>
                  <a:lnTo>
                    <a:pt x="295568" y="117715"/>
                  </a:lnTo>
                  <a:lnTo>
                    <a:pt x="296355" y="124586"/>
                  </a:lnTo>
                  <a:lnTo>
                    <a:pt x="297143" y="131456"/>
                  </a:lnTo>
                  <a:lnTo>
                    <a:pt x="297928" y="138329"/>
                  </a:lnTo>
                  <a:lnTo>
                    <a:pt x="298716" y="145199"/>
                  </a:lnTo>
                  <a:lnTo>
                    <a:pt x="299503" y="152071"/>
                  </a:lnTo>
                  <a:lnTo>
                    <a:pt x="300289" y="158943"/>
                  </a:lnTo>
                  <a:lnTo>
                    <a:pt x="301076" y="165814"/>
                  </a:lnTo>
                  <a:lnTo>
                    <a:pt x="301863" y="172686"/>
                  </a:lnTo>
                  <a:lnTo>
                    <a:pt x="302651" y="179558"/>
                  </a:lnTo>
                  <a:lnTo>
                    <a:pt x="303436" y="186430"/>
                  </a:lnTo>
                  <a:lnTo>
                    <a:pt x="304224" y="193301"/>
                  </a:lnTo>
                  <a:lnTo>
                    <a:pt x="305011" y="200173"/>
                  </a:lnTo>
                  <a:lnTo>
                    <a:pt x="305797" y="207045"/>
                  </a:lnTo>
                  <a:lnTo>
                    <a:pt x="306584" y="213916"/>
                  </a:lnTo>
                  <a:lnTo>
                    <a:pt x="307371" y="220788"/>
                  </a:lnTo>
                  <a:lnTo>
                    <a:pt x="308159" y="227660"/>
                  </a:lnTo>
                  <a:lnTo>
                    <a:pt x="308944" y="234531"/>
                  </a:lnTo>
                  <a:lnTo>
                    <a:pt x="309732" y="241401"/>
                  </a:lnTo>
                  <a:lnTo>
                    <a:pt x="310519" y="248273"/>
                  </a:lnTo>
                  <a:lnTo>
                    <a:pt x="311305" y="255144"/>
                  </a:lnTo>
                  <a:lnTo>
                    <a:pt x="312092" y="262016"/>
                  </a:lnTo>
                  <a:lnTo>
                    <a:pt x="312879" y="268888"/>
                  </a:lnTo>
                  <a:lnTo>
                    <a:pt x="313667" y="275760"/>
                  </a:lnTo>
                  <a:lnTo>
                    <a:pt x="314452" y="282631"/>
                  </a:lnTo>
                  <a:lnTo>
                    <a:pt x="315240" y="289503"/>
                  </a:lnTo>
                  <a:lnTo>
                    <a:pt x="316002" y="296161"/>
                  </a:lnTo>
                  <a:lnTo>
                    <a:pt x="319292" y="299659"/>
                  </a:lnTo>
                  <a:lnTo>
                    <a:pt x="323429" y="304058"/>
                  </a:lnTo>
                  <a:lnTo>
                    <a:pt x="322223" y="310274"/>
                  </a:lnTo>
                  <a:lnTo>
                    <a:pt x="320784" y="317694"/>
                  </a:lnTo>
                  <a:lnTo>
                    <a:pt x="319212" y="325794"/>
                  </a:lnTo>
                  <a:lnTo>
                    <a:pt x="313371" y="325794"/>
                  </a:lnTo>
                  <a:lnTo>
                    <a:pt x="307735" y="325794"/>
                  </a:lnTo>
                  <a:lnTo>
                    <a:pt x="302099" y="325796"/>
                  </a:lnTo>
                  <a:lnTo>
                    <a:pt x="296463" y="325797"/>
                  </a:lnTo>
                  <a:lnTo>
                    <a:pt x="290828" y="325797"/>
                  </a:lnTo>
                  <a:lnTo>
                    <a:pt x="285192" y="325797"/>
                  </a:lnTo>
                  <a:lnTo>
                    <a:pt x="279556" y="325797"/>
                  </a:lnTo>
                  <a:lnTo>
                    <a:pt x="273920" y="325797"/>
                  </a:lnTo>
                  <a:lnTo>
                    <a:pt x="268284" y="325797"/>
                  </a:lnTo>
                  <a:lnTo>
                    <a:pt x="262649" y="325798"/>
                  </a:lnTo>
                  <a:lnTo>
                    <a:pt x="257012" y="325798"/>
                  </a:lnTo>
                  <a:lnTo>
                    <a:pt x="251377" y="325798"/>
                  </a:lnTo>
                  <a:lnTo>
                    <a:pt x="245741" y="325798"/>
                  </a:lnTo>
                  <a:lnTo>
                    <a:pt x="240105" y="325798"/>
                  </a:lnTo>
                  <a:lnTo>
                    <a:pt x="234469" y="325798"/>
                  </a:lnTo>
                  <a:lnTo>
                    <a:pt x="228832" y="325800"/>
                  </a:lnTo>
                  <a:lnTo>
                    <a:pt x="223196" y="325800"/>
                  </a:lnTo>
                  <a:lnTo>
                    <a:pt x="217953" y="325800"/>
                  </a:lnTo>
                  <a:lnTo>
                    <a:pt x="214723" y="325613"/>
                  </a:lnTo>
                  <a:lnTo>
                    <a:pt x="213569" y="324982"/>
                  </a:lnTo>
                  <a:lnTo>
                    <a:pt x="213151" y="320790"/>
                  </a:lnTo>
                  <a:lnTo>
                    <a:pt x="212190" y="321059"/>
                  </a:lnTo>
                  <a:lnTo>
                    <a:pt x="211051" y="322291"/>
                  </a:lnTo>
                  <a:lnTo>
                    <a:pt x="210467" y="323623"/>
                  </a:lnTo>
                  <a:lnTo>
                    <a:pt x="210671" y="325369"/>
                  </a:lnTo>
                  <a:lnTo>
                    <a:pt x="210489" y="326847"/>
                  </a:lnTo>
                  <a:lnTo>
                    <a:pt x="206871" y="327426"/>
                  </a:lnTo>
                  <a:lnTo>
                    <a:pt x="201973" y="328415"/>
                  </a:lnTo>
                  <a:lnTo>
                    <a:pt x="196824" y="329180"/>
                  </a:lnTo>
                  <a:lnTo>
                    <a:pt x="191625" y="328906"/>
                  </a:lnTo>
                  <a:lnTo>
                    <a:pt x="189851" y="328564"/>
                  </a:lnTo>
                  <a:lnTo>
                    <a:pt x="187962" y="328012"/>
                  </a:lnTo>
                  <a:lnTo>
                    <a:pt x="183825" y="327407"/>
                  </a:lnTo>
                  <a:lnTo>
                    <a:pt x="181577" y="327355"/>
                  </a:lnTo>
                  <a:lnTo>
                    <a:pt x="178996" y="327492"/>
                  </a:lnTo>
                  <a:lnTo>
                    <a:pt x="175955" y="327829"/>
                  </a:lnTo>
                  <a:lnTo>
                    <a:pt x="174977" y="328595"/>
                  </a:lnTo>
                  <a:lnTo>
                    <a:pt x="172681" y="331723"/>
                  </a:lnTo>
                  <a:lnTo>
                    <a:pt x="170456" y="335350"/>
                  </a:lnTo>
                  <a:lnTo>
                    <a:pt x="169001" y="335332"/>
                  </a:lnTo>
                  <a:lnTo>
                    <a:pt x="167366" y="333349"/>
                  </a:lnTo>
                  <a:lnTo>
                    <a:pt x="162891" y="329598"/>
                  </a:lnTo>
                  <a:lnTo>
                    <a:pt x="157467" y="324676"/>
                  </a:lnTo>
                  <a:lnTo>
                    <a:pt x="154991" y="322227"/>
                  </a:lnTo>
                  <a:lnTo>
                    <a:pt x="153680" y="321911"/>
                  </a:lnTo>
                  <a:lnTo>
                    <a:pt x="151081" y="323668"/>
                  </a:lnTo>
                  <a:lnTo>
                    <a:pt x="148894" y="325358"/>
                  </a:lnTo>
                  <a:lnTo>
                    <a:pt x="146565" y="327749"/>
                  </a:lnTo>
                  <a:lnTo>
                    <a:pt x="145507" y="330038"/>
                  </a:lnTo>
                  <a:lnTo>
                    <a:pt x="144669" y="332742"/>
                  </a:lnTo>
                  <a:lnTo>
                    <a:pt x="144297" y="335933"/>
                  </a:lnTo>
                  <a:lnTo>
                    <a:pt x="143451" y="339642"/>
                  </a:lnTo>
                  <a:lnTo>
                    <a:pt x="141570" y="342634"/>
                  </a:lnTo>
                  <a:lnTo>
                    <a:pt x="139341" y="344899"/>
                  </a:lnTo>
                  <a:lnTo>
                    <a:pt x="137684" y="345965"/>
                  </a:lnTo>
                  <a:lnTo>
                    <a:pt x="137044" y="346545"/>
                  </a:lnTo>
                  <a:close/>
                </a:path>
              </a:pathLst>
            </a:custGeom>
            <a:solidFill>
              <a:srgbClr val="FFA28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g938"/>
            <p:cNvSpPr/>
            <p:nvPr/>
          </p:nvSpPr>
          <p:spPr>
            <a:xfrm>
              <a:off x="4840205" y="2980908"/>
              <a:ext cx="2061" cy="3547"/>
            </a:xfrm>
            <a:custGeom>
              <a:avLst/>
              <a:pathLst>
                <a:path w="2061" h="3547">
                  <a:moveTo>
                    <a:pt x="2061" y="1913"/>
                  </a:moveTo>
                  <a:lnTo>
                    <a:pt x="1901" y="3547"/>
                  </a:lnTo>
                  <a:lnTo>
                    <a:pt x="39" y="3041"/>
                  </a:lnTo>
                  <a:lnTo>
                    <a:pt x="0" y="1602"/>
                  </a:lnTo>
                  <a:lnTo>
                    <a:pt x="875" y="14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g939"/>
            <p:cNvSpPr/>
            <p:nvPr/>
          </p:nvSpPr>
          <p:spPr>
            <a:xfrm>
              <a:off x="8143588" y="3997824"/>
              <a:ext cx="13107" cy="14459"/>
            </a:xfrm>
            <a:custGeom>
              <a:avLst/>
              <a:pathLst>
                <a:path w="13107" h="14459">
                  <a:moveTo>
                    <a:pt x="9218" y="13676"/>
                  </a:moveTo>
                  <a:lnTo>
                    <a:pt x="5723" y="14459"/>
                  </a:lnTo>
                  <a:lnTo>
                    <a:pt x="1813" y="14197"/>
                  </a:lnTo>
                  <a:lnTo>
                    <a:pt x="294" y="12713"/>
                  </a:lnTo>
                  <a:lnTo>
                    <a:pt x="0" y="12095"/>
                  </a:lnTo>
                  <a:lnTo>
                    <a:pt x="1311" y="11509"/>
                  </a:lnTo>
                  <a:lnTo>
                    <a:pt x="1227" y="9607"/>
                  </a:lnTo>
                  <a:lnTo>
                    <a:pt x="1880" y="6595"/>
                  </a:lnTo>
                  <a:lnTo>
                    <a:pt x="2717" y="5356"/>
                  </a:lnTo>
                  <a:lnTo>
                    <a:pt x="4663" y="4255"/>
                  </a:lnTo>
                  <a:lnTo>
                    <a:pt x="5453" y="1824"/>
                  </a:lnTo>
                  <a:lnTo>
                    <a:pt x="7132" y="199"/>
                  </a:lnTo>
                  <a:lnTo>
                    <a:pt x="9364" y="0"/>
                  </a:lnTo>
                  <a:lnTo>
                    <a:pt x="11593" y="2998"/>
                  </a:lnTo>
                  <a:lnTo>
                    <a:pt x="13107" y="6152"/>
                  </a:lnTo>
                  <a:lnTo>
                    <a:pt x="12794" y="9312"/>
                  </a:lnTo>
                  <a:lnTo>
                    <a:pt x="11256" y="10470"/>
                  </a:lnTo>
                  <a:lnTo>
                    <a:pt x="10748" y="1229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g940"/>
            <p:cNvSpPr/>
            <p:nvPr/>
          </p:nvSpPr>
          <p:spPr>
            <a:xfrm>
              <a:off x="7517525" y="3777106"/>
              <a:ext cx="2601" cy="3203"/>
            </a:xfrm>
            <a:custGeom>
              <a:avLst/>
              <a:pathLst>
                <a:path w="2601" h="3203">
                  <a:moveTo>
                    <a:pt x="1581" y="2981"/>
                  </a:moveTo>
                  <a:lnTo>
                    <a:pt x="609" y="3203"/>
                  </a:lnTo>
                  <a:lnTo>
                    <a:pt x="0" y="2709"/>
                  </a:lnTo>
                  <a:lnTo>
                    <a:pt x="148" y="1238"/>
                  </a:lnTo>
                  <a:lnTo>
                    <a:pt x="491" y="170"/>
                  </a:lnTo>
                  <a:lnTo>
                    <a:pt x="1460" y="0"/>
                  </a:lnTo>
                  <a:lnTo>
                    <a:pt x="2123" y="286"/>
                  </a:lnTo>
                  <a:lnTo>
                    <a:pt x="2593" y="774"/>
                  </a:lnTo>
                  <a:lnTo>
                    <a:pt x="2601" y="1557"/>
                  </a:lnTo>
                  <a:lnTo>
                    <a:pt x="2318" y="23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g941"/>
            <p:cNvSpPr/>
            <p:nvPr/>
          </p:nvSpPr>
          <p:spPr>
            <a:xfrm>
              <a:off x="7514195" y="3776231"/>
              <a:ext cx="2763" cy="2639"/>
            </a:xfrm>
            <a:custGeom>
              <a:avLst/>
              <a:pathLst>
                <a:path w="2763" h="2639">
                  <a:moveTo>
                    <a:pt x="2763" y="1176"/>
                  </a:moveTo>
                  <a:lnTo>
                    <a:pt x="2215" y="2639"/>
                  </a:lnTo>
                  <a:lnTo>
                    <a:pt x="1073" y="2617"/>
                  </a:lnTo>
                  <a:lnTo>
                    <a:pt x="0" y="1314"/>
                  </a:lnTo>
                  <a:lnTo>
                    <a:pt x="342" y="307"/>
                  </a:lnTo>
                  <a:lnTo>
                    <a:pt x="1376" y="0"/>
                  </a:lnTo>
                  <a:lnTo>
                    <a:pt x="2283" y="37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g942"/>
            <p:cNvSpPr/>
            <p:nvPr/>
          </p:nvSpPr>
          <p:spPr>
            <a:xfrm>
              <a:off x="7462487" y="3705044"/>
              <a:ext cx="89046" cy="213777"/>
            </a:xfrm>
            <a:custGeom>
              <a:avLst/>
              <a:pathLst>
                <a:path w="89046" h="213777">
                  <a:moveTo>
                    <a:pt x="63255" y="60327"/>
                  </a:moveTo>
                  <a:lnTo>
                    <a:pt x="59582" y="60260"/>
                  </a:lnTo>
                  <a:lnTo>
                    <a:pt x="54968" y="60619"/>
                  </a:lnTo>
                  <a:lnTo>
                    <a:pt x="53834" y="61490"/>
                  </a:lnTo>
                  <a:lnTo>
                    <a:pt x="53494" y="63420"/>
                  </a:lnTo>
                  <a:lnTo>
                    <a:pt x="52048" y="67400"/>
                  </a:lnTo>
                  <a:lnTo>
                    <a:pt x="51244" y="68863"/>
                  </a:lnTo>
                  <a:lnTo>
                    <a:pt x="49533" y="71537"/>
                  </a:lnTo>
                  <a:lnTo>
                    <a:pt x="47131" y="75307"/>
                  </a:lnTo>
                  <a:lnTo>
                    <a:pt x="46629" y="76538"/>
                  </a:lnTo>
                  <a:lnTo>
                    <a:pt x="46713" y="77804"/>
                  </a:lnTo>
                  <a:lnTo>
                    <a:pt x="48130" y="82926"/>
                  </a:lnTo>
                  <a:lnTo>
                    <a:pt x="49614" y="88309"/>
                  </a:lnTo>
                  <a:lnTo>
                    <a:pt x="50086" y="90412"/>
                  </a:lnTo>
                  <a:lnTo>
                    <a:pt x="51147" y="97568"/>
                  </a:lnTo>
                  <a:lnTo>
                    <a:pt x="51735" y="102623"/>
                  </a:lnTo>
                  <a:lnTo>
                    <a:pt x="51821" y="105597"/>
                  </a:lnTo>
                  <a:lnTo>
                    <a:pt x="52318" y="109572"/>
                  </a:lnTo>
                  <a:lnTo>
                    <a:pt x="53640" y="111720"/>
                  </a:lnTo>
                  <a:lnTo>
                    <a:pt x="55025" y="113069"/>
                  </a:lnTo>
                  <a:lnTo>
                    <a:pt x="60244" y="113879"/>
                  </a:lnTo>
                  <a:lnTo>
                    <a:pt x="61801" y="114864"/>
                  </a:lnTo>
                  <a:lnTo>
                    <a:pt x="64759" y="117401"/>
                  </a:lnTo>
                  <a:lnTo>
                    <a:pt x="71214" y="124404"/>
                  </a:lnTo>
                  <a:lnTo>
                    <a:pt x="74760" y="128875"/>
                  </a:lnTo>
                  <a:lnTo>
                    <a:pt x="77874" y="132810"/>
                  </a:lnTo>
                  <a:lnTo>
                    <a:pt x="83455" y="140118"/>
                  </a:lnTo>
                  <a:lnTo>
                    <a:pt x="87786" y="145793"/>
                  </a:lnTo>
                  <a:lnTo>
                    <a:pt x="88326" y="151123"/>
                  </a:lnTo>
                  <a:lnTo>
                    <a:pt x="89046" y="151897"/>
                  </a:lnTo>
                  <a:lnTo>
                    <a:pt x="87586" y="155845"/>
                  </a:lnTo>
                  <a:lnTo>
                    <a:pt x="86631" y="162228"/>
                  </a:lnTo>
                  <a:lnTo>
                    <a:pt x="87319" y="166464"/>
                  </a:lnTo>
                  <a:lnTo>
                    <a:pt x="87033" y="173689"/>
                  </a:lnTo>
                  <a:lnTo>
                    <a:pt x="86240" y="181380"/>
                  </a:lnTo>
                  <a:lnTo>
                    <a:pt x="85247" y="184132"/>
                  </a:lnTo>
                  <a:lnTo>
                    <a:pt x="83965" y="185169"/>
                  </a:lnTo>
                  <a:lnTo>
                    <a:pt x="80937" y="186000"/>
                  </a:lnTo>
                  <a:lnTo>
                    <a:pt x="74282" y="186958"/>
                  </a:lnTo>
                  <a:lnTo>
                    <a:pt x="73286" y="187859"/>
                  </a:lnTo>
                  <a:lnTo>
                    <a:pt x="72431" y="189352"/>
                  </a:lnTo>
                  <a:lnTo>
                    <a:pt x="71084" y="192895"/>
                  </a:lnTo>
                  <a:lnTo>
                    <a:pt x="69495" y="196473"/>
                  </a:lnTo>
                  <a:lnTo>
                    <a:pt x="68995" y="198003"/>
                  </a:lnTo>
                  <a:lnTo>
                    <a:pt x="69303" y="198365"/>
                  </a:lnTo>
                  <a:lnTo>
                    <a:pt x="70725" y="200186"/>
                  </a:lnTo>
                  <a:lnTo>
                    <a:pt x="72145" y="204844"/>
                  </a:lnTo>
                  <a:lnTo>
                    <a:pt x="72401" y="212835"/>
                  </a:lnTo>
                  <a:lnTo>
                    <a:pt x="71907" y="213429"/>
                  </a:lnTo>
                  <a:lnTo>
                    <a:pt x="69940" y="213777"/>
                  </a:lnTo>
                  <a:lnTo>
                    <a:pt x="67819" y="213671"/>
                  </a:lnTo>
                  <a:lnTo>
                    <a:pt x="66947" y="213221"/>
                  </a:lnTo>
                  <a:lnTo>
                    <a:pt x="66162" y="212328"/>
                  </a:lnTo>
                  <a:lnTo>
                    <a:pt x="65590" y="210622"/>
                  </a:lnTo>
                  <a:lnTo>
                    <a:pt x="66979" y="209432"/>
                  </a:lnTo>
                  <a:lnTo>
                    <a:pt x="67473" y="207351"/>
                  </a:lnTo>
                  <a:lnTo>
                    <a:pt x="66583" y="205565"/>
                  </a:lnTo>
                  <a:lnTo>
                    <a:pt x="64799" y="205168"/>
                  </a:lnTo>
                  <a:lnTo>
                    <a:pt x="62535" y="203533"/>
                  </a:lnTo>
                  <a:lnTo>
                    <a:pt x="57710" y="198192"/>
                  </a:lnTo>
                  <a:lnTo>
                    <a:pt x="53672" y="194447"/>
                  </a:lnTo>
                  <a:lnTo>
                    <a:pt x="51336" y="191340"/>
                  </a:lnTo>
                  <a:lnTo>
                    <a:pt x="48936" y="190104"/>
                  </a:lnTo>
                  <a:lnTo>
                    <a:pt x="48248" y="189341"/>
                  </a:lnTo>
                  <a:lnTo>
                    <a:pt x="47671" y="188026"/>
                  </a:lnTo>
                  <a:lnTo>
                    <a:pt x="47660" y="186137"/>
                  </a:lnTo>
                  <a:lnTo>
                    <a:pt x="47879" y="184740"/>
                  </a:lnTo>
                  <a:lnTo>
                    <a:pt x="47131" y="183177"/>
                  </a:lnTo>
                  <a:lnTo>
                    <a:pt x="44708" y="180756"/>
                  </a:lnTo>
                  <a:lnTo>
                    <a:pt x="43601" y="179412"/>
                  </a:lnTo>
                  <a:lnTo>
                    <a:pt x="43542" y="177807"/>
                  </a:lnTo>
                  <a:lnTo>
                    <a:pt x="44562" y="176260"/>
                  </a:lnTo>
                  <a:lnTo>
                    <a:pt x="46634" y="174377"/>
                  </a:lnTo>
                  <a:lnTo>
                    <a:pt x="48202" y="170550"/>
                  </a:lnTo>
                  <a:lnTo>
                    <a:pt x="48761" y="168073"/>
                  </a:lnTo>
                  <a:lnTo>
                    <a:pt x="51686" y="163102"/>
                  </a:lnTo>
                  <a:lnTo>
                    <a:pt x="52091" y="158781"/>
                  </a:lnTo>
                  <a:lnTo>
                    <a:pt x="52151" y="155327"/>
                  </a:lnTo>
                  <a:lnTo>
                    <a:pt x="51972" y="152742"/>
                  </a:lnTo>
                  <a:lnTo>
                    <a:pt x="51225" y="147447"/>
                  </a:lnTo>
                  <a:lnTo>
                    <a:pt x="50704" y="143782"/>
                  </a:lnTo>
                  <a:lnTo>
                    <a:pt x="47104" y="138992"/>
                  </a:lnTo>
                  <a:lnTo>
                    <a:pt x="45930" y="138544"/>
                  </a:lnTo>
                  <a:lnTo>
                    <a:pt x="42511" y="138963"/>
                  </a:lnTo>
                  <a:lnTo>
                    <a:pt x="39556" y="139670"/>
                  </a:lnTo>
                  <a:lnTo>
                    <a:pt x="38107" y="140663"/>
                  </a:lnTo>
                  <a:lnTo>
                    <a:pt x="35907" y="140714"/>
                  </a:lnTo>
                  <a:lnTo>
                    <a:pt x="30149" y="141548"/>
                  </a:lnTo>
                  <a:lnTo>
                    <a:pt x="28343" y="141907"/>
                  </a:lnTo>
                  <a:lnTo>
                    <a:pt x="27299" y="142773"/>
                  </a:lnTo>
                  <a:lnTo>
                    <a:pt x="26694" y="142954"/>
                  </a:lnTo>
                  <a:lnTo>
                    <a:pt x="23070" y="139249"/>
                  </a:lnTo>
                  <a:lnTo>
                    <a:pt x="19883" y="135252"/>
                  </a:lnTo>
                  <a:lnTo>
                    <a:pt x="15838" y="128443"/>
                  </a:lnTo>
                  <a:lnTo>
                    <a:pt x="14683" y="127623"/>
                  </a:lnTo>
                  <a:lnTo>
                    <a:pt x="13198" y="125621"/>
                  </a:lnTo>
                  <a:lnTo>
                    <a:pt x="11971" y="126125"/>
                  </a:lnTo>
                  <a:lnTo>
                    <a:pt x="10279" y="127531"/>
                  </a:lnTo>
                  <a:lnTo>
                    <a:pt x="9364" y="127909"/>
                  </a:lnTo>
                  <a:lnTo>
                    <a:pt x="8889" y="127866"/>
                  </a:lnTo>
                  <a:lnTo>
                    <a:pt x="8589" y="127512"/>
                  </a:lnTo>
                  <a:lnTo>
                    <a:pt x="8211" y="126614"/>
                  </a:lnTo>
                  <a:lnTo>
                    <a:pt x="6905" y="124045"/>
                  </a:lnTo>
                  <a:lnTo>
                    <a:pt x="5437" y="122207"/>
                  </a:lnTo>
                  <a:lnTo>
                    <a:pt x="3886" y="121494"/>
                  </a:lnTo>
                  <a:lnTo>
                    <a:pt x="2617" y="120650"/>
                  </a:lnTo>
                  <a:lnTo>
                    <a:pt x="3176" y="119832"/>
                  </a:lnTo>
                  <a:lnTo>
                    <a:pt x="3767" y="119247"/>
                  </a:lnTo>
                  <a:lnTo>
                    <a:pt x="3510" y="118645"/>
                  </a:lnTo>
                  <a:lnTo>
                    <a:pt x="2801" y="117762"/>
                  </a:lnTo>
                  <a:lnTo>
                    <a:pt x="45" y="116486"/>
                  </a:lnTo>
                  <a:lnTo>
                    <a:pt x="0" y="115935"/>
                  </a:lnTo>
                  <a:lnTo>
                    <a:pt x="2431" y="114826"/>
                  </a:lnTo>
                  <a:lnTo>
                    <a:pt x="3969" y="113512"/>
                  </a:lnTo>
                  <a:lnTo>
                    <a:pt x="5013" y="112249"/>
                  </a:lnTo>
                  <a:lnTo>
                    <a:pt x="6336" y="109486"/>
                  </a:lnTo>
                  <a:lnTo>
                    <a:pt x="7410" y="106733"/>
                  </a:lnTo>
                  <a:lnTo>
                    <a:pt x="8211" y="105837"/>
                  </a:lnTo>
                  <a:lnTo>
                    <a:pt x="8489" y="104010"/>
                  </a:lnTo>
                  <a:lnTo>
                    <a:pt x="8309" y="101948"/>
                  </a:lnTo>
                  <a:lnTo>
                    <a:pt x="8843" y="99328"/>
                  </a:lnTo>
                  <a:lnTo>
                    <a:pt x="9107" y="96845"/>
                  </a:lnTo>
                  <a:lnTo>
                    <a:pt x="8292" y="95882"/>
                  </a:lnTo>
                  <a:lnTo>
                    <a:pt x="7604" y="94214"/>
                  </a:lnTo>
                  <a:lnTo>
                    <a:pt x="8422" y="91367"/>
                  </a:lnTo>
                  <a:lnTo>
                    <a:pt x="9704" y="89408"/>
                  </a:lnTo>
                  <a:lnTo>
                    <a:pt x="15835" y="87365"/>
                  </a:lnTo>
                  <a:lnTo>
                    <a:pt x="20104" y="85522"/>
                  </a:lnTo>
                  <a:lnTo>
                    <a:pt x="21008" y="84709"/>
                  </a:lnTo>
                  <a:lnTo>
                    <a:pt x="22460" y="83133"/>
                  </a:lnTo>
                  <a:lnTo>
                    <a:pt x="23264" y="81595"/>
                  </a:lnTo>
                  <a:lnTo>
                    <a:pt x="22687" y="81134"/>
                  </a:lnTo>
                  <a:lnTo>
                    <a:pt x="19332" y="81096"/>
                  </a:lnTo>
                  <a:lnTo>
                    <a:pt x="18507" y="80505"/>
                  </a:lnTo>
                  <a:lnTo>
                    <a:pt x="16081" y="75097"/>
                  </a:lnTo>
                  <a:lnTo>
                    <a:pt x="17425" y="68896"/>
                  </a:lnTo>
                  <a:lnTo>
                    <a:pt x="17538" y="66459"/>
                  </a:lnTo>
                  <a:lnTo>
                    <a:pt x="17505" y="63442"/>
                  </a:lnTo>
                  <a:lnTo>
                    <a:pt x="17074" y="61239"/>
                  </a:lnTo>
                  <a:lnTo>
                    <a:pt x="16016" y="60314"/>
                  </a:lnTo>
                  <a:lnTo>
                    <a:pt x="15363" y="59132"/>
                  </a:lnTo>
                  <a:lnTo>
                    <a:pt x="15538" y="55894"/>
                  </a:lnTo>
                  <a:lnTo>
                    <a:pt x="16523" y="55513"/>
                  </a:lnTo>
                  <a:lnTo>
                    <a:pt x="18655" y="51236"/>
                  </a:lnTo>
                  <a:lnTo>
                    <a:pt x="19602" y="48715"/>
                  </a:lnTo>
                  <a:lnTo>
                    <a:pt x="18466" y="46705"/>
                  </a:lnTo>
                  <a:lnTo>
                    <a:pt x="17211" y="43831"/>
                  </a:lnTo>
                  <a:lnTo>
                    <a:pt x="16645" y="42004"/>
                  </a:lnTo>
                  <a:lnTo>
                    <a:pt x="16329" y="41405"/>
                  </a:lnTo>
                  <a:lnTo>
                    <a:pt x="17198" y="40271"/>
                  </a:lnTo>
                  <a:lnTo>
                    <a:pt x="18639" y="39175"/>
                  </a:lnTo>
                  <a:lnTo>
                    <a:pt x="20247" y="38873"/>
                  </a:lnTo>
                  <a:lnTo>
                    <a:pt x="21950" y="38358"/>
                  </a:lnTo>
                  <a:lnTo>
                    <a:pt x="27320" y="33036"/>
                  </a:lnTo>
                  <a:lnTo>
                    <a:pt x="27388" y="32003"/>
                  </a:lnTo>
                  <a:lnTo>
                    <a:pt x="26411" y="30219"/>
                  </a:lnTo>
                  <a:lnTo>
                    <a:pt x="24409" y="27531"/>
                  </a:lnTo>
                  <a:lnTo>
                    <a:pt x="23963" y="26433"/>
                  </a:lnTo>
                  <a:lnTo>
                    <a:pt x="23723" y="23202"/>
                  </a:lnTo>
                  <a:lnTo>
                    <a:pt x="22927" y="22236"/>
                  </a:lnTo>
                  <a:lnTo>
                    <a:pt x="19983" y="20058"/>
                  </a:lnTo>
                  <a:lnTo>
                    <a:pt x="17716" y="17767"/>
                  </a:lnTo>
                  <a:lnTo>
                    <a:pt x="18423" y="15446"/>
                  </a:lnTo>
                  <a:lnTo>
                    <a:pt x="18806" y="12910"/>
                  </a:lnTo>
                  <a:lnTo>
                    <a:pt x="17686" y="11517"/>
                  </a:lnTo>
                  <a:lnTo>
                    <a:pt x="16016" y="10073"/>
                  </a:lnTo>
                  <a:lnTo>
                    <a:pt x="14985" y="7958"/>
                  </a:lnTo>
                  <a:lnTo>
                    <a:pt x="14515" y="6387"/>
                  </a:lnTo>
                  <a:lnTo>
                    <a:pt x="13198" y="5761"/>
                  </a:lnTo>
                  <a:lnTo>
                    <a:pt x="11995" y="5737"/>
                  </a:lnTo>
                  <a:lnTo>
                    <a:pt x="11110" y="6719"/>
                  </a:lnTo>
                  <a:lnTo>
                    <a:pt x="10152" y="6633"/>
                  </a:lnTo>
                  <a:lnTo>
                    <a:pt x="8997" y="6295"/>
                  </a:lnTo>
                  <a:lnTo>
                    <a:pt x="8614" y="4935"/>
                  </a:lnTo>
                  <a:lnTo>
                    <a:pt x="8551" y="3462"/>
                  </a:lnTo>
                  <a:lnTo>
                    <a:pt x="7755" y="2463"/>
                  </a:lnTo>
                  <a:lnTo>
                    <a:pt x="6989" y="1076"/>
                  </a:lnTo>
                  <a:lnTo>
                    <a:pt x="6894" y="342"/>
                  </a:lnTo>
                  <a:lnTo>
                    <a:pt x="7375" y="129"/>
                  </a:lnTo>
                  <a:lnTo>
                    <a:pt x="8389" y="0"/>
                  </a:lnTo>
                  <a:lnTo>
                    <a:pt x="12713" y="2787"/>
                  </a:lnTo>
                  <a:lnTo>
                    <a:pt x="15333" y="2914"/>
                  </a:lnTo>
                  <a:lnTo>
                    <a:pt x="18250" y="3429"/>
                  </a:lnTo>
                  <a:lnTo>
                    <a:pt x="20738" y="5885"/>
                  </a:lnTo>
                  <a:lnTo>
                    <a:pt x="22034" y="6209"/>
                  </a:lnTo>
                  <a:lnTo>
                    <a:pt x="23685" y="5872"/>
                  </a:lnTo>
                  <a:lnTo>
                    <a:pt x="28386" y="5613"/>
                  </a:lnTo>
                  <a:lnTo>
                    <a:pt x="30281" y="5966"/>
                  </a:lnTo>
                  <a:lnTo>
                    <a:pt x="32712" y="7405"/>
                  </a:lnTo>
                  <a:lnTo>
                    <a:pt x="33670" y="7602"/>
                  </a:lnTo>
                  <a:lnTo>
                    <a:pt x="35192" y="7658"/>
                  </a:lnTo>
                  <a:lnTo>
                    <a:pt x="35462" y="7272"/>
                  </a:lnTo>
                  <a:lnTo>
                    <a:pt x="35619" y="6420"/>
                  </a:lnTo>
                  <a:lnTo>
                    <a:pt x="35349" y="4706"/>
                  </a:lnTo>
                  <a:lnTo>
                    <a:pt x="35694" y="3778"/>
                  </a:lnTo>
                  <a:lnTo>
                    <a:pt x="36620" y="2774"/>
                  </a:lnTo>
                  <a:lnTo>
                    <a:pt x="39189" y="3945"/>
                  </a:lnTo>
                  <a:lnTo>
                    <a:pt x="45609" y="9299"/>
                  </a:lnTo>
                  <a:lnTo>
                    <a:pt x="45801" y="9990"/>
                  </a:lnTo>
                  <a:lnTo>
                    <a:pt x="49895" y="15303"/>
                  </a:lnTo>
                  <a:lnTo>
                    <a:pt x="51228" y="17551"/>
                  </a:lnTo>
                  <a:lnTo>
                    <a:pt x="51228" y="18739"/>
                  </a:lnTo>
                  <a:lnTo>
                    <a:pt x="52491" y="23380"/>
                  </a:lnTo>
                  <a:lnTo>
                    <a:pt x="52768" y="25556"/>
                  </a:lnTo>
                  <a:lnTo>
                    <a:pt x="52485" y="27210"/>
                  </a:lnTo>
                  <a:lnTo>
                    <a:pt x="52536" y="28535"/>
                  </a:lnTo>
                  <a:lnTo>
                    <a:pt x="53033" y="30429"/>
                  </a:lnTo>
                  <a:lnTo>
                    <a:pt x="52868" y="31228"/>
                  </a:lnTo>
                  <a:lnTo>
                    <a:pt x="54331" y="34005"/>
                  </a:lnTo>
                  <a:lnTo>
                    <a:pt x="55030" y="36339"/>
                  </a:lnTo>
                  <a:lnTo>
                    <a:pt x="55176" y="38617"/>
                  </a:lnTo>
                  <a:lnTo>
                    <a:pt x="54768" y="40838"/>
                  </a:lnTo>
                  <a:lnTo>
                    <a:pt x="53478" y="44082"/>
                  </a:lnTo>
                  <a:lnTo>
                    <a:pt x="53257" y="45388"/>
                  </a:lnTo>
                  <a:lnTo>
                    <a:pt x="53540" y="46575"/>
                  </a:lnTo>
                  <a:lnTo>
                    <a:pt x="54374" y="47865"/>
                  </a:lnTo>
                  <a:lnTo>
                    <a:pt x="55767" y="49255"/>
                  </a:lnTo>
                  <a:lnTo>
                    <a:pt x="56816" y="50933"/>
                  </a:lnTo>
                  <a:lnTo>
                    <a:pt x="57526" y="52903"/>
                  </a:lnTo>
                  <a:lnTo>
                    <a:pt x="58125" y="53794"/>
                  </a:lnTo>
                  <a:lnTo>
                    <a:pt x="58873" y="53772"/>
                  </a:lnTo>
                  <a:lnTo>
                    <a:pt x="60246" y="54077"/>
                  </a:lnTo>
                  <a:lnTo>
                    <a:pt x="61353" y="55227"/>
                  </a:lnTo>
                  <a:lnTo>
                    <a:pt x="62635" y="57159"/>
                  </a:lnTo>
                  <a:lnTo>
                    <a:pt x="63066" y="5937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g943"/>
            <p:cNvSpPr/>
            <p:nvPr/>
          </p:nvSpPr>
          <p:spPr>
            <a:xfrm>
              <a:off x="9635344" y="3368923"/>
              <a:ext cx="2455" cy="10117"/>
            </a:xfrm>
            <a:custGeom>
              <a:avLst/>
              <a:pathLst>
                <a:path w="2455" h="10117">
                  <a:moveTo>
                    <a:pt x="2455" y="9754"/>
                  </a:moveTo>
                  <a:lnTo>
                    <a:pt x="1611" y="10117"/>
                  </a:lnTo>
                  <a:lnTo>
                    <a:pt x="307" y="9138"/>
                  </a:lnTo>
                  <a:lnTo>
                    <a:pt x="0" y="750"/>
                  </a:lnTo>
                  <a:lnTo>
                    <a:pt x="914" y="0"/>
                  </a:lnTo>
                  <a:lnTo>
                    <a:pt x="1511" y="106"/>
                  </a:lnTo>
                  <a:lnTo>
                    <a:pt x="2153" y="1629"/>
                  </a:lnTo>
                  <a:lnTo>
                    <a:pt x="2096" y="5305"/>
                  </a:lnTo>
                  <a:lnTo>
                    <a:pt x="2212" y="854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4"/>
            <p:cNvSpPr/>
            <p:nvPr/>
          </p:nvSpPr>
          <p:spPr>
            <a:xfrm>
              <a:off x="9437173" y="3366065"/>
              <a:ext cx="2601" cy="4155"/>
            </a:xfrm>
            <a:custGeom>
              <a:avLst/>
              <a:pathLst>
                <a:path w="2601" h="4155">
                  <a:moveTo>
                    <a:pt x="2555" y="3868"/>
                  </a:moveTo>
                  <a:lnTo>
                    <a:pt x="1222" y="4155"/>
                  </a:lnTo>
                  <a:lnTo>
                    <a:pt x="491" y="3965"/>
                  </a:lnTo>
                  <a:lnTo>
                    <a:pt x="0" y="2887"/>
                  </a:lnTo>
                  <a:lnTo>
                    <a:pt x="1125" y="411"/>
                  </a:lnTo>
                  <a:lnTo>
                    <a:pt x="1538" y="0"/>
                  </a:lnTo>
                  <a:lnTo>
                    <a:pt x="2601" y="269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g945"/>
            <p:cNvSpPr/>
            <p:nvPr/>
          </p:nvSpPr>
          <p:spPr>
            <a:xfrm>
              <a:off x="9358038" y="3360659"/>
              <a:ext cx="1740" cy="2679"/>
            </a:xfrm>
            <a:custGeom>
              <a:avLst/>
              <a:pathLst>
                <a:path w="1740" h="2679">
                  <a:moveTo>
                    <a:pt x="1468" y="2180"/>
                  </a:moveTo>
                  <a:lnTo>
                    <a:pt x="72" y="2679"/>
                  </a:lnTo>
                  <a:lnTo>
                    <a:pt x="0" y="1959"/>
                  </a:lnTo>
                  <a:lnTo>
                    <a:pt x="243" y="955"/>
                  </a:lnTo>
                  <a:lnTo>
                    <a:pt x="1265" y="0"/>
                  </a:lnTo>
                  <a:lnTo>
                    <a:pt x="1740" y="54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g946"/>
            <p:cNvSpPr/>
            <p:nvPr/>
          </p:nvSpPr>
          <p:spPr>
            <a:xfrm>
              <a:off x="9810782" y="3327635"/>
              <a:ext cx="6514" cy="2637"/>
            </a:xfrm>
            <a:custGeom>
              <a:avLst/>
              <a:pathLst>
                <a:path w="6514" h="2637">
                  <a:moveTo>
                    <a:pt x="6514" y="2107"/>
                  </a:moveTo>
                  <a:lnTo>
                    <a:pt x="2663" y="2637"/>
                  </a:lnTo>
                  <a:lnTo>
                    <a:pt x="0" y="2581"/>
                  </a:lnTo>
                  <a:lnTo>
                    <a:pt x="491" y="1613"/>
                  </a:lnTo>
                  <a:lnTo>
                    <a:pt x="361" y="337"/>
                  </a:lnTo>
                  <a:lnTo>
                    <a:pt x="1629" y="0"/>
                  </a:lnTo>
                  <a:lnTo>
                    <a:pt x="3105" y="27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g947"/>
            <p:cNvSpPr/>
            <p:nvPr/>
          </p:nvSpPr>
          <p:spPr>
            <a:xfrm>
              <a:off x="9328348" y="3294326"/>
              <a:ext cx="4085" cy="5548"/>
            </a:xfrm>
            <a:custGeom>
              <a:avLst/>
              <a:pathLst>
                <a:path w="4085" h="5548">
                  <a:moveTo>
                    <a:pt x="2706" y="4781"/>
                  </a:moveTo>
                  <a:lnTo>
                    <a:pt x="2010" y="5548"/>
                  </a:lnTo>
                  <a:lnTo>
                    <a:pt x="0" y="5109"/>
                  </a:lnTo>
                  <a:lnTo>
                    <a:pt x="356" y="577"/>
                  </a:lnTo>
                  <a:lnTo>
                    <a:pt x="1505" y="0"/>
                  </a:lnTo>
                  <a:lnTo>
                    <a:pt x="3292" y="824"/>
                  </a:lnTo>
                  <a:lnTo>
                    <a:pt x="4085" y="159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g948"/>
            <p:cNvSpPr/>
            <p:nvPr/>
          </p:nvSpPr>
          <p:spPr>
            <a:xfrm>
              <a:off x="9313295" y="3266749"/>
              <a:ext cx="7526" cy="5594"/>
            </a:xfrm>
            <a:custGeom>
              <a:avLst/>
              <a:pathLst>
                <a:path w="7526" h="5594">
                  <a:moveTo>
                    <a:pt x="5575" y="0"/>
                  </a:moveTo>
                  <a:lnTo>
                    <a:pt x="7526" y="2960"/>
                  </a:lnTo>
                  <a:lnTo>
                    <a:pt x="6551" y="4280"/>
                  </a:lnTo>
                  <a:lnTo>
                    <a:pt x="6066" y="4660"/>
                  </a:lnTo>
                  <a:lnTo>
                    <a:pt x="4889" y="4227"/>
                  </a:lnTo>
                  <a:lnTo>
                    <a:pt x="3767" y="5364"/>
                  </a:lnTo>
                  <a:lnTo>
                    <a:pt x="2693" y="5594"/>
                  </a:lnTo>
                  <a:lnTo>
                    <a:pt x="1613" y="3541"/>
                  </a:lnTo>
                  <a:lnTo>
                    <a:pt x="285" y="2724"/>
                  </a:lnTo>
                  <a:lnTo>
                    <a:pt x="0" y="1308"/>
                  </a:lnTo>
                  <a:lnTo>
                    <a:pt x="1775" y="1060"/>
                  </a:lnTo>
                  <a:lnTo>
                    <a:pt x="2844" y="1550"/>
                  </a:lnTo>
                  <a:lnTo>
                    <a:pt x="4846" y="57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g949"/>
            <p:cNvSpPr/>
            <p:nvPr/>
          </p:nvSpPr>
          <p:spPr>
            <a:xfrm>
              <a:off x="9326362" y="3260645"/>
              <a:ext cx="115215" cy="148038"/>
            </a:xfrm>
            <a:custGeom>
              <a:avLst/>
              <a:pathLst>
                <a:path w="115215" h="148038">
                  <a:moveTo>
                    <a:pt x="54768" y="12280"/>
                  </a:moveTo>
                  <a:lnTo>
                    <a:pt x="59547" y="13352"/>
                  </a:lnTo>
                  <a:lnTo>
                    <a:pt x="61375" y="14220"/>
                  </a:lnTo>
                  <a:lnTo>
                    <a:pt x="66742" y="22772"/>
                  </a:lnTo>
                  <a:lnTo>
                    <a:pt x="73812" y="28786"/>
                  </a:lnTo>
                  <a:lnTo>
                    <a:pt x="76805" y="31028"/>
                  </a:lnTo>
                  <a:lnTo>
                    <a:pt x="79123" y="32101"/>
                  </a:lnTo>
                  <a:lnTo>
                    <a:pt x="82291" y="35320"/>
                  </a:lnTo>
                  <a:lnTo>
                    <a:pt x="85052" y="39363"/>
                  </a:lnTo>
                  <a:lnTo>
                    <a:pt x="91100" y="50745"/>
                  </a:lnTo>
                  <a:lnTo>
                    <a:pt x="92152" y="55741"/>
                  </a:lnTo>
                  <a:lnTo>
                    <a:pt x="92562" y="63374"/>
                  </a:lnTo>
                  <a:lnTo>
                    <a:pt x="91229" y="74881"/>
                  </a:lnTo>
                  <a:lnTo>
                    <a:pt x="89613" y="80621"/>
                  </a:lnTo>
                  <a:lnTo>
                    <a:pt x="89926" y="83330"/>
                  </a:lnTo>
                  <a:lnTo>
                    <a:pt x="92141" y="87489"/>
                  </a:lnTo>
                  <a:lnTo>
                    <a:pt x="91478" y="91414"/>
                  </a:lnTo>
                  <a:lnTo>
                    <a:pt x="91907" y="94674"/>
                  </a:lnTo>
                  <a:lnTo>
                    <a:pt x="91753" y="103724"/>
                  </a:lnTo>
                  <a:lnTo>
                    <a:pt x="93016" y="106392"/>
                  </a:lnTo>
                  <a:lnTo>
                    <a:pt x="94457" y="108100"/>
                  </a:lnTo>
                  <a:lnTo>
                    <a:pt x="102054" y="113469"/>
                  </a:lnTo>
                  <a:lnTo>
                    <a:pt x="102609" y="115458"/>
                  </a:lnTo>
                  <a:lnTo>
                    <a:pt x="106352" y="122291"/>
                  </a:lnTo>
                  <a:lnTo>
                    <a:pt x="113283" y="137168"/>
                  </a:lnTo>
                  <a:lnTo>
                    <a:pt x="115215" y="143861"/>
                  </a:lnTo>
                  <a:lnTo>
                    <a:pt x="114991" y="145659"/>
                  </a:lnTo>
                  <a:lnTo>
                    <a:pt x="114154" y="146406"/>
                  </a:lnTo>
                  <a:lnTo>
                    <a:pt x="112117" y="147060"/>
                  </a:lnTo>
                  <a:lnTo>
                    <a:pt x="110419" y="145751"/>
                  </a:lnTo>
                  <a:lnTo>
                    <a:pt x="109847" y="144813"/>
                  </a:lnTo>
                  <a:lnTo>
                    <a:pt x="110023" y="143649"/>
                  </a:lnTo>
                  <a:lnTo>
                    <a:pt x="109348" y="142503"/>
                  </a:lnTo>
                  <a:lnTo>
                    <a:pt x="107686" y="141135"/>
                  </a:lnTo>
                  <a:lnTo>
                    <a:pt x="106730" y="139910"/>
                  </a:lnTo>
                  <a:lnTo>
                    <a:pt x="107000" y="141943"/>
                  </a:lnTo>
                  <a:lnTo>
                    <a:pt x="107008" y="144576"/>
                  </a:lnTo>
                  <a:lnTo>
                    <a:pt x="104898" y="144800"/>
                  </a:lnTo>
                  <a:lnTo>
                    <a:pt x="102180" y="143974"/>
                  </a:lnTo>
                  <a:lnTo>
                    <a:pt x="98802" y="144718"/>
                  </a:lnTo>
                  <a:lnTo>
                    <a:pt x="94802" y="147946"/>
                  </a:lnTo>
                  <a:lnTo>
                    <a:pt x="92881" y="148038"/>
                  </a:lnTo>
                  <a:lnTo>
                    <a:pt x="91418" y="145265"/>
                  </a:lnTo>
                  <a:lnTo>
                    <a:pt x="90663" y="143386"/>
                  </a:lnTo>
                  <a:lnTo>
                    <a:pt x="89470" y="142051"/>
                  </a:lnTo>
                  <a:lnTo>
                    <a:pt x="76759" y="135248"/>
                  </a:lnTo>
                  <a:lnTo>
                    <a:pt x="72069" y="133501"/>
                  </a:lnTo>
                  <a:lnTo>
                    <a:pt x="67125" y="128338"/>
                  </a:lnTo>
                  <a:lnTo>
                    <a:pt x="55999" y="122643"/>
                  </a:lnTo>
                  <a:lnTo>
                    <a:pt x="48934" y="117090"/>
                  </a:lnTo>
                  <a:lnTo>
                    <a:pt x="45930" y="113659"/>
                  </a:lnTo>
                  <a:lnTo>
                    <a:pt x="38703" y="110618"/>
                  </a:lnTo>
                  <a:lnTo>
                    <a:pt x="35584" y="107030"/>
                  </a:lnTo>
                  <a:lnTo>
                    <a:pt x="34051" y="106325"/>
                  </a:lnTo>
                  <a:lnTo>
                    <a:pt x="32507" y="105048"/>
                  </a:lnTo>
                  <a:lnTo>
                    <a:pt x="34132" y="101568"/>
                  </a:lnTo>
                  <a:lnTo>
                    <a:pt x="33465" y="97938"/>
                  </a:lnTo>
                  <a:lnTo>
                    <a:pt x="32629" y="94877"/>
                  </a:lnTo>
                  <a:lnTo>
                    <a:pt x="27531" y="88832"/>
                  </a:lnTo>
                  <a:lnTo>
                    <a:pt x="25027" y="84612"/>
                  </a:lnTo>
                  <a:lnTo>
                    <a:pt x="20231" y="80412"/>
                  </a:lnTo>
                  <a:lnTo>
                    <a:pt x="18312" y="77987"/>
                  </a:lnTo>
                  <a:lnTo>
                    <a:pt x="16477" y="75175"/>
                  </a:lnTo>
                  <a:lnTo>
                    <a:pt x="17627" y="74192"/>
                  </a:lnTo>
                  <a:lnTo>
                    <a:pt x="18690" y="73595"/>
                  </a:lnTo>
                  <a:lnTo>
                    <a:pt x="17716" y="71555"/>
                  </a:lnTo>
                  <a:lnTo>
                    <a:pt x="14974" y="68004"/>
                  </a:lnTo>
                  <a:lnTo>
                    <a:pt x="13690" y="63922"/>
                  </a:lnTo>
                  <a:lnTo>
                    <a:pt x="13690" y="56217"/>
                  </a:lnTo>
                  <a:lnTo>
                    <a:pt x="9790" y="45384"/>
                  </a:lnTo>
                  <a:lnTo>
                    <a:pt x="6452" y="30367"/>
                  </a:lnTo>
                  <a:lnTo>
                    <a:pt x="7043" y="25109"/>
                  </a:lnTo>
                  <a:lnTo>
                    <a:pt x="6193" y="19411"/>
                  </a:lnTo>
                  <a:lnTo>
                    <a:pt x="3983" y="13930"/>
                  </a:lnTo>
                  <a:lnTo>
                    <a:pt x="1084" y="10014"/>
                  </a:lnTo>
                  <a:lnTo>
                    <a:pt x="0" y="6760"/>
                  </a:lnTo>
                  <a:lnTo>
                    <a:pt x="520" y="5470"/>
                  </a:lnTo>
                  <a:lnTo>
                    <a:pt x="1162" y="1244"/>
                  </a:lnTo>
                  <a:lnTo>
                    <a:pt x="1592" y="408"/>
                  </a:lnTo>
                  <a:lnTo>
                    <a:pt x="2693" y="0"/>
                  </a:lnTo>
                  <a:lnTo>
                    <a:pt x="3931" y="107"/>
                  </a:lnTo>
                  <a:lnTo>
                    <a:pt x="6252" y="3778"/>
                  </a:lnTo>
                  <a:lnTo>
                    <a:pt x="12289" y="6054"/>
                  </a:lnTo>
                  <a:lnTo>
                    <a:pt x="14103" y="6594"/>
                  </a:lnTo>
                  <a:lnTo>
                    <a:pt x="16483" y="5691"/>
                  </a:lnTo>
                  <a:lnTo>
                    <a:pt x="17557" y="6260"/>
                  </a:lnTo>
                  <a:lnTo>
                    <a:pt x="18642" y="7197"/>
                  </a:lnTo>
                  <a:lnTo>
                    <a:pt x="19270" y="9809"/>
                  </a:lnTo>
                  <a:lnTo>
                    <a:pt x="20857" y="12192"/>
                  </a:lnTo>
                  <a:lnTo>
                    <a:pt x="24031" y="11853"/>
                  </a:lnTo>
                  <a:lnTo>
                    <a:pt x="25153" y="12195"/>
                  </a:lnTo>
                  <a:lnTo>
                    <a:pt x="25820" y="12270"/>
                  </a:lnTo>
                  <a:lnTo>
                    <a:pt x="26441" y="14385"/>
                  </a:lnTo>
                  <a:lnTo>
                    <a:pt x="26732" y="18043"/>
                  </a:lnTo>
                  <a:lnTo>
                    <a:pt x="26430" y="20176"/>
                  </a:lnTo>
                  <a:lnTo>
                    <a:pt x="24141" y="23224"/>
                  </a:lnTo>
                  <a:lnTo>
                    <a:pt x="23834" y="25300"/>
                  </a:lnTo>
                  <a:lnTo>
                    <a:pt x="25038" y="26586"/>
                  </a:lnTo>
                  <a:lnTo>
                    <a:pt x="26600" y="27957"/>
                  </a:lnTo>
                  <a:lnTo>
                    <a:pt x="27490" y="29011"/>
                  </a:lnTo>
                  <a:lnTo>
                    <a:pt x="28422" y="28837"/>
                  </a:lnTo>
                  <a:lnTo>
                    <a:pt x="29609" y="28127"/>
                  </a:lnTo>
                  <a:lnTo>
                    <a:pt x="30691" y="26333"/>
                  </a:lnTo>
                  <a:lnTo>
                    <a:pt x="31444" y="24795"/>
                  </a:lnTo>
                  <a:lnTo>
                    <a:pt x="35511" y="23073"/>
                  </a:lnTo>
                  <a:lnTo>
                    <a:pt x="39707" y="21522"/>
                  </a:lnTo>
                  <a:lnTo>
                    <a:pt x="40279" y="21682"/>
                  </a:lnTo>
                  <a:lnTo>
                    <a:pt x="40959" y="22368"/>
                  </a:lnTo>
                  <a:lnTo>
                    <a:pt x="42303" y="24611"/>
                  </a:lnTo>
                  <a:lnTo>
                    <a:pt x="43088" y="25086"/>
                  </a:lnTo>
                  <a:lnTo>
                    <a:pt x="44225" y="25313"/>
                  </a:lnTo>
                  <a:lnTo>
                    <a:pt x="46192" y="25071"/>
                  </a:lnTo>
                  <a:lnTo>
                    <a:pt x="48483" y="23801"/>
                  </a:lnTo>
                  <a:lnTo>
                    <a:pt x="49687" y="21423"/>
                  </a:lnTo>
                  <a:lnTo>
                    <a:pt x="50210" y="19544"/>
                  </a:lnTo>
                  <a:lnTo>
                    <a:pt x="53500" y="16302"/>
                  </a:lnTo>
                  <a:lnTo>
                    <a:pt x="53864" y="138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g950"/>
            <p:cNvSpPr/>
            <p:nvPr/>
          </p:nvSpPr>
          <p:spPr>
            <a:xfrm>
              <a:off x="9586669" y="3252255"/>
              <a:ext cx="268804" cy="169348"/>
            </a:xfrm>
            <a:custGeom>
              <a:avLst/>
              <a:pathLst>
                <a:path w="268804" h="169348">
                  <a:moveTo>
                    <a:pt x="222050" y="77917"/>
                  </a:moveTo>
                  <a:lnTo>
                    <a:pt x="221025" y="77895"/>
                  </a:lnTo>
                  <a:lnTo>
                    <a:pt x="218637" y="77302"/>
                  </a:lnTo>
                  <a:lnTo>
                    <a:pt x="213847" y="74360"/>
                  </a:lnTo>
                  <a:lnTo>
                    <a:pt x="208957" y="73317"/>
                  </a:lnTo>
                  <a:lnTo>
                    <a:pt x="201854" y="73232"/>
                  </a:lnTo>
                  <a:lnTo>
                    <a:pt x="197828" y="72822"/>
                  </a:lnTo>
                  <a:lnTo>
                    <a:pt x="196193" y="73261"/>
                  </a:lnTo>
                  <a:lnTo>
                    <a:pt x="194821" y="73279"/>
                  </a:lnTo>
                  <a:lnTo>
                    <a:pt x="193828" y="72687"/>
                  </a:lnTo>
                  <a:lnTo>
                    <a:pt x="192768" y="72385"/>
                  </a:lnTo>
                  <a:lnTo>
                    <a:pt x="189999" y="74115"/>
                  </a:lnTo>
                  <a:lnTo>
                    <a:pt x="188704" y="73586"/>
                  </a:lnTo>
                  <a:lnTo>
                    <a:pt x="187395" y="72857"/>
                  </a:lnTo>
                  <a:lnTo>
                    <a:pt x="185071" y="72613"/>
                  </a:lnTo>
                  <a:lnTo>
                    <a:pt x="182259" y="72817"/>
                  </a:lnTo>
                  <a:lnTo>
                    <a:pt x="179140" y="74599"/>
                  </a:lnTo>
                  <a:lnTo>
                    <a:pt x="175675" y="72996"/>
                  </a:lnTo>
                  <a:lnTo>
                    <a:pt x="174695" y="73014"/>
                  </a:lnTo>
                  <a:lnTo>
                    <a:pt x="174034" y="73421"/>
                  </a:lnTo>
                  <a:lnTo>
                    <a:pt x="172531" y="75619"/>
                  </a:lnTo>
                  <a:lnTo>
                    <a:pt x="169667" y="77298"/>
                  </a:lnTo>
                  <a:lnTo>
                    <a:pt x="168251" y="80366"/>
                  </a:lnTo>
                  <a:lnTo>
                    <a:pt x="167382" y="83308"/>
                  </a:lnTo>
                  <a:lnTo>
                    <a:pt x="166618" y="84324"/>
                  </a:lnTo>
                  <a:lnTo>
                    <a:pt x="166410" y="90008"/>
                  </a:lnTo>
                  <a:lnTo>
                    <a:pt x="165957" y="92754"/>
                  </a:lnTo>
                  <a:lnTo>
                    <a:pt x="166680" y="96385"/>
                  </a:lnTo>
                  <a:lnTo>
                    <a:pt x="166553" y="97948"/>
                  </a:lnTo>
                  <a:lnTo>
                    <a:pt x="165277" y="100271"/>
                  </a:lnTo>
                  <a:lnTo>
                    <a:pt x="165120" y="100804"/>
                  </a:lnTo>
                  <a:lnTo>
                    <a:pt x="164443" y="104500"/>
                  </a:lnTo>
                  <a:lnTo>
                    <a:pt x="164702" y="105481"/>
                  </a:lnTo>
                  <a:lnTo>
                    <a:pt x="164537" y="106725"/>
                  </a:lnTo>
                  <a:lnTo>
                    <a:pt x="163466" y="109317"/>
                  </a:lnTo>
                  <a:lnTo>
                    <a:pt x="161526" y="110024"/>
                  </a:lnTo>
                  <a:lnTo>
                    <a:pt x="159480" y="110433"/>
                  </a:lnTo>
                  <a:lnTo>
                    <a:pt x="157734" y="109549"/>
                  </a:lnTo>
                  <a:lnTo>
                    <a:pt x="156158" y="110971"/>
                  </a:lnTo>
                  <a:lnTo>
                    <a:pt x="154158" y="113171"/>
                  </a:lnTo>
                  <a:lnTo>
                    <a:pt x="153295" y="114656"/>
                  </a:lnTo>
                  <a:lnTo>
                    <a:pt x="153301" y="116035"/>
                  </a:lnTo>
                  <a:lnTo>
                    <a:pt x="153497" y="116958"/>
                  </a:lnTo>
                  <a:lnTo>
                    <a:pt x="153090" y="117908"/>
                  </a:lnTo>
                  <a:lnTo>
                    <a:pt x="153039" y="118915"/>
                  </a:lnTo>
                  <a:lnTo>
                    <a:pt x="153141" y="120373"/>
                  </a:lnTo>
                  <a:lnTo>
                    <a:pt x="154499" y="120976"/>
                  </a:lnTo>
                  <a:lnTo>
                    <a:pt x="155907" y="122234"/>
                  </a:lnTo>
                  <a:lnTo>
                    <a:pt x="155859" y="123442"/>
                  </a:lnTo>
                  <a:lnTo>
                    <a:pt x="155076" y="124278"/>
                  </a:lnTo>
                  <a:lnTo>
                    <a:pt x="153301" y="125571"/>
                  </a:lnTo>
                  <a:lnTo>
                    <a:pt x="150057" y="128205"/>
                  </a:lnTo>
                  <a:lnTo>
                    <a:pt x="146386" y="130455"/>
                  </a:lnTo>
                  <a:lnTo>
                    <a:pt x="145007" y="130977"/>
                  </a:lnTo>
                  <a:lnTo>
                    <a:pt x="144508" y="132015"/>
                  </a:lnTo>
                  <a:lnTo>
                    <a:pt x="144241" y="133412"/>
                  </a:lnTo>
                  <a:lnTo>
                    <a:pt x="145051" y="136473"/>
                  </a:lnTo>
                  <a:lnTo>
                    <a:pt x="145820" y="137376"/>
                  </a:lnTo>
                  <a:lnTo>
                    <a:pt x="146227" y="138451"/>
                  </a:lnTo>
                  <a:lnTo>
                    <a:pt x="145733" y="139729"/>
                  </a:lnTo>
                  <a:lnTo>
                    <a:pt x="145383" y="140830"/>
                  </a:lnTo>
                  <a:lnTo>
                    <a:pt x="144030" y="141520"/>
                  </a:lnTo>
                  <a:lnTo>
                    <a:pt x="142716" y="142023"/>
                  </a:lnTo>
                  <a:lnTo>
                    <a:pt x="142236" y="142900"/>
                  </a:lnTo>
                  <a:lnTo>
                    <a:pt x="141540" y="146569"/>
                  </a:lnTo>
                  <a:lnTo>
                    <a:pt x="140746" y="148482"/>
                  </a:lnTo>
                  <a:lnTo>
                    <a:pt x="138957" y="151325"/>
                  </a:lnTo>
                  <a:lnTo>
                    <a:pt x="138361" y="152624"/>
                  </a:lnTo>
                  <a:lnTo>
                    <a:pt x="137438" y="153043"/>
                  </a:lnTo>
                  <a:lnTo>
                    <a:pt x="133973" y="151715"/>
                  </a:lnTo>
                  <a:lnTo>
                    <a:pt x="130867" y="152521"/>
                  </a:lnTo>
                  <a:lnTo>
                    <a:pt x="126757" y="153033"/>
                  </a:lnTo>
                  <a:lnTo>
                    <a:pt x="123275" y="152952"/>
                  </a:lnTo>
                  <a:lnTo>
                    <a:pt x="120577" y="153533"/>
                  </a:lnTo>
                  <a:lnTo>
                    <a:pt x="118723" y="155036"/>
                  </a:lnTo>
                  <a:lnTo>
                    <a:pt x="116653" y="156929"/>
                  </a:lnTo>
                  <a:lnTo>
                    <a:pt x="114478" y="158332"/>
                  </a:lnTo>
                  <a:lnTo>
                    <a:pt x="112837" y="159013"/>
                  </a:lnTo>
                  <a:lnTo>
                    <a:pt x="109823" y="157011"/>
                  </a:lnTo>
                  <a:lnTo>
                    <a:pt x="108303" y="157184"/>
                  </a:lnTo>
                  <a:lnTo>
                    <a:pt x="105562" y="156493"/>
                  </a:lnTo>
                  <a:lnTo>
                    <a:pt x="99131" y="154256"/>
                  </a:lnTo>
                  <a:lnTo>
                    <a:pt x="97538" y="153601"/>
                  </a:lnTo>
                  <a:lnTo>
                    <a:pt x="95822" y="153543"/>
                  </a:lnTo>
                  <a:lnTo>
                    <a:pt x="95318" y="152901"/>
                  </a:lnTo>
                  <a:lnTo>
                    <a:pt x="95587" y="151820"/>
                  </a:lnTo>
                  <a:lnTo>
                    <a:pt x="95318" y="150402"/>
                  </a:lnTo>
                  <a:lnTo>
                    <a:pt x="94065" y="149865"/>
                  </a:lnTo>
                  <a:lnTo>
                    <a:pt x="81166" y="150084"/>
                  </a:lnTo>
                  <a:lnTo>
                    <a:pt x="77447" y="151309"/>
                  </a:lnTo>
                  <a:lnTo>
                    <a:pt x="74935" y="152279"/>
                  </a:lnTo>
                  <a:lnTo>
                    <a:pt x="73140" y="153400"/>
                  </a:lnTo>
                  <a:lnTo>
                    <a:pt x="72633" y="156188"/>
                  </a:lnTo>
                  <a:lnTo>
                    <a:pt x="71562" y="158802"/>
                  </a:lnTo>
                  <a:lnTo>
                    <a:pt x="70177" y="161572"/>
                  </a:lnTo>
                  <a:lnTo>
                    <a:pt x="65884" y="162403"/>
                  </a:lnTo>
                  <a:lnTo>
                    <a:pt x="62729" y="165211"/>
                  </a:lnTo>
                  <a:lnTo>
                    <a:pt x="61644" y="165548"/>
                  </a:lnTo>
                  <a:lnTo>
                    <a:pt x="59477" y="165141"/>
                  </a:lnTo>
                  <a:lnTo>
                    <a:pt x="57159" y="164909"/>
                  </a:lnTo>
                  <a:lnTo>
                    <a:pt x="55481" y="165690"/>
                  </a:lnTo>
                  <a:lnTo>
                    <a:pt x="53726" y="165651"/>
                  </a:lnTo>
                  <a:lnTo>
                    <a:pt x="48297" y="164339"/>
                  </a:lnTo>
                  <a:lnTo>
                    <a:pt x="43175" y="164137"/>
                  </a:lnTo>
                  <a:lnTo>
                    <a:pt x="40266" y="164805"/>
                  </a:lnTo>
                  <a:lnTo>
                    <a:pt x="38663" y="165054"/>
                  </a:lnTo>
                  <a:lnTo>
                    <a:pt x="29727" y="168901"/>
                  </a:lnTo>
                  <a:lnTo>
                    <a:pt x="26716" y="169348"/>
                  </a:lnTo>
                  <a:lnTo>
                    <a:pt x="25491" y="168792"/>
                  </a:lnTo>
                  <a:lnTo>
                    <a:pt x="23766" y="167217"/>
                  </a:lnTo>
                  <a:lnTo>
                    <a:pt x="21451" y="165644"/>
                  </a:lnTo>
                  <a:lnTo>
                    <a:pt x="15910" y="160279"/>
                  </a:lnTo>
                  <a:lnTo>
                    <a:pt x="13868" y="159019"/>
                  </a:lnTo>
                  <a:lnTo>
                    <a:pt x="12510" y="157725"/>
                  </a:lnTo>
                  <a:lnTo>
                    <a:pt x="11218" y="156192"/>
                  </a:lnTo>
                  <a:lnTo>
                    <a:pt x="9383" y="154539"/>
                  </a:lnTo>
                  <a:lnTo>
                    <a:pt x="7712" y="153403"/>
                  </a:lnTo>
                  <a:lnTo>
                    <a:pt x="5437" y="151082"/>
                  </a:lnTo>
                  <a:lnTo>
                    <a:pt x="3178" y="148541"/>
                  </a:lnTo>
                  <a:lnTo>
                    <a:pt x="2676" y="144071"/>
                  </a:lnTo>
                  <a:lnTo>
                    <a:pt x="879" y="143252"/>
                  </a:lnTo>
                  <a:lnTo>
                    <a:pt x="275" y="142090"/>
                  </a:lnTo>
                  <a:lnTo>
                    <a:pt x="0" y="140768"/>
                  </a:lnTo>
                  <a:lnTo>
                    <a:pt x="2485" y="137138"/>
                  </a:lnTo>
                  <a:lnTo>
                    <a:pt x="4293" y="140973"/>
                  </a:lnTo>
                  <a:lnTo>
                    <a:pt x="4992" y="141829"/>
                  </a:lnTo>
                  <a:lnTo>
                    <a:pt x="9005" y="144409"/>
                  </a:lnTo>
                  <a:lnTo>
                    <a:pt x="12313" y="145703"/>
                  </a:lnTo>
                  <a:lnTo>
                    <a:pt x="15891" y="146229"/>
                  </a:lnTo>
                  <a:lnTo>
                    <a:pt x="19535" y="146335"/>
                  </a:lnTo>
                  <a:lnTo>
                    <a:pt x="20984" y="146157"/>
                  </a:lnTo>
                  <a:lnTo>
                    <a:pt x="22390" y="145644"/>
                  </a:lnTo>
                  <a:lnTo>
                    <a:pt x="23780" y="146194"/>
                  </a:lnTo>
                  <a:lnTo>
                    <a:pt x="31398" y="150389"/>
                  </a:lnTo>
                  <a:lnTo>
                    <a:pt x="34350" y="151140"/>
                  </a:lnTo>
                  <a:lnTo>
                    <a:pt x="37470" y="150819"/>
                  </a:lnTo>
                  <a:lnTo>
                    <a:pt x="38714" y="151237"/>
                  </a:lnTo>
                  <a:lnTo>
                    <a:pt x="43094" y="154456"/>
                  </a:lnTo>
                  <a:lnTo>
                    <a:pt x="44386" y="154840"/>
                  </a:lnTo>
                  <a:lnTo>
                    <a:pt x="46543" y="154595"/>
                  </a:lnTo>
                  <a:lnTo>
                    <a:pt x="43785" y="153125"/>
                  </a:lnTo>
                  <a:lnTo>
                    <a:pt x="41976" y="152085"/>
                  </a:lnTo>
                  <a:lnTo>
                    <a:pt x="41167" y="150119"/>
                  </a:lnTo>
                  <a:lnTo>
                    <a:pt x="41661" y="148023"/>
                  </a:lnTo>
                  <a:lnTo>
                    <a:pt x="43417" y="146629"/>
                  </a:lnTo>
                  <a:lnTo>
                    <a:pt x="44635" y="145118"/>
                  </a:lnTo>
                  <a:lnTo>
                    <a:pt x="45072" y="140599"/>
                  </a:lnTo>
                  <a:lnTo>
                    <a:pt x="45846" y="138311"/>
                  </a:lnTo>
                  <a:lnTo>
                    <a:pt x="47306" y="136135"/>
                  </a:lnTo>
                  <a:lnTo>
                    <a:pt x="47784" y="134038"/>
                  </a:lnTo>
                  <a:lnTo>
                    <a:pt x="46146" y="132437"/>
                  </a:lnTo>
                  <a:lnTo>
                    <a:pt x="45776" y="129688"/>
                  </a:lnTo>
                  <a:lnTo>
                    <a:pt x="46138" y="127409"/>
                  </a:lnTo>
                  <a:lnTo>
                    <a:pt x="47066" y="125858"/>
                  </a:lnTo>
                  <a:lnTo>
                    <a:pt x="48550" y="126880"/>
                  </a:lnTo>
                  <a:lnTo>
                    <a:pt x="50083" y="127828"/>
                  </a:lnTo>
                  <a:lnTo>
                    <a:pt x="51597" y="127734"/>
                  </a:lnTo>
                  <a:lnTo>
                    <a:pt x="52639" y="127356"/>
                  </a:lnTo>
                  <a:lnTo>
                    <a:pt x="52830" y="126181"/>
                  </a:lnTo>
                  <a:lnTo>
                    <a:pt x="52544" y="124135"/>
                  </a:lnTo>
                  <a:lnTo>
                    <a:pt x="52623" y="120370"/>
                  </a:lnTo>
                  <a:lnTo>
                    <a:pt x="54536" y="117367"/>
                  </a:lnTo>
                  <a:lnTo>
                    <a:pt x="57596" y="115296"/>
                  </a:lnTo>
                  <a:lnTo>
                    <a:pt x="60484" y="114305"/>
                  </a:lnTo>
                  <a:lnTo>
                    <a:pt x="71292" y="112623"/>
                  </a:lnTo>
                  <a:lnTo>
                    <a:pt x="88382" y="108318"/>
                  </a:lnTo>
                  <a:lnTo>
                    <a:pt x="93445" y="106653"/>
                  </a:lnTo>
                  <a:lnTo>
                    <a:pt x="95307" y="105791"/>
                  </a:lnTo>
                  <a:lnTo>
                    <a:pt x="96877" y="104594"/>
                  </a:lnTo>
                  <a:lnTo>
                    <a:pt x="99517" y="100773"/>
                  </a:lnTo>
                  <a:lnTo>
                    <a:pt x="104488" y="94750"/>
                  </a:lnTo>
                  <a:lnTo>
                    <a:pt x="107969" y="89800"/>
                  </a:lnTo>
                  <a:lnTo>
                    <a:pt x="115320" y="82592"/>
                  </a:lnTo>
                  <a:lnTo>
                    <a:pt x="121173" y="75911"/>
                  </a:lnTo>
                  <a:lnTo>
                    <a:pt x="121964" y="74653"/>
                  </a:lnTo>
                  <a:lnTo>
                    <a:pt x="122938" y="71006"/>
                  </a:lnTo>
                  <a:lnTo>
                    <a:pt x="123011" y="69289"/>
                  </a:lnTo>
                  <a:lnTo>
                    <a:pt x="122841" y="67549"/>
                  </a:lnTo>
                  <a:lnTo>
                    <a:pt x="123621" y="66735"/>
                  </a:lnTo>
                  <a:lnTo>
                    <a:pt x="124757" y="66248"/>
                  </a:lnTo>
                  <a:lnTo>
                    <a:pt x="125040" y="66254"/>
                  </a:lnTo>
                  <a:lnTo>
                    <a:pt x="125904" y="67012"/>
                  </a:lnTo>
                  <a:lnTo>
                    <a:pt x="127941" y="68070"/>
                  </a:lnTo>
                  <a:lnTo>
                    <a:pt x="129469" y="69426"/>
                  </a:lnTo>
                  <a:lnTo>
                    <a:pt x="130489" y="71184"/>
                  </a:lnTo>
                  <a:lnTo>
                    <a:pt x="131223" y="72829"/>
                  </a:lnTo>
                  <a:lnTo>
                    <a:pt x="131280" y="74225"/>
                  </a:lnTo>
                  <a:lnTo>
                    <a:pt x="132200" y="75370"/>
                  </a:lnTo>
                  <a:lnTo>
                    <a:pt x="134788" y="75561"/>
                  </a:lnTo>
                  <a:lnTo>
                    <a:pt x="135630" y="77006"/>
                  </a:lnTo>
                  <a:lnTo>
                    <a:pt x="137430" y="79493"/>
                  </a:lnTo>
                  <a:lnTo>
                    <a:pt x="139076" y="81275"/>
                  </a:lnTo>
                  <a:lnTo>
                    <a:pt x="140085" y="81969"/>
                  </a:lnTo>
                  <a:lnTo>
                    <a:pt x="141351" y="81591"/>
                  </a:lnTo>
                  <a:lnTo>
                    <a:pt x="143310" y="79964"/>
                  </a:lnTo>
                  <a:lnTo>
                    <a:pt x="144724" y="77967"/>
                  </a:lnTo>
                  <a:lnTo>
                    <a:pt x="145671" y="75267"/>
                  </a:lnTo>
                  <a:lnTo>
                    <a:pt x="144927" y="74873"/>
                  </a:lnTo>
                  <a:lnTo>
                    <a:pt x="146241" y="72835"/>
                  </a:lnTo>
                  <a:lnTo>
                    <a:pt x="146494" y="71765"/>
                  </a:lnTo>
                  <a:lnTo>
                    <a:pt x="145887" y="70783"/>
                  </a:lnTo>
                  <a:lnTo>
                    <a:pt x="145110" y="69812"/>
                  </a:lnTo>
                  <a:lnTo>
                    <a:pt x="144810" y="67349"/>
                  </a:lnTo>
                  <a:lnTo>
                    <a:pt x="144276" y="64213"/>
                  </a:lnTo>
                  <a:lnTo>
                    <a:pt x="143909" y="62789"/>
                  </a:lnTo>
                  <a:lnTo>
                    <a:pt x="144946" y="61772"/>
                  </a:lnTo>
                  <a:lnTo>
                    <a:pt x="147166" y="60476"/>
                  </a:lnTo>
                  <a:lnTo>
                    <a:pt x="149382" y="58970"/>
                  </a:lnTo>
                  <a:lnTo>
                    <a:pt x="151649" y="57769"/>
                  </a:lnTo>
                  <a:lnTo>
                    <a:pt x="151706" y="59940"/>
                  </a:lnTo>
                  <a:lnTo>
                    <a:pt x="151649" y="63527"/>
                  </a:lnTo>
                  <a:lnTo>
                    <a:pt x="152334" y="66530"/>
                  </a:lnTo>
                  <a:lnTo>
                    <a:pt x="153867" y="71842"/>
                  </a:lnTo>
                  <a:lnTo>
                    <a:pt x="155624" y="72567"/>
                  </a:lnTo>
                  <a:lnTo>
                    <a:pt x="157726" y="73037"/>
                  </a:lnTo>
                  <a:lnTo>
                    <a:pt x="158941" y="72888"/>
                  </a:lnTo>
                  <a:lnTo>
                    <a:pt x="159731" y="72537"/>
                  </a:lnTo>
                  <a:lnTo>
                    <a:pt x="159939" y="72110"/>
                  </a:lnTo>
                  <a:lnTo>
                    <a:pt x="158627" y="70021"/>
                  </a:lnTo>
                  <a:lnTo>
                    <a:pt x="158279" y="65112"/>
                  </a:lnTo>
                  <a:lnTo>
                    <a:pt x="157208" y="61890"/>
                  </a:lnTo>
                  <a:lnTo>
                    <a:pt x="155564" y="58681"/>
                  </a:lnTo>
                  <a:lnTo>
                    <a:pt x="154779" y="57768"/>
                  </a:lnTo>
                  <a:lnTo>
                    <a:pt x="161269" y="56856"/>
                  </a:lnTo>
                  <a:lnTo>
                    <a:pt x="162727" y="55849"/>
                  </a:lnTo>
                  <a:lnTo>
                    <a:pt x="165274" y="53646"/>
                  </a:lnTo>
                  <a:lnTo>
                    <a:pt x="166232" y="52412"/>
                  </a:lnTo>
                  <a:lnTo>
                    <a:pt x="166993" y="49633"/>
                  </a:lnTo>
                  <a:lnTo>
                    <a:pt x="163811" y="47976"/>
                  </a:lnTo>
                  <a:lnTo>
                    <a:pt x="162562" y="45864"/>
                  </a:lnTo>
                  <a:lnTo>
                    <a:pt x="162489" y="43580"/>
                  </a:lnTo>
                  <a:lnTo>
                    <a:pt x="166286" y="39337"/>
                  </a:lnTo>
                  <a:lnTo>
                    <a:pt x="167598" y="38323"/>
                  </a:lnTo>
                  <a:lnTo>
                    <a:pt x="168167" y="39830"/>
                  </a:lnTo>
                  <a:lnTo>
                    <a:pt x="169840" y="40210"/>
                  </a:lnTo>
                  <a:lnTo>
                    <a:pt x="171381" y="40268"/>
                  </a:lnTo>
                  <a:lnTo>
                    <a:pt x="172930" y="40182"/>
                  </a:lnTo>
                  <a:lnTo>
                    <a:pt x="175149" y="38043"/>
                  </a:lnTo>
                  <a:lnTo>
                    <a:pt x="176290" y="34964"/>
                  </a:lnTo>
                  <a:lnTo>
                    <a:pt x="180195" y="30614"/>
                  </a:lnTo>
                  <a:lnTo>
                    <a:pt x="181585" y="27273"/>
                  </a:lnTo>
                  <a:lnTo>
                    <a:pt x="182367" y="23784"/>
                  </a:lnTo>
                  <a:lnTo>
                    <a:pt x="192214" y="12948"/>
                  </a:lnTo>
                  <a:lnTo>
                    <a:pt x="193418" y="11261"/>
                  </a:lnTo>
                  <a:lnTo>
                    <a:pt x="199263" y="362"/>
                  </a:lnTo>
                  <a:lnTo>
                    <a:pt x="199992" y="0"/>
                  </a:lnTo>
                  <a:lnTo>
                    <a:pt x="201563" y="1055"/>
                  </a:lnTo>
                  <a:lnTo>
                    <a:pt x="202027" y="4518"/>
                  </a:lnTo>
                  <a:lnTo>
                    <a:pt x="201811" y="6028"/>
                  </a:lnTo>
                  <a:lnTo>
                    <a:pt x="200864" y="8267"/>
                  </a:lnTo>
                  <a:lnTo>
                    <a:pt x="200321" y="10615"/>
                  </a:lnTo>
                  <a:lnTo>
                    <a:pt x="200993" y="10565"/>
                  </a:lnTo>
                  <a:lnTo>
                    <a:pt x="203781" y="9134"/>
                  </a:lnTo>
                  <a:lnTo>
                    <a:pt x="206690" y="5329"/>
                  </a:lnTo>
                  <a:lnTo>
                    <a:pt x="208331" y="2028"/>
                  </a:lnTo>
                  <a:lnTo>
                    <a:pt x="209728" y="589"/>
                  </a:lnTo>
                  <a:lnTo>
                    <a:pt x="212530" y="1388"/>
                  </a:lnTo>
                  <a:lnTo>
                    <a:pt x="213153" y="1961"/>
                  </a:lnTo>
                  <a:lnTo>
                    <a:pt x="212956" y="4334"/>
                  </a:lnTo>
                  <a:lnTo>
                    <a:pt x="213223" y="5714"/>
                  </a:lnTo>
                  <a:lnTo>
                    <a:pt x="214303" y="8658"/>
                  </a:lnTo>
                  <a:lnTo>
                    <a:pt x="216688" y="10445"/>
                  </a:lnTo>
                  <a:lnTo>
                    <a:pt x="219973" y="11571"/>
                  </a:lnTo>
                  <a:lnTo>
                    <a:pt x="223025" y="13197"/>
                  </a:lnTo>
                  <a:lnTo>
                    <a:pt x="224021" y="14274"/>
                  </a:lnTo>
                  <a:lnTo>
                    <a:pt x="224682" y="15571"/>
                  </a:lnTo>
                  <a:lnTo>
                    <a:pt x="225348" y="17692"/>
                  </a:lnTo>
                  <a:lnTo>
                    <a:pt x="225400" y="19838"/>
                  </a:lnTo>
                  <a:lnTo>
                    <a:pt x="223197" y="21933"/>
                  </a:lnTo>
                  <a:lnTo>
                    <a:pt x="224134" y="25330"/>
                  </a:lnTo>
                  <a:lnTo>
                    <a:pt x="223988" y="27312"/>
                  </a:lnTo>
                  <a:lnTo>
                    <a:pt x="223232" y="29002"/>
                  </a:lnTo>
                  <a:lnTo>
                    <a:pt x="220027" y="30551"/>
                  </a:lnTo>
                  <a:lnTo>
                    <a:pt x="228773" y="29010"/>
                  </a:lnTo>
                  <a:lnTo>
                    <a:pt x="230932" y="28130"/>
                  </a:lnTo>
                  <a:lnTo>
                    <a:pt x="233917" y="25890"/>
                  </a:lnTo>
                  <a:lnTo>
                    <a:pt x="235517" y="27821"/>
                  </a:lnTo>
                  <a:lnTo>
                    <a:pt x="237012" y="31163"/>
                  </a:lnTo>
                  <a:lnTo>
                    <a:pt x="235808" y="32004"/>
                  </a:lnTo>
                  <a:lnTo>
                    <a:pt x="232008" y="33236"/>
                  </a:lnTo>
                  <a:lnTo>
                    <a:pt x="231822" y="33742"/>
                  </a:lnTo>
                  <a:lnTo>
                    <a:pt x="233083" y="35481"/>
                  </a:lnTo>
                  <a:lnTo>
                    <a:pt x="234672" y="35319"/>
                  </a:lnTo>
                  <a:lnTo>
                    <a:pt x="237808" y="34156"/>
                  </a:lnTo>
                  <a:lnTo>
                    <a:pt x="240695" y="32322"/>
                  </a:lnTo>
                  <a:lnTo>
                    <a:pt x="242096" y="32345"/>
                  </a:lnTo>
                  <a:lnTo>
                    <a:pt x="243569" y="32723"/>
                  </a:lnTo>
                  <a:lnTo>
                    <a:pt x="246422" y="33901"/>
                  </a:lnTo>
                  <a:lnTo>
                    <a:pt x="248020" y="34855"/>
                  </a:lnTo>
                  <a:lnTo>
                    <a:pt x="249371" y="36082"/>
                  </a:lnTo>
                  <a:lnTo>
                    <a:pt x="250249" y="38636"/>
                  </a:lnTo>
                  <a:lnTo>
                    <a:pt x="253533" y="39563"/>
                  </a:lnTo>
                  <a:lnTo>
                    <a:pt x="260266" y="43142"/>
                  </a:lnTo>
                  <a:lnTo>
                    <a:pt x="261515" y="43451"/>
                  </a:lnTo>
                  <a:lnTo>
                    <a:pt x="262827" y="43523"/>
                  </a:lnTo>
                  <a:lnTo>
                    <a:pt x="266375" y="43090"/>
                  </a:lnTo>
                  <a:lnTo>
                    <a:pt x="267620" y="43595"/>
                  </a:lnTo>
                  <a:lnTo>
                    <a:pt x="268508" y="44886"/>
                  </a:lnTo>
                  <a:lnTo>
                    <a:pt x="268804" y="46483"/>
                  </a:lnTo>
                  <a:lnTo>
                    <a:pt x="268707" y="48202"/>
                  </a:lnTo>
                  <a:lnTo>
                    <a:pt x="268346" y="49506"/>
                  </a:lnTo>
                  <a:lnTo>
                    <a:pt x="267514" y="50581"/>
                  </a:lnTo>
                  <a:lnTo>
                    <a:pt x="265099" y="52221"/>
                  </a:lnTo>
                  <a:lnTo>
                    <a:pt x="259027" y="54365"/>
                  </a:lnTo>
                  <a:lnTo>
                    <a:pt x="252383" y="55991"/>
                  </a:lnTo>
                  <a:lnTo>
                    <a:pt x="249048" y="55879"/>
                  </a:lnTo>
                  <a:lnTo>
                    <a:pt x="244363" y="54486"/>
                  </a:lnTo>
                  <a:lnTo>
                    <a:pt x="242655" y="54666"/>
                  </a:lnTo>
                  <a:lnTo>
                    <a:pt x="241011" y="55305"/>
                  </a:lnTo>
                  <a:lnTo>
                    <a:pt x="238933" y="59736"/>
                  </a:lnTo>
                  <a:lnTo>
                    <a:pt x="242771" y="64153"/>
                  </a:lnTo>
                  <a:lnTo>
                    <a:pt x="249355" y="68755"/>
                  </a:lnTo>
                  <a:lnTo>
                    <a:pt x="250257" y="69902"/>
                  </a:lnTo>
                  <a:lnTo>
                    <a:pt x="250014" y="71311"/>
                  </a:lnTo>
                  <a:lnTo>
                    <a:pt x="248964" y="72151"/>
                  </a:lnTo>
                  <a:lnTo>
                    <a:pt x="247574" y="72618"/>
                  </a:lnTo>
                  <a:lnTo>
                    <a:pt x="243872" y="73354"/>
                  </a:lnTo>
                  <a:lnTo>
                    <a:pt x="240132" y="73899"/>
                  </a:lnTo>
                  <a:lnTo>
                    <a:pt x="237052" y="74684"/>
                  </a:lnTo>
                  <a:lnTo>
                    <a:pt x="234038" y="75716"/>
                  </a:lnTo>
                  <a:lnTo>
                    <a:pt x="230926" y="75365"/>
                  </a:lnTo>
                  <a:lnTo>
                    <a:pt x="226654" y="73304"/>
                  </a:lnTo>
                  <a:lnTo>
                    <a:pt x="225424" y="73158"/>
                  </a:lnTo>
                  <a:lnTo>
                    <a:pt x="224134" y="74217"/>
                  </a:lnTo>
                  <a:lnTo>
                    <a:pt x="222863" y="7710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g951"/>
            <p:cNvSpPr/>
            <p:nvPr/>
          </p:nvSpPr>
          <p:spPr>
            <a:xfrm>
              <a:off x="9794509" y="3242267"/>
              <a:ext cx="6096" cy="6532"/>
            </a:xfrm>
            <a:custGeom>
              <a:avLst/>
              <a:pathLst>
                <a:path w="6096" h="6532">
                  <a:moveTo>
                    <a:pt x="2250" y="5069"/>
                  </a:moveTo>
                  <a:lnTo>
                    <a:pt x="566" y="6532"/>
                  </a:lnTo>
                  <a:lnTo>
                    <a:pt x="0" y="4775"/>
                  </a:lnTo>
                  <a:lnTo>
                    <a:pt x="113" y="2513"/>
                  </a:lnTo>
                  <a:lnTo>
                    <a:pt x="2396" y="404"/>
                  </a:lnTo>
                  <a:lnTo>
                    <a:pt x="5634" y="0"/>
                  </a:lnTo>
                  <a:lnTo>
                    <a:pt x="6096" y="1686"/>
                  </a:lnTo>
                  <a:lnTo>
                    <a:pt x="5710" y="3616"/>
                  </a:lnTo>
                  <a:lnTo>
                    <a:pt x="4951" y="461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g952"/>
            <p:cNvSpPr/>
            <p:nvPr/>
          </p:nvSpPr>
          <p:spPr>
            <a:xfrm>
              <a:off x="6883590" y="3914307"/>
              <a:ext cx="374083" cy="330808"/>
            </a:xfrm>
            <a:custGeom>
              <a:avLst/>
              <a:pathLst>
                <a:path w="374083" h="330808">
                  <a:moveTo>
                    <a:pt x="322183" y="18596"/>
                  </a:moveTo>
                  <a:lnTo>
                    <a:pt x="328104" y="17457"/>
                  </a:lnTo>
                  <a:lnTo>
                    <a:pt x="333750" y="16372"/>
                  </a:lnTo>
                  <a:lnTo>
                    <a:pt x="340318" y="15287"/>
                  </a:lnTo>
                  <a:lnTo>
                    <a:pt x="345575" y="14421"/>
                  </a:lnTo>
                  <a:lnTo>
                    <a:pt x="346895" y="14186"/>
                  </a:lnTo>
                  <a:lnTo>
                    <a:pt x="359551" y="15201"/>
                  </a:lnTo>
                  <a:lnTo>
                    <a:pt x="365065" y="15911"/>
                  </a:lnTo>
                  <a:lnTo>
                    <a:pt x="366981" y="16604"/>
                  </a:lnTo>
                  <a:lnTo>
                    <a:pt x="369480" y="18423"/>
                  </a:lnTo>
                  <a:lnTo>
                    <a:pt x="374083" y="22822"/>
                  </a:lnTo>
                  <a:lnTo>
                    <a:pt x="372901" y="22657"/>
                  </a:lnTo>
                  <a:lnTo>
                    <a:pt x="364420" y="23591"/>
                  </a:lnTo>
                  <a:lnTo>
                    <a:pt x="361189" y="24786"/>
                  </a:lnTo>
                  <a:lnTo>
                    <a:pt x="353960" y="29984"/>
                  </a:lnTo>
                  <a:lnTo>
                    <a:pt x="352421" y="29315"/>
                  </a:lnTo>
                  <a:lnTo>
                    <a:pt x="350689" y="28235"/>
                  </a:lnTo>
                  <a:lnTo>
                    <a:pt x="349218" y="27925"/>
                  </a:lnTo>
                  <a:lnTo>
                    <a:pt x="346039" y="29174"/>
                  </a:lnTo>
                  <a:lnTo>
                    <a:pt x="342871" y="30669"/>
                  </a:lnTo>
                  <a:lnTo>
                    <a:pt x="339371" y="32785"/>
                  </a:lnTo>
                  <a:lnTo>
                    <a:pt x="336489" y="34860"/>
                  </a:lnTo>
                  <a:lnTo>
                    <a:pt x="335547" y="35975"/>
                  </a:lnTo>
                  <a:lnTo>
                    <a:pt x="331021" y="40252"/>
                  </a:lnTo>
                  <a:lnTo>
                    <a:pt x="329548" y="40946"/>
                  </a:lnTo>
                  <a:lnTo>
                    <a:pt x="328236" y="41237"/>
                  </a:lnTo>
                  <a:lnTo>
                    <a:pt x="327707" y="41043"/>
                  </a:lnTo>
                  <a:lnTo>
                    <a:pt x="327144" y="39205"/>
                  </a:lnTo>
                  <a:lnTo>
                    <a:pt x="324369" y="34912"/>
                  </a:lnTo>
                  <a:lnTo>
                    <a:pt x="319917" y="29282"/>
                  </a:lnTo>
                  <a:lnTo>
                    <a:pt x="318616" y="28735"/>
                  </a:lnTo>
                  <a:lnTo>
                    <a:pt x="317725" y="28519"/>
                  </a:lnTo>
                  <a:lnTo>
                    <a:pt x="314425" y="28791"/>
                  </a:lnTo>
                  <a:lnTo>
                    <a:pt x="304831" y="30383"/>
                  </a:lnTo>
                  <a:lnTo>
                    <a:pt x="296743" y="31725"/>
                  </a:lnTo>
                  <a:lnTo>
                    <a:pt x="284346" y="34016"/>
                  </a:lnTo>
                  <a:lnTo>
                    <a:pt x="271034" y="35867"/>
                  </a:lnTo>
                  <a:lnTo>
                    <a:pt x="262822" y="37006"/>
                  </a:lnTo>
                  <a:lnTo>
                    <a:pt x="255681" y="37338"/>
                  </a:lnTo>
                  <a:lnTo>
                    <a:pt x="255686" y="42910"/>
                  </a:lnTo>
                  <a:lnTo>
                    <a:pt x="255705" y="54185"/>
                  </a:lnTo>
                  <a:lnTo>
                    <a:pt x="255722" y="65457"/>
                  </a:lnTo>
                  <a:lnTo>
                    <a:pt x="255738" y="76730"/>
                  </a:lnTo>
                  <a:lnTo>
                    <a:pt x="255757" y="88004"/>
                  </a:lnTo>
                  <a:lnTo>
                    <a:pt x="255773" y="99277"/>
                  </a:lnTo>
                  <a:lnTo>
                    <a:pt x="255792" y="110549"/>
                  </a:lnTo>
                  <a:lnTo>
                    <a:pt x="255808" y="121821"/>
                  </a:lnTo>
                  <a:lnTo>
                    <a:pt x="255824" y="133096"/>
                  </a:lnTo>
                  <a:lnTo>
                    <a:pt x="255830" y="138010"/>
                  </a:lnTo>
                  <a:lnTo>
                    <a:pt x="255595" y="139068"/>
                  </a:lnTo>
                  <a:lnTo>
                    <a:pt x="251498" y="139068"/>
                  </a:lnTo>
                  <a:lnTo>
                    <a:pt x="242234" y="139068"/>
                  </a:lnTo>
                  <a:lnTo>
                    <a:pt x="234437" y="139068"/>
                  </a:lnTo>
                  <a:lnTo>
                    <a:pt x="228136" y="139068"/>
                  </a:lnTo>
                  <a:lnTo>
                    <a:pt x="228144" y="145766"/>
                  </a:lnTo>
                  <a:lnTo>
                    <a:pt x="228152" y="153689"/>
                  </a:lnTo>
                  <a:lnTo>
                    <a:pt x="228160" y="161610"/>
                  </a:lnTo>
                  <a:lnTo>
                    <a:pt x="228169" y="169530"/>
                  </a:lnTo>
                  <a:lnTo>
                    <a:pt x="228179" y="177451"/>
                  </a:lnTo>
                  <a:lnTo>
                    <a:pt x="228190" y="185371"/>
                  </a:lnTo>
                  <a:lnTo>
                    <a:pt x="228198" y="193291"/>
                  </a:lnTo>
                  <a:lnTo>
                    <a:pt x="228206" y="201212"/>
                  </a:lnTo>
                  <a:lnTo>
                    <a:pt x="228214" y="209135"/>
                  </a:lnTo>
                  <a:lnTo>
                    <a:pt x="228223" y="215110"/>
                  </a:lnTo>
                  <a:lnTo>
                    <a:pt x="228223" y="215795"/>
                  </a:lnTo>
                  <a:lnTo>
                    <a:pt x="228223" y="227402"/>
                  </a:lnTo>
                  <a:lnTo>
                    <a:pt x="228223" y="239694"/>
                  </a:lnTo>
                  <a:lnTo>
                    <a:pt x="228223" y="251984"/>
                  </a:lnTo>
                  <a:lnTo>
                    <a:pt x="228223" y="264276"/>
                  </a:lnTo>
                  <a:lnTo>
                    <a:pt x="228223" y="276568"/>
                  </a:lnTo>
                  <a:lnTo>
                    <a:pt x="228223" y="288858"/>
                  </a:lnTo>
                  <a:lnTo>
                    <a:pt x="228223" y="301150"/>
                  </a:lnTo>
                  <a:lnTo>
                    <a:pt x="228223" y="313443"/>
                  </a:lnTo>
                  <a:lnTo>
                    <a:pt x="228223" y="317337"/>
                  </a:lnTo>
                  <a:lnTo>
                    <a:pt x="225386" y="317285"/>
                  </a:lnTo>
                  <a:lnTo>
                    <a:pt x="219684" y="318791"/>
                  </a:lnTo>
                  <a:lnTo>
                    <a:pt x="216046" y="320745"/>
                  </a:lnTo>
                  <a:lnTo>
                    <a:pt x="214473" y="323149"/>
                  </a:lnTo>
                  <a:lnTo>
                    <a:pt x="212382" y="324609"/>
                  </a:lnTo>
                  <a:lnTo>
                    <a:pt x="209769" y="325130"/>
                  </a:lnTo>
                  <a:lnTo>
                    <a:pt x="208617" y="326358"/>
                  </a:lnTo>
                  <a:lnTo>
                    <a:pt x="208927" y="328298"/>
                  </a:lnTo>
                  <a:lnTo>
                    <a:pt x="207921" y="329783"/>
                  </a:lnTo>
                  <a:lnTo>
                    <a:pt x="205597" y="330808"/>
                  </a:lnTo>
                  <a:lnTo>
                    <a:pt x="201849" y="330509"/>
                  </a:lnTo>
                  <a:lnTo>
                    <a:pt x="196673" y="328884"/>
                  </a:lnTo>
                  <a:lnTo>
                    <a:pt x="190086" y="328501"/>
                  </a:lnTo>
                  <a:lnTo>
                    <a:pt x="182084" y="329356"/>
                  </a:lnTo>
                  <a:lnTo>
                    <a:pt x="176333" y="328954"/>
                  </a:lnTo>
                  <a:lnTo>
                    <a:pt x="172833" y="327287"/>
                  </a:lnTo>
                  <a:lnTo>
                    <a:pt x="169117" y="326337"/>
                  </a:lnTo>
                  <a:lnTo>
                    <a:pt x="165185" y="326099"/>
                  </a:lnTo>
                  <a:lnTo>
                    <a:pt x="162905" y="325400"/>
                  </a:lnTo>
                  <a:lnTo>
                    <a:pt x="158239" y="324159"/>
                  </a:lnTo>
                  <a:lnTo>
                    <a:pt x="157348" y="322030"/>
                  </a:lnTo>
                  <a:lnTo>
                    <a:pt x="156801" y="320416"/>
                  </a:lnTo>
                  <a:lnTo>
                    <a:pt x="155473" y="318716"/>
                  </a:lnTo>
                  <a:lnTo>
                    <a:pt x="155327" y="317347"/>
                  </a:lnTo>
                  <a:lnTo>
                    <a:pt x="156369" y="316306"/>
                  </a:lnTo>
                  <a:lnTo>
                    <a:pt x="156520" y="314627"/>
                  </a:lnTo>
                  <a:lnTo>
                    <a:pt x="155772" y="312312"/>
                  </a:lnTo>
                  <a:lnTo>
                    <a:pt x="154483" y="311184"/>
                  </a:lnTo>
                  <a:lnTo>
                    <a:pt x="152653" y="311246"/>
                  </a:lnTo>
                  <a:lnTo>
                    <a:pt x="151514" y="310361"/>
                  </a:lnTo>
                  <a:lnTo>
                    <a:pt x="151069" y="308528"/>
                  </a:lnTo>
                  <a:lnTo>
                    <a:pt x="149989" y="307139"/>
                  </a:lnTo>
                  <a:lnTo>
                    <a:pt x="147415" y="305724"/>
                  </a:lnTo>
                  <a:lnTo>
                    <a:pt x="144017" y="306790"/>
                  </a:lnTo>
                  <a:lnTo>
                    <a:pt x="142414" y="308401"/>
                  </a:lnTo>
                  <a:lnTo>
                    <a:pt x="141472" y="310917"/>
                  </a:lnTo>
                  <a:lnTo>
                    <a:pt x="140614" y="312177"/>
                  </a:lnTo>
                  <a:lnTo>
                    <a:pt x="140183" y="314284"/>
                  </a:lnTo>
                  <a:lnTo>
                    <a:pt x="139988" y="315774"/>
                  </a:lnTo>
                  <a:lnTo>
                    <a:pt x="139111" y="317361"/>
                  </a:lnTo>
                  <a:lnTo>
                    <a:pt x="138207" y="318006"/>
                  </a:lnTo>
                  <a:lnTo>
                    <a:pt x="137279" y="317714"/>
                  </a:lnTo>
                  <a:lnTo>
                    <a:pt x="135530" y="318349"/>
                  </a:lnTo>
                  <a:lnTo>
                    <a:pt x="131687" y="320696"/>
                  </a:lnTo>
                  <a:lnTo>
                    <a:pt x="130594" y="321932"/>
                  </a:lnTo>
                  <a:lnTo>
                    <a:pt x="127485" y="319693"/>
                  </a:lnTo>
                  <a:lnTo>
                    <a:pt x="118423" y="311270"/>
                  </a:lnTo>
                  <a:lnTo>
                    <a:pt x="115212" y="309082"/>
                  </a:lnTo>
                  <a:lnTo>
                    <a:pt x="110462" y="303922"/>
                  </a:lnTo>
                  <a:lnTo>
                    <a:pt x="100030" y="287913"/>
                  </a:lnTo>
                  <a:lnTo>
                    <a:pt x="98540" y="284832"/>
                  </a:lnTo>
                  <a:lnTo>
                    <a:pt x="96554" y="277097"/>
                  </a:lnTo>
                  <a:lnTo>
                    <a:pt x="94263" y="271363"/>
                  </a:lnTo>
                  <a:lnTo>
                    <a:pt x="94012" y="268054"/>
                  </a:lnTo>
                  <a:lnTo>
                    <a:pt x="95105" y="266184"/>
                  </a:lnTo>
                  <a:lnTo>
                    <a:pt x="94435" y="263637"/>
                  </a:lnTo>
                  <a:lnTo>
                    <a:pt x="93261" y="261364"/>
                  </a:lnTo>
                  <a:lnTo>
                    <a:pt x="89702" y="258388"/>
                  </a:lnTo>
                  <a:lnTo>
                    <a:pt x="88693" y="248443"/>
                  </a:lnTo>
                  <a:lnTo>
                    <a:pt x="86315" y="242018"/>
                  </a:lnTo>
                  <a:lnTo>
                    <a:pt x="86825" y="236710"/>
                  </a:lnTo>
                  <a:lnTo>
                    <a:pt x="85689" y="231874"/>
                  </a:lnTo>
                  <a:lnTo>
                    <a:pt x="85578" y="228773"/>
                  </a:lnTo>
                  <a:lnTo>
                    <a:pt x="86091" y="222882"/>
                  </a:lnTo>
                  <a:lnTo>
                    <a:pt x="84181" y="216106"/>
                  </a:lnTo>
                  <a:lnTo>
                    <a:pt x="80311" y="209475"/>
                  </a:lnTo>
                  <a:lnTo>
                    <a:pt x="76819" y="199911"/>
                  </a:lnTo>
                  <a:lnTo>
                    <a:pt x="76317" y="195723"/>
                  </a:lnTo>
                  <a:lnTo>
                    <a:pt x="76689" y="184462"/>
                  </a:lnTo>
                  <a:lnTo>
                    <a:pt x="76014" y="179868"/>
                  </a:lnTo>
                  <a:lnTo>
                    <a:pt x="76052" y="174466"/>
                  </a:lnTo>
                  <a:lnTo>
                    <a:pt x="74671" y="168869"/>
                  </a:lnTo>
                  <a:lnTo>
                    <a:pt x="74104" y="165814"/>
                  </a:lnTo>
                  <a:lnTo>
                    <a:pt x="75075" y="163396"/>
                  </a:lnTo>
                  <a:lnTo>
                    <a:pt x="75650" y="164160"/>
                  </a:lnTo>
                  <a:lnTo>
                    <a:pt x="76657" y="164524"/>
                  </a:lnTo>
                  <a:lnTo>
                    <a:pt x="77326" y="161313"/>
                  </a:lnTo>
                  <a:lnTo>
                    <a:pt x="77493" y="158476"/>
                  </a:lnTo>
                  <a:lnTo>
                    <a:pt x="75747" y="151474"/>
                  </a:lnTo>
                  <a:lnTo>
                    <a:pt x="71853" y="144311"/>
                  </a:lnTo>
                  <a:lnTo>
                    <a:pt x="62219" y="132640"/>
                  </a:lnTo>
                  <a:lnTo>
                    <a:pt x="59866" y="128192"/>
                  </a:lnTo>
                  <a:lnTo>
                    <a:pt x="58519" y="124506"/>
                  </a:lnTo>
                  <a:lnTo>
                    <a:pt x="47776" y="109127"/>
                  </a:lnTo>
                  <a:lnTo>
                    <a:pt x="43183" y="98273"/>
                  </a:lnTo>
                  <a:lnTo>
                    <a:pt x="39977" y="88898"/>
                  </a:lnTo>
                  <a:lnTo>
                    <a:pt x="36488" y="84575"/>
                  </a:lnTo>
                  <a:lnTo>
                    <a:pt x="20353" y="54137"/>
                  </a:lnTo>
                  <a:lnTo>
                    <a:pt x="16774" y="49282"/>
                  </a:lnTo>
                  <a:lnTo>
                    <a:pt x="10335" y="43474"/>
                  </a:lnTo>
                  <a:lnTo>
                    <a:pt x="8829" y="41534"/>
                  </a:lnTo>
                  <a:lnTo>
                    <a:pt x="6347" y="36002"/>
                  </a:lnTo>
                  <a:lnTo>
                    <a:pt x="1497" y="28575"/>
                  </a:lnTo>
                  <a:lnTo>
                    <a:pt x="326" y="21645"/>
                  </a:lnTo>
                  <a:lnTo>
                    <a:pt x="0" y="13792"/>
                  </a:lnTo>
                  <a:lnTo>
                    <a:pt x="591" y="7780"/>
                  </a:lnTo>
                  <a:lnTo>
                    <a:pt x="4997" y="7154"/>
                  </a:lnTo>
                  <a:lnTo>
                    <a:pt x="8076" y="5551"/>
                  </a:lnTo>
                  <a:lnTo>
                    <a:pt x="10851" y="5440"/>
                  </a:lnTo>
                  <a:lnTo>
                    <a:pt x="13587" y="6695"/>
                  </a:lnTo>
                  <a:lnTo>
                    <a:pt x="16491" y="6789"/>
                  </a:lnTo>
                  <a:lnTo>
                    <a:pt x="17619" y="6581"/>
                  </a:lnTo>
                  <a:lnTo>
                    <a:pt x="22838" y="6770"/>
                  </a:lnTo>
                  <a:lnTo>
                    <a:pt x="25833" y="5329"/>
                  </a:lnTo>
                  <a:lnTo>
                    <a:pt x="29388" y="3883"/>
                  </a:lnTo>
                  <a:lnTo>
                    <a:pt x="31436" y="2623"/>
                  </a:lnTo>
                  <a:lnTo>
                    <a:pt x="34307" y="1319"/>
                  </a:lnTo>
                  <a:lnTo>
                    <a:pt x="38120" y="0"/>
                  </a:lnTo>
                  <a:lnTo>
                    <a:pt x="40285" y="110"/>
                  </a:lnTo>
                  <a:lnTo>
                    <a:pt x="42943" y="604"/>
                  </a:lnTo>
                  <a:lnTo>
                    <a:pt x="46481" y="1109"/>
                  </a:lnTo>
                  <a:lnTo>
                    <a:pt x="48478" y="1999"/>
                  </a:lnTo>
                  <a:lnTo>
                    <a:pt x="50847" y="4795"/>
                  </a:lnTo>
                  <a:lnTo>
                    <a:pt x="54512" y="7345"/>
                  </a:lnTo>
                  <a:lnTo>
                    <a:pt x="57210" y="8862"/>
                  </a:lnTo>
                  <a:lnTo>
                    <a:pt x="60311" y="10861"/>
                  </a:lnTo>
                  <a:lnTo>
                    <a:pt x="61245" y="11636"/>
                  </a:lnTo>
                  <a:lnTo>
                    <a:pt x="62610" y="12062"/>
                  </a:lnTo>
                  <a:lnTo>
                    <a:pt x="63442" y="12192"/>
                  </a:lnTo>
                  <a:lnTo>
                    <a:pt x="69200" y="11884"/>
                  </a:lnTo>
                  <a:lnTo>
                    <a:pt x="74420" y="11606"/>
                  </a:lnTo>
                  <a:lnTo>
                    <a:pt x="80035" y="11614"/>
                  </a:lnTo>
                  <a:lnTo>
                    <a:pt x="90609" y="11631"/>
                  </a:lnTo>
                  <a:lnTo>
                    <a:pt x="101182" y="11647"/>
                  </a:lnTo>
                  <a:lnTo>
                    <a:pt x="111755" y="11660"/>
                  </a:lnTo>
                  <a:lnTo>
                    <a:pt x="122328" y="11676"/>
                  </a:lnTo>
                  <a:lnTo>
                    <a:pt x="132902" y="11693"/>
                  </a:lnTo>
                  <a:lnTo>
                    <a:pt x="143475" y="11709"/>
                  </a:lnTo>
                  <a:lnTo>
                    <a:pt x="154048" y="11725"/>
                  </a:lnTo>
                  <a:lnTo>
                    <a:pt x="164619" y="11741"/>
                  </a:lnTo>
                  <a:lnTo>
                    <a:pt x="168944" y="11747"/>
                  </a:lnTo>
                  <a:lnTo>
                    <a:pt x="176501" y="11836"/>
                  </a:lnTo>
                  <a:lnTo>
                    <a:pt x="184448" y="11930"/>
                  </a:lnTo>
                  <a:lnTo>
                    <a:pt x="185328" y="12089"/>
                  </a:lnTo>
                  <a:lnTo>
                    <a:pt x="186216" y="12626"/>
                  </a:lnTo>
                  <a:lnTo>
                    <a:pt x="186942" y="13128"/>
                  </a:lnTo>
                  <a:lnTo>
                    <a:pt x="189748" y="16645"/>
                  </a:lnTo>
                  <a:lnTo>
                    <a:pt x="193337" y="20326"/>
                  </a:lnTo>
                  <a:lnTo>
                    <a:pt x="196319" y="22069"/>
                  </a:lnTo>
                  <a:lnTo>
                    <a:pt x="199892" y="23097"/>
                  </a:lnTo>
                  <a:lnTo>
                    <a:pt x="203241" y="23488"/>
                  </a:lnTo>
                  <a:lnTo>
                    <a:pt x="206364" y="23235"/>
                  </a:lnTo>
                  <a:lnTo>
                    <a:pt x="211550" y="23704"/>
                  </a:lnTo>
                  <a:lnTo>
                    <a:pt x="218796" y="24897"/>
                  </a:lnTo>
                  <a:lnTo>
                    <a:pt x="226325" y="25248"/>
                  </a:lnTo>
                  <a:lnTo>
                    <a:pt x="234133" y="24759"/>
                  </a:lnTo>
                  <a:lnTo>
                    <a:pt x="239622" y="25415"/>
                  </a:lnTo>
                  <a:lnTo>
                    <a:pt x="242790" y="27215"/>
                  </a:lnTo>
                  <a:lnTo>
                    <a:pt x="246036" y="28435"/>
                  </a:lnTo>
                  <a:lnTo>
                    <a:pt x="249364" y="29072"/>
                  </a:lnTo>
                  <a:lnTo>
                    <a:pt x="253862" y="28694"/>
                  </a:lnTo>
                  <a:lnTo>
                    <a:pt x="259532" y="27304"/>
                  </a:lnTo>
                  <a:lnTo>
                    <a:pt x="264352" y="27504"/>
                  </a:lnTo>
                  <a:lnTo>
                    <a:pt x="266586" y="28513"/>
                  </a:lnTo>
                  <a:lnTo>
                    <a:pt x="267917" y="28546"/>
                  </a:lnTo>
                  <a:lnTo>
                    <a:pt x="276250" y="27083"/>
                  </a:lnTo>
                  <a:lnTo>
                    <a:pt x="282948" y="25906"/>
                  </a:lnTo>
                  <a:lnTo>
                    <a:pt x="292990" y="24036"/>
                  </a:lnTo>
                  <a:lnTo>
                    <a:pt x="301274" y="22493"/>
                  </a:lnTo>
                  <a:lnTo>
                    <a:pt x="313550" y="2020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g953"/>
            <p:cNvSpPr/>
            <p:nvPr/>
          </p:nvSpPr>
          <p:spPr>
            <a:xfrm>
              <a:off x="11186208" y="4068331"/>
              <a:ext cx="3381" cy="3308"/>
            </a:xfrm>
            <a:custGeom>
              <a:avLst/>
              <a:pathLst>
                <a:path w="3381" h="3308">
                  <a:moveTo>
                    <a:pt x="3381" y="2261"/>
                  </a:moveTo>
                  <a:lnTo>
                    <a:pt x="2504" y="3308"/>
                  </a:lnTo>
                  <a:lnTo>
                    <a:pt x="1419" y="3092"/>
                  </a:lnTo>
                  <a:lnTo>
                    <a:pt x="599" y="2701"/>
                  </a:lnTo>
                  <a:lnTo>
                    <a:pt x="0" y="2131"/>
                  </a:lnTo>
                  <a:lnTo>
                    <a:pt x="590" y="0"/>
                  </a:lnTo>
                  <a:lnTo>
                    <a:pt x="2968" y="104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g954"/>
            <p:cNvSpPr/>
            <p:nvPr/>
          </p:nvSpPr>
          <p:spPr>
            <a:xfrm>
              <a:off x="11197078" y="4035073"/>
              <a:ext cx="8943" cy="8435"/>
            </a:xfrm>
            <a:custGeom>
              <a:avLst/>
              <a:pathLst>
                <a:path w="8943" h="8435">
                  <a:moveTo>
                    <a:pt x="5402" y="2544"/>
                  </a:moveTo>
                  <a:lnTo>
                    <a:pt x="6700" y="3054"/>
                  </a:lnTo>
                  <a:lnTo>
                    <a:pt x="8943" y="2965"/>
                  </a:lnTo>
                  <a:lnTo>
                    <a:pt x="8436" y="7680"/>
                  </a:lnTo>
                  <a:lnTo>
                    <a:pt x="5278" y="8435"/>
                  </a:lnTo>
                  <a:lnTo>
                    <a:pt x="4182" y="8392"/>
                  </a:lnTo>
                  <a:lnTo>
                    <a:pt x="3478" y="7402"/>
                  </a:lnTo>
                  <a:lnTo>
                    <a:pt x="1670" y="6749"/>
                  </a:lnTo>
                  <a:lnTo>
                    <a:pt x="1759" y="5132"/>
                  </a:lnTo>
                  <a:lnTo>
                    <a:pt x="0" y="1513"/>
                  </a:lnTo>
                  <a:lnTo>
                    <a:pt x="3054" y="966"/>
                  </a:lnTo>
                  <a:lnTo>
                    <a:pt x="4782" y="0"/>
                  </a:lnTo>
                  <a:lnTo>
                    <a:pt x="4685" y="879"/>
                  </a:lnTo>
                  <a:lnTo>
                    <a:pt x="4951" y="190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g955"/>
            <p:cNvSpPr/>
            <p:nvPr/>
          </p:nvSpPr>
          <p:spPr>
            <a:xfrm>
              <a:off x="11175449" y="4016714"/>
              <a:ext cx="10994" cy="13684"/>
            </a:xfrm>
            <a:custGeom>
              <a:avLst/>
              <a:pathLst>
                <a:path w="10994" h="13684">
                  <a:moveTo>
                    <a:pt x="10173" y="13460"/>
                  </a:moveTo>
                  <a:lnTo>
                    <a:pt x="8662" y="13684"/>
                  </a:lnTo>
                  <a:lnTo>
                    <a:pt x="6646" y="11695"/>
                  </a:lnTo>
                  <a:lnTo>
                    <a:pt x="2795" y="10697"/>
                  </a:lnTo>
                  <a:lnTo>
                    <a:pt x="1103" y="8945"/>
                  </a:lnTo>
                  <a:lnTo>
                    <a:pt x="0" y="6881"/>
                  </a:lnTo>
                  <a:lnTo>
                    <a:pt x="2183" y="6371"/>
                  </a:lnTo>
                  <a:lnTo>
                    <a:pt x="4331" y="3591"/>
                  </a:lnTo>
                  <a:lnTo>
                    <a:pt x="2866" y="2558"/>
                  </a:lnTo>
                  <a:lnTo>
                    <a:pt x="340" y="2374"/>
                  </a:lnTo>
                  <a:lnTo>
                    <a:pt x="636" y="1289"/>
                  </a:lnTo>
                  <a:lnTo>
                    <a:pt x="4733" y="0"/>
                  </a:lnTo>
                  <a:lnTo>
                    <a:pt x="6527" y="747"/>
                  </a:lnTo>
                  <a:lnTo>
                    <a:pt x="7329" y="1630"/>
                  </a:lnTo>
                  <a:lnTo>
                    <a:pt x="7205" y="6023"/>
                  </a:lnTo>
                  <a:lnTo>
                    <a:pt x="9067" y="7421"/>
                  </a:lnTo>
                  <a:lnTo>
                    <a:pt x="10994" y="10548"/>
                  </a:lnTo>
                  <a:lnTo>
                    <a:pt x="10985" y="1142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g956"/>
            <p:cNvSpPr/>
            <p:nvPr/>
          </p:nvSpPr>
          <p:spPr>
            <a:xfrm>
              <a:off x="11160550" y="4009525"/>
              <a:ext cx="4898" cy="8157"/>
            </a:xfrm>
            <a:custGeom>
              <a:avLst/>
              <a:pathLst>
                <a:path w="4898" h="8157">
                  <a:moveTo>
                    <a:pt x="1470" y="7885"/>
                  </a:moveTo>
                  <a:lnTo>
                    <a:pt x="0" y="8157"/>
                  </a:lnTo>
                  <a:lnTo>
                    <a:pt x="1776" y="5629"/>
                  </a:lnTo>
                  <a:lnTo>
                    <a:pt x="1827" y="4083"/>
                  </a:lnTo>
                  <a:lnTo>
                    <a:pt x="2539" y="1025"/>
                  </a:lnTo>
                  <a:lnTo>
                    <a:pt x="2458" y="0"/>
                  </a:lnTo>
                  <a:lnTo>
                    <a:pt x="3624" y="134"/>
                  </a:lnTo>
                  <a:lnTo>
                    <a:pt x="4898" y="1017"/>
                  </a:lnTo>
                  <a:lnTo>
                    <a:pt x="3435" y="1772"/>
                  </a:lnTo>
                  <a:lnTo>
                    <a:pt x="2949" y="3095"/>
                  </a:lnTo>
                  <a:lnTo>
                    <a:pt x="3001" y="4752"/>
                  </a:lnTo>
                  <a:lnTo>
                    <a:pt x="3565" y="5054"/>
                  </a:lnTo>
                  <a:lnTo>
                    <a:pt x="2634" y="686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7"/>
            <p:cNvSpPr/>
            <p:nvPr/>
          </p:nvSpPr>
          <p:spPr>
            <a:xfrm>
              <a:off x="11092674" y="4002012"/>
              <a:ext cx="81989" cy="61752"/>
            </a:xfrm>
            <a:custGeom>
              <a:avLst/>
              <a:pathLst>
                <a:path w="81989" h="61752">
                  <a:moveTo>
                    <a:pt x="4560" y="2890"/>
                  </a:moveTo>
                  <a:lnTo>
                    <a:pt x="7677" y="4625"/>
                  </a:lnTo>
                  <a:lnTo>
                    <a:pt x="11015" y="3888"/>
                  </a:lnTo>
                  <a:lnTo>
                    <a:pt x="15219" y="6622"/>
                  </a:lnTo>
                  <a:lnTo>
                    <a:pt x="25930" y="14909"/>
                  </a:lnTo>
                  <a:lnTo>
                    <a:pt x="29695" y="16664"/>
                  </a:lnTo>
                  <a:lnTo>
                    <a:pt x="31903" y="17336"/>
                  </a:lnTo>
                  <a:lnTo>
                    <a:pt x="33576" y="18693"/>
                  </a:lnTo>
                  <a:lnTo>
                    <a:pt x="35076" y="20601"/>
                  </a:lnTo>
                  <a:lnTo>
                    <a:pt x="37119" y="21950"/>
                  </a:lnTo>
                  <a:lnTo>
                    <a:pt x="38001" y="23208"/>
                  </a:lnTo>
                  <a:lnTo>
                    <a:pt x="38223" y="24905"/>
                  </a:lnTo>
                  <a:lnTo>
                    <a:pt x="38960" y="25950"/>
                  </a:lnTo>
                  <a:lnTo>
                    <a:pt x="42697" y="28697"/>
                  </a:lnTo>
                  <a:lnTo>
                    <a:pt x="44918" y="31107"/>
                  </a:lnTo>
                  <a:lnTo>
                    <a:pt x="48008" y="32337"/>
                  </a:lnTo>
                  <a:lnTo>
                    <a:pt x="49341" y="33776"/>
                  </a:lnTo>
                  <a:lnTo>
                    <a:pt x="51068" y="34477"/>
                  </a:lnTo>
                  <a:lnTo>
                    <a:pt x="52841" y="35948"/>
                  </a:lnTo>
                  <a:lnTo>
                    <a:pt x="55834" y="37095"/>
                  </a:lnTo>
                  <a:lnTo>
                    <a:pt x="62618" y="41332"/>
                  </a:lnTo>
                  <a:lnTo>
                    <a:pt x="67859" y="45355"/>
                  </a:lnTo>
                  <a:lnTo>
                    <a:pt x="70471" y="47843"/>
                  </a:lnTo>
                  <a:lnTo>
                    <a:pt x="73294" y="50059"/>
                  </a:lnTo>
                  <a:lnTo>
                    <a:pt x="76899" y="51827"/>
                  </a:lnTo>
                  <a:lnTo>
                    <a:pt x="80278" y="53848"/>
                  </a:lnTo>
                  <a:lnTo>
                    <a:pt x="81989" y="58584"/>
                  </a:lnTo>
                  <a:lnTo>
                    <a:pt x="81050" y="60279"/>
                  </a:lnTo>
                  <a:lnTo>
                    <a:pt x="79107" y="61121"/>
                  </a:lnTo>
                  <a:lnTo>
                    <a:pt x="77310" y="61180"/>
                  </a:lnTo>
                  <a:lnTo>
                    <a:pt x="75629" y="61752"/>
                  </a:lnTo>
                  <a:lnTo>
                    <a:pt x="70004" y="58695"/>
                  </a:lnTo>
                  <a:lnTo>
                    <a:pt x="68666" y="58244"/>
                  </a:lnTo>
                  <a:lnTo>
                    <a:pt x="67168" y="58433"/>
                  </a:lnTo>
                  <a:lnTo>
                    <a:pt x="66332" y="57756"/>
                  </a:lnTo>
                  <a:lnTo>
                    <a:pt x="65744" y="56779"/>
                  </a:lnTo>
                  <a:lnTo>
                    <a:pt x="62313" y="55642"/>
                  </a:lnTo>
                  <a:lnTo>
                    <a:pt x="59118" y="53821"/>
                  </a:lnTo>
                  <a:lnTo>
                    <a:pt x="58192" y="52585"/>
                  </a:lnTo>
                  <a:lnTo>
                    <a:pt x="57655" y="51047"/>
                  </a:lnTo>
                  <a:lnTo>
                    <a:pt x="56892" y="50159"/>
                  </a:lnTo>
                  <a:lnTo>
                    <a:pt x="52385" y="48815"/>
                  </a:lnTo>
                  <a:lnTo>
                    <a:pt x="49357" y="47317"/>
                  </a:lnTo>
                  <a:lnTo>
                    <a:pt x="47158" y="45204"/>
                  </a:lnTo>
                  <a:lnTo>
                    <a:pt x="43742" y="43736"/>
                  </a:lnTo>
                  <a:lnTo>
                    <a:pt x="38420" y="40719"/>
                  </a:lnTo>
                  <a:lnTo>
                    <a:pt x="35683" y="39753"/>
                  </a:lnTo>
                  <a:lnTo>
                    <a:pt x="33290" y="38244"/>
                  </a:lnTo>
                  <a:lnTo>
                    <a:pt x="26883" y="32755"/>
                  </a:lnTo>
                  <a:lnTo>
                    <a:pt x="24598" y="31733"/>
                  </a:lnTo>
                  <a:lnTo>
                    <a:pt x="22603" y="29293"/>
                  </a:lnTo>
                  <a:lnTo>
                    <a:pt x="17087" y="23505"/>
                  </a:lnTo>
                  <a:lnTo>
                    <a:pt x="14429" y="21122"/>
                  </a:lnTo>
                  <a:lnTo>
                    <a:pt x="11533" y="19001"/>
                  </a:lnTo>
                  <a:lnTo>
                    <a:pt x="9318" y="16518"/>
                  </a:lnTo>
                  <a:lnTo>
                    <a:pt x="7615" y="13574"/>
                  </a:lnTo>
                  <a:lnTo>
                    <a:pt x="3659" y="9358"/>
                  </a:lnTo>
                  <a:lnTo>
                    <a:pt x="3173" y="7556"/>
                  </a:lnTo>
                  <a:lnTo>
                    <a:pt x="3338" y="5704"/>
                  </a:lnTo>
                  <a:lnTo>
                    <a:pt x="2385" y="4514"/>
                  </a:lnTo>
                  <a:lnTo>
                    <a:pt x="766" y="3788"/>
                  </a:lnTo>
                  <a:lnTo>
                    <a:pt x="0" y="2544"/>
                  </a:lnTo>
                  <a:lnTo>
                    <a:pt x="88" y="86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g958"/>
            <p:cNvSpPr/>
            <p:nvPr/>
          </p:nvSpPr>
          <p:spPr>
            <a:xfrm>
              <a:off x="10979124" y="3973636"/>
              <a:ext cx="1295" cy="6036"/>
            </a:xfrm>
            <a:custGeom>
              <a:avLst/>
              <a:pathLst>
                <a:path w="1295" h="6036">
                  <a:moveTo>
                    <a:pt x="650" y="5445"/>
                  </a:moveTo>
                  <a:lnTo>
                    <a:pt x="226" y="6036"/>
                  </a:lnTo>
                  <a:lnTo>
                    <a:pt x="0" y="1648"/>
                  </a:lnTo>
                  <a:lnTo>
                    <a:pt x="874" y="0"/>
                  </a:lnTo>
                  <a:lnTo>
                    <a:pt x="1295" y="341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g959"/>
            <p:cNvSpPr/>
            <p:nvPr/>
          </p:nvSpPr>
          <p:spPr>
            <a:xfrm>
              <a:off x="6564202" y="2795531"/>
              <a:ext cx="436597" cy="326677"/>
            </a:xfrm>
            <a:custGeom>
              <a:avLst/>
              <a:pathLst>
                <a:path w="436597" h="326677">
                  <a:moveTo>
                    <a:pt x="409400" y="14416"/>
                  </a:moveTo>
                  <a:lnTo>
                    <a:pt x="412439" y="30383"/>
                  </a:lnTo>
                  <a:lnTo>
                    <a:pt x="414741" y="44098"/>
                  </a:lnTo>
                  <a:lnTo>
                    <a:pt x="414895" y="52837"/>
                  </a:lnTo>
                  <a:lnTo>
                    <a:pt x="415005" y="55115"/>
                  </a:lnTo>
                  <a:lnTo>
                    <a:pt x="415945" y="56661"/>
                  </a:lnTo>
                  <a:lnTo>
                    <a:pt x="418095" y="58206"/>
                  </a:lnTo>
                  <a:lnTo>
                    <a:pt x="426763" y="70839"/>
                  </a:lnTo>
                  <a:lnTo>
                    <a:pt x="424912" y="73035"/>
                  </a:lnTo>
                  <a:lnTo>
                    <a:pt x="426205" y="76948"/>
                  </a:lnTo>
                  <a:lnTo>
                    <a:pt x="428453" y="78632"/>
                  </a:lnTo>
                  <a:lnTo>
                    <a:pt x="435661" y="86163"/>
                  </a:lnTo>
                  <a:lnTo>
                    <a:pt x="436597" y="87646"/>
                  </a:lnTo>
                  <a:lnTo>
                    <a:pt x="436200" y="88834"/>
                  </a:lnTo>
                  <a:lnTo>
                    <a:pt x="431154" y="97694"/>
                  </a:lnTo>
                  <a:lnTo>
                    <a:pt x="430293" y="99864"/>
                  </a:lnTo>
                  <a:lnTo>
                    <a:pt x="429287" y="111161"/>
                  </a:lnTo>
                  <a:lnTo>
                    <a:pt x="428577" y="119132"/>
                  </a:lnTo>
                  <a:lnTo>
                    <a:pt x="427600" y="130073"/>
                  </a:lnTo>
                  <a:lnTo>
                    <a:pt x="426437" y="143166"/>
                  </a:lnTo>
                  <a:lnTo>
                    <a:pt x="425498" y="154214"/>
                  </a:lnTo>
                  <a:lnTo>
                    <a:pt x="424259" y="168826"/>
                  </a:lnTo>
                  <a:lnTo>
                    <a:pt x="423088" y="182645"/>
                  </a:lnTo>
                  <a:lnTo>
                    <a:pt x="415842" y="190231"/>
                  </a:lnTo>
                  <a:lnTo>
                    <a:pt x="402980" y="203696"/>
                  </a:lnTo>
                  <a:lnTo>
                    <a:pt x="392515" y="214652"/>
                  </a:lnTo>
                  <a:lnTo>
                    <a:pt x="387272" y="221986"/>
                  </a:lnTo>
                  <a:lnTo>
                    <a:pt x="377017" y="236318"/>
                  </a:lnTo>
                  <a:lnTo>
                    <a:pt x="372464" y="245586"/>
                  </a:lnTo>
                  <a:lnTo>
                    <a:pt x="368907" y="250428"/>
                  </a:lnTo>
                  <a:lnTo>
                    <a:pt x="367099" y="252497"/>
                  </a:lnTo>
                  <a:lnTo>
                    <a:pt x="368689" y="259301"/>
                  </a:lnTo>
                  <a:lnTo>
                    <a:pt x="371468" y="271179"/>
                  </a:lnTo>
                  <a:lnTo>
                    <a:pt x="366511" y="271258"/>
                  </a:lnTo>
                  <a:lnTo>
                    <a:pt x="363661" y="272112"/>
                  </a:lnTo>
                  <a:lnTo>
                    <a:pt x="360069" y="274814"/>
                  </a:lnTo>
                  <a:lnTo>
                    <a:pt x="356051" y="275879"/>
                  </a:lnTo>
                  <a:lnTo>
                    <a:pt x="351167" y="278242"/>
                  </a:lnTo>
                  <a:lnTo>
                    <a:pt x="348079" y="280139"/>
                  </a:lnTo>
                  <a:lnTo>
                    <a:pt x="345173" y="281626"/>
                  </a:lnTo>
                  <a:lnTo>
                    <a:pt x="341176" y="285280"/>
                  </a:lnTo>
                  <a:lnTo>
                    <a:pt x="339878" y="288059"/>
                  </a:lnTo>
                  <a:lnTo>
                    <a:pt x="335895" y="288614"/>
                  </a:lnTo>
                  <a:lnTo>
                    <a:pt x="330339" y="288151"/>
                  </a:lnTo>
                  <a:lnTo>
                    <a:pt x="326803" y="285350"/>
                  </a:lnTo>
                  <a:lnTo>
                    <a:pt x="318605" y="282423"/>
                  </a:lnTo>
                  <a:lnTo>
                    <a:pt x="313291" y="281240"/>
                  </a:lnTo>
                  <a:lnTo>
                    <a:pt x="310828" y="280878"/>
                  </a:lnTo>
                  <a:lnTo>
                    <a:pt x="298309" y="280383"/>
                  </a:lnTo>
                  <a:lnTo>
                    <a:pt x="284961" y="281525"/>
                  </a:lnTo>
                  <a:lnTo>
                    <a:pt x="278155" y="282885"/>
                  </a:lnTo>
                  <a:lnTo>
                    <a:pt x="276914" y="283186"/>
                  </a:lnTo>
                  <a:lnTo>
                    <a:pt x="273058" y="284953"/>
                  </a:lnTo>
                  <a:lnTo>
                    <a:pt x="269857" y="286912"/>
                  </a:lnTo>
                  <a:lnTo>
                    <a:pt x="261197" y="295883"/>
                  </a:lnTo>
                  <a:lnTo>
                    <a:pt x="249747" y="295583"/>
                  </a:lnTo>
                  <a:lnTo>
                    <a:pt x="243006" y="294589"/>
                  </a:lnTo>
                  <a:lnTo>
                    <a:pt x="237285" y="293188"/>
                  </a:lnTo>
                  <a:lnTo>
                    <a:pt x="229145" y="289001"/>
                  </a:lnTo>
                  <a:lnTo>
                    <a:pt x="219169" y="282604"/>
                  </a:lnTo>
                  <a:lnTo>
                    <a:pt x="215320" y="281731"/>
                  </a:lnTo>
                  <a:lnTo>
                    <a:pt x="211858" y="281229"/>
                  </a:lnTo>
                  <a:lnTo>
                    <a:pt x="210703" y="281313"/>
                  </a:lnTo>
                  <a:lnTo>
                    <a:pt x="198797" y="287688"/>
                  </a:lnTo>
                  <a:lnTo>
                    <a:pt x="196500" y="287548"/>
                  </a:lnTo>
                  <a:lnTo>
                    <a:pt x="193691" y="288264"/>
                  </a:lnTo>
                  <a:lnTo>
                    <a:pt x="191840" y="289846"/>
                  </a:lnTo>
                  <a:lnTo>
                    <a:pt x="190477" y="290645"/>
                  </a:lnTo>
                  <a:lnTo>
                    <a:pt x="189049" y="290773"/>
                  </a:lnTo>
                  <a:lnTo>
                    <a:pt x="187174" y="290423"/>
                  </a:lnTo>
                  <a:lnTo>
                    <a:pt x="185333" y="289454"/>
                  </a:lnTo>
                  <a:lnTo>
                    <a:pt x="183501" y="287675"/>
                  </a:lnTo>
                  <a:lnTo>
                    <a:pt x="178589" y="280584"/>
                  </a:lnTo>
                  <a:lnTo>
                    <a:pt x="177577" y="279344"/>
                  </a:lnTo>
                  <a:lnTo>
                    <a:pt x="175481" y="277236"/>
                  </a:lnTo>
                  <a:lnTo>
                    <a:pt x="171951" y="273970"/>
                  </a:lnTo>
                  <a:lnTo>
                    <a:pt x="169560" y="272445"/>
                  </a:lnTo>
                  <a:lnTo>
                    <a:pt x="168105" y="272052"/>
                  </a:lnTo>
                  <a:lnTo>
                    <a:pt x="166367" y="272310"/>
                  </a:lnTo>
                  <a:lnTo>
                    <a:pt x="156803" y="269499"/>
                  </a:lnTo>
                  <a:lnTo>
                    <a:pt x="147237" y="266530"/>
                  </a:lnTo>
                  <a:lnTo>
                    <a:pt x="145132" y="266907"/>
                  </a:lnTo>
                  <a:lnTo>
                    <a:pt x="143634" y="267524"/>
                  </a:lnTo>
                  <a:lnTo>
                    <a:pt x="140325" y="269725"/>
                  </a:lnTo>
                  <a:lnTo>
                    <a:pt x="136429" y="270126"/>
                  </a:lnTo>
                  <a:lnTo>
                    <a:pt x="131477" y="269949"/>
                  </a:lnTo>
                  <a:lnTo>
                    <a:pt x="128759" y="269655"/>
                  </a:lnTo>
                  <a:lnTo>
                    <a:pt x="124379" y="270389"/>
                  </a:lnTo>
                  <a:lnTo>
                    <a:pt x="121467" y="271256"/>
                  </a:lnTo>
                  <a:lnTo>
                    <a:pt x="117652" y="272757"/>
                  </a:lnTo>
                  <a:lnTo>
                    <a:pt x="112700" y="276803"/>
                  </a:lnTo>
                  <a:lnTo>
                    <a:pt x="111280" y="277327"/>
                  </a:lnTo>
                  <a:lnTo>
                    <a:pt x="110085" y="278001"/>
                  </a:lnTo>
                  <a:lnTo>
                    <a:pt x="108422" y="289117"/>
                  </a:lnTo>
                  <a:lnTo>
                    <a:pt x="107078" y="292455"/>
                  </a:lnTo>
                  <a:lnTo>
                    <a:pt x="104566" y="296866"/>
                  </a:lnTo>
                  <a:lnTo>
                    <a:pt x="99630" y="301091"/>
                  </a:lnTo>
                  <a:lnTo>
                    <a:pt x="96243" y="303638"/>
                  </a:lnTo>
                  <a:lnTo>
                    <a:pt x="96165" y="307085"/>
                  </a:lnTo>
                  <a:lnTo>
                    <a:pt x="95898" y="312713"/>
                  </a:lnTo>
                  <a:lnTo>
                    <a:pt x="95852" y="316582"/>
                  </a:lnTo>
                  <a:lnTo>
                    <a:pt x="96076" y="319103"/>
                  </a:lnTo>
                  <a:lnTo>
                    <a:pt x="95509" y="320302"/>
                  </a:lnTo>
                  <a:lnTo>
                    <a:pt x="95280" y="321398"/>
                  </a:lnTo>
                  <a:lnTo>
                    <a:pt x="95463" y="323044"/>
                  </a:lnTo>
                  <a:lnTo>
                    <a:pt x="96262" y="323820"/>
                  </a:lnTo>
                  <a:lnTo>
                    <a:pt x="96743" y="324848"/>
                  </a:lnTo>
                  <a:lnTo>
                    <a:pt x="96422" y="325694"/>
                  </a:lnTo>
                  <a:lnTo>
                    <a:pt x="94827" y="326677"/>
                  </a:lnTo>
                  <a:lnTo>
                    <a:pt x="93067" y="324157"/>
                  </a:lnTo>
                  <a:lnTo>
                    <a:pt x="90803" y="322375"/>
                  </a:lnTo>
                  <a:lnTo>
                    <a:pt x="88320" y="321587"/>
                  </a:lnTo>
                  <a:lnTo>
                    <a:pt x="86639" y="320297"/>
                  </a:lnTo>
                  <a:lnTo>
                    <a:pt x="85762" y="318508"/>
                  </a:lnTo>
                  <a:lnTo>
                    <a:pt x="82507" y="315021"/>
                  </a:lnTo>
                  <a:lnTo>
                    <a:pt x="75005" y="308122"/>
                  </a:lnTo>
                  <a:lnTo>
                    <a:pt x="74233" y="307958"/>
                  </a:lnTo>
                  <a:lnTo>
                    <a:pt x="72992" y="307677"/>
                  </a:lnTo>
                  <a:lnTo>
                    <a:pt x="70871" y="308512"/>
                  </a:lnTo>
                  <a:lnTo>
                    <a:pt x="69567" y="309640"/>
                  </a:lnTo>
                  <a:lnTo>
                    <a:pt x="68658" y="310083"/>
                  </a:lnTo>
                  <a:lnTo>
                    <a:pt x="67276" y="310150"/>
                  </a:lnTo>
                  <a:lnTo>
                    <a:pt x="63709" y="311022"/>
                  </a:lnTo>
                  <a:lnTo>
                    <a:pt x="60854" y="312151"/>
                  </a:lnTo>
                  <a:lnTo>
                    <a:pt x="60778" y="313077"/>
                  </a:lnTo>
                  <a:lnTo>
                    <a:pt x="62144" y="318303"/>
                  </a:lnTo>
                  <a:lnTo>
                    <a:pt x="61493" y="321128"/>
                  </a:lnTo>
                  <a:lnTo>
                    <a:pt x="60228" y="319776"/>
                  </a:lnTo>
                  <a:lnTo>
                    <a:pt x="56112" y="314513"/>
                  </a:lnTo>
                  <a:lnTo>
                    <a:pt x="53265" y="310602"/>
                  </a:lnTo>
                  <a:lnTo>
                    <a:pt x="52755" y="309735"/>
                  </a:lnTo>
                  <a:lnTo>
                    <a:pt x="52353" y="308392"/>
                  </a:lnTo>
                  <a:lnTo>
                    <a:pt x="52634" y="307806"/>
                  </a:lnTo>
                  <a:lnTo>
                    <a:pt x="53762" y="307400"/>
                  </a:lnTo>
                  <a:lnTo>
                    <a:pt x="56371" y="306882"/>
                  </a:lnTo>
                  <a:lnTo>
                    <a:pt x="56857" y="306477"/>
                  </a:lnTo>
                  <a:lnTo>
                    <a:pt x="56992" y="305405"/>
                  </a:lnTo>
                  <a:lnTo>
                    <a:pt x="56584" y="303405"/>
                  </a:lnTo>
                  <a:lnTo>
                    <a:pt x="55154" y="300697"/>
                  </a:lnTo>
                  <a:lnTo>
                    <a:pt x="53629" y="298905"/>
                  </a:lnTo>
                  <a:lnTo>
                    <a:pt x="52779" y="298554"/>
                  </a:lnTo>
                  <a:lnTo>
                    <a:pt x="51219" y="298492"/>
                  </a:lnTo>
                  <a:lnTo>
                    <a:pt x="49527" y="298735"/>
                  </a:lnTo>
                  <a:lnTo>
                    <a:pt x="46343" y="300933"/>
                  </a:lnTo>
                  <a:lnTo>
                    <a:pt x="44932" y="301337"/>
                  </a:lnTo>
                  <a:lnTo>
                    <a:pt x="41650" y="301156"/>
                  </a:lnTo>
                  <a:lnTo>
                    <a:pt x="38717" y="300725"/>
                  </a:lnTo>
                  <a:lnTo>
                    <a:pt x="36936" y="299590"/>
                  </a:lnTo>
                  <a:lnTo>
                    <a:pt x="31636" y="295230"/>
                  </a:lnTo>
                  <a:lnTo>
                    <a:pt x="25780" y="290619"/>
                  </a:lnTo>
                  <a:lnTo>
                    <a:pt x="23324" y="289965"/>
                  </a:lnTo>
                  <a:lnTo>
                    <a:pt x="22754" y="289492"/>
                  </a:lnTo>
                  <a:lnTo>
                    <a:pt x="22360" y="285942"/>
                  </a:lnTo>
                  <a:lnTo>
                    <a:pt x="22463" y="281682"/>
                  </a:lnTo>
                  <a:lnTo>
                    <a:pt x="22787" y="280568"/>
                  </a:lnTo>
                  <a:lnTo>
                    <a:pt x="25229" y="281233"/>
                  </a:lnTo>
                  <a:lnTo>
                    <a:pt x="27828" y="281542"/>
                  </a:lnTo>
                  <a:lnTo>
                    <a:pt x="28664" y="280770"/>
                  </a:lnTo>
                  <a:lnTo>
                    <a:pt x="26586" y="279255"/>
                  </a:lnTo>
                  <a:lnTo>
                    <a:pt x="23599" y="277721"/>
                  </a:lnTo>
                  <a:lnTo>
                    <a:pt x="22490" y="275397"/>
                  </a:lnTo>
                  <a:lnTo>
                    <a:pt x="21629" y="274590"/>
                  </a:lnTo>
                  <a:lnTo>
                    <a:pt x="20285" y="273767"/>
                  </a:lnTo>
                  <a:lnTo>
                    <a:pt x="18747" y="273340"/>
                  </a:lnTo>
                  <a:lnTo>
                    <a:pt x="17192" y="272687"/>
                  </a:lnTo>
                  <a:lnTo>
                    <a:pt x="16135" y="272011"/>
                  </a:lnTo>
                  <a:lnTo>
                    <a:pt x="14389" y="271710"/>
                  </a:lnTo>
                  <a:lnTo>
                    <a:pt x="12554" y="271212"/>
                  </a:lnTo>
                  <a:lnTo>
                    <a:pt x="9906" y="267444"/>
                  </a:lnTo>
                  <a:lnTo>
                    <a:pt x="7332" y="263786"/>
                  </a:lnTo>
                  <a:lnTo>
                    <a:pt x="5807" y="260906"/>
                  </a:lnTo>
                  <a:lnTo>
                    <a:pt x="5278" y="259174"/>
                  </a:lnTo>
                  <a:lnTo>
                    <a:pt x="6042" y="256224"/>
                  </a:lnTo>
                  <a:lnTo>
                    <a:pt x="5270" y="255056"/>
                  </a:lnTo>
                  <a:lnTo>
                    <a:pt x="2396" y="252061"/>
                  </a:lnTo>
                  <a:lnTo>
                    <a:pt x="0" y="249276"/>
                  </a:lnTo>
                  <a:lnTo>
                    <a:pt x="585" y="244973"/>
                  </a:lnTo>
                  <a:lnTo>
                    <a:pt x="1074" y="241384"/>
                  </a:lnTo>
                  <a:lnTo>
                    <a:pt x="1103" y="239112"/>
                  </a:lnTo>
                  <a:lnTo>
                    <a:pt x="1481" y="237828"/>
                  </a:lnTo>
                  <a:lnTo>
                    <a:pt x="1791" y="236386"/>
                  </a:lnTo>
                  <a:lnTo>
                    <a:pt x="3381" y="235930"/>
                  </a:lnTo>
                  <a:lnTo>
                    <a:pt x="7437" y="235962"/>
                  </a:lnTo>
                  <a:lnTo>
                    <a:pt x="15330" y="236629"/>
                  </a:lnTo>
                  <a:lnTo>
                    <a:pt x="21653" y="235876"/>
                  </a:lnTo>
                  <a:lnTo>
                    <a:pt x="22001" y="235744"/>
                  </a:lnTo>
                  <a:lnTo>
                    <a:pt x="26457" y="231897"/>
                  </a:lnTo>
                  <a:lnTo>
                    <a:pt x="31401" y="227858"/>
                  </a:lnTo>
                  <a:lnTo>
                    <a:pt x="38833" y="227466"/>
                  </a:lnTo>
                  <a:lnTo>
                    <a:pt x="46853" y="227045"/>
                  </a:lnTo>
                  <a:lnTo>
                    <a:pt x="53176" y="226833"/>
                  </a:lnTo>
                  <a:lnTo>
                    <a:pt x="62368" y="226528"/>
                  </a:lnTo>
                  <a:lnTo>
                    <a:pt x="69797" y="226266"/>
                  </a:lnTo>
                  <a:lnTo>
                    <a:pt x="78403" y="225960"/>
                  </a:lnTo>
                  <a:lnTo>
                    <a:pt x="78665" y="224099"/>
                  </a:lnTo>
                  <a:lnTo>
                    <a:pt x="79185" y="223642"/>
                  </a:lnTo>
                  <a:lnTo>
                    <a:pt x="80035" y="223577"/>
                  </a:lnTo>
                  <a:lnTo>
                    <a:pt x="86361" y="224574"/>
                  </a:lnTo>
                  <a:lnTo>
                    <a:pt x="92309" y="225535"/>
                  </a:lnTo>
                  <a:lnTo>
                    <a:pt x="92757" y="222032"/>
                  </a:lnTo>
                  <a:lnTo>
                    <a:pt x="97981" y="217649"/>
                  </a:lnTo>
                  <a:lnTo>
                    <a:pt x="100936" y="216756"/>
                  </a:lnTo>
                  <a:lnTo>
                    <a:pt x="101668" y="215991"/>
                  </a:lnTo>
                  <a:lnTo>
                    <a:pt x="102607" y="214511"/>
                  </a:lnTo>
                  <a:lnTo>
                    <a:pt x="103187" y="212225"/>
                  </a:lnTo>
                  <a:lnTo>
                    <a:pt x="103443" y="210599"/>
                  </a:lnTo>
                  <a:lnTo>
                    <a:pt x="104544" y="209250"/>
                  </a:lnTo>
                  <a:lnTo>
                    <a:pt x="105349" y="206766"/>
                  </a:lnTo>
                  <a:lnTo>
                    <a:pt x="106417" y="202422"/>
                  </a:lnTo>
                  <a:lnTo>
                    <a:pt x="109359" y="197863"/>
                  </a:lnTo>
                  <a:lnTo>
                    <a:pt x="111040" y="191671"/>
                  </a:lnTo>
                  <a:lnTo>
                    <a:pt x="111291" y="185691"/>
                  </a:lnTo>
                  <a:lnTo>
                    <a:pt x="111615" y="181145"/>
                  </a:lnTo>
                  <a:lnTo>
                    <a:pt x="112492" y="180214"/>
                  </a:lnTo>
                  <a:lnTo>
                    <a:pt x="112465" y="172144"/>
                  </a:lnTo>
                  <a:lnTo>
                    <a:pt x="112438" y="164026"/>
                  </a:lnTo>
                  <a:lnTo>
                    <a:pt x="112416" y="157164"/>
                  </a:lnTo>
                  <a:lnTo>
                    <a:pt x="112387" y="148627"/>
                  </a:lnTo>
                  <a:lnTo>
                    <a:pt x="112362" y="141134"/>
                  </a:lnTo>
                  <a:lnTo>
                    <a:pt x="112335" y="133016"/>
                  </a:lnTo>
                  <a:lnTo>
                    <a:pt x="112314" y="125729"/>
                  </a:lnTo>
                  <a:lnTo>
                    <a:pt x="112298" y="120901"/>
                  </a:lnTo>
                  <a:lnTo>
                    <a:pt x="118324" y="119747"/>
                  </a:lnTo>
                  <a:lnTo>
                    <a:pt x="124557" y="118552"/>
                  </a:lnTo>
                  <a:lnTo>
                    <a:pt x="133679" y="116803"/>
                  </a:lnTo>
                  <a:lnTo>
                    <a:pt x="143553" y="114911"/>
                  </a:lnTo>
                  <a:lnTo>
                    <a:pt x="154321" y="112847"/>
                  </a:lnTo>
                  <a:lnTo>
                    <a:pt x="156760" y="111605"/>
                  </a:lnTo>
                  <a:lnTo>
                    <a:pt x="164886" y="104619"/>
                  </a:lnTo>
                  <a:lnTo>
                    <a:pt x="168553" y="101464"/>
                  </a:lnTo>
                  <a:lnTo>
                    <a:pt x="175839" y="95196"/>
                  </a:lnTo>
                  <a:lnTo>
                    <a:pt x="181466" y="90358"/>
                  </a:lnTo>
                  <a:lnTo>
                    <a:pt x="188615" y="84210"/>
                  </a:lnTo>
                  <a:lnTo>
                    <a:pt x="196187" y="78021"/>
                  </a:lnTo>
                  <a:lnTo>
                    <a:pt x="202221" y="73085"/>
                  </a:lnTo>
                  <a:lnTo>
                    <a:pt x="211712" y="67490"/>
                  </a:lnTo>
                  <a:lnTo>
                    <a:pt x="226023" y="59054"/>
                  </a:lnTo>
                  <a:lnTo>
                    <a:pt x="240334" y="50618"/>
                  </a:lnTo>
                  <a:lnTo>
                    <a:pt x="254642" y="42182"/>
                  </a:lnTo>
                  <a:lnTo>
                    <a:pt x="268950" y="33745"/>
                  </a:lnTo>
                  <a:lnTo>
                    <a:pt x="283261" y="25309"/>
                  </a:lnTo>
                  <a:lnTo>
                    <a:pt x="297572" y="16873"/>
                  </a:lnTo>
                  <a:lnTo>
                    <a:pt x="311880" y="8435"/>
                  </a:lnTo>
                  <a:lnTo>
                    <a:pt x="326191" y="0"/>
                  </a:lnTo>
                  <a:lnTo>
                    <a:pt x="340585" y="3211"/>
                  </a:lnTo>
                  <a:lnTo>
                    <a:pt x="354259" y="6262"/>
                  </a:lnTo>
                  <a:lnTo>
                    <a:pt x="368012" y="9331"/>
                  </a:lnTo>
                  <a:lnTo>
                    <a:pt x="371255" y="11007"/>
                  </a:lnTo>
                  <a:lnTo>
                    <a:pt x="378552" y="17016"/>
                  </a:lnTo>
                  <a:lnTo>
                    <a:pt x="387892" y="24708"/>
                  </a:lnTo>
                  <a:lnTo>
                    <a:pt x="388303" y="24820"/>
                  </a:lnTo>
                  <a:lnTo>
                    <a:pt x="388723" y="24854"/>
                  </a:lnTo>
                  <a:lnTo>
                    <a:pt x="397702" y="2032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0"/>
            <p:cNvSpPr/>
            <p:nvPr/>
          </p:nvSpPr>
          <p:spPr>
            <a:xfrm>
              <a:off x="11199586" y="4247193"/>
              <a:ext cx="2328" cy="2274"/>
            </a:xfrm>
            <a:custGeom>
              <a:avLst/>
              <a:pathLst>
                <a:path w="2328" h="2274">
                  <a:moveTo>
                    <a:pt x="920" y="102"/>
                  </a:moveTo>
                  <a:lnTo>
                    <a:pt x="1481" y="396"/>
                  </a:lnTo>
                  <a:lnTo>
                    <a:pt x="1988" y="561"/>
                  </a:lnTo>
                  <a:lnTo>
                    <a:pt x="2328" y="777"/>
                  </a:lnTo>
                  <a:lnTo>
                    <a:pt x="2279" y="1244"/>
                  </a:lnTo>
                  <a:lnTo>
                    <a:pt x="2013" y="1705"/>
                  </a:lnTo>
                  <a:lnTo>
                    <a:pt x="1508" y="2274"/>
                  </a:lnTo>
                  <a:lnTo>
                    <a:pt x="1341" y="1883"/>
                  </a:lnTo>
                  <a:lnTo>
                    <a:pt x="1057" y="1630"/>
                  </a:lnTo>
                  <a:lnTo>
                    <a:pt x="763" y="1608"/>
                  </a:lnTo>
                  <a:lnTo>
                    <a:pt x="563" y="1902"/>
                  </a:lnTo>
                  <a:lnTo>
                    <a:pt x="393" y="1902"/>
                  </a:lnTo>
                  <a:lnTo>
                    <a:pt x="334" y="1600"/>
                  </a:lnTo>
                  <a:lnTo>
                    <a:pt x="223" y="1325"/>
                  </a:lnTo>
                  <a:lnTo>
                    <a:pt x="172" y="1074"/>
                  </a:lnTo>
                  <a:lnTo>
                    <a:pt x="282" y="860"/>
                  </a:lnTo>
                  <a:lnTo>
                    <a:pt x="493" y="604"/>
                  </a:lnTo>
                  <a:lnTo>
                    <a:pt x="509" y="402"/>
                  </a:lnTo>
                  <a:lnTo>
                    <a:pt x="342" y="307"/>
                  </a:lnTo>
                  <a:lnTo>
                    <a:pt x="0" y="39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g961"/>
            <p:cNvSpPr/>
            <p:nvPr/>
          </p:nvSpPr>
          <p:spPr>
            <a:xfrm>
              <a:off x="6756992" y="3320314"/>
              <a:ext cx="5181" cy="3860"/>
            </a:xfrm>
            <a:custGeom>
              <a:avLst/>
              <a:pathLst>
                <a:path w="5181" h="3860">
                  <a:moveTo>
                    <a:pt x="4431" y="3017"/>
                  </a:moveTo>
                  <a:lnTo>
                    <a:pt x="1754" y="3860"/>
                  </a:lnTo>
                  <a:lnTo>
                    <a:pt x="0" y="3653"/>
                  </a:lnTo>
                  <a:lnTo>
                    <a:pt x="2401" y="0"/>
                  </a:lnTo>
                  <a:lnTo>
                    <a:pt x="3618" y="785"/>
                  </a:lnTo>
                  <a:lnTo>
                    <a:pt x="5181" y="1109"/>
                  </a:lnTo>
                  <a:close/>
                </a:path>
              </a:pathLst>
            </a:custGeom>
            <a:solidFill>
              <a:srgbClr val="FF8A6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2"/>
            <p:cNvSpPr/>
            <p:nvPr/>
          </p:nvSpPr>
          <p:spPr>
            <a:xfrm>
              <a:off x="6633900" y="3062061"/>
              <a:ext cx="329980" cy="265160"/>
            </a:xfrm>
            <a:custGeom>
              <a:avLst/>
              <a:pathLst>
                <a:path w="329980" h="265160">
                  <a:moveTo>
                    <a:pt x="301771" y="4649"/>
                  </a:moveTo>
                  <a:lnTo>
                    <a:pt x="306113" y="10592"/>
                  </a:lnTo>
                  <a:lnTo>
                    <a:pt x="310779" y="16977"/>
                  </a:lnTo>
                  <a:lnTo>
                    <a:pt x="314417" y="21950"/>
                  </a:lnTo>
                  <a:lnTo>
                    <a:pt x="317072" y="34820"/>
                  </a:lnTo>
                  <a:lnTo>
                    <a:pt x="317356" y="37272"/>
                  </a:lnTo>
                  <a:lnTo>
                    <a:pt x="317558" y="38377"/>
                  </a:lnTo>
                  <a:lnTo>
                    <a:pt x="317758" y="39395"/>
                  </a:lnTo>
                  <a:lnTo>
                    <a:pt x="318106" y="41148"/>
                  </a:lnTo>
                  <a:lnTo>
                    <a:pt x="320189" y="41902"/>
                  </a:lnTo>
                  <a:lnTo>
                    <a:pt x="324129" y="42244"/>
                  </a:lnTo>
                  <a:lnTo>
                    <a:pt x="326990" y="43512"/>
                  </a:lnTo>
                  <a:lnTo>
                    <a:pt x="328703" y="45617"/>
                  </a:lnTo>
                  <a:lnTo>
                    <a:pt x="328871" y="45967"/>
                  </a:lnTo>
                  <a:lnTo>
                    <a:pt x="329775" y="47582"/>
                  </a:lnTo>
                  <a:lnTo>
                    <a:pt x="329980" y="48750"/>
                  </a:lnTo>
                  <a:lnTo>
                    <a:pt x="329731" y="52124"/>
                  </a:lnTo>
                  <a:lnTo>
                    <a:pt x="329157" y="56456"/>
                  </a:lnTo>
                  <a:lnTo>
                    <a:pt x="328174" y="59251"/>
                  </a:lnTo>
                  <a:lnTo>
                    <a:pt x="328722" y="63052"/>
                  </a:lnTo>
                  <a:lnTo>
                    <a:pt x="328549" y="64675"/>
                  </a:lnTo>
                  <a:lnTo>
                    <a:pt x="328118" y="65784"/>
                  </a:lnTo>
                  <a:lnTo>
                    <a:pt x="326358" y="67059"/>
                  </a:lnTo>
                  <a:lnTo>
                    <a:pt x="323964" y="68302"/>
                  </a:lnTo>
                  <a:lnTo>
                    <a:pt x="318241" y="71977"/>
                  </a:lnTo>
                  <a:lnTo>
                    <a:pt x="316608" y="72520"/>
                  </a:lnTo>
                  <a:lnTo>
                    <a:pt x="314217" y="72617"/>
                  </a:lnTo>
                  <a:lnTo>
                    <a:pt x="312136" y="73533"/>
                  </a:lnTo>
                  <a:lnTo>
                    <a:pt x="309667" y="75517"/>
                  </a:lnTo>
                  <a:lnTo>
                    <a:pt x="304356" y="82893"/>
                  </a:lnTo>
                  <a:lnTo>
                    <a:pt x="299809" y="90301"/>
                  </a:lnTo>
                  <a:lnTo>
                    <a:pt x="298238" y="96431"/>
                  </a:lnTo>
                  <a:lnTo>
                    <a:pt x="296471" y="102284"/>
                  </a:lnTo>
                  <a:lnTo>
                    <a:pt x="292474" y="106022"/>
                  </a:lnTo>
                  <a:lnTo>
                    <a:pt x="291918" y="108125"/>
                  </a:lnTo>
                  <a:lnTo>
                    <a:pt x="291751" y="109345"/>
                  </a:lnTo>
                  <a:lnTo>
                    <a:pt x="291613" y="112161"/>
                  </a:lnTo>
                  <a:lnTo>
                    <a:pt x="291128" y="116827"/>
                  </a:lnTo>
                  <a:lnTo>
                    <a:pt x="290507" y="119076"/>
                  </a:lnTo>
                  <a:lnTo>
                    <a:pt x="289865" y="119743"/>
                  </a:lnTo>
                  <a:lnTo>
                    <a:pt x="285552" y="121161"/>
                  </a:lnTo>
                  <a:lnTo>
                    <a:pt x="283067" y="122876"/>
                  </a:lnTo>
                  <a:lnTo>
                    <a:pt x="281580" y="126268"/>
                  </a:lnTo>
                  <a:lnTo>
                    <a:pt x="281035" y="129937"/>
                  </a:lnTo>
                  <a:lnTo>
                    <a:pt x="280163" y="134119"/>
                  </a:lnTo>
                  <a:lnTo>
                    <a:pt x="279669" y="137789"/>
                  </a:lnTo>
                  <a:lnTo>
                    <a:pt x="278997" y="139689"/>
                  </a:lnTo>
                  <a:lnTo>
                    <a:pt x="277586" y="141684"/>
                  </a:lnTo>
                  <a:lnTo>
                    <a:pt x="275386" y="143836"/>
                  </a:lnTo>
                  <a:lnTo>
                    <a:pt x="273484" y="145043"/>
                  </a:lnTo>
                  <a:lnTo>
                    <a:pt x="268532" y="145832"/>
                  </a:lnTo>
                  <a:lnTo>
                    <a:pt x="265984" y="150691"/>
                  </a:lnTo>
                  <a:lnTo>
                    <a:pt x="263831" y="154488"/>
                  </a:lnTo>
                  <a:lnTo>
                    <a:pt x="263769" y="156006"/>
                  </a:lnTo>
                  <a:lnTo>
                    <a:pt x="261691" y="163879"/>
                  </a:lnTo>
                  <a:lnTo>
                    <a:pt x="258077" y="169812"/>
                  </a:lnTo>
                  <a:lnTo>
                    <a:pt x="257840" y="171906"/>
                  </a:lnTo>
                  <a:lnTo>
                    <a:pt x="257824" y="173627"/>
                  </a:lnTo>
                  <a:lnTo>
                    <a:pt x="253304" y="178850"/>
                  </a:lnTo>
                  <a:lnTo>
                    <a:pt x="252108" y="180388"/>
                  </a:lnTo>
                  <a:lnTo>
                    <a:pt x="250953" y="182400"/>
                  </a:lnTo>
                  <a:lnTo>
                    <a:pt x="252092" y="184343"/>
                  </a:lnTo>
                  <a:lnTo>
                    <a:pt x="253368" y="186110"/>
                  </a:lnTo>
                  <a:lnTo>
                    <a:pt x="253552" y="186707"/>
                  </a:lnTo>
                  <a:lnTo>
                    <a:pt x="251495" y="188371"/>
                  </a:lnTo>
                  <a:lnTo>
                    <a:pt x="247917" y="191262"/>
                  </a:lnTo>
                  <a:lnTo>
                    <a:pt x="245777" y="192995"/>
                  </a:lnTo>
                  <a:lnTo>
                    <a:pt x="245305" y="193941"/>
                  </a:lnTo>
                  <a:lnTo>
                    <a:pt x="244992" y="198289"/>
                  </a:lnTo>
                  <a:lnTo>
                    <a:pt x="244368" y="199457"/>
                  </a:lnTo>
                  <a:lnTo>
                    <a:pt x="242944" y="201049"/>
                  </a:lnTo>
                  <a:lnTo>
                    <a:pt x="240849" y="202803"/>
                  </a:lnTo>
                  <a:lnTo>
                    <a:pt x="238717" y="204164"/>
                  </a:lnTo>
                  <a:lnTo>
                    <a:pt x="236305" y="205107"/>
                  </a:lnTo>
                  <a:lnTo>
                    <a:pt x="233984" y="205456"/>
                  </a:lnTo>
                  <a:lnTo>
                    <a:pt x="232689" y="204909"/>
                  </a:lnTo>
                  <a:lnTo>
                    <a:pt x="231949" y="203588"/>
                  </a:lnTo>
                  <a:lnTo>
                    <a:pt x="230646" y="198272"/>
                  </a:lnTo>
                  <a:lnTo>
                    <a:pt x="229987" y="197133"/>
                  </a:lnTo>
                  <a:lnTo>
                    <a:pt x="228482" y="196098"/>
                  </a:lnTo>
                  <a:lnTo>
                    <a:pt x="225505" y="193190"/>
                  </a:lnTo>
                  <a:lnTo>
                    <a:pt x="222496" y="190247"/>
                  </a:lnTo>
                  <a:lnTo>
                    <a:pt x="218866" y="188180"/>
                  </a:lnTo>
                  <a:lnTo>
                    <a:pt x="218089" y="188329"/>
                  </a:lnTo>
                  <a:lnTo>
                    <a:pt x="217487" y="188889"/>
                  </a:lnTo>
                  <a:lnTo>
                    <a:pt x="216457" y="191845"/>
                  </a:lnTo>
                  <a:lnTo>
                    <a:pt x="215442" y="192929"/>
                  </a:lnTo>
                  <a:lnTo>
                    <a:pt x="213531" y="193302"/>
                  </a:lnTo>
                  <a:lnTo>
                    <a:pt x="210212" y="193329"/>
                  </a:lnTo>
                  <a:lnTo>
                    <a:pt x="207791" y="192919"/>
                  </a:lnTo>
                  <a:lnTo>
                    <a:pt x="207241" y="192333"/>
                  </a:lnTo>
                  <a:lnTo>
                    <a:pt x="206750" y="191052"/>
                  </a:lnTo>
                  <a:lnTo>
                    <a:pt x="206080" y="190022"/>
                  </a:lnTo>
                  <a:lnTo>
                    <a:pt x="203187" y="192096"/>
                  </a:lnTo>
                  <a:lnTo>
                    <a:pt x="198637" y="195360"/>
                  </a:lnTo>
                  <a:lnTo>
                    <a:pt x="197159" y="195894"/>
                  </a:lnTo>
                  <a:lnTo>
                    <a:pt x="196031" y="196551"/>
                  </a:lnTo>
                  <a:lnTo>
                    <a:pt x="194530" y="199596"/>
                  </a:lnTo>
                  <a:lnTo>
                    <a:pt x="192717" y="202857"/>
                  </a:lnTo>
                  <a:lnTo>
                    <a:pt x="190342" y="204558"/>
                  </a:lnTo>
                  <a:lnTo>
                    <a:pt x="188026" y="205989"/>
                  </a:lnTo>
                  <a:lnTo>
                    <a:pt x="186699" y="207239"/>
                  </a:lnTo>
                  <a:lnTo>
                    <a:pt x="184796" y="208725"/>
                  </a:lnTo>
                  <a:lnTo>
                    <a:pt x="181077" y="212414"/>
                  </a:lnTo>
                  <a:lnTo>
                    <a:pt x="176142" y="217307"/>
                  </a:lnTo>
                  <a:lnTo>
                    <a:pt x="174401" y="219831"/>
                  </a:lnTo>
                  <a:lnTo>
                    <a:pt x="172685" y="223609"/>
                  </a:lnTo>
                  <a:lnTo>
                    <a:pt x="171684" y="227791"/>
                  </a:lnTo>
                  <a:lnTo>
                    <a:pt x="170588" y="232376"/>
                  </a:lnTo>
                  <a:lnTo>
                    <a:pt x="168980" y="239735"/>
                  </a:lnTo>
                  <a:lnTo>
                    <a:pt x="166621" y="243896"/>
                  </a:lnTo>
                  <a:lnTo>
                    <a:pt x="164546" y="247209"/>
                  </a:lnTo>
                  <a:lnTo>
                    <a:pt x="163016" y="249812"/>
                  </a:lnTo>
                  <a:lnTo>
                    <a:pt x="162206" y="251956"/>
                  </a:lnTo>
                  <a:lnTo>
                    <a:pt x="161871" y="251884"/>
                  </a:lnTo>
                  <a:lnTo>
                    <a:pt x="161073" y="252799"/>
                  </a:lnTo>
                  <a:lnTo>
                    <a:pt x="158765" y="252204"/>
                  </a:lnTo>
                  <a:lnTo>
                    <a:pt x="157724" y="250338"/>
                  </a:lnTo>
                  <a:lnTo>
                    <a:pt x="156299" y="250034"/>
                  </a:lnTo>
                  <a:lnTo>
                    <a:pt x="153829" y="247292"/>
                  </a:lnTo>
                  <a:lnTo>
                    <a:pt x="153306" y="247748"/>
                  </a:lnTo>
                  <a:lnTo>
                    <a:pt x="155910" y="254695"/>
                  </a:lnTo>
                  <a:lnTo>
                    <a:pt x="154944" y="257416"/>
                  </a:lnTo>
                  <a:lnTo>
                    <a:pt x="147633" y="257478"/>
                  </a:lnTo>
                  <a:lnTo>
                    <a:pt x="141340" y="258393"/>
                  </a:lnTo>
                  <a:lnTo>
                    <a:pt x="137014" y="258308"/>
                  </a:lnTo>
                  <a:lnTo>
                    <a:pt x="134842" y="257325"/>
                  </a:lnTo>
                  <a:lnTo>
                    <a:pt x="133878" y="254720"/>
                  </a:lnTo>
                  <a:lnTo>
                    <a:pt x="133509" y="254989"/>
                  </a:lnTo>
                  <a:lnTo>
                    <a:pt x="133290" y="256385"/>
                  </a:lnTo>
                  <a:lnTo>
                    <a:pt x="131919" y="257482"/>
                  </a:lnTo>
                  <a:lnTo>
                    <a:pt x="127070" y="257692"/>
                  </a:lnTo>
                  <a:lnTo>
                    <a:pt x="124924" y="255912"/>
                  </a:lnTo>
                  <a:lnTo>
                    <a:pt x="123186" y="253922"/>
                  </a:lnTo>
                  <a:lnTo>
                    <a:pt x="121327" y="253035"/>
                  </a:lnTo>
                  <a:lnTo>
                    <a:pt x="121613" y="253873"/>
                  </a:lnTo>
                  <a:lnTo>
                    <a:pt x="123748" y="255815"/>
                  </a:lnTo>
                  <a:lnTo>
                    <a:pt x="123486" y="258610"/>
                  </a:lnTo>
                  <a:lnTo>
                    <a:pt x="119581" y="261846"/>
                  </a:lnTo>
                  <a:lnTo>
                    <a:pt x="117090" y="262030"/>
                  </a:lnTo>
                  <a:lnTo>
                    <a:pt x="115560" y="260636"/>
                  </a:lnTo>
                  <a:lnTo>
                    <a:pt x="114767" y="258359"/>
                  </a:lnTo>
                  <a:lnTo>
                    <a:pt x="114367" y="254994"/>
                  </a:lnTo>
                  <a:lnTo>
                    <a:pt x="113342" y="252799"/>
                  </a:lnTo>
                  <a:lnTo>
                    <a:pt x="112791" y="252799"/>
                  </a:lnTo>
                  <a:lnTo>
                    <a:pt x="113299" y="254808"/>
                  </a:lnTo>
                  <a:lnTo>
                    <a:pt x="113469" y="256449"/>
                  </a:lnTo>
                  <a:lnTo>
                    <a:pt x="113493" y="259861"/>
                  </a:lnTo>
                  <a:lnTo>
                    <a:pt x="115352" y="262509"/>
                  </a:lnTo>
                  <a:lnTo>
                    <a:pt x="112497" y="263332"/>
                  </a:lnTo>
                  <a:lnTo>
                    <a:pt x="111340" y="263363"/>
                  </a:lnTo>
                  <a:lnTo>
                    <a:pt x="109070" y="263423"/>
                  </a:lnTo>
                  <a:lnTo>
                    <a:pt x="108635" y="262441"/>
                  </a:lnTo>
                  <a:lnTo>
                    <a:pt x="108201" y="260247"/>
                  </a:lnTo>
                  <a:lnTo>
                    <a:pt x="107605" y="259672"/>
                  </a:lnTo>
                  <a:lnTo>
                    <a:pt x="106903" y="263391"/>
                  </a:lnTo>
                  <a:lnTo>
                    <a:pt x="105394" y="263653"/>
                  </a:lnTo>
                  <a:lnTo>
                    <a:pt x="104347" y="263619"/>
                  </a:lnTo>
                  <a:lnTo>
                    <a:pt x="99862" y="264429"/>
                  </a:lnTo>
                  <a:lnTo>
                    <a:pt x="98864" y="264275"/>
                  </a:lnTo>
                  <a:lnTo>
                    <a:pt x="98651" y="263583"/>
                  </a:lnTo>
                  <a:lnTo>
                    <a:pt x="99185" y="262555"/>
                  </a:lnTo>
                  <a:lnTo>
                    <a:pt x="99066" y="260884"/>
                  </a:lnTo>
                  <a:lnTo>
                    <a:pt x="97509" y="262173"/>
                  </a:lnTo>
                  <a:lnTo>
                    <a:pt x="97258" y="264749"/>
                  </a:lnTo>
                  <a:lnTo>
                    <a:pt x="96368" y="265160"/>
                  </a:lnTo>
                  <a:lnTo>
                    <a:pt x="93693" y="264794"/>
                  </a:lnTo>
                  <a:lnTo>
                    <a:pt x="90768" y="263469"/>
                  </a:lnTo>
                  <a:lnTo>
                    <a:pt x="88992" y="262111"/>
                  </a:lnTo>
                  <a:lnTo>
                    <a:pt x="86013" y="260226"/>
                  </a:lnTo>
                  <a:lnTo>
                    <a:pt x="80187" y="254940"/>
                  </a:lnTo>
                  <a:lnTo>
                    <a:pt x="79242" y="252564"/>
                  </a:lnTo>
                  <a:lnTo>
                    <a:pt x="77574" y="249647"/>
                  </a:lnTo>
                  <a:lnTo>
                    <a:pt x="76328" y="246688"/>
                  </a:lnTo>
                  <a:lnTo>
                    <a:pt x="74536" y="241627"/>
                  </a:lnTo>
                  <a:lnTo>
                    <a:pt x="75086" y="241260"/>
                  </a:lnTo>
                  <a:lnTo>
                    <a:pt x="76438" y="241694"/>
                  </a:lnTo>
                  <a:lnTo>
                    <a:pt x="77097" y="240940"/>
                  </a:lnTo>
                  <a:lnTo>
                    <a:pt x="74673" y="240389"/>
                  </a:lnTo>
                  <a:lnTo>
                    <a:pt x="74169" y="239802"/>
                  </a:lnTo>
                  <a:lnTo>
                    <a:pt x="74007" y="238027"/>
                  </a:lnTo>
                  <a:lnTo>
                    <a:pt x="74112" y="235858"/>
                  </a:lnTo>
                  <a:lnTo>
                    <a:pt x="76082" y="235096"/>
                  </a:lnTo>
                  <a:lnTo>
                    <a:pt x="77785" y="234729"/>
                  </a:lnTo>
                  <a:lnTo>
                    <a:pt x="78640" y="233409"/>
                  </a:lnTo>
                  <a:lnTo>
                    <a:pt x="79134" y="232087"/>
                  </a:lnTo>
                  <a:lnTo>
                    <a:pt x="74606" y="234089"/>
                  </a:lnTo>
                  <a:lnTo>
                    <a:pt x="70366" y="231823"/>
                  </a:lnTo>
                  <a:lnTo>
                    <a:pt x="69449" y="230448"/>
                  </a:lnTo>
                  <a:lnTo>
                    <a:pt x="69907" y="229394"/>
                  </a:lnTo>
                  <a:lnTo>
                    <a:pt x="71931" y="229233"/>
                  </a:lnTo>
                  <a:lnTo>
                    <a:pt x="74827" y="229316"/>
                  </a:lnTo>
                  <a:lnTo>
                    <a:pt x="76562" y="228287"/>
                  </a:lnTo>
                  <a:lnTo>
                    <a:pt x="75496" y="227928"/>
                  </a:lnTo>
                  <a:lnTo>
                    <a:pt x="73623" y="227968"/>
                  </a:lnTo>
                  <a:lnTo>
                    <a:pt x="72933" y="227286"/>
                  </a:lnTo>
                  <a:lnTo>
                    <a:pt x="72989" y="225640"/>
                  </a:lnTo>
                  <a:lnTo>
                    <a:pt x="72382" y="226004"/>
                  </a:lnTo>
                  <a:lnTo>
                    <a:pt x="71578" y="227463"/>
                  </a:lnTo>
                  <a:lnTo>
                    <a:pt x="68720" y="228536"/>
                  </a:lnTo>
                  <a:lnTo>
                    <a:pt x="67050" y="227463"/>
                  </a:lnTo>
                  <a:lnTo>
                    <a:pt x="66880" y="225071"/>
                  </a:lnTo>
                  <a:lnTo>
                    <a:pt x="66515" y="223994"/>
                  </a:lnTo>
                  <a:lnTo>
                    <a:pt x="65107" y="223153"/>
                  </a:lnTo>
                  <a:lnTo>
                    <a:pt x="60103" y="216830"/>
                  </a:lnTo>
                  <a:lnTo>
                    <a:pt x="53818" y="211556"/>
                  </a:lnTo>
                  <a:lnTo>
                    <a:pt x="48229" y="207925"/>
                  </a:lnTo>
                  <a:lnTo>
                    <a:pt x="39788" y="206190"/>
                  </a:lnTo>
                  <a:lnTo>
                    <a:pt x="22123" y="206257"/>
                  </a:lnTo>
                  <a:lnTo>
                    <a:pt x="21132" y="205756"/>
                  </a:lnTo>
                  <a:lnTo>
                    <a:pt x="22215" y="204921"/>
                  </a:lnTo>
                  <a:lnTo>
                    <a:pt x="23766" y="204364"/>
                  </a:lnTo>
                  <a:lnTo>
                    <a:pt x="29447" y="201424"/>
                  </a:lnTo>
                  <a:lnTo>
                    <a:pt x="28489" y="201034"/>
                  </a:lnTo>
                  <a:lnTo>
                    <a:pt x="22584" y="202874"/>
                  </a:lnTo>
                  <a:lnTo>
                    <a:pt x="20563" y="203050"/>
                  </a:lnTo>
                  <a:lnTo>
                    <a:pt x="17948" y="206589"/>
                  </a:lnTo>
                  <a:lnTo>
                    <a:pt x="2388" y="207175"/>
                  </a:lnTo>
                  <a:lnTo>
                    <a:pt x="564" y="207354"/>
                  </a:lnTo>
                  <a:lnTo>
                    <a:pt x="607" y="205739"/>
                  </a:lnTo>
                  <a:lnTo>
                    <a:pt x="1370" y="201096"/>
                  </a:lnTo>
                  <a:lnTo>
                    <a:pt x="1870" y="199270"/>
                  </a:lnTo>
                  <a:lnTo>
                    <a:pt x="2447" y="197890"/>
                  </a:lnTo>
                  <a:lnTo>
                    <a:pt x="1848" y="196234"/>
                  </a:lnTo>
                  <a:lnTo>
                    <a:pt x="1262" y="193990"/>
                  </a:lnTo>
                  <a:lnTo>
                    <a:pt x="976" y="190469"/>
                  </a:lnTo>
                  <a:lnTo>
                    <a:pt x="1705" y="189376"/>
                  </a:lnTo>
                  <a:lnTo>
                    <a:pt x="1953" y="188047"/>
                  </a:lnTo>
                  <a:lnTo>
                    <a:pt x="1783" y="185966"/>
                  </a:lnTo>
                  <a:lnTo>
                    <a:pt x="1781" y="179006"/>
                  </a:lnTo>
                  <a:lnTo>
                    <a:pt x="2204" y="178248"/>
                  </a:lnTo>
                  <a:lnTo>
                    <a:pt x="2706" y="177670"/>
                  </a:lnTo>
                  <a:lnTo>
                    <a:pt x="2739" y="176746"/>
                  </a:lnTo>
                  <a:lnTo>
                    <a:pt x="1794" y="174949"/>
                  </a:lnTo>
                  <a:lnTo>
                    <a:pt x="920" y="172894"/>
                  </a:lnTo>
                  <a:lnTo>
                    <a:pt x="949" y="169942"/>
                  </a:lnTo>
                  <a:lnTo>
                    <a:pt x="599" y="167081"/>
                  </a:lnTo>
                  <a:lnTo>
                    <a:pt x="0" y="165779"/>
                  </a:lnTo>
                  <a:lnTo>
                    <a:pt x="450" y="160913"/>
                  </a:lnTo>
                  <a:lnTo>
                    <a:pt x="704" y="154746"/>
                  </a:lnTo>
                  <a:lnTo>
                    <a:pt x="472" y="152015"/>
                  </a:lnTo>
                  <a:lnTo>
                    <a:pt x="1038" y="150078"/>
                  </a:lnTo>
                  <a:lnTo>
                    <a:pt x="1343" y="145322"/>
                  </a:lnTo>
                  <a:lnTo>
                    <a:pt x="1295" y="140666"/>
                  </a:lnTo>
                  <a:lnTo>
                    <a:pt x="2453" y="133315"/>
                  </a:lnTo>
                  <a:lnTo>
                    <a:pt x="5858" y="132960"/>
                  </a:lnTo>
                  <a:lnTo>
                    <a:pt x="9917" y="132339"/>
                  </a:lnTo>
                  <a:lnTo>
                    <a:pt x="11728" y="129453"/>
                  </a:lnTo>
                  <a:lnTo>
                    <a:pt x="12767" y="125796"/>
                  </a:lnTo>
                  <a:lnTo>
                    <a:pt x="12437" y="122176"/>
                  </a:lnTo>
                  <a:lnTo>
                    <a:pt x="13225" y="120986"/>
                  </a:lnTo>
                  <a:lnTo>
                    <a:pt x="14850" y="119025"/>
                  </a:lnTo>
                  <a:lnTo>
                    <a:pt x="17781" y="116223"/>
                  </a:lnTo>
                  <a:lnTo>
                    <a:pt x="17662" y="113144"/>
                  </a:lnTo>
                  <a:lnTo>
                    <a:pt x="18472" y="112195"/>
                  </a:lnTo>
                  <a:lnTo>
                    <a:pt x="19861" y="111481"/>
                  </a:lnTo>
                  <a:lnTo>
                    <a:pt x="21850" y="111114"/>
                  </a:lnTo>
                  <a:lnTo>
                    <a:pt x="24074" y="109583"/>
                  </a:lnTo>
                  <a:lnTo>
                    <a:pt x="25313" y="106896"/>
                  </a:lnTo>
                  <a:lnTo>
                    <a:pt x="26524" y="102596"/>
                  </a:lnTo>
                  <a:lnTo>
                    <a:pt x="24608" y="99606"/>
                  </a:lnTo>
                  <a:lnTo>
                    <a:pt x="24646" y="98939"/>
                  </a:lnTo>
                  <a:lnTo>
                    <a:pt x="25369" y="97331"/>
                  </a:lnTo>
                  <a:lnTo>
                    <a:pt x="26543" y="95720"/>
                  </a:lnTo>
                  <a:lnTo>
                    <a:pt x="27474" y="95200"/>
                  </a:lnTo>
                  <a:lnTo>
                    <a:pt x="29636" y="95617"/>
                  </a:lnTo>
                  <a:lnTo>
                    <a:pt x="30003" y="95481"/>
                  </a:lnTo>
                  <a:lnTo>
                    <a:pt x="30335" y="94976"/>
                  </a:lnTo>
                  <a:lnTo>
                    <a:pt x="31735" y="90236"/>
                  </a:lnTo>
                  <a:lnTo>
                    <a:pt x="31603" y="88956"/>
                  </a:lnTo>
                  <a:lnTo>
                    <a:pt x="29590" y="85778"/>
                  </a:lnTo>
                  <a:lnTo>
                    <a:pt x="29261" y="83521"/>
                  </a:lnTo>
                  <a:lnTo>
                    <a:pt x="28964" y="80164"/>
                  </a:lnTo>
                  <a:lnTo>
                    <a:pt x="28473" y="77188"/>
                  </a:lnTo>
                  <a:lnTo>
                    <a:pt x="27890" y="76063"/>
                  </a:lnTo>
                  <a:lnTo>
                    <a:pt x="26810" y="75116"/>
                  </a:lnTo>
                  <a:lnTo>
                    <a:pt x="26330" y="74501"/>
                  </a:lnTo>
                  <a:lnTo>
                    <a:pt x="22155" y="68461"/>
                  </a:lnTo>
                  <a:lnTo>
                    <a:pt x="22231" y="65592"/>
                  </a:lnTo>
                  <a:lnTo>
                    <a:pt x="23982" y="61926"/>
                  </a:lnTo>
                  <a:lnTo>
                    <a:pt x="25129" y="60147"/>
                  </a:lnTo>
                  <a:lnTo>
                    <a:pt x="26724" y="59164"/>
                  </a:lnTo>
                  <a:lnTo>
                    <a:pt x="27045" y="58318"/>
                  </a:lnTo>
                  <a:lnTo>
                    <a:pt x="26565" y="57290"/>
                  </a:lnTo>
                  <a:lnTo>
                    <a:pt x="25766" y="56514"/>
                  </a:lnTo>
                  <a:lnTo>
                    <a:pt x="25582" y="54868"/>
                  </a:lnTo>
                  <a:lnTo>
                    <a:pt x="25812" y="53772"/>
                  </a:lnTo>
                  <a:lnTo>
                    <a:pt x="26379" y="52573"/>
                  </a:lnTo>
                  <a:lnTo>
                    <a:pt x="26155" y="50052"/>
                  </a:lnTo>
                  <a:lnTo>
                    <a:pt x="26200" y="46182"/>
                  </a:lnTo>
                  <a:lnTo>
                    <a:pt x="26468" y="40555"/>
                  </a:lnTo>
                  <a:lnTo>
                    <a:pt x="26546" y="37108"/>
                  </a:lnTo>
                  <a:lnTo>
                    <a:pt x="29933" y="34561"/>
                  </a:lnTo>
                  <a:lnTo>
                    <a:pt x="34868" y="30336"/>
                  </a:lnTo>
                  <a:lnTo>
                    <a:pt x="37381" y="25925"/>
                  </a:lnTo>
                  <a:lnTo>
                    <a:pt x="38725" y="22587"/>
                  </a:lnTo>
                  <a:lnTo>
                    <a:pt x="40387" y="11471"/>
                  </a:lnTo>
                  <a:lnTo>
                    <a:pt x="41583" y="10797"/>
                  </a:lnTo>
                  <a:lnTo>
                    <a:pt x="43002" y="10273"/>
                  </a:lnTo>
                  <a:lnTo>
                    <a:pt x="47954" y="6227"/>
                  </a:lnTo>
                  <a:lnTo>
                    <a:pt x="51770" y="4726"/>
                  </a:lnTo>
                  <a:lnTo>
                    <a:pt x="54682" y="3859"/>
                  </a:lnTo>
                  <a:lnTo>
                    <a:pt x="59062" y="3125"/>
                  </a:lnTo>
                  <a:lnTo>
                    <a:pt x="61779" y="3419"/>
                  </a:lnTo>
                  <a:lnTo>
                    <a:pt x="66731" y="3595"/>
                  </a:lnTo>
                  <a:lnTo>
                    <a:pt x="70628" y="3195"/>
                  </a:lnTo>
                  <a:lnTo>
                    <a:pt x="73937" y="994"/>
                  </a:lnTo>
                  <a:lnTo>
                    <a:pt x="75434" y="377"/>
                  </a:lnTo>
                  <a:lnTo>
                    <a:pt x="77539" y="0"/>
                  </a:lnTo>
                  <a:lnTo>
                    <a:pt x="87106" y="2969"/>
                  </a:lnTo>
                  <a:lnTo>
                    <a:pt x="96670" y="5780"/>
                  </a:lnTo>
                  <a:lnTo>
                    <a:pt x="98408" y="5522"/>
                  </a:lnTo>
                  <a:lnTo>
                    <a:pt x="99862" y="5915"/>
                  </a:lnTo>
                  <a:lnTo>
                    <a:pt x="102253" y="7440"/>
                  </a:lnTo>
                  <a:lnTo>
                    <a:pt x="105783" y="10706"/>
                  </a:lnTo>
                  <a:lnTo>
                    <a:pt x="107880" y="12814"/>
                  </a:lnTo>
                  <a:lnTo>
                    <a:pt x="108892" y="14054"/>
                  </a:lnTo>
                  <a:lnTo>
                    <a:pt x="113803" y="21145"/>
                  </a:lnTo>
                  <a:lnTo>
                    <a:pt x="115636" y="22924"/>
                  </a:lnTo>
                  <a:lnTo>
                    <a:pt x="117476" y="23893"/>
                  </a:lnTo>
                  <a:lnTo>
                    <a:pt x="119352" y="24243"/>
                  </a:lnTo>
                  <a:lnTo>
                    <a:pt x="120779" y="24114"/>
                  </a:lnTo>
                  <a:lnTo>
                    <a:pt x="122142" y="23316"/>
                  </a:lnTo>
                  <a:lnTo>
                    <a:pt x="123993" y="21734"/>
                  </a:lnTo>
                  <a:lnTo>
                    <a:pt x="126803" y="21018"/>
                  </a:lnTo>
                  <a:lnTo>
                    <a:pt x="129099" y="21158"/>
                  </a:lnTo>
                  <a:lnTo>
                    <a:pt x="141006" y="14783"/>
                  </a:lnTo>
                  <a:lnTo>
                    <a:pt x="142161" y="14699"/>
                  </a:lnTo>
                  <a:lnTo>
                    <a:pt x="145623" y="15201"/>
                  </a:lnTo>
                  <a:lnTo>
                    <a:pt x="149471" y="16074"/>
                  </a:lnTo>
                  <a:lnTo>
                    <a:pt x="159448" y="22471"/>
                  </a:lnTo>
                  <a:lnTo>
                    <a:pt x="167587" y="26658"/>
                  </a:lnTo>
                  <a:lnTo>
                    <a:pt x="173308" y="28059"/>
                  </a:lnTo>
                  <a:lnTo>
                    <a:pt x="180049" y="29053"/>
                  </a:lnTo>
                  <a:lnTo>
                    <a:pt x="191500" y="29352"/>
                  </a:lnTo>
                  <a:lnTo>
                    <a:pt x="200160" y="20382"/>
                  </a:lnTo>
                  <a:lnTo>
                    <a:pt x="203360" y="18423"/>
                  </a:lnTo>
                  <a:lnTo>
                    <a:pt x="207216" y="16655"/>
                  </a:lnTo>
                  <a:lnTo>
                    <a:pt x="208458" y="16355"/>
                  </a:lnTo>
                  <a:lnTo>
                    <a:pt x="215264" y="14994"/>
                  </a:lnTo>
                  <a:lnTo>
                    <a:pt x="228611" y="13853"/>
                  </a:lnTo>
                  <a:lnTo>
                    <a:pt x="241130" y="14348"/>
                  </a:lnTo>
                  <a:lnTo>
                    <a:pt x="243594" y="14710"/>
                  </a:lnTo>
                  <a:lnTo>
                    <a:pt x="248908" y="15893"/>
                  </a:lnTo>
                  <a:lnTo>
                    <a:pt x="257106" y="18820"/>
                  </a:lnTo>
                  <a:lnTo>
                    <a:pt x="260641" y="21621"/>
                  </a:lnTo>
                  <a:lnTo>
                    <a:pt x="266198" y="22084"/>
                  </a:lnTo>
                  <a:lnTo>
                    <a:pt x="270181" y="21529"/>
                  </a:lnTo>
                  <a:lnTo>
                    <a:pt x="271479" y="18750"/>
                  </a:lnTo>
                  <a:lnTo>
                    <a:pt x="275476" y="15096"/>
                  </a:lnTo>
                  <a:lnTo>
                    <a:pt x="278382" y="13609"/>
                  </a:lnTo>
                  <a:lnTo>
                    <a:pt x="281469" y="11712"/>
                  </a:lnTo>
                  <a:lnTo>
                    <a:pt x="286354" y="9349"/>
                  </a:lnTo>
                  <a:lnTo>
                    <a:pt x="290372" y="8284"/>
                  </a:lnTo>
                  <a:lnTo>
                    <a:pt x="293964" y="5582"/>
                  </a:lnTo>
                  <a:lnTo>
                    <a:pt x="296814" y="4728"/>
                  </a:lnTo>
                  <a:close/>
                </a:path>
              </a:pathLst>
            </a:custGeom>
            <a:solidFill>
              <a:srgbClr val="FF8A6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g963"/>
            <p:cNvSpPr/>
            <p:nvPr/>
          </p:nvSpPr>
          <p:spPr>
            <a:xfrm>
              <a:off x="4137000" y="3030690"/>
              <a:ext cx="124702" cy="118071"/>
            </a:xfrm>
            <a:custGeom>
              <a:avLst/>
              <a:pathLst>
                <a:path w="124702" h="118071">
                  <a:moveTo>
                    <a:pt x="124702" y="414"/>
                  </a:moveTo>
                  <a:lnTo>
                    <a:pt x="123933" y="1427"/>
                  </a:lnTo>
                  <a:lnTo>
                    <a:pt x="123088" y="2091"/>
                  </a:lnTo>
                  <a:lnTo>
                    <a:pt x="121320" y="5395"/>
                  </a:lnTo>
                  <a:lnTo>
                    <a:pt x="120709" y="5691"/>
                  </a:lnTo>
                  <a:lnTo>
                    <a:pt x="120589" y="3247"/>
                  </a:lnTo>
                  <a:lnTo>
                    <a:pt x="119538" y="2928"/>
                  </a:lnTo>
                  <a:lnTo>
                    <a:pt x="118305" y="3796"/>
                  </a:lnTo>
                  <a:lnTo>
                    <a:pt x="117622" y="5049"/>
                  </a:lnTo>
                  <a:lnTo>
                    <a:pt x="118696" y="6685"/>
                  </a:lnTo>
                  <a:lnTo>
                    <a:pt x="119639" y="6708"/>
                  </a:lnTo>
                  <a:lnTo>
                    <a:pt x="120786" y="7158"/>
                  </a:lnTo>
                  <a:lnTo>
                    <a:pt x="123867" y="18458"/>
                  </a:lnTo>
                  <a:lnTo>
                    <a:pt x="123204" y="20474"/>
                  </a:lnTo>
                  <a:lnTo>
                    <a:pt x="121295" y="23611"/>
                  </a:lnTo>
                  <a:lnTo>
                    <a:pt x="119477" y="26281"/>
                  </a:lnTo>
                  <a:lnTo>
                    <a:pt x="117661" y="27953"/>
                  </a:lnTo>
                  <a:lnTo>
                    <a:pt x="115410" y="35074"/>
                  </a:lnTo>
                  <a:lnTo>
                    <a:pt x="113377" y="46639"/>
                  </a:lnTo>
                  <a:lnTo>
                    <a:pt x="114838" y="57039"/>
                  </a:lnTo>
                  <a:lnTo>
                    <a:pt x="114099" y="66646"/>
                  </a:lnTo>
                  <a:lnTo>
                    <a:pt x="114741" y="68917"/>
                  </a:lnTo>
                  <a:lnTo>
                    <a:pt x="114935" y="71744"/>
                  </a:lnTo>
                  <a:lnTo>
                    <a:pt x="113435" y="72253"/>
                  </a:lnTo>
                  <a:lnTo>
                    <a:pt x="112588" y="72168"/>
                  </a:lnTo>
                  <a:lnTo>
                    <a:pt x="111723" y="70431"/>
                  </a:lnTo>
                  <a:lnTo>
                    <a:pt x="111820" y="68905"/>
                  </a:lnTo>
                  <a:lnTo>
                    <a:pt x="112717" y="67114"/>
                  </a:lnTo>
                  <a:lnTo>
                    <a:pt x="113080" y="64688"/>
                  </a:lnTo>
                  <a:lnTo>
                    <a:pt x="112658" y="63419"/>
                  </a:lnTo>
                  <a:lnTo>
                    <a:pt x="111774" y="66187"/>
                  </a:lnTo>
                  <a:lnTo>
                    <a:pt x="110218" y="67425"/>
                  </a:lnTo>
                  <a:lnTo>
                    <a:pt x="109204" y="67852"/>
                  </a:lnTo>
                  <a:lnTo>
                    <a:pt x="108212" y="69253"/>
                  </a:lnTo>
                  <a:lnTo>
                    <a:pt x="109263" y="71884"/>
                  </a:lnTo>
                  <a:lnTo>
                    <a:pt x="110614" y="73810"/>
                  </a:lnTo>
                  <a:lnTo>
                    <a:pt x="111058" y="75191"/>
                  </a:lnTo>
                  <a:lnTo>
                    <a:pt x="110561" y="76836"/>
                  </a:lnTo>
                  <a:lnTo>
                    <a:pt x="110252" y="82452"/>
                  </a:lnTo>
                  <a:lnTo>
                    <a:pt x="109774" y="82296"/>
                  </a:lnTo>
                  <a:lnTo>
                    <a:pt x="109280" y="81537"/>
                  </a:lnTo>
                  <a:lnTo>
                    <a:pt x="107854" y="81486"/>
                  </a:lnTo>
                  <a:lnTo>
                    <a:pt x="107684" y="83749"/>
                  </a:lnTo>
                  <a:lnTo>
                    <a:pt x="107795" y="85013"/>
                  </a:lnTo>
                  <a:lnTo>
                    <a:pt x="106583" y="85987"/>
                  </a:lnTo>
                  <a:lnTo>
                    <a:pt x="106149" y="86964"/>
                  </a:lnTo>
                  <a:lnTo>
                    <a:pt x="107142" y="87651"/>
                  </a:lnTo>
                  <a:lnTo>
                    <a:pt x="108236" y="88063"/>
                  </a:lnTo>
                  <a:lnTo>
                    <a:pt x="109584" y="87972"/>
                  </a:lnTo>
                  <a:lnTo>
                    <a:pt x="110697" y="90754"/>
                  </a:lnTo>
                  <a:lnTo>
                    <a:pt x="111044" y="93016"/>
                  </a:lnTo>
                  <a:lnTo>
                    <a:pt x="108468" y="95103"/>
                  </a:lnTo>
                  <a:lnTo>
                    <a:pt x="107594" y="96832"/>
                  </a:lnTo>
                  <a:lnTo>
                    <a:pt x="106135" y="98926"/>
                  </a:lnTo>
                  <a:lnTo>
                    <a:pt x="105315" y="100985"/>
                  </a:lnTo>
                  <a:lnTo>
                    <a:pt x="105072" y="102466"/>
                  </a:lnTo>
                  <a:lnTo>
                    <a:pt x="106068" y="107151"/>
                  </a:lnTo>
                  <a:lnTo>
                    <a:pt x="107834" y="110475"/>
                  </a:lnTo>
                  <a:lnTo>
                    <a:pt x="109322" y="112586"/>
                  </a:lnTo>
                  <a:lnTo>
                    <a:pt x="111314" y="113045"/>
                  </a:lnTo>
                  <a:lnTo>
                    <a:pt x="110846" y="115266"/>
                  </a:lnTo>
                  <a:lnTo>
                    <a:pt x="109353" y="116675"/>
                  </a:lnTo>
                  <a:lnTo>
                    <a:pt x="106639" y="117853"/>
                  </a:lnTo>
                  <a:lnTo>
                    <a:pt x="103651" y="118071"/>
                  </a:lnTo>
                  <a:lnTo>
                    <a:pt x="98763" y="116957"/>
                  </a:lnTo>
                  <a:lnTo>
                    <a:pt x="96768" y="116827"/>
                  </a:lnTo>
                  <a:lnTo>
                    <a:pt x="95988" y="116238"/>
                  </a:lnTo>
                  <a:lnTo>
                    <a:pt x="95756" y="115143"/>
                  </a:lnTo>
                  <a:lnTo>
                    <a:pt x="94358" y="113501"/>
                  </a:lnTo>
                  <a:lnTo>
                    <a:pt x="91796" y="111314"/>
                  </a:lnTo>
                  <a:lnTo>
                    <a:pt x="90316" y="111464"/>
                  </a:lnTo>
                  <a:lnTo>
                    <a:pt x="87903" y="110989"/>
                  </a:lnTo>
                  <a:lnTo>
                    <a:pt x="83896" y="109498"/>
                  </a:lnTo>
                  <a:lnTo>
                    <a:pt x="82045" y="109316"/>
                  </a:lnTo>
                  <a:lnTo>
                    <a:pt x="79386" y="110595"/>
                  </a:lnTo>
                  <a:lnTo>
                    <a:pt x="76296" y="112269"/>
                  </a:lnTo>
                  <a:lnTo>
                    <a:pt x="68842" y="109654"/>
                  </a:lnTo>
                  <a:lnTo>
                    <a:pt x="63607" y="107816"/>
                  </a:lnTo>
                  <a:lnTo>
                    <a:pt x="58900" y="106162"/>
                  </a:lnTo>
                  <a:lnTo>
                    <a:pt x="57643" y="105523"/>
                  </a:lnTo>
                  <a:lnTo>
                    <a:pt x="56615" y="105660"/>
                  </a:lnTo>
                  <a:lnTo>
                    <a:pt x="55724" y="106528"/>
                  </a:lnTo>
                  <a:lnTo>
                    <a:pt x="54705" y="108065"/>
                  </a:lnTo>
                  <a:lnTo>
                    <a:pt x="54370" y="108505"/>
                  </a:lnTo>
                  <a:lnTo>
                    <a:pt x="53828" y="108927"/>
                  </a:lnTo>
                  <a:lnTo>
                    <a:pt x="53218" y="109042"/>
                  </a:lnTo>
                  <a:lnTo>
                    <a:pt x="53193" y="108310"/>
                  </a:lnTo>
                  <a:lnTo>
                    <a:pt x="50892" y="105266"/>
                  </a:lnTo>
                  <a:lnTo>
                    <a:pt x="47227" y="101602"/>
                  </a:lnTo>
                  <a:lnTo>
                    <a:pt x="33195" y="90356"/>
                  </a:lnTo>
                  <a:lnTo>
                    <a:pt x="28038" y="83634"/>
                  </a:lnTo>
                  <a:lnTo>
                    <a:pt x="25272" y="78795"/>
                  </a:lnTo>
                  <a:lnTo>
                    <a:pt x="22637" y="76278"/>
                  </a:lnTo>
                  <a:lnTo>
                    <a:pt x="15059" y="71127"/>
                  </a:lnTo>
                  <a:lnTo>
                    <a:pt x="13312" y="69076"/>
                  </a:lnTo>
                  <a:lnTo>
                    <a:pt x="5803" y="62189"/>
                  </a:lnTo>
                  <a:lnTo>
                    <a:pt x="72" y="58155"/>
                  </a:lnTo>
                  <a:lnTo>
                    <a:pt x="0" y="56439"/>
                  </a:lnTo>
                  <a:lnTo>
                    <a:pt x="2351" y="54293"/>
                  </a:lnTo>
                  <a:lnTo>
                    <a:pt x="3505" y="54393"/>
                  </a:lnTo>
                  <a:lnTo>
                    <a:pt x="4759" y="55927"/>
                  </a:lnTo>
                  <a:lnTo>
                    <a:pt x="6792" y="57669"/>
                  </a:lnTo>
                  <a:lnTo>
                    <a:pt x="7751" y="57683"/>
                  </a:lnTo>
                  <a:lnTo>
                    <a:pt x="9163" y="56873"/>
                  </a:lnTo>
                  <a:lnTo>
                    <a:pt x="9199" y="56064"/>
                  </a:lnTo>
                  <a:lnTo>
                    <a:pt x="16883" y="55726"/>
                  </a:lnTo>
                  <a:lnTo>
                    <a:pt x="18261" y="55274"/>
                  </a:lnTo>
                  <a:lnTo>
                    <a:pt x="19655" y="54006"/>
                  </a:lnTo>
                  <a:lnTo>
                    <a:pt x="20366" y="52242"/>
                  </a:lnTo>
                  <a:lnTo>
                    <a:pt x="20486" y="50533"/>
                  </a:lnTo>
                  <a:lnTo>
                    <a:pt x="20779" y="49312"/>
                  </a:lnTo>
                  <a:lnTo>
                    <a:pt x="22014" y="48126"/>
                  </a:lnTo>
                  <a:lnTo>
                    <a:pt x="24263" y="47758"/>
                  </a:lnTo>
                  <a:lnTo>
                    <a:pt x="25999" y="47632"/>
                  </a:lnTo>
                  <a:lnTo>
                    <a:pt x="26514" y="46830"/>
                  </a:lnTo>
                  <a:lnTo>
                    <a:pt x="25991" y="44237"/>
                  </a:lnTo>
                  <a:lnTo>
                    <a:pt x="25054" y="37935"/>
                  </a:lnTo>
                  <a:lnTo>
                    <a:pt x="24858" y="36181"/>
                  </a:lnTo>
                  <a:lnTo>
                    <a:pt x="25179" y="34871"/>
                  </a:lnTo>
                  <a:lnTo>
                    <a:pt x="25879" y="34392"/>
                  </a:lnTo>
                  <a:lnTo>
                    <a:pt x="29289" y="34078"/>
                  </a:lnTo>
                  <a:lnTo>
                    <a:pt x="35736" y="34608"/>
                  </a:lnTo>
                  <a:lnTo>
                    <a:pt x="36985" y="34210"/>
                  </a:lnTo>
                  <a:lnTo>
                    <a:pt x="39569" y="30634"/>
                  </a:lnTo>
                  <a:lnTo>
                    <a:pt x="41974" y="28006"/>
                  </a:lnTo>
                  <a:lnTo>
                    <a:pt x="43686" y="26828"/>
                  </a:lnTo>
                  <a:lnTo>
                    <a:pt x="45037" y="26470"/>
                  </a:lnTo>
                  <a:lnTo>
                    <a:pt x="46601" y="28805"/>
                  </a:lnTo>
                  <a:lnTo>
                    <a:pt x="52047" y="32155"/>
                  </a:lnTo>
                  <a:lnTo>
                    <a:pt x="52967" y="31945"/>
                  </a:lnTo>
                  <a:lnTo>
                    <a:pt x="53505" y="31761"/>
                  </a:lnTo>
                  <a:lnTo>
                    <a:pt x="53677" y="31281"/>
                  </a:lnTo>
                  <a:lnTo>
                    <a:pt x="53581" y="29740"/>
                  </a:lnTo>
                  <a:lnTo>
                    <a:pt x="54942" y="28338"/>
                  </a:lnTo>
                  <a:lnTo>
                    <a:pt x="57765" y="27076"/>
                  </a:lnTo>
                  <a:lnTo>
                    <a:pt x="60604" y="24853"/>
                  </a:lnTo>
                  <a:lnTo>
                    <a:pt x="63458" y="21669"/>
                  </a:lnTo>
                  <a:lnTo>
                    <a:pt x="65934" y="19797"/>
                  </a:lnTo>
                  <a:lnTo>
                    <a:pt x="68029" y="19239"/>
                  </a:lnTo>
                  <a:lnTo>
                    <a:pt x="68827" y="18369"/>
                  </a:lnTo>
                  <a:lnTo>
                    <a:pt x="68327" y="17190"/>
                  </a:lnTo>
                  <a:lnTo>
                    <a:pt x="68495" y="15514"/>
                  </a:lnTo>
                  <a:lnTo>
                    <a:pt x="69329" y="13344"/>
                  </a:lnTo>
                  <a:lnTo>
                    <a:pt x="70546" y="12088"/>
                  </a:lnTo>
                  <a:lnTo>
                    <a:pt x="72146" y="11747"/>
                  </a:lnTo>
                  <a:lnTo>
                    <a:pt x="72778" y="11064"/>
                  </a:lnTo>
                  <a:lnTo>
                    <a:pt x="72443" y="10040"/>
                  </a:lnTo>
                  <a:lnTo>
                    <a:pt x="72755" y="8912"/>
                  </a:lnTo>
                  <a:lnTo>
                    <a:pt x="74197" y="7063"/>
                  </a:lnTo>
                  <a:lnTo>
                    <a:pt x="77643" y="5479"/>
                  </a:lnTo>
                  <a:lnTo>
                    <a:pt x="79613" y="6015"/>
                  </a:lnTo>
                  <a:lnTo>
                    <a:pt x="81254" y="8143"/>
                  </a:lnTo>
                  <a:lnTo>
                    <a:pt x="83571" y="9588"/>
                  </a:lnTo>
                  <a:lnTo>
                    <a:pt x="86563" y="10353"/>
                  </a:lnTo>
                  <a:lnTo>
                    <a:pt x="88887" y="10068"/>
                  </a:lnTo>
                  <a:lnTo>
                    <a:pt x="90543" y="8740"/>
                  </a:lnTo>
                  <a:lnTo>
                    <a:pt x="92031" y="8337"/>
                  </a:lnTo>
                  <a:lnTo>
                    <a:pt x="93353" y="8862"/>
                  </a:lnTo>
                  <a:lnTo>
                    <a:pt x="94052" y="8564"/>
                  </a:lnTo>
                  <a:lnTo>
                    <a:pt x="94126" y="7448"/>
                  </a:lnTo>
                  <a:lnTo>
                    <a:pt x="94810" y="7190"/>
                  </a:lnTo>
                  <a:lnTo>
                    <a:pt x="96104" y="7793"/>
                  </a:lnTo>
                  <a:lnTo>
                    <a:pt x="97254" y="7948"/>
                  </a:lnTo>
                  <a:lnTo>
                    <a:pt x="98259" y="7656"/>
                  </a:lnTo>
                  <a:lnTo>
                    <a:pt x="98649" y="7113"/>
                  </a:lnTo>
                  <a:lnTo>
                    <a:pt x="98852" y="6553"/>
                  </a:lnTo>
                  <a:lnTo>
                    <a:pt x="99602" y="6133"/>
                  </a:lnTo>
                  <a:lnTo>
                    <a:pt x="102187" y="6548"/>
                  </a:lnTo>
                  <a:lnTo>
                    <a:pt x="105088" y="5901"/>
                  </a:lnTo>
                  <a:lnTo>
                    <a:pt x="108304" y="4194"/>
                  </a:lnTo>
                  <a:lnTo>
                    <a:pt x="110439" y="3440"/>
                  </a:lnTo>
                  <a:lnTo>
                    <a:pt x="111493" y="3637"/>
                  </a:lnTo>
                  <a:lnTo>
                    <a:pt x="112758" y="2776"/>
                  </a:lnTo>
                  <a:lnTo>
                    <a:pt x="114228" y="858"/>
                  </a:lnTo>
                  <a:lnTo>
                    <a:pt x="117586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4"/>
            <p:cNvSpPr/>
            <p:nvPr/>
          </p:nvSpPr>
          <p:spPr>
            <a:xfrm>
              <a:off x="1863328" y="3969529"/>
              <a:ext cx="4281" cy="4749"/>
            </a:xfrm>
            <a:custGeom>
              <a:avLst/>
              <a:pathLst>
                <a:path w="4281" h="4749">
                  <a:moveTo>
                    <a:pt x="4004" y="3232"/>
                  </a:moveTo>
                  <a:lnTo>
                    <a:pt x="1230" y="4749"/>
                  </a:lnTo>
                  <a:lnTo>
                    <a:pt x="0" y="2952"/>
                  </a:lnTo>
                  <a:lnTo>
                    <a:pt x="1094" y="669"/>
                  </a:lnTo>
                  <a:lnTo>
                    <a:pt x="2397" y="72"/>
                  </a:lnTo>
                  <a:lnTo>
                    <a:pt x="3159" y="0"/>
                  </a:lnTo>
                  <a:lnTo>
                    <a:pt x="4281" y="211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5"/>
            <p:cNvSpPr/>
            <p:nvPr/>
          </p:nvSpPr>
          <p:spPr>
            <a:xfrm>
              <a:off x="4670310" y="3105471"/>
              <a:ext cx="4567" cy="7457"/>
            </a:xfrm>
            <a:custGeom>
              <a:avLst/>
              <a:pathLst>
                <a:path w="4567" h="7457">
                  <a:moveTo>
                    <a:pt x="4567" y="4348"/>
                  </a:moveTo>
                  <a:lnTo>
                    <a:pt x="3226" y="7457"/>
                  </a:lnTo>
                  <a:lnTo>
                    <a:pt x="2455" y="6070"/>
                  </a:lnTo>
                  <a:lnTo>
                    <a:pt x="2316" y="3598"/>
                  </a:lnTo>
                  <a:lnTo>
                    <a:pt x="1767" y="2631"/>
                  </a:lnTo>
                  <a:lnTo>
                    <a:pt x="625" y="2041"/>
                  </a:lnTo>
                  <a:lnTo>
                    <a:pt x="0" y="1227"/>
                  </a:lnTo>
                  <a:lnTo>
                    <a:pt x="51" y="0"/>
                  </a:lnTo>
                  <a:lnTo>
                    <a:pt x="4189" y="195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6"/>
            <p:cNvSpPr/>
            <p:nvPr/>
          </p:nvSpPr>
          <p:spPr>
            <a:xfrm>
              <a:off x="4818745" y="2960989"/>
              <a:ext cx="1716" cy="1528"/>
            </a:xfrm>
            <a:custGeom>
              <a:avLst/>
              <a:pathLst>
                <a:path w="1716" h="1528">
                  <a:moveTo>
                    <a:pt x="1716" y="959"/>
                  </a:moveTo>
                  <a:lnTo>
                    <a:pt x="1047" y="1528"/>
                  </a:lnTo>
                  <a:lnTo>
                    <a:pt x="456" y="1477"/>
                  </a:lnTo>
                  <a:lnTo>
                    <a:pt x="67" y="926"/>
                  </a:lnTo>
                  <a:lnTo>
                    <a:pt x="0" y="0"/>
                  </a:lnTo>
                  <a:lnTo>
                    <a:pt x="560" y="253"/>
                  </a:lnTo>
                  <a:lnTo>
                    <a:pt x="769" y="395"/>
                  </a:lnTo>
                  <a:lnTo>
                    <a:pt x="944" y="58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7"/>
            <p:cNvSpPr/>
            <p:nvPr/>
          </p:nvSpPr>
          <p:spPr>
            <a:xfrm>
              <a:off x="4811702" y="2957633"/>
              <a:ext cx="762" cy="890"/>
            </a:xfrm>
            <a:custGeom>
              <a:avLst/>
              <a:pathLst>
                <a:path w="762" h="890">
                  <a:moveTo>
                    <a:pt x="602" y="792"/>
                  </a:moveTo>
                  <a:lnTo>
                    <a:pt x="356" y="890"/>
                  </a:lnTo>
                  <a:lnTo>
                    <a:pt x="0" y="639"/>
                  </a:lnTo>
                  <a:lnTo>
                    <a:pt x="64" y="180"/>
                  </a:lnTo>
                  <a:lnTo>
                    <a:pt x="354" y="0"/>
                  </a:lnTo>
                  <a:lnTo>
                    <a:pt x="580" y="126"/>
                  </a:lnTo>
                  <a:lnTo>
                    <a:pt x="762" y="48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8"/>
            <p:cNvSpPr/>
            <p:nvPr/>
          </p:nvSpPr>
          <p:spPr>
            <a:xfrm>
              <a:off x="6652250" y="2025053"/>
              <a:ext cx="24209" cy="5298"/>
            </a:xfrm>
            <a:custGeom>
              <a:avLst/>
              <a:pathLst>
                <a:path w="24209" h="5298">
                  <a:moveTo>
                    <a:pt x="24209" y="357"/>
                  </a:moveTo>
                  <a:lnTo>
                    <a:pt x="23801" y="1400"/>
                  </a:lnTo>
                  <a:lnTo>
                    <a:pt x="22727" y="2551"/>
                  </a:lnTo>
                  <a:lnTo>
                    <a:pt x="19065" y="4209"/>
                  </a:lnTo>
                  <a:lnTo>
                    <a:pt x="15252" y="5298"/>
                  </a:lnTo>
                  <a:lnTo>
                    <a:pt x="13282" y="5162"/>
                  </a:lnTo>
                  <a:lnTo>
                    <a:pt x="11933" y="4593"/>
                  </a:lnTo>
                  <a:lnTo>
                    <a:pt x="11207" y="3995"/>
                  </a:lnTo>
                  <a:lnTo>
                    <a:pt x="9167" y="3419"/>
                  </a:lnTo>
                  <a:lnTo>
                    <a:pt x="6360" y="3129"/>
                  </a:lnTo>
                  <a:lnTo>
                    <a:pt x="4614" y="3752"/>
                  </a:lnTo>
                  <a:lnTo>
                    <a:pt x="3367" y="4343"/>
                  </a:lnTo>
                  <a:lnTo>
                    <a:pt x="2277" y="4246"/>
                  </a:lnTo>
                  <a:lnTo>
                    <a:pt x="1457" y="3752"/>
                  </a:lnTo>
                  <a:lnTo>
                    <a:pt x="828" y="2992"/>
                  </a:lnTo>
                  <a:lnTo>
                    <a:pt x="0" y="600"/>
                  </a:lnTo>
                  <a:lnTo>
                    <a:pt x="2091" y="163"/>
                  </a:lnTo>
                  <a:lnTo>
                    <a:pt x="6614" y="0"/>
                  </a:lnTo>
                  <a:lnTo>
                    <a:pt x="10125" y="836"/>
                  </a:lnTo>
                  <a:lnTo>
                    <a:pt x="14737" y="1241"/>
                  </a:lnTo>
                  <a:lnTo>
                    <a:pt x="18264" y="95"/>
                  </a:lnTo>
                  <a:lnTo>
                    <a:pt x="21041" y="1071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69"/>
            <p:cNvSpPr/>
            <p:nvPr/>
          </p:nvSpPr>
          <p:spPr>
            <a:xfrm>
              <a:off x="6661879" y="2015464"/>
              <a:ext cx="10405" cy="3299"/>
            </a:xfrm>
            <a:custGeom>
              <a:avLst/>
              <a:pathLst>
                <a:path w="10405" h="3299">
                  <a:moveTo>
                    <a:pt x="6924" y="192"/>
                  </a:moveTo>
                  <a:lnTo>
                    <a:pt x="9623" y="1700"/>
                  </a:lnTo>
                  <a:lnTo>
                    <a:pt x="10198" y="2181"/>
                  </a:lnTo>
                  <a:lnTo>
                    <a:pt x="10405" y="2698"/>
                  </a:lnTo>
                  <a:lnTo>
                    <a:pt x="6975" y="3299"/>
                  </a:lnTo>
                  <a:lnTo>
                    <a:pt x="3330" y="1449"/>
                  </a:lnTo>
                  <a:lnTo>
                    <a:pt x="920" y="1885"/>
                  </a:lnTo>
                  <a:lnTo>
                    <a:pt x="13" y="1009"/>
                  </a:lnTo>
                  <a:lnTo>
                    <a:pt x="0" y="46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0"/>
            <p:cNvSpPr/>
            <p:nvPr/>
          </p:nvSpPr>
          <p:spPr>
            <a:xfrm>
              <a:off x="6689807" y="1975757"/>
              <a:ext cx="4898" cy="5070"/>
            </a:xfrm>
            <a:custGeom>
              <a:avLst/>
              <a:pathLst>
                <a:path w="4898" h="5070">
                  <a:moveTo>
                    <a:pt x="4889" y="3111"/>
                  </a:moveTo>
                  <a:lnTo>
                    <a:pt x="2153" y="5070"/>
                  </a:lnTo>
                  <a:lnTo>
                    <a:pt x="485" y="4522"/>
                  </a:lnTo>
                  <a:lnTo>
                    <a:pt x="0" y="4069"/>
                  </a:lnTo>
                  <a:lnTo>
                    <a:pt x="847" y="2542"/>
                  </a:lnTo>
                  <a:lnTo>
                    <a:pt x="4898" y="0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1"/>
            <p:cNvSpPr/>
            <p:nvPr/>
          </p:nvSpPr>
          <p:spPr>
            <a:xfrm>
              <a:off x="6695299" y="1972251"/>
              <a:ext cx="5545" cy="2090"/>
            </a:xfrm>
            <a:custGeom>
              <a:avLst/>
              <a:pathLst>
                <a:path w="5545" h="2090">
                  <a:moveTo>
                    <a:pt x="5545" y="60"/>
                  </a:moveTo>
                  <a:lnTo>
                    <a:pt x="437" y="2090"/>
                  </a:lnTo>
                  <a:lnTo>
                    <a:pt x="0" y="1767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2"/>
            <p:cNvSpPr/>
            <p:nvPr/>
          </p:nvSpPr>
          <p:spPr>
            <a:xfrm>
              <a:off x="6654981" y="1968632"/>
              <a:ext cx="103581" cy="74355"/>
            </a:xfrm>
            <a:custGeom>
              <a:avLst/>
              <a:pathLst>
                <a:path w="103581" h="74355">
                  <a:moveTo>
                    <a:pt x="21478" y="56779"/>
                  </a:moveTo>
                  <a:lnTo>
                    <a:pt x="19065" y="56363"/>
                  </a:lnTo>
                  <a:lnTo>
                    <a:pt x="15409" y="55211"/>
                  </a:lnTo>
                  <a:lnTo>
                    <a:pt x="10306" y="56146"/>
                  </a:lnTo>
                  <a:lnTo>
                    <a:pt x="6760" y="55026"/>
                  </a:lnTo>
                  <a:lnTo>
                    <a:pt x="3813" y="54915"/>
                  </a:lnTo>
                  <a:lnTo>
                    <a:pt x="1978" y="54023"/>
                  </a:lnTo>
                  <a:lnTo>
                    <a:pt x="0" y="52515"/>
                  </a:lnTo>
                  <a:lnTo>
                    <a:pt x="1400" y="51523"/>
                  </a:lnTo>
                  <a:lnTo>
                    <a:pt x="2755" y="51179"/>
                  </a:lnTo>
                  <a:lnTo>
                    <a:pt x="8152" y="50987"/>
                  </a:lnTo>
                  <a:lnTo>
                    <a:pt x="12079" y="51591"/>
                  </a:lnTo>
                  <a:lnTo>
                    <a:pt x="19133" y="54864"/>
                  </a:lnTo>
                  <a:lnTo>
                    <a:pt x="20914" y="54838"/>
                  </a:lnTo>
                  <a:lnTo>
                    <a:pt x="22803" y="54425"/>
                  </a:lnTo>
                  <a:lnTo>
                    <a:pt x="21842" y="53534"/>
                  </a:lnTo>
                  <a:lnTo>
                    <a:pt x="20077" y="53109"/>
                  </a:lnTo>
                  <a:lnTo>
                    <a:pt x="17452" y="52229"/>
                  </a:lnTo>
                  <a:lnTo>
                    <a:pt x="15360" y="50993"/>
                  </a:lnTo>
                  <a:lnTo>
                    <a:pt x="20274" y="50593"/>
                  </a:lnTo>
                  <a:lnTo>
                    <a:pt x="19594" y="49954"/>
                  </a:lnTo>
                  <a:lnTo>
                    <a:pt x="18947" y="48864"/>
                  </a:lnTo>
                  <a:lnTo>
                    <a:pt x="13760" y="45060"/>
                  </a:lnTo>
                  <a:lnTo>
                    <a:pt x="14645" y="44030"/>
                  </a:lnTo>
                  <a:lnTo>
                    <a:pt x="15948" y="41821"/>
                  </a:lnTo>
                  <a:lnTo>
                    <a:pt x="17573" y="39988"/>
                  </a:lnTo>
                  <a:lnTo>
                    <a:pt x="18868" y="39495"/>
                  </a:lnTo>
                  <a:lnTo>
                    <a:pt x="20998" y="38195"/>
                  </a:lnTo>
                  <a:lnTo>
                    <a:pt x="25626" y="34386"/>
                  </a:lnTo>
                  <a:lnTo>
                    <a:pt x="28570" y="31281"/>
                  </a:lnTo>
                  <a:lnTo>
                    <a:pt x="30761" y="27594"/>
                  </a:lnTo>
                  <a:lnTo>
                    <a:pt x="33973" y="17448"/>
                  </a:lnTo>
                  <a:lnTo>
                    <a:pt x="34922" y="15724"/>
                  </a:lnTo>
                  <a:lnTo>
                    <a:pt x="36471" y="13812"/>
                  </a:lnTo>
                  <a:lnTo>
                    <a:pt x="38414" y="14173"/>
                  </a:lnTo>
                  <a:lnTo>
                    <a:pt x="39766" y="14723"/>
                  </a:lnTo>
                  <a:lnTo>
                    <a:pt x="44554" y="13278"/>
                  </a:lnTo>
                  <a:lnTo>
                    <a:pt x="52766" y="9524"/>
                  </a:lnTo>
                  <a:lnTo>
                    <a:pt x="55186" y="6275"/>
                  </a:lnTo>
                  <a:lnTo>
                    <a:pt x="57564" y="4765"/>
                  </a:lnTo>
                  <a:lnTo>
                    <a:pt x="67001" y="1822"/>
                  </a:lnTo>
                  <a:lnTo>
                    <a:pt x="72215" y="941"/>
                  </a:lnTo>
                  <a:lnTo>
                    <a:pt x="80257" y="715"/>
                  </a:lnTo>
                  <a:lnTo>
                    <a:pt x="86070" y="190"/>
                  </a:lnTo>
                  <a:lnTo>
                    <a:pt x="93051" y="0"/>
                  </a:lnTo>
                  <a:lnTo>
                    <a:pt x="95709" y="1817"/>
                  </a:lnTo>
                  <a:lnTo>
                    <a:pt x="97250" y="3146"/>
                  </a:lnTo>
                  <a:lnTo>
                    <a:pt x="99733" y="3884"/>
                  </a:lnTo>
                  <a:lnTo>
                    <a:pt x="103581" y="4390"/>
                  </a:lnTo>
                  <a:lnTo>
                    <a:pt x="103352" y="7017"/>
                  </a:lnTo>
                  <a:lnTo>
                    <a:pt x="103379" y="12204"/>
                  </a:lnTo>
                  <a:lnTo>
                    <a:pt x="103090" y="13124"/>
                  </a:lnTo>
                  <a:lnTo>
                    <a:pt x="101365" y="15313"/>
                  </a:lnTo>
                  <a:lnTo>
                    <a:pt x="99536" y="19243"/>
                  </a:lnTo>
                  <a:lnTo>
                    <a:pt x="99042" y="21825"/>
                  </a:lnTo>
                  <a:lnTo>
                    <a:pt x="98494" y="22317"/>
                  </a:lnTo>
                  <a:lnTo>
                    <a:pt x="91178" y="22302"/>
                  </a:lnTo>
                  <a:lnTo>
                    <a:pt x="90136" y="22750"/>
                  </a:lnTo>
                  <a:lnTo>
                    <a:pt x="89988" y="23309"/>
                  </a:lnTo>
                  <a:lnTo>
                    <a:pt x="90358" y="23974"/>
                  </a:lnTo>
                  <a:lnTo>
                    <a:pt x="90182" y="24635"/>
                  </a:lnTo>
                  <a:lnTo>
                    <a:pt x="89607" y="25174"/>
                  </a:lnTo>
                  <a:lnTo>
                    <a:pt x="89921" y="26029"/>
                  </a:lnTo>
                  <a:lnTo>
                    <a:pt x="91189" y="27002"/>
                  </a:lnTo>
                  <a:lnTo>
                    <a:pt x="93502" y="27602"/>
                  </a:lnTo>
                  <a:lnTo>
                    <a:pt x="95976" y="27658"/>
                  </a:lnTo>
                  <a:lnTo>
                    <a:pt x="97250" y="27552"/>
                  </a:lnTo>
                  <a:lnTo>
                    <a:pt x="98181" y="28246"/>
                  </a:lnTo>
                  <a:lnTo>
                    <a:pt x="99101" y="29317"/>
                  </a:lnTo>
                  <a:lnTo>
                    <a:pt x="99031" y="30664"/>
                  </a:lnTo>
                  <a:lnTo>
                    <a:pt x="98672" y="32473"/>
                  </a:lnTo>
                  <a:lnTo>
                    <a:pt x="97501" y="34145"/>
                  </a:lnTo>
                  <a:lnTo>
                    <a:pt x="94125" y="36072"/>
                  </a:lnTo>
                  <a:lnTo>
                    <a:pt x="92614" y="36751"/>
                  </a:lnTo>
                  <a:lnTo>
                    <a:pt x="91194" y="37098"/>
                  </a:lnTo>
                  <a:lnTo>
                    <a:pt x="90517" y="37608"/>
                  </a:lnTo>
                  <a:lnTo>
                    <a:pt x="90198" y="38253"/>
                  </a:lnTo>
                  <a:lnTo>
                    <a:pt x="90271" y="38825"/>
                  </a:lnTo>
                  <a:lnTo>
                    <a:pt x="92670" y="40372"/>
                  </a:lnTo>
                  <a:lnTo>
                    <a:pt x="92614" y="40726"/>
                  </a:lnTo>
                  <a:lnTo>
                    <a:pt x="91918" y="41530"/>
                  </a:lnTo>
                  <a:lnTo>
                    <a:pt x="90995" y="42287"/>
                  </a:lnTo>
                  <a:lnTo>
                    <a:pt x="84799" y="43860"/>
                  </a:lnTo>
                  <a:lnTo>
                    <a:pt x="82240" y="43738"/>
                  </a:lnTo>
                  <a:lnTo>
                    <a:pt x="80780" y="44521"/>
                  </a:lnTo>
                  <a:lnTo>
                    <a:pt x="80324" y="44670"/>
                  </a:lnTo>
                  <a:lnTo>
                    <a:pt x="78705" y="43949"/>
                  </a:lnTo>
                  <a:lnTo>
                    <a:pt x="75097" y="43120"/>
                  </a:lnTo>
                  <a:lnTo>
                    <a:pt x="73734" y="43406"/>
                  </a:lnTo>
                  <a:lnTo>
                    <a:pt x="72979" y="43860"/>
                  </a:lnTo>
                  <a:lnTo>
                    <a:pt x="70706" y="44412"/>
                  </a:lnTo>
                  <a:lnTo>
                    <a:pt x="69079" y="45277"/>
                  </a:lnTo>
                  <a:lnTo>
                    <a:pt x="69074" y="46390"/>
                  </a:lnTo>
                  <a:lnTo>
                    <a:pt x="71953" y="49268"/>
                  </a:lnTo>
                  <a:lnTo>
                    <a:pt x="72965" y="49834"/>
                  </a:lnTo>
                  <a:lnTo>
                    <a:pt x="73014" y="50908"/>
                  </a:lnTo>
                  <a:lnTo>
                    <a:pt x="74409" y="52257"/>
                  </a:lnTo>
                  <a:lnTo>
                    <a:pt x="75836" y="53948"/>
                  </a:lnTo>
                  <a:lnTo>
                    <a:pt x="75990" y="55023"/>
                  </a:lnTo>
                  <a:lnTo>
                    <a:pt x="75826" y="56112"/>
                  </a:lnTo>
                  <a:lnTo>
                    <a:pt x="75089" y="57653"/>
                  </a:lnTo>
                  <a:lnTo>
                    <a:pt x="72593" y="61265"/>
                  </a:lnTo>
                  <a:lnTo>
                    <a:pt x="72563" y="61959"/>
                  </a:lnTo>
                  <a:lnTo>
                    <a:pt x="72773" y="62485"/>
                  </a:lnTo>
                  <a:lnTo>
                    <a:pt x="73629" y="62631"/>
                  </a:lnTo>
                  <a:lnTo>
                    <a:pt x="74279" y="62903"/>
                  </a:lnTo>
                  <a:lnTo>
                    <a:pt x="74088" y="63385"/>
                  </a:lnTo>
                  <a:lnTo>
                    <a:pt x="69419" y="65892"/>
                  </a:lnTo>
                  <a:lnTo>
                    <a:pt x="68817" y="66330"/>
                  </a:lnTo>
                  <a:lnTo>
                    <a:pt x="66858" y="66206"/>
                  </a:lnTo>
                  <a:lnTo>
                    <a:pt x="66558" y="66626"/>
                  </a:lnTo>
                  <a:lnTo>
                    <a:pt x="66826" y="67302"/>
                  </a:lnTo>
                  <a:lnTo>
                    <a:pt x="67587" y="67894"/>
                  </a:lnTo>
                  <a:lnTo>
                    <a:pt x="69254" y="68206"/>
                  </a:lnTo>
                  <a:lnTo>
                    <a:pt x="70685" y="68842"/>
                  </a:lnTo>
                  <a:lnTo>
                    <a:pt x="71834" y="70087"/>
                  </a:lnTo>
                  <a:lnTo>
                    <a:pt x="70328" y="74355"/>
                  </a:lnTo>
                  <a:lnTo>
                    <a:pt x="67524" y="74296"/>
                  </a:lnTo>
                  <a:lnTo>
                    <a:pt x="64896" y="74241"/>
                  </a:lnTo>
                  <a:lnTo>
                    <a:pt x="63506" y="74102"/>
                  </a:lnTo>
                  <a:lnTo>
                    <a:pt x="62027" y="73683"/>
                  </a:lnTo>
                  <a:lnTo>
                    <a:pt x="61353" y="72821"/>
                  </a:lnTo>
                  <a:lnTo>
                    <a:pt x="60532" y="71780"/>
                  </a:lnTo>
                  <a:lnTo>
                    <a:pt x="60756" y="71143"/>
                  </a:lnTo>
                  <a:lnTo>
                    <a:pt x="63218" y="69334"/>
                  </a:lnTo>
                  <a:lnTo>
                    <a:pt x="63587" y="68833"/>
                  </a:lnTo>
                  <a:lnTo>
                    <a:pt x="63334" y="68566"/>
                  </a:lnTo>
                  <a:lnTo>
                    <a:pt x="63582" y="67769"/>
                  </a:lnTo>
                  <a:lnTo>
                    <a:pt x="65474" y="65070"/>
                  </a:lnTo>
                  <a:lnTo>
                    <a:pt x="65719" y="63987"/>
                  </a:lnTo>
                  <a:lnTo>
                    <a:pt x="64872" y="63228"/>
                  </a:lnTo>
                  <a:lnTo>
                    <a:pt x="63652" y="62775"/>
                  </a:lnTo>
                  <a:lnTo>
                    <a:pt x="59685" y="61975"/>
                  </a:lnTo>
                  <a:lnTo>
                    <a:pt x="57796" y="60845"/>
                  </a:lnTo>
                  <a:lnTo>
                    <a:pt x="56922" y="59859"/>
                  </a:lnTo>
                  <a:lnTo>
                    <a:pt x="56039" y="59581"/>
                  </a:lnTo>
                  <a:lnTo>
                    <a:pt x="54738" y="59914"/>
                  </a:lnTo>
                  <a:lnTo>
                    <a:pt x="51452" y="60281"/>
                  </a:lnTo>
                  <a:lnTo>
                    <a:pt x="48780" y="59750"/>
                  </a:lnTo>
                  <a:lnTo>
                    <a:pt x="45623" y="57884"/>
                  </a:lnTo>
                  <a:lnTo>
                    <a:pt x="44891" y="56216"/>
                  </a:lnTo>
                  <a:lnTo>
                    <a:pt x="44505" y="54937"/>
                  </a:lnTo>
                  <a:lnTo>
                    <a:pt x="43717" y="54496"/>
                  </a:lnTo>
                  <a:lnTo>
                    <a:pt x="42657" y="55151"/>
                  </a:lnTo>
                  <a:lnTo>
                    <a:pt x="41313" y="56190"/>
                  </a:lnTo>
                  <a:lnTo>
                    <a:pt x="38663" y="56314"/>
                  </a:lnTo>
                  <a:lnTo>
                    <a:pt x="37907" y="56072"/>
                  </a:lnTo>
                  <a:lnTo>
                    <a:pt x="37778" y="55498"/>
                  </a:lnTo>
                  <a:lnTo>
                    <a:pt x="37626" y="54948"/>
                  </a:lnTo>
                  <a:lnTo>
                    <a:pt x="36898" y="54266"/>
                  </a:lnTo>
                  <a:lnTo>
                    <a:pt x="36110" y="53887"/>
                  </a:lnTo>
                  <a:lnTo>
                    <a:pt x="32747" y="55805"/>
                  </a:lnTo>
                  <a:lnTo>
                    <a:pt x="31498" y="55799"/>
                  </a:lnTo>
                  <a:lnTo>
                    <a:pt x="29919" y="55062"/>
                  </a:lnTo>
                  <a:lnTo>
                    <a:pt x="29139" y="54341"/>
                  </a:lnTo>
                  <a:lnTo>
                    <a:pt x="27412" y="54752"/>
                  </a:lnTo>
                  <a:lnTo>
                    <a:pt x="25860" y="55642"/>
                  </a:lnTo>
                  <a:lnTo>
                    <a:pt x="26392" y="57314"/>
                  </a:lnTo>
                  <a:lnTo>
                    <a:pt x="25556" y="57621"/>
                  </a:lnTo>
                  <a:lnTo>
                    <a:pt x="23642" y="57468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3"/>
            <p:cNvSpPr/>
            <p:nvPr/>
          </p:nvSpPr>
          <p:spPr>
            <a:xfrm>
              <a:off x="6703101" y="1968566"/>
              <a:ext cx="10843" cy="1817"/>
            </a:xfrm>
            <a:custGeom>
              <a:avLst/>
              <a:pathLst>
                <a:path w="10843" h="1817">
                  <a:moveTo>
                    <a:pt x="3745" y="1597"/>
                  </a:moveTo>
                  <a:lnTo>
                    <a:pt x="1171" y="1817"/>
                  </a:lnTo>
                  <a:lnTo>
                    <a:pt x="0" y="1430"/>
                  </a:lnTo>
                  <a:lnTo>
                    <a:pt x="6214" y="334"/>
                  </a:lnTo>
                  <a:lnTo>
                    <a:pt x="10146" y="0"/>
                  </a:lnTo>
                  <a:lnTo>
                    <a:pt x="10843" y="151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4"/>
            <p:cNvSpPr/>
            <p:nvPr/>
          </p:nvSpPr>
          <p:spPr>
            <a:xfrm>
              <a:off x="6715924" y="1967694"/>
              <a:ext cx="7599" cy="897"/>
            </a:xfrm>
            <a:custGeom>
              <a:avLst/>
              <a:pathLst>
                <a:path w="7599" h="897">
                  <a:moveTo>
                    <a:pt x="7599" y="449"/>
                  </a:moveTo>
                  <a:lnTo>
                    <a:pt x="2148" y="897"/>
                  </a:lnTo>
                  <a:lnTo>
                    <a:pt x="304" y="558"/>
                  </a:lnTo>
                  <a:lnTo>
                    <a:pt x="0" y="237"/>
                  </a:lnTo>
                  <a:lnTo>
                    <a:pt x="1486" y="47"/>
                  </a:lnTo>
                  <a:lnTo>
                    <a:pt x="6133" y="0"/>
                  </a:lnTo>
                  <a:lnTo>
                    <a:pt x="7569" y="279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5"/>
            <p:cNvSpPr/>
            <p:nvPr/>
          </p:nvSpPr>
          <p:spPr>
            <a:xfrm>
              <a:off x="6729879" y="1966592"/>
              <a:ext cx="4811" cy="1055"/>
            </a:xfrm>
            <a:custGeom>
              <a:avLst/>
              <a:pathLst>
                <a:path w="4811" h="1055">
                  <a:moveTo>
                    <a:pt x="4811" y="117"/>
                  </a:moveTo>
                  <a:lnTo>
                    <a:pt x="939" y="1055"/>
                  </a:lnTo>
                  <a:lnTo>
                    <a:pt x="0" y="858"/>
                  </a:lnTo>
                  <a:lnTo>
                    <a:pt x="232" y="586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6"/>
            <p:cNvSpPr/>
            <p:nvPr/>
          </p:nvSpPr>
          <p:spPr>
            <a:xfrm>
              <a:off x="6743221" y="1963538"/>
              <a:ext cx="4387" cy="1279"/>
            </a:xfrm>
            <a:custGeom>
              <a:avLst/>
              <a:pathLst>
                <a:path w="4387" h="1279">
                  <a:moveTo>
                    <a:pt x="2560" y="1187"/>
                  </a:moveTo>
                  <a:lnTo>
                    <a:pt x="0" y="1279"/>
                  </a:lnTo>
                  <a:lnTo>
                    <a:pt x="731" y="547"/>
                  </a:lnTo>
                  <a:lnTo>
                    <a:pt x="3108" y="0"/>
                  </a:lnTo>
                  <a:lnTo>
                    <a:pt x="4387" y="0"/>
                  </a:lnTo>
                  <a:close/>
                </a:path>
              </a:pathLst>
            </a:custGeom>
            <a:solidFill>
              <a:srgbClr val="FCE3DD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7"/>
            <p:cNvSpPr/>
            <p:nvPr/>
          </p:nvSpPr>
          <p:spPr>
            <a:xfrm>
              <a:off x="6695911" y="1774893"/>
              <a:ext cx="4393" cy="7275"/>
            </a:xfrm>
            <a:custGeom>
              <a:avLst/>
              <a:pathLst>
                <a:path w="4393" h="7275">
                  <a:moveTo>
                    <a:pt x="4304" y="3992"/>
                  </a:moveTo>
                  <a:lnTo>
                    <a:pt x="4393" y="7275"/>
                  </a:lnTo>
                  <a:lnTo>
                    <a:pt x="1848" y="7027"/>
                  </a:lnTo>
                  <a:lnTo>
                    <a:pt x="704" y="5768"/>
                  </a:lnTo>
                  <a:lnTo>
                    <a:pt x="372" y="4964"/>
                  </a:lnTo>
                  <a:lnTo>
                    <a:pt x="572" y="3064"/>
                  </a:lnTo>
                  <a:lnTo>
                    <a:pt x="0" y="1105"/>
                  </a:lnTo>
                  <a:lnTo>
                    <a:pt x="750" y="132"/>
                  </a:lnTo>
                  <a:lnTo>
                    <a:pt x="1673" y="0"/>
                  </a:lnTo>
                  <a:lnTo>
                    <a:pt x="3319" y="1743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8"/>
            <p:cNvSpPr/>
            <p:nvPr/>
          </p:nvSpPr>
          <p:spPr>
            <a:xfrm>
              <a:off x="6692290" y="1754242"/>
              <a:ext cx="4814" cy="3521"/>
            </a:xfrm>
            <a:custGeom>
              <a:avLst/>
              <a:pathLst>
                <a:path w="4814" h="3521">
                  <a:moveTo>
                    <a:pt x="4412" y="3172"/>
                  </a:moveTo>
                  <a:lnTo>
                    <a:pt x="1964" y="3521"/>
                  </a:lnTo>
                  <a:lnTo>
                    <a:pt x="0" y="3223"/>
                  </a:lnTo>
                  <a:lnTo>
                    <a:pt x="701" y="584"/>
                  </a:lnTo>
                  <a:lnTo>
                    <a:pt x="1729" y="152"/>
                  </a:lnTo>
                  <a:lnTo>
                    <a:pt x="3216" y="0"/>
                  </a:lnTo>
                  <a:lnTo>
                    <a:pt x="4814" y="1412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79"/>
            <p:cNvSpPr/>
            <p:nvPr/>
          </p:nvSpPr>
          <p:spPr>
            <a:xfrm>
              <a:off x="6775329" y="1691473"/>
              <a:ext cx="9310" cy="3699"/>
            </a:xfrm>
            <a:custGeom>
              <a:avLst/>
              <a:pathLst>
                <a:path w="9310" h="3699">
                  <a:moveTo>
                    <a:pt x="8255" y="3680"/>
                  </a:moveTo>
                  <a:lnTo>
                    <a:pt x="5545" y="3699"/>
                  </a:lnTo>
                  <a:lnTo>
                    <a:pt x="2328" y="3273"/>
                  </a:lnTo>
                  <a:lnTo>
                    <a:pt x="313" y="2369"/>
                  </a:lnTo>
                  <a:lnTo>
                    <a:pt x="0" y="1572"/>
                  </a:lnTo>
                  <a:lnTo>
                    <a:pt x="3713" y="580"/>
                  </a:lnTo>
                  <a:lnTo>
                    <a:pt x="7448" y="0"/>
                  </a:lnTo>
                  <a:lnTo>
                    <a:pt x="9178" y="1090"/>
                  </a:lnTo>
                  <a:lnTo>
                    <a:pt x="9310" y="2884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0"/>
            <p:cNvSpPr/>
            <p:nvPr/>
          </p:nvSpPr>
          <p:spPr>
            <a:xfrm>
              <a:off x="6788679" y="1682248"/>
              <a:ext cx="14583" cy="3864"/>
            </a:xfrm>
            <a:custGeom>
              <a:avLst/>
              <a:pathLst>
                <a:path w="14583" h="3864">
                  <a:moveTo>
                    <a:pt x="5076" y="3799"/>
                  </a:moveTo>
                  <a:lnTo>
                    <a:pt x="1907" y="3864"/>
                  </a:lnTo>
                  <a:lnTo>
                    <a:pt x="0" y="3246"/>
                  </a:lnTo>
                  <a:lnTo>
                    <a:pt x="4536" y="2011"/>
                  </a:lnTo>
                  <a:lnTo>
                    <a:pt x="11655" y="837"/>
                  </a:lnTo>
                  <a:lnTo>
                    <a:pt x="12332" y="91"/>
                  </a:lnTo>
                  <a:lnTo>
                    <a:pt x="13196" y="0"/>
                  </a:lnTo>
                  <a:lnTo>
                    <a:pt x="14426" y="917"/>
                  </a:lnTo>
                  <a:lnTo>
                    <a:pt x="14583" y="2173"/>
                  </a:lnTo>
                  <a:lnTo>
                    <a:pt x="13800" y="2795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1"/>
            <p:cNvSpPr/>
            <p:nvPr/>
          </p:nvSpPr>
          <p:spPr>
            <a:xfrm>
              <a:off x="6856458" y="1649803"/>
              <a:ext cx="13992" cy="3887"/>
            </a:xfrm>
            <a:custGeom>
              <a:avLst/>
              <a:pathLst>
                <a:path w="13992" h="3887">
                  <a:moveTo>
                    <a:pt x="13584" y="3118"/>
                  </a:moveTo>
                  <a:lnTo>
                    <a:pt x="12135" y="3887"/>
                  </a:lnTo>
                  <a:lnTo>
                    <a:pt x="8916" y="3269"/>
                  </a:lnTo>
                  <a:lnTo>
                    <a:pt x="2561" y="3747"/>
                  </a:lnTo>
                  <a:lnTo>
                    <a:pt x="0" y="2995"/>
                  </a:lnTo>
                  <a:lnTo>
                    <a:pt x="2034" y="1532"/>
                  </a:lnTo>
                  <a:lnTo>
                    <a:pt x="7769" y="0"/>
                  </a:lnTo>
                  <a:lnTo>
                    <a:pt x="10853" y="70"/>
                  </a:lnTo>
                  <a:lnTo>
                    <a:pt x="13992" y="1956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2"/>
            <p:cNvSpPr/>
            <p:nvPr/>
          </p:nvSpPr>
          <p:spPr>
            <a:xfrm>
              <a:off x="6884791" y="1629708"/>
              <a:ext cx="6579" cy="3045"/>
            </a:xfrm>
            <a:custGeom>
              <a:avLst/>
              <a:pathLst>
                <a:path w="6579" h="3045">
                  <a:moveTo>
                    <a:pt x="5605" y="2194"/>
                  </a:moveTo>
                  <a:lnTo>
                    <a:pt x="3778" y="3045"/>
                  </a:lnTo>
                  <a:lnTo>
                    <a:pt x="364" y="2801"/>
                  </a:lnTo>
                  <a:lnTo>
                    <a:pt x="0" y="2071"/>
                  </a:lnTo>
                  <a:lnTo>
                    <a:pt x="974" y="608"/>
                  </a:lnTo>
                  <a:lnTo>
                    <a:pt x="3046" y="0"/>
                  </a:lnTo>
                  <a:lnTo>
                    <a:pt x="5726" y="120"/>
                  </a:lnTo>
                  <a:lnTo>
                    <a:pt x="6579" y="731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3"/>
            <p:cNvSpPr/>
            <p:nvPr/>
          </p:nvSpPr>
          <p:spPr>
            <a:xfrm>
              <a:off x="6903150" y="1621267"/>
              <a:ext cx="9653" cy="3103"/>
            </a:xfrm>
            <a:custGeom>
              <a:avLst/>
              <a:pathLst>
                <a:path w="9653" h="3103">
                  <a:moveTo>
                    <a:pt x="2212" y="3023"/>
                  </a:moveTo>
                  <a:lnTo>
                    <a:pt x="0" y="3103"/>
                  </a:lnTo>
                  <a:lnTo>
                    <a:pt x="18" y="1974"/>
                  </a:lnTo>
                  <a:lnTo>
                    <a:pt x="1287" y="947"/>
                  </a:lnTo>
                  <a:lnTo>
                    <a:pt x="3297" y="261"/>
                  </a:lnTo>
                  <a:lnTo>
                    <a:pt x="5883" y="78"/>
                  </a:lnTo>
                  <a:lnTo>
                    <a:pt x="8775" y="0"/>
                  </a:lnTo>
                  <a:lnTo>
                    <a:pt x="9653" y="543"/>
                  </a:lnTo>
                  <a:lnTo>
                    <a:pt x="7990" y="1312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4"/>
            <p:cNvSpPr/>
            <p:nvPr/>
          </p:nvSpPr>
          <p:spPr>
            <a:xfrm>
              <a:off x="6900327" y="1615763"/>
              <a:ext cx="8160" cy="4806"/>
            </a:xfrm>
            <a:custGeom>
              <a:avLst/>
              <a:pathLst>
                <a:path w="8160" h="4806">
                  <a:moveTo>
                    <a:pt x="2558" y="4622"/>
                  </a:moveTo>
                  <a:lnTo>
                    <a:pt x="0" y="4806"/>
                  </a:lnTo>
                  <a:lnTo>
                    <a:pt x="426" y="3586"/>
                  </a:lnTo>
                  <a:lnTo>
                    <a:pt x="2496" y="2428"/>
                  </a:lnTo>
                  <a:lnTo>
                    <a:pt x="3289" y="1636"/>
                  </a:lnTo>
                  <a:lnTo>
                    <a:pt x="3702" y="705"/>
                  </a:lnTo>
                  <a:lnTo>
                    <a:pt x="5529" y="0"/>
                  </a:lnTo>
                  <a:lnTo>
                    <a:pt x="8109" y="901"/>
                  </a:lnTo>
                  <a:lnTo>
                    <a:pt x="8160" y="2434"/>
                  </a:lnTo>
                  <a:lnTo>
                    <a:pt x="6881" y="383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5"/>
            <p:cNvSpPr/>
            <p:nvPr/>
          </p:nvSpPr>
          <p:spPr>
            <a:xfrm>
              <a:off x="6914052" y="1564342"/>
              <a:ext cx="8257" cy="6911"/>
            </a:xfrm>
            <a:custGeom>
              <a:avLst/>
              <a:pathLst>
                <a:path w="8257" h="6911">
                  <a:moveTo>
                    <a:pt x="4083" y="5449"/>
                  </a:moveTo>
                  <a:lnTo>
                    <a:pt x="0" y="6911"/>
                  </a:lnTo>
                  <a:lnTo>
                    <a:pt x="1489" y="4243"/>
                  </a:lnTo>
                  <a:lnTo>
                    <a:pt x="3694" y="1543"/>
                  </a:lnTo>
                  <a:lnTo>
                    <a:pt x="6743" y="0"/>
                  </a:lnTo>
                  <a:lnTo>
                    <a:pt x="8257" y="605"/>
                  </a:lnTo>
                  <a:lnTo>
                    <a:pt x="7564" y="1897"/>
                  </a:lnTo>
                  <a:lnTo>
                    <a:pt x="7577" y="3174"/>
                  </a:lnTo>
                  <a:lnTo>
                    <a:pt x="6924" y="3779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6"/>
            <p:cNvSpPr/>
            <p:nvPr/>
          </p:nvSpPr>
          <p:spPr>
            <a:xfrm>
              <a:off x="6924429" y="1558683"/>
              <a:ext cx="25404" cy="7758"/>
            </a:xfrm>
            <a:custGeom>
              <a:avLst/>
              <a:pathLst>
                <a:path w="25404" h="7758">
                  <a:moveTo>
                    <a:pt x="18607" y="298"/>
                  </a:moveTo>
                  <a:lnTo>
                    <a:pt x="20250" y="770"/>
                  </a:lnTo>
                  <a:lnTo>
                    <a:pt x="24544" y="632"/>
                  </a:lnTo>
                  <a:lnTo>
                    <a:pt x="25404" y="809"/>
                  </a:lnTo>
                  <a:lnTo>
                    <a:pt x="24794" y="1589"/>
                  </a:lnTo>
                  <a:lnTo>
                    <a:pt x="22930" y="2447"/>
                  </a:lnTo>
                  <a:lnTo>
                    <a:pt x="19017" y="2973"/>
                  </a:lnTo>
                  <a:lnTo>
                    <a:pt x="17257" y="4284"/>
                  </a:lnTo>
                  <a:lnTo>
                    <a:pt x="15997" y="4729"/>
                  </a:lnTo>
                  <a:lnTo>
                    <a:pt x="12618" y="4734"/>
                  </a:lnTo>
                  <a:lnTo>
                    <a:pt x="10624" y="5037"/>
                  </a:lnTo>
                  <a:lnTo>
                    <a:pt x="8171" y="6202"/>
                  </a:lnTo>
                  <a:lnTo>
                    <a:pt x="6209" y="5343"/>
                  </a:lnTo>
                  <a:lnTo>
                    <a:pt x="5661" y="5953"/>
                  </a:lnTo>
                  <a:lnTo>
                    <a:pt x="5305" y="7043"/>
                  </a:lnTo>
                  <a:lnTo>
                    <a:pt x="4215" y="7363"/>
                  </a:lnTo>
                  <a:lnTo>
                    <a:pt x="825" y="7758"/>
                  </a:lnTo>
                  <a:lnTo>
                    <a:pt x="0" y="5219"/>
                  </a:lnTo>
                  <a:lnTo>
                    <a:pt x="1559" y="4297"/>
                  </a:lnTo>
                  <a:lnTo>
                    <a:pt x="2782" y="3196"/>
                  </a:lnTo>
                  <a:lnTo>
                    <a:pt x="4655" y="3027"/>
                  </a:lnTo>
                  <a:lnTo>
                    <a:pt x="6333" y="3119"/>
                  </a:lnTo>
                  <a:lnTo>
                    <a:pt x="9353" y="748"/>
                  </a:lnTo>
                  <a:lnTo>
                    <a:pt x="13490" y="75"/>
                  </a:lnTo>
                  <a:lnTo>
                    <a:pt x="16153" y="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7"/>
            <p:cNvSpPr/>
            <p:nvPr/>
          </p:nvSpPr>
          <p:spPr>
            <a:xfrm>
              <a:off x="6956869" y="1538458"/>
              <a:ext cx="28273" cy="11099"/>
            </a:xfrm>
            <a:custGeom>
              <a:avLst/>
              <a:pathLst>
                <a:path w="28273" h="11099">
                  <a:moveTo>
                    <a:pt x="23038" y="1793"/>
                  </a:moveTo>
                  <a:lnTo>
                    <a:pt x="26632" y="4575"/>
                  </a:lnTo>
                  <a:lnTo>
                    <a:pt x="28273" y="6201"/>
                  </a:lnTo>
                  <a:lnTo>
                    <a:pt x="26943" y="9274"/>
                  </a:lnTo>
                  <a:lnTo>
                    <a:pt x="23451" y="10824"/>
                  </a:lnTo>
                  <a:lnTo>
                    <a:pt x="18061" y="11099"/>
                  </a:lnTo>
                  <a:lnTo>
                    <a:pt x="14281" y="10971"/>
                  </a:lnTo>
                  <a:lnTo>
                    <a:pt x="11898" y="10225"/>
                  </a:lnTo>
                  <a:lnTo>
                    <a:pt x="11601" y="9388"/>
                  </a:lnTo>
                  <a:lnTo>
                    <a:pt x="10225" y="9141"/>
                  </a:lnTo>
                  <a:lnTo>
                    <a:pt x="6595" y="10215"/>
                  </a:lnTo>
                  <a:lnTo>
                    <a:pt x="4072" y="10361"/>
                  </a:lnTo>
                  <a:lnTo>
                    <a:pt x="863" y="9527"/>
                  </a:lnTo>
                  <a:lnTo>
                    <a:pt x="0" y="8195"/>
                  </a:lnTo>
                  <a:lnTo>
                    <a:pt x="3405" y="6525"/>
                  </a:lnTo>
                  <a:lnTo>
                    <a:pt x="4981" y="5227"/>
                  </a:lnTo>
                  <a:lnTo>
                    <a:pt x="8759" y="5342"/>
                  </a:lnTo>
                  <a:lnTo>
                    <a:pt x="9704" y="5745"/>
                  </a:lnTo>
                  <a:lnTo>
                    <a:pt x="11838" y="5997"/>
                  </a:lnTo>
                  <a:lnTo>
                    <a:pt x="13136" y="4433"/>
                  </a:lnTo>
                  <a:lnTo>
                    <a:pt x="12837" y="3353"/>
                  </a:lnTo>
                  <a:lnTo>
                    <a:pt x="13787" y="2601"/>
                  </a:lnTo>
                  <a:lnTo>
                    <a:pt x="18350" y="3142"/>
                  </a:lnTo>
                  <a:lnTo>
                    <a:pt x="18358" y="206"/>
                  </a:lnTo>
                  <a:lnTo>
                    <a:pt x="20129" y="0"/>
                  </a:lnTo>
                  <a:lnTo>
                    <a:pt x="20854" y="112"/>
                  </a:lnTo>
                  <a:lnTo>
                    <a:pt x="22166" y="731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8"/>
            <p:cNvSpPr/>
            <p:nvPr/>
          </p:nvSpPr>
          <p:spPr>
            <a:xfrm>
              <a:off x="6953657" y="1530333"/>
              <a:ext cx="63285" cy="31054"/>
            </a:xfrm>
            <a:custGeom>
              <a:avLst/>
              <a:pathLst>
                <a:path w="63285" h="31054">
                  <a:moveTo>
                    <a:pt x="41537" y="20471"/>
                  </a:moveTo>
                  <a:lnTo>
                    <a:pt x="41869" y="20666"/>
                  </a:lnTo>
                  <a:lnTo>
                    <a:pt x="45633" y="18005"/>
                  </a:lnTo>
                  <a:lnTo>
                    <a:pt x="49805" y="17175"/>
                  </a:lnTo>
                  <a:lnTo>
                    <a:pt x="50064" y="16249"/>
                  </a:lnTo>
                  <a:lnTo>
                    <a:pt x="51681" y="15353"/>
                  </a:lnTo>
                  <a:lnTo>
                    <a:pt x="51497" y="13890"/>
                  </a:lnTo>
                  <a:lnTo>
                    <a:pt x="52320" y="12702"/>
                  </a:lnTo>
                  <a:lnTo>
                    <a:pt x="54447" y="12387"/>
                  </a:lnTo>
                  <a:lnTo>
                    <a:pt x="55775" y="11985"/>
                  </a:lnTo>
                  <a:lnTo>
                    <a:pt x="57248" y="11764"/>
                  </a:lnTo>
                  <a:lnTo>
                    <a:pt x="59909" y="12725"/>
                  </a:lnTo>
                  <a:lnTo>
                    <a:pt x="61415" y="13792"/>
                  </a:lnTo>
                  <a:lnTo>
                    <a:pt x="63285" y="16179"/>
                  </a:lnTo>
                  <a:lnTo>
                    <a:pt x="62508" y="18488"/>
                  </a:lnTo>
                  <a:lnTo>
                    <a:pt x="57499" y="20288"/>
                  </a:lnTo>
                  <a:lnTo>
                    <a:pt x="53519" y="21100"/>
                  </a:lnTo>
                  <a:lnTo>
                    <a:pt x="49498" y="23167"/>
                  </a:lnTo>
                  <a:lnTo>
                    <a:pt x="47476" y="24858"/>
                  </a:lnTo>
                  <a:lnTo>
                    <a:pt x="45741" y="25223"/>
                  </a:lnTo>
                  <a:lnTo>
                    <a:pt x="44643" y="25086"/>
                  </a:lnTo>
                  <a:lnTo>
                    <a:pt x="43666" y="24677"/>
                  </a:lnTo>
                  <a:lnTo>
                    <a:pt x="41629" y="24676"/>
                  </a:lnTo>
                  <a:lnTo>
                    <a:pt x="39386" y="26142"/>
                  </a:lnTo>
                  <a:lnTo>
                    <a:pt x="32615" y="27335"/>
                  </a:lnTo>
                  <a:lnTo>
                    <a:pt x="29960" y="26991"/>
                  </a:lnTo>
                  <a:lnTo>
                    <a:pt x="29838" y="25528"/>
                  </a:lnTo>
                  <a:lnTo>
                    <a:pt x="28254" y="25650"/>
                  </a:lnTo>
                  <a:lnTo>
                    <a:pt x="25717" y="27403"/>
                  </a:lnTo>
                  <a:lnTo>
                    <a:pt x="23235" y="27988"/>
                  </a:lnTo>
                  <a:lnTo>
                    <a:pt x="21567" y="28168"/>
                  </a:lnTo>
                  <a:lnTo>
                    <a:pt x="18504" y="27508"/>
                  </a:lnTo>
                  <a:lnTo>
                    <a:pt x="10270" y="30495"/>
                  </a:lnTo>
                  <a:lnTo>
                    <a:pt x="2550" y="31054"/>
                  </a:lnTo>
                  <a:lnTo>
                    <a:pt x="8" y="30708"/>
                  </a:lnTo>
                  <a:lnTo>
                    <a:pt x="0" y="28880"/>
                  </a:lnTo>
                  <a:lnTo>
                    <a:pt x="4989" y="26542"/>
                  </a:lnTo>
                  <a:lnTo>
                    <a:pt x="9080" y="24917"/>
                  </a:lnTo>
                  <a:lnTo>
                    <a:pt x="23159" y="23782"/>
                  </a:lnTo>
                  <a:lnTo>
                    <a:pt x="31927" y="18963"/>
                  </a:lnTo>
                  <a:lnTo>
                    <a:pt x="34045" y="13726"/>
                  </a:lnTo>
                  <a:lnTo>
                    <a:pt x="36118" y="11836"/>
                  </a:lnTo>
                  <a:lnTo>
                    <a:pt x="35144" y="10767"/>
                  </a:lnTo>
                  <a:lnTo>
                    <a:pt x="32785" y="10579"/>
                  </a:lnTo>
                  <a:lnTo>
                    <a:pt x="32642" y="8938"/>
                  </a:lnTo>
                  <a:lnTo>
                    <a:pt x="33873" y="7145"/>
                  </a:lnTo>
                  <a:lnTo>
                    <a:pt x="38474" y="4683"/>
                  </a:lnTo>
                  <a:lnTo>
                    <a:pt x="41029" y="3634"/>
                  </a:lnTo>
                  <a:lnTo>
                    <a:pt x="45193" y="667"/>
                  </a:lnTo>
                  <a:lnTo>
                    <a:pt x="47201" y="0"/>
                  </a:lnTo>
                  <a:lnTo>
                    <a:pt x="49487" y="0"/>
                  </a:lnTo>
                  <a:lnTo>
                    <a:pt x="51738" y="777"/>
                  </a:lnTo>
                  <a:lnTo>
                    <a:pt x="51333" y="2366"/>
                  </a:lnTo>
                  <a:lnTo>
                    <a:pt x="47957" y="5233"/>
                  </a:lnTo>
                  <a:lnTo>
                    <a:pt x="42956" y="7677"/>
                  </a:lnTo>
                  <a:lnTo>
                    <a:pt x="43566" y="9431"/>
                  </a:lnTo>
                  <a:lnTo>
                    <a:pt x="45558" y="10875"/>
                  </a:lnTo>
                  <a:lnTo>
                    <a:pt x="46046" y="13343"/>
                  </a:lnTo>
                  <a:lnTo>
                    <a:pt x="46168" y="15719"/>
                  </a:lnTo>
                  <a:lnTo>
                    <a:pt x="42376" y="18929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89"/>
            <p:cNvSpPr/>
            <p:nvPr/>
          </p:nvSpPr>
          <p:spPr>
            <a:xfrm>
              <a:off x="7024213" y="1522203"/>
              <a:ext cx="34993" cy="16098"/>
            </a:xfrm>
            <a:custGeom>
              <a:avLst/>
              <a:pathLst>
                <a:path w="34993" h="16098">
                  <a:moveTo>
                    <a:pt x="19138" y="0"/>
                  </a:moveTo>
                  <a:lnTo>
                    <a:pt x="22460" y="1579"/>
                  </a:lnTo>
                  <a:lnTo>
                    <a:pt x="23955" y="1096"/>
                  </a:lnTo>
                  <a:lnTo>
                    <a:pt x="26894" y="917"/>
                  </a:lnTo>
                  <a:lnTo>
                    <a:pt x="29080" y="1472"/>
                  </a:lnTo>
                  <a:lnTo>
                    <a:pt x="30866" y="2475"/>
                  </a:lnTo>
                  <a:lnTo>
                    <a:pt x="32985" y="2521"/>
                  </a:lnTo>
                  <a:lnTo>
                    <a:pt x="34315" y="3833"/>
                  </a:lnTo>
                  <a:lnTo>
                    <a:pt x="34993" y="5540"/>
                  </a:lnTo>
                  <a:lnTo>
                    <a:pt x="33454" y="6815"/>
                  </a:lnTo>
                  <a:lnTo>
                    <a:pt x="31271" y="7392"/>
                  </a:lnTo>
                  <a:lnTo>
                    <a:pt x="30680" y="8895"/>
                  </a:lnTo>
                  <a:lnTo>
                    <a:pt x="31509" y="11000"/>
                  </a:lnTo>
                  <a:lnTo>
                    <a:pt x="26613" y="11722"/>
                  </a:lnTo>
                  <a:lnTo>
                    <a:pt x="20938" y="12043"/>
                  </a:lnTo>
                  <a:lnTo>
                    <a:pt x="18720" y="11037"/>
                  </a:lnTo>
                  <a:lnTo>
                    <a:pt x="14181" y="12883"/>
                  </a:lnTo>
                  <a:lnTo>
                    <a:pt x="9685" y="15759"/>
                  </a:lnTo>
                  <a:lnTo>
                    <a:pt x="7518" y="16098"/>
                  </a:lnTo>
                  <a:lnTo>
                    <a:pt x="7367" y="15187"/>
                  </a:lnTo>
                  <a:lnTo>
                    <a:pt x="4137" y="14558"/>
                  </a:lnTo>
                  <a:lnTo>
                    <a:pt x="0" y="14522"/>
                  </a:lnTo>
                  <a:lnTo>
                    <a:pt x="137" y="13847"/>
                  </a:lnTo>
                  <a:lnTo>
                    <a:pt x="887" y="13371"/>
                  </a:lnTo>
                  <a:lnTo>
                    <a:pt x="4458" y="12665"/>
                  </a:lnTo>
                  <a:lnTo>
                    <a:pt x="5170" y="11208"/>
                  </a:lnTo>
                  <a:lnTo>
                    <a:pt x="4522" y="8608"/>
                  </a:lnTo>
                  <a:lnTo>
                    <a:pt x="5151" y="7347"/>
                  </a:lnTo>
                  <a:lnTo>
                    <a:pt x="5286" y="6475"/>
                  </a:lnTo>
                  <a:lnTo>
                    <a:pt x="7531" y="5455"/>
                  </a:lnTo>
                  <a:lnTo>
                    <a:pt x="15209" y="5934"/>
                  </a:lnTo>
                  <a:lnTo>
                    <a:pt x="16140" y="4961"/>
                  </a:lnTo>
                  <a:lnTo>
                    <a:pt x="15557" y="4348"/>
                  </a:lnTo>
                  <a:lnTo>
                    <a:pt x="11590" y="3275"/>
                  </a:lnTo>
                  <a:lnTo>
                    <a:pt x="12200" y="2554"/>
                  </a:lnTo>
                  <a:lnTo>
                    <a:pt x="15063" y="1909"/>
                  </a:lnTo>
                  <a:lnTo>
                    <a:pt x="17773" y="1825"/>
                  </a:lnTo>
                  <a:lnTo>
                    <a:pt x="18588" y="733"/>
                  </a:lnTo>
                  <a:lnTo>
                    <a:pt x="18728" y="259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0"/>
            <p:cNvSpPr/>
            <p:nvPr/>
          </p:nvSpPr>
          <p:spPr>
            <a:xfrm>
              <a:off x="7381625" y="1513655"/>
              <a:ext cx="8592" cy="3814"/>
            </a:xfrm>
            <a:custGeom>
              <a:avLst/>
              <a:pathLst>
                <a:path w="8592" h="3814">
                  <a:moveTo>
                    <a:pt x="5856" y="3006"/>
                  </a:moveTo>
                  <a:lnTo>
                    <a:pt x="607" y="3814"/>
                  </a:lnTo>
                  <a:lnTo>
                    <a:pt x="0" y="3149"/>
                  </a:lnTo>
                  <a:lnTo>
                    <a:pt x="1152" y="2114"/>
                  </a:lnTo>
                  <a:lnTo>
                    <a:pt x="2531" y="0"/>
                  </a:lnTo>
                  <a:lnTo>
                    <a:pt x="4690" y="86"/>
                  </a:lnTo>
                  <a:lnTo>
                    <a:pt x="6873" y="893"/>
                  </a:lnTo>
                  <a:lnTo>
                    <a:pt x="8592" y="1856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1"/>
            <p:cNvSpPr/>
            <p:nvPr/>
          </p:nvSpPr>
          <p:spPr>
            <a:xfrm>
              <a:off x="7123547" y="1504666"/>
              <a:ext cx="11450" cy="4803"/>
            </a:xfrm>
            <a:custGeom>
              <a:avLst/>
              <a:pathLst>
                <a:path w="11450" h="4803">
                  <a:moveTo>
                    <a:pt x="10338" y="3899"/>
                  </a:moveTo>
                  <a:lnTo>
                    <a:pt x="8848" y="4541"/>
                  </a:lnTo>
                  <a:lnTo>
                    <a:pt x="6563" y="4803"/>
                  </a:lnTo>
                  <a:lnTo>
                    <a:pt x="5332" y="4405"/>
                  </a:lnTo>
                  <a:lnTo>
                    <a:pt x="3581" y="4143"/>
                  </a:lnTo>
                  <a:lnTo>
                    <a:pt x="1635" y="4263"/>
                  </a:lnTo>
                  <a:lnTo>
                    <a:pt x="0" y="3087"/>
                  </a:lnTo>
                  <a:lnTo>
                    <a:pt x="183" y="2099"/>
                  </a:lnTo>
                  <a:lnTo>
                    <a:pt x="2423" y="760"/>
                  </a:lnTo>
                  <a:lnTo>
                    <a:pt x="6903" y="0"/>
                  </a:lnTo>
                  <a:lnTo>
                    <a:pt x="10527" y="313"/>
                  </a:lnTo>
                  <a:lnTo>
                    <a:pt x="11450" y="701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2"/>
            <p:cNvSpPr/>
            <p:nvPr/>
          </p:nvSpPr>
          <p:spPr>
            <a:xfrm>
              <a:off x="7058785" y="1504207"/>
              <a:ext cx="42730" cy="19674"/>
            </a:xfrm>
            <a:custGeom>
              <a:avLst/>
              <a:pathLst>
                <a:path w="42730" h="19674">
                  <a:moveTo>
                    <a:pt x="32982" y="5003"/>
                  </a:moveTo>
                  <a:lnTo>
                    <a:pt x="35432" y="6507"/>
                  </a:lnTo>
                  <a:lnTo>
                    <a:pt x="37602" y="6363"/>
                  </a:lnTo>
                  <a:lnTo>
                    <a:pt x="38255" y="5795"/>
                  </a:lnTo>
                  <a:lnTo>
                    <a:pt x="39737" y="5514"/>
                  </a:lnTo>
                  <a:lnTo>
                    <a:pt x="42730" y="6309"/>
                  </a:lnTo>
                  <a:lnTo>
                    <a:pt x="42301" y="7662"/>
                  </a:lnTo>
                  <a:lnTo>
                    <a:pt x="38158" y="9369"/>
                  </a:lnTo>
                  <a:lnTo>
                    <a:pt x="35184" y="11805"/>
                  </a:lnTo>
                  <a:lnTo>
                    <a:pt x="31379" y="12370"/>
                  </a:lnTo>
                  <a:lnTo>
                    <a:pt x="29549" y="12076"/>
                  </a:lnTo>
                  <a:lnTo>
                    <a:pt x="26149" y="13482"/>
                  </a:lnTo>
                  <a:lnTo>
                    <a:pt x="23424" y="14943"/>
                  </a:lnTo>
                  <a:lnTo>
                    <a:pt x="20598" y="16790"/>
                  </a:lnTo>
                  <a:lnTo>
                    <a:pt x="20425" y="17743"/>
                  </a:lnTo>
                  <a:lnTo>
                    <a:pt x="19986" y="18471"/>
                  </a:lnTo>
                  <a:lnTo>
                    <a:pt x="9636" y="19195"/>
                  </a:lnTo>
                  <a:lnTo>
                    <a:pt x="5874" y="19674"/>
                  </a:lnTo>
                  <a:lnTo>
                    <a:pt x="1889" y="19056"/>
                  </a:lnTo>
                  <a:lnTo>
                    <a:pt x="0" y="17833"/>
                  </a:lnTo>
                  <a:lnTo>
                    <a:pt x="607" y="17170"/>
                  </a:lnTo>
                  <a:lnTo>
                    <a:pt x="4584" y="16904"/>
                  </a:lnTo>
                  <a:lnTo>
                    <a:pt x="4711" y="15770"/>
                  </a:lnTo>
                  <a:lnTo>
                    <a:pt x="5718" y="15078"/>
                  </a:lnTo>
                  <a:lnTo>
                    <a:pt x="7005" y="14700"/>
                  </a:lnTo>
                  <a:lnTo>
                    <a:pt x="7952" y="13253"/>
                  </a:lnTo>
                  <a:lnTo>
                    <a:pt x="9526" y="12875"/>
                  </a:lnTo>
                  <a:lnTo>
                    <a:pt x="12459" y="13231"/>
                  </a:lnTo>
                  <a:lnTo>
                    <a:pt x="14437" y="12183"/>
                  </a:lnTo>
                  <a:lnTo>
                    <a:pt x="15552" y="12004"/>
                  </a:lnTo>
                  <a:lnTo>
                    <a:pt x="16925" y="12872"/>
                  </a:lnTo>
                  <a:lnTo>
                    <a:pt x="17586" y="11678"/>
                  </a:lnTo>
                  <a:lnTo>
                    <a:pt x="16925" y="10588"/>
                  </a:lnTo>
                  <a:lnTo>
                    <a:pt x="17271" y="9852"/>
                  </a:lnTo>
                  <a:lnTo>
                    <a:pt x="21065" y="7940"/>
                  </a:lnTo>
                  <a:lnTo>
                    <a:pt x="22706" y="6546"/>
                  </a:lnTo>
                  <a:lnTo>
                    <a:pt x="25067" y="5649"/>
                  </a:lnTo>
                  <a:lnTo>
                    <a:pt x="27342" y="5792"/>
                  </a:lnTo>
                  <a:lnTo>
                    <a:pt x="28003" y="4470"/>
                  </a:lnTo>
                  <a:lnTo>
                    <a:pt x="27342" y="3116"/>
                  </a:lnTo>
                  <a:lnTo>
                    <a:pt x="27593" y="2234"/>
                  </a:lnTo>
                  <a:lnTo>
                    <a:pt x="29601" y="91"/>
                  </a:lnTo>
                  <a:lnTo>
                    <a:pt x="31811" y="0"/>
                  </a:lnTo>
                  <a:lnTo>
                    <a:pt x="32826" y="1904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3"/>
            <p:cNvSpPr/>
            <p:nvPr/>
          </p:nvSpPr>
          <p:spPr>
            <a:xfrm>
              <a:off x="7101272" y="1503485"/>
              <a:ext cx="13525" cy="5668"/>
            </a:xfrm>
            <a:custGeom>
              <a:avLst/>
              <a:pathLst>
                <a:path w="13525" h="5668">
                  <a:moveTo>
                    <a:pt x="4655" y="1571"/>
                  </a:moveTo>
                  <a:lnTo>
                    <a:pt x="6061" y="1895"/>
                  </a:lnTo>
                  <a:lnTo>
                    <a:pt x="7450" y="1694"/>
                  </a:lnTo>
                  <a:lnTo>
                    <a:pt x="8605" y="1980"/>
                  </a:lnTo>
                  <a:lnTo>
                    <a:pt x="10918" y="3435"/>
                  </a:lnTo>
                  <a:lnTo>
                    <a:pt x="13409" y="4007"/>
                  </a:lnTo>
                  <a:lnTo>
                    <a:pt x="13525" y="4740"/>
                  </a:lnTo>
                  <a:lnTo>
                    <a:pt x="11245" y="5453"/>
                  </a:lnTo>
                  <a:lnTo>
                    <a:pt x="8241" y="5668"/>
                  </a:lnTo>
                  <a:lnTo>
                    <a:pt x="5024" y="5420"/>
                  </a:lnTo>
                  <a:lnTo>
                    <a:pt x="4080" y="4506"/>
                  </a:lnTo>
                  <a:lnTo>
                    <a:pt x="3089" y="2991"/>
                  </a:lnTo>
                  <a:lnTo>
                    <a:pt x="399" y="1505"/>
                  </a:lnTo>
                  <a:lnTo>
                    <a:pt x="0" y="204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4"/>
            <p:cNvSpPr/>
            <p:nvPr/>
          </p:nvSpPr>
          <p:spPr>
            <a:xfrm>
              <a:off x="7192983" y="1493993"/>
              <a:ext cx="19986" cy="9242"/>
            </a:xfrm>
            <a:custGeom>
              <a:avLst/>
              <a:pathLst>
                <a:path w="19986" h="9242">
                  <a:moveTo>
                    <a:pt x="19276" y="1872"/>
                  </a:moveTo>
                  <a:lnTo>
                    <a:pt x="19791" y="3165"/>
                  </a:lnTo>
                  <a:lnTo>
                    <a:pt x="19986" y="4231"/>
                  </a:lnTo>
                  <a:lnTo>
                    <a:pt x="17408" y="5773"/>
                  </a:lnTo>
                  <a:lnTo>
                    <a:pt x="11469" y="7796"/>
                  </a:lnTo>
                  <a:lnTo>
                    <a:pt x="11809" y="8340"/>
                  </a:lnTo>
                  <a:lnTo>
                    <a:pt x="9752" y="8859"/>
                  </a:lnTo>
                  <a:lnTo>
                    <a:pt x="6671" y="9242"/>
                  </a:lnTo>
                  <a:lnTo>
                    <a:pt x="5043" y="8870"/>
                  </a:lnTo>
                  <a:lnTo>
                    <a:pt x="5267" y="7136"/>
                  </a:lnTo>
                  <a:lnTo>
                    <a:pt x="4776" y="6617"/>
                  </a:lnTo>
                  <a:lnTo>
                    <a:pt x="2436" y="7303"/>
                  </a:lnTo>
                  <a:lnTo>
                    <a:pt x="2" y="6422"/>
                  </a:lnTo>
                  <a:lnTo>
                    <a:pt x="0" y="5536"/>
                  </a:lnTo>
                  <a:lnTo>
                    <a:pt x="642" y="4767"/>
                  </a:lnTo>
                  <a:lnTo>
                    <a:pt x="2892" y="3597"/>
                  </a:lnTo>
                  <a:lnTo>
                    <a:pt x="6649" y="2791"/>
                  </a:lnTo>
                  <a:lnTo>
                    <a:pt x="9126" y="3093"/>
                  </a:lnTo>
                  <a:lnTo>
                    <a:pt x="17379" y="0"/>
                  </a:lnTo>
                  <a:lnTo>
                    <a:pt x="18269" y="647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5"/>
            <p:cNvSpPr/>
            <p:nvPr/>
          </p:nvSpPr>
          <p:spPr>
            <a:xfrm>
              <a:off x="7213584" y="1490393"/>
              <a:ext cx="11469" cy="6076"/>
            </a:xfrm>
            <a:custGeom>
              <a:avLst/>
              <a:pathLst>
                <a:path w="11469" h="6076">
                  <a:moveTo>
                    <a:pt x="9790" y="4973"/>
                  </a:moveTo>
                  <a:lnTo>
                    <a:pt x="4528" y="6076"/>
                  </a:lnTo>
                  <a:lnTo>
                    <a:pt x="1473" y="5126"/>
                  </a:lnTo>
                  <a:lnTo>
                    <a:pt x="188" y="4153"/>
                  </a:lnTo>
                  <a:lnTo>
                    <a:pt x="0" y="1992"/>
                  </a:lnTo>
                  <a:lnTo>
                    <a:pt x="715" y="678"/>
                  </a:lnTo>
                  <a:lnTo>
                    <a:pt x="3181" y="0"/>
                  </a:lnTo>
                  <a:lnTo>
                    <a:pt x="4787" y="496"/>
                  </a:lnTo>
                  <a:lnTo>
                    <a:pt x="5216" y="912"/>
                  </a:lnTo>
                  <a:lnTo>
                    <a:pt x="8101" y="1319"/>
                  </a:lnTo>
                  <a:lnTo>
                    <a:pt x="11469" y="2674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6"/>
            <p:cNvSpPr/>
            <p:nvPr/>
          </p:nvSpPr>
          <p:spPr>
            <a:xfrm>
              <a:off x="7167470" y="1487762"/>
              <a:ext cx="39958" cy="9213"/>
            </a:xfrm>
            <a:custGeom>
              <a:avLst/>
              <a:pathLst>
                <a:path w="39958" h="9213">
                  <a:moveTo>
                    <a:pt x="39958" y="740"/>
                  </a:moveTo>
                  <a:lnTo>
                    <a:pt x="39416" y="1606"/>
                  </a:lnTo>
                  <a:lnTo>
                    <a:pt x="38482" y="2450"/>
                  </a:lnTo>
                  <a:lnTo>
                    <a:pt x="36218" y="3340"/>
                  </a:lnTo>
                  <a:lnTo>
                    <a:pt x="29668" y="6866"/>
                  </a:lnTo>
                  <a:lnTo>
                    <a:pt x="25820" y="7434"/>
                  </a:lnTo>
                  <a:lnTo>
                    <a:pt x="24600" y="7987"/>
                  </a:lnTo>
                  <a:lnTo>
                    <a:pt x="23062" y="8318"/>
                  </a:lnTo>
                  <a:lnTo>
                    <a:pt x="18280" y="7835"/>
                  </a:lnTo>
                  <a:lnTo>
                    <a:pt x="16879" y="8550"/>
                  </a:lnTo>
                  <a:lnTo>
                    <a:pt x="15557" y="9028"/>
                  </a:lnTo>
                  <a:lnTo>
                    <a:pt x="12095" y="9213"/>
                  </a:lnTo>
                  <a:lnTo>
                    <a:pt x="10063" y="9057"/>
                  </a:lnTo>
                  <a:lnTo>
                    <a:pt x="4814" y="7750"/>
                  </a:lnTo>
                  <a:lnTo>
                    <a:pt x="1692" y="6335"/>
                  </a:lnTo>
                  <a:lnTo>
                    <a:pt x="0" y="5124"/>
                  </a:lnTo>
                  <a:lnTo>
                    <a:pt x="4849" y="5147"/>
                  </a:lnTo>
                  <a:lnTo>
                    <a:pt x="6579" y="4854"/>
                  </a:lnTo>
                  <a:lnTo>
                    <a:pt x="9831" y="5109"/>
                  </a:lnTo>
                  <a:lnTo>
                    <a:pt x="11784" y="3868"/>
                  </a:lnTo>
                  <a:lnTo>
                    <a:pt x="15921" y="4018"/>
                  </a:lnTo>
                  <a:lnTo>
                    <a:pt x="23863" y="3154"/>
                  </a:lnTo>
                  <a:lnTo>
                    <a:pt x="26778" y="3636"/>
                  </a:lnTo>
                  <a:lnTo>
                    <a:pt x="33441" y="748"/>
                  </a:lnTo>
                  <a:lnTo>
                    <a:pt x="35527" y="824"/>
                  </a:lnTo>
                  <a:lnTo>
                    <a:pt x="38717" y="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7"/>
            <p:cNvSpPr/>
            <p:nvPr/>
          </p:nvSpPr>
          <p:spPr>
            <a:xfrm>
              <a:off x="6695366" y="1480888"/>
              <a:ext cx="719872" cy="361185"/>
            </a:xfrm>
            <a:custGeom>
              <a:avLst/>
              <a:pathLst>
                <a:path w="719872" h="361185">
                  <a:moveTo>
                    <a:pt x="717360" y="36141"/>
                  </a:moveTo>
                  <a:lnTo>
                    <a:pt x="718863" y="39780"/>
                  </a:lnTo>
                  <a:lnTo>
                    <a:pt x="718817" y="41050"/>
                  </a:lnTo>
                  <a:lnTo>
                    <a:pt x="718105" y="42282"/>
                  </a:lnTo>
                  <a:lnTo>
                    <a:pt x="717111" y="42912"/>
                  </a:lnTo>
                  <a:lnTo>
                    <a:pt x="715125" y="43186"/>
                  </a:lnTo>
                  <a:lnTo>
                    <a:pt x="710333" y="43074"/>
                  </a:lnTo>
                  <a:lnTo>
                    <a:pt x="703818" y="41633"/>
                  </a:lnTo>
                  <a:lnTo>
                    <a:pt x="699614" y="40277"/>
                  </a:lnTo>
                  <a:lnTo>
                    <a:pt x="698305" y="40220"/>
                  </a:lnTo>
                  <a:lnTo>
                    <a:pt x="697741" y="40384"/>
                  </a:lnTo>
                  <a:lnTo>
                    <a:pt x="698755" y="41747"/>
                  </a:lnTo>
                  <a:lnTo>
                    <a:pt x="698486" y="42792"/>
                  </a:lnTo>
                  <a:lnTo>
                    <a:pt x="697851" y="43929"/>
                  </a:lnTo>
                  <a:lnTo>
                    <a:pt x="696969" y="44961"/>
                  </a:lnTo>
                  <a:lnTo>
                    <a:pt x="695738" y="45829"/>
                  </a:lnTo>
                  <a:lnTo>
                    <a:pt x="693161" y="46945"/>
                  </a:lnTo>
                  <a:lnTo>
                    <a:pt x="688703" y="47830"/>
                  </a:lnTo>
                  <a:lnTo>
                    <a:pt x="676422" y="49552"/>
                  </a:lnTo>
                  <a:lnTo>
                    <a:pt x="675447" y="50313"/>
                  </a:lnTo>
                  <a:lnTo>
                    <a:pt x="671494" y="55110"/>
                  </a:lnTo>
                  <a:lnTo>
                    <a:pt x="670414" y="55814"/>
                  </a:lnTo>
                  <a:lnTo>
                    <a:pt x="668968" y="56410"/>
                  </a:lnTo>
                  <a:lnTo>
                    <a:pt x="664747" y="57183"/>
                  </a:lnTo>
                  <a:lnTo>
                    <a:pt x="662704" y="56116"/>
                  </a:lnTo>
                  <a:lnTo>
                    <a:pt x="661066" y="54502"/>
                  </a:lnTo>
                  <a:lnTo>
                    <a:pt x="661444" y="52902"/>
                  </a:lnTo>
                  <a:lnTo>
                    <a:pt x="666380" y="49832"/>
                  </a:lnTo>
                  <a:lnTo>
                    <a:pt x="670992" y="47657"/>
                  </a:lnTo>
                  <a:lnTo>
                    <a:pt x="672293" y="46904"/>
                  </a:lnTo>
                  <a:lnTo>
                    <a:pt x="674905" y="44720"/>
                  </a:lnTo>
                  <a:lnTo>
                    <a:pt x="669605" y="39236"/>
                  </a:lnTo>
                  <a:lnTo>
                    <a:pt x="660176" y="37577"/>
                  </a:lnTo>
                  <a:lnTo>
                    <a:pt x="649435" y="35055"/>
                  </a:lnTo>
                  <a:lnTo>
                    <a:pt x="645495" y="33709"/>
                  </a:lnTo>
                  <a:lnTo>
                    <a:pt x="639364" y="30939"/>
                  </a:lnTo>
                  <a:lnTo>
                    <a:pt x="635017" y="28453"/>
                  </a:lnTo>
                  <a:lnTo>
                    <a:pt x="631090" y="28365"/>
                  </a:lnTo>
                  <a:lnTo>
                    <a:pt x="626775" y="28990"/>
                  </a:lnTo>
                  <a:lnTo>
                    <a:pt x="620042" y="31260"/>
                  </a:lnTo>
                  <a:lnTo>
                    <a:pt x="616107" y="32403"/>
                  </a:lnTo>
                  <a:lnTo>
                    <a:pt x="613948" y="32741"/>
                  </a:lnTo>
                  <a:lnTo>
                    <a:pt x="613428" y="32791"/>
                  </a:lnTo>
                  <a:lnTo>
                    <a:pt x="608608" y="32143"/>
                  </a:lnTo>
                  <a:lnTo>
                    <a:pt x="603246" y="32007"/>
                  </a:lnTo>
                  <a:lnTo>
                    <a:pt x="598936" y="32193"/>
                  </a:lnTo>
                  <a:lnTo>
                    <a:pt x="597309" y="32504"/>
                  </a:lnTo>
                  <a:lnTo>
                    <a:pt x="591307" y="36183"/>
                  </a:lnTo>
                  <a:lnTo>
                    <a:pt x="587105" y="38041"/>
                  </a:lnTo>
                  <a:lnTo>
                    <a:pt x="584792" y="38680"/>
                  </a:lnTo>
                  <a:lnTo>
                    <a:pt x="583108" y="39756"/>
                  </a:lnTo>
                  <a:lnTo>
                    <a:pt x="581727" y="41525"/>
                  </a:lnTo>
                  <a:lnTo>
                    <a:pt x="578650" y="47663"/>
                  </a:lnTo>
                  <a:lnTo>
                    <a:pt x="576356" y="49979"/>
                  </a:lnTo>
                  <a:lnTo>
                    <a:pt x="575844" y="51395"/>
                  </a:lnTo>
                  <a:lnTo>
                    <a:pt x="576383" y="55687"/>
                  </a:lnTo>
                  <a:lnTo>
                    <a:pt x="575836" y="58063"/>
                  </a:lnTo>
                  <a:lnTo>
                    <a:pt x="573026" y="60025"/>
                  </a:lnTo>
                  <a:lnTo>
                    <a:pt x="571054" y="60909"/>
                  </a:lnTo>
                  <a:lnTo>
                    <a:pt x="568444" y="61090"/>
                  </a:lnTo>
                  <a:lnTo>
                    <a:pt x="565025" y="61592"/>
                  </a:lnTo>
                  <a:lnTo>
                    <a:pt x="562040" y="62728"/>
                  </a:lnTo>
                  <a:lnTo>
                    <a:pt x="559933" y="64277"/>
                  </a:lnTo>
                  <a:lnTo>
                    <a:pt x="557558" y="67750"/>
                  </a:lnTo>
                  <a:lnTo>
                    <a:pt x="553537" y="69030"/>
                  </a:lnTo>
                  <a:lnTo>
                    <a:pt x="549697" y="68665"/>
                  </a:lnTo>
                  <a:lnTo>
                    <a:pt x="546955" y="67384"/>
                  </a:lnTo>
                  <a:lnTo>
                    <a:pt x="541077" y="66394"/>
                  </a:lnTo>
                  <a:lnTo>
                    <a:pt x="536697" y="65762"/>
                  </a:lnTo>
                  <a:lnTo>
                    <a:pt x="531781" y="64398"/>
                  </a:lnTo>
                  <a:lnTo>
                    <a:pt x="527449" y="63361"/>
                  </a:lnTo>
                  <a:lnTo>
                    <a:pt x="523488" y="63154"/>
                  </a:lnTo>
                  <a:lnTo>
                    <a:pt x="521237" y="64467"/>
                  </a:lnTo>
                  <a:lnTo>
                    <a:pt x="519426" y="65698"/>
                  </a:lnTo>
                  <a:lnTo>
                    <a:pt x="512669" y="66699"/>
                  </a:lnTo>
                  <a:lnTo>
                    <a:pt x="508842" y="67491"/>
                  </a:lnTo>
                  <a:lnTo>
                    <a:pt x="503877" y="67668"/>
                  </a:lnTo>
                  <a:lnTo>
                    <a:pt x="501869" y="66789"/>
                  </a:lnTo>
                  <a:lnTo>
                    <a:pt x="494666" y="66210"/>
                  </a:lnTo>
                  <a:lnTo>
                    <a:pt x="486090" y="65522"/>
                  </a:lnTo>
                  <a:lnTo>
                    <a:pt x="483610" y="65532"/>
                  </a:lnTo>
                  <a:lnTo>
                    <a:pt x="482835" y="63964"/>
                  </a:lnTo>
                  <a:lnTo>
                    <a:pt x="480555" y="61774"/>
                  </a:lnTo>
                  <a:lnTo>
                    <a:pt x="474456" y="57990"/>
                  </a:lnTo>
                  <a:lnTo>
                    <a:pt x="471963" y="56654"/>
                  </a:lnTo>
                  <a:lnTo>
                    <a:pt x="467272" y="53522"/>
                  </a:lnTo>
                  <a:lnTo>
                    <a:pt x="461802" y="50310"/>
                  </a:lnTo>
                  <a:lnTo>
                    <a:pt x="461028" y="50230"/>
                  </a:lnTo>
                  <a:lnTo>
                    <a:pt x="457366" y="50123"/>
                  </a:lnTo>
                  <a:lnTo>
                    <a:pt x="451993" y="50228"/>
                  </a:lnTo>
                  <a:lnTo>
                    <a:pt x="448593" y="50958"/>
                  </a:lnTo>
                  <a:lnTo>
                    <a:pt x="446447" y="51874"/>
                  </a:lnTo>
                  <a:lnTo>
                    <a:pt x="446075" y="52635"/>
                  </a:lnTo>
                  <a:lnTo>
                    <a:pt x="448153" y="55558"/>
                  </a:lnTo>
                  <a:lnTo>
                    <a:pt x="447508" y="56286"/>
                  </a:lnTo>
                  <a:lnTo>
                    <a:pt x="446436" y="56637"/>
                  </a:lnTo>
                  <a:lnTo>
                    <a:pt x="441560" y="55817"/>
                  </a:lnTo>
                  <a:lnTo>
                    <a:pt x="435663" y="55871"/>
                  </a:lnTo>
                  <a:lnTo>
                    <a:pt x="434179" y="56772"/>
                  </a:lnTo>
                  <a:lnTo>
                    <a:pt x="430582" y="56870"/>
                  </a:lnTo>
                  <a:lnTo>
                    <a:pt x="420211" y="57213"/>
                  </a:lnTo>
                  <a:lnTo>
                    <a:pt x="424788" y="59605"/>
                  </a:lnTo>
                  <a:lnTo>
                    <a:pt x="426302" y="60563"/>
                  </a:lnTo>
                  <a:lnTo>
                    <a:pt x="426604" y="61971"/>
                  </a:lnTo>
                  <a:lnTo>
                    <a:pt x="425813" y="64587"/>
                  </a:lnTo>
                  <a:lnTo>
                    <a:pt x="423619" y="66823"/>
                  </a:lnTo>
                  <a:lnTo>
                    <a:pt x="421061" y="68642"/>
                  </a:lnTo>
                  <a:lnTo>
                    <a:pt x="416125" y="70446"/>
                  </a:lnTo>
                  <a:lnTo>
                    <a:pt x="423619" y="72228"/>
                  </a:lnTo>
                  <a:lnTo>
                    <a:pt x="418533" y="74637"/>
                  </a:lnTo>
                  <a:lnTo>
                    <a:pt x="416152" y="75576"/>
                  </a:lnTo>
                  <a:lnTo>
                    <a:pt x="413394" y="75414"/>
                  </a:lnTo>
                  <a:lnTo>
                    <a:pt x="408453" y="74580"/>
                  </a:lnTo>
                  <a:lnTo>
                    <a:pt x="396509" y="72566"/>
                  </a:lnTo>
                  <a:lnTo>
                    <a:pt x="390807" y="71809"/>
                  </a:lnTo>
                  <a:lnTo>
                    <a:pt x="385712" y="71577"/>
                  </a:lnTo>
                  <a:lnTo>
                    <a:pt x="382992" y="71606"/>
                  </a:lnTo>
                  <a:lnTo>
                    <a:pt x="372181" y="69883"/>
                  </a:lnTo>
                  <a:lnTo>
                    <a:pt x="370092" y="70076"/>
                  </a:lnTo>
                  <a:lnTo>
                    <a:pt x="366212" y="70822"/>
                  </a:lnTo>
                  <a:lnTo>
                    <a:pt x="365782" y="72498"/>
                  </a:lnTo>
                  <a:lnTo>
                    <a:pt x="366028" y="76669"/>
                  </a:lnTo>
                  <a:lnTo>
                    <a:pt x="366600" y="79880"/>
                  </a:lnTo>
                  <a:lnTo>
                    <a:pt x="365173" y="81737"/>
                  </a:lnTo>
                  <a:lnTo>
                    <a:pt x="363742" y="82997"/>
                  </a:lnTo>
                  <a:lnTo>
                    <a:pt x="359416" y="86395"/>
                  </a:lnTo>
                  <a:lnTo>
                    <a:pt x="349691" y="84086"/>
                  </a:lnTo>
                  <a:lnTo>
                    <a:pt x="343055" y="82556"/>
                  </a:lnTo>
                  <a:lnTo>
                    <a:pt x="338796" y="84592"/>
                  </a:lnTo>
                  <a:lnTo>
                    <a:pt x="328104" y="88326"/>
                  </a:lnTo>
                  <a:lnTo>
                    <a:pt x="322631" y="95696"/>
                  </a:lnTo>
                  <a:lnTo>
                    <a:pt x="322316" y="95937"/>
                  </a:lnTo>
                  <a:lnTo>
                    <a:pt x="319083" y="97811"/>
                  </a:lnTo>
                  <a:lnTo>
                    <a:pt x="314938" y="98672"/>
                  </a:lnTo>
                  <a:lnTo>
                    <a:pt x="311799" y="99098"/>
                  </a:lnTo>
                  <a:lnTo>
                    <a:pt x="309972" y="101291"/>
                  </a:lnTo>
                  <a:lnTo>
                    <a:pt x="314231" y="104435"/>
                  </a:lnTo>
                  <a:lnTo>
                    <a:pt x="316416" y="106095"/>
                  </a:lnTo>
                  <a:lnTo>
                    <a:pt x="318451" y="108773"/>
                  </a:lnTo>
                  <a:lnTo>
                    <a:pt x="318076" y="110479"/>
                  </a:lnTo>
                  <a:lnTo>
                    <a:pt x="317601" y="111539"/>
                  </a:lnTo>
                  <a:lnTo>
                    <a:pt x="313019" y="113710"/>
                  </a:lnTo>
                  <a:lnTo>
                    <a:pt x="303250" y="119446"/>
                  </a:lnTo>
                  <a:lnTo>
                    <a:pt x="294209" y="125436"/>
                  </a:lnTo>
                  <a:lnTo>
                    <a:pt x="290504" y="127156"/>
                  </a:lnTo>
                  <a:lnTo>
                    <a:pt x="292185" y="132238"/>
                  </a:lnTo>
                  <a:lnTo>
                    <a:pt x="289176" y="133727"/>
                  </a:lnTo>
                  <a:lnTo>
                    <a:pt x="283053" y="135413"/>
                  </a:lnTo>
                  <a:lnTo>
                    <a:pt x="279923" y="136063"/>
                  </a:lnTo>
                  <a:lnTo>
                    <a:pt x="276550" y="136445"/>
                  </a:lnTo>
                  <a:lnTo>
                    <a:pt x="266195" y="137118"/>
                  </a:lnTo>
                  <a:lnTo>
                    <a:pt x="268038" y="142564"/>
                  </a:lnTo>
                  <a:lnTo>
                    <a:pt x="268734" y="144975"/>
                  </a:lnTo>
                  <a:lnTo>
                    <a:pt x="268718" y="146406"/>
                  </a:lnTo>
                  <a:lnTo>
                    <a:pt x="267647" y="147798"/>
                  </a:lnTo>
                  <a:lnTo>
                    <a:pt x="266368" y="150464"/>
                  </a:lnTo>
                  <a:lnTo>
                    <a:pt x="264438" y="159996"/>
                  </a:lnTo>
                  <a:lnTo>
                    <a:pt x="262962" y="161021"/>
                  </a:lnTo>
                  <a:lnTo>
                    <a:pt x="260922" y="163605"/>
                  </a:lnTo>
                  <a:lnTo>
                    <a:pt x="254364" y="169815"/>
                  </a:lnTo>
                  <a:lnTo>
                    <a:pt x="249105" y="173942"/>
                  </a:lnTo>
                  <a:lnTo>
                    <a:pt x="241519" y="179890"/>
                  </a:lnTo>
                  <a:lnTo>
                    <a:pt x="247688" y="181768"/>
                  </a:lnTo>
                  <a:lnTo>
                    <a:pt x="253328" y="183138"/>
                  </a:lnTo>
                  <a:lnTo>
                    <a:pt x="254496" y="185246"/>
                  </a:lnTo>
                  <a:lnTo>
                    <a:pt x="255274" y="188767"/>
                  </a:lnTo>
                  <a:lnTo>
                    <a:pt x="255085" y="191165"/>
                  </a:lnTo>
                  <a:lnTo>
                    <a:pt x="252931" y="193321"/>
                  </a:lnTo>
                  <a:lnTo>
                    <a:pt x="251258" y="194835"/>
                  </a:lnTo>
                  <a:lnTo>
                    <a:pt x="250092" y="195573"/>
                  </a:lnTo>
                  <a:lnTo>
                    <a:pt x="242083" y="194838"/>
                  </a:lnTo>
                  <a:lnTo>
                    <a:pt x="231828" y="193893"/>
                  </a:lnTo>
                  <a:lnTo>
                    <a:pt x="229172" y="193885"/>
                  </a:lnTo>
                  <a:lnTo>
                    <a:pt x="223206" y="194565"/>
                  </a:lnTo>
                  <a:lnTo>
                    <a:pt x="217822" y="195960"/>
                  </a:lnTo>
                  <a:lnTo>
                    <a:pt x="214983" y="197137"/>
                  </a:lnTo>
                  <a:lnTo>
                    <a:pt x="214222" y="197605"/>
                  </a:lnTo>
                  <a:lnTo>
                    <a:pt x="210636" y="200284"/>
                  </a:lnTo>
                  <a:lnTo>
                    <a:pt x="204259" y="205047"/>
                  </a:lnTo>
                  <a:lnTo>
                    <a:pt x="200756" y="207126"/>
                  </a:lnTo>
                  <a:lnTo>
                    <a:pt x="201776" y="209992"/>
                  </a:lnTo>
                  <a:lnTo>
                    <a:pt x="195912" y="215533"/>
                  </a:lnTo>
                  <a:lnTo>
                    <a:pt x="199747" y="221131"/>
                  </a:lnTo>
                  <a:lnTo>
                    <a:pt x="199911" y="221314"/>
                  </a:lnTo>
                  <a:lnTo>
                    <a:pt x="201943" y="223577"/>
                  </a:lnTo>
                  <a:lnTo>
                    <a:pt x="199811" y="225036"/>
                  </a:lnTo>
                  <a:lnTo>
                    <a:pt x="198915" y="225819"/>
                  </a:lnTo>
                  <a:lnTo>
                    <a:pt x="199220" y="228405"/>
                  </a:lnTo>
                  <a:lnTo>
                    <a:pt x="199779" y="231295"/>
                  </a:lnTo>
                  <a:lnTo>
                    <a:pt x="199282" y="232990"/>
                  </a:lnTo>
                  <a:lnTo>
                    <a:pt x="199080" y="234872"/>
                  </a:lnTo>
                  <a:lnTo>
                    <a:pt x="204302" y="243336"/>
                  </a:lnTo>
                  <a:lnTo>
                    <a:pt x="204243" y="245321"/>
                  </a:lnTo>
                  <a:lnTo>
                    <a:pt x="203983" y="246602"/>
                  </a:lnTo>
                  <a:lnTo>
                    <a:pt x="202372" y="251868"/>
                  </a:lnTo>
                  <a:lnTo>
                    <a:pt x="200208" y="258945"/>
                  </a:lnTo>
                  <a:lnTo>
                    <a:pt x="203986" y="260804"/>
                  </a:lnTo>
                  <a:lnTo>
                    <a:pt x="209367" y="263028"/>
                  </a:lnTo>
                  <a:lnTo>
                    <a:pt x="212387" y="263904"/>
                  </a:lnTo>
                  <a:lnTo>
                    <a:pt x="216848" y="266546"/>
                  </a:lnTo>
                  <a:lnTo>
                    <a:pt x="220254" y="269127"/>
                  </a:lnTo>
                  <a:lnTo>
                    <a:pt x="219781" y="270841"/>
                  </a:lnTo>
                  <a:lnTo>
                    <a:pt x="218802" y="272732"/>
                  </a:lnTo>
                  <a:lnTo>
                    <a:pt x="217369" y="274055"/>
                  </a:lnTo>
                  <a:lnTo>
                    <a:pt x="216027" y="275871"/>
                  </a:lnTo>
                  <a:lnTo>
                    <a:pt x="215426" y="277208"/>
                  </a:lnTo>
                  <a:lnTo>
                    <a:pt x="214789" y="277568"/>
                  </a:lnTo>
                  <a:lnTo>
                    <a:pt x="208836" y="277715"/>
                  </a:lnTo>
                  <a:lnTo>
                    <a:pt x="205689" y="278221"/>
                  </a:lnTo>
                  <a:lnTo>
                    <a:pt x="204043" y="278788"/>
                  </a:lnTo>
                  <a:lnTo>
                    <a:pt x="204610" y="281843"/>
                  </a:lnTo>
                  <a:lnTo>
                    <a:pt x="208220" y="287439"/>
                  </a:lnTo>
                  <a:lnTo>
                    <a:pt x="211218" y="291418"/>
                  </a:lnTo>
                  <a:lnTo>
                    <a:pt x="212182" y="294041"/>
                  </a:lnTo>
                  <a:lnTo>
                    <a:pt x="211192" y="296700"/>
                  </a:lnTo>
                  <a:lnTo>
                    <a:pt x="210169" y="298062"/>
                  </a:lnTo>
                  <a:lnTo>
                    <a:pt x="210136" y="299895"/>
                  </a:lnTo>
                  <a:lnTo>
                    <a:pt x="209348" y="303545"/>
                  </a:lnTo>
                  <a:lnTo>
                    <a:pt x="207025" y="305390"/>
                  </a:lnTo>
                  <a:lnTo>
                    <a:pt x="203983" y="307402"/>
                  </a:lnTo>
                  <a:lnTo>
                    <a:pt x="200591" y="308904"/>
                  </a:lnTo>
                  <a:lnTo>
                    <a:pt x="197901" y="309326"/>
                  </a:lnTo>
                  <a:lnTo>
                    <a:pt x="195591" y="309500"/>
                  </a:lnTo>
                  <a:lnTo>
                    <a:pt x="194039" y="310264"/>
                  </a:lnTo>
                  <a:lnTo>
                    <a:pt x="192633" y="312507"/>
                  </a:lnTo>
                  <a:lnTo>
                    <a:pt x="191335" y="314865"/>
                  </a:lnTo>
                  <a:lnTo>
                    <a:pt x="187093" y="317763"/>
                  </a:lnTo>
                  <a:lnTo>
                    <a:pt x="187206" y="318772"/>
                  </a:lnTo>
                  <a:lnTo>
                    <a:pt x="188823" y="322208"/>
                  </a:lnTo>
                  <a:lnTo>
                    <a:pt x="190336" y="326119"/>
                  </a:lnTo>
                  <a:lnTo>
                    <a:pt x="189057" y="329776"/>
                  </a:lnTo>
                  <a:lnTo>
                    <a:pt x="187962" y="333615"/>
                  </a:lnTo>
                  <a:lnTo>
                    <a:pt x="186043" y="336173"/>
                  </a:lnTo>
                  <a:lnTo>
                    <a:pt x="183301" y="337086"/>
                  </a:lnTo>
                  <a:lnTo>
                    <a:pt x="181288" y="336631"/>
                  </a:lnTo>
                  <a:lnTo>
                    <a:pt x="179010" y="333121"/>
                  </a:lnTo>
                  <a:lnTo>
                    <a:pt x="178959" y="332314"/>
                  </a:lnTo>
                  <a:lnTo>
                    <a:pt x="178392" y="331241"/>
                  </a:lnTo>
                  <a:lnTo>
                    <a:pt x="171932" y="330173"/>
                  </a:lnTo>
                  <a:lnTo>
                    <a:pt x="170790" y="330212"/>
                  </a:lnTo>
                  <a:lnTo>
                    <a:pt x="168251" y="329586"/>
                  </a:lnTo>
                  <a:lnTo>
                    <a:pt x="166761" y="329409"/>
                  </a:lnTo>
                  <a:lnTo>
                    <a:pt x="163706" y="329047"/>
                  </a:lnTo>
                  <a:lnTo>
                    <a:pt x="161167" y="325951"/>
                  </a:lnTo>
                  <a:lnTo>
                    <a:pt x="158468" y="323375"/>
                  </a:lnTo>
                  <a:lnTo>
                    <a:pt x="158085" y="322298"/>
                  </a:lnTo>
                  <a:lnTo>
                    <a:pt x="158177" y="317481"/>
                  </a:lnTo>
                  <a:lnTo>
                    <a:pt x="157351" y="315338"/>
                  </a:lnTo>
                  <a:lnTo>
                    <a:pt x="157097" y="313003"/>
                  </a:lnTo>
                  <a:lnTo>
                    <a:pt x="155400" y="314903"/>
                  </a:lnTo>
                  <a:lnTo>
                    <a:pt x="156385" y="317906"/>
                  </a:lnTo>
                  <a:lnTo>
                    <a:pt x="154291" y="319166"/>
                  </a:lnTo>
                  <a:lnTo>
                    <a:pt x="151649" y="319779"/>
                  </a:lnTo>
                  <a:lnTo>
                    <a:pt x="151897" y="321538"/>
                  </a:lnTo>
                  <a:lnTo>
                    <a:pt x="152982" y="321872"/>
                  </a:lnTo>
                  <a:lnTo>
                    <a:pt x="153209" y="323699"/>
                  </a:lnTo>
                  <a:lnTo>
                    <a:pt x="152566" y="326403"/>
                  </a:lnTo>
                  <a:lnTo>
                    <a:pt x="147366" y="332415"/>
                  </a:lnTo>
                  <a:lnTo>
                    <a:pt x="146316" y="333062"/>
                  </a:lnTo>
                  <a:lnTo>
                    <a:pt x="145604" y="333874"/>
                  </a:lnTo>
                  <a:lnTo>
                    <a:pt x="142943" y="333334"/>
                  </a:lnTo>
                  <a:lnTo>
                    <a:pt x="139529" y="335009"/>
                  </a:lnTo>
                  <a:lnTo>
                    <a:pt x="136296" y="335277"/>
                  </a:lnTo>
                  <a:lnTo>
                    <a:pt x="135125" y="333383"/>
                  </a:lnTo>
                  <a:lnTo>
                    <a:pt x="130565" y="330876"/>
                  </a:lnTo>
                  <a:lnTo>
                    <a:pt x="128411" y="331016"/>
                  </a:lnTo>
                  <a:lnTo>
                    <a:pt x="130343" y="332253"/>
                  </a:lnTo>
                  <a:lnTo>
                    <a:pt x="132249" y="333862"/>
                  </a:lnTo>
                  <a:lnTo>
                    <a:pt x="131166" y="334926"/>
                  </a:lnTo>
                  <a:lnTo>
                    <a:pt x="130103" y="335621"/>
                  </a:lnTo>
                  <a:lnTo>
                    <a:pt x="128241" y="335981"/>
                  </a:lnTo>
                  <a:lnTo>
                    <a:pt x="121578" y="338086"/>
                  </a:lnTo>
                  <a:lnTo>
                    <a:pt x="123950" y="339501"/>
                  </a:lnTo>
                  <a:lnTo>
                    <a:pt x="121937" y="341106"/>
                  </a:lnTo>
                  <a:lnTo>
                    <a:pt x="119608" y="341342"/>
                  </a:lnTo>
                  <a:lnTo>
                    <a:pt x="118367" y="342093"/>
                  </a:lnTo>
                  <a:lnTo>
                    <a:pt x="117935" y="343111"/>
                  </a:lnTo>
                  <a:lnTo>
                    <a:pt x="111035" y="346014"/>
                  </a:lnTo>
                  <a:lnTo>
                    <a:pt x="99787" y="353458"/>
                  </a:lnTo>
                  <a:lnTo>
                    <a:pt x="94006" y="355561"/>
                  </a:lnTo>
                  <a:lnTo>
                    <a:pt x="89969" y="357749"/>
                  </a:lnTo>
                  <a:lnTo>
                    <a:pt x="86412" y="357695"/>
                  </a:lnTo>
                  <a:lnTo>
                    <a:pt x="81941" y="359554"/>
                  </a:lnTo>
                  <a:lnTo>
                    <a:pt x="70620" y="361185"/>
                  </a:lnTo>
                  <a:lnTo>
                    <a:pt x="63110" y="360447"/>
                  </a:lnTo>
                  <a:lnTo>
                    <a:pt x="57880" y="361095"/>
                  </a:lnTo>
                  <a:lnTo>
                    <a:pt x="55076" y="359816"/>
                  </a:lnTo>
                  <a:lnTo>
                    <a:pt x="54712" y="358937"/>
                  </a:lnTo>
                  <a:lnTo>
                    <a:pt x="54852" y="358427"/>
                  </a:lnTo>
                  <a:lnTo>
                    <a:pt x="55321" y="357816"/>
                  </a:lnTo>
                  <a:lnTo>
                    <a:pt x="54347" y="357599"/>
                  </a:lnTo>
                  <a:lnTo>
                    <a:pt x="52296" y="357494"/>
                  </a:lnTo>
                  <a:lnTo>
                    <a:pt x="51419" y="358110"/>
                  </a:lnTo>
                  <a:lnTo>
                    <a:pt x="51300" y="359511"/>
                  </a:lnTo>
                  <a:lnTo>
                    <a:pt x="50324" y="359877"/>
                  </a:lnTo>
                  <a:lnTo>
                    <a:pt x="46429" y="359075"/>
                  </a:lnTo>
                  <a:lnTo>
                    <a:pt x="45450" y="358353"/>
                  </a:lnTo>
                  <a:lnTo>
                    <a:pt x="46850" y="356890"/>
                  </a:lnTo>
                  <a:lnTo>
                    <a:pt x="49247" y="355574"/>
                  </a:lnTo>
                  <a:lnTo>
                    <a:pt x="48812" y="355304"/>
                  </a:lnTo>
                  <a:lnTo>
                    <a:pt x="48345" y="354503"/>
                  </a:lnTo>
                  <a:lnTo>
                    <a:pt x="47177" y="354402"/>
                  </a:lnTo>
                  <a:lnTo>
                    <a:pt x="43693" y="354595"/>
                  </a:lnTo>
                  <a:lnTo>
                    <a:pt x="40862" y="354359"/>
                  </a:lnTo>
                  <a:lnTo>
                    <a:pt x="31622" y="351397"/>
                  </a:lnTo>
                  <a:lnTo>
                    <a:pt x="29463" y="349817"/>
                  </a:lnTo>
                  <a:lnTo>
                    <a:pt x="22010" y="347294"/>
                  </a:lnTo>
                  <a:lnTo>
                    <a:pt x="18669" y="344620"/>
                  </a:lnTo>
                  <a:lnTo>
                    <a:pt x="16771" y="341688"/>
                  </a:lnTo>
                  <a:lnTo>
                    <a:pt x="16915" y="339031"/>
                  </a:lnTo>
                  <a:lnTo>
                    <a:pt x="17829" y="334816"/>
                  </a:lnTo>
                  <a:lnTo>
                    <a:pt x="19395" y="333774"/>
                  </a:lnTo>
                  <a:lnTo>
                    <a:pt x="26084" y="335250"/>
                  </a:lnTo>
                  <a:lnTo>
                    <a:pt x="32847" y="337715"/>
                  </a:lnTo>
                  <a:lnTo>
                    <a:pt x="33905" y="337594"/>
                  </a:lnTo>
                  <a:lnTo>
                    <a:pt x="36029" y="335659"/>
                  </a:lnTo>
                  <a:lnTo>
                    <a:pt x="40150" y="334105"/>
                  </a:lnTo>
                  <a:lnTo>
                    <a:pt x="38984" y="333676"/>
                  </a:lnTo>
                  <a:lnTo>
                    <a:pt x="32858" y="335458"/>
                  </a:lnTo>
                  <a:lnTo>
                    <a:pt x="30580" y="334470"/>
                  </a:lnTo>
                  <a:lnTo>
                    <a:pt x="27048" y="332458"/>
                  </a:lnTo>
                  <a:lnTo>
                    <a:pt x="27048" y="331423"/>
                  </a:lnTo>
                  <a:lnTo>
                    <a:pt x="28694" y="330387"/>
                  </a:lnTo>
                  <a:lnTo>
                    <a:pt x="29242" y="328987"/>
                  </a:lnTo>
                  <a:lnTo>
                    <a:pt x="28378" y="327664"/>
                  </a:lnTo>
                  <a:lnTo>
                    <a:pt x="28780" y="325866"/>
                  </a:lnTo>
                  <a:lnTo>
                    <a:pt x="31511" y="323956"/>
                  </a:lnTo>
                  <a:lnTo>
                    <a:pt x="35608" y="322024"/>
                  </a:lnTo>
                  <a:lnTo>
                    <a:pt x="38558" y="320159"/>
                  </a:lnTo>
                  <a:lnTo>
                    <a:pt x="41588" y="319011"/>
                  </a:lnTo>
                  <a:lnTo>
                    <a:pt x="41272" y="318628"/>
                  </a:lnTo>
                  <a:lnTo>
                    <a:pt x="37807" y="319359"/>
                  </a:lnTo>
                  <a:lnTo>
                    <a:pt x="34493" y="320599"/>
                  </a:lnTo>
                  <a:lnTo>
                    <a:pt x="30591" y="322677"/>
                  </a:lnTo>
                  <a:lnTo>
                    <a:pt x="25833" y="324362"/>
                  </a:lnTo>
                  <a:lnTo>
                    <a:pt x="22317" y="325015"/>
                  </a:lnTo>
                  <a:lnTo>
                    <a:pt x="20641" y="325557"/>
                  </a:lnTo>
                  <a:lnTo>
                    <a:pt x="18064" y="326083"/>
                  </a:lnTo>
                  <a:lnTo>
                    <a:pt x="15398" y="328498"/>
                  </a:lnTo>
                  <a:lnTo>
                    <a:pt x="12489" y="329533"/>
                  </a:lnTo>
                  <a:lnTo>
                    <a:pt x="7264" y="329638"/>
                  </a:lnTo>
                  <a:lnTo>
                    <a:pt x="6115" y="327872"/>
                  </a:lnTo>
                  <a:lnTo>
                    <a:pt x="7591" y="321594"/>
                  </a:lnTo>
                  <a:lnTo>
                    <a:pt x="9169" y="318536"/>
                  </a:lnTo>
                  <a:lnTo>
                    <a:pt x="10902" y="316373"/>
                  </a:lnTo>
                  <a:lnTo>
                    <a:pt x="13628" y="316009"/>
                  </a:lnTo>
                  <a:lnTo>
                    <a:pt x="15533" y="314425"/>
                  </a:lnTo>
                  <a:lnTo>
                    <a:pt x="17114" y="314425"/>
                  </a:lnTo>
                  <a:lnTo>
                    <a:pt x="18491" y="315156"/>
                  </a:lnTo>
                  <a:lnTo>
                    <a:pt x="23815" y="315866"/>
                  </a:lnTo>
                  <a:lnTo>
                    <a:pt x="26443" y="313847"/>
                  </a:lnTo>
                  <a:lnTo>
                    <a:pt x="29863" y="313552"/>
                  </a:lnTo>
                  <a:lnTo>
                    <a:pt x="36096" y="311516"/>
                  </a:lnTo>
                  <a:lnTo>
                    <a:pt x="35967" y="311145"/>
                  </a:lnTo>
                  <a:lnTo>
                    <a:pt x="31749" y="311593"/>
                  </a:lnTo>
                  <a:lnTo>
                    <a:pt x="29191" y="311659"/>
                  </a:lnTo>
                  <a:lnTo>
                    <a:pt x="25523" y="312170"/>
                  </a:lnTo>
                  <a:lnTo>
                    <a:pt x="23575" y="311804"/>
                  </a:lnTo>
                  <a:lnTo>
                    <a:pt x="22663" y="310280"/>
                  </a:lnTo>
                  <a:lnTo>
                    <a:pt x="24131" y="308906"/>
                  </a:lnTo>
                  <a:lnTo>
                    <a:pt x="30014" y="305626"/>
                  </a:lnTo>
                  <a:lnTo>
                    <a:pt x="32043" y="304189"/>
                  </a:lnTo>
                  <a:lnTo>
                    <a:pt x="33201" y="302846"/>
                  </a:lnTo>
                  <a:lnTo>
                    <a:pt x="33017" y="301933"/>
                  </a:lnTo>
                  <a:lnTo>
                    <a:pt x="33994" y="300044"/>
                  </a:lnTo>
                  <a:lnTo>
                    <a:pt x="39748" y="296742"/>
                  </a:lnTo>
                  <a:lnTo>
                    <a:pt x="44427" y="295234"/>
                  </a:lnTo>
                  <a:lnTo>
                    <a:pt x="45963" y="296532"/>
                  </a:lnTo>
                  <a:lnTo>
                    <a:pt x="44656" y="300593"/>
                  </a:lnTo>
                  <a:lnTo>
                    <a:pt x="44670" y="302270"/>
                  </a:lnTo>
                  <a:lnTo>
                    <a:pt x="48375" y="296348"/>
                  </a:lnTo>
                  <a:lnTo>
                    <a:pt x="50005" y="294941"/>
                  </a:lnTo>
                  <a:lnTo>
                    <a:pt x="51862" y="293948"/>
                  </a:lnTo>
                  <a:lnTo>
                    <a:pt x="56355" y="293281"/>
                  </a:lnTo>
                  <a:lnTo>
                    <a:pt x="57626" y="292349"/>
                  </a:lnTo>
                  <a:lnTo>
                    <a:pt x="52393" y="292658"/>
                  </a:lnTo>
                  <a:lnTo>
                    <a:pt x="39699" y="294915"/>
                  </a:lnTo>
                  <a:lnTo>
                    <a:pt x="34348" y="296928"/>
                  </a:lnTo>
                  <a:lnTo>
                    <a:pt x="32923" y="298479"/>
                  </a:lnTo>
                  <a:lnTo>
                    <a:pt x="29209" y="300816"/>
                  </a:lnTo>
                  <a:lnTo>
                    <a:pt x="27469" y="302334"/>
                  </a:lnTo>
                  <a:lnTo>
                    <a:pt x="26700" y="304561"/>
                  </a:lnTo>
                  <a:lnTo>
                    <a:pt x="24608" y="305772"/>
                  </a:lnTo>
                  <a:lnTo>
                    <a:pt x="21788" y="306220"/>
                  </a:lnTo>
                  <a:lnTo>
                    <a:pt x="17870" y="309045"/>
                  </a:lnTo>
                  <a:lnTo>
                    <a:pt x="16143" y="311316"/>
                  </a:lnTo>
                  <a:lnTo>
                    <a:pt x="12243" y="313126"/>
                  </a:lnTo>
                  <a:lnTo>
                    <a:pt x="9769" y="314517"/>
                  </a:lnTo>
                  <a:lnTo>
                    <a:pt x="8956" y="315013"/>
                  </a:lnTo>
                  <a:lnTo>
                    <a:pt x="7618" y="316381"/>
                  </a:lnTo>
                  <a:lnTo>
                    <a:pt x="6506" y="316477"/>
                  </a:lnTo>
                  <a:lnTo>
                    <a:pt x="5537" y="315676"/>
                  </a:lnTo>
                  <a:lnTo>
                    <a:pt x="5375" y="313911"/>
                  </a:lnTo>
                  <a:lnTo>
                    <a:pt x="5772" y="311092"/>
                  </a:lnTo>
                  <a:lnTo>
                    <a:pt x="7647" y="309064"/>
                  </a:lnTo>
                  <a:lnTo>
                    <a:pt x="8543" y="307083"/>
                  </a:lnTo>
                  <a:lnTo>
                    <a:pt x="7297" y="305233"/>
                  </a:lnTo>
                  <a:lnTo>
                    <a:pt x="8160" y="304066"/>
                  </a:lnTo>
                  <a:lnTo>
                    <a:pt x="9812" y="304107"/>
                  </a:lnTo>
                  <a:lnTo>
                    <a:pt x="12880" y="304638"/>
                  </a:lnTo>
                  <a:lnTo>
                    <a:pt x="16143" y="304553"/>
                  </a:lnTo>
                  <a:lnTo>
                    <a:pt x="21505" y="303092"/>
                  </a:lnTo>
                  <a:lnTo>
                    <a:pt x="20649" y="302238"/>
                  </a:lnTo>
                  <a:lnTo>
                    <a:pt x="18334" y="302116"/>
                  </a:lnTo>
                  <a:lnTo>
                    <a:pt x="14011" y="302238"/>
                  </a:lnTo>
                  <a:lnTo>
                    <a:pt x="10376" y="300812"/>
                  </a:lnTo>
                  <a:lnTo>
                    <a:pt x="7550" y="297974"/>
                  </a:lnTo>
                  <a:lnTo>
                    <a:pt x="6266" y="294183"/>
                  </a:lnTo>
                  <a:lnTo>
                    <a:pt x="7124" y="293099"/>
                  </a:lnTo>
                  <a:lnTo>
                    <a:pt x="17578" y="289237"/>
                  </a:lnTo>
                  <a:lnTo>
                    <a:pt x="20393" y="287485"/>
                  </a:lnTo>
                  <a:lnTo>
                    <a:pt x="18763" y="287310"/>
                  </a:lnTo>
                  <a:lnTo>
                    <a:pt x="14839" y="289437"/>
                  </a:lnTo>
                  <a:lnTo>
                    <a:pt x="9221" y="290757"/>
                  </a:lnTo>
                  <a:lnTo>
                    <a:pt x="5677" y="288921"/>
                  </a:lnTo>
                  <a:lnTo>
                    <a:pt x="3834" y="286945"/>
                  </a:lnTo>
                  <a:lnTo>
                    <a:pt x="2774" y="282771"/>
                  </a:lnTo>
                  <a:lnTo>
                    <a:pt x="3157" y="280627"/>
                  </a:lnTo>
                  <a:lnTo>
                    <a:pt x="2714" y="277807"/>
                  </a:lnTo>
                  <a:lnTo>
                    <a:pt x="5113" y="276891"/>
                  </a:lnTo>
                  <a:lnTo>
                    <a:pt x="7796" y="277378"/>
                  </a:lnTo>
                  <a:lnTo>
                    <a:pt x="10441" y="277559"/>
                  </a:lnTo>
                  <a:lnTo>
                    <a:pt x="16440" y="277312"/>
                  </a:lnTo>
                  <a:lnTo>
                    <a:pt x="29668" y="275620"/>
                  </a:lnTo>
                  <a:lnTo>
                    <a:pt x="38196" y="276625"/>
                  </a:lnTo>
                  <a:lnTo>
                    <a:pt x="41661" y="276533"/>
                  </a:lnTo>
                  <a:lnTo>
                    <a:pt x="46964" y="275076"/>
                  </a:lnTo>
                  <a:lnTo>
                    <a:pt x="51605" y="274926"/>
                  </a:lnTo>
                  <a:lnTo>
                    <a:pt x="55076" y="276039"/>
                  </a:lnTo>
                  <a:lnTo>
                    <a:pt x="56973" y="277316"/>
                  </a:lnTo>
                  <a:lnTo>
                    <a:pt x="57208" y="279024"/>
                  </a:lnTo>
                  <a:lnTo>
                    <a:pt x="58813" y="280163"/>
                  </a:lnTo>
                  <a:lnTo>
                    <a:pt x="59898" y="279793"/>
                  </a:lnTo>
                  <a:lnTo>
                    <a:pt x="59035" y="278440"/>
                  </a:lnTo>
                  <a:lnTo>
                    <a:pt x="58854" y="276343"/>
                  </a:lnTo>
                  <a:lnTo>
                    <a:pt x="72806" y="273967"/>
                  </a:lnTo>
                  <a:lnTo>
                    <a:pt x="74449" y="273044"/>
                  </a:lnTo>
                  <a:lnTo>
                    <a:pt x="68906" y="272723"/>
                  </a:lnTo>
                  <a:lnTo>
                    <a:pt x="67322" y="270556"/>
                  </a:lnTo>
                  <a:lnTo>
                    <a:pt x="70250" y="267277"/>
                  </a:lnTo>
                  <a:lnTo>
                    <a:pt x="69975" y="266852"/>
                  </a:lnTo>
                  <a:lnTo>
                    <a:pt x="66896" y="268582"/>
                  </a:lnTo>
                  <a:lnTo>
                    <a:pt x="65379" y="271016"/>
                  </a:lnTo>
                  <a:lnTo>
                    <a:pt x="65981" y="272959"/>
                  </a:lnTo>
                  <a:lnTo>
                    <a:pt x="65371" y="273862"/>
                  </a:lnTo>
                  <a:lnTo>
                    <a:pt x="62540" y="274276"/>
                  </a:lnTo>
                  <a:lnTo>
                    <a:pt x="56158" y="274426"/>
                  </a:lnTo>
                  <a:lnTo>
                    <a:pt x="52061" y="273601"/>
                  </a:lnTo>
                  <a:lnTo>
                    <a:pt x="48267" y="273153"/>
                  </a:lnTo>
                  <a:lnTo>
                    <a:pt x="46975" y="272531"/>
                  </a:lnTo>
                  <a:lnTo>
                    <a:pt x="47406" y="271144"/>
                  </a:lnTo>
                  <a:lnTo>
                    <a:pt x="46688" y="270858"/>
                  </a:lnTo>
                  <a:lnTo>
                    <a:pt x="45118" y="272105"/>
                  </a:lnTo>
                  <a:lnTo>
                    <a:pt x="43723" y="274590"/>
                  </a:lnTo>
                  <a:lnTo>
                    <a:pt x="40708" y="275162"/>
                  </a:lnTo>
                  <a:lnTo>
                    <a:pt x="32391" y="274239"/>
                  </a:lnTo>
                  <a:lnTo>
                    <a:pt x="20350" y="274783"/>
                  </a:lnTo>
                  <a:lnTo>
                    <a:pt x="14947" y="276034"/>
                  </a:lnTo>
                  <a:lnTo>
                    <a:pt x="11447" y="275871"/>
                  </a:lnTo>
                  <a:lnTo>
                    <a:pt x="5426" y="273680"/>
                  </a:lnTo>
                  <a:lnTo>
                    <a:pt x="3076" y="271938"/>
                  </a:lnTo>
                  <a:lnTo>
                    <a:pt x="2199" y="268425"/>
                  </a:lnTo>
                  <a:lnTo>
                    <a:pt x="2552" y="266880"/>
                  </a:lnTo>
                  <a:lnTo>
                    <a:pt x="7243" y="266230"/>
                  </a:lnTo>
                  <a:lnTo>
                    <a:pt x="9615" y="266276"/>
                  </a:lnTo>
                  <a:lnTo>
                    <a:pt x="11836" y="265446"/>
                  </a:lnTo>
                  <a:lnTo>
                    <a:pt x="9871" y="264906"/>
                  </a:lnTo>
                  <a:lnTo>
                    <a:pt x="7108" y="263847"/>
                  </a:lnTo>
                  <a:lnTo>
                    <a:pt x="5224" y="261725"/>
                  </a:lnTo>
                  <a:lnTo>
                    <a:pt x="2385" y="261032"/>
                  </a:lnTo>
                  <a:lnTo>
                    <a:pt x="483" y="259223"/>
                  </a:lnTo>
                  <a:lnTo>
                    <a:pt x="0" y="256491"/>
                  </a:lnTo>
                  <a:lnTo>
                    <a:pt x="545" y="254591"/>
                  </a:lnTo>
                  <a:lnTo>
                    <a:pt x="2064" y="253980"/>
                  </a:lnTo>
                  <a:lnTo>
                    <a:pt x="5710" y="254395"/>
                  </a:lnTo>
                  <a:lnTo>
                    <a:pt x="15336" y="254077"/>
                  </a:lnTo>
                  <a:lnTo>
                    <a:pt x="24398" y="256006"/>
                  </a:lnTo>
                  <a:lnTo>
                    <a:pt x="30548" y="257100"/>
                  </a:lnTo>
                  <a:lnTo>
                    <a:pt x="43008" y="256550"/>
                  </a:lnTo>
                  <a:lnTo>
                    <a:pt x="50305" y="254827"/>
                  </a:lnTo>
                  <a:lnTo>
                    <a:pt x="48966" y="254351"/>
                  </a:lnTo>
                  <a:lnTo>
                    <a:pt x="41051" y="255346"/>
                  </a:lnTo>
                  <a:lnTo>
                    <a:pt x="33735" y="255306"/>
                  </a:lnTo>
                  <a:lnTo>
                    <a:pt x="20838" y="253359"/>
                  </a:lnTo>
                  <a:lnTo>
                    <a:pt x="15549" y="252731"/>
                  </a:lnTo>
                  <a:lnTo>
                    <a:pt x="9852" y="253008"/>
                  </a:lnTo>
                  <a:lnTo>
                    <a:pt x="6886" y="252417"/>
                  </a:lnTo>
                  <a:lnTo>
                    <a:pt x="5143" y="250492"/>
                  </a:lnTo>
                  <a:lnTo>
                    <a:pt x="6433" y="246809"/>
                  </a:lnTo>
                  <a:lnTo>
                    <a:pt x="9134" y="246015"/>
                  </a:lnTo>
                  <a:lnTo>
                    <a:pt x="10597" y="246975"/>
                  </a:lnTo>
                  <a:lnTo>
                    <a:pt x="12362" y="247036"/>
                  </a:lnTo>
                  <a:lnTo>
                    <a:pt x="14148" y="245498"/>
                  </a:lnTo>
                  <a:lnTo>
                    <a:pt x="15859" y="244621"/>
                  </a:lnTo>
                  <a:lnTo>
                    <a:pt x="17214" y="242637"/>
                  </a:lnTo>
                  <a:lnTo>
                    <a:pt x="22323" y="240758"/>
                  </a:lnTo>
                  <a:lnTo>
                    <a:pt x="24481" y="240598"/>
                  </a:lnTo>
                  <a:lnTo>
                    <a:pt x="27577" y="239732"/>
                  </a:lnTo>
                  <a:lnTo>
                    <a:pt x="29552" y="239978"/>
                  </a:lnTo>
                  <a:lnTo>
                    <a:pt x="30818" y="240847"/>
                  </a:lnTo>
                  <a:lnTo>
                    <a:pt x="32418" y="241567"/>
                  </a:lnTo>
                  <a:lnTo>
                    <a:pt x="35886" y="241480"/>
                  </a:lnTo>
                  <a:lnTo>
                    <a:pt x="46141" y="239974"/>
                  </a:lnTo>
                  <a:lnTo>
                    <a:pt x="47244" y="239531"/>
                  </a:lnTo>
                  <a:lnTo>
                    <a:pt x="49244" y="238294"/>
                  </a:lnTo>
                  <a:lnTo>
                    <a:pt x="42743" y="238846"/>
                  </a:lnTo>
                  <a:lnTo>
                    <a:pt x="37343" y="239724"/>
                  </a:lnTo>
                  <a:lnTo>
                    <a:pt x="33873" y="239968"/>
                  </a:lnTo>
                  <a:lnTo>
                    <a:pt x="33384" y="238871"/>
                  </a:lnTo>
                  <a:lnTo>
                    <a:pt x="34663" y="237897"/>
                  </a:lnTo>
                  <a:lnTo>
                    <a:pt x="36674" y="236861"/>
                  </a:lnTo>
                  <a:lnTo>
                    <a:pt x="37651" y="235095"/>
                  </a:lnTo>
                  <a:lnTo>
                    <a:pt x="39864" y="234340"/>
                  </a:lnTo>
                  <a:lnTo>
                    <a:pt x="42255" y="234381"/>
                  </a:lnTo>
                  <a:lnTo>
                    <a:pt x="47199" y="234060"/>
                  </a:lnTo>
                  <a:lnTo>
                    <a:pt x="50688" y="233601"/>
                  </a:lnTo>
                  <a:lnTo>
                    <a:pt x="56671" y="233909"/>
                  </a:lnTo>
                  <a:lnTo>
                    <a:pt x="65587" y="234584"/>
                  </a:lnTo>
                  <a:lnTo>
                    <a:pt x="71335" y="236228"/>
                  </a:lnTo>
                  <a:lnTo>
                    <a:pt x="73499" y="236080"/>
                  </a:lnTo>
                  <a:lnTo>
                    <a:pt x="75793" y="235642"/>
                  </a:lnTo>
                  <a:lnTo>
                    <a:pt x="76832" y="235046"/>
                  </a:lnTo>
                  <a:lnTo>
                    <a:pt x="72320" y="234363"/>
                  </a:lnTo>
                  <a:lnTo>
                    <a:pt x="72064" y="233391"/>
                  </a:lnTo>
                  <a:lnTo>
                    <a:pt x="72622" y="232657"/>
                  </a:lnTo>
                  <a:lnTo>
                    <a:pt x="79981" y="231304"/>
                  </a:lnTo>
                  <a:lnTo>
                    <a:pt x="88018" y="231005"/>
                  </a:lnTo>
                  <a:lnTo>
                    <a:pt x="86636" y="229916"/>
                  </a:lnTo>
                  <a:lnTo>
                    <a:pt x="69030" y="231559"/>
                  </a:lnTo>
                  <a:lnTo>
                    <a:pt x="64435" y="230438"/>
                  </a:lnTo>
                  <a:lnTo>
                    <a:pt x="60808" y="230448"/>
                  </a:lnTo>
                  <a:lnTo>
                    <a:pt x="58433" y="231089"/>
                  </a:lnTo>
                  <a:lnTo>
                    <a:pt x="51665" y="231864"/>
                  </a:lnTo>
                  <a:lnTo>
                    <a:pt x="50421" y="231312"/>
                  </a:lnTo>
                  <a:lnTo>
                    <a:pt x="51708" y="229407"/>
                  </a:lnTo>
                  <a:lnTo>
                    <a:pt x="55761" y="226282"/>
                  </a:lnTo>
                  <a:lnTo>
                    <a:pt x="56099" y="225516"/>
                  </a:lnTo>
                  <a:lnTo>
                    <a:pt x="57980" y="224764"/>
                  </a:lnTo>
                  <a:lnTo>
                    <a:pt x="68496" y="222951"/>
                  </a:lnTo>
                  <a:lnTo>
                    <a:pt x="73548" y="220844"/>
                  </a:lnTo>
                  <a:lnTo>
                    <a:pt x="75826" y="220577"/>
                  </a:lnTo>
                  <a:lnTo>
                    <a:pt x="78084" y="220724"/>
                  </a:lnTo>
                  <a:lnTo>
                    <a:pt x="81520" y="220477"/>
                  </a:lnTo>
                  <a:lnTo>
                    <a:pt x="88158" y="221081"/>
                  </a:lnTo>
                  <a:lnTo>
                    <a:pt x="91213" y="223718"/>
                  </a:lnTo>
                  <a:lnTo>
                    <a:pt x="93960" y="224547"/>
                  </a:lnTo>
                  <a:lnTo>
                    <a:pt x="102599" y="227843"/>
                  </a:lnTo>
                  <a:lnTo>
                    <a:pt x="102213" y="226895"/>
                  </a:lnTo>
                  <a:lnTo>
                    <a:pt x="94735" y="222429"/>
                  </a:lnTo>
                  <a:lnTo>
                    <a:pt x="91877" y="221323"/>
                  </a:lnTo>
                  <a:lnTo>
                    <a:pt x="89745" y="219131"/>
                  </a:lnTo>
                  <a:lnTo>
                    <a:pt x="90476" y="217058"/>
                  </a:lnTo>
                  <a:lnTo>
                    <a:pt x="92881" y="215675"/>
                  </a:lnTo>
                  <a:lnTo>
                    <a:pt x="101411" y="214934"/>
                  </a:lnTo>
                  <a:lnTo>
                    <a:pt x="102941" y="214134"/>
                  </a:lnTo>
                  <a:lnTo>
                    <a:pt x="103093" y="212759"/>
                  </a:lnTo>
                  <a:lnTo>
                    <a:pt x="101786" y="211819"/>
                  </a:lnTo>
                  <a:lnTo>
                    <a:pt x="98648" y="211873"/>
                  </a:lnTo>
                  <a:lnTo>
                    <a:pt x="96060" y="211290"/>
                  </a:lnTo>
                  <a:lnTo>
                    <a:pt x="95347" y="209809"/>
                  </a:lnTo>
                  <a:lnTo>
                    <a:pt x="96381" y="208807"/>
                  </a:lnTo>
                  <a:lnTo>
                    <a:pt x="101301" y="206982"/>
                  </a:lnTo>
                  <a:lnTo>
                    <a:pt x="103994" y="206389"/>
                  </a:lnTo>
                  <a:lnTo>
                    <a:pt x="108657" y="205746"/>
                  </a:lnTo>
                  <a:lnTo>
                    <a:pt x="116766" y="207189"/>
                  </a:lnTo>
                  <a:lnTo>
                    <a:pt x="117382" y="207946"/>
                  </a:lnTo>
                  <a:lnTo>
                    <a:pt x="115109" y="209767"/>
                  </a:lnTo>
                  <a:lnTo>
                    <a:pt x="115339" y="210788"/>
                  </a:lnTo>
                  <a:lnTo>
                    <a:pt x="117325" y="210901"/>
                  </a:lnTo>
                  <a:lnTo>
                    <a:pt x="121956" y="207833"/>
                  </a:lnTo>
                  <a:lnTo>
                    <a:pt x="127402" y="207409"/>
                  </a:lnTo>
                  <a:lnTo>
                    <a:pt x="129655" y="206749"/>
                  </a:lnTo>
                  <a:lnTo>
                    <a:pt x="132270" y="206335"/>
                  </a:lnTo>
                  <a:lnTo>
                    <a:pt x="136010" y="209110"/>
                  </a:lnTo>
                  <a:lnTo>
                    <a:pt x="137648" y="209997"/>
                  </a:lnTo>
                  <a:lnTo>
                    <a:pt x="138879" y="210362"/>
                  </a:lnTo>
                  <a:lnTo>
                    <a:pt x="140072" y="212672"/>
                  </a:lnTo>
                  <a:lnTo>
                    <a:pt x="141227" y="212794"/>
                  </a:lnTo>
                  <a:lnTo>
                    <a:pt x="142873" y="211637"/>
                  </a:lnTo>
                  <a:lnTo>
                    <a:pt x="145858" y="211027"/>
                  </a:lnTo>
                  <a:lnTo>
                    <a:pt x="150043" y="210625"/>
                  </a:lnTo>
                  <a:lnTo>
                    <a:pt x="156976" y="211236"/>
                  </a:lnTo>
                  <a:lnTo>
                    <a:pt x="160115" y="210784"/>
                  </a:lnTo>
                  <a:lnTo>
                    <a:pt x="161653" y="210847"/>
                  </a:lnTo>
                  <a:lnTo>
                    <a:pt x="160177" y="208774"/>
                  </a:lnTo>
                  <a:lnTo>
                    <a:pt x="159262" y="208175"/>
                  </a:lnTo>
                  <a:lnTo>
                    <a:pt x="160689" y="206323"/>
                  </a:lnTo>
                  <a:lnTo>
                    <a:pt x="162179" y="205600"/>
                  </a:lnTo>
                  <a:lnTo>
                    <a:pt x="166969" y="204301"/>
                  </a:lnTo>
                  <a:lnTo>
                    <a:pt x="171538" y="203720"/>
                  </a:lnTo>
                  <a:lnTo>
                    <a:pt x="174520" y="202487"/>
                  </a:lnTo>
                  <a:lnTo>
                    <a:pt x="178525" y="201354"/>
                  </a:lnTo>
                  <a:lnTo>
                    <a:pt x="177896" y="200446"/>
                  </a:lnTo>
                  <a:lnTo>
                    <a:pt x="176781" y="199394"/>
                  </a:lnTo>
                  <a:lnTo>
                    <a:pt x="174191" y="199328"/>
                  </a:lnTo>
                  <a:lnTo>
                    <a:pt x="173133" y="198755"/>
                  </a:lnTo>
                  <a:lnTo>
                    <a:pt x="176422" y="197392"/>
                  </a:lnTo>
                  <a:lnTo>
                    <a:pt x="180926" y="195878"/>
                  </a:lnTo>
                  <a:lnTo>
                    <a:pt x="180141" y="195283"/>
                  </a:lnTo>
                  <a:lnTo>
                    <a:pt x="176754" y="194610"/>
                  </a:lnTo>
                  <a:lnTo>
                    <a:pt x="174183" y="195117"/>
                  </a:lnTo>
                  <a:lnTo>
                    <a:pt x="170359" y="196288"/>
                  </a:lnTo>
                  <a:lnTo>
                    <a:pt x="165911" y="198141"/>
                  </a:lnTo>
                  <a:lnTo>
                    <a:pt x="167360" y="198681"/>
                  </a:lnTo>
                  <a:lnTo>
                    <a:pt x="169587" y="200238"/>
                  </a:lnTo>
                  <a:lnTo>
                    <a:pt x="166481" y="202310"/>
                  </a:lnTo>
                  <a:lnTo>
                    <a:pt x="150019" y="207814"/>
                  </a:lnTo>
                  <a:lnTo>
                    <a:pt x="142169" y="209427"/>
                  </a:lnTo>
                  <a:lnTo>
                    <a:pt x="138547" y="209176"/>
                  </a:lnTo>
                  <a:lnTo>
                    <a:pt x="137684" y="207671"/>
                  </a:lnTo>
                  <a:lnTo>
                    <a:pt x="136013" y="206558"/>
                  </a:lnTo>
                  <a:lnTo>
                    <a:pt x="134221" y="204264"/>
                  </a:lnTo>
                  <a:lnTo>
                    <a:pt x="131174" y="204325"/>
                  </a:lnTo>
                  <a:lnTo>
                    <a:pt x="129445" y="204832"/>
                  </a:lnTo>
                  <a:lnTo>
                    <a:pt x="128689" y="204081"/>
                  </a:lnTo>
                  <a:lnTo>
                    <a:pt x="130001" y="201630"/>
                  </a:lnTo>
                  <a:lnTo>
                    <a:pt x="132578" y="199694"/>
                  </a:lnTo>
                  <a:lnTo>
                    <a:pt x="136901" y="198231"/>
                  </a:lnTo>
                  <a:lnTo>
                    <a:pt x="138973" y="196465"/>
                  </a:lnTo>
                  <a:lnTo>
                    <a:pt x="140922" y="193662"/>
                  </a:lnTo>
                  <a:lnTo>
                    <a:pt x="147175" y="190996"/>
                  </a:lnTo>
                  <a:lnTo>
                    <a:pt x="156277" y="184401"/>
                  </a:lnTo>
                  <a:lnTo>
                    <a:pt x="163693" y="182296"/>
                  </a:lnTo>
                  <a:lnTo>
                    <a:pt x="166410" y="179995"/>
                  </a:lnTo>
                  <a:lnTo>
                    <a:pt x="170780" y="178978"/>
                  </a:lnTo>
                  <a:lnTo>
                    <a:pt x="174509" y="177183"/>
                  </a:lnTo>
                  <a:lnTo>
                    <a:pt x="177437" y="177005"/>
                  </a:lnTo>
                  <a:lnTo>
                    <a:pt x="182756" y="175390"/>
                  </a:lnTo>
                  <a:lnTo>
                    <a:pt x="185770" y="173469"/>
                  </a:lnTo>
                  <a:lnTo>
                    <a:pt x="183803" y="173349"/>
                  </a:lnTo>
                  <a:lnTo>
                    <a:pt x="179126" y="174599"/>
                  </a:lnTo>
                  <a:lnTo>
                    <a:pt x="176482" y="175103"/>
                  </a:lnTo>
                  <a:lnTo>
                    <a:pt x="176668" y="173041"/>
                  </a:lnTo>
                  <a:lnTo>
                    <a:pt x="177950" y="170927"/>
                  </a:lnTo>
                  <a:lnTo>
                    <a:pt x="181803" y="168994"/>
                  </a:lnTo>
                  <a:lnTo>
                    <a:pt x="200327" y="163381"/>
                  </a:lnTo>
                  <a:lnTo>
                    <a:pt x="202175" y="164310"/>
                  </a:lnTo>
                  <a:lnTo>
                    <a:pt x="204386" y="165950"/>
                  </a:lnTo>
                  <a:lnTo>
                    <a:pt x="209964" y="165579"/>
                  </a:lnTo>
                  <a:lnTo>
                    <a:pt x="216319" y="162402"/>
                  </a:lnTo>
                  <a:lnTo>
                    <a:pt x="221214" y="158951"/>
                  </a:lnTo>
                  <a:lnTo>
                    <a:pt x="218570" y="159553"/>
                  </a:lnTo>
                  <a:lnTo>
                    <a:pt x="215682" y="160966"/>
                  </a:lnTo>
                  <a:lnTo>
                    <a:pt x="210055" y="162929"/>
                  </a:lnTo>
                  <a:lnTo>
                    <a:pt x="207454" y="163240"/>
                  </a:lnTo>
                  <a:lnTo>
                    <a:pt x="205970" y="162985"/>
                  </a:lnTo>
                  <a:lnTo>
                    <a:pt x="205144" y="161674"/>
                  </a:lnTo>
                  <a:lnTo>
                    <a:pt x="203193" y="161249"/>
                  </a:lnTo>
                  <a:lnTo>
                    <a:pt x="201431" y="161543"/>
                  </a:lnTo>
                  <a:lnTo>
                    <a:pt x="199614" y="160612"/>
                  </a:lnTo>
                  <a:lnTo>
                    <a:pt x="199291" y="158313"/>
                  </a:lnTo>
                  <a:lnTo>
                    <a:pt x="201614" y="154890"/>
                  </a:lnTo>
                  <a:lnTo>
                    <a:pt x="203455" y="152626"/>
                  </a:lnTo>
                  <a:lnTo>
                    <a:pt x="205443" y="150912"/>
                  </a:lnTo>
                  <a:lnTo>
                    <a:pt x="213261" y="146049"/>
                  </a:lnTo>
                  <a:lnTo>
                    <a:pt x="214951" y="143395"/>
                  </a:lnTo>
                  <a:lnTo>
                    <a:pt x="218486" y="141995"/>
                  </a:lnTo>
                  <a:lnTo>
                    <a:pt x="223079" y="142306"/>
                  </a:lnTo>
                  <a:lnTo>
                    <a:pt x="224463" y="141902"/>
                  </a:lnTo>
                  <a:lnTo>
                    <a:pt x="222887" y="140162"/>
                  </a:lnTo>
                  <a:lnTo>
                    <a:pt x="217881" y="138783"/>
                  </a:lnTo>
                  <a:lnTo>
                    <a:pt x="217574" y="137917"/>
                  </a:lnTo>
                  <a:lnTo>
                    <a:pt x="234246" y="135642"/>
                  </a:lnTo>
                  <a:lnTo>
                    <a:pt x="242185" y="135719"/>
                  </a:lnTo>
                  <a:lnTo>
                    <a:pt x="244541" y="134584"/>
                  </a:lnTo>
                  <a:lnTo>
                    <a:pt x="248856" y="133857"/>
                  </a:lnTo>
                  <a:lnTo>
                    <a:pt x="252127" y="132470"/>
                  </a:lnTo>
                  <a:lnTo>
                    <a:pt x="250440" y="131857"/>
                  </a:lnTo>
                  <a:lnTo>
                    <a:pt x="242377" y="133132"/>
                  </a:lnTo>
                  <a:lnTo>
                    <a:pt x="237336" y="133731"/>
                  </a:lnTo>
                  <a:lnTo>
                    <a:pt x="235055" y="133713"/>
                  </a:lnTo>
                  <a:lnTo>
                    <a:pt x="233277" y="134151"/>
                  </a:lnTo>
                  <a:lnTo>
                    <a:pt x="226833" y="134318"/>
                  </a:lnTo>
                  <a:lnTo>
                    <a:pt x="225432" y="128788"/>
                  </a:lnTo>
                  <a:lnTo>
                    <a:pt x="226441" y="125787"/>
                  </a:lnTo>
                  <a:lnTo>
                    <a:pt x="228843" y="125849"/>
                  </a:lnTo>
                  <a:lnTo>
                    <a:pt x="229391" y="122984"/>
                  </a:lnTo>
                  <a:lnTo>
                    <a:pt x="232165" y="121297"/>
                  </a:lnTo>
                  <a:lnTo>
                    <a:pt x="235995" y="120920"/>
                  </a:lnTo>
                  <a:lnTo>
                    <a:pt x="237924" y="120198"/>
                  </a:lnTo>
                  <a:lnTo>
                    <a:pt x="240712" y="118728"/>
                  </a:lnTo>
                  <a:lnTo>
                    <a:pt x="245324" y="119070"/>
                  </a:lnTo>
                  <a:lnTo>
                    <a:pt x="250063" y="118742"/>
                  </a:lnTo>
                  <a:lnTo>
                    <a:pt x="248889" y="118050"/>
                  </a:lnTo>
                  <a:lnTo>
                    <a:pt x="243006" y="117158"/>
                  </a:lnTo>
                  <a:lnTo>
                    <a:pt x="241554" y="115626"/>
                  </a:lnTo>
                  <a:lnTo>
                    <a:pt x="243629" y="114771"/>
                  </a:lnTo>
                  <a:lnTo>
                    <a:pt x="245888" y="114142"/>
                  </a:lnTo>
                  <a:lnTo>
                    <a:pt x="247871" y="114029"/>
                  </a:lnTo>
                  <a:lnTo>
                    <a:pt x="251800" y="111039"/>
                  </a:lnTo>
                  <a:lnTo>
                    <a:pt x="254189" y="109763"/>
                  </a:lnTo>
                  <a:lnTo>
                    <a:pt x="256863" y="109985"/>
                  </a:lnTo>
                  <a:lnTo>
                    <a:pt x="260587" y="108667"/>
                  </a:lnTo>
                  <a:lnTo>
                    <a:pt x="264244" y="109116"/>
                  </a:lnTo>
                  <a:lnTo>
                    <a:pt x="267782" y="108254"/>
                  </a:lnTo>
                  <a:lnTo>
                    <a:pt x="272615" y="107684"/>
                  </a:lnTo>
                  <a:lnTo>
                    <a:pt x="290305" y="107464"/>
                  </a:lnTo>
                  <a:lnTo>
                    <a:pt x="290831" y="106242"/>
                  </a:lnTo>
                  <a:lnTo>
                    <a:pt x="287109" y="105958"/>
                  </a:lnTo>
                  <a:lnTo>
                    <a:pt x="273964" y="105644"/>
                  </a:lnTo>
                  <a:lnTo>
                    <a:pt x="267253" y="105668"/>
                  </a:lnTo>
                  <a:lnTo>
                    <a:pt x="264427" y="105985"/>
                  </a:lnTo>
                  <a:lnTo>
                    <a:pt x="263388" y="105559"/>
                  </a:lnTo>
                  <a:lnTo>
                    <a:pt x="263572" y="104828"/>
                  </a:lnTo>
                  <a:lnTo>
                    <a:pt x="266011" y="103670"/>
                  </a:lnTo>
                  <a:lnTo>
                    <a:pt x="267169" y="102391"/>
                  </a:lnTo>
                  <a:lnTo>
                    <a:pt x="272046" y="99269"/>
                  </a:lnTo>
                  <a:lnTo>
                    <a:pt x="277764" y="97189"/>
                  </a:lnTo>
                  <a:lnTo>
                    <a:pt x="282147" y="97721"/>
                  </a:lnTo>
                  <a:lnTo>
                    <a:pt x="286807" y="99707"/>
                  </a:lnTo>
                  <a:lnTo>
                    <a:pt x="290129" y="99955"/>
                  </a:lnTo>
                  <a:lnTo>
                    <a:pt x="291675" y="100598"/>
                  </a:lnTo>
                  <a:lnTo>
                    <a:pt x="294096" y="103338"/>
                  </a:lnTo>
                  <a:lnTo>
                    <a:pt x="295243" y="103427"/>
                  </a:lnTo>
                  <a:lnTo>
                    <a:pt x="294725" y="100793"/>
                  </a:lnTo>
                  <a:lnTo>
                    <a:pt x="297925" y="98651"/>
                  </a:lnTo>
                  <a:lnTo>
                    <a:pt x="297092" y="98058"/>
                  </a:lnTo>
                  <a:lnTo>
                    <a:pt x="292283" y="98833"/>
                  </a:lnTo>
                  <a:lnTo>
                    <a:pt x="288599" y="98027"/>
                  </a:lnTo>
                  <a:lnTo>
                    <a:pt x="285690" y="96419"/>
                  </a:lnTo>
                  <a:lnTo>
                    <a:pt x="284859" y="94948"/>
                  </a:lnTo>
                  <a:lnTo>
                    <a:pt x="286667" y="93495"/>
                  </a:lnTo>
                  <a:lnTo>
                    <a:pt x="288372" y="92763"/>
                  </a:lnTo>
                  <a:lnTo>
                    <a:pt x="287215" y="91911"/>
                  </a:lnTo>
                  <a:lnTo>
                    <a:pt x="279944" y="94196"/>
                  </a:lnTo>
                  <a:lnTo>
                    <a:pt x="274801" y="94728"/>
                  </a:lnTo>
                  <a:lnTo>
                    <a:pt x="272774" y="94408"/>
                  </a:lnTo>
                  <a:lnTo>
                    <a:pt x="273873" y="92337"/>
                  </a:lnTo>
                  <a:lnTo>
                    <a:pt x="273260" y="90694"/>
                  </a:lnTo>
                  <a:lnTo>
                    <a:pt x="280155" y="86647"/>
                  </a:lnTo>
                  <a:lnTo>
                    <a:pt x="282527" y="86179"/>
                  </a:lnTo>
                  <a:lnTo>
                    <a:pt x="286400" y="86504"/>
                  </a:lnTo>
                  <a:lnTo>
                    <a:pt x="289894" y="87646"/>
                  </a:lnTo>
                  <a:lnTo>
                    <a:pt x="292817" y="87464"/>
                  </a:lnTo>
                  <a:lnTo>
                    <a:pt x="295988" y="86853"/>
                  </a:lnTo>
                  <a:lnTo>
                    <a:pt x="295556" y="85759"/>
                  </a:lnTo>
                  <a:lnTo>
                    <a:pt x="288680" y="85325"/>
                  </a:lnTo>
                  <a:lnTo>
                    <a:pt x="286910" y="84417"/>
                  </a:lnTo>
                  <a:lnTo>
                    <a:pt x="287549" y="83525"/>
                  </a:lnTo>
                  <a:lnTo>
                    <a:pt x="292269" y="82583"/>
                  </a:lnTo>
                  <a:lnTo>
                    <a:pt x="296962" y="80883"/>
                  </a:lnTo>
                  <a:lnTo>
                    <a:pt x="302340" y="80390"/>
                  </a:lnTo>
                  <a:lnTo>
                    <a:pt x="306669" y="79104"/>
                  </a:lnTo>
                  <a:lnTo>
                    <a:pt x="307503" y="79396"/>
                  </a:lnTo>
                  <a:lnTo>
                    <a:pt x="308234" y="79900"/>
                  </a:lnTo>
                  <a:lnTo>
                    <a:pt x="309789" y="84669"/>
                  </a:lnTo>
                  <a:lnTo>
                    <a:pt x="313656" y="88559"/>
                  </a:lnTo>
                  <a:lnTo>
                    <a:pt x="315081" y="88701"/>
                  </a:lnTo>
                  <a:lnTo>
                    <a:pt x="313596" y="85391"/>
                  </a:lnTo>
                  <a:lnTo>
                    <a:pt x="314981" y="84440"/>
                  </a:lnTo>
                  <a:lnTo>
                    <a:pt x="316735" y="83716"/>
                  </a:lnTo>
                  <a:lnTo>
                    <a:pt x="317283" y="82893"/>
                  </a:lnTo>
                  <a:lnTo>
                    <a:pt x="315272" y="82613"/>
                  </a:lnTo>
                  <a:lnTo>
                    <a:pt x="313629" y="81431"/>
                  </a:lnTo>
                  <a:lnTo>
                    <a:pt x="311281" y="77653"/>
                  </a:lnTo>
                  <a:lnTo>
                    <a:pt x="312082" y="76672"/>
                  </a:lnTo>
                  <a:lnTo>
                    <a:pt x="317169" y="74660"/>
                  </a:lnTo>
                  <a:lnTo>
                    <a:pt x="323552" y="74197"/>
                  </a:lnTo>
                  <a:lnTo>
                    <a:pt x="330352" y="75607"/>
                  </a:lnTo>
                  <a:lnTo>
                    <a:pt x="332740" y="75623"/>
                  </a:lnTo>
                  <a:lnTo>
                    <a:pt x="336683" y="75244"/>
                  </a:lnTo>
                  <a:lnTo>
                    <a:pt x="343373" y="74085"/>
                  </a:lnTo>
                  <a:lnTo>
                    <a:pt x="347308" y="73644"/>
                  </a:lnTo>
                  <a:lnTo>
                    <a:pt x="349361" y="73645"/>
                  </a:lnTo>
                  <a:lnTo>
                    <a:pt x="349869" y="73059"/>
                  </a:lnTo>
                  <a:lnTo>
                    <a:pt x="347966" y="72683"/>
                  </a:lnTo>
                  <a:lnTo>
                    <a:pt x="347353" y="72317"/>
                  </a:lnTo>
                  <a:lnTo>
                    <a:pt x="345861" y="72107"/>
                  </a:lnTo>
                  <a:lnTo>
                    <a:pt x="339676" y="72733"/>
                  </a:lnTo>
                  <a:lnTo>
                    <a:pt x="322612" y="72534"/>
                  </a:lnTo>
                  <a:lnTo>
                    <a:pt x="320966" y="71865"/>
                  </a:lnTo>
                  <a:lnTo>
                    <a:pt x="320664" y="70708"/>
                  </a:lnTo>
                  <a:lnTo>
                    <a:pt x="322475" y="69047"/>
                  </a:lnTo>
                  <a:lnTo>
                    <a:pt x="324464" y="68132"/>
                  </a:lnTo>
                  <a:lnTo>
                    <a:pt x="330897" y="66484"/>
                  </a:lnTo>
                  <a:lnTo>
                    <a:pt x="337709" y="66262"/>
                  </a:lnTo>
                  <a:lnTo>
                    <a:pt x="344884" y="63335"/>
                  </a:lnTo>
                  <a:lnTo>
                    <a:pt x="347626" y="61141"/>
                  </a:lnTo>
                  <a:lnTo>
                    <a:pt x="349180" y="57759"/>
                  </a:lnTo>
                  <a:lnTo>
                    <a:pt x="353555" y="55026"/>
                  </a:lnTo>
                  <a:lnTo>
                    <a:pt x="364522" y="53471"/>
                  </a:lnTo>
                  <a:lnTo>
                    <a:pt x="364965" y="52783"/>
                  </a:lnTo>
                  <a:lnTo>
                    <a:pt x="363802" y="51363"/>
                  </a:lnTo>
                  <a:lnTo>
                    <a:pt x="363893" y="48803"/>
                  </a:lnTo>
                  <a:lnTo>
                    <a:pt x="366900" y="45822"/>
                  </a:lnTo>
                  <a:lnTo>
                    <a:pt x="368897" y="44786"/>
                  </a:lnTo>
                  <a:lnTo>
                    <a:pt x="369820" y="44662"/>
                  </a:lnTo>
                  <a:lnTo>
                    <a:pt x="372184" y="45636"/>
                  </a:lnTo>
                  <a:lnTo>
                    <a:pt x="375055" y="47709"/>
                  </a:lnTo>
                  <a:lnTo>
                    <a:pt x="379556" y="48896"/>
                  </a:lnTo>
                  <a:lnTo>
                    <a:pt x="385455" y="49101"/>
                  </a:lnTo>
                  <a:lnTo>
                    <a:pt x="387029" y="48517"/>
                  </a:lnTo>
                  <a:lnTo>
                    <a:pt x="382444" y="47333"/>
                  </a:lnTo>
                  <a:lnTo>
                    <a:pt x="378973" y="45787"/>
                  </a:lnTo>
                  <a:lnTo>
                    <a:pt x="378698" y="44234"/>
                  </a:lnTo>
                  <a:lnTo>
                    <a:pt x="380344" y="43411"/>
                  </a:lnTo>
                  <a:lnTo>
                    <a:pt x="382903" y="43503"/>
                  </a:lnTo>
                  <a:lnTo>
                    <a:pt x="386114" y="43329"/>
                  </a:lnTo>
                  <a:lnTo>
                    <a:pt x="389107" y="42284"/>
                  </a:lnTo>
                  <a:lnTo>
                    <a:pt x="389541" y="41550"/>
                  </a:lnTo>
                  <a:lnTo>
                    <a:pt x="389665" y="40554"/>
                  </a:lnTo>
                  <a:lnTo>
                    <a:pt x="390413" y="39541"/>
                  </a:lnTo>
                  <a:lnTo>
                    <a:pt x="394804" y="37125"/>
                  </a:lnTo>
                  <a:lnTo>
                    <a:pt x="408337" y="35552"/>
                  </a:lnTo>
                  <a:lnTo>
                    <a:pt x="409317" y="36191"/>
                  </a:lnTo>
                  <a:lnTo>
                    <a:pt x="408585" y="40853"/>
                  </a:lnTo>
                  <a:lnTo>
                    <a:pt x="407031" y="43868"/>
                  </a:lnTo>
                  <a:lnTo>
                    <a:pt x="407080" y="46073"/>
                  </a:lnTo>
                  <a:lnTo>
                    <a:pt x="409713" y="43868"/>
                  </a:lnTo>
                  <a:lnTo>
                    <a:pt x="413246" y="37836"/>
                  </a:lnTo>
                  <a:lnTo>
                    <a:pt x="415896" y="35003"/>
                  </a:lnTo>
                  <a:lnTo>
                    <a:pt x="418891" y="33378"/>
                  </a:lnTo>
                  <a:lnTo>
                    <a:pt x="421031" y="33010"/>
                  </a:lnTo>
                  <a:lnTo>
                    <a:pt x="423150" y="32168"/>
                  </a:lnTo>
                  <a:lnTo>
                    <a:pt x="425946" y="31668"/>
                  </a:lnTo>
                  <a:lnTo>
                    <a:pt x="426801" y="32314"/>
                  </a:lnTo>
                  <a:lnTo>
                    <a:pt x="427686" y="33815"/>
                  </a:lnTo>
                  <a:lnTo>
                    <a:pt x="426180" y="39084"/>
                  </a:lnTo>
                  <a:lnTo>
                    <a:pt x="426332" y="40750"/>
                  </a:lnTo>
                  <a:lnTo>
                    <a:pt x="424645" y="42983"/>
                  </a:lnTo>
                  <a:lnTo>
                    <a:pt x="418195" y="47962"/>
                  </a:lnTo>
                  <a:lnTo>
                    <a:pt x="418492" y="48598"/>
                  </a:lnTo>
                  <a:lnTo>
                    <a:pt x="419949" y="48361"/>
                  </a:lnTo>
                  <a:lnTo>
                    <a:pt x="422448" y="47540"/>
                  </a:lnTo>
                  <a:lnTo>
                    <a:pt x="430436" y="42811"/>
                  </a:lnTo>
                  <a:lnTo>
                    <a:pt x="437420" y="43407"/>
                  </a:lnTo>
                  <a:lnTo>
                    <a:pt x="437507" y="43020"/>
                  </a:lnTo>
                  <a:lnTo>
                    <a:pt x="435267" y="41633"/>
                  </a:lnTo>
                  <a:lnTo>
                    <a:pt x="432530" y="40304"/>
                  </a:lnTo>
                  <a:lnTo>
                    <a:pt x="431707" y="38659"/>
                  </a:lnTo>
                  <a:lnTo>
                    <a:pt x="432074" y="34272"/>
                  </a:lnTo>
                  <a:lnTo>
                    <a:pt x="434176" y="32535"/>
                  </a:lnTo>
                  <a:lnTo>
                    <a:pt x="440208" y="32718"/>
                  </a:lnTo>
                  <a:lnTo>
                    <a:pt x="443821" y="32477"/>
                  </a:lnTo>
                  <a:lnTo>
                    <a:pt x="445508" y="33267"/>
                  </a:lnTo>
                  <a:lnTo>
                    <a:pt x="449127" y="33210"/>
                  </a:lnTo>
                  <a:lnTo>
                    <a:pt x="451631" y="30067"/>
                  </a:lnTo>
                  <a:lnTo>
                    <a:pt x="456583" y="29792"/>
                  </a:lnTo>
                  <a:lnTo>
                    <a:pt x="460931" y="31869"/>
                  </a:lnTo>
                  <a:lnTo>
                    <a:pt x="466163" y="33267"/>
                  </a:lnTo>
                  <a:lnTo>
                    <a:pt x="470368" y="35277"/>
                  </a:lnTo>
                  <a:lnTo>
                    <a:pt x="471555" y="34728"/>
                  </a:lnTo>
                  <a:lnTo>
                    <a:pt x="469286" y="30039"/>
                  </a:lnTo>
                  <a:lnTo>
                    <a:pt x="466803" y="28331"/>
                  </a:lnTo>
                  <a:lnTo>
                    <a:pt x="461416" y="27443"/>
                  </a:lnTo>
                  <a:lnTo>
                    <a:pt x="455685" y="25336"/>
                  </a:lnTo>
                  <a:lnTo>
                    <a:pt x="454190" y="24402"/>
                  </a:lnTo>
                  <a:lnTo>
                    <a:pt x="454451" y="23707"/>
                  </a:lnTo>
                  <a:lnTo>
                    <a:pt x="459509" y="23036"/>
                  </a:lnTo>
                  <a:lnTo>
                    <a:pt x="466182" y="23804"/>
                  </a:lnTo>
                  <a:lnTo>
                    <a:pt x="472130" y="22050"/>
                  </a:lnTo>
                  <a:lnTo>
                    <a:pt x="473757" y="22531"/>
                  </a:lnTo>
                  <a:lnTo>
                    <a:pt x="478318" y="21613"/>
                  </a:lnTo>
                  <a:lnTo>
                    <a:pt x="481152" y="22847"/>
                  </a:lnTo>
                  <a:lnTo>
                    <a:pt x="482887" y="22482"/>
                  </a:lnTo>
                  <a:lnTo>
                    <a:pt x="483893" y="20828"/>
                  </a:lnTo>
                  <a:lnTo>
                    <a:pt x="491172" y="19801"/>
                  </a:lnTo>
                  <a:lnTo>
                    <a:pt x="495789" y="20748"/>
                  </a:lnTo>
                  <a:lnTo>
                    <a:pt x="498264" y="21729"/>
                  </a:lnTo>
                  <a:lnTo>
                    <a:pt x="499413" y="23614"/>
                  </a:lnTo>
                  <a:lnTo>
                    <a:pt x="501173" y="27342"/>
                  </a:lnTo>
                  <a:lnTo>
                    <a:pt x="504778" y="29354"/>
                  </a:lnTo>
                  <a:lnTo>
                    <a:pt x="507015" y="30341"/>
                  </a:lnTo>
                  <a:lnTo>
                    <a:pt x="509668" y="30615"/>
                  </a:lnTo>
                  <a:lnTo>
                    <a:pt x="510947" y="29610"/>
                  </a:lnTo>
                  <a:lnTo>
                    <a:pt x="508462" y="28400"/>
                  </a:lnTo>
                  <a:lnTo>
                    <a:pt x="507792" y="27260"/>
                  </a:lnTo>
                  <a:lnTo>
                    <a:pt x="508982" y="24430"/>
                  </a:lnTo>
                  <a:lnTo>
                    <a:pt x="510372" y="23318"/>
                  </a:lnTo>
                  <a:lnTo>
                    <a:pt x="518161" y="19110"/>
                  </a:lnTo>
                  <a:lnTo>
                    <a:pt x="524680" y="16927"/>
                  </a:lnTo>
                  <a:lnTo>
                    <a:pt x="528585" y="16744"/>
                  </a:lnTo>
                  <a:lnTo>
                    <a:pt x="535413" y="11852"/>
                  </a:lnTo>
                  <a:lnTo>
                    <a:pt x="537348" y="10963"/>
                  </a:lnTo>
                  <a:lnTo>
                    <a:pt x="539129" y="10758"/>
                  </a:lnTo>
                  <a:lnTo>
                    <a:pt x="538673" y="9561"/>
                  </a:lnTo>
                  <a:lnTo>
                    <a:pt x="534932" y="8804"/>
                  </a:lnTo>
                  <a:lnTo>
                    <a:pt x="534803" y="7322"/>
                  </a:lnTo>
                  <a:lnTo>
                    <a:pt x="539731" y="5520"/>
                  </a:lnTo>
                  <a:lnTo>
                    <a:pt x="545705" y="2494"/>
                  </a:lnTo>
                  <a:lnTo>
                    <a:pt x="548655" y="2289"/>
                  </a:lnTo>
                  <a:lnTo>
                    <a:pt x="550504" y="3130"/>
                  </a:lnTo>
                  <a:lnTo>
                    <a:pt x="556322" y="4495"/>
                  </a:lnTo>
                  <a:lnTo>
                    <a:pt x="559887" y="6059"/>
                  </a:lnTo>
                  <a:lnTo>
                    <a:pt x="562469" y="6847"/>
                  </a:lnTo>
                  <a:lnTo>
                    <a:pt x="564148" y="6684"/>
                  </a:lnTo>
                  <a:lnTo>
                    <a:pt x="565535" y="5509"/>
                  </a:lnTo>
                  <a:lnTo>
                    <a:pt x="567203" y="4958"/>
                  </a:lnTo>
                  <a:lnTo>
                    <a:pt x="570903" y="5267"/>
                  </a:lnTo>
                  <a:lnTo>
                    <a:pt x="573110" y="6023"/>
                  </a:lnTo>
                  <a:lnTo>
                    <a:pt x="574829" y="6123"/>
                  </a:lnTo>
                  <a:lnTo>
                    <a:pt x="576383" y="6580"/>
                  </a:lnTo>
                  <a:lnTo>
                    <a:pt x="576750" y="7585"/>
                  </a:lnTo>
                  <a:lnTo>
                    <a:pt x="573550" y="8681"/>
                  </a:lnTo>
                  <a:lnTo>
                    <a:pt x="568096" y="11587"/>
                  </a:lnTo>
                  <a:lnTo>
                    <a:pt x="562715" y="14892"/>
                  </a:lnTo>
                  <a:lnTo>
                    <a:pt x="560939" y="16633"/>
                  </a:lnTo>
                  <a:lnTo>
                    <a:pt x="559201" y="21203"/>
                  </a:lnTo>
                  <a:lnTo>
                    <a:pt x="554997" y="24127"/>
                  </a:lnTo>
                  <a:lnTo>
                    <a:pt x="554678" y="26177"/>
                  </a:lnTo>
                  <a:lnTo>
                    <a:pt x="556368" y="27144"/>
                  </a:lnTo>
                  <a:lnTo>
                    <a:pt x="561009" y="26385"/>
                  </a:lnTo>
                  <a:lnTo>
                    <a:pt x="566730" y="23649"/>
                  </a:lnTo>
                  <a:lnTo>
                    <a:pt x="568158" y="20745"/>
                  </a:lnTo>
                  <a:lnTo>
                    <a:pt x="582461" y="12875"/>
                  </a:lnTo>
                  <a:lnTo>
                    <a:pt x="589170" y="8530"/>
                  </a:lnTo>
                  <a:lnTo>
                    <a:pt x="596799" y="4933"/>
                  </a:lnTo>
                  <a:lnTo>
                    <a:pt x="601065" y="4188"/>
                  </a:lnTo>
                  <a:lnTo>
                    <a:pt x="603073" y="6569"/>
                  </a:lnTo>
                  <a:lnTo>
                    <a:pt x="601456" y="9681"/>
                  </a:lnTo>
                  <a:lnTo>
                    <a:pt x="598215" y="11666"/>
                  </a:lnTo>
                  <a:lnTo>
                    <a:pt x="600604" y="12575"/>
                  </a:lnTo>
                  <a:lnTo>
                    <a:pt x="600148" y="14934"/>
                  </a:lnTo>
                  <a:lnTo>
                    <a:pt x="599403" y="16244"/>
                  </a:lnTo>
                  <a:lnTo>
                    <a:pt x="598928" y="17616"/>
                  </a:lnTo>
                  <a:lnTo>
                    <a:pt x="598957" y="18826"/>
                  </a:lnTo>
                  <a:lnTo>
                    <a:pt x="601197" y="18504"/>
                  </a:lnTo>
                  <a:lnTo>
                    <a:pt x="610130" y="16025"/>
                  </a:lnTo>
                  <a:lnTo>
                    <a:pt x="612394" y="13343"/>
                  </a:lnTo>
                  <a:lnTo>
                    <a:pt x="614493" y="11332"/>
                  </a:lnTo>
                  <a:lnTo>
                    <a:pt x="615500" y="9596"/>
                  </a:lnTo>
                  <a:lnTo>
                    <a:pt x="618973" y="7951"/>
                  </a:lnTo>
                  <a:lnTo>
                    <a:pt x="625525" y="7939"/>
                  </a:lnTo>
                  <a:lnTo>
                    <a:pt x="625779" y="7293"/>
                  </a:lnTo>
                  <a:lnTo>
                    <a:pt x="617859" y="5010"/>
                  </a:lnTo>
                  <a:lnTo>
                    <a:pt x="616925" y="3981"/>
                  </a:lnTo>
                  <a:lnTo>
                    <a:pt x="619588" y="2613"/>
                  </a:lnTo>
                  <a:lnTo>
                    <a:pt x="626923" y="0"/>
                  </a:lnTo>
                  <a:lnTo>
                    <a:pt x="630693" y="288"/>
                  </a:lnTo>
                  <a:lnTo>
                    <a:pt x="632947" y="882"/>
                  </a:lnTo>
                  <a:lnTo>
                    <a:pt x="641974" y="1334"/>
                  </a:lnTo>
                  <a:lnTo>
                    <a:pt x="648898" y="3205"/>
                  </a:lnTo>
                  <a:lnTo>
                    <a:pt x="648634" y="6131"/>
                  </a:lnTo>
                  <a:lnTo>
                    <a:pt x="647090" y="7353"/>
                  </a:lnTo>
                  <a:lnTo>
                    <a:pt x="645571" y="8106"/>
                  </a:lnTo>
                  <a:lnTo>
                    <a:pt x="636703" y="10327"/>
                  </a:lnTo>
                  <a:lnTo>
                    <a:pt x="635241" y="11423"/>
                  </a:lnTo>
                  <a:lnTo>
                    <a:pt x="638026" y="11801"/>
                  </a:lnTo>
                  <a:lnTo>
                    <a:pt x="644016" y="10693"/>
                  </a:lnTo>
                  <a:lnTo>
                    <a:pt x="645568" y="11698"/>
                  </a:lnTo>
                  <a:lnTo>
                    <a:pt x="643660" y="14215"/>
                  </a:lnTo>
                  <a:lnTo>
                    <a:pt x="643336" y="17993"/>
                  </a:lnTo>
                  <a:lnTo>
                    <a:pt x="642646" y="20197"/>
                  </a:lnTo>
                  <a:lnTo>
                    <a:pt x="642646" y="22208"/>
                  </a:lnTo>
                  <a:lnTo>
                    <a:pt x="643390" y="23287"/>
                  </a:lnTo>
                  <a:lnTo>
                    <a:pt x="645798" y="19009"/>
                  </a:lnTo>
                  <a:lnTo>
                    <a:pt x="646621" y="17913"/>
                  </a:lnTo>
                  <a:lnTo>
                    <a:pt x="650142" y="16302"/>
                  </a:lnTo>
                  <a:lnTo>
                    <a:pt x="651454" y="13057"/>
                  </a:lnTo>
                  <a:lnTo>
                    <a:pt x="654897" y="9164"/>
                  </a:lnTo>
                  <a:lnTo>
                    <a:pt x="658778" y="6903"/>
                  </a:lnTo>
                  <a:lnTo>
                    <a:pt x="661037" y="6282"/>
                  </a:lnTo>
                  <a:lnTo>
                    <a:pt x="668520" y="6371"/>
                  </a:lnTo>
                  <a:lnTo>
                    <a:pt x="671731" y="7223"/>
                  </a:lnTo>
                  <a:lnTo>
                    <a:pt x="674565" y="9114"/>
                  </a:lnTo>
                  <a:lnTo>
                    <a:pt x="676681" y="9870"/>
                  </a:lnTo>
                  <a:lnTo>
                    <a:pt x="683352" y="10674"/>
                  </a:lnTo>
                  <a:lnTo>
                    <a:pt x="685643" y="11682"/>
                  </a:lnTo>
                  <a:lnTo>
                    <a:pt x="686072" y="12282"/>
                  </a:lnTo>
                  <a:lnTo>
                    <a:pt x="687702" y="12401"/>
                  </a:lnTo>
                  <a:lnTo>
                    <a:pt x="692203" y="10968"/>
                  </a:lnTo>
                  <a:lnTo>
                    <a:pt x="695126" y="10731"/>
                  </a:lnTo>
                  <a:lnTo>
                    <a:pt x="699894" y="12964"/>
                  </a:lnTo>
                  <a:lnTo>
                    <a:pt x="698936" y="14618"/>
                  </a:lnTo>
                  <a:lnTo>
                    <a:pt x="699217" y="15143"/>
                  </a:lnTo>
                  <a:lnTo>
                    <a:pt x="704989" y="15036"/>
                  </a:lnTo>
                  <a:lnTo>
                    <a:pt x="709793" y="15685"/>
                  </a:lnTo>
                  <a:lnTo>
                    <a:pt x="718925" y="19072"/>
                  </a:lnTo>
                  <a:lnTo>
                    <a:pt x="719872" y="20655"/>
                  </a:lnTo>
                  <a:lnTo>
                    <a:pt x="719416" y="22574"/>
                  </a:lnTo>
                  <a:lnTo>
                    <a:pt x="706285" y="24689"/>
                  </a:lnTo>
                  <a:lnTo>
                    <a:pt x="700593" y="26711"/>
                  </a:lnTo>
                  <a:lnTo>
                    <a:pt x="691278" y="27491"/>
                  </a:lnTo>
                  <a:lnTo>
                    <a:pt x="659644" y="26138"/>
                  </a:lnTo>
                  <a:lnTo>
                    <a:pt x="660284" y="27600"/>
                  </a:lnTo>
                  <a:lnTo>
                    <a:pt x="682310" y="30799"/>
                  </a:lnTo>
                  <a:lnTo>
                    <a:pt x="683568" y="31713"/>
                  </a:lnTo>
                  <a:lnTo>
                    <a:pt x="682863" y="33637"/>
                  </a:lnTo>
                  <a:lnTo>
                    <a:pt x="682852" y="35180"/>
                  </a:lnTo>
                  <a:lnTo>
                    <a:pt x="683265" y="36233"/>
                  </a:lnTo>
                  <a:lnTo>
                    <a:pt x="684887" y="37215"/>
                  </a:lnTo>
                  <a:lnTo>
                    <a:pt x="687580" y="37677"/>
                  </a:lnTo>
                  <a:lnTo>
                    <a:pt x="693059" y="37433"/>
                  </a:lnTo>
                  <a:lnTo>
                    <a:pt x="695765" y="37961"/>
                  </a:lnTo>
                  <a:lnTo>
                    <a:pt x="697614" y="37177"/>
                  </a:lnTo>
                  <a:lnTo>
                    <a:pt x="698302" y="34546"/>
                  </a:lnTo>
                  <a:lnTo>
                    <a:pt x="699892" y="33964"/>
                  </a:lnTo>
                  <a:lnTo>
                    <a:pt x="702965" y="34728"/>
                  </a:lnTo>
                  <a:lnTo>
                    <a:pt x="704304" y="37540"/>
                  </a:lnTo>
                  <a:lnTo>
                    <a:pt x="705162" y="37832"/>
                  </a:lnTo>
                  <a:lnTo>
                    <a:pt x="706711" y="35825"/>
                  </a:lnTo>
                  <a:lnTo>
                    <a:pt x="709755" y="35969"/>
                  </a:lnTo>
                  <a:lnTo>
                    <a:pt x="713069" y="35802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8"/>
            <p:cNvSpPr/>
            <p:nvPr/>
          </p:nvSpPr>
          <p:spPr>
            <a:xfrm>
              <a:off x="7259226" y="1479485"/>
              <a:ext cx="22989" cy="5202"/>
            </a:xfrm>
            <a:custGeom>
              <a:avLst/>
              <a:pathLst>
                <a:path w="22989" h="5202">
                  <a:moveTo>
                    <a:pt x="7499" y="0"/>
                  </a:moveTo>
                  <a:lnTo>
                    <a:pt x="14882" y="1056"/>
                  </a:lnTo>
                  <a:lnTo>
                    <a:pt x="17411" y="1034"/>
                  </a:lnTo>
                  <a:lnTo>
                    <a:pt x="21076" y="3010"/>
                  </a:lnTo>
                  <a:lnTo>
                    <a:pt x="22989" y="2835"/>
                  </a:lnTo>
                  <a:lnTo>
                    <a:pt x="22628" y="4042"/>
                  </a:lnTo>
                  <a:lnTo>
                    <a:pt x="18922" y="4614"/>
                  </a:lnTo>
                  <a:lnTo>
                    <a:pt x="13163" y="4962"/>
                  </a:lnTo>
                  <a:lnTo>
                    <a:pt x="12303" y="5202"/>
                  </a:lnTo>
                  <a:lnTo>
                    <a:pt x="7380" y="5010"/>
                  </a:lnTo>
                  <a:lnTo>
                    <a:pt x="4617" y="3385"/>
                  </a:lnTo>
                  <a:lnTo>
                    <a:pt x="0" y="2983"/>
                  </a:lnTo>
                  <a:lnTo>
                    <a:pt x="8" y="2462"/>
                  </a:lnTo>
                  <a:lnTo>
                    <a:pt x="2998" y="1234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999"/>
            <p:cNvSpPr/>
            <p:nvPr/>
          </p:nvSpPr>
          <p:spPr>
            <a:xfrm>
              <a:off x="6308236" y="1478501"/>
              <a:ext cx="30951" cy="9534"/>
            </a:xfrm>
            <a:custGeom>
              <a:avLst/>
              <a:pathLst>
                <a:path w="30951" h="9534">
                  <a:moveTo>
                    <a:pt x="4015" y="9354"/>
                  </a:moveTo>
                  <a:lnTo>
                    <a:pt x="1466" y="9534"/>
                  </a:lnTo>
                  <a:lnTo>
                    <a:pt x="0" y="8920"/>
                  </a:lnTo>
                  <a:lnTo>
                    <a:pt x="3709" y="7233"/>
                  </a:lnTo>
                  <a:lnTo>
                    <a:pt x="15974" y="4062"/>
                  </a:lnTo>
                  <a:lnTo>
                    <a:pt x="20868" y="1037"/>
                  </a:lnTo>
                  <a:lnTo>
                    <a:pt x="30328" y="0"/>
                  </a:lnTo>
                  <a:lnTo>
                    <a:pt x="30951" y="1680"/>
                  </a:lnTo>
                  <a:lnTo>
                    <a:pt x="30308" y="3770"/>
                  </a:lnTo>
                  <a:lnTo>
                    <a:pt x="22011" y="5431"/>
                  </a:lnTo>
                  <a:lnTo>
                    <a:pt x="12809" y="6556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g1000"/>
            <p:cNvSpPr/>
            <p:nvPr/>
          </p:nvSpPr>
          <p:spPr>
            <a:xfrm>
              <a:off x="7079122" y="1386198"/>
              <a:ext cx="13188" cy="4580"/>
            </a:xfrm>
            <a:custGeom>
              <a:avLst/>
              <a:pathLst>
                <a:path w="13188" h="4580">
                  <a:moveTo>
                    <a:pt x="11658" y="3506"/>
                  </a:moveTo>
                  <a:lnTo>
                    <a:pt x="8319" y="4580"/>
                  </a:lnTo>
                  <a:lnTo>
                    <a:pt x="3319" y="2964"/>
                  </a:lnTo>
                  <a:lnTo>
                    <a:pt x="0" y="890"/>
                  </a:lnTo>
                  <a:lnTo>
                    <a:pt x="1762" y="103"/>
                  </a:lnTo>
                  <a:lnTo>
                    <a:pt x="10651" y="0"/>
                  </a:lnTo>
                  <a:lnTo>
                    <a:pt x="12823" y="1076"/>
                  </a:lnTo>
                  <a:lnTo>
                    <a:pt x="13188" y="169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g1001"/>
            <p:cNvSpPr/>
            <p:nvPr/>
          </p:nvSpPr>
          <p:spPr>
            <a:xfrm>
              <a:off x="7118652" y="1273461"/>
              <a:ext cx="129159" cy="36778"/>
            </a:xfrm>
            <a:custGeom>
              <a:avLst/>
              <a:pathLst>
                <a:path w="129159" h="36778">
                  <a:moveTo>
                    <a:pt x="38139" y="51"/>
                  </a:moveTo>
                  <a:lnTo>
                    <a:pt x="41939" y="705"/>
                  </a:lnTo>
                  <a:lnTo>
                    <a:pt x="50162" y="569"/>
                  </a:lnTo>
                  <a:lnTo>
                    <a:pt x="54698" y="5247"/>
                  </a:lnTo>
                  <a:lnTo>
                    <a:pt x="57246" y="10207"/>
                  </a:lnTo>
                  <a:lnTo>
                    <a:pt x="61385" y="10565"/>
                  </a:lnTo>
                  <a:lnTo>
                    <a:pt x="69268" y="9882"/>
                  </a:lnTo>
                  <a:lnTo>
                    <a:pt x="76295" y="9550"/>
                  </a:lnTo>
                  <a:lnTo>
                    <a:pt x="79898" y="9918"/>
                  </a:lnTo>
                  <a:lnTo>
                    <a:pt x="86321" y="11365"/>
                  </a:lnTo>
                  <a:lnTo>
                    <a:pt x="89092" y="12382"/>
                  </a:lnTo>
                  <a:lnTo>
                    <a:pt x="86679" y="13183"/>
                  </a:lnTo>
                  <a:lnTo>
                    <a:pt x="80802" y="14079"/>
                  </a:lnTo>
                  <a:lnTo>
                    <a:pt x="79828" y="16747"/>
                  </a:lnTo>
                  <a:lnTo>
                    <a:pt x="85738" y="17677"/>
                  </a:lnTo>
                  <a:lnTo>
                    <a:pt x="95504" y="19955"/>
                  </a:lnTo>
                  <a:lnTo>
                    <a:pt x="101004" y="20250"/>
                  </a:lnTo>
                  <a:lnTo>
                    <a:pt x="110821" y="19316"/>
                  </a:lnTo>
                  <a:lnTo>
                    <a:pt x="120029" y="21088"/>
                  </a:lnTo>
                  <a:lnTo>
                    <a:pt x="129159" y="23239"/>
                  </a:lnTo>
                  <a:lnTo>
                    <a:pt x="107823" y="25956"/>
                  </a:lnTo>
                  <a:lnTo>
                    <a:pt x="105948" y="26720"/>
                  </a:lnTo>
                  <a:lnTo>
                    <a:pt x="102993" y="28735"/>
                  </a:lnTo>
                  <a:lnTo>
                    <a:pt x="99849" y="30392"/>
                  </a:lnTo>
                  <a:lnTo>
                    <a:pt x="96945" y="31370"/>
                  </a:lnTo>
                  <a:lnTo>
                    <a:pt x="90563" y="33054"/>
                  </a:lnTo>
                  <a:lnTo>
                    <a:pt x="87127" y="33637"/>
                  </a:lnTo>
                  <a:lnTo>
                    <a:pt x="79404" y="33506"/>
                  </a:lnTo>
                  <a:lnTo>
                    <a:pt x="76511" y="34176"/>
                  </a:lnTo>
                  <a:lnTo>
                    <a:pt x="73826" y="35542"/>
                  </a:lnTo>
                  <a:lnTo>
                    <a:pt x="71125" y="36525"/>
                  </a:lnTo>
                  <a:lnTo>
                    <a:pt x="64270" y="36778"/>
                  </a:lnTo>
                  <a:lnTo>
                    <a:pt x="60767" y="35416"/>
                  </a:lnTo>
                  <a:lnTo>
                    <a:pt x="61925" y="34997"/>
                  </a:lnTo>
                  <a:lnTo>
                    <a:pt x="62416" y="34195"/>
                  </a:lnTo>
                  <a:lnTo>
                    <a:pt x="61196" y="32282"/>
                  </a:lnTo>
                  <a:lnTo>
                    <a:pt x="67730" y="30326"/>
                  </a:lnTo>
                  <a:lnTo>
                    <a:pt x="69214" y="29242"/>
                  </a:lnTo>
                  <a:lnTo>
                    <a:pt x="67908" y="28851"/>
                  </a:lnTo>
                  <a:lnTo>
                    <a:pt x="66111" y="28959"/>
                  </a:lnTo>
                  <a:lnTo>
                    <a:pt x="61356" y="28364"/>
                  </a:lnTo>
                  <a:lnTo>
                    <a:pt x="59947" y="28392"/>
                  </a:lnTo>
                  <a:lnTo>
                    <a:pt x="56004" y="29532"/>
                  </a:lnTo>
                  <a:lnTo>
                    <a:pt x="50539" y="30297"/>
                  </a:lnTo>
                  <a:lnTo>
                    <a:pt x="44994" y="30491"/>
                  </a:lnTo>
                  <a:lnTo>
                    <a:pt x="22714" y="31961"/>
                  </a:lnTo>
                  <a:lnTo>
                    <a:pt x="19349" y="31444"/>
                  </a:lnTo>
                  <a:lnTo>
                    <a:pt x="17829" y="28524"/>
                  </a:lnTo>
                  <a:lnTo>
                    <a:pt x="26891" y="27028"/>
                  </a:lnTo>
                  <a:lnTo>
                    <a:pt x="28284" y="24501"/>
                  </a:lnTo>
                  <a:lnTo>
                    <a:pt x="30570" y="22819"/>
                  </a:lnTo>
                  <a:lnTo>
                    <a:pt x="33241" y="21705"/>
                  </a:lnTo>
                  <a:lnTo>
                    <a:pt x="38147" y="18832"/>
                  </a:lnTo>
                  <a:lnTo>
                    <a:pt x="39383" y="18626"/>
                  </a:lnTo>
                  <a:lnTo>
                    <a:pt x="27150" y="16353"/>
                  </a:lnTo>
                  <a:lnTo>
                    <a:pt x="22314" y="14877"/>
                  </a:lnTo>
                  <a:lnTo>
                    <a:pt x="17049" y="11929"/>
                  </a:lnTo>
                  <a:lnTo>
                    <a:pt x="15433" y="9545"/>
                  </a:lnTo>
                  <a:lnTo>
                    <a:pt x="8300" y="7515"/>
                  </a:lnTo>
                  <a:lnTo>
                    <a:pt x="9183" y="4923"/>
                  </a:lnTo>
                  <a:lnTo>
                    <a:pt x="4002" y="5127"/>
                  </a:lnTo>
                  <a:lnTo>
                    <a:pt x="0" y="3308"/>
                  </a:lnTo>
                  <a:lnTo>
                    <a:pt x="3724" y="2287"/>
                  </a:lnTo>
                  <a:lnTo>
                    <a:pt x="22630" y="1128"/>
                  </a:lnTo>
                  <a:lnTo>
                    <a:pt x="33902" y="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g1002"/>
            <p:cNvSpPr/>
            <p:nvPr/>
          </p:nvSpPr>
          <p:spPr>
            <a:xfrm>
              <a:off x="7289424" y="1267549"/>
              <a:ext cx="16577" cy="4559"/>
            </a:xfrm>
            <a:custGeom>
              <a:avLst/>
              <a:pathLst>
                <a:path w="16577" h="4559">
                  <a:moveTo>
                    <a:pt x="12939" y="4491"/>
                  </a:moveTo>
                  <a:lnTo>
                    <a:pt x="8891" y="4559"/>
                  </a:lnTo>
                  <a:lnTo>
                    <a:pt x="1432" y="2520"/>
                  </a:lnTo>
                  <a:lnTo>
                    <a:pt x="0" y="750"/>
                  </a:lnTo>
                  <a:lnTo>
                    <a:pt x="1327" y="26"/>
                  </a:lnTo>
                  <a:lnTo>
                    <a:pt x="4924" y="0"/>
                  </a:lnTo>
                  <a:lnTo>
                    <a:pt x="10530" y="2418"/>
                  </a:lnTo>
                  <a:lnTo>
                    <a:pt x="16577" y="3149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g1003"/>
            <p:cNvSpPr/>
            <p:nvPr/>
          </p:nvSpPr>
          <p:spPr>
            <a:xfrm>
              <a:off x="6851423" y="1265022"/>
              <a:ext cx="43075" cy="18737"/>
            </a:xfrm>
            <a:custGeom>
              <a:avLst/>
              <a:pathLst>
                <a:path w="43075" h="18737">
                  <a:moveTo>
                    <a:pt x="19141" y="8075"/>
                  </a:moveTo>
                  <a:lnTo>
                    <a:pt x="19457" y="9982"/>
                  </a:lnTo>
                  <a:lnTo>
                    <a:pt x="23947" y="9792"/>
                  </a:lnTo>
                  <a:lnTo>
                    <a:pt x="29255" y="11822"/>
                  </a:lnTo>
                  <a:lnTo>
                    <a:pt x="35041" y="12900"/>
                  </a:lnTo>
                  <a:lnTo>
                    <a:pt x="36677" y="13640"/>
                  </a:lnTo>
                  <a:lnTo>
                    <a:pt x="37907" y="14591"/>
                  </a:lnTo>
                  <a:lnTo>
                    <a:pt x="41410" y="16506"/>
                  </a:lnTo>
                  <a:lnTo>
                    <a:pt x="43075" y="18524"/>
                  </a:lnTo>
                  <a:lnTo>
                    <a:pt x="38892" y="18737"/>
                  </a:lnTo>
                  <a:lnTo>
                    <a:pt x="33131" y="15859"/>
                  </a:lnTo>
                  <a:lnTo>
                    <a:pt x="28432" y="14223"/>
                  </a:lnTo>
                  <a:lnTo>
                    <a:pt x="22517" y="12826"/>
                  </a:lnTo>
                  <a:lnTo>
                    <a:pt x="17729" y="12757"/>
                  </a:lnTo>
                  <a:lnTo>
                    <a:pt x="15576" y="12149"/>
                  </a:lnTo>
                  <a:lnTo>
                    <a:pt x="7820" y="7135"/>
                  </a:lnTo>
                  <a:lnTo>
                    <a:pt x="6390" y="5980"/>
                  </a:lnTo>
                  <a:lnTo>
                    <a:pt x="1956" y="4119"/>
                  </a:lnTo>
                  <a:lnTo>
                    <a:pt x="0" y="1808"/>
                  </a:lnTo>
                  <a:lnTo>
                    <a:pt x="16" y="0"/>
                  </a:lnTo>
                  <a:lnTo>
                    <a:pt x="5947" y="426"/>
                  </a:lnTo>
                  <a:lnTo>
                    <a:pt x="11142" y="1562"/>
                  </a:lnTo>
                  <a:lnTo>
                    <a:pt x="15649" y="4132"/>
                  </a:lnTo>
                  <a:lnTo>
                    <a:pt x="16450" y="4931"/>
                  </a:lnTo>
                  <a:lnTo>
                    <a:pt x="14386" y="5993"/>
                  </a:lnTo>
                  <a:lnTo>
                    <a:pt x="16507" y="7249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g1004"/>
            <p:cNvSpPr/>
            <p:nvPr/>
          </p:nvSpPr>
          <p:spPr>
            <a:xfrm>
              <a:off x="7330359" y="1263145"/>
              <a:ext cx="49951" cy="3927"/>
            </a:xfrm>
            <a:custGeom>
              <a:avLst/>
              <a:pathLst>
                <a:path w="49951" h="3927">
                  <a:moveTo>
                    <a:pt x="32000" y="1624"/>
                  </a:moveTo>
                  <a:lnTo>
                    <a:pt x="40244" y="1798"/>
                  </a:lnTo>
                  <a:lnTo>
                    <a:pt x="48526" y="1360"/>
                  </a:lnTo>
                  <a:lnTo>
                    <a:pt x="49951" y="1827"/>
                  </a:lnTo>
                  <a:lnTo>
                    <a:pt x="39281" y="3281"/>
                  </a:lnTo>
                  <a:lnTo>
                    <a:pt x="27415" y="2508"/>
                  </a:lnTo>
                  <a:lnTo>
                    <a:pt x="16731" y="2311"/>
                  </a:lnTo>
                  <a:lnTo>
                    <a:pt x="4112" y="3927"/>
                  </a:lnTo>
                  <a:lnTo>
                    <a:pt x="0" y="3280"/>
                  </a:lnTo>
                  <a:lnTo>
                    <a:pt x="6409" y="1724"/>
                  </a:lnTo>
                  <a:lnTo>
                    <a:pt x="13401" y="1210"/>
                  </a:lnTo>
                  <a:lnTo>
                    <a:pt x="14526" y="260"/>
                  </a:lnTo>
                  <a:lnTo>
                    <a:pt x="17190" y="97"/>
                  </a:lnTo>
                  <a:lnTo>
                    <a:pt x="26422" y="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5"/>
            <p:cNvSpPr/>
            <p:nvPr/>
          </p:nvSpPr>
          <p:spPr>
            <a:xfrm>
              <a:off x="6854863" y="1233253"/>
              <a:ext cx="295866" cy="95980"/>
            </a:xfrm>
            <a:custGeom>
              <a:avLst/>
              <a:pathLst>
                <a:path w="295866" h="95980">
                  <a:moveTo>
                    <a:pt x="168693" y="4030"/>
                  </a:moveTo>
                  <a:lnTo>
                    <a:pt x="170124" y="4084"/>
                  </a:lnTo>
                  <a:lnTo>
                    <a:pt x="171519" y="3790"/>
                  </a:lnTo>
                  <a:lnTo>
                    <a:pt x="172531" y="3015"/>
                  </a:lnTo>
                  <a:lnTo>
                    <a:pt x="173659" y="2588"/>
                  </a:lnTo>
                  <a:lnTo>
                    <a:pt x="180651" y="3089"/>
                  </a:lnTo>
                  <a:lnTo>
                    <a:pt x="190566" y="4640"/>
                  </a:lnTo>
                  <a:lnTo>
                    <a:pt x="193510" y="5404"/>
                  </a:lnTo>
                  <a:lnTo>
                    <a:pt x="197650" y="6978"/>
                  </a:lnTo>
                  <a:lnTo>
                    <a:pt x="201010" y="9625"/>
                  </a:lnTo>
                  <a:lnTo>
                    <a:pt x="198346" y="11539"/>
                  </a:lnTo>
                  <a:lnTo>
                    <a:pt x="194832" y="13348"/>
                  </a:lnTo>
                  <a:lnTo>
                    <a:pt x="193586" y="14348"/>
                  </a:lnTo>
                  <a:lnTo>
                    <a:pt x="194870" y="15785"/>
                  </a:lnTo>
                  <a:lnTo>
                    <a:pt x="194347" y="17183"/>
                  </a:lnTo>
                  <a:lnTo>
                    <a:pt x="193068" y="18422"/>
                  </a:lnTo>
                  <a:lnTo>
                    <a:pt x="198381" y="17009"/>
                  </a:lnTo>
                  <a:lnTo>
                    <a:pt x="209740" y="12490"/>
                  </a:lnTo>
                  <a:lnTo>
                    <a:pt x="211432" y="12211"/>
                  </a:lnTo>
                  <a:lnTo>
                    <a:pt x="213202" y="12363"/>
                  </a:lnTo>
                  <a:lnTo>
                    <a:pt x="218289" y="13292"/>
                  </a:lnTo>
                  <a:lnTo>
                    <a:pt x="222904" y="15596"/>
                  </a:lnTo>
                  <a:lnTo>
                    <a:pt x="223921" y="16359"/>
                  </a:lnTo>
                  <a:lnTo>
                    <a:pt x="224749" y="17296"/>
                  </a:lnTo>
                  <a:lnTo>
                    <a:pt x="225224" y="18454"/>
                  </a:lnTo>
                  <a:lnTo>
                    <a:pt x="224963" y="19783"/>
                  </a:lnTo>
                  <a:lnTo>
                    <a:pt x="224534" y="20709"/>
                  </a:lnTo>
                  <a:lnTo>
                    <a:pt x="222118" y="21308"/>
                  </a:lnTo>
                  <a:lnTo>
                    <a:pt x="220952" y="21854"/>
                  </a:lnTo>
                  <a:lnTo>
                    <a:pt x="223562" y="21895"/>
                  </a:lnTo>
                  <a:lnTo>
                    <a:pt x="226541" y="22613"/>
                  </a:lnTo>
                  <a:lnTo>
                    <a:pt x="229275" y="24136"/>
                  </a:lnTo>
                  <a:lnTo>
                    <a:pt x="232327" y="24747"/>
                  </a:lnTo>
                  <a:lnTo>
                    <a:pt x="243402" y="24232"/>
                  </a:lnTo>
                  <a:lnTo>
                    <a:pt x="250605" y="25029"/>
                  </a:lnTo>
                  <a:lnTo>
                    <a:pt x="254548" y="27534"/>
                  </a:lnTo>
                  <a:lnTo>
                    <a:pt x="260633" y="26967"/>
                  </a:lnTo>
                  <a:lnTo>
                    <a:pt x="260652" y="25632"/>
                  </a:lnTo>
                  <a:lnTo>
                    <a:pt x="261985" y="25062"/>
                  </a:lnTo>
                  <a:lnTo>
                    <a:pt x="270151" y="25515"/>
                  </a:lnTo>
                  <a:lnTo>
                    <a:pt x="274374" y="26140"/>
                  </a:lnTo>
                  <a:lnTo>
                    <a:pt x="278690" y="27453"/>
                  </a:lnTo>
                  <a:lnTo>
                    <a:pt x="271325" y="29601"/>
                  </a:lnTo>
                  <a:lnTo>
                    <a:pt x="277394" y="31665"/>
                  </a:lnTo>
                  <a:lnTo>
                    <a:pt x="287600" y="33159"/>
                  </a:lnTo>
                  <a:lnTo>
                    <a:pt x="293751" y="34728"/>
                  </a:lnTo>
                  <a:lnTo>
                    <a:pt x="294865" y="35387"/>
                  </a:lnTo>
                  <a:lnTo>
                    <a:pt x="295866" y="36260"/>
                  </a:lnTo>
                  <a:lnTo>
                    <a:pt x="291864" y="37393"/>
                  </a:lnTo>
                  <a:lnTo>
                    <a:pt x="287784" y="38033"/>
                  </a:lnTo>
                  <a:lnTo>
                    <a:pt x="277518" y="38142"/>
                  </a:lnTo>
                  <a:lnTo>
                    <a:pt x="268184" y="38945"/>
                  </a:lnTo>
                  <a:lnTo>
                    <a:pt x="251099" y="39513"/>
                  </a:lnTo>
                  <a:lnTo>
                    <a:pt x="248557" y="39876"/>
                  </a:lnTo>
                  <a:lnTo>
                    <a:pt x="247955" y="40200"/>
                  </a:lnTo>
                  <a:lnTo>
                    <a:pt x="246948" y="41186"/>
                  </a:lnTo>
                  <a:lnTo>
                    <a:pt x="240374" y="43462"/>
                  </a:lnTo>
                  <a:lnTo>
                    <a:pt x="234014" y="46236"/>
                  </a:lnTo>
                  <a:lnTo>
                    <a:pt x="231393" y="47907"/>
                  </a:lnTo>
                  <a:lnTo>
                    <a:pt x="229407" y="50248"/>
                  </a:lnTo>
                  <a:lnTo>
                    <a:pt x="228684" y="51678"/>
                  </a:lnTo>
                  <a:lnTo>
                    <a:pt x="230095" y="53065"/>
                  </a:lnTo>
                  <a:lnTo>
                    <a:pt x="229720" y="54469"/>
                  </a:lnTo>
                  <a:lnTo>
                    <a:pt x="224938" y="55568"/>
                  </a:lnTo>
                  <a:lnTo>
                    <a:pt x="221905" y="55613"/>
                  </a:lnTo>
                  <a:lnTo>
                    <a:pt x="218100" y="55394"/>
                  </a:lnTo>
                  <a:lnTo>
                    <a:pt x="214360" y="56029"/>
                  </a:lnTo>
                  <a:lnTo>
                    <a:pt x="214122" y="56981"/>
                  </a:lnTo>
                  <a:lnTo>
                    <a:pt x="214343" y="58322"/>
                  </a:lnTo>
                  <a:lnTo>
                    <a:pt x="213386" y="62415"/>
                  </a:lnTo>
                  <a:lnTo>
                    <a:pt x="212222" y="65501"/>
                  </a:lnTo>
                  <a:lnTo>
                    <a:pt x="210476" y="68367"/>
                  </a:lnTo>
                  <a:lnTo>
                    <a:pt x="208520" y="69913"/>
                  </a:lnTo>
                  <a:lnTo>
                    <a:pt x="206018" y="70343"/>
                  </a:lnTo>
                  <a:lnTo>
                    <a:pt x="197995" y="70627"/>
                  </a:lnTo>
                  <a:lnTo>
                    <a:pt x="191813" y="73319"/>
                  </a:lnTo>
                  <a:lnTo>
                    <a:pt x="186815" y="78130"/>
                  </a:lnTo>
                  <a:lnTo>
                    <a:pt x="184221" y="80019"/>
                  </a:lnTo>
                  <a:lnTo>
                    <a:pt x="178803" y="83003"/>
                  </a:lnTo>
                  <a:lnTo>
                    <a:pt x="179779" y="84061"/>
                  </a:lnTo>
                  <a:lnTo>
                    <a:pt x="181469" y="85206"/>
                  </a:lnTo>
                  <a:lnTo>
                    <a:pt x="178511" y="87258"/>
                  </a:lnTo>
                  <a:lnTo>
                    <a:pt x="173942" y="89560"/>
                  </a:lnTo>
                  <a:lnTo>
                    <a:pt x="174031" y="90451"/>
                  </a:lnTo>
                  <a:lnTo>
                    <a:pt x="175570" y="92082"/>
                  </a:lnTo>
                  <a:lnTo>
                    <a:pt x="176320" y="93778"/>
                  </a:lnTo>
                  <a:lnTo>
                    <a:pt x="172795" y="95238"/>
                  </a:lnTo>
                  <a:lnTo>
                    <a:pt x="166311" y="95980"/>
                  </a:lnTo>
                  <a:lnTo>
                    <a:pt x="159718" y="95150"/>
                  </a:lnTo>
                  <a:lnTo>
                    <a:pt x="156509" y="94171"/>
                  </a:lnTo>
                  <a:lnTo>
                    <a:pt x="153533" y="92603"/>
                  </a:lnTo>
                  <a:lnTo>
                    <a:pt x="150375" y="91580"/>
                  </a:lnTo>
                  <a:lnTo>
                    <a:pt x="147077" y="90966"/>
                  </a:lnTo>
                  <a:lnTo>
                    <a:pt x="134429" y="87493"/>
                  </a:lnTo>
                  <a:lnTo>
                    <a:pt x="122752" y="82003"/>
                  </a:lnTo>
                  <a:lnTo>
                    <a:pt x="112092" y="79868"/>
                  </a:lnTo>
                  <a:lnTo>
                    <a:pt x="105141" y="78855"/>
                  </a:lnTo>
                  <a:lnTo>
                    <a:pt x="101794" y="77875"/>
                  </a:lnTo>
                  <a:lnTo>
                    <a:pt x="98526" y="76558"/>
                  </a:lnTo>
                  <a:lnTo>
                    <a:pt x="95701" y="75081"/>
                  </a:lnTo>
                  <a:lnTo>
                    <a:pt x="93078" y="73212"/>
                  </a:lnTo>
                  <a:lnTo>
                    <a:pt x="91801" y="72052"/>
                  </a:lnTo>
                  <a:lnTo>
                    <a:pt x="91567" y="70311"/>
                  </a:lnTo>
                  <a:lnTo>
                    <a:pt x="92406" y="69290"/>
                  </a:lnTo>
                  <a:lnTo>
                    <a:pt x="93655" y="68766"/>
                  </a:lnTo>
                  <a:lnTo>
                    <a:pt x="102121" y="68337"/>
                  </a:lnTo>
                  <a:lnTo>
                    <a:pt x="105165" y="68580"/>
                  </a:lnTo>
                  <a:lnTo>
                    <a:pt x="108163" y="69489"/>
                  </a:lnTo>
                  <a:lnTo>
                    <a:pt x="110892" y="69845"/>
                  </a:lnTo>
                  <a:lnTo>
                    <a:pt x="117131" y="65320"/>
                  </a:lnTo>
                  <a:lnTo>
                    <a:pt x="152645" y="62732"/>
                  </a:lnTo>
                  <a:lnTo>
                    <a:pt x="164063" y="62284"/>
                  </a:lnTo>
                  <a:lnTo>
                    <a:pt x="175508" y="62311"/>
                  </a:lnTo>
                  <a:lnTo>
                    <a:pt x="173724" y="61088"/>
                  </a:lnTo>
                  <a:lnTo>
                    <a:pt x="172212" y="59539"/>
                  </a:lnTo>
                  <a:lnTo>
                    <a:pt x="170523" y="59164"/>
                  </a:lnTo>
                  <a:lnTo>
                    <a:pt x="161866" y="60031"/>
                  </a:lnTo>
                  <a:lnTo>
                    <a:pt x="148613" y="60945"/>
                  </a:lnTo>
                  <a:lnTo>
                    <a:pt x="142155" y="60947"/>
                  </a:lnTo>
                  <a:lnTo>
                    <a:pt x="135495" y="60337"/>
                  </a:lnTo>
                  <a:lnTo>
                    <a:pt x="128848" y="60673"/>
                  </a:lnTo>
                  <a:lnTo>
                    <a:pt x="121996" y="61998"/>
                  </a:lnTo>
                  <a:lnTo>
                    <a:pt x="115088" y="62837"/>
                  </a:lnTo>
                  <a:lnTo>
                    <a:pt x="108374" y="63174"/>
                  </a:lnTo>
                  <a:lnTo>
                    <a:pt x="94171" y="63038"/>
                  </a:lnTo>
                  <a:lnTo>
                    <a:pt x="90649" y="62352"/>
                  </a:lnTo>
                  <a:lnTo>
                    <a:pt x="85913" y="60761"/>
                  </a:lnTo>
                  <a:lnTo>
                    <a:pt x="84766" y="59946"/>
                  </a:lnTo>
                  <a:lnTo>
                    <a:pt x="83787" y="58947"/>
                  </a:lnTo>
                  <a:lnTo>
                    <a:pt x="82858" y="55944"/>
                  </a:lnTo>
                  <a:lnTo>
                    <a:pt x="83884" y="55128"/>
                  </a:lnTo>
                  <a:lnTo>
                    <a:pt x="85333" y="54659"/>
                  </a:lnTo>
                  <a:lnTo>
                    <a:pt x="86822" y="54371"/>
                  </a:lnTo>
                  <a:lnTo>
                    <a:pt x="89942" y="54357"/>
                  </a:lnTo>
                  <a:lnTo>
                    <a:pt x="93005" y="54874"/>
                  </a:lnTo>
                  <a:lnTo>
                    <a:pt x="100175" y="56580"/>
                  </a:lnTo>
                  <a:lnTo>
                    <a:pt x="98543" y="54748"/>
                  </a:lnTo>
                  <a:lnTo>
                    <a:pt x="119174" y="52542"/>
                  </a:lnTo>
                  <a:lnTo>
                    <a:pt x="128754" y="50615"/>
                  </a:lnTo>
                  <a:lnTo>
                    <a:pt x="133673" y="50290"/>
                  </a:lnTo>
                  <a:lnTo>
                    <a:pt x="138609" y="50431"/>
                  </a:lnTo>
                  <a:lnTo>
                    <a:pt x="137522" y="49406"/>
                  </a:lnTo>
                  <a:lnTo>
                    <a:pt x="137478" y="48458"/>
                  </a:lnTo>
                  <a:lnTo>
                    <a:pt x="140981" y="47683"/>
                  </a:lnTo>
                  <a:lnTo>
                    <a:pt x="143510" y="47350"/>
                  </a:lnTo>
                  <a:lnTo>
                    <a:pt x="151107" y="46969"/>
                  </a:lnTo>
                  <a:lnTo>
                    <a:pt x="168424" y="47037"/>
                  </a:lnTo>
                  <a:lnTo>
                    <a:pt x="174668" y="46513"/>
                  </a:lnTo>
                  <a:lnTo>
                    <a:pt x="179340" y="45194"/>
                  </a:lnTo>
                  <a:lnTo>
                    <a:pt x="174361" y="45654"/>
                  </a:lnTo>
                  <a:lnTo>
                    <a:pt x="169371" y="45743"/>
                  </a:lnTo>
                  <a:lnTo>
                    <a:pt x="167031" y="45469"/>
                  </a:lnTo>
                  <a:lnTo>
                    <a:pt x="161747" y="44316"/>
                  </a:lnTo>
                  <a:lnTo>
                    <a:pt x="159351" y="42805"/>
                  </a:lnTo>
                  <a:lnTo>
                    <a:pt x="166203" y="39784"/>
                  </a:lnTo>
                  <a:lnTo>
                    <a:pt x="168580" y="38382"/>
                  </a:lnTo>
                  <a:lnTo>
                    <a:pt x="161612" y="38584"/>
                  </a:lnTo>
                  <a:lnTo>
                    <a:pt x="159286" y="39076"/>
                  </a:lnTo>
                  <a:lnTo>
                    <a:pt x="151306" y="41850"/>
                  </a:lnTo>
                  <a:lnTo>
                    <a:pt x="145407" y="43097"/>
                  </a:lnTo>
                  <a:lnTo>
                    <a:pt x="138129" y="43696"/>
                  </a:lnTo>
                  <a:lnTo>
                    <a:pt x="130853" y="43643"/>
                  </a:lnTo>
                  <a:lnTo>
                    <a:pt x="129267" y="43248"/>
                  </a:lnTo>
                  <a:lnTo>
                    <a:pt x="127040" y="41409"/>
                  </a:lnTo>
                  <a:lnTo>
                    <a:pt x="126344" y="40442"/>
                  </a:lnTo>
                  <a:lnTo>
                    <a:pt x="126641" y="39911"/>
                  </a:lnTo>
                  <a:lnTo>
                    <a:pt x="128945" y="38396"/>
                  </a:lnTo>
                  <a:lnTo>
                    <a:pt x="130141" y="36791"/>
                  </a:lnTo>
                  <a:lnTo>
                    <a:pt x="129936" y="35410"/>
                  </a:lnTo>
                  <a:lnTo>
                    <a:pt x="128238" y="35133"/>
                  </a:lnTo>
                  <a:lnTo>
                    <a:pt x="125545" y="36484"/>
                  </a:lnTo>
                  <a:lnTo>
                    <a:pt x="123114" y="38365"/>
                  </a:lnTo>
                  <a:lnTo>
                    <a:pt x="119770" y="39308"/>
                  </a:lnTo>
                  <a:lnTo>
                    <a:pt x="116329" y="39050"/>
                  </a:lnTo>
                  <a:lnTo>
                    <a:pt x="114861" y="38328"/>
                  </a:lnTo>
                  <a:lnTo>
                    <a:pt x="113582" y="37223"/>
                  </a:lnTo>
                  <a:lnTo>
                    <a:pt x="112233" y="36798"/>
                  </a:lnTo>
                  <a:lnTo>
                    <a:pt x="110732" y="36798"/>
                  </a:lnTo>
                  <a:lnTo>
                    <a:pt x="107648" y="37239"/>
                  </a:lnTo>
                  <a:lnTo>
                    <a:pt x="104596" y="38057"/>
                  </a:lnTo>
                  <a:lnTo>
                    <a:pt x="105648" y="39297"/>
                  </a:lnTo>
                  <a:lnTo>
                    <a:pt x="105929" y="40677"/>
                  </a:lnTo>
                  <a:lnTo>
                    <a:pt x="104612" y="41773"/>
                  </a:lnTo>
                  <a:lnTo>
                    <a:pt x="103619" y="43112"/>
                  </a:lnTo>
                  <a:lnTo>
                    <a:pt x="106763" y="43955"/>
                  </a:lnTo>
                  <a:lnTo>
                    <a:pt x="109324" y="45264"/>
                  </a:lnTo>
                  <a:lnTo>
                    <a:pt x="105489" y="45878"/>
                  </a:lnTo>
                  <a:lnTo>
                    <a:pt x="101724" y="46775"/>
                  </a:lnTo>
                  <a:lnTo>
                    <a:pt x="98270" y="48158"/>
                  </a:lnTo>
                  <a:lnTo>
                    <a:pt x="94738" y="49235"/>
                  </a:lnTo>
                  <a:lnTo>
                    <a:pt x="89133" y="49349"/>
                  </a:lnTo>
                  <a:lnTo>
                    <a:pt x="82151" y="49946"/>
                  </a:lnTo>
                  <a:lnTo>
                    <a:pt x="68202" y="50158"/>
                  </a:lnTo>
                  <a:lnTo>
                    <a:pt x="61642" y="48401"/>
                  </a:lnTo>
                  <a:lnTo>
                    <a:pt x="60446" y="47567"/>
                  </a:lnTo>
                  <a:lnTo>
                    <a:pt x="59137" y="47008"/>
                  </a:lnTo>
                  <a:lnTo>
                    <a:pt x="54784" y="46088"/>
                  </a:lnTo>
                  <a:lnTo>
                    <a:pt x="48432" y="43375"/>
                  </a:lnTo>
                  <a:lnTo>
                    <a:pt x="43545" y="40287"/>
                  </a:lnTo>
                  <a:lnTo>
                    <a:pt x="40239" y="39988"/>
                  </a:lnTo>
                  <a:lnTo>
                    <a:pt x="35360" y="38969"/>
                  </a:lnTo>
                  <a:lnTo>
                    <a:pt x="32701" y="38089"/>
                  </a:lnTo>
                  <a:lnTo>
                    <a:pt x="30167" y="36923"/>
                  </a:lnTo>
                  <a:lnTo>
                    <a:pt x="29406" y="35546"/>
                  </a:lnTo>
                  <a:lnTo>
                    <a:pt x="29652" y="34291"/>
                  </a:lnTo>
                  <a:lnTo>
                    <a:pt x="32577" y="33732"/>
                  </a:lnTo>
                  <a:lnTo>
                    <a:pt x="25669" y="32321"/>
                  </a:lnTo>
                  <a:lnTo>
                    <a:pt x="18882" y="30458"/>
                  </a:lnTo>
                  <a:lnTo>
                    <a:pt x="21389" y="29833"/>
                  </a:lnTo>
                  <a:lnTo>
                    <a:pt x="23915" y="29557"/>
                  </a:lnTo>
                  <a:lnTo>
                    <a:pt x="44014" y="31726"/>
                  </a:lnTo>
                  <a:lnTo>
                    <a:pt x="45355" y="31456"/>
                  </a:lnTo>
                  <a:lnTo>
                    <a:pt x="47563" y="30379"/>
                  </a:lnTo>
                  <a:lnTo>
                    <a:pt x="46780" y="30016"/>
                  </a:lnTo>
                  <a:lnTo>
                    <a:pt x="43412" y="29768"/>
                  </a:lnTo>
                  <a:lnTo>
                    <a:pt x="38830" y="29775"/>
                  </a:lnTo>
                  <a:lnTo>
                    <a:pt x="37683" y="29552"/>
                  </a:lnTo>
                  <a:lnTo>
                    <a:pt x="35916" y="28388"/>
                  </a:lnTo>
                  <a:lnTo>
                    <a:pt x="34364" y="26952"/>
                  </a:lnTo>
                  <a:lnTo>
                    <a:pt x="33708" y="25995"/>
                  </a:lnTo>
                  <a:lnTo>
                    <a:pt x="33454" y="24877"/>
                  </a:lnTo>
                  <a:lnTo>
                    <a:pt x="36863" y="23198"/>
                  </a:lnTo>
                  <a:lnTo>
                    <a:pt x="38738" y="21694"/>
                  </a:lnTo>
                  <a:lnTo>
                    <a:pt x="35818" y="20999"/>
                  </a:lnTo>
                  <a:lnTo>
                    <a:pt x="27555" y="21041"/>
                  </a:lnTo>
                  <a:lnTo>
                    <a:pt x="24805" y="21252"/>
                  </a:lnTo>
                  <a:lnTo>
                    <a:pt x="25817" y="23414"/>
                  </a:lnTo>
                  <a:lnTo>
                    <a:pt x="23186" y="24907"/>
                  </a:lnTo>
                  <a:lnTo>
                    <a:pt x="18148" y="26071"/>
                  </a:lnTo>
                  <a:lnTo>
                    <a:pt x="14534" y="25504"/>
                  </a:lnTo>
                  <a:lnTo>
                    <a:pt x="11747" y="22649"/>
                  </a:lnTo>
                  <a:lnTo>
                    <a:pt x="8103" y="20662"/>
                  </a:lnTo>
                  <a:lnTo>
                    <a:pt x="6733" y="19409"/>
                  </a:lnTo>
                  <a:lnTo>
                    <a:pt x="5691" y="17607"/>
                  </a:lnTo>
                  <a:lnTo>
                    <a:pt x="4207" y="16296"/>
                  </a:lnTo>
                  <a:lnTo>
                    <a:pt x="1532" y="14713"/>
                  </a:lnTo>
                  <a:lnTo>
                    <a:pt x="1184" y="13736"/>
                  </a:lnTo>
                  <a:lnTo>
                    <a:pt x="1516" y="13014"/>
                  </a:lnTo>
                  <a:lnTo>
                    <a:pt x="3554" y="11375"/>
                  </a:lnTo>
                  <a:lnTo>
                    <a:pt x="2002" y="10010"/>
                  </a:lnTo>
                  <a:lnTo>
                    <a:pt x="113" y="8815"/>
                  </a:lnTo>
                  <a:lnTo>
                    <a:pt x="0" y="8133"/>
                  </a:lnTo>
                  <a:lnTo>
                    <a:pt x="1775" y="7293"/>
                  </a:lnTo>
                  <a:lnTo>
                    <a:pt x="3367" y="7013"/>
                  </a:lnTo>
                  <a:lnTo>
                    <a:pt x="5078" y="7074"/>
                  </a:lnTo>
                  <a:lnTo>
                    <a:pt x="10154" y="8076"/>
                  </a:lnTo>
                  <a:lnTo>
                    <a:pt x="12939" y="9274"/>
                  </a:lnTo>
                  <a:lnTo>
                    <a:pt x="13903" y="9178"/>
                  </a:lnTo>
                  <a:lnTo>
                    <a:pt x="15708" y="7398"/>
                  </a:lnTo>
                  <a:lnTo>
                    <a:pt x="18280" y="6996"/>
                  </a:lnTo>
                  <a:lnTo>
                    <a:pt x="28192" y="6410"/>
                  </a:lnTo>
                  <a:lnTo>
                    <a:pt x="39229" y="8705"/>
                  </a:lnTo>
                  <a:lnTo>
                    <a:pt x="42087" y="9215"/>
                  </a:lnTo>
                  <a:lnTo>
                    <a:pt x="44370" y="9380"/>
                  </a:lnTo>
                  <a:lnTo>
                    <a:pt x="43194" y="8361"/>
                  </a:lnTo>
                  <a:lnTo>
                    <a:pt x="42473" y="7038"/>
                  </a:lnTo>
                  <a:lnTo>
                    <a:pt x="44154" y="6538"/>
                  </a:lnTo>
                  <a:lnTo>
                    <a:pt x="53065" y="7719"/>
                  </a:lnTo>
                  <a:lnTo>
                    <a:pt x="57240" y="7649"/>
                  </a:lnTo>
                  <a:lnTo>
                    <a:pt x="67023" y="6103"/>
                  </a:lnTo>
                  <a:lnTo>
                    <a:pt x="83198" y="5294"/>
                  </a:lnTo>
                  <a:lnTo>
                    <a:pt x="89313" y="6511"/>
                  </a:lnTo>
                  <a:lnTo>
                    <a:pt x="89632" y="7162"/>
                  </a:lnTo>
                  <a:lnTo>
                    <a:pt x="89505" y="8037"/>
                  </a:lnTo>
                  <a:lnTo>
                    <a:pt x="89116" y="8301"/>
                  </a:lnTo>
                  <a:lnTo>
                    <a:pt x="85538" y="9321"/>
                  </a:lnTo>
                  <a:lnTo>
                    <a:pt x="65136" y="10153"/>
                  </a:lnTo>
                  <a:lnTo>
                    <a:pt x="51765" y="13350"/>
                  </a:lnTo>
                  <a:lnTo>
                    <a:pt x="69997" y="12836"/>
                  </a:lnTo>
                  <a:lnTo>
                    <a:pt x="73275" y="13203"/>
                  </a:lnTo>
                  <a:lnTo>
                    <a:pt x="74652" y="15801"/>
                  </a:lnTo>
                  <a:lnTo>
                    <a:pt x="75979" y="16074"/>
                  </a:lnTo>
                  <a:lnTo>
                    <a:pt x="80667" y="16452"/>
                  </a:lnTo>
                  <a:lnTo>
                    <a:pt x="83843" y="17228"/>
                  </a:lnTo>
                  <a:lnTo>
                    <a:pt x="87090" y="18705"/>
                  </a:lnTo>
                  <a:lnTo>
                    <a:pt x="90503" y="19701"/>
                  </a:lnTo>
                  <a:lnTo>
                    <a:pt x="92503" y="19577"/>
                  </a:lnTo>
                  <a:lnTo>
                    <a:pt x="93229" y="18500"/>
                  </a:lnTo>
                  <a:lnTo>
                    <a:pt x="92414" y="17224"/>
                  </a:lnTo>
                  <a:lnTo>
                    <a:pt x="91993" y="15769"/>
                  </a:lnTo>
                  <a:lnTo>
                    <a:pt x="92233" y="14201"/>
                  </a:lnTo>
                  <a:lnTo>
                    <a:pt x="92786" y="12903"/>
                  </a:lnTo>
                  <a:lnTo>
                    <a:pt x="96616" y="11989"/>
                  </a:lnTo>
                  <a:lnTo>
                    <a:pt x="102180" y="9025"/>
                  </a:lnTo>
                  <a:lnTo>
                    <a:pt x="108090" y="7015"/>
                  </a:lnTo>
                  <a:lnTo>
                    <a:pt x="114672" y="7908"/>
                  </a:lnTo>
                  <a:lnTo>
                    <a:pt x="120766" y="10424"/>
                  </a:lnTo>
                  <a:lnTo>
                    <a:pt x="126263" y="14014"/>
                  </a:lnTo>
                  <a:lnTo>
                    <a:pt x="131587" y="17845"/>
                  </a:lnTo>
                  <a:lnTo>
                    <a:pt x="137562" y="22597"/>
                  </a:lnTo>
                  <a:lnTo>
                    <a:pt x="140433" y="24271"/>
                  </a:lnTo>
                  <a:lnTo>
                    <a:pt x="143043" y="24668"/>
                  </a:lnTo>
                  <a:lnTo>
                    <a:pt x="155092" y="29610"/>
                  </a:lnTo>
                  <a:lnTo>
                    <a:pt x="156453" y="29746"/>
                  </a:lnTo>
                  <a:lnTo>
                    <a:pt x="153959" y="25989"/>
                  </a:lnTo>
                  <a:lnTo>
                    <a:pt x="147714" y="19625"/>
                  </a:lnTo>
                  <a:lnTo>
                    <a:pt x="143502" y="14738"/>
                  </a:lnTo>
                  <a:lnTo>
                    <a:pt x="142552" y="12869"/>
                  </a:lnTo>
                  <a:lnTo>
                    <a:pt x="141872" y="10245"/>
                  </a:lnTo>
                  <a:lnTo>
                    <a:pt x="142139" y="9493"/>
                  </a:lnTo>
                  <a:lnTo>
                    <a:pt x="142673" y="8815"/>
                  </a:lnTo>
                  <a:lnTo>
                    <a:pt x="145731" y="6009"/>
                  </a:lnTo>
                  <a:lnTo>
                    <a:pt x="149722" y="4647"/>
                  </a:lnTo>
                  <a:lnTo>
                    <a:pt x="148519" y="2725"/>
                  </a:lnTo>
                  <a:lnTo>
                    <a:pt x="149547" y="1250"/>
                  </a:lnTo>
                  <a:lnTo>
                    <a:pt x="153743" y="86"/>
                  </a:lnTo>
                  <a:lnTo>
                    <a:pt x="157637" y="0"/>
                  </a:lnTo>
                  <a:lnTo>
                    <a:pt x="161434" y="886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g1006"/>
            <p:cNvSpPr/>
            <p:nvPr/>
          </p:nvSpPr>
          <p:spPr>
            <a:xfrm>
              <a:off x="7429644" y="1228009"/>
              <a:ext cx="59340" cy="4445"/>
            </a:xfrm>
            <a:custGeom>
              <a:avLst/>
              <a:pathLst>
                <a:path w="59340" h="4445">
                  <a:moveTo>
                    <a:pt x="28850" y="3404"/>
                  </a:moveTo>
                  <a:lnTo>
                    <a:pt x="2644" y="4445"/>
                  </a:lnTo>
                  <a:lnTo>
                    <a:pt x="0" y="3714"/>
                  </a:lnTo>
                  <a:lnTo>
                    <a:pt x="42479" y="673"/>
                  </a:lnTo>
                  <a:lnTo>
                    <a:pt x="44675" y="376"/>
                  </a:lnTo>
                  <a:lnTo>
                    <a:pt x="52561" y="0"/>
                  </a:lnTo>
                  <a:lnTo>
                    <a:pt x="59340" y="688"/>
                  </a:lnTo>
                  <a:lnTo>
                    <a:pt x="57332" y="1221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g1007"/>
            <p:cNvSpPr/>
            <p:nvPr/>
          </p:nvSpPr>
          <p:spPr>
            <a:xfrm>
              <a:off x="7061567" y="1224803"/>
              <a:ext cx="16010" cy="3115"/>
            </a:xfrm>
            <a:custGeom>
              <a:avLst/>
              <a:pathLst>
                <a:path w="16010" h="3115">
                  <a:moveTo>
                    <a:pt x="16010" y="1586"/>
                  </a:moveTo>
                  <a:lnTo>
                    <a:pt x="10025" y="3115"/>
                  </a:lnTo>
                  <a:lnTo>
                    <a:pt x="0" y="1939"/>
                  </a:lnTo>
                  <a:lnTo>
                    <a:pt x="1198" y="734"/>
                  </a:lnTo>
                  <a:lnTo>
                    <a:pt x="3578" y="0"/>
                  </a:lnTo>
                  <a:lnTo>
                    <a:pt x="9868" y="276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g1008"/>
            <p:cNvSpPr/>
            <p:nvPr/>
          </p:nvSpPr>
          <p:spPr>
            <a:xfrm>
              <a:off x="7054789" y="1221501"/>
              <a:ext cx="256491" cy="35469"/>
            </a:xfrm>
            <a:custGeom>
              <a:avLst/>
              <a:pathLst>
                <a:path w="256491" h="35469">
                  <a:moveTo>
                    <a:pt x="82375" y="6297"/>
                  </a:moveTo>
                  <a:lnTo>
                    <a:pt x="85155" y="6604"/>
                  </a:lnTo>
                  <a:lnTo>
                    <a:pt x="100375" y="6491"/>
                  </a:lnTo>
                  <a:lnTo>
                    <a:pt x="103295" y="7167"/>
                  </a:lnTo>
                  <a:lnTo>
                    <a:pt x="104450" y="8805"/>
                  </a:lnTo>
                  <a:lnTo>
                    <a:pt x="106771" y="9369"/>
                  </a:lnTo>
                  <a:lnTo>
                    <a:pt x="110006" y="9543"/>
                  </a:lnTo>
                  <a:lnTo>
                    <a:pt x="118089" y="11554"/>
                  </a:lnTo>
                  <a:lnTo>
                    <a:pt x="120839" y="11844"/>
                  </a:lnTo>
                  <a:lnTo>
                    <a:pt x="123232" y="10726"/>
                  </a:lnTo>
                  <a:lnTo>
                    <a:pt x="125065" y="7946"/>
                  </a:lnTo>
                  <a:lnTo>
                    <a:pt x="125162" y="4683"/>
                  </a:lnTo>
                  <a:lnTo>
                    <a:pt x="124379" y="3103"/>
                  </a:lnTo>
                  <a:lnTo>
                    <a:pt x="125289" y="2088"/>
                  </a:lnTo>
                  <a:lnTo>
                    <a:pt x="127998" y="1695"/>
                  </a:lnTo>
                  <a:lnTo>
                    <a:pt x="131404" y="1801"/>
                  </a:lnTo>
                  <a:lnTo>
                    <a:pt x="134734" y="1238"/>
                  </a:lnTo>
                  <a:lnTo>
                    <a:pt x="137616" y="244"/>
                  </a:lnTo>
                  <a:lnTo>
                    <a:pt x="140687" y="106"/>
                  </a:lnTo>
                  <a:lnTo>
                    <a:pt x="147412" y="860"/>
                  </a:lnTo>
                  <a:lnTo>
                    <a:pt x="149182" y="1453"/>
                  </a:lnTo>
                  <a:lnTo>
                    <a:pt x="147377" y="2679"/>
                  </a:lnTo>
                  <a:lnTo>
                    <a:pt x="146673" y="4427"/>
                  </a:lnTo>
                  <a:lnTo>
                    <a:pt x="143631" y="8037"/>
                  </a:lnTo>
                  <a:lnTo>
                    <a:pt x="150229" y="8261"/>
                  </a:lnTo>
                  <a:lnTo>
                    <a:pt x="159478" y="7496"/>
                  </a:lnTo>
                  <a:lnTo>
                    <a:pt x="161825" y="6450"/>
                  </a:lnTo>
                  <a:lnTo>
                    <a:pt x="166799" y="4787"/>
                  </a:lnTo>
                  <a:lnTo>
                    <a:pt x="172051" y="5047"/>
                  </a:lnTo>
                  <a:lnTo>
                    <a:pt x="174568" y="4827"/>
                  </a:lnTo>
                  <a:lnTo>
                    <a:pt x="175842" y="4104"/>
                  </a:lnTo>
                  <a:lnTo>
                    <a:pt x="176323" y="3245"/>
                  </a:lnTo>
                  <a:lnTo>
                    <a:pt x="179226" y="3389"/>
                  </a:lnTo>
                  <a:lnTo>
                    <a:pt x="183207" y="5047"/>
                  </a:lnTo>
                  <a:lnTo>
                    <a:pt x="185058" y="5305"/>
                  </a:lnTo>
                  <a:lnTo>
                    <a:pt x="188447" y="4877"/>
                  </a:lnTo>
                  <a:lnTo>
                    <a:pt x="189818" y="4895"/>
                  </a:lnTo>
                  <a:lnTo>
                    <a:pt x="193165" y="5558"/>
                  </a:lnTo>
                  <a:lnTo>
                    <a:pt x="208757" y="6762"/>
                  </a:lnTo>
                  <a:lnTo>
                    <a:pt x="214163" y="7407"/>
                  </a:lnTo>
                  <a:lnTo>
                    <a:pt x="216492" y="8007"/>
                  </a:lnTo>
                  <a:lnTo>
                    <a:pt x="218845" y="8364"/>
                  </a:lnTo>
                  <a:lnTo>
                    <a:pt x="235436" y="8354"/>
                  </a:lnTo>
                  <a:lnTo>
                    <a:pt x="247156" y="8782"/>
                  </a:lnTo>
                  <a:lnTo>
                    <a:pt x="251477" y="9736"/>
                  </a:lnTo>
                  <a:lnTo>
                    <a:pt x="255101" y="11567"/>
                  </a:lnTo>
                  <a:lnTo>
                    <a:pt x="256491" y="15785"/>
                  </a:lnTo>
                  <a:lnTo>
                    <a:pt x="253209" y="16924"/>
                  </a:lnTo>
                  <a:lnTo>
                    <a:pt x="229477" y="22117"/>
                  </a:lnTo>
                  <a:lnTo>
                    <a:pt x="223530" y="23786"/>
                  </a:lnTo>
                  <a:lnTo>
                    <a:pt x="220661" y="25325"/>
                  </a:lnTo>
                  <a:lnTo>
                    <a:pt x="215806" y="28686"/>
                  </a:lnTo>
                  <a:lnTo>
                    <a:pt x="213453" y="29701"/>
                  </a:lnTo>
                  <a:lnTo>
                    <a:pt x="202340" y="31302"/>
                  </a:lnTo>
                  <a:lnTo>
                    <a:pt x="199744" y="31474"/>
                  </a:lnTo>
                  <a:lnTo>
                    <a:pt x="191392" y="30690"/>
                  </a:lnTo>
                  <a:lnTo>
                    <a:pt x="188841" y="30762"/>
                  </a:lnTo>
                  <a:lnTo>
                    <a:pt x="178695" y="32503"/>
                  </a:lnTo>
                  <a:lnTo>
                    <a:pt x="175197" y="33557"/>
                  </a:lnTo>
                  <a:lnTo>
                    <a:pt x="171773" y="34883"/>
                  </a:lnTo>
                  <a:lnTo>
                    <a:pt x="166656" y="35469"/>
                  </a:lnTo>
                  <a:lnTo>
                    <a:pt x="161434" y="35156"/>
                  </a:lnTo>
                  <a:lnTo>
                    <a:pt x="137805" y="34464"/>
                  </a:lnTo>
                  <a:lnTo>
                    <a:pt x="134639" y="33533"/>
                  </a:lnTo>
                  <a:lnTo>
                    <a:pt x="132057" y="31745"/>
                  </a:lnTo>
                  <a:lnTo>
                    <a:pt x="136750" y="29456"/>
                  </a:lnTo>
                  <a:lnTo>
                    <a:pt x="110384" y="30308"/>
                  </a:lnTo>
                  <a:lnTo>
                    <a:pt x="81360" y="29843"/>
                  </a:lnTo>
                  <a:lnTo>
                    <a:pt x="79825" y="29521"/>
                  </a:lnTo>
                  <a:lnTo>
                    <a:pt x="78589" y="28637"/>
                  </a:lnTo>
                  <a:lnTo>
                    <a:pt x="68604" y="28033"/>
                  </a:lnTo>
                  <a:lnTo>
                    <a:pt x="61107" y="27308"/>
                  </a:lnTo>
                  <a:lnTo>
                    <a:pt x="54806" y="26087"/>
                  </a:lnTo>
                  <a:lnTo>
                    <a:pt x="48572" y="24502"/>
                  </a:lnTo>
                  <a:lnTo>
                    <a:pt x="50564" y="23761"/>
                  </a:lnTo>
                  <a:lnTo>
                    <a:pt x="52620" y="23328"/>
                  </a:lnTo>
                  <a:lnTo>
                    <a:pt x="57974" y="23146"/>
                  </a:lnTo>
                  <a:lnTo>
                    <a:pt x="62735" y="23366"/>
                  </a:lnTo>
                  <a:lnTo>
                    <a:pt x="71200" y="23352"/>
                  </a:lnTo>
                  <a:lnTo>
                    <a:pt x="73173" y="21756"/>
                  </a:lnTo>
                  <a:lnTo>
                    <a:pt x="76543" y="21295"/>
                  </a:lnTo>
                  <a:lnTo>
                    <a:pt x="79231" y="20151"/>
                  </a:lnTo>
                  <a:lnTo>
                    <a:pt x="70296" y="19431"/>
                  </a:lnTo>
                  <a:lnTo>
                    <a:pt x="60975" y="19323"/>
                  </a:lnTo>
                  <a:lnTo>
                    <a:pt x="54763" y="20273"/>
                  </a:lnTo>
                  <a:lnTo>
                    <a:pt x="47563" y="20703"/>
                  </a:lnTo>
                  <a:lnTo>
                    <a:pt x="40984" y="20760"/>
                  </a:lnTo>
                  <a:lnTo>
                    <a:pt x="28330" y="20490"/>
                  </a:lnTo>
                  <a:lnTo>
                    <a:pt x="22331" y="19815"/>
                  </a:lnTo>
                  <a:lnTo>
                    <a:pt x="14124" y="18053"/>
                  </a:lnTo>
                  <a:lnTo>
                    <a:pt x="11269" y="17080"/>
                  </a:lnTo>
                  <a:lnTo>
                    <a:pt x="10165" y="16317"/>
                  </a:lnTo>
                  <a:lnTo>
                    <a:pt x="9353" y="15160"/>
                  </a:lnTo>
                  <a:lnTo>
                    <a:pt x="18728" y="14124"/>
                  </a:lnTo>
                  <a:lnTo>
                    <a:pt x="22371" y="13308"/>
                  </a:lnTo>
                  <a:lnTo>
                    <a:pt x="25950" y="12192"/>
                  </a:lnTo>
                  <a:lnTo>
                    <a:pt x="11798" y="11558"/>
                  </a:lnTo>
                  <a:lnTo>
                    <a:pt x="5874" y="10623"/>
                  </a:lnTo>
                  <a:lnTo>
                    <a:pt x="0" y="9249"/>
                  </a:lnTo>
                  <a:lnTo>
                    <a:pt x="4768" y="8474"/>
                  </a:lnTo>
                  <a:lnTo>
                    <a:pt x="23831" y="7857"/>
                  </a:lnTo>
                  <a:lnTo>
                    <a:pt x="28878" y="8373"/>
                  </a:lnTo>
                  <a:lnTo>
                    <a:pt x="33881" y="9372"/>
                  </a:lnTo>
                  <a:lnTo>
                    <a:pt x="39418" y="9987"/>
                  </a:lnTo>
                  <a:lnTo>
                    <a:pt x="44772" y="8693"/>
                  </a:lnTo>
                  <a:lnTo>
                    <a:pt x="39731" y="8080"/>
                  </a:lnTo>
                  <a:lnTo>
                    <a:pt x="35219" y="5930"/>
                  </a:lnTo>
                  <a:lnTo>
                    <a:pt x="34267" y="4862"/>
                  </a:lnTo>
                  <a:lnTo>
                    <a:pt x="34858" y="4042"/>
                  </a:lnTo>
                  <a:lnTo>
                    <a:pt x="37219" y="3919"/>
                  </a:lnTo>
                  <a:lnTo>
                    <a:pt x="38978" y="4276"/>
                  </a:lnTo>
                  <a:lnTo>
                    <a:pt x="45639" y="6295"/>
                  </a:lnTo>
                  <a:lnTo>
                    <a:pt x="50685" y="6925"/>
                  </a:lnTo>
                  <a:lnTo>
                    <a:pt x="52099" y="5059"/>
                  </a:lnTo>
                  <a:lnTo>
                    <a:pt x="52323" y="4173"/>
                  </a:lnTo>
                  <a:lnTo>
                    <a:pt x="51406" y="3439"/>
                  </a:lnTo>
                  <a:lnTo>
                    <a:pt x="49034" y="2085"/>
                  </a:lnTo>
                  <a:lnTo>
                    <a:pt x="46907" y="422"/>
                  </a:lnTo>
                  <a:lnTo>
                    <a:pt x="50194" y="0"/>
                  </a:lnTo>
                  <a:lnTo>
                    <a:pt x="53451" y="183"/>
                  </a:lnTo>
                  <a:lnTo>
                    <a:pt x="60446" y="1322"/>
                  </a:lnTo>
                  <a:lnTo>
                    <a:pt x="67495" y="2124"/>
                  </a:lnTo>
                  <a:lnTo>
                    <a:pt x="70714" y="2934"/>
                  </a:lnTo>
                  <a:lnTo>
                    <a:pt x="76727" y="495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g1009"/>
            <p:cNvSpPr/>
            <p:nvPr/>
          </p:nvSpPr>
          <p:spPr>
            <a:xfrm>
              <a:off x="8771818" y="2605696"/>
              <a:ext cx="224107" cy="111287"/>
            </a:xfrm>
            <a:custGeom>
              <a:avLst/>
              <a:pathLst>
                <a:path w="224107" h="111287">
                  <a:moveTo>
                    <a:pt x="222677" y="69551"/>
                  </a:moveTo>
                  <a:lnTo>
                    <a:pt x="223797" y="70306"/>
                  </a:lnTo>
                  <a:lnTo>
                    <a:pt x="223907" y="71539"/>
                  </a:lnTo>
                  <a:lnTo>
                    <a:pt x="223705" y="72906"/>
                  </a:lnTo>
                  <a:lnTo>
                    <a:pt x="222561" y="75857"/>
                  </a:lnTo>
                  <a:lnTo>
                    <a:pt x="221519" y="77931"/>
                  </a:lnTo>
                  <a:lnTo>
                    <a:pt x="220310" y="82310"/>
                  </a:lnTo>
                  <a:lnTo>
                    <a:pt x="219212" y="89908"/>
                  </a:lnTo>
                  <a:lnTo>
                    <a:pt x="219455" y="91231"/>
                  </a:lnTo>
                  <a:lnTo>
                    <a:pt x="222712" y="95586"/>
                  </a:lnTo>
                  <a:lnTo>
                    <a:pt x="223988" y="98934"/>
                  </a:lnTo>
                  <a:lnTo>
                    <a:pt x="224107" y="101214"/>
                  </a:lnTo>
                  <a:lnTo>
                    <a:pt x="222726" y="105038"/>
                  </a:lnTo>
                  <a:lnTo>
                    <a:pt x="221160" y="109360"/>
                  </a:lnTo>
                  <a:lnTo>
                    <a:pt x="220389" y="110328"/>
                  </a:lnTo>
                  <a:lnTo>
                    <a:pt x="219509" y="110677"/>
                  </a:lnTo>
                  <a:lnTo>
                    <a:pt x="215477" y="109170"/>
                  </a:lnTo>
                  <a:lnTo>
                    <a:pt x="212703" y="109380"/>
                  </a:lnTo>
                  <a:lnTo>
                    <a:pt x="209513" y="110214"/>
                  </a:lnTo>
                  <a:lnTo>
                    <a:pt x="206188" y="110052"/>
                  </a:lnTo>
                  <a:lnTo>
                    <a:pt x="203438" y="109556"/>
                  </a:lnTo>
                  <a:lnTo>
                    <a:pt x="199952" y="111287"/>
                  </a:lnTo>
                  <a:lnTo>
                    <a:pt x="196619" y="110349"/>
                  </a:lnTo>
                  <a:lnTo>
                    <a:pt x="194484" y="109272"/>
                  </a:lnTo>
                  <a:lnTo>
                    <a:pt x="193057" y="106277"/>
                  </a:lnTo>
                  <a:lnTo>
                    <a:pt x="192463" y="105895"/>
                  </a:lnTo>
                  <a:lnTo>
                    <a:pt x="185447" y="109031"/>
                  </a:lnTo>
                  <a:lnTo>
                    <a:pt x="183757" y="109221"/>
                  </a:lnTo>
                  <a:lnTo>
                    <a:pt x="179399" y="107537"/>
                  </a:lnTo>
                  <a:lnTo>
                    <a:pt x="175829" y="105871"/>
                  </a:lnTo>
                  <a:lnTo>
                    <a:pt x="174493" y="105370"/>
                  </a:lnTo>
                  <a:lnTo>
                    <a:pt x="171052" y="104718"/>
                  </a:lnTo>
                  <a:lnTo>
                    <a:pt x="167951" y="104339"/>
                  </a:lnTo>
                  <a:lnTo>
                    <a:pt x="164578" y="103299"/>
                  </a:lnTo>
                  <a:lnTo>
                    <a:pt x="160387" y="104658"/>
                  </a:lnTo>
                  <a:lnTo>
                    <a:pt x="158698" y="104548"/>
                  </a:lnTo>
                  <a:lnTo>
                    <a:pt x="157116" y="103565"/>
                  </a:lnTo>
                  <a:lnTo>
                    <a:pt x="156291" y="101550"/>
                  </a:lnTo>
                  <a:lnTo>
                    <a:pt x="156083" y="99644"/>
                  </a:lnTo>
                  <a:lnTo>
                    <a:pt x="154661" y="98335"/>
                  </a:lnTo>
                  <a:lnTo>
                    <a:pt x="152451" y="98035"/>
                  </a:lnTo>
                  <a:lnTo>
                    <a:pt x="149355" y="99213"/>
                  </a:lnTo>
                  <a:lnTo>
                    <a:pt x="144838" y="100766"/>
                  </a:lnTo>
                  <a:lnTo>
                    <a:pt x="143380" y="100509"/>
                  </a:lnTo>
                  <a:lnTo>
                    <a:pt x="142042" y="100061"/>
                  </a:lnTo>
                  <a:lnTo>
                    <a:pt x="141553" y="99646"/>
                  </a:lnTo>
                  <a:lnTo>
                    <a:pt x="140930" y="97848"/>
                  </a:lnTo>
                  <a:lnTo>
                    <a:pt x="140207" y="97451"/>
                  </a:lnTo>
                  <a:lnTo>
                    <a:pt x="139155" y="97397"/>
                  </a:lnTo>
                  <a:lnTo>
                    <a:pt x="137298" y="96967"/>
                  </a:lnTo>
                  <a:lnTo>
                    <a:pt x="135007" y="95629"/>
                  </a:lnTo>
                  <a:lnTo>
                    <a:pt x="128047" y="92476"/>
                  </a:lnTo>
                  <a:lnTo>
                    <a:pt x="127175" y="91076"/>
                  </a:lnTo>
                  <a:lnTo>
                    <a:pt x="127202" y="87982"/>
                  </a:lnTo>
                  <a:lnTo>
                    <a:pt x="126814" y="86705"/>
                  </a:lnTo>
                  <a:lnTo>
                    <a:pt x="125969" y="85356"/>
                  </a:lnTo>
                  <a:lnTo>
                    <a:pt x="122396" y="83988"/>
                  </a:lnTo>
                  <a:lnTo>
                    <a:pt x="115458" y="81787"/>
                  </a:lnTo>
                  <a:lnTo>
                    <a:pt x="111623" y="80031"/>
                  </a:lnTo>
                  <a:lnTo>
                    <a:pt x="109793" y="80852"/>
                  </a:lnTo>
                  <a:lnTo>
                    <a:pt x="106266" y="81586"/>
                  </a:lnTo>
                  <a:lnTo>
                    <a:pt x="104377" y="83169"/>
                  </a:lnTo>
                  <a:lnTo>
                    <a:pt x="102116" y="82668"/>
                  </a:lnTo>
                  <a:lnTo>
                    <a:pt x="96718" y="80999"/>
                  </a:lnTo>
                  <a:lnTo>
                    <a:pt x="93831" y="80751"/>
                  </a:lnTo>
                  <a:lnTo>
                    <a:pt x="92085" y="81317"/>
                  </a:lnTo>
                  <a:lnTo>
                    <a:pt x="91683" y="82273"/>
                  </a:lnTo>
                  <a:lnTo>
                    <a:pt x="89481" y="83357"/>
                  </a:lnTo>
                  <a:lnTo>
                    <a:pt x="87384" y="82493"/>
                  </a:lnTo>
                  <a:lnTo>
                    <a:pt x="83244" y="81325"/>
                  </a:lnTo>
                  <a:lnTo>
                    <a:pt x="79617" y="80686"/>
                  </a:lnTo>
                  <a:lnTo>
                    <a:pt x="74107" y="79268"/>
                  </a:lnTo>
                  <a:lnTo>
                    <a:pt x="73483" y="77121"/>
                  </a:lnTo>
                  <a:lnTo>
                    <a:pt x="72558" y="75000"/>
                  </a:lnTo>
                  <a:lnTo>
                    <a:pt x="71246" y="74623"/>
                  </a:lnTo>
                  <a:lnTo>
                    <a:pt x="66313" y="75044"/>
                  </a:lnTo>
                  <a:lnTo>
                    <a:pt x="61790" y="72703"/>
                  </a:lnTo>
                  <a:lnTo>
                    <a:pt x="56933" y="69708"/>
                  </a:lnTo>
                  <a:lnTo>
                    <a:pt x="54863" y="68723"/>
                  </a:lnTo>
                  <a:lnTo>
                    <a:pt x="53500" y="68359"/>
                  </a:lnTo>
                  <a:lnTo>
                    <a:pt x="52326" y="68759"/>
                  </a:lnTo>
                  <a:lnTo>
                    <a:pt x="50990" y="69445"/>
                  </a:lnTo>
                  <a:lnTo>
                    <a:pt x="49768" y="69648"/>
                  </a:lnTo>
                  <a:lnTo>
                    <a:pt x="47131" y="68357"/>
                  </a:lnTo>
                  <a:lnTo>
                    <a:pt x="43769" y="66515"/>
                  </a:lnTo>
                  <a:lnTo>
                    <a:pt x="39637" y="64257"/>
                  </a:lnTo>
                  <a:lnTo>
                    <a:pt x="34796" y="61102"/>
                  </a:lnTo>
                  <a:lnTo>
                    <a:pt x="32810" y="59319"/>
                  </a:lnTo>
                  <a:lnTo>
                    <a:pt x="31906" y="57978"/>
                  </a:lnTo>
                  <a:lnTo>
                    <a:pt x="30875" y="56718"/>
                  </a:lnTo>
                  <a:lnTo>
                    <a:pt x="26665" y="54658"/>
                  </a:lnTo>
                  <a:lnTo>
                    <a:pt x="23334" y="53028"/>
                  </a:lnTo>
                  <a:lnTo>
                    <a:pt x="19319" y="51062"/>
                  </a:lnTo>
                  <a:lnTo>
                    <a:pt x="18639" y="50669"/>
                  </a:lnTo>
                  <a:lnTo>
                    <a:pt x="17122" y="49499"/>
                  </a:lnTo>
                  <a:lnTo>
                    <a:pt x="14793" y="48024"/>
                  </a:lnTo>
                  <a:lnTo>
                    <a:pt x="12883" y="47594"/>
                  </a:lnTo>
                  <a:lnTo>
                    <a:pt x="12273" y="48406"/>
                  </a:lnTo>
                  <a:lnTo>
                    <a:pt x="11811" y="49260"/>
                  </a:lnTo>
                  <a:lnTo>
                    <a:pt x="10138" y="49063"/>
                  </a:lnTo>
                  <a:lnTo>
                    <a:pt x="7548" y="47560"/>
                  </a:lnTo>
                  <a:lnTo>
                    <a:pt x="4833" y="45987"/>
                  </a:lnTo>
                  <a:lnTo>
                    <a:pt x="2706" y="44530"/>
                  </a:lnTo>
                  <a:lnTo>
                    <a:pt x="526" y="43035"/>
                  </a:lnTo>
                  <a:lnTo>
                    <a:pt x="0" y="41925"/>
                  </a:lnTo>
                  <a:lnTo>
                    <a:pt x="909" y="38502"/>
                  </a:lnTo>
                  <a:lnTo>
                    <a:pt x="2177" y="35567"/>
                  </a:lnTo>
                  <a:lnTo>
                    <a:pt x="3257" y="34906"/>
                  </a:lnTo>
                  <a:lnTo>
                    <a:pt x="5011" y="32963"/>
                  </a:lnTo>
                  <a:lnTo>
                    <a:pt x="5645" y="29554"/>
                  </a:lnTo>
                  <a:lnTo>
                    <a:pt x="5615" y="26643"/>
                  </a:lnTo>
                  <a:lnTo>
                    <a:pt x="7329" y="22533"/>
                  </a:lnTo>
                  <a:lnTo>
                    <a:pt x="9677" y="18161"/>
                  </a:lnTo>
                  <a:lnTo>
                    <a:pt x="13744" y="13476"/>
                  </a:lnTo>
                  <a:lnTo>
                    <a:pt x="15509" y="11927"/>
                  </a:lnTo>
                  <a:lnTo>
                    <a:pt x="17476" y="10864"/>
                  </a:lnTo>
                  <a:lnTo>
                    <a:pt x="21230" y="7410"/>
                  </a:lnTo>
                  <a:lnTo>
                    <a:pt x="22010" y="6846"/>
                  </a:lnTo>
                  <a:lnTo>
                    <a:pt x="23653" y="5957"/>
                  </a:lnTo>
                  <a:lnTo>
                    <a:pt x="25270" y="5733"/>
                  </a:lnTo>
                  <a:lnTo>
                    <a:pt x="26489" y="6162"/>
                  </a:lnTo>
                  <a:lnTo>
                    <a:pt x="27742" y="7973"/>
                  </a:lnTo>
                  <a:lnTo>
                    <a:pt x="29255" y="9690"/>
                  </a:lnTo>
                  <a:lnTo>
                    <a:pt x="31101" y="9605"/>
                  </a:lnTo>
                  <a:lnTo>
                    <a:pt x="33255" y="8129"/>
                  </a:lnTo>
                  <a:lnTo>
                    <a:pt x="37735" y="1379"/>
                  </a:lnTo>
                  <a:lnTo>
                    <a:pt x="43944" y="0"/>
                  </a:lnTo>
                  <a:lnTo>
                    <a:pt x="49830" y="693"/>
                  </a:lnTo>
                  <a:lnTo>
                    <a:pt x="55038" y="1678"/>
                  </a:lnTo>
                  <a:lnTo>
                    <a:pt x="56574" y="3935"/>
                  </a:lnTo>
                  <a:lnTo>
                    <a:pt x="57580" y="6314"/>
                  </a:lnTo>
                  <a:lnTo>
                    <a:pt x="58233" y="7525"/>
                  </a:lnTo>
                  <a:lnTo>
                    <a:pt x="59939" y="8943"/>
                  </a:lnTo>
                  <a:lnTo>
                    <a:pt x="67284" y="12324"/>
                  </a:lnTo>
                  <a:lnTo>
                    <a:pt x="71548" y="15372"/>
                  </a:lnTo>
                  <a:lnTo>
                    <a:pt x="77448" y="19457"/>
                  </a:lnTo>
                  <a:lnTo>
                    <a:pt x="81860" y="21262"/>
                  </a:lnTo>
                  <a:lnTo>
                    <a:pt x="85770" y="21412"/>
                  </a:lnTo>
                  <a:lnTo>
                    <a:pt x="87972" y="23016"/>
                  </a:lnTo>
                  <a:lnTo>
                    <a:pt x="91289" y="26206"/>
                  </a:lnTo>
                  <a:lnTo>
                    <a:pt x="94093" y="29876"/>
                  </a:lnTo>
                  <a:lnTo>
                    <a:pt x="97598" y="33268"/>
                  </a:lnTo>
                  <a:lnTo>
                    <a:pt x="100019" y="33158"/>
                  </a:lnTo>
                  <a:lnTo>
                    <a:pt x="103317" y="32057"/>
                  </a:lnTo>
                  <a:lnTo>
                    <a:pt x="107337" y="30618"/>
                  </a:lnTo>
                  <a:lnTo>
                    <a:pt x="109715" y="31327"/>
                  </a:lnTo>
                  <a:lnTo>
                    <a:pt x="111909" y="32263"/>
                  </a:lnTo>
                  <a:lnTo>
                    <a:pt x="112640" y="34023"/>
                  </a:lnTo>
                  <a:lnTo>
                    <a:pt x="113960" y="37336"/>
                  </a:lnTo>
                  <a:lnTo>
                    <a:pt x="115428" y="40780"/>
                  </a:lnTo>
                  <a:lnTo>
                    <a:pt x="117733" y="41986"/>
                  </a:lnTo>
                  <a:lnTo>
                    <a:pt x="120458" y="43761"/>
                  </a:lnTo>
                  <a:lnTo>
                    <a:pt x="121970" y="45169"/>
                  </a:lnTo>
                  <a:lnTo>
                    <a:pt x="127086" y="47749"/>
                  </a:lnTo>
                  <a:lnTo>
                    <a:pt x="127809" y="48800"/>
                  </a:lnTo>
                  <a:lnTo>
                    <a:pt x="128846" y="49518"/>
                  </a:lnTo>
                  <a:lnTo>
                    <a:pt x="130092" y="49969"/>
                  </a:lnTo>
                  <a:lnTo>
                    <a:pt x="131129" y="50495"/>
                  </a:lnTo>
                  <a:lnTo>
                    <a:pt x="132737" y="50677"/>
                  </a:lnTo>
                  <a:lnTo>
                    <a:pt x="138652" y="49128"/>
                  </a:lnTo>
                  <a:lnTo>
                    <a:pt x="140234" y="49322"/>
                  </a:lnTo>
                  <a:lnTo>
                    <a:pt x="141138" y="49610"/>
                  </a:lnTo>
                  <a:lnTo>
                    <a:pt x="141168" y="50172"/>
                  </a:lnTo>
                  <a:lnTo>
                    <a:pt x="140099" y="52593"/>
                  </a:lnTo>
                  <a:lnTo>
                    <a:pt x="139190" y="55688"/>
                  </a:lnTo>
                  <a:lnTo>
                    <a:pt x="140126" y="57244"/>
                  </a:lnTo>
                  <a:lnTo>
                    <a:pt x="142603" y="57889"/>
                  </a:lnTo>
                  <a:lnTo>
                    <a:pt x="148089" y="58348"/>
                  </a:lnTo>
                  <a:lnTo>
                    <a:pt x="155486" y="58309"/>
                  </a:lnTo>
                  <a:lnTo>
                    <a:pt x="157729" y="59878"/>
                  </a:lnTo>
                  <a:lnTo>
                    <a:pt x="159961" y="62235"/>
                  </a:lnTo>
                  <a:lnTo>
                    <a:pt x="162212" y="66260"/>
                  </a:lnTo>
                  <a:lnTo>
                    <a:pt x="163107" y="67959"/>
                  </a:lnTo>
                  <a:lnTo>
                    <a:pt x="164225" y="68452"/>
                  </a:lnTo>
                  <a:lnTo>
                    <a:pt x="166149" y="67780"/>
                  </a:lnTo>
                  <a:lnTo>
                    <a:pt x="166462" y="66125"/>
                  </a:lnTo>
                  <a:lnTo>
                    <a:pt x="166551" y="63666"/>
                  </a:lnTo>
                  <a:lnTo>
                    <a:pt x="168162" y="62816"/>
                  </a:lnTo>
                  <a:lnTo>
                    <a:pt x="169190" y="63442"/>
                  </a:lnTo>
                  <a:lnTo>
                    <a:pt x="170399" y="65366"/>
                  </a:lnTo>
                  <a:lnTo>
                    <a:pt x="173457" y="67094"/>
                  </a:lnTo>
                  <a:lnTo>
                    <a:pt x="175669" y="67947"/>
                  </a:lnTo>
                  <a:lnTo>
                    <a:pt x="177777" y="67646"/>
                  </a:lnTo>
                  <a:lnTo>
                    <a:pt x="178659" y="66984"/>
                  </a:lnTo>
                  <a:lnTo>
                    <a:pt x="179699" y="63621"/>
                  </a:lnTo>
                  <a:lnTo>
                    <a:pt x="181356" y="63129"/>
                  </a:lnTo>
                  <a:lnTo>
                    <a:pt x="183458" y="63353"/>
                  </a:lnTo>
                  <a:lnTo>
                    <a:pt x="184262" y="64023"/>
                  </a:lnTo>
                  <a:lnTo>
                    <a:pt x="185112" y="65366"/>
                  </a:lnTo>
                  <a:lnTo>
                    <a:pt x="187654" y="65999"/>
                  </a:lnTo>
                  <a:lnTo>
                    <a:pt x="190180" y="66847"/>
                  </a:lnTo>
                  <a:lnTo>
                    <a:pt x="192565" y="67947"/>
                  </a:lnTo>
                  <a:lnTo>
                    <a:pt x="195917" y="70443"/>
                  </a:lnTo>
                  <a:lnTo>
                    <a:pt x="200044" y="70897"/>
                  </a:lnTo>
                  <a:lnTo>
                    <a:pt x="204836" y="70844"/>
                  </a:lnTo>
                  <a:lnTo>
                    <a:pt x="207354" y="70899"/>
                  </a:lnTo>
                  <a:lnTo>
                    <a:pt x="209213" y="71083"/>
                  </a:lnTo>
                  <a:lnTo>
                    <a:pt x="210876" y="70911"/>
                  </a:lnTo>
                  <a:lnTo>
                    <a:pt x="215795" y="69124"/>
                  </a:lnTo>
                  <a:lnTo>
                    <a:pt x="217803" y="68993"/>
                  </a:lnTo>
                  <a:lnTo>
                    <a:pt x="220289" y="6919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g1010"/>
            <p:cNvSpPr/>
            <p:nvPr/>
          </p:nvSpPr>
          <p:spPr>
            <a:xfrm>
              <a:off x="11171976" y="3458945"/>
              <a:ext cx="1419" cy="1697"/>
            </a:xfrm>
            <a:custGeom>
              <a:avLst/>
              <a:pathLst>
                <a:path w="1419" h="1697">
                  <a:moveTo>
                    <a:pt x="1419" y="752"/>
                  </a:moveTo>
                  <a:lnTo>
                    <a:pt x="882" y="1697"/>
                  </a:lnTo>
                  <a:lnTo>
                    <a:pt x="258" y="1578"/>
                  </a:lnTo>
                  <a:lnTo>
                    <a:pt x="0" y="949"/>
                  </a:lnTo>
                  <a:lnTo>
                    <a:pt x="180" y="269"/>
                  </a:lnTo>
                  <a:lnTo>
                    <a:pt x="882" y="0"/>
                  </a:lnTo>
                  <a:lnTo>
                    <a:pt x="1343" y="21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g1011"/>
            <p:cNvSpPr/>
            <p:nvPr/>
          </p:nvSpPr>
          <p:spPr>
            <a:xfrm>
              <a:off x="11230415" y="4895795"/>
              <a:ext cx="5850" cy="2353"/>
            </a:xfrm>
            <a:custGeom>
              <a:avLst/>
              <a:pathLst>
                <a:path w="5850" h="2353">
                  <a:moveTo>
                    <a:pt x="4323" y="334"/>
                  </a:moveTo>
                  <a:lnTo>
                    <a:pt x="5850" y="1743"/>
                  </a:lnTo>
                  <a:lnTo>
                    <a:pt x="2922" y="2353"/>
                  </a:lnTo>
                  <a:lnTo>
                    <a:pt x="1497" y="1843"/>
                  </a:lnTo>
                  <a:lnTo>
                    <a:pt x="499" y="1198"/>
                  </a:lnTo>
                  <a:lnTo>
                    <a:pt x="0" y="283"/>
                  </a:lnTo>
                  <a:lnTo>
                    <a:pt x="1584" y="377"/>
                  </a:lnTo>
                  <a:lnTo>
                    <a:pt x="2952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g1012"/>
            <p:cNvSpPr/>
            <p:nvPr/>
          </p:nvSpPr>
          <p:spPr>
            <a:xfrm>
              <a:off x="11143848" y="4841793"/>
              <a:ext cx="10454" cy="8708"/>
            </a:xfrm>
            <a:custGeom>
              <a:avLst/>
              <a:pathLst>
                <a:path w="10454" h="8708">
                  <a:moveTo>
                    <a:pt x="9172" y="6371"/>
                  </a:moveTo>
                  <a:lnTo>
                    <a:pt x="9774" y="8697"/>
                  </a:lnTo>
                  <a:lnTo>
                    <a:pt x="8254" y="8708"/>
                  </a:lnTo>
                  <a:lnTo>
                    <a:pt x="5086" y="8060"/>
                  </a:lnTo>
                  <a:lnTo>
                    <a:pt x="4104" y="7067"/>
                  </a:lnTo>
                  <a:lnTo>
                    <a:pt x="3429" y="6824"/>
                  </a:lnTo>
                  <a:lnTo>
                    <a:pt x="2272" y="7974"/>
                  </a:lnTo>
                  <a:lnTo>
                    <a:pt x="413" y="8028"/>
                  </a:lnTo>
                  <a:lnTo>
                    <a:pt x="0" y="7647"/>
                  </a:lnTo>
                  <a:lnTo>
                    <a:pt x="731" y="6414"/>
                  </a:lnTo>
                  <a:lnTo>
                    <a:pt x="5102" y="4091"/>
                  </a:lnTo>
                  <a:lnTo>
                    <a:pt x="5912" y="1163"/>
                  </a:lnTo>
                  <a:lnTo>
                    <a:pt x="5864" y="221"/>
                  </a:lnTo>
                  <a:lnTo>
                    <a:pt x="9283" y="0"/>
                  </a:lnTo>
                  <a:lnTo>
                    <a:pt x="10089" y="358"/>
                  </a:lnTo>
                  <a:lnTo>
                    <a:pt x="10454" y="763"/>
                  </a:lnTo>
                  <a:lnTo>
                    <a:pt x="10230" y="1279"/>
                  </a:lnTo>
                  <a:lnTo>
                    <a:pt x="8854" y="2239"/>
                  </a:lnTo>
                  <a:lnTo>
                    <a:pt x="8800" y="3357"/>
                  </a:lnTo>
                  <a:lnTo>
                    <a:pt x="9153" y="4514"/>
                  </a:lnTo>
                  <a:lnTo>
                    <a:pt x="8022" y="5076"/>
                  </a:lnTo>
                  <a:lnTo>
                    <a:pt x="8611" y="607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g1013"/>
            <p:cNvSpPr/>
            <p:nvPr/>
          </p:nvSpPr>
          <p:spPr>
            <a:xfrm>
              <a:off x="11188969" y="4735775"/>
              <a:ext cx="20412" cy="15730"/>
            </a:xfrm>
            <a:custGeom>
              <a:avLst/>
              <a:pathLst>
                <a:path w="20412" h="15730">
                  <a:moveTo>
                    <a:pt x="17214" y="4636"/>
                  </a:moveTo>
                  <a:lnTo>
                    <a:pt x="17225" y="5739"/>
                  </a:lnTo>
                  <a:lnTo>
                    <a:pt x="14343" y="5343"/>
                  </a:lnTo>
                  <a:lnTo>
                    <a:pt x="14402" y="6581"/>
                  </a:lnTo>
                  <a:lnTo>
                    <a:pt x="16677" y="7232"/>
                  </a:lnTo>
                  <a:lnTo>
                    <a:pt x="17519" y="8120"/>
                  </a:lnTo>
                  <a:lnTo>
                    <a:pt x="19880" y="7863"/>
                  </a:lnTo>
                  <a:lnTo>
                    <a:pt x="20412" y="9191"/>
                  </a:lnTo>
                  <a:lnTo>
                    <a:pt x="19867" y="10378"/>
                  </a:lnTo>
                  <a:lnTo>
                    <a:pt x="18291" y="11250"/>
                  </a:lnTo>
                  <a:lnTo>
                    <a:pt x="13625" y="11690"/>
                  </a:lnTo>
                  <a:lnTo>
                    <a:pt x="10600" y="13414"/>
                  </a:lnTo>
                  <a:lnTo>
                    <a:pt x="7979" y="13153"/>
                  </a:lnTo>
                  <a:lnTo>
                    <a:pt x="7267" y="13309"/>
                  </a:lnTo>
                  <a:lnTo>
                    <a:pt x="4266" y="15158"/>
                  </a:lnTo>
                  <a:lnTo>
                    <a:pt x="909" y="15730"/>
                  </a:lnTo>
                  <a:lnTo>
                    <a:pt x="0" y="15592"/>
                  </a:lnTo>
                  <a:lnTo>
                    <a:pt x="464" y="13943"/>
                  </a:lnTo>
                  <a:lnTo>
                    <a:pt x="2957" y="12375"/>
                  </a:lnTo>
                  <a:lnTo>
                    <a:pt x="3011" y="10869"/>
                  </a:lnTo>
                  <a:lnTo>
                    <a:pt x="3651" y="9666"/>
                  </a:lnTo>
                  <a:lnTo>
                    <a:pt x="6050" y="8819"/>
                  </a:lnTo>
                  <a:lnTo>
                    <a:pt x="6079" y="7251"/>
                  </a:lnTo>
                  <a:lnTo>
                    <a:pt x="7704" y="5861"/>
                  </a:lnTo>
                  <a:lnTo>
                    <a:pt x="6722" y="2852"/>
                  </a:lnTo>
                  <a:lnTo>
                    <a:pt x="7240" y="148"/>
                  </a:lnTo>
                  <a:lnTo>
                    <a:pt x="1198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g1014"/>
            <p:cNvSpPr/>
            <p:nvPr/>
          </p:nvSpPr>
          <p:spPr>
            <a:xfrm>
              <a:off x="11161613" y="4705947"/>
              <a:ext cx="5920" cy="3173"/>
            </a:xfrm>
            <a:custGeom>
              <a:avLst/>
              <a:pathLst>
                <a:path w="5920" h="3173">
                  <a:moveTo>
                    <a:pt x="5920" y="1128"/>
                  </a:moveTo>
                  <a:lnTo>
                    <a:pt x="5775" y="2485"/>
                  </a:lnTo>
                  <a:lnTo>
                    <a:pt x="5448" y="3168"/>
                  </a:lnTo>
                  <a:lnTo>
                    <a:pt x="4490" y="3173"/>
                  </a:lnTo>
                  <a:lnTo>
                    <a:pt x="3051" y="3022"/>
                  </a:lnTo>
                  <a:lnTo>
                    <a:pt x="1649" y="2396"/>
                  </a:lnTo>
                  <a:lnTo>
                    <a:pt x="750" y="2574"/>
                  </a:lnTo>
                  <a:lnTo>
                    <a:pt x="0" y="2342"/>
                  </a:lnTo>
                  <a:lnTo>
                    <a:pt x="968" y="812"/>
                  </a:lnTo>
                  <a:lnTo>
                    <a:pt x="4244" y="0"/>
                  </a:lnTo>
                  <a:lnTo>
                    <a:pt x="5510" y="65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g1015"/>
            <p:cNvSpPr/>
            <p:nvPr/>
          </p:nvSpPr>
          <p:spPr>
            <a:xfrm>
              <a:off x="11171579" y="4693916"/>
              <a:ext cx="3591" cy="3319"/>
            </a:xfrm>
            <a:custGeom>
              <a:avLst/>
              <a:pathLst>
                <a:path w="3591" h="3319">
                  <a:moveTo>
                    <a:pt x="2398" y="0"/>
                  </a:moveTo>
                  <a:lnTo>
                    <a:pt x="3591" y="3319"/>
                  </a:lnTo>
                  <a:lnTo>
                    <a:pt x="1063" y="2685"/>
                  </a:lnTo>
                  <a:lnTo>
                    <a:pt x="0" y="1681"/>
                  </a:lnTo>
                  <a:lnTo>
                    <a:pt x="1934" y="1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g1016"/>
            <p:cNvSpPr/>
            <p:nvPr/>
          </p:nvSpPr>
          <p:spPr>
            <a:xfrm>
              <a:off x="1689760" y="4667521"/>
              <a:ext cx="2949" cy="2930"/>
            </a:xfrm>
            <a:custGeom>
              <a:avLst/>
              <a:pathLst>
                <a:path w="2949" h="2930">
                  <a:moveTo>
                    <a:pt x="1460" y="2685"/>
                  </a:moveTo>
                  <a:lnTo>
                    <a:pt x="234" y="2930"/>
                  </a:lnTo>
                  <a:lnTo>
                    <a:pt x="406" y="1354"/>
                  </a:lnTo>
                  <a:lnTo>
                    <a:pt x="0" y="337"/>
                  </a:lnTo>
                  <a:lnTo>
                    <a:pt x="2061" y="0"/>
                  </a:lnTo>
                  <a:lnTo>
                    <a:pt x="2949" y="121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g1017"/>
            <p:cNvSpPr/>
            <p:nvPr/>
          </p:nvSpPr>
          <p:spPr>
            <a:xfrm>
              <a:off x="1672673" y="4653512"/>
              <a:ext cx="18515" cy="11026"/>
            </a:xfrm>
            <a:custGeom>
              <a:avLst/>
              <a:pathLst>
                <a:path w="18515" h="11026">
                  <a:moveTo>
                    <a:pt x="18515" y="628"/>
                  </a:moveTo>
                  <a:lnTo>
                    <a:pt x="17523" y="1346"/>
                  </a:lnTo>
                  <a:lnTo>
                    <a:pt x="15829" y="1306"/>
                  </a:lnTo>
                  <a:lnTo>
                    <a:pt x="12874" y="4123"/>
                  </a:lnTo>
                  <a:lnTo>
                    <a:pt x="13054" y="2018"/>
                  </a:lnTo>
                  <a:lnTo>
                    <a:pt x="12167" y="1198"/>
                  </a:lnTo>
                  <a:lnTo>
                    <a:pt x="9631" y="1395"/>
                  </a:lnTo>
                  <a:lnTo>
                    <a:pt x="9149" y="1856"/>
                  </a:lnTo>
                  <a:lnTo>
                    <a:pt x="10852" y="2412"/>
                  </a:lnTo>
                  <a:lnTo>
                    <a:pt x="11230" y="2722"/>
                  </a:lnTo>
                  <a:lnTo>
                    <a:pt x="9602" y="3939"/>
                  </a:lnTo>
                  <a:lnTo>
                    <a:pt x="11289" y="6552"/>
                  </a:lnTo>
                  <a:lnTo>
                    <a:pt x="12772" y="6463"/>
                  </a:lnTo>
                  <a:lnTo>
                    <a:pt x="14205" y="8503"/>
                  </a:lnTo>
                  <a:lnTo>
                    <a:pt x="14199" y="9142"/>
                  </a:lnTo>
                  <a:lnTo>
                    <a:pt x="10911" y="9928"/>
                  </a:lnTo>
                  <a:lnTo>
                    <a:pt x="9177" y="11026"/>
                  </a:lnTo>
                  <a:lnTo>
                    <a:pt x="7630" y="10980"/>
                  </a:lnTo>
                  <a:lnTo>
                    <a:pt x="6899" y="10767"/>
                  </a:lnTo>
                  <a:lnTo>
                    <a:pt x="6032" y="8802"/>
                  </a:lnTo>
                  <a:lnTo>
                    <a:pt x="5971" y="7977"/>
                  </a:lnTo>
                  <a:lnTo>
                    <a:pt x="7873" y="6536"/>
                  </a:lnTo>
                  <a:lnTo>
                    <a:pt x="8950" y="5067"/>
                  </a:lnTo>
                  <a:lnTo>
                    <a:pt x="8083" y="3713"/>
                  </a:lnTo>
                  <a:lnTo>
                    <a:pt x="5888" y="2836"/>
                  </a:lnTo>
                  <a:lnTo>
                    <a:pt x="1097" y="3232"/>
                  </a:lnTo>
                  <a:lnTo>
                    <a:pt x="0" y="2938"/>
                  </a:lnTo>
                  <a:lnTo>
                    <a:pt x="2392" y="1114"/>
                  </a:lnTo>
                  <a:lnTo>
                    <a:pt x="4985" y="1314"/>
                  </a:lnTo>
                  <a:lnTo>
                    <a:pt x="778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g1018"/>
            <p:cNvSpPr/>
            <p:nvPr/>
          </p:nvSpPr>
          <p:spPr>
            <a:xfrm>
              <a:off x="11361927" y="4570484"/>
              <a:ext cx="5073" cy="5769"/>
            </a:xfrm>
            <a:custGeom>
              <a:avLst/>
              <a:pathLst>
                <a:path w="5073" h="5769">
                  <a:moveTo>
                    <a:pt x="3697" y="4164"/>
                  </a:moveTo>
                  <a:lnTo>
                    <a:pt x="0" y="5769"/>
                  </a:lnTo>
                  <a:lnTo>
                    <a:pt x="148" y="4655"/>
                  </a:lnTo>
                  <a:lnTo>
                    <a:pt x="871" y="2229"/>
                  </a:lnTo>
                  <a:lnTo>
                    <a:pt x="2555" y="1003"/>
                  </a:lnTo>
                  <a:lnTo>
                    <a:pt x="3384" y="920"/>
                  </a:lnTo>
                  <a:lnTo>
                    <a:pt x="5073" y="0"/>
                  </a:lnTo>
                  <a:lnTo>
                    <a:pt x="4895" y="204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g1019"/>
            <p:cNvSpPr/>
            <p:nvPr/>
          </p:nvSpPr>
          <p:spPr>
            <a:xfrm>
              <a:off x="11160110" y="4564323"/>
              <a:ext cx="218100" cy="169689"/>
            </a:xfrm>
            <a:custGeom>
              <a:avLst/>
              <a:pathLst>
                <a:path w="218100" h="169689">
                  <a:moveTo>
                    <a:pt x="183426" y="21810"/>
                  </a:moveTo>
                  <a:lnTo>
                    <a:pt x="186618" y="21945"/>
                  </a:lnTo>
                  <a:lnTo>
                    <a:pt x="189573" y="19921"/>
                  </a:lnTo>
                  <a:lnTo>
                    <a:pt x="192598" y="18275"/>
                  </a:lnTo>
                  <a:lnTo>
                    <a:pt x="195782" y="16912"/>
                  </a:lnTo>
                  <a:lnTo>
                    <a:pt x="200629" y="13787"/>
                  </a:lnTo>
                  <a:lnTo>
                    <a:pt x="201898" y="13328"/>
                  </a:lnTo>
                  <a:lnTo>
                    <a:pt x="205041" y="12732"/>
                  </a:lnTo>
                  <a:lnTo>
                    <a:pt x="206413" y="11995"/>
                  </a:lnTo>
                  <a:lnTo>
                    <a:pt x="207940" y="11819"/>
                  </a:lnTo>
                  <a:lnTo>
                    <a:pt x="206569" y="13673"/>
                  </a:lnTo>
                  <a:lnTo>
                    <a:pt x="204828" y="14291"/>
                  </a:lnTo>
                  <a:lnTo>
                    <a:pt x="204553" y="14961"/>
                  </a:lnTo>
                  <a:lnTo>
                    <a:pt x="205527" y="16029"/>
                  </a:lnTo>
                  <a:lnTo>
                    <a:pt x="204013" y="17530"/>
                  </a:lnTo>
                  <a:lnTo>
                    <a:pt x="204070" y="19400"/>
                  </a:lnTo>
                  <a:lnTo>
                    <a:pt x="202286" y="21607"/>
                  </a:lnTo>
                  <a:lnTo>
                    <a:pt x="205028" y="20706"/>
                  </a:lnTo>
                  <a:lnTo>
                    <a:pt x="206032" y="19268"/>
                  </a:lnTo>
                  <a:lnTo>
                    <a:pt x="205514" y="18458"/>
                  </a:lnTo>
                  <a:lnTo>
                    <a:pt x="206701" y="16852"/>
                  </a:lnTo>
                  <a:lnTo>
                    <a:pt x="208536" y="16089"/>
                  </a:lnTo>
                  <a:lnTo>
                    <a:pt x="207805" y="14869"/>
                  </a:lnTo>
                  <a:lnTo>
                    <a:pt x="207856" y="13906"/>
                  </a:lnTo>
                  <a:lnTo>
                    <a:pt x="210099" y="14262"/>
                  </a:lnTo>
                  <a:lnTo>
                    <a:pt x="211221" y="14221"/>
                  </a:lnTo>
                  <a:lnTo>
                    <a:pt x="212107" y="13841"/>
                  </a:lnTo>
                  <a:lnTo>
                    <a:pt x="213726" y="13690"/>
                  </a:lnTo>
                  <a:lnTo>
                    <a:pt x="214057" y="14766"/>
                  </a:lnTo>
                  <a:lnTo>
                    <a:pt x="216233" y="14631"/>
                  </a:lnTo>
                  <a:lnTo>
                    <a:pt x="215442" y="15992"/>
                  </a:lnTo>
                  <a:lnTo>
                    <a:pt x="213777" y="17562"/>
                  </a:lnTo>
                  <a:lnTo>
                    <a:pt x="213386" y="18517"/>
                  </a:lnTo>
                  <a:lnTo>
                    <a:pt x="210722" y="20099"/>
                  </a:lnTo>
                  <a:lnTo>
                    <a:pt x="208938" y="20776"/>
                  </a:lnTo>
                  <a:lnTo>
                    <a:pt x="211688" y="20952"/>
                  </a:lnTo>
                  <a:lnTo>
                    <a:pt x="215709" y="18833"/>
                  </a:lnTo>
                  <a:lnTo>
                    <a:pt x="218100" y="16958"/>
                  </a:lnTo>
                  <a:lnTo>
                    <a:pt x="218030" y="19297"/>
                  </a:lnTo>
                  <a:lnTo>
                    <a:pt x="216087" y="21394"/>
                  </a:lnTo>
                  <a:lnTo>
                    <a:pt x="214425" y="22719"/>
                  </a:lnTo>
                  <a:lnTo>
                    <a:pt x="212557" y="23129"/>
                  </a:lnTo>
                  <a:lnTo>
                    <a:pt x="210692" y="24203"/>
                  </a:lnTo>
                  <a:lnTo>
                    <a:pt x="209788" y="25960"/>
                  </a:lnTo>
                  <a:lnTo>
                    <a:pt x="209888" y="27126"/>
                  </a:lnTo>
                  <a:lnTo>
                    <a:pt x="210425" y="28052"/>
                  </a:lnTo>
                  <a:lnTo>
                    <a:pt x="212325" y="29617"/>
                  </a:lnTo>
                  <a:lnTo>
                    <a:pt x="210185" y="32629"/>
                  </a:lnTo>
                  <a:lnTo>
                    <a:pt x="212568" y="32253"/>
                  </a:lnTo>
                  <a:lnTo>
                    <a:pt x="213871" y="32820"/>
                  </a:lnTo>
                  <a:lnTo>
                    <a:pt x="215696" y="34558"/>
                  </a:lnTo>
                  <a:lnTo>
                    <a:pt x="214597" y="36561"/>
                  </a:lnTo>
                  <a:lnTo>
                    <a:pt x="213826" y="37586"/>
                  </a:lnTo>
                  <a:lnTo>
                    <a:pt x="209178" y="41809"/>
                  </a:lnTo>
                  <a:lnTo>
                    <a:pt x="207152" y="43952"/>
                  </a:lnTo>
                  <a:lnTo>
                    <a:pt x="204777" y="45323"/>
                  </a:lnTo>
                  <a:lnTo>
                    <a:pt x="204809" y="47574"/>
                  </a:lnTo>
                  <a:lnTo>
                    <a:pt x="203447" y="49212"/>
                  </a:lnTo>
                  <a:lnTo>
                    <a:pt x="196522" y="54822"/>
                  </a:lnTo>
                  <a:lnTo>
                    <a:pt x="195302" y="56039"/>
                  </a:lnTo>
                  <a:lnTo>
                    <a:pt x="189843" y="64961"/>
                  </a:lnTo>
                  <a:lnTo>
                    <a:pt x="186351" y="68712"/>
                  </a:lnTo>
                  <a:lnTo>
                    <a:pt x="184351" y="69988"/>
                  </a:lnTo>
                  <a:lnTo>
                    <a:pt x="182238" y="71025"/>
                  </a:lnTo>
                  <a:lnTo>
                    <a:pt x="177167" y="72792"/>
                  </a:lnTo>
                  <a:lnTo>
                    <a:pt x="174933" y="74824"/>
                  </a:lnTo>
                  <a:lnTo>
                    <a:pt x="172461" y="76511"/>
                  </a:lnTo>
                  <a:lnTo>
                    <a:pt x="169849" y="76889"/>
                  </a:lnTo>
                  <a:lnTo>
                    <a:pt x="169930" y="77636"/>
                  </a:lnTo>
                  <a:lnTo>
                    <a:pt x="171603" y="78055"/>
                  </a:lnTo>
                  <a:lnTo>
                    <a:pt x="172909" y="79164"/>
                  </a:lnTo>
                  <a:lnTo>
                    <a:pt x="171940" y="80405"/>
                  </a:lnTo>
                  <a:lnTo>
                    <a:pt x="170076" y="81185"/>
                  </a:lnTo>
                  <a:lnTo>
                    <a:pt x="168140" y="81409"/>
                  </a:lnTo>
                  <a:lnTo>
                    <a:pt x="167158" y="82202"/>
                  </a:lnTo>
                  <a:lnTo>
                    <a:pt x="171767" y="81638"/>
                  </a:lnTo>
                  <a:lnTo>
                    <a:pt x="173066" y="82289"/>
                  </a:lnTo>
                  <a:lnTo>
                    <a:pt x="173308" y="83654"/>
                  </a:lnTo>
                  <a:lnTo>
                    <a:pt x="173789" y="84888"/>
                  </a:lnTo>
                  <a:lnTo>
                    <a:pt x="174906" y="86520"/>
                  </a:lnTo>
                  <a:lnTo>
                    <a:pt x="178781" y="87559"/>
                  </a:lnTo>
                  <a:lnTo>
                    <a:pt x="182262" y="88045"/>
                  </a:lnTo>
                  <a:lnTo>
                    <a:pt x="182948" y="88801"/>
                  </a:lnTo>
                  <a:lnTo>
                    <a:pt x="183469" y="91407"/>
                  </a:lnTo>
                  <a:lnTo>
                    <a:pt x="182835" y="92687"/>
                  </a:lnTo>
                  <a:lnTo>
                    <a:pt x="182052" y="93528"/>
                  </a:lnTo>
                  <a:lnTo>
                    <a:pt x="180883" y="93828"/>
                  </a:lnTo>
                  <a:lnTo>
                    <a:pt x="178044" y="93993"/>
                  </a:lnTo>
                  <a:lnTo>
                    <a:pt x="175200" y="93404"/>
                  </a:lnTo>
                  <a:lnTo>
                    <a:pt x="173311" y="91828"/>
                  </a:lnTo>
                  <a:lnTo>
                    <a:pt x="167933" y="92333"/>
                  </a:lnTo>
                  <a:lnTo>
                    <a:pt x="166497" y="92673"/>
                  </a:lnTo>
                  <a:lnTo>
                    <a:pt x="165758" y="92390"/>
                  </a:lnTo>
                  <a:lnTo>
                    <a:pt x="168737" y="90736"/>
                  </a:lnTo>
                  <a:lnTo>
                    <a:pt x="167174" y="89794"/>
                  </a:lnTo>
                  <a:lnTo>
                    <a:pt x="165879" y="89440"/>
                  </a:lnTo>
                  <a:lnTo>
                    <a:pt x="164478" y="89988"/>
                  </a:lnTo>
                  <a:lnTo>
                    <a:pt x="163536" y="90854"/>
                  </a:lnTo>
                  <a:lnTo>
                    <a:pt x="163251" y="92284"/>
                  </a:lnTo>
                  <a:lnTo>
                    <a:pt x="162287" y="93108"/>
                  </a:lnTo>
                  <a:lnTo>
                    <a:pt x="160800" y="93342"/>
                  </a:lnTo>
                  <a:lnTo>
                    <a:pt x="158703" y="92158"/>
                  </a:lnTo>
                  <a:lnTo>
                    <a:pt x="156634" y="90460"/>
                  </a:lnTo>
                  <a:lnTo>
                    <a:pt x="153586" y="88752"/>
                  </a:lnTo>
                  <a:lnTo>
                    <a:pt x="154048" y="89810"/>
                  </a:lnTo>
                  <a:lnTo>
                    <a:pt x="156396" y="92400"/>
                  </a:lnTo>
                  <a:lnTo>
                    <a:pt x="157572" y="94120"/>
                  </a:lnTo>
                  <a:lnTo>
                    <a:pt x="154836" y="95490"/>
                  </a:lnTo>
                  <a:lnTo>
                    <a:pt x="151986" y="96559"/>
                  </a:lnTo>
                  <a:lnTo>
                    <a:pt x="149582" y="97185"/>
                  </a:lnTo>
                  <a:lnTo>
                    <a:pt x="147310" y="98162"/>
                  </a:lnTo>
                  <a:lnTo>
                    <a:pt x="144646" y="99687"/>
                  </a:lnTo>
                  <a:lnTo>
                    <a:pt x="143181" y="100232"/>
                  </a:lnTo>
                  <a:lnTo>
                    <a:pt x="139279" y="100264"/>
                  </a:lnTo>
                  <a:lnTo>
                    <a:pt x="137201" y="100747"/>
                  </a:lnTo>
                  <a:lnTo>
                    <a:pt x="136507" y="102761"/>
                  </a:lnTo>
                  <a:lnTo>
                    <a:pt x="135045" y="104040"/>
                  </a:lnTo>
                  <a:lnTo>
                    <a:pt x="131623" y="104293"/>
                  </a:lnTo>
                  <a:lnTo>
                    <a:pt x="132856" y="104695"/>
                  </a:lnTo>
                  <a:lnTo>
                    <a:pt x="133620" y="105335"/>
                  </a:lnTo>
                  <a:lnTo>
                    <a:pt x="131355" y="111396"/>
                  </a:lnTo>
                  <a:lnTo>
                    <a:pt x="130859" y="113911"/>
                  </a:lnTo>
                  <a:lnTo>
                    <a:pt x="130438" y="118213"/>
                  </a:lnTo>
                  <a:lnTo>
                    <a:pt x="129013" y="122204"/>
                  </a:lnTo>
                  <a:lnTo>
                    <a:pt x="124943" y="122180"/>
                  </a:lnTo>
                  <a:lnTo>
                    <a:pt x="125602" y="122887"/>
                  </a:lnTo>
                  <a:lnTo>
                    <a:pt x="128678" y="124012"/>
                  </a:lnTo>
                  <a:lnTo>
                    <a:pt x="128101" y="125712"/>
                  </a:lnTo>
                  <a:lnTo>
                    <a:pt x="124714" y="128813"/>
                  </a:lnTo>
                  <a:lnTo>
                    <a:pt x="123303" y="130608"/>
                  </a:lnTo>
                  <a:lnTo>
                    <a:pt x="121929" y="134961"/>
                  </a:lnTo>
                  <a:lnTo>
                    <a:pt x="119865" y="138973"/>
                  </a:lnTo>
                  <a:lnTo>
                    <a:pt x="116696" y="143537"/>
                  </a:lnTo>
                  <a:lnTo>
                    <a:pt x="116672" y="144357"/>
                  </a:lnTo>
                  <a:lnTo>
                    <a:pt x="117781" y="145520"/>
                  </a:lnTo>
                  <a:lnTo>
                    <a:pt x="119125" y="146527"/>
                  </a:lnTo>
                  <a:lnTo>
                    <a:pt x="119201" y="147946"/>
                  </a:lnTo>
                  <a:lnTo>
                    <a:pt x="118788" y="148694"/>
                  </a:lnTo>
                  <a:lnTo>
                    <a:pt x="117282" y="148891"/>
                  </a:lnTo>
                  <a:lnTo>
                    <a:pt x="115968" y="149379"/>
                  </a:lnTo>
                  <a:lnTo>
                    <a:pt x="108919" y="150632"/>
                  </a:lnTo>
                  <a:lnTo>
                    <a:pt x="106606" y="152035"/>
                  </a:lnTo>
                  <a:lnTo>
                    <a:pt x="104709" y="154545"/>
                  </a:lnTo>
                  <a:lnTo>
                    <a:pt x="102480" y="156706"/>
                  </a:lnTo>
                  <a:lnTo>
                    <a:pt x="95078" y="161502"/>
                  </a:lnTo>
                  <a:lnTo>
                    <a:pt x="90725" y="165520"/>
                  </a:lnTo>
                  <a:lnTo>
                    <a:pt x="89851" y="166670"/>
                  </a:lnTo>
                  <a:lnTo>
                    <a:pt x="88677" y="167506"/>
                  </a:lnTo>
                  <a:lnTo>
                    <a:pt x="79161" y="169409"/>
                  </a:lnTo>
                  <a:lnTo>
                    <a:pt x="72428" y="169689"/>
                  </a:lnTo>
                  <a:lnTo>
                    <a:pt x="68758" y="169201"/>
                  </a:lnTo>
                  <a:lnTo>
                    <a:pt x="65220" y="168240"/>
                  </a:lnTo>
                  <a:lnTo>
                    <a:pt x="63258" y="167911"/>
                  </a:lnTo>
                  <a:lnTo>
                    <a:pt x="59518" y="168499"/>
                  </a:lnTo>
                  <a:lnTo>
                    <a:pt x="57883" y="169147"/>
                  </a:lnTo>
                  <a:lnTo>
                    <a:pt x="54957" y="168507"/>
                  </a:lnTo>
                  <a:lnTo>
                    <a:pt x="52628" y="168990"/>
                  </a:lnTo>
                  <a:lnTo>
                    <a:pt x="51940" y="168521"/>
                  </a:lnTo>
                  <a:lnTo>
                    <a:pt x="51069" y="167341"/>
                  </a:lnTo>
                  <a:lnTo>
                    <a:pt x="51549" y="165776"/>
                  </a:lnTo>
                  <a:lnTo>
                    <a:pt x="50904" y="164618"/>
                  </a:lnTo>
                  <a:lnTo>
                    <a:pt x="49425" y="163833"/>
                  </a:lnTo>
                  <a:lnTo>
                    <a:pt x="48432" y="162921"/>
                  </a:lnTo>
                  <a:lnTo>
                    <a:pt x="47296" y="162271"/>
                  </a:lnTo>
                  <a:lnTo>
                    <a:pt x="44206" y="162014"/>
                  </a:lnTo>
                  <a:lnTo>
                    <a:pt x="39316" y="162425"/>
                  </a:lnTo>
                  <a:lnTo>
                    <a:pt x="37702" y="162381"/>
                  </a:lnTo>
                  <a:lnTo>
                    <a:pt x="34388" y="158538"/>
                  </a:lnTo>
                  <a:lnTo>
                    <a:pt x="33287" y="157594"/>
                  </a:lnTo>
                  <a:lnTo>
                    <a:pt x="29342" y="156366"/>
                  </a:lnTo>
                  <a:lnTo>
                    <a:pt x="27992" y="156536"/>
                  </a:lnTo>
                  <a:lnTo>
                    <a:pt x="25882" y="158587"/>
                  </a:lnTo>
                  <a:lnTo>
                    <a:pt x="24630" y="158935"/>
                  </a:lnTo>
                  <a:lnTo>
                    <a:pt x="17206" y="159154"/>
                  </a:lnTo>
                  <a:lnTo>
                    <a:pt x="9758" y="158493"/>
                  </a:lnTo>
                  <a:lnTo>
                    <a:pt x="7016" y="157729"/>
                  </a:lnTo>
                  <a:lnTo>
                    <a:pt x="6479" y="155956"/>
                  </a:lnTo>
                  <a:lnTo>
                    <a:pt x="12133" y="151079"/>
                  </a:lnTo>
                  <a:lnTo>
                    <a:pt x="10468" y="151733"/>
                  </a:lnTo>
                  <a:lnTo>
                    <a:pt x="6981" y="153719"/>
                  </a:lnTo>
                  <a:lnTo>
                    <a:pt x="4760" y="153414"/>
                  </a:lnTo>
                  <a:lnTo>
                    <a:pt x="6889" y="151247"/>
                  </a:lnTo>
                  <a:lnTo>
                    <a:pt x="7078" y="150281"/>
                  </a:lnTo>
                  <a:lnTo>
                    <a:pt x="6641" y="149204"/>
                  </a:lnTo>
                  <a:lnTo>
                    <a:pt x="3732" y="151028"/>
                  </a:lnTo>
                  <a:lnTo>
                    <a:pt x="429" y="151263"/>
                  </a:lnTo>
                  <a:lnTo>
                    <a:pt x="0" y="149574"/>
                  </a:lnTo>
                  <a:lnTo>
                    <a:pt x="294" y="147614"/>
                  </a:lnTo>
                  <a:lnTo>
                    <a:pt x="974" y="147059"/>
                  </a:lnTo>
                  <a:lnTo>
                    <a:pt x="9903" y="146030"/>
                  </a:lnTo>
                  <a:lnTo>
                    <a:pt x="13123" y="145358"/>
                  </a:lnTo>
                  <a:lnTo>
                    <a:pt x="14526" y="144306"/>
                  </a:lnTo>
                  <a:lnTo>
                    <a:pt x="9183" y="143944"/>
                  </a:lnTo>
                  <a:lnTo>
                    <a:pt x="8843" y="142468"/>
                  </a:lnTo>
                  <a:lnTo>
                    <a:pt x="9615" y="141286"/>
                  </a:lnTo>
                  <a:lnTo>
                    <a:pt x="14181" y="139322"/>
                  </a:lnTo>
                  <a:lnTo>
                    <a:pt x="10816" y="139824"/>
                  </a:lnTo>
                  <a:lnTo>
                    <a:pt x="7084" y="139648"/>
                  </a:lnTo>
                  <a:lnTo>
                    <a:pt x="7335" y="137573"/>
                  </a:lnTo>
                  <a:lnTo>
                    <a:pt x="8309" y="135948"/>
                  </a:lnTo>
                  <a:lnTo>
                    <a:pt x="12222" y="135900"/>
                  </a:lnTo>
                  <a:lnTo>
                    <a:pt x="10997" y="134785"/>
                  </a:lnTo>
                  <a:lnTo>
                    <a:pt x="10821" y="133228"/>
                  </a:lnTo>
                  <a:lnTo>
                    <a:pt x="11909" y="133123"/>
                  </a:lnTo>
                  <a:lnTo>
                    <a:pt x="15876" y="135217"/>
                  </a:lnTo>
                  <a:lnTo>
                    <a:pt x="18736" y="135983"/>
                  </a:lnTo>
                  <a:lnTo>
                    <a:pt x="17533" y="134407"/>
                  </a:lnTo>
                  <a:lnTo>
                    <a:pt x="17689" y="133414"/>
                  </a:lnTo>
                  <a:lnTo>
                    <a:pt x="18450" y="132969"/>
                  </a:lnTo>
                  <a:lnTo>
                    <a:pt x="20792" y="132651"/>
                  </a:lnTo>
                  <a:lnTo>
                    <a:pt x="20151" y="132373"/>
                  </a:lnTo>
                  <a:lnTo>
                    <a:pt x="17953" y="131973"/>
                  </a:lnTo>
                  <a:lnTo>
                    <a:pt x="15341" y="130775"/>
                  </a:lnTo>
                  <a:lnTo>
                    <a:pt x="15061" y="129509"/>
                  </a:lnTo>
                  <a:lnTo>
                    <a:pt x="15150" y="128044"/>
                  </a:lnTo>
                  <a:lnTo>
                    <a:pt x="17970" y="126031"/>
                  </a:lnTo>
                  <a:lnTo>
                    <a:pt x="19635" y="127229"/>
                  </a:lnTo>
                  <a:lnTo>
                    <a:pt x="21605" y="126900"/>
                  </a:lnTo>
                  <a:lnTo>
                    <a:pt x="20102" y="125958"/>
                  </a:lnTo>
                  <a:lnTo>
                    <a:pt x="19184" y="124547"/>
                  </a:lnTo>
                  <a:lnTo>
                    <a:pt x="19810" y="123618"/>
                  </a:lnTo>
                  <a:lnTo>
                    <a:pt x="25785" y="119872"/>
                  </a:lnTo>
                  <a:lnTo>
                    <a:pt x="27318" y="123475"/>
                  </a:lnTo>
                  <a:lnTo>
                    <a:pt x="27677" y="122280"/>
                  </a:lnTo>
                  <a:lnTo>
                    <a:pt x="27758" y="121144"/>
                  </a:lnTo>
                  <a:lnTo>
                    <a:pt x="27043" y="120159"/>
                  </a:lnTo>
                  <a:lnTo>
                    <a:pt x="27145" y="119165"/>
                  </a:lnTo>
                  <a:lnTo>
                    <a:pt x="27836" y="118310"/>
                  </a:lnTo>
                  <a:lnTo>
                    <a:pt x="30397" y="117465"/>
                  </a:lnTo>
                  <a:lnTo>
                    <a:pt x="33727" y="114715"/>
                  </a:lnTo>
                  <a:lnTo>
                    <a:pt x="36183" y="113436"/>
                  </a:lnTo>
                  <a:lnTo>
                    <a:pt x="38183" y="114257"/>
                  </a:lnTo>
                  <a:lnTo>
                    <a:pt x="39553" y="115363"/>
                  </a:lnTo>
                  <a:lnTo>
                    <a:pt x="39348" y="114265"/>
                  </a:lnTo>
                  <a:lnTo>
                    <a:pt x="38377" y="113355"/>
                  </a:lnTo>
                  <a:lnTo>
                    <a:pt x="38104" y="110829"/>
                  </a:lnTo>
                  <a:lnTo>
                    <a:pt x="42576" y="106908"/>
                  </a:lnTo>
                  <a:lnTo>
                    <a:pt x="47490" y="103173"/>
                  </a:lnTo>
                  <a:lnTo>
                    <a:pt x="52199" y="99260"/>
                  </a:lnTo>
                  <a:lnTo>
                    <a:pt x="54709" y="97838"/>
                  </a:lnTo>
                  <a:lnTo>
                    <a:pt x="60057" y="96224"/>
                  </a:lnTo>
                  <a:lnTo>
                    <a:pt x="63480" y="96897"/>
                  </a:lnTo>
                  <a:lnTo>
                    <a:pt x="64354" y="96772"/>
                  </a:lnTo>
                  <a:lnTo>
                    <a:pt x="69438" y="93952"/>
                  </a:lnTo>
                  <a:lnTo>
                    <a:pt x="71540" y="93221"/>
                  </a:lnTo>
                  <a:lnTo>
                    <a:pt x="73459" y="94228"/>
                  </a:lnTo>
                  <a:lnTo>
                    <a:pt x="74647" y="94592"/>
                  </a:lnTo>
                  <a:lnTo>
                    <a:pt x="73454" y="92015"/>
                  </a:lnTo>
                  <a:lnTo>
                    <a:pt x="74387" y="90833"/>
                  </a:lnTo>
                  <a:lnTo>
                    <a:pt x="78632" y="88747"/>
                  </a:lnTo>
                  <a:lnTo>
                    <a:pt x="83940" y="86593"/>
                  </a:lnTo>
                  <a:lnTo>
                    <a:pt x="87983" y="85697"/>
                  </a:lnTo>
                  <a:lnTo>
                    <a:pt x="90960" y="84240"/>
                  </a:lnTo>
                  <a:lnTo>
                    <a:pt x="92746" y="84199"/>
                  </a:lnTo>
                  <a:lnTo>
                    <a:pt x="92473" y="83098"/>
                  </a:lnTo>
                  <a:lnTo>
                    <a:pt x="92778" y="82043"/>
                  </a:lnTo>
                  <a:lnTo>
                    <a:pt x="94320" y="82116"/>
                  </a:lnTo>
                  <a:lnTo>
                    <a:pt x="94794" y="81700"/>
                  </a:lnTo>
                  <a:lnTo>
                    <a:pt x="93440" y="81131"/>
                  </a:lnTo>
                  <a:lnTo>
                    <a:pt x="97822" y="79015"/>
                  </a:lnTo>
                  <a:lnTo>
                    <a:pt x="100203" y="76684"/>
                  </a:lnTo>
                  <a:lnTo>
                    <a:pt x="101449" y="76201"/>
                  </a:lnTo>
                  <a:lnTo>
                    <a:pt x="102577" y="75496"/>
                  </a:lnTo>
                  <a:lnTo>
                    <a:pt x="103975" y="73888"/>
                  </a:lnTo>
                  <a:lnTo>
                    <a:pt x="105627" y="73356"/>
                  </a:lnTo>
                  <a:lnTo>
                    <a:pt x="107168" y="73605"/>
                  </a:lnTo>
                  <a:lnTo>
                    <a:pt x="108282" y="74395"/>
                  </a:lnTo>
                  <a:lnTo>
                    <a:pt x="107680" y="73081"/>
                  </a:lnTo>
                  <a:lnTo>
                    <a:pt x="105705" y="72334"/>
                  </a:lnTo>
                  <a:lnTo>
                    <a:pt x="107823" y="71189"/>
                  </a:lnTo>
                  <a:lnTo>
                    <a:pt x="110012" y="70401"/>
                  </a:lnTo>
                  <a:lnTo>
                    <a:pt x="112144" y="70976"/>
                  </a:lnTo>
                  <a:lnTo>
                    <a:pt x="114243" y="71896"/>
                  </a:lnTo>
                  <a:lnTo>
                    <a:pt x="112144" y="70485"/>
                  </a:lnTo>
                  <a:lnTo>
                    <a:pt x="111807" y="69608"/>
                  </a:lnTo>
                  <a:lnTo>
                    <a:pt x="114346" y="68599"/>
                  </a:lnTo>
                  <a:lnTo>
                    <a:pt x="115725" y="68288"/>
                  </a:lnTo>
                  <a:lnTo>
                    <a:pt x="117654" y="70183"/>
                  </a:lnTo>
                  <a:lnTo>
                    <a:pt x="117379" y="68682"/>
                  </a:lnTo>
                  <a:lnTo>
                    <a:pt x="117830" y="67352"/>
                  </a:lnTo>
                  <a:lnTo>
                    <a:pt x="120558" y="65177"/>
                  </a:lnTo>
                  <a:lnTo>
                    <a:pt x="124139" y="61577"/>
                  </a:lnTo>
                  <a:lnTo>
                    <a:pt x="125286" y="62829"/>
                  </a:lnTo>
                  <a:lnTo>
                    <a:pt x="125462" y="64351"/>
                  </a:lnTo>
                  <a:lnTo>
                    <a:pt x="125294" y="66183"/>
                  </a:lnTo>
                  <a:lnTo>
                    <a:pt x="126031" y="65549"/>
                  </a:lnTo>
                  <a:lnTo>
                    <a:pt x="126284" y="63884"/>
                  </a:lnTo>
                  <a:lnTo>
                    <a:pt x="125737" y="60962"/>
                  </a:lnTo>
                  <a:lnTo>
                    <a:pt x="130209" y="55556"/>
                  </a:lnTo>
                  <a:lnTo>
                    <a:pt x="131085" y="54952"/>
                  </a:lnTo>
                  <a:lnTo>
                    <a:pt x="132073" y="54585"/>
                  </a:lnTo>
                  <a:lnTo>
                    <a:pt x="133631" y="54442"/>
                  </a:lnTo>
                  <a:lnTo>
                    <a:pt x="133153" y="53624"/>
                  </a:lnTo>
                  <a:lnTo>
                    <a:pt x="131941" y="52833"/>
                  </a:lnTo>
                  <a:lnTo>
                    <a:pt x="133164" y="50086"/>
                  </a:lnTo>
                  <a:lnTo>
                    <a:pt x="133887" y="46950"/>
                  </a:lnTo>
                  <a:lnTo>
                    <a:pt x="134926" y="43936"/>
                  </a:lnTo>
                  <a:lnTo>
                    <a:pt x="136594" y="40981"/>
                  </a:lnTo>
                  <a:lnTo>
                    <a:pt x="138407" y="36053"/>
                  </a:lnTo>
                  <a:lnTo>
                    <a:pt x="139791" y="35025"/>
                  </a:lnTo>
                  <a:lnTo>
                    <a:pt x="143545" y="34672"/>
                  </a:lnTo>
                  <a:lnTo>
                    <a:pt x="145189" y="33978"/>
                  </a:lnTo>
                  <a:lnTo>
                    <a:pt x="147925" y="32197"/>
                  </a:lnTo>
                  <a:lnTo>
                    <a:pt x="151169" y="28977"/>
                  </a:lnTo>
                  <a:lnTo>
                    <a:pt x="152901" y="26381"/>
                  </a:lnTo>
                  <a:lnTo>
                    <a:pt x="155185" y="19662"/>
                  </a:lnTo>
                  <a:lnTo>
                    <a:pt x="156458" y="12634"/>
                  </a:lnTo>
                  <a:lnTo>
                    <a:pt x="160142" y="7423"/>
                  </a:lnTo>
                  <a:lnTo>
                    <a:pt x="165542" y="3651"/>
                  </a:lnTo>
                  <a:lnTo>
                    <a:pt x="170307" y="779"/>
                  </a:lnTo>
                  <a:lnTo>
                    <a:pt x="172256" y="183"/>
                  </a:lnTo>
                  <a:lnTo>
                    <a:pt x="175546" y="0"/>
                  </a:lnTo>
                  <a:lnTo>
                    <a:pt x="178681" y="793"/>
                  </a:lnTo>
                  <a:lnTo>
                    <a:pt x="172850" y="1484"/>
                  </a:lnTo>
                  <a:lnTo>
                    <a:pt x="172256" y="3187"/>
                  </a:lnTo>
                  <a:lnTo>
                    <a:pt x="172070" y="4911"/>
                  </a:lnTo>
                  <a:lnTo>
                    <a:pt x="172747" y="6455"/>
                  </a:lnTo>
                  <a:lnTo>
                    <a:pt x="173794" y="7831"/>
                  </a:lnTo>
                  <a:lnTo>
                    <a:pt x="176622" y="9126"/>
                  </a:lnTo>
                  <a:lnTo>
                    <a:pt x="179925" y="9898"/>
                  </a:lnTo>
                  <a:lnTo>
                    <a:pt x="181407" y="12810"/>
                  </a:lnTo>
                  <a:lnTo>
                    <a:pt x="181679" y="16264"/>
                  </a:lnTo>
                  <a:lnTo>
                    <a:pt x="182135" y="1922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0"/>
            <p:cNvSpPr/>
            <p:nvPr/>
          </p:nvSpPr>
          <p:spPr>
            <a:xfrm>
              <a:off x="11404919" y="4442204"/>
              <a:ext cx="5928" cy="7267"/>
            </a:xfrm>
            <a:custGeom>
              <a:avLst/>
              <a:pathLst>
                <a:path w="5928" h="7267">
                  <a:moveTo>
                    <a:pt x="5707" y="5758"/>
                  </a:moveTo>
                  <a:lnTo>
                    <a:pt x="5928" y="7267"/>
                  </a:lnTo>
                  <a:lnTo>
                    <a:pt x="3813" y="6730"/>
                  </a:lnTo>
                  <a:lnTo>
                    <a:pt x="2984" y="5591"/>
                  </a:lnTo>
                  <a:lnTo>
                    <a:pt x="612" y="4414"/>
                  </a:lnTo>
                  <a:lnTo>
                    <a:pt x="264" y="4058"/>
                  </a:lnTo>
                  <a:lnTo>
                    <a:pt x="0" y="1764"/>
                  </a:lnTo>
                  <a:lnTo>
                    <a:pt x="1243" y="661"/>
                  </a:lnTo>
                  <a:lnTo>
                    <a:pt x="1462" y="188"/>
                  </a:lnTo>
                  <a:lnTo>
                    <a:pt x="2010" y="0"/>
                  </a:lnTo>
                  <a:lnTo>
                    <a:pt x="2976" y="1209"/>
                  </a:lnTo>
                  <a:lnTo>
                    <a:pt x="4863" y="293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g1021"/>
            <p:cNvSpPr/>
            <p:nvPr/>
          </p:nvSpPr>
          <p:spPr>
            <a:xfrm>
              <a:off x="11332223" y="4396835"/>
              <a:ext cx="161113" cy="198454"/>
            </a:xfrm>
            <a:custGeom>
              <a:avLst/>
              <a:pathLst>
                <a:path w="161113" h="198454">
                  <a:moveTo>
                    <a:pt x="15571" y="13973"/>
                  </a:moveTo>
                  <a:lnTo>
                    <a:pt x="15989" y="15239"/>
                  </a:lnTo>
                  <a:lnTo>
                    <a:pt x="17519" y="14337"/>
                  </a:lnTo>
                  <a:lnTo>
                    <a:pt x="18661" y="12915"/>
                  </a:lnTo>
                  <a:lnTo>
                    <a:pt x="20501" y="11474"/>
                  </a:lnTo>
                  <a:lnTo>
                    <a:pt x="20247" y="13800"/>
                  </a:lnTo>
                  <a:lnTo>
                    <a:pt x="21187" y="14310"/>
                  </a:lnTo>
                  <a:lnTo>
                    <a:pt x="27296" y="15932"/>
                  </a:lnTo>
                  <a:lnTo>
                    <a:pt x="28554" y="17284"/>
                  </a:lnTo>
                  <a:lnTo>
                    <a:pt x="29852" y="17670"/>
                  </a:lnTo>
                  <a:lnTo>
                    <a:pt x="30586" y="16915"/>
                  </a:lnTo>
                  <a:lnTo>
                    <a:pt x="31447" y="16502"/>
                  </a:lnTo>
                  <a:lnTo>
                    <a:pt x="33654" y="17354"/>
                  </a:lnTo>
                  <a:lnTo>
                    <a:pt x="38633" y="19724"/>
                  </a:lnTo>
                  <a:lnTo>
                    <a:pt x="39046" y="20539"/>
                  </a:lnTo>
                  <a:lnTo>
                    <a:pt x="38792" y="21756"/>
                  </a:lnTo>
                  <a:lnTo>
                    <a:pt x="39041" y="23040"/>
                  </a:lnTo>
                  <a:lnTo>
                    <a:pt x="39715" y="24066"/>
                  </a:lnTo>
                  <a:lnTo>
                    <a:pt x="41375" y="24303"/>
                  </a:lnTo>
                  <a:lnTo>
                    <a:pt x="43577" y="22781"/>
                  </a:lnTo>
                  <a:lnTo>
                    <a:pt x="44611" y="22592"/>
                  </a:lnTo>
                  <a:lnTo>
                    <a:pt x="46076" y="24743"/>
                  </a:lnTo>
                  <a:lnTo>
                    <a:pt x="46624" y="25960"/>
                  </a:lnTo>
                  <a:lnTo>
                    <a:pt x="46397" y="25920"/>
                  </a:lnTo>
                  <a:lnTo>
                    <a:pt x="47342" y="27126"/>
                  </a:lnTo>
                  <a:lnTo>
                    <a:pt x="48602" y="28324"/>
                  </a:lnTo>
                  <a:lnTo>
                    <a:pt x="50777" y="31860"/>
                  </a:lnTo>
                  <a:lnTo>
                    <a:pt x="50453" y="33101"/>
                  </a:lnTo>
                  <a:lnTo>
                    <a:pt x="49814" y="34218"/>
                  </a:lnTo>
                  <a:lnTo>
                    <a:pt x="51805" y="37483"/>
                  </a:lnTo>
                  <a:lnTo>
                    <a:pt x="50502" y="37710"/>
                  </a:lnTo>
                  <a:lnTo>
                    <a:pt x="46564" y="37157"/>
                  </a:lnTo>
                  <a:lnTo>
                    <a:pt x="46697" y="37810"/>
                  </a:lnTo>
                  <a:lnTo>
                    <a:pt x="48988" y="40206"/>
                  </a:lnTo>
                  <a:lnTo>
                    <a:pt x="50923" y="43593"/>
                  </a:lnTo>
                  <a:lnTo>
                    <a:pt x="52474" y="45636"/>
                  </a:lnTo>
                  <a:lnTo>
                    <a:pt x="57926" y="51962"/>
                  </a:lnTo>
                  <a:lnTo>
                    <a:pt x="57105" y="54212"/>
                  </a:lnTo>
                  <a:lnTo>
                    <a:pt x="57232" y="55697"/>
                  </a:lnTo>
                  <a:lnTo>
                    <a:pt x="56533" y="56973"/>
                  </a:lnTo>
                  <a:lnTo>
                    <a:pt x="58398" y="60325"/>
                  </a:lnTo>
                  <a:lnTo>
                    <a:pt x="57235" y="61366"/>
                  </a:lnTo>
                  <a:lnTo>
                    <a:pt x="56463" y="64799"/>
                  </a:lnTo>
                  <a:lnTo>
                    <a:pt x="55619" y="65401"/>
                  </a:lnTo>
                  <a:lnTo>
                    <a:pt x="55724" y="66656"/>
                  </a:lnTo>
                  <a:lnTo>
                    <a:pt x="57921" y="66988"/>
                  </a:lnTo>
                  <a:lnTo>
                    <a:pt x="59245" y="67522"/>
                  </a:lnTo>
                  <a:lnTo>
                    <a:pt x="60392" y="68539"/>
                  </a:lnTo>
                  <a:lnTo>
                    <a:pt x="61105" y="67314"/>
                  </a:lnTo>
                  <a:lnTo>
                    <a:pt x="62068" y="66980"/>
                  </a:lnTo>
                  <a:lnTo>
                    <a:pt x="64694" y="68618"/>
                  </a:lnTo>
                  <a:lnTo>
                    <a:pt x="70167" y="70250"/>
                  </a:lnTo>
                  <a:lnTo>
                    <a:pt x="71670" y="70857"/>
                  </a:lnTo>
                  <a:lnTo>
                    <a:pt x="72415" y="72174"/>
                  </a:lnTo>
                  <a:lnTo>
                    <a:pt x="72973" y="75359"/>
                  </a:lnTo>
                  <a:lnTo>
                    <a:pt x="74042" y="76762"/>
                  </a:lnTo>
                  <a:lnTo>
                    <a:pt x="76131" y="77032"/>
                  </a:lnTo>
                  <a:lnTo>
                    <a:pt x="78384" y="76608"/>
                  </a:lnTo>
                  <a:lnTo>
                    <a:pt x="79094" y="75448"/>
                  </a:lnTo>
                  <a:lnTo>
                    <a:pt x="78646" y="72328"/>
                  </a:lnTo>
                  <a:lnTo>
                    <a:pt x="77021" y="67333"/>
                  </a:lnTo>
                  <a:lnTo>
                    <a:pt x="77013" y="65708"/>
                  </a:lnTo>
                  <a:lnTo>
                    <a:pt x="77245" y="64081"/>
                  </a:lnTo>
                  <a:lnTo>
                    <a:pt x="76862" y="62465"/>
                  </a:lnTo>
                  <a:lnTo>
                    <a:pt x="76050" y="60937"/>
                  </a:lnTo>
                  <a:lnTo>
                    <a:pt x="75176" y="59766"/>
                  </a:lnTo>
                  <a:lnTo>
                    <a:pt x="74047" y="58784"/>
                  </a:lnTo>
                  <a:lnTo>
                    <a:pt x="74442" y="57248"/>
                  </a:lnTo>
                  <a:lnTo>
                    <a:pt x="76128" y="56555"/>
                  </a:lnTo>
                  <a:lnTo>
                    <a:pt x="77145" y="57853"/>
                  </a:lnTo>
                  <a:lnTo>
                    <a:pt x="77985" y="59418"/>
                  </a:lnTo>
                  <a:lnTo>
                    <a:pt x="82224" y="64051"/>
                  </a:lnTo>
                  <a:lnTo>
                    <a:pt x="84731" y="63725"/>
                  </a:lnTo>
                  <a:lnTo>
                    <a:pt x="84966" y="65644"/>
                  </a:lnTo>
                  <a:lnTo>
                    <a:pt x="86666" y="67592"/>
                  </a:lnTo>
                  <a:lnTo>
                    <a:pt x="87605" y="69875"/>
                  </a:lnTo>
                  <a:lnTo>
                    <a:pt x="88847" y="76697"/>
                  </a:lnTo>
                  <a:lnTo>
                    <a:pt x="90755" y="83120"/>
                  </a:lnTo>
                  <a:lnTo>
                    <a:pt x="94193" y="85919"/>
                  </a:lnTo>
                  <a:lnTo>
                    <a:pt x="94592" y="87257"/>
                  </a:lnTo>
                  <a:lnTo>
                    <a:pt x="92500" y="86566"/>
                  </a:lnTo>
                  <a:lnTo>
                    <a:pt x="91853" y="86968"/>
                  </a:lnTo>
                  <a:lnTo>
                    <a:pt x="92074" y="87643"/>
                  </a:lnTo>
                  <a:lnTo>
                    <a:pt x="94023" y="88871"/>
                  </a:lnTo>
                  <a:lnTo>
                    <a:pt x="96309" y="89475"/>
                  </a:lnTo>
                  <a:lnTo>
                    <a:pt x="97747" y="89389"/>
                  </a:lnTo>
                  <a:lnTo>
                    <a:pt x="99088" y="89837"/>
                  </a:lnTo>
                  <a:lnTo>
                    <a:pt x="108015" y="94006"/>
                  </a:lnTo>
                  <a:lnTo>
                    <a:pt x="112306" y="95628"/>
                  </a:lnTo>
                  <a:lnTo>
                    <a:pt x="123133" y="98284"/>
                  </a:lnTo>
                  <a:lnTo>
                    <a:pt x="126233" y="98497"/>
                  </a:lnTo>
                  <a:lnTo>
                    <a:pt x="127944" y="98424"/>
                  </a:lnTo>
                  <a:lnTo>
                    <a:pt x="131188" y="97501"/>
                  </a:lnTo>
                  <a:lnTo>
                    <a:pt x="134089" y="95844"/>
                  </a:lnTo>
                  <a:lnTo>
                    <a:pt x="136594" y="93367"/>
                  </a:lnTo>
                  <a:lnTo>
                    <a:pt x="138760" y="90541"/>
                  </a:lnTo>
                  <a:lnTo>
                    <a:pt x="141119" y="89170"/>
                  </a:lnTo>
                  <a:lnTo>
                    <a:pt x="143793" y="88091"/>
                  </a:lnTo>
                  <a:lnTo>
                    <a:pt x="145135" y="87090"/>
                  </a:lnTo>
                  <a:lnTo>
                    <a:pt x="146549" y="86377"/>
                  </a:lnTo>
                  <a:lnTo>
                    <a:pt x="153816" y="86709"/>
                  </a:lnTo>
                  <a:lnTo>
                    <a:pt x="156264" y="88134"/>
                  </a:lnTo>
                  <a:lnTo>
                    <a:pt x="159448" y="89276"/>
                  </a:lnTo>
                  <a:lnTo>
                    <a:pt x="161113" y="90169"/>
                  </a:lnTo>
                  <a:lnTo>
                    <a:pt x="160554" y="91980"/>
                  </a:lnTo>
                  <a:lnTo>
                    <a:pt x="158649" y="94654"/>
                  </a:lnTo>
                  <a:lnTo>
                    <a:pt x="157181" y="97579"/>
                  </a:lnTo>
                  <a:lnTo>
                    <a:pt x="155891" y="104229"/>
                  </a:lnTo>
                  <a:lnTo>
                    <a:pt x="155012" y="110948"/>
                  </a:lnTo>
                  <a:lnTo>
                    <a:pt x="153692" y="113909"/>
                  </a:lnTo>
                  <a:lnTo>
                    <a:pt x="151288" y="116189"/>
                  </a:lnTo>
                  <a:lnTo>
                    <a:pt x="148640" y="117854"/>
                  </a:lnTo>
                  <a:lnTo>
                    <a:pt x="145636" y="118637"/>
                  </a:lnTo>
                  <a:lnTo>
                    <a:pt x="144420" y="122450"/>
                  </a:lnTo>
                  <a:lnTo>
                    <a:pt x="143818" y="126913"/>
                  </a:lnTo>
                  <a:lnTo>
                    <a:pt x="143991" y="128036"/>
                  </a:lnTo>
                  <a:lnTo>
                    <a:pt x="144951" y="128924"/>
                  </a:lnTo>
                  <a:lnTo>
                    <a:pt x="145345" y="130249"/>
                  </a:lnTo>
                  <a:lnTo>
                    <a:pt x="143775" y="132931"/>
                  </a:lnTo>
                  <a:lnTo>
                    <a:pt x="142854" y="132543"/>
                  </a:lnTo>
                  <a:lnTo>
                    <a:pt x="141562" y="130311"/>
                  </a:lnTo>
                  <a:lnTo>
                    <a:pt x="140385" y="129377"/>
                  </a:lnTo>
                  <a:lnTo>
                    <a:pt x="136785" y="128681"/>
                  </a:lnTo>
                  <a:lnTo>
                    <a:pt x="133112" y="128352"/>
                  </a:lnTo>
                  <a:lnTo>
                    <a:pt x="129923" y="128554"/>
                  </a:lnTo>
                  <a:lnTo>
                    <a:pt x="126857" y="129512"/>
                  </a:lnTo>
                  <a:lnTo>
                    <a:pt x="122218" y="131455"/>
                  </a:lnTo>
                  <a:lnTo>
                    <a:pt x="120782" y="132440"/>
                  </a:lnTo>
                  <a:lnTo>
                    <a:pt x="119525" y="133687"/>
                  </a:lnTo>
                  <a:lnTo>
                    <a:pt x="117393" y="136469"/>
                  </a:lnTo>
                  <a:lnTo>
                    <a:pt x="116885" y="139872"/>
                  </a:lnTo>
                  <a:lnTo>
                    <a:pt x="116983" y="141656"/>
                  </a:lnTo>
                  <a:lnTo>
                    <a:pt x="117738" y="143035"/>
                  </a:lnTo>
                  <a:lnTo>
                    <a:pt x="121697" y="144913"/>
                  </a:lnTo>
                  <a:lnTo>
                    <a:pt x="117776" y="151479"/>
                  </a:lnTo>
                  <a:lnTo>
                    <a:pt x="114300" y="158307"/>
                  </a:lnTo>
                  <a:lnTo>
                    <a:pt x="112325" y="160258"/>
                  </a:lnTo>
                  <a:lnTo>
                    <a:pt x="110061" y="162055"/>
                  </a:lnTo>
                  <a:lnTo>
                    <a:pt x="107926" y="166159"/>
                  </a:lnTo>
                  <a:lnTo>
                    <a:pt x="104194" y="169697"/>
                  </a:lnTo>
                  <a:lnTo>
                    <a:pt x="101670" y="172396"/>
                  </a:lnTo>
                  <a:lnTo>
                    <a:pt x="99700" y="175194"/>
                  </a:lnTo>
                  <a:lnTo>
                    <a:pt x="97984" y="178176"/>
                  </a:lnTo>
                  <a:lnTo>
                    <a:pt x="94306" y="182384"/>
                  </a:lnTo>
                  <a:lnTo>
                    <a:pt x="92684" y="185163"/>
                  </a:lnTo>
                  <a:lnTo>
                    <a:pt x="90555" y="187473"/>
                  </a:lnTo>
                  <a:lnTo>
                    <a:pt x="86596" y="190426"/>
                  </a:lnTo>
                  <a:lnTo>
                    <a:pt x="82386" y="192957"/>
                  </a:lnTo>
                  <a:lnTo>
                    <a:pt x="75747" y="196454"/>
                  </a:lnTo>
                  <a:lnTo>
                    <a:pt x="73901" y="197609"/>
                  </a:lnTo>
                  <a:lnTo>
                    <a:pt x="71953" y="198454"/>
                  </a:lnTo>
                  <a:lnTo>
                    <a:pt x="69533" y="197453"/>
                  </a:lnTo>
                  <a:lnTo>
                    <a:pt x="69044" y="196363"/>
                  </a:lnTo>
                  <a:lnTo>
                    <a:pt x="68496" y="193988"/>
                  </a:lnTo>
                  <a:lnTo>
                    <a:pt x="67970" y="193113"/>
                  </a:lnTo>
                  <a:lnTo>
                    <a:pt x="64883" y="192390"/>
                  </a:lnTo>
                  <a:lnTo>
                    <a:pt x="60797" y="193543"/>
                  </a:lnTo>
                  <a:lnTo>
                    <a:pt x="60114" y="193297"/>
                  </a:lnTo>
                  <a:lnTo>
                    <a:pt x="59944" y="192752"/>
                  </a:lnTo>
                  <a:lnTo>
                    <a:pt x="59939" y="189268"/>
                  </a:lnTo>
                  <a:lnTo>
                    <a:pt x="60635" y="188286"/>
                  </a:lnTo>
                  <a:lnTo>
                    <a:pt x="59680" y="187743"/>
                  </a:lnTo>
                  <a:lnTo>
                    <a:pt x="58738" y="187956"/>
                  </a:lnTo>
                  <a:lnTo>
                    <a:pt x="58412" y="188844"/>
                  </a:lnTo>
                  <a:lnTo>
                    <a:pt x="59005" y="189613"/>
                  </a:lnTo>
                  <a:lnTo>
                    <a:pt x="56679" y="190569"/>
                  </a:lnTo>
                  <a:lnTo>
                    <a:pt x="54261" y="190596"/>
                  </a:lnTo>
                  <a:lnTo>
                    <a:pt x="53527" y="190220"/>
                  </a:lnTo>
                  <a:lnTo>
                    <a:pt x="53317" y="189578"/>
                  </a:lnTo>
                  <a:lnTo>
                    <a:pt x="53902" y="188523"/>
                  </a:lnTo>
                  <a:lnTo>
                    <a:pt x="54685" y="187595"/>
                  </a:lnTo>
                  <a:lnTo>
                    <a:pt x="59186" y="183204"/>
                  </a:lnTo>
                  <a:lnTo>
                    <a:pt x="63857" y="177370"/>
                  </a:lnTo>
                  <a:lnTo>
                    <a:pt x="67884" y="171122"/>
                  </a:lnTo>
                  <a:lnTo>
                    <a:pt x="68933" y="167911"/>
                  </a:lnTo>
                  <a:lnTo>
                    <a:pt x="70415" y="161942"/>
                  </a:lnTo>
                  <a:lnTo>
                    <a:pt x="69201" y="159456"/>
                  </a:lnTo>
                  <a:lnTo>
                    <a:pt x="67703" y="157122"/>
                  </a:lnTo>
                  <a:lnTo>
                    <a:pt x="63650" y="152623"/>
                  </a:lnTo>
                  <a:lnTo>
                    <a:pt x="58247" y="150081"/>
                  </a:lnTo>
                  <a:lnTo>
                    <a:pt x="54752" y="149722"/>
                  </a:lnTo>
                  <a:lnTo>
                    <a:pt x="51441" y="148778"/>
                  </a:lnTo>
                  <a:lnTo>
                    <a:pt x="48324" y="146627"/>
                  </a:lnTo>
                  <a:lnTo>
                    <a:pt x="45488" y="144090"/>
                  </a:lnTo>
                  <a:lnTo>
                    <a:pt x="39867" y="142012"/>
                  </a:lnTo>
                  <a:lnTo>
                    <a:pt x="33946" y="140380"/>
                  </a:lnTo>
                  <a:lnTo>
                    <a:pt x="30567" y="138078"/>
                  </a:lnTo>
                  <a:lnTo>
                    <a:pt x="29763" y="136707"/>
                  </a:lnTo>
                  <a:lnTo>
                    <a:pt x="29229" y="135120"/>
                  </a:lnTo>
                  <a:lnTo>
                    <a:pt x="29304" y="133644"/>
                  </a:lnTo>
                  <a:lnTo>
                    <a:pt x="29725" y="132149"/>
                  </a:lnTo>
                  <a:lnTo>
                    <a:pt x="30400" y="130996"/>
                  </a:lnTo>
                  <a:lnTo>
                    <a:pt x="31458" y="130162"/>
                  </a:lnTo>
                  <a:lnTo>
                    <a:pt x="37732" y="127175"/>
                  </a:lnTo>
                  <a:lnTo>
                    <a:pt x="44373" y="125513"/>
                  </a:lnTo>
                  <a:lnTo>
                    <a:pt x="45598" y="125542"/>
                  </a:lnTo>
                  <a:lnTo>
                    <a:pt x="46770" y="125278"/>
                  </a:lnTo>
                  <a:lnTo>
                    <a:pt x="48429" y="124261"/>
                  </a:lnTo>
                  <a:lnTo>
                    <a:pt x="51406" y="121934"/>
                  </a:lnTo>
                  <a:lnTo>
                    <a:pt x="52267" y="120372"/>
                  </a:lnTo>
                  <a:lnTo>
                    <a:pt x="52853" y="115404"/>
                  </a:lnTo>
                  <a:lnTo>
                    <a:pt x="53805" y="110514"/>
                  </a:lnTo>
                  <a:lnTo>
                    <a:pt x="55527" y="104911"/>
                  </a:lnTo>
                  <a:lnTo>
                    <a:pt x="58123" y="101436"/>
                  </a:lnTo>
                  <a:lnTo>
                    <a:pt x="58973" y="99304"/>
                  </a:lnTo>
                  <a:lnTo>
                    <a:pt x="57912" y="95790"/>
                  </a:lnTo>
                  <a:lnTo>
                    <a:pt x="58884" y="94503"/>
                  </a:lnTo>
                  <a:lnTo>
                    <a:pt x="60066" y="93726"/>
                  </a:lnTo>
                  <a:lnTo>
                    <a:pt x="61404" y="93275"/>
                  </a:lnTo>
                  <a:lnTo>
                    <a:pt x="59137" y="89977"/>
                  </a:lnTo>
                  <a:lnTo>
                    <a:pt x="56469" y="84990"/>
                  </a:lnTo>
                  <a:lnTo>
                    <a:pt x="55910" y="83444"/>
                  </a:lnTo>
                  <a:lnTo>
                    <a:pt x="56317" y="81916"/>
                  </a:lnTo>
                  <a:lnTo>
                    <a:pt x="56973" y="80413"/>
                  </a:lnTo>
                  <a:lnTo>
                    <a:pt x="55308" y="80033"/>
                  </a:lnTo>
                  <a:lnTo>
                    <a:pt x="54344" y="78592"/>
                  </a:lnTo>
                  <a:lnTo>
                    <a:pt x="51948" y="73745"/>
                  </a:lnTo>
                  <a:lnTo>
                    <a:pt x="52607" y="72976"/>
                  </a:lnTo>
                  <a:lnTo>
                    <a:pt x="53989" y="73497"/>
                  </a:lnTo>
                  <a:lnTo>
                    <a:pt x="56050" y="76991"/>
                  </a:lnTo>
                  <a:lnTo>
                    <a:pt x="56385" y="75192"/>
                  </a:lnTo>
                  <a:lnTo>
                    <a:pt x="57966" y="74085"/>
                  </a:lnTo>
                  <a:lnTo>
                    <a:pt x="59631" y="73510"/>
                  </a:lnTo>
                  <a:lnTo>
                    <a:pt x="61429" y="73386"/>
                  </a:lnTo>
                  <a:lnTo>
                    <a:pt x="57370" y="69489"/>
                  </a:lnTo>
                  <a:lnTo>
                    <a:pt x="56012" y="69646"/>
                  </a:lnTo>
                  <a:lnTo>
                    <a:pt x="54218" y="70266"/>
                  </a:lnTo>
                  <a:lnTo>
                    <a:pt x="52380" y="70650"/>
                  </a:lnTo>
                  <a:lnTo>
                    <a:pt x="50586" y="70307"/>
                  </a:lnTo>
                  <a:lnTo>
                    <a:pt x="48902" y="69438"/>
                  </a:lnTo>
                  <a:lnTo>
                    <a:pt x="48044" y="67797"/>
                  </a:lnTo>
                  <a:lnTo>
                    <a:pt x="46980" y="64640"/>
                  </a:lnTo>
                  <a:lnTo>
                    <a:pt x="46313" y="63471"/>
                  </a:lnTo>
                  <a:lnTo>
                    <a:pt x="40979" y="57014"/>
                  </a:lnTo>
                  <a:lnTo>
                    <a:pt x="42549" y="56811"/>
                  </a:lnTo>
                  <a:lnTo>
                    <a:pt x="46856" y="60044"/>
                  </a:lnTo>
                  <a:lnTo>
                    <a:pt x="47690" y="59010"/>
                  </a:lnTo>
                  <a:lnTo>
                    <a:pt x="48313" y="57524"/>
                  </a:lnTo>
                  <a:lnTo>
                    <a:pt x="48108" y="55869"/>
                  </a:lnTo>
                  <a:lnTo>
                    <a:pt x="47078" y="54617"/>
                  </a:lnTo>
                  <a:lnTo>
                    <a:pt x="45544" y="53799"/>
                  </a:lnTo>
                  <a:lnTo>
                    <a:pt x="45517" y="52331"/>
                  </a:lnTo>
                  <a:lnTo>
                    <a:pt x="46686" y="50985"/>
                  </a:lnTo>
                  <a:lnTo>
                    <a:pt x="46613" y="50043"/>
                  </a:lnTo>
                  <a:lnTo>
                    <a:pt x="44147" y="48121"/>
                  </a:lnTo>
                  <a:lnTo>
                    <a:pt x="43162" y="47916"/>
                  </a:lnTo>
                  <a:lnTo>
                    <a:pt x="42724" y="48815"/>
                  </a:lnTo>
                  <a:lnTo>
                    <a:pt x="43429" y="50146"/>
                  </a:lnTo>
                  <a:lnTo>
                    <a:pt x="42770" y="50294"/>
                  </a:lnTo>
                  <a:lnTo>
                    <a:pt x="36766" y="46794"/>
                  </a:lnTo>
                  <a:lnTo>
                    <a:pt x="34912" y="43979"/>
                  </a:lnTo>
                  <a:lnTo>
                    <a:pt x="33395" y="40886"/>
                  </a:lnTo>
                  <a:lnTo>
                    <a:pt x="33242" y="42144"/>
                  </a:lnTo>
                  <a:lnTo>
                    <a:pt x="33473" y="43912"/>
                  </a:lnTo>
                  <a:lnTo>
                    <a:pt x="35846" y="47452"/>
                  </a:lnTo>
                  <a:lnTo>
                    <a:pt x="39694" y="51408"/>
                  </a:lnTo>
                  <a:lnTo>
                    <a:pt x="40358" y="52464"/>
                  </a:lnTo>
                  <a:lnTo>
                    <a:pt x="39788" y="53826"/>
                  </a:lnTo>
                  <a:lnTo>
                    <a:pt x="38452" y="54215"/>
                  </a:lnTo>
                  <a:lnTo>
                    <a:pt x="37271" y="53351"/>
                  </a:lnTo>
                  <a:lnTo>
                    <a:pt x="35511" y="49965"/>
                  </a:lnTo>
                  <a:lnTo>
                    <a:pt x="34243" y="48270"/>
                  </a:lnTo>
                  <a:lnTo>
                    <a:pt x="19516" y="30769"/>
                  </a:lnTo>
                  <a:lnTo>
                    <a:pt x="21397" y="28459"/>
                  </a:lnTo>
                  <a:lnTo>
                    <a:pt x="24315" y="26514"/>
                  </a:lnTo>
                  <a:lnTo>
                    <a:pt x="24992" y="25647"/>
                  </a:lnTo>
                  <a:lnTo>
                    <a:pt x="25429" y="24595"/>
                  </a:lnTo>
                  <a:lnTo>
                    <a:pt x="24198" y="24414"/>
                  </a:lnTo>
                  <a:lnTo>
                    <a:pt x="23095" y="24892"/>
                  </a:lnTo>
                  <a:lnTo>
                    <a:pt x="21834" y="25788"/>
                  </a:lnTo>
                  <a:lnTo>
                    <a:pt x="20679" y="26808"/>
                  </a:lnTo>
                  <a:lnTo>
                    <a:pt x="19225" y="29072"/>
                  </a:lnTo>
                  <a:lnTo>
                    <a:pt x="18526" y="29595"/>
                  </a:lnTo>
                  <a:lnTo>
                    <a:pt x="16801" y="28028"/>
                  </a:lnTo>
                  <a:lnTo>
                    <a:pt x="16146" y="27059"/>
                  </a:lnTo>
                  <a:lnTo>
                    <a:pt x="16173" y="25898"/>
                  </a:lnTo>
                  <a:lnTo>
                    <a:pt x="15711" y="25162"/>
                  </a:lnTo>
                  <a:lnTo>
                    <a:pt x="14429" y="24929"/>
                  </a:lnTo>
                  <a:lnTo>
                    <a:pt x="12551" y="22622"/>
                  </a:lnTo>
                  <a:lnTo>
                    <a:pt x="11350" y="21448"/>
                  </a:lnTo>
                  <a:lnTo>
                    <a:pt x="13342" y="19195"/>
                  </a:lnTo>
                  <a:lnTo>
                    <a:pt x="13393" y="16224"/>
                  </a:lnTo>
                  <a:lnTo>
                    <a:pt x="11367" y="13104"/>
                  </a:lnTo>
                  <a:lnTo>
                    <a:pt x="8943" y="10246"/>
                  </a:lnTo>
                  <a:lnTo>
                    <a:pt x="4277" y="5615"/>
                  </a:lnTo>
                  <a:lnTo>
                    <a:pt x="0" y="720"/>
                  </a:lnTo>
                  <a:lnTo>
                    <a:pt x="4636" y="105"/>
                  </a:lnTo>
                  <a:lnTo>
                    <a:pt x="9340" y="0"/>
                  </a:lnTo>
                  <a:lnTo>
                    <a:pt x="7124" y="2930"/>
                  </a:lnTo>
                  <a:lnTo>
                    <a:pt x="8120" y="4625"/>
                  </a:lnTo>
                  <a:lnTo>
                    <a:pt x="9629" y="6055"/>
                  </a:lnTo>
                  <a:lnTo>
                    <a:pt x="12853" y="10441"/>
                  </a:lnTo>
                  <a:lnTo>
                    <a:pt x="13134" y="11706"/>
                  </a:lnTo>
                  <a:lnTo>
                    <a:pt x="14772" y="1298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g1022"/>
            <p:cNvSpPr/>
            <p:nvPr/>
          </p:nvSpPr>
          <p:spPr>
            <a:xfrm>
              <a:off x="1828694" y="3703320"/>
              <a:ext cx="360" cy="709"/>
            </a:xfrm>
            <a:custGeom>
              <a:avLst/>
              <a:pathLst>
                <a:path w="360" h="709">
                  <a:moveTo>
                    <a:pt x="360" y="709"/>
                  </a:moveTo>
                  <a:lnTo>
                    <a:pt x="238" y="547"/>
                  </a:lnTo>
                  <a:lnTo>
                    <a:pt x="44" y="334"/>
                  </a:lnTo>
                  <a:lnTo>
                    <a:pt x="0" y="0"/>
                  </a:lnTo>
                  <a:lnTo>
                    <a:pt x="199" y="170"/>
                  </a:lnTo>
                  <a:lnTo>
                    <a:pt x="341" y="38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g1023"/>
            <p:cNvSpPr/>
            <p:nvPr/>
          </p:nvSpPr>
          <p:spPr>
            <a:xfrm>
              <a:off x="1792899" y="3681596"/>
              <a:ext cx="439" cy="1006"/>
            </a:xfrm>
            <a:custGeom>
              <a:avLst/>
              <a:pathLst>
                <a:path w="439" h="1006">
                  <a:moveTo>
                    <a:pt x="367" y="1006"/>
                  </a:moveTo>
                  <a:lnTo>
                    <a:pt x="242" y="693"/>
                  </a:lnTo>
                  <a:lnTo>
                    <a:pt x="82" y="350"/>
                  </a:lnTo>
                  <a:lnTo>
                    <a:pt x="0" y="0"/>
                  </a:lnTo>
                  <a:lnTo>
                    <a:pt x="269" y="267"/>
                  </a:lnTo>
                  <a:lnTo>
                    <a:pt x="439" y="58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g1024"/>
            <p:cNvSpPr/>
            <p:nvPr/>
          </p:nvSpPr>
          <p:spPr>
            <a:xfrm>
              <a:off x="8180155" y="2873937"/>
              <a:ext cx="8562" cy="13180"/>
            </a:xfrm>
            <a:custGeom>
              <a:avLst/>
              <a:pathLst>
                <a:path w="8562" h="13180">
                  <a:moveTo>
                    <a:pt x="2242" y="12761"/>
                  </a:moveTo>
                  <a:lnTo>
                    <a:pt x="501" y="13180"/>
                  </a:lnTo>
                  <a:lnTo>
                    <a:pt x="0" y="12984"/>
                  </a:lnTo>
                  <a:lnTo>
                    <a:pt x="8" y="9484"/>
                  </a:lnTo>
                  <a:lnTo>
                    <a:pt x="4064" y="5084"/>
                  </a:lnTo>
                  <a:lnTo>
                    <a:pt x="6727" y="0"/>
                  </a:lnTo>
                  <a:lnTo>
                    <a:pt x="8562" y="4543"/>
                  </a:lnTo>
                  <a:lnTo>
                    <a:pt x="5367" y="7092"/>
                  </a:lnTo>
                  <a:lnTo>
                    <a:pt x="3629" y="1143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5"/>
            <p:cNvSpPr/>
            <p:nvPr/>
          </p:nvSpPr>
          <p:spPr>
            <a:xfrm>
              <a:off x="7996022" y="2755148"/>
              <a:ext cx="217199" cy="230213"/>
            </a:xfrm>
            <a:custGeom>
              <a:avLst/>
              <a:pathLst>
                <a:path w="217199" h="230213">
                  <a:moveTo>
                    <a:pt x="121875" y="0"/>
                  </a:moveTo>
                  <a:lnTo>
                    <a:pt x="124690" y="7263"/>
                  </a:lnTo>
                  <a:lnTo>
                    <a:pt x="128856" y="14062"/>
                  </a:lnTo>
                  <a:lnTo>
                    <a:pt x="132545" y="17813"/>
                  </a:lnTo>
                  <a:lnTo>
                    <a:pt x="136369" y="22908"/>
                  </a:lnTo>
                  <a:lnTo>
                    <a:pt x="142188" y="27592"/>
                  </a:lnTo>
                  <a:lnTo>
                    <a:pt x="144862" y="29193"/>
                  </a:lnTo>
                  <a:lnTo>
                    <a:pt x="155681" y="32484"/>
                  </a:lnTo>
                  <a:lnTo>
                    <a:pt x="161588" y="33715"/>
                  </a:lnTo>
                  <a:lnTo>
                    <a:pt x="169749" y="34891"/>
                  </a:lnTo>
                  <a:lnTo>
                    <a:pt x="175389" y="37454"/>
                  </a:lnTo>
                  <a:lnTo>
                    <a:pt x="177286" y="37610"/>
                  </a:lnTo>
                  <a:lnTo>
                    <a:pt x="180238" y="36851"/>
                  </a:lnTo>
                  <a:lnTo>
                    <a:pt x="182394" y="36911"/>
                  </a:lnTo>
                  <a:lnTo>
                    <a:pt x="187784" y="40401"/>
                  </a:lnTo>
                  <a:lnTo>
                    <a:pt x="189368" y="43709"/>
                  </a:lnTo>
                  <a:lnTo>
                    <a:pt x="191610" y="45458"/>
                  </a:lnTo>
                  <a:lnTo>
                    <a:pt x="193596" y="48206"/>
                  </a:lnTo>
                  <a:lnTo>
                    <a:pt x="194881" y="51084"/>
                  </a:lnTo>
                  <a:lnTo>
                    <a:pt x="199436" y="55470"/>
                  </a:lnTo>
                  <a:lnTo>
                    <a:pt x="202648" y="60403"/>
                  </a:lnTo>
                  <a:lnTo>
                    <a:pt x="205921" y="64065"/>
                  </a:lnTo>
                  <a:lnTo>
                    <a:pt x="208844" y="66340"/>
                  </a:lnTo>
                  <a:lnTo>
                    <a:pt x="213278" y="67234"/>
                  </a:lnTo>
                  <a:lnTo>
                    <a:pt x="216805" y="68261"/>
                  </a:lnTo>
                  <a:lnTo>
                    <a:pt x="217199" y="70705"/>
                  </a:lnTo>
                  <a:lnTo>
                    <a:pt x="216837" y="73893"/>
                  </a:lnTo>
                  <a:lnTo>
                    <a:pt x="216162" y="76249"/>
                  </a:lnTo>
                  <a:lnTo>
                    <a:pt x="212870" y="80840"/>
                  </a:lnTo>
                  <a:lnTo>
                    <a:pt x="212087" y="83670"/>
                  </a:lnTo>
                  <a:lnTo>
                    <a:pt x="208358" y="88342"/>
                  </a:lnTo>
                  <a:lnTo>
                    <a:pt x="204321" y="96176"/>
                  </a:lnTo>
                  <a:lnTo>
                    <a:pt x="202469" y="97930"/>
                  </a:lnTo>
                  <a:lnTo>
                    <a:pt x="195955" y="101973"/>
                  </a:lnTo>
                  <a:lnTo>
                    <a:pt x="191173" y="106844"/>
                  </a:lnTo>
                  <a:lnTo>
                    <a:pt x="185501" y="115290"/>
                  </a:lnTo>
                  <a:lnTo>
                    <a:pt x="181183" y="123670"/>
                  </a:lnTo>
                  <a:lnTo>
                    <a:pt x="179526" y="126351"/>
                  </a:lnTo>
                  <a:lnTo>
                    <a:pt x="176058" y="126902"/>
                  </a:lnTo>
                  <a:lnTo>
                    <a:pt x="173772" y="126666"/>
                  </a:lnTo>
                  <a:lnTo>
                    <a:pt x="172196" y="125878"/>
                  </a:lnTo>
                  <a:lnTo>
                    <a:pt x="172822" y="123589"/>
                  </a:lnTo>
                  <a:lnTo>
                    <a:pt x="173192" y="121036"/>
                  </a:lnTo>
                  <a:lnTo>
                    <a:pt x="171103" y="121304"/>
                  </a:lnTo>
                  <a:lnTo>
                    <a:pt x="169266" y="121833"/>
                  </a:lnTo>
                  <a:lnTo>
                    <a:pt x="164961" y="128099"/>
                  </a:lnTo>
                  <a:lnTo>
                    <a:pt x="162603" y="130848"/>
                  </a:lnTo>
                  <a:lnTo>
                    <a:pt x="162101" y="134341"/>
                  </a:lnTo>
                  <a:lnTo>
                    <a:pt x="160954" y="138849"/>
                  </a:lnTo>
                  <a:lnTo>
                    <a:pt x="159270" y="142997"/>
                  </a:lnTo>
                  <a:lnTo>
                    <a:pt x="158522" y="146481"/>
                  </a:lnTo>
                  <a:lnTo>
                    <a:pt x="158549" y="148456"/>
                  </a:lnTo>
                  <a:lnTo>
                    <a:pt x="159812" y="153284"/>
                  </a:lnTo>
                  <a:lnTo>
                    <a:pt x="159899" y="158228"/>
                  </a:lnTo>
                  <a:lnTo>
                    <a:pt x="160627" y="161195"/>
                  </a:lnTo>
                  <a:lnTo>
                    <a:pt x="161216" y="164756"/>
                  </a:lnTo>
                  <a:lnTo>
                    <a:pt x="159194" y="165854"/>
                  </a:lnTo>
                  <a:lnTo>
                    <a:pt x="157462" y="166393"/>
                  </a:lnTo>
                  <a:lnTo>
                    <a:pt x="150613" y="166781"/>
                  </a:lnTo>
                  <a:lnTo>
                    <a:pt x="143666" y="167920"/>
                  </a:lnTo>
                  <a:lnTo>
                    <a:pt x="137605" y="169986"/>
                  </a:lnTo>
                  <a:lnTo>
                    <a:pt x="133978" y="172040"/>
                  </a:lnTo>
                  <a:lnTo>
                    <a:pt x="129256" y="176631"/>
                  </a:lnTo>
                  <a:lnTo>
                    <a:pt x="126374" y="188276"/>
                  </a:lnTo>
                  <a:lnTo>
                    <a:pt x="121751" y="193194"/>
                  </a:lnTo>
                  <a:lnTo>
                    <a:pt x="118623" y="194222"/>
                  </a:lnTo>
                  <a:lnTo>
                    <a:pt x="111089" y="194653"/>
                  </a:lnTo>
                  <a:lnTo>
                    <a:pt x="100483" y="196010"/>
                  </a:lnTo>
                  <a:lnTo>
                    <a:pt x="96759" y="197194"/>
                  </a:lnTo>
                  <a:lnTo>
                    <a:pt x="90576" y="204313"/>
                  </a:lnTo>
                  <a:lnTo>
                    <a:pt x="90101" y="206548"/>
                  </a:lnTo>
                  <a:lnTo>
                    <a:pt x="91297" y="208165"/>
                  </a:lnTo>
                  <a:lnTo>
                    <a:pt x="91688" y="209951"/>
                  </a:lnTo>
                  <a:lnTo>
                    <a:pt x="91124" y="211629"/>
                  </a:lnTo>
                  <a:lnTo>
                    <a:pt x="88320" y="216141"/>
                  </a:lnTo>
                  <a:lnTo>
                    <a:pt x="85292" y="219421"/>
                  </a:lnTo>
                  <a:lnTo>
                    <a:pt x="77215" y="221473"/>
                  </a:lnTo>
                  <a:lnTo>
                    <a:pt x="74252" y="220251"/>
                  </a:lnTo>
                  <a:lnTo>
                    <a:pt x="71540" y="219633"/>
                  </a:lnTo>
                  <a:lnTo>
                    <a:pt x="66302" y="219567"/>
                  </a:lnTo>
                  <a:lnTo>
                    <a:pt x="57769" y="220344"/>
                  </a:lnTo>
                  <a:lnTo>
                    <a:pt x="54625" y="222767"/>
                  </a:lnTo>
                  <a:lnTo>
                    <a:pt x="49679" y="224484"/>
                  </a:lnTo>
                  <a:lnTo>
                    <a:pt x="45104" y="227130"/>
                  </a:lnTo>
                  <a:lnTo>
                    <a:pt x="36480" y="228142"/>
                  </a:lnTo>
                  <a:lnTo>
                    <a:pt x="30618" y="230213"/>
                  </a:lnTo>
                  <a:lnTo>
                    <a:pt x="28942" y="226570"/>
                  </a:lnTo>
                  <a:lnTo>
                    <a:pt x="27266" y="222926"/>
                  </a:lnTo>
                  <a:lnTo>
                    <a:pt x="25591" y="219285"/>
                  </a:lnTo>
                  <a:lnTo>
                    <a:pt x="23912" y="215641"/>
                  </a:lnTo>
                  <a:lnTo>
                    <a:pt x="22741" y="213093"/>
                  </a:lnTo>
                  <a:lnTo>
                    <a:pt x="20768" y="212195"/>
                  </a:lnTo>
                  <a:lnTo>
                    <a:pt x="19573" y="209499"/>
                  </a:lnTo>
                  <a:lnTo>
                    <a:pt x="18350" y="206739"/>
                  </a:lnTo>
                  <a:lnTo>
                    <a:pt x="17125" y="203978"/>
                  </a:lnTo>
                  <a:lnTo>
                    <a:pt x="15902" y="201219"/>
                  </a:lnTo>
                  <a:lnTo>
                    <a:pt x="14680" y="198458"/>
                  </a:lnTo>
                  <a:lnTo>
                    <a:pt x="13455" y="195697"/>
                  </a:lnTo>
                  <a:lnTo>
                    <a:pt x="12232" y="192937"/>
                  </a:lnTo>
                  <a:lnTo>
                    <a:pt x="11010" y="190177"/>
                  </a:lnTo>
                  <a:lnTo>
                    <a:pt x="9785" y="187417"/>
                  </a:lnTo>
                  <a:lnTo>
                    <a:pt x="8562" y="184657"/>
                  </a:lnTo>
                  <a:lnTo>
                    <a:pt x="7340" y="181897"/>
                  </a:lnTo>
                  <a:lnTo>
                    <a:pt x="6117" y="179137"/>
                  </a:lnTo>
                  <a:lnTo>
                    <a:pt x="4892" y="176376"/>
                  </a:lnTo>
                  <a:lnTo>
                    <a:pt x="3670" y="173616"/>
                  </a:lnTo>
                  <a:lnTo>
                    <a:pt x="2447" y="170855"/>
                  </a:lnTo>
                  <a:lnTo>
                    <a:pt x="1222" y="168094"/>
                  </a:lnTo>
                  <a:lnTo>
                    <a:pt x="0" y="165335"/>
                  </a:lnTo>
                  <a:lnTo>
                    <a:pt x="3894" y="164036"/>
                  </a:lnTo>
                  <a:lnTo>
                    <a:pt x="8648" y="162452"/>
                  </a:lnTo>
                  <a:lnTo>
                    <a:pt x="13404" y="160867"/>
                  </a:lnTo>
                  <a:lnTo>
                    <a:pt x="18156" y="159283"/>
                  </a:lnTo>
                  <a:lnTo>
                    <a:pt x="22911" y="157699"/>
                  </a:lnTo>
                  <a:lnTo>
                    <a:pt x="27663" y="156115"/>
                  </a:lnTo>
                  <a:lnTo>
                    <a:pt x="32418" y="154530"/>
                  </a:lnTo>
                  <a:lnTo>
                    <a:pt x="37173" y="152946"/>
                  </a:lnTo>
                  <a:lnTo>
                    <a:pt x="41925" y="151362"/>
                  </a:lnTo>
                  <a:lnTo>
                    <a:pt x="46680" y="149777"/>
                  </a:lnTo>
                  <a:lnTo>
                    <a:pt x="51433" y="148192"/>
                  </a:lnTo>
                  <a:lnTo>
                    <a:pt x="56188" y="146608"/>
                  </a:lnTo>
                  <a:lnTo>
                    <a:pt x="60943" y="145024"/>
                  </a:lnTo>
                  <a:lnTo>
                    <a:pt x="65695" y="143440"/>
                  </a:lnTo>
                  <a:lnTo>
                    <a:pt x="70450" y="141856"/>
                  </a:lnTo>
                  <a:lnTo>
                    <a:pt x="75202" y="140271"/>
                  </a:lnTo>
                  <a:lnTo>
                    <a:pt x="79957" y="138686"/>
                  </a:lnTo>
                  <a:lnTo>
                    <a:pt x="82893" y="137706"/>
                  </a:lnTo>
                  <a:lnTo>
                    <a:pt x="84113" y="134023"/>
                  </a:lnTo>
                  <a:lnTo>
                    <a:pt x="85128" y="130964"/>
                  </a:lnTo>
                  <a:lnTo>
                    <a:pt x="86137" y="127905"/>
                  </a:lnTo>
                  <a:lnTo>
                    <a:pt x="87152" y="124846"/>
                  </a:lnTo>
                  <a:lnTo>
                    <a:pt x="88164" y="121787"/>
                  </a:lnTo>
                  <a:lnTo>
                    <a:pt x="89173" y="118728"/>
                  </a:lnTo>
                  <a:lnTo>
                    <a:pt x="90185" y="115669"/>
                  </a:lnTo>
                  <a:lnTo>
                    <a:pt x="91200" y="112611"/>
                  </a:lnTo>
                  <a:lnTo>
                    <a:pt x="92209" y="109552"/>
                  </a:lnTo>
                  <a:lnTo>
                    <a:pt x="93221" y="106491"/>
                  </a:lnTo>
                  <a:lnTo>
                    <a:pt x="94233" y="103433"/>
                  </a:lnTo>
                  <a:lnTo>
                    <a:pt x="95245" y="100374"/>
                  </a:lnTo>
                  <a:lnTo>
                    <a:pt x="96257" y="97315"/>
                  </a:lnTo>
                  <a:lnTo>
                    <a:pt x="97269" y="94256"/>
                  </a:lnTo>
                  <a:lnTo>
                    <a:pt x="98281" y="91197"/>
                  </a:lnTo>
                  <a:lnTo>
                    <a:pt x="99293" y="88138"/>
                  </a:lnTo>
                  <a:lnTo>
                    <a:pt x="100305" y="85079"/>
                  </a:lnTo>
                  <a:lnTo>
                    <a:pt x="101233" y="82275"/>
                  </a:lnTo>
                  <a:lnTo>
                    <a:pt x="99484" y="79577"/>
                  </a:lnTo>
                  <a:lnTo>
                    <a:pt x="97137" y="75952"/>
                  </a:lnTo>
                  <a:lnTo>
                    <a:pt x="94678" y="72162"/>
                  </a:lnTo>
                  <a:lnTo>
                    <a:pt x="92365" y="68595"/>
                  </a:lnTo>
                  <a:lnTo>
                    <a:pt x="90684" y="65997"/>
                  </a:lnTo>
                  <a:lnTo>
                    <a:pt x="88655" y="62869"/>
                  </a:lnTo>
                  <a:lnTo>
                    <a:pt x="88881" y="58838"/>
                  </a:lnTo>
                  <a:lnTo>
                    <a:pt x="88830" y="56822"/>
                  </a:lnTo>
                  <a:lnTo>
                    <a:pt x="89043" y="53732"/>
                  </a:lnTo>
                  <a:lnTo>
                    <a:pt x="90986" y="49444"/>
                  </a:lnTo>
                  <a:lnTo>
                    <a:pt x="93280" y="43986"/>
                  </a:lnTo>
                  <a:lnTo>
                    <a:pt x="94956" y="40357"/>
                  </a:lnTo>
                  <a:lnTo>
                    <a:pt x="96405" y="37203"/>
                  </a:lnTo>
                  <a:lnTo>
                    <a:pt x="97571" y="34669"/>
                  </a:lnTo>
                  <a:lnTo>
                    <a:pt x="98211" y="32059"/>
                  </a:lnTo>
                  <a:lnTo>
                    <a:pt x="97871" y="30223"/>
                  </a:lnTo>
                  <a:lnTo>
                    <a:pt x="97110" y="29555"/>
                  </a:lnTo>
                  <a:lnTo>
                    <a:pt x="96465" y="28686"/>
                  </a:lnTo>
                  <a:lnTo>
                    <a:pt x="98659" y="27297"/>
                  </a:lnTo>
                  <a:lnTo>
                    <a:pt x="102769" y="26392"/>
                  </a:lnTo>
                  <a:lnTo>
                    <a:pt x="105049" y="26586"/>
                  </a:lnTo>
                  <a:lnTo>
                    <a:pt x="108228" y="25914"/>
                  </a:lnTo>
                  <a:lnTo>
                    <a:pt x="110743" y="25307"/>
                  </a:lnTo>
                  <a:lnTo>
                    <a:pt x="110937" y="24490"/>
                  </a:lnTo>
                  <a:lnTo>
                    <a:pt x="110222" y="23117"/>
                  </a:lnTo>
                  <a:lnTo>
                    <a:pt x="109181" y="21114"/>
                  </a:lnTo>
                  <a:lnTo>
                    <a:pt x="105618" y="20906"/>
                  </a:lnTo>
                  <a:lnTo>
                    <a:pt x="104544" y="20353"/>
                  </a:lnTo>
                  <a:lnTo>
                    <a:pt x="105783" y="17392"/>
                  </a:lnTo>
                  <a:lnTo>
                    <a:pt x="105737" y="16460"/>
                  </a:lnTo>
                  <a:lnTo>
                    <a:pt x="105262" y="15355"/>
                  </a:lnTo>
                  <a:lnTo>
                    <a:pt x="104747" y="13501"/>
                  </a:lnTo>
                  <a:lnTo>
                    <a:pt x="105006" y="11104"/>
                  </a:lnTo>
                  <a:lnTo>
                    <a:pt x="105734" y="9477"/>
                  </a:lnTo>
                  <a:lnTo>
                    <a:pt x="105743" y="8168"/>
                  </a:lnTo>
                  <a:lnTo>
                    <a:pt x="105394" y="5468"/>
                  </a:lnTo>
                  <a:lnTo>
                    <a:pt x="105508" y="3069"/>
                  </a:lnTo>
                  <a:lnTo>
                    <a:pt x="106258" y="1876"/>
                  </a:lnTo>
                  <a:lnTo>
                    <a:pt x="107580" y="767"/>
                  </a:lnTo>
                  <a:lnTo>
                    <a:pt x="108827" y="205"/>
                  </a:lnTo>
                  <a:lnTo>
                    <a:pt x="110133" y="246"/>
                  </a:lnTo>
                  <a:lnTo>
                    <a:pt x="111169" y="717"/>
                  </a:lnTo>
                  <a:lnTo>
                    <a:pt x="111615" y="1975"/>
                  </a:lnTo>
                  <a:lnTo>
                    <a:pt x="111329" y="2840"/>
                  </a:lnTo>
                  <a:lnTo>
                    <a:pt x="110592" y="2960"/>
                  </a:lnTo>
                  <a:lnTo>
                    <a:pt x="110333" y="3323"/>
                  </a:lnTo>
                  <a:lnTo>
                    <a:pt x="111385" y="5000"/>
                  </a:lnTo>
                  <a:lnTo>
                    <a:pt x="112918" y="6644"/>
                  </a:lnTo>
                  <a:lnTo>
                    <a:pt x="114098" y="6370"/>
                  </a:lnTo>
                  <a:lnTo>
                    <a:pt x="115422" y="5076"/>
                  </a:lnTo>
                  <a:lnTo>
                    <a:pt x="116810" y="4031"/>
                  </a:lnTo>
                  <a:lnTo>
                    <a:pt x="118556" y="3108"/>
                  </a:lnTo>
                  <a:lnTo>
                    <a:pt x="119819" y="1323"/>
                  </a:lnTo>
                  <a:lnTo>
                    <a:pt x="120906" y="16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6"/>
            <p:cNvSpPr/>
            <p:nvPr/>
          </p:nvSpPr>
          <p:spPr>
            <a:xfrm>
              <a:off x="8112994" y="2746178"/>
              <a:ext cx="2134" cy="2624"/>
            </a:xfrm>
            <a:custGeom>
              <a:avLst/>
              <a:pathLst>
                <a:path w="2134" h="2624">
                  <a:moveTo>
                    <a:pt x="0" y="2501"/>
                  </a:moveTo>
                  <a:lnTo>
                    <a:pt x="164" y="1025"/>
                  </a:lnTo>
                  <a:lnTo>
                    <a:pt x="655" y="0"/>
                  </a:lnTo>
                  <a:lnTo>
                    <a:pt x="1845" y="80"/>
                  </a:lnTo>
                  <a:lnTo>
                    <a:pt x="2134" y="696"/>
                  </a:lnTo>
                  <a:lnTo>
                    <a:pt x="1969" y="1886"/>
                  </a:lnTo>
                  <a:lnTo>
                    <a:pt x="820" y="262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7"/>
            <p:cNvSpPr/>
            <p:nvPr/>
          </p:nvSpPr>
          <p:spPr>
            <a:xfrm>
              <a:off x="8109399" y="2717092"/>
              <a:ext cx="9652" cy="20199"/>
            </a:xfrm>
            <a:custGeom>
              <a:avLst/>
              <a:pathLst>
                <a:path w="9652" h="20199">
                  <a:moveTo>
                    <a:pt x="6007" y="19500"/>
                  </a:moveTo>
                  <a:lnTo>
                    <a:pt x="5472" y="20134"/>
                  </a:lnTo>
                  <a:lnTo>
                    <a:pt x="4671" y="20199"/>
                  </a:lnTo>
                  <a:lnTo>
                    <a:pt x="2849" y="19659"/>
                  </a:lnTo>
                  <a:lnTo>
                    <a:pt x="1772" y="18399"/>
                  </a:lnTo>
                  <a:lnTo>
                    <a:pt x="1975" y="16863"/>
                  </a:lnTo>
                  <a:lnTo>
                    <a:pt x="2034" y="14034"/>
                  </a:lnTo>
                  <a:lnTo>
                    <a:pt x="2544" y="11362"/>
                  </a:lnTo>
                  <a:lnTo>
                    <a:pt x="2404" y="8535"/>
                  </a:lnTo>
                  <a:lnTo>
                    <a:pt x="995" y="7963"/>
                  </a:lnTo>
                  <a:lnTo>
                    <a:pt x="0" y="8116"/>
                  </a:lnTo>
                  <a:lnTo>
                    <a:pt x="2320" y="4126"/>
                  </a:lnTo>
                  <a:lnTo>
                    <a:pt x="3227" y="3513"/>
                  </a:lnTo>
                  <a:lnTo>
                    <a:pt x="4088" y="3774"/>
                  </a:lnTo>
                  <a:lnTo>
                    <a:pt x="6220" y="3347"/>
                  </a:lnTo>
                  <a:lnTo>
                    <a:pt x="7351" y="1180"/>
                  </a:lnTo>
                  <a:lnTo>
                    <a:pt x="8241" y="0"/>
                  </a:lnTo>
                  <a:lnTo>
                    <a:pt x="9191" y="143"/>
                  </a:lnTo>
                  <a:lnTo>
                    <a:pt x="9652" y="805"/>
                  </a:lnTo>
                  <a:lnTo>
                    <a:pt x="9321" y="4095"/>
                  </a:lnTo>
                  <a:lnTo>
                    <a:pt x="9283" y="6842"/>
                  </a:lnTo>
                  <a:lnTo>
                    <a:pt x="8101" y="15247"/>
                  </a:lnTo>
                  <a:lnTo>
                    <a:pt x="6876" y="16701"/>
                  </a:lnTo>
                  <a:lnTo>
                    <a:pt x="6266" y="1787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8"/>
            <p:cNvSpPr/>
            <p:nvPr/>
          </p:nvSpPr>
          <p:spPr>
            <a:xfrm>
              <a:off x="8241017" y="2421953"/>
              <a:ext cx="447815" cy="367070"/>
            </a:xfrm>
            <a:custGeom>
              <a:avLst/>
              <a:pathLst>
                <a:path w="447815" h="367070">
                  <a:moveTo>
                    <a:pt x="440030" y="37995"/>
                  </a:moveTo>
                  <a:lnTo>
                    <a:pt x="441298" y="40479"/>
                  </a:lnTo>
                  <a:lnTo>
                    <a:pt x="443217" y="44240"/>
                  </a:lnTo>
                  <a:lnTo>
                    <a:pt x="444474" y="46702"/>
                  </a:lnTo>
                  <a:lnTo>
                    <a:pt x="445889" y="49471"/>
                  </a:lnTo>
                  <a:lnTo>
                    <a:pt x="446596" y="50855"/>
                  </a:lnTo>
                  <a:lnTo>
                    <a:pt x="447815" y="53243"/>
                  </a:lnTo>
                  <a:lnTo>
                    <a:pt x="447319" y="54558"/>
                  </a:lnTo>
                  <a:lnTo>
                    <a:pt x="446496" y="56502"/>
                  </a:lnTo>
                  <a:lnTo>
                    <a:pt x="443479" y="57974"/>
                  </a:lnTo>
                  <a:lnTo>
                    <a:pt x="440472" y="59039"/>
                  </a:lnTo>
                  <a:lnTo>
                    <a:pt x="439771" y="59657"/>
                  </a:lnTo>
                  <a:lnTo>
                    <a:pt x="439536" y="60493"/>
                  </a:lnTo>
                  <a:lnTo>
                    <a:pt x="438079" y="62169"/>
                  </a:lnTo>
                  <a:lnTo>
                    <a:pt x="435264" y="63581"/>
                  </a:lnTo>
                  <a:lnTo>
                    <a:pt x="432930" y="63442"/>
                  </a:lnTo>
                  <a:lnTo>
                    <a:pt x="431459" y="63021"/>
                  </a:lnTo>
                  <a:lnTo>
                    <a:pt x="423603" y="65463"/>
                  </a:lnTo>
                  <a:lnTo>
                    <a:pt x="419971" y="65402"/>
                  </a:lnTo>
                  <a:lnTo>
                    <a:pt x="417132" y="66988"/>
                  </a:lnTo>
                  <a:lnTo>
                    <a:pt x="415027" y="68433"/>
                  </a:lnTo>
                  <a:lnTo>
                    <a:pt x="410801" y="70013"/>
                  </a:lnTo>
                  <a:lnTo>
                    <a:pt x="407938" y="70022"/>
                  </a:lnTo>
                  <a:lnTo>
                    <a:pt x="403709" y="69083"/>
                  </a:lnTo>
                  <a:lnTo>
                    <a:pt x="398501" y="67297"/>
                  </a:lnTo>
                  <a:lnTo>
                    <a:pt x="396385" y="66256"/>
                  </a:lnTo>
                  <a:lnTo>
                    <a:pt x="394477" y="66317"/>
                  </a:lnTo>
                  <a:lnTo>
                    <a:pt x="389873" y="66067"/>
                  </a:lnTo>
                  <a:lnTo>
                    <a:pt x="385366" y="65186"/>
                  </a:lnTo>
                  <a:lnTo>
                    <a:pt x="379988" y="64135"/>
                  </a:lnTo>
                  <a:lnTo>
                    <a:pt x="377330" y="63686"/>
                  </a:lnTo>
                  <a:lnTo>
                    <a:pt x="371871" y="62764"/>
                  </a:lnTo>
                  <a:lnTo>
                    <a:pt x="368322" y="63993"/>
                  </a:lnTo>
                  <a:lnTo>
                    <a:pt x="365113" y="65105"/>
                  </a:lnTo>
                  <a:lnTo>
                    <a:pt x="362498" y="65857"/>
                  </a:lnTo>
                  <a:lnTo>
                    <a:pt x="360339" y="69295"/>
                  </a:lnTo>
                  <a:lnTo>
                    <a:pt x="359427" y="70504"/>
                  </a:lnTo>
                  <a:lnTo>
                    <a:pt x="358377" y="72243"/>
                  </a:lnTo>
                  <a:lnTo>
                    <a:pt x="357892" y="73463"/>
                  </a:lnTo>
                  <a:lnTo>
                    <a:pt x="358318" y="74924"/>
                  </a:lnTo>
                  <a:lnTo>
                    <a:pt x="361486" y="75961"/>
                  </a:lnTo>
                  <a:lnTo>
                    <a:pt x="362806" y="77376"/>
                  </a:lnTo>
                  <a:lnTo>
                    <a:pt x="363003" y="78628"/>
                  </a:lnTo>
                  <a:lnTo>
                    <a:pt x="361864" y="79914"/>
                  </a:lnTo>
                  <a:lnTo>
                    <a:pt x="360914" y="80930"/>
                  </a:lnTo>
                  <a:lnTo>
                    <a:pt x="360919" y="81823"/>
                  </a:lnTo>
                  <a:lnTo>
                    <a:pt x="361424" y="82725"/>
                  </a:lnTo>
                  <a:lnTo>
                    <a:pt x="362185" y="83395"/>
                  </a:lnTo>
                  <a:lnTo>
                    <a:pt x="366681" y="83812"/>
                  </a:lnTo>
                  <a:lnTo>
                    <a:pt x="369345" y="83820"/>
                  </a:lnTo>
                  <a:lnTo>
                    <a:pt x="370381" y="84186"/>
                  </a:lnTo>
                  <a:lnTo>
                    <a:pt x="370502" y="85404"/>
                  </a:lnTo>
                  <a:lnTo>
                    <a:pt x="369528" y="87049"/>
                  </a:lnTo>
                  <a:lnTo>
                    <a:pt x="365736" y="88373"/>
                  </a:lnTo>
                  <a:lnTo>
                    <a:pt x="363597" y="89768"/>
                  </a:lnTo>
                  <a:lnTo>
                    <a:pt x="362919" y="91617"/>
                  </a:lnTo>
                  <a:lnTo>
                    <a:pt x="362949" y="93094"/>
                  </a:lnTo>
                  <a:lnTo>
                    <a:pt x="363680" y="94072"/>
                  </a:lnTo>
                  <a:lnTo>
                    <a:pt x="365496" y="95198"/>
                  </a:lnTo>
                  <a:lnTo>
                    <a:pt x="367197" y="96486"/>
                  </a:lnTo>
                  <a:lnTo>
                    <a:pt x="367715" y="97539"/>
                  </a:lnTo>
                  <a:lnTo>
                    <a:pt x="367510" y="98965"/>
                  </a:lnTo>
                  <a:lnTo>
                    <a:pt x="366824" y="100934"/>
                  </a:lnTo>
                  <a:lnTo>
                    <a:pt x="364962" y="103223"/>
                  </a:lnTo>
                  <a:lnTo>
                    <a:pt x="363410" y="104856"/>
                  </a:lnTo>
                  <a:lnTo>
                    <a:pt x="363289" y="105436"/>
                  </a:lnTo>
                  <a:lnTo>
                    <a:pt x="363675" y="106313"/>
                  </a:lnTo>
                  <a:lnTo>
                    <a:pt x="364927" y="107586"/>
                  </a:lnTo>
                  <a:lnTo>
                    <a:pt x="367059" y="109464"/>
                  </a:lnTo>
                  <a:lnTo>
                    <a:pt x="369706" y="110987"/>
                  </a:lnTo>
                  <a:lnTo>
                    <a:pt x="371406" y="111407"/>
                  </a:lnTo>
                  <a:lnTo>
                    <a:pt x="371960" y="111775"/>
                  </a:lnTo>
                  <a:lnTo>
                    <a:pt x="372488" y="113539"/>
                  </a:lnTo>
                  <a:lnTo>
                    <a:pt x="372688" y="115394"/>
                  </a:lnTo>
                  <a:lnTo>
                    <a:pt x="372011" y="116787"/>
                  </a:lnTo>
                  <a:lnTo>
                    <a:pt x="373368" y="117940"/>
                  </a:lnTo>
                  <a:lnTo>
                    <a:pt x="376928" y="117877"/>
                  </a:lnTo>
                  <a:lnTo>
                    <a:pt x="379826" y="118368"/>
                  </a:lnTo>
                  <a:lnTo>
                    <a:pt x="381046" y="117880"/>
                  </a:lnTo>
                  <a:lnTo>
                    <a:pt x="381899" y="118245"/>
                  </a:lnTo>
                  <a:lnTo>
                    <a:pt x="381348" y="122389"/>
                  </a:lnTo>
                  <a:lnTo>
                    <a:pt x="381748" y="124842"/>
                  </a:lnTo>
                  <a:lnTo>
                    <a:pt x="382519" y="125537"/>
                  </a:lnTo>
                  <a:lnTo>
                    <a:pt x="385369" y="126531"/>
                  </a:lnTo>
                  <a:lnTo>
                    <a:pt x="390853" y="126410"/>
                  </a:lnTo>
                  <a:lnTo>
                    <a:pt x="394080" y="127566"/>
                  </a:lnTo>
                  <a:lnTo>
                    <a:pt x="397661" y="128900"/>
                  </a:lnTo>
                  <a:lnTo>
                    <a:pt x="399566" y="130370"/>
                  </a:lnTo>
                  <a:lnTo>
                    <a:pt x="400419" y="131467"/>
                  </a:lnTo>
                  <a:lnTo>
                    <a:pt x="400176" y="133234"/>
                  </a:lnTo>
                  <a:lnTo>
                    <a:pt x="398225" y="135305"/>
                  </a:lnTo>
                  <a:lnTo>
                    <a:pt x="395038" y="136287"/>
                  </a:lnTo>
                  <a:lnTo>
                    <a:pt x="393179" y="136713"/>
                  </a:lnTo>
                  <a:lnTo>
                    <a:pt x="384004" y="140597"/>
                  </a:lnTo>
                  <a:lnTo>
                    <a:pt x="381138" y="142229"/>
                  </a:lnTo>
                  <a:lnTo>
                    <a:pt x="378922" y="144197"/>
                  </a:lnTo>
                  <a:lnTo>
                    <a:pt x="378104" y="145673"/>
                  </a:lnTo>
                  <a:lnTo>
                    <a:pt x="377662" y="147115"/>
                  </a:lnTo>
                  <a:lnTo>
                    <a:pt x="379648" y="152338"/>
                  </a:lnTo>
                  <a:lnTo>
                    <a:pt x="379982" y="153956"/>
                  </a:lnTo>
                  <a:lnTo>
                    <a:pt x="378353" y="159594"/>
                  </a:lnTo>
                  <a:lnTo>
                    <a:pt x="377875" y="161688"/>
                  </a:lnTo>
                  <a:lnTo>
                    <a:pt x="378485" y="163151"/>
                  </a:lnTo>
                  <a:lnTo>
                    <a:pt x="380436" y="163698"/>
                  </a:lnTo>
                  <a:lnTo>
                    <a:pt x="380862" y="164917"/>
                  </a:lnTo>
                  <a:lnTo>
                    <a:pt x="381057" y="165859"/>
                  </a:lnTo>
                  <a:lnTo>
                    <a:pt x="377656" y="167931"/>
                  </a:lnTo>
                  <a:lnTo>
                    <a:pt x="374081" y="169762"/>
                  </a:lnTo>
                  <a:lnTo>
                    <a:pt x="372947" y="169758"/>
                  </a:lnTo>
                  <a:lnTo>
                    <a:pt x="369528" y="173200"/>
                  </a:lnTo>
                  <a:lnTo>
                    <a:pt x="363818" y="180090"/>
                  </a:lnTo>
                  <a:lnTo>
                    <a:pt x="360787" y="182420"/>
                  </a:lnTo>
                  <a:lnTo>
                    <a:pt x="360574" y="183562"/>
                  </a:lnTo>
                  <a:lnTo>
                    <a:pt x="360328" y="184719"/>
                  </a:lnTo>
                  <a:lnTo>
                    <a:pt x="361486" y="186668"/>
                  </a:lnTo>
                  <a:lnTo>
                    <a:pt x="361729" y="188314"/>
                  </a:lnTo>
                  <a:lnTo>
                    <a:pt x="360434" y="189974"/>
                  </a:lnTo>
                  <a:lnTo>
                    <a:pt x="358296" y="191871"/>
                  </a:lnTo>
                  <a:lnTo>
                    <a:pt x="354119" y="193533"/>
                  </a:lnTo>
                  <a:lnTo>
                    <a:pt x="348854" y="195233"/>
                  </a:lnTo>
                  <a:lnTo>
                    <a:pt x="346482" y="196264"/>
                  </a:lnTo>
                  <a:lnTo>
                    <a:pt x="344703" y="200724"/>
                  </a:lnTo>
                  <a:lnTo>
                    <a:pt x="343060" y="205209"/>
                  </a:lnTo>
                  <a:lnTo>
                    <a:pt x="342323" y="206868"/>
                  </a:lnTo>
                  <a:lnTo>
                    <a:pt x="339482" y="212028"/>
                  </a:lnTo>
                  <a:lnTo>
                    <a:pt x="334519" y="219630"/>
                  </a:lnTo>
                  <a:lnTo>
                    <a:pt x="333264" y="221290"/>
                  </a:lnTo>
                  <a:lnTo>
                    <a:pt x="325589" y="224955"/>
                  </a:lnTo>
                  <a:lnTo>
                    <a:pt x="317750" y="228940"/>
                  </a:lnTo>
                  <a:lnTo>
                    <a:pt x="316371" y="230450"/>
                  </a:lnTo>
                  <a:lnTo>
                    <a:pt x="314765" y="234083"/>
                  </a:lnTo>
                  <a:lnTo>
                    <a:pt x="313254" y="238063"/>
                  </a:lnTo>
                  <a:lnTo>
                    <a:pt x="311853" y="240148"/>
                  </a:lnTo>
                  <a:lnTo>
                    <a:pt x="306866" y="244819"/>
                  </a:lnTo>
                  <a:lnTo>
                    <a:pt x="305231" y="248407"/>
                  </a:lnTo>
                  <a:lnTo>
                    <a:pt x="304718" y="250755"/>
                  </a:lnTo>
                  <a:lnTo>
                    <a:pt x="300473" y="252065"/>
                  </a:lnTo>
                  <a:lnTo>
                    <a:pt x="295672" y="253314"/>
                  </a:lnTo>
                  <a:lnTo>
                    <a:pt x="288685" y="253718"/>
                  </a:lnTo>
                  <a:lnTo>
                    <a:pt x="285773" y="254371"/>
                  </a:lnTo>
                  <a:lnTo>
                    <a:pt x="277211" y="257609"/>
                  </a:lnTo>
                  <a:lnTo>
                    <a:pt x="275084" y="257743"/>
                  </a:lnTo>
                  <a:lnTo>
                    <a:pt x="273411" y="257207"/>
                  </a:lnTo>
                  <a:lnTo>
                    <a:pt x="272145" y="256102"/>
                  </a:lnTo>
                  <a:lnTo>
                    <a:pt x="270972" y="254268"/>
                  </a:lnTo>
                  <a:lnTo>
                    <a:pt x="270418" y="251447"/>
                  </a:lnTo>
                  <a:lnTo>
                    <a:pt x="268764" y="250166"/>
                  </a:lnTo>
                  <a:lnTo>
                    <a:pt x="266535" y="249079"/>
                  </a:lnTo>
                  <a:lnTo>
                    <a:pt x="264190" y="249026"/>
                  </a:lnTo>
                  <a:lnTo>
                    <a:pt x="261834" y="250226"/>
                  </a:lnTo>
                  <a:lnTo>
                    <a:pt x="259786" y="251539"/>
                  </a:lnTo>
                  <a:lnTo>
                    <a:pt x="258393" y="252624"/>
                  </a:lnTo>
                  <a:lnTo>
                    <a:pt x="257028" y="253891"/>
                  </a:lnTo>
                  <a:lnTo>
                    <a:pt x="254410" y="258154"/>
                  </a:lnTo>
                  <a:lnTo>
                    <a:pt x="250168" y="264264"/>
                  </a:lnTo>
                  <a:lnTo>
                    <a:pt x="245429" y="268711"/>
                  </a:lnTo>
                  <a:lnTo>
                    <a:pt x="243675" y="270043"/>
                  </a:lnTo>
                  <a:lnTo>
                    <a:pt x="242577" y="271050"/>
                  </a:lnTo>
                  <a:lnTo>
                    <a:pt x="241095" y="272527"/>
                  </a:lnTo>
                  <a:lnTo>
                    <a:pt x="240240" y="273955"/>
                  </a:lnTo>
                  <a:lnTo>
                    <a:pt x="239066" y="278619"/>
                  </a:lnTo>
                  <a:lnTo>
                    <a:pt x="238388" y="282756"/>
                  </a:lnTo>
                  <a:lnTo>
                    <a:pt x="238698" y="283681"/>
                  </a:lnTo>
                  <a:lnTo>
                    <a:pt x="239408" y="284463"/>
                  </a:lnTo>
                  <a:lnTo>
                    <a:pt x="241996" y="285667"/>
                  </a:lnTo>
                  <a:lnTo>
                    <a:pt x="245737" y="287659"/>
                  </a:lnTo>
                  <a:lnTo>
                    <a:pt x="250586" y="288789"/>
                  </a:lnTo>
                  <a:lnTo>
                    <a:pt x="254674" y="288993"/>
                  </a:lnTo>
                  <a:lnTo>
                    <a:pt x="256202" y="289842"/>
                  </a:lnTo>
                  <a:lnTo>
                    <a:pt x="257114" y="290991"/>
                  </a:lnTo>
                  <a:lnTo>
                    <a:pt x="257368" y="291959"/>
                  </a:lnTo>
                  <a:lnTo>
                    <a:pt x="257157" y="295382"/>
                  </a:lnTo>
                  <a:lnTo>
                    <a:pt x="256698" y="299051"/>
                  </a:lnTo>
                  <a:lnTo>
                    <a:pt x="255182" y="302998"/>
                  </a:lnTo>
                  <a:lnTo>
                    <a:pt x="255206" y="305262"/>
                  </a:lnTo>
                  <a:lnTo>
                    <a:pt x="255802" y="307472"/>
                  </a:lnTo>
                  <a:lnTo>
                    <a:pt x="260347" y="313096"/>
                  </a:lnTo>
                  <a:lnTo>
                    <a:pt x="262020" y="313671"/>
                  </a:lnTo>
                  <a:lnTo>
                    <a:pt x="265429" y="313792"/>
                  </a:lnTo>
                  <a:lnTo>
                    <a:pt x="267013" y="313683"/>
                  </a:lnTo>
                  <a:lnTo>
                    <a:pt x="268772" y="313112"/>
                  </a:lnTo>
                  <a:lnTo>
                    <a:pt x="270024" y="313501"/>
                  </a:lnTo>
                  <a:lnTo>
                    <a:pt x="270953" y="314190"/>
                  </a:lnTo>
                  <a:lnTo>
                    <a:pt x="271195" y="315328"/>
                  </a:lnTo>
                  <a:lnTo>
                    <a:pt x="271053" y="320934"/>
                  </a:lnTo>
                  <a:lnTo>
                    <a:pt x="272448" y="323472"/>
                  </a:lnTo>
                  <a:lnTo>
                    <a:pt x="275154" y="326932"/>
                  </a:lnTo>
                  <a:lnTo>
                    <a:pt x="277289" y="330880"/>
                  </a:lnTo>
                  <a:lnTo>
                    <a:pt x="279310" y="335616"/>
                  </a:lnTo>
                  <a:lnTo>
                    <a:pt x="281240" y="339317"/>
                  </a:lnTo>
                  <a:lnTo>
                    <a:pt x="281990" y="341249"/>
                  </a:lnTo>
                  <a:lnTo>
                    <a:pt x="280732" y="342184"/>
                  </a:lnTo>
                  <a:lnTo>
                    <a:pt x="280015" y="343156"/>
                  </a:lnTo>
                  <a:lnTo>
                    <a:pt x="279834" y="344451"/>
                  </a:lnTo>
                  <a:lnTo>
                    <a:pt x="280096" y="345817"/>
                  </a:lnTo>
                  <a:lnTo>
                    <a:pt x="279928" y="346785"/>
                  </a:lnTo>
                  <a:lnTo>
                    <a:pt x="280840" y="347976"/>
                  </a:lnTo>
                  <a:lnTo>
                    <a:pt x="281920" y="348372"/>
                  </a:lnTo>
                  <a:lnTo>
                    <a:pt x="281885" y="349198"/>
                  </a:lnTo>
                  <a:lnTo>
                    <a:pt x="280193" y="350278"/>
                  </a:lnTo>
                  <a:lnTo>
                    <a:pt x="278681" y="350241"/>
                  </a:lnTo>
                  <a:lnTo>
                    <a:pt x="277524" y="350755"/>
                  </a:lnTo>
                  <a:lnTo>
                    <a:pt x="275281" y="353015"/>
                  </a:lnTo>
                  <a:lnTo>
                    <a:pt x="274237" y="353473"/>
                  </a:lnTo>
                  <a:lnTo>
                    <a:pt x="272828" y="353678"/>
                  </a:lnTo>
                  <a:lnTo>
                    <a:pt x="271258" y="353454"/>
                  </a:lnTo>
                  <a:lnTo>
                    <a:pt x="269042" y="352543"/>
                  </a:lnTo>
                  <a:lnTo>
                    <a:pt x="268394" y="351105"/>
                  </a:lnTo>
                  <a:lnTo>
                    <a:pt x="268648" y="349593"/>
                  </a:lnTo>
                  <a:lnTo>
                    <a:pt x="268143" y="348695"/>
                  </a:lnTo>
                  <a:lnTo>
                    <a:pt x="266554" y="348865"/>
                  </a:lnTo>
                  <a:lnTo>
                    <a:pt x="261022" y="350408"/>
                  </a:lnTo>
                  <a:lnTo>
                    <a:pt x="255749" y="352310"/>
                  </a:lnTo>
                  <a:lnTo>
                    <a:pt x="254834" y="353606"/>
                  </a:lnTo>
                  <a:lnTo>
                    <a:pt x="253616" y="354961"/>
                  </a:lnTo>
                  <a:lnTo>
                    <a:pt x="251204" y="355518"/>
                  </a:lnTo>
                  <a:lnTo>
                    <a:pt x="247650" y="355688"/>
                  </a:lnTo>
                  <a:lnTo>
                    <a:pt x="245191" y="355484"/>
                  </a:lnTo>
                  <a:lnTo>
                    <a:pt x="242925" y="354031"/>
                  </a:lnTo>
                  <a:lnTo>
                    <a:pt x="240852" y="352708"/>
                  </a:lnTo>
                  <a:lnTo>
                    <a:pt x="237654" y="352644"/>
                  </a:lnTo>
                  <a:lnTo>
                    <a:pt x="231895" y="352841"/>
                  </a:lnTo>
                  <a:lnTo>
                    <a:pt x="228703" y="352830"/>
                  </a:lnTo>
                  <a:lnTo>
                    <a:pt x="226825" y="352342"/>
                  </a:lnTo>
                  <a:lnTo>
                    <a:pt x="224973" y="352708"/>
                  </a:lnTo>
                  <a:lnTo>
                    <a:pt x="222658" y="352173"/>
                  </a:lnTo>
                  <a:lnTo>
                    <a:pt x="221627" y="352890"/>
                  </a:lnTo>
                  <a:lnTo>
                    <a:pt x="220656" y="352959"/>
                  </a:lnTo>
                  <a:lnTo>
                    <a:pt x="219873" y="351713"/>
                  </a:lnTo>
                  <a:lnTo>
                    <a:pt x="219352" y="351585"/>
                  </a:lnTo>
                  <a:lnTo>
                    <a:pt x="218739" y="351764"/>
                  </a:lnTo>
                  <a:lnTo>
                    <a:pt x="218205" y="352185"/>
                  </a:lnTo>
                  <a:lnTo>
                    <a:pt x="217887" y="352914"/>
                  </a:lnTo>
                  <a:lnTo>
                    <a:pt x="217776" y="361230"/>
                  </a:lnTo>
                  <a:lnTo>
                    <a:pt x="213977" y="361177"/>
                  </a:lnTo>
                  <a:lnTo>
                    <a:pt x="211270" y="361160"/>
                  </a:lnTo>
                  <a:lnTo>
                    <a:pt x="208301" y="361612"/>
                  </a:lnTo>
                  <a:lnTo>
                    <a:pt x="205573" y="362245"/>
                  </a:lnTo>
                  <a:lnTo>
                    <a:pt x="204237" y="363003"/>
                  </a:lnTo>
                  <a:lnTo>
                    <a:pt x="202326" y="364197"/>
                  </a:lnTo>
                  <a:lnTo>
                    <a:pt x="201878" y="365858"/>
                  </a:lnTo>
                  <a:lnTo>
                    <a:pt x="200958" y="367070"/>
                  </a:lnTo>
                  <a:lnTo>
                    <a:pt x="199639" y="365274"/>
                  </a:lnTo>
                  <a:lnTo>
                    <a:pt x="198789" y="364448"/>
                  </a:lnTo>
                  <a:lnTo>
                    <a:pt x="197806" y="365061"/>
                  </a:lnTo>
                  <a:lnTo>
                    <a:pt x="196411" y="364990"/>
                  </a:lnTo>
                  <a:lnTo>
                    <a:pt x="193896" y="362944"/>
                  </a:lnTo>
                  <a:lnTo>
                    <a:pt x="192765" y="365005"/>
                  </a:lnTo>
                  <a:lnTo>
                    <a:pt x="188604" y="365477"/>
                  </a:lnTo>
                  <a:lnTo>
                    <a:pt x="188080" y="363922"/>
                  </a:lnTo>
                  <a:lnTo>
                    <a:pt x="187978" y="362469"/>
                  </a:lnTo>
                  <a:lnTo>
                    <a:pt x="185692" y="363520"/>
                  </a:lnTo>
                  <a:lnTo>
                    <a:pt x="184049" y="361911"/>
                  </a:lnTo>
                  <a:lnTo>
                    <a:pt x="183309" y="359750"/>
                  </a:lnTo>
                  <a:lnTo>
                    <a:pt x="182675" y="359152"/>
                  </a:lnTo>
                  <a:lnTo>
                    <a:pt x="181949" y="358462"/>
                  </a:lnTo>
                  <a:lnTo>
                    <a:pt x="180225" y="357723"/>
                  </a:lnTo>
                  <a:lnTo>
                    <a:pt x="178681" y="355424"/>
                  </a:lnTo>
                  <a:lnTo>
                    <a:pt x="178541" y="352990"/>
                  </a:lnTo>
                  <a:lnTo>
                    <a:pt x="178109" y="350091"/>
                  </a:lnTo>
                  <a:lnTo>
                    <a:pt x="174870" y="339360"/>
                  </a:lnTo>
                  <a:lnTo>
                    <a:pt x="172911" y="338370"/>
                  </a:lnTo>
                  <a:lnTo>
                    <a:pt x="161925" y="336463"/>
                  </a:lnTo>
                  <a:lnTo>
                    <a:pt x="161351" y="334586"/>
                  </a:lnTo>
                  <a:lnTo>
                    <a:pt x="162114" y="329544"/>
                  </a:lnTo>
                  <a:lnTo>
                    <a:pt x="161804" y="326366"/>
                  </a:lnTo>
                  <a:lnTo>
                    <a:pt x="158247" y="322160"/>
                  </a:lnTo>
                  <a:lnTo>
                    <a:pt x="157251" y="319235"/>
                  </a:lnTo>
                  <a:lnTo>
                    <a:pt x="154342" y="316721"/>
                  </a:lnTo>
                  <a:lnTo>
                    <a:pt x="151457" y="315990"/>
                  </a:lnTo>
                  <a:lnTo>
                    <a:pt x="148551" y="316319"/>
                  </a:lnTo>
                  <a:lnTo>
                    <a:pt x="146983" y="317314"/>
                  </a:lnTo>
                  <a:lnTo>
                    <a:pt x="146122" y="318990"/>
                  </a:lnTo>
                  <a:lnTo>
                    <a:pt x="152348" y="318600"/>
                  </a:lnTo>
                  <a:lnTo>
                    <a:pt x="153748" y="319216"/>
                  </a:lnTo>
                  <a:lnTo>
                    <a:pt x="155422" y="320315"/>
                  </a:lnTo>
                  <a:lnTo>
                    <a:pt x="153632" y="320273"/>
                  </a:lnTo>
                  <a:lnTo>
                    <a:pt x="151571" y="319749"/>
                  </a:lnTo>
                  <a:lnTo>
                    <a:pt x="148983" y="319788"/>
                  </a:lnTo>
                  <a:lnTo>
                    <a:pt x="139281" y="321024"/>
                  </a:lnTo>
                  <a:lnTo>
                    <a:pt x="133646" y="322803"/>
                  </a:lnTo>
                  <a:lnTo>
                    <a:pt x="126090" y="322276"/>
                  </a:lnTo>
                  <a:lnTo>
                    <a:pt x="116559" y="324024"/>
                  </a:lnTo>
                  <a:lnTo>
                    <a:pt x="108692" y="324128"/>
                  </a:lnTo>
                  <a:lnTo>
                    <a:pt x="105440" y="327533"/>
                  </a:lnTo>
                  <a:lnTo>
                    <a:pt x="103646" y="326920"/>
                  </a:lnTo>
                  <a:lnTo>
                    <a:pt x="102256" y="326080"/>
                  </a:lnTo>
                  <a:lnTo>
                    <a:pt x="91432" y="323406"/>
                  </a:lnTo>
                  <a:lnTo>
                    <a:pt x="90681" y="322287"/>
                  </a:lnTo>
                  <a:lnTo>
                    <a:pt x="88871" y="321486"/>
                  </a:lnTo>
                  <a:lnTo>
                    <a:pt x="86879" y="322916"/>
                  </a:lnTo>
                  <a:lnTo>
                    <a:pt x="85449" y="323155"/>
                  </a:lnTo>
                  <a:lnTo>
                    <a:pt x="79517" y="321957"/>
                  </a:lnTo>
                  <a:lnTo>
                    <a:pt x="74978" y="322861"/>
                  </a:lnTo>
                  <a:lnTo>
                    <a:pt x="73294" y="324399"/>
                  </a:lnTo>
                  <a:lnTo>
                    <a:pt x="73175" y="326794"/>
                  </a:lnTo>
                  <a:lnTo>
                    <a:pt x="67492" y="326331"/>
                  </a:lnTo>
                  <a:lnTo>
                    <a:pt x="64294" y="325577"/>
                  </a:lnTo>
                  <a:lnTo>
                    <a:pt x="60012" y="326412"/>
                  </a:lnTo>
                  <a:lnTo>
                    <a:pt x="50332" y="325303"/>
                  </a:lnTo>
                  <a:lnTo>
                    <a:pt x="47781" y="325581"/>
                  </a:lnTo>
                  <a:lnTo>
                    <a:pt x="44252" y="327169"/>
                  </a:lnTo>
                  <a:lnTo>
                    <a:pt x="42773" y="328405"/>
                  </a:lnTo>
                  <a:lnTo>
                    <a:pt x="40676" y="328892"/>
                  </a:lnTo>
                  <a:lnTo>
                    <a:pt x="38836" y="327166"/>
                  </a:lnTo>
                  <a:lnTo>
                    <a:pt x="37451" y="326407"/>
                  </a:lnTo>
                  <a:lnTo>
                    <a:pt x="36166" y="326910"/>
                  </a:lnTo>
                  <a:lnTo>
                    <a:pt x="34434" y="328328"/>
                  </a:lnTo>
                  <a:lnTo>
                    <a:pt x="29417" y="328992"/>
                  </a:lnTo>
                  <a:lnTo>
                    <a:pt x="24878" y="328802"/>
                  </a:lnTo>
                  <a:lnTo>
                    <a:pt x="19994" y="327471"/>
                  </a:lnTo>
                  <a:lnTo>
                    <a:pt x="20574" y="327029"/>
                  </a:lnTo>
                  <a:lnTo>
                    <a:pt x="21335" y="324713"/>
                  </a:lnTo>
                  <a:lnTo>
                    <a:pt x="22018" y="316465"/>
                  </a:lnTo>
                  <a:lnTo>
                    <a:pt x="22881" y="313487"/>
                  </a:lnTo>
                  <a:lnTo>
                    <a:pt x="22617" y="311860"/>
                  </a:lnTo>
                  <a:lnTo>
                    <a:pt x="22806" y="311370"/>
                  </a:lnTo>
                  <a:lnTo>
                    <a:pt x="24714" y="309930"/>
                  </a:lnTo>
                  <a:lnTo>
                    <a:pt x="25175" y="309315"/>
                  </a:lnTo>
                  <a:lnTo>
                    <a:pt x="25904" y="305101"/>
                  </a:lnTo>
                  <a:lnTo>
                    <a:pt x="26710" y="300419"/>
                  </a:lnTo>
                  <a:lnTo>
                    <a:pt x="27606" y="298743"/>
                  </a:lnTo>
                  <a:lnTo>
                    <a:pt x="28365" y="298287"/>
                  </a:lnTo>
                  <a:lnTo>
                    <a:pt x="34423" y="296192"/>
                  </a:lnTo>
                  <a:lnTo>
                    <a:pt x="35443" y="294790"/>
                  </a:lnTo>
                  <a:lnTo>
                    <a:pt x="38576" y="295120"/>
                  </a:lnTo>
                  <a:lnTo>
                    <a:pt x="38860" y="294783"/>
                  </a:lnTo>
                  <a:lnTo>
                    <a:pt x="39138" y="293173"/>
                  </a:lnTo>
                  <a:lnTo>
                    <a:pt x="40592" y="291422"/>
                  </a:lnTo>
                  <a:lnTo>
                    <a:pt x="42603" y="289991"/>
                  </a:lnTo>
                  <a:lnTo>
                    <a:pt x="44100" y="289483"/>
                  </a:lnTo>
                  <a:lnTo>
                    <a:pt x="49549" y="288581"/>
                  </a:lnTo>
                  <a:lnTo>
                    <a:pt x="52731" y="287324"/>
                  </a:lnTo>
                  <a:lnTo>
                    <a:pt x="53700" y="287193"/>
                  </a:lnTo>
                  <a:lnTo>
                    <a:pt x="62165" y="287513"/>
                  </a:lnTo>
                  <a:lnTo>
                    <a:pt x="63957" y="287031"/>
                  </a:lnTo>
                  <a:lnTo>
                    <a:pt x="64240" y="286594"/>
                  </a:lnTo>
                  <a:lnTo>
                    <a:pt x="64740" y="281840"/>
                  </a:lnTo>
                  <a:lnTo>
                    <a:pt x="66272" y="281090"/>
                  </a:lnTo>
                  <a:lnTo>
                    <a:pt x="66515" y="280689"/>
                  </a:lnTo>
                  <a:lnTo>
                    <a:pt x="65992" y="277404"/>
                  </a:lnTo>
                  <a:lnTo>
                    <a:pt x="66286" y="275206"/>
                  </a:lnTo>
                  <a:lnTo>
                    <a:pt x="68029" y="273910"/>
                  </a:lnTo>
                  <a:lnTo>
                    <a:pt x="67929" y="273167"/>
                  </a:lnTo>
                  <a:lnTo>
                    <a:pt x="66677" y="271607"/>
                  </a:lnTo>
                  <a:lnTo>
                    <a:pt x="65015" y="270611"/>
                  </a:lnTo>
                  <a:lnTo>
                    <a:pt x="64205" y="270375"/>
                  </a:lnTo>
                  <a:lnTo>
                    <a:pt x="57259" y="271317"/>
                  </a:lnTo>
                  <a:lnTo>
                    <a:pt x="54390" y="271012"/>
                  </a:lnTo>
                  <a:lnTo>
                    <a:pt x="53046" y="270439"/>
                  </a:lnTo>
                  <a:lnTo>
                    <a:pt x="52763" y="270012"/>
                  </a:lnTo>
                  <a:lnTo>
                    <a:pt x="53033" y="269057"/>
                  </a:lnTo>
                  <a:lnTo>
                    <a:pt x="53081" y="267494"/>
                  </a:lnTo>
                  <a:lnTo>
                    <a:pt x="54093" y="265068"/>
                  </a:lnTo>
                  <a:lnTo>
                    <a:pt x="54401" y="263618"/>
                  </a:lnTo>
                  <a:lnTo>
                    <a:pt x="53581" y="255230"/>
                  </a:lnTo>
                  <a:lnTo>
                    <a:pt x="52404" y="249662"/>
                  </a:lnTo>
                  <a:lnTo>
                    <a:pt x="53033" y="244135"/>
                  </a:lnTo>
                  <a:lnTo>
                    <a:pt x="52909" y="242988"/>
                  </a:lnTo>
                  <a:lnTo>
                    <a:pt x="52671" y="242730"/>
                  </a:lnTo>
                  <a:lnTo>
                    <a:pt x="51791" y="242733"/>
                  </a:lnTo>
                  <a:lnTo>
                    <a:pt x="47563" y="243220"/>
                  </a:lnTo>
                  <a:lnTo>
                    <a:pt x="43952" y="239663"/>
                  </a:lnTo>
                  <a:lnTo>
                    <a:pt x="41718" y="238257"/>
                  </a:lnTo>
                  <a:lnTo>
                    <a:pt x="35570" y="236487"/>
                  </a:lnTo>
                  <a:lnTo>
                    <a:pt x="32874" y="236150"/>
                  </a:lnTo>
                  <a:lnTo>
                    <a:pt x="28918" y="234616"/>
                  </a:lnTo>
                  <a:lnTo>
                    <a:pt x="25275" y="231268"/>
                  </a:lnTo>
                  <a:lnTo>
                    <a:pt x="21545" y="227843"/>
                  </a:lnTo>
                  <a:lnTo>
                    <a:pt x="20045" y="225652"/>
                  </a:lnTo>
                  <a:lnTo>
                    <a:pt x="18382" y="221917"/>
                  </a:lnTo>
                  <a:lnTo>
                    <a:pt x="13665" y="214762"/>
                  </a:lnTo>
                  <a:lnTo>
                    <a:pt x="13709" y="212916"/>
                  </a:lnTo>
                  <a:lnTo>
                    <a:pt x="13126" y="211788"/>
                  </a:lnTo>
                  <a:lnTo>
                    <a:pt x="8532" y="207087"/>
                  </a:lnTo>
                  <a:lnTo>
                    <a:pt x="5273" y="203751"/>
                  </a:lnTo>
                  <a:lnTo>
                    <a:pt x="0" y="198356"/>
                  </a:lnTo>
                  <a:lnTo>
                    <a:pt x="10530" y="201375"/>
                  </a:lnTo>
                  <a:lnTo>
                    <a:pt x="18739" y="203689"/>
                  </a:lnTo>
                  <a:lnTo>
                    <a:pt x="31989" y="207427"/>
                  </a:lnTo>
                  <a:lnTo>
                    <a:pt x="42282" y="210329"/>
                  </a:lnTo>
                  <a:lnTo>
                    <a:pt x="45131" y="210800"/>
                  </a:lnTo>
                  <a:lnTo>
                    <a:pt x="75280" y="208323"/>
                  </a:lnTo>
                  <a:lnTo>
                    <a:pt x="86428" y="210200"/>
                  </a:lnTo>
                  <a:lnTo>
                    <a:pt x="89958" y="211254"/>
                  </a:lnTo>
                  <a:lnTo>
                    <a:pt x="90490" y="210637"/>
                  </a:lnTo>
                  <a:lnTo>
                    <a:pt x="91988" y="209363"/>
                  </a:lnTo>
                  <a:lnTo>
                    <a:pt x="94584" y="208076"/>
                  </a:lnTo>
                  <a:lnTo>
                    <a:pt x="98111" y="207042"/>
                  </a:lnTo>
                  <a:lnTo>
                    <a:pt x="101630" y="206485"/>
                  </a:lnTo>
                  <a:lnTo>
                    <a:pt x="106671" y="206412"/>
                  </a:lnTo>
                  <a:lnTo>
                    <a:pt x="110093" y="206495"/>
                  </a:lnTo>
                  <a:lnTo>
                    <a:pt x="112624" y="206809"/>
                  </a:lnTo>
                  <a:lnTo>
                    <a:pt x="117503" y="206624"/>
                  </a:lnTo>
                  <a:lnTo>
                    <a:pt x="119851" y="206122"/>
                  </a:lnTo>
                  <a:lnTo>
                    <a:pt x="127879" y="204079"/>
                  </a:lnTo>
                  <a:lnTo>
                    <a:pt x="133274" y="202704"/>
                  </a:lnTo>
                  <a:lnTo>
                    <a:pt x="141437" y="200560"/>
                  </a:lnTo>
                  <a:lnTo>
                    <a:pt x="147391" y="198994"/>
                  </a:lnTo>
                  <a:lnTo>
                    <a:pt x="148888" y="198161"/>
                  </a:lnTo>
                  <a:lnTo>
                    <a:pt x="150426" y="196661"/>
                  </a:lnTo>
                  <a:lnTo>
                    <a:pt x="151158" y="195320"/>
                  </a:lnTo>
                  <a:lnTo>
                    <a:pt x="149328" y="193248"/>
                  </a:lnTo>
                  <a:lnTo>
                    <a:pt x="149088" y="191421"/>
                  </a:lnTo>
                  <a:lnTo>
                    <a:pt x="150286" y="189105"/>
                  </a:lnTo>
                  <a:lnTo>
                    <a:pt x="150939" y="185576"/>
                  </a:lnTo>
                  <a:lnTo>
                    <a:pt x="150815" y="180551"/>
                  </a:lnTo>
                  <a:lnTo>
                    <a:pt x="150426" y="177652"/>
                  </a:lnTo>
                  <a:lnTo>
                    <a:pt x="152083" y="172266"/>
                  </a:lnTo>
                  <a:lnTo>
                    <a:pt x="153473" y="169243"/>
                  </a:lnTo>
                  <a:lnTo>
                    <a:pt x="156242" y="167796"/>
                  </a:lnTo>
                  <a:lnTo>
                    <a:pt x="158161" y="166911"/>
                  </a:lnTo>
                  <a:lnTo>
                    <a:pt x="158962" y="166265"/>
                  </a:lnTo>
                  <a:lnTo>
                    <a:pt x="159748" y="165544"/>
                  </a:lnTo>
                  <a:lnTo>
                    <a:pt x="162708" y="161441"/>
                  </a:lnTo>
                  <a:lnTo>
                    <a:pt x="165414" y="159530"/>
                  </a:lnTo>
                  <a:lnTo>
                    <a:pt x="168040" y="158371"/>
                  </a:lnTo>
                  <a:lnTo>
                    <a:pt x="170898" y="158520"/>
                  </a:lnTo>
                  <a:lnTo>
                    <a:pt x="173335" y="160104"/>
                  </a:lnTo>
                  <a:lnTo>
                    <a:pt x="178071" y="160797"/>
                  </a:lnTo>
                  <a:lnTo>
                    <a:pt x="182645" y="160333"/>
                  </a:lnTo>
                  <a:lnTo>
                    <a:pt x="186612" y="159143"/>
                  </a:lnTo>
                  <a:lnTo>
                    <a:pt x="188412" y="158168"/>
                  </a:lnTo>
                  <a:lnTo>
                    <a:pt x="190523" y="157312"/>
                  </a:lnTo>
                  <a:lnTo>
                    <a:pt x="190401" y="156336"/>
                  </a:lnTo>
                  <a:lnTo>
                    <a:pt x="188013" y="155488"/>
                  </a:lnTo>
                  <a:lnTo>
                    <a:pt x="186645" y="154290"/>
                  </a:lnTo>
                  <a:lnTo>
                    <a:pt x="186110" y="152820"/>
                  </a:lnTo>
                  <a:lnTo>
                    <a:pt x="187452" y="151928"/>
                  </a:lnTo>
                  <a:lnTo>
                    <a:pt x="190577" y="151668"/>
                  </a:lnTo>
                  <a:lnTo>
                    <a:pt x="198241" y="148081"/>
                  </a:lnTo>
                  <a:lnTo>
                    <a:pt x="201363" y="145724"/>
                  </a:lnTo>
                  <a:lnTo>
                    <a:pt x="202216" y="144627"/>
                  </a:lnTo>
                  <a:lnTo>
                    <a:pt x="203679" y="144506"/>
                  </a:lnTo>
                  <a:lnTo>
                    <a:pt x="206604" y="145603"/>
                  </a:lnTo>
                  <a:lnTo>
                    <a:pt x="210015" y="145967"/>
                  </a:lnTo>
                  <a:lnTo>
                    <a:pt x="212155" y="144871"/>
                  </a:lnTo>
                  <a:lnTo>
                    <a:pt x="214281" y="144627"/>
                  </a:lnTo>
                  <a:lnTo>
                    <a:pt x="216370" y="145823"/>
                  </a:lnTo>
                  <a:lnTo>
                    <a:pt x="217487" y="147250"/>
                  </a:lnTo>
                  <a:lnTo>
                    <a:pt x="219385" y="148953"/>
                  </a:lnTo>
                  <a:lnTo>
                    <a:pt x="221778" y="149290"/>
                  </a:lnTo>
                  <a:lnTo>
                    <a:pt x="224666" y="148374"/>
                  </a:lnTo>
                  <a:lnTo>
                    <a:pt x="227696" y="146410"/>
                  </a:lnTo>
                  <a:lnTo>
                    <a:pt x="230565" y="143657"/>
                  </a:lnTo>
                  <a:lnTo>
                    <a:pt x="233118" y="140929"/>
                  </a:lnTo>
                  <a:lnTo>
                    <a:pt x="232489" y="132289"/>
                  </a:lnTo>
                  <a:lnTo>
                    <a:pt x="232071" y="127202"/>
                  </a:lnTo>
                  <a:lnTo>
                    <a:pt x="233412" y="124521"/>
                  </a:lnTo>
                  <a:lnTo>
                    <a:pt x="235333" y="122869"/>
                  </a:lnTo>
                  <a:lnTo>
                    <a:pt x="236602" y="120316"/>
                  </a:lnTo>
                  <a:lnTo>
                    <a:pt x="236580" y="118063"/>
                  </a:lnTo>
                  <a:lnTo>
                    <a:pt x="237921" y="116169"/>
                  </a:lnTo>
                  <a:lnTo>
                    <a:pt x="239260" y="110994"/>
                  </a:lnTo>
                  <a:lnTo>
                    <a:pt x="241090" y="109776"/>
                  </a:lnTo>
                  <a:lnTo>
                    <a:pt x="244846" y="108931"/>
                  </a:lnTo>
                  <a:lnTo>
                    <a:pt x="250826" y="108440"/>
                  </a:lnTo>
                  <a:lnTo>
                    <a:pt x="255527" y="106074"/>
                  </a:lnTo>
                  <a:lnTo>
                    <a:pt x="260250" y="103562"/>
                  </a:lnTo>
                  <a:lnTo>
                    <a:pt x="260887" y="101351"/>
                  </a:lnTo>
                  <a:lnTo>
                    <a:pt x="259106" y="98984"/>
                  </a:lnTo>
                  <a:lnTo>
                    <a:pt x="256742" y="94395"/>
                  </a:lnTo>
                  <a:lnTo>
                    <a:pt x="254599" y="91656"/>
                  </a:lnTo>
                  <a:lnTo>
                    <a:pt x="249388" y="86743"/>
                  </a:lnTo>
                  <a:lnTo>
                    <a:pt x="249984" y="83714"/>
                  </a:lnTo>
                  <a:lnTo>
                    <a:pt x="252888" y="82483"/>
                  </a:lnTo>
                  <a:lnTo>
                    <a:pt x="260042" y="84579"/>
                  </a:lnTo>
                  <a:lnTo>
                    <a:pt x="262034" y="84989"/>
                  </a:lnTo>
                  <a:lnTo>
                    <a:pt x="264522" y="85284"/>
                  </a:lnTo>
                  <a:lnTo>
                    <a:pt x="271106" y="85233"/>
                  </a:lnTo>
                  <a:lnTo>
                    <a:pt x="276480" y="84415"/>
                  </a:lnTo>
                  <a:lnTo>
                    <a:pt x="282092" y="82541"/>
                  </a:lnTo>
                  <a:lnTo>
                    <a:pt x="283191" y="80591"/>
                  </a:lnTo>
                  <a:lnTo>
                    <a:pt x="283129" y="78276"/>
                  </a:lnTo>
                  <a:lnTo>
                    <a:pt x="283221" y="76364"/>
                  </a:lnTo>
                  <a:lnTo>
                    <a:pt x="283312" y="73706"/>
                  </a:lnTo>
                  <a:lnTo>
                    <a:pt x="281302" y="72000"/>
                  </a:lnTo>
                  <a:lnTo>
                    <a:pt x="280085" y="70477"/>
                  </a:lnTo>
                  <a:lnTo>
                    <a:pt x="279718" y="69259"/>
                  </a:lnTo>
                  <a:lnTo>
                    <a:pt x="281118" y="68588"/>
                  </a:lnTo>
                  <a:lnTo>
                    <a:pt x="282481" y="67345"/>
                  </a:lnTo>
                  <a:lnTo>
                    <a:pt x="283798" y="65080"/>
                  </a:lnTo>
                  <a:lnTo>
                    <a:pt x="286907" y="62373"/>
                  </a:lnTo>
                  <a:lnTo>
                    <a:pt x="288796" y="59936"/>
                  </a:lnTo>
                  <a:lnTo>
                    <a:pt x="290564" y="58778"/>
                  </a:lnTo>
                  <a:lnTo>
                    <a:pt x="293243" y="57194"/>
                  </a:lnTo>
                  <a:lnTo>
                    <a:pt x="294957" y="54868"/>
                  </a:lnTo>
                  <a:lnTo>
                    <a:pt x="295742" y="53478"/>
                  </a:lnTo>
                  <a:lnTo>
                    <a:pt x="297294" y="52117"/>
                  </a:lnTo>
                  <a:lnTo>
                    <a:pt x="297815" y="51224"/>
                  </a:lnTo>
                  <a:lnTo>
                    <a:pt x="297394" y="50429"/>
                  </a:lnTo>
                  <a:lnTo>
                    <a:pt x="296619" y="49428"/>
                  </a:lnTo>
                  <a:lnTo>
                    <a:pt x="295742" y="48298"/>
                  </a:lnTo>
                  <a:lnTo>
                    <a:pt x="295742" y="47203"/>
                  </a:lnTo>
                  <a:lnTo>
                    <a:pt x="296474" y="46045"/>
                  </a:lnTo>
                  <a:lnTo>
                    <a:pt x="297264" y="45009"/>
                  </a:lnTo>
                  <a:lnTo>
                    <a:pt x="296900" y="43546"/>
                  </a:lnTo>
                  <a:lnTo>
                    <a:pt x="296474" y="41170"/>
                  </a:lnTo>
                  <a:lnTo>
                    <a:pt x="295011" y="39769"/>
                  </a:lnTo>
                  <a:lnTo>
                    <a:pt x="294031" y="36534"/>
                  </a:lnTo>
                  <a:lnTo>
                    <a:pt x="292482" y="33241"/>
                  </a:lnTo>
                  <a:lnTo>
                    <a:pt x="291654" y="31958"/>
                  </a:lnTo>
                  <a:lnTo>
                    <a:pt x="290143" y="30346"/>
                  </a:lnTo>
                  <a:lnTo>
                    <a:pt x="286753" y="28628"/>
                  </a:lnTo>
                  <a:lnTo>
                    <a:pt x="285782" y="27484"/>
                  </a:lnTo>
                  <a:lnTo>
                    <a:pt x="287104" y="25282"/>
                  </a:lnTo>
                  <a:lnTo>
                    <a:pt x="289306" y="23916"/>
                  </a:lnTo>
                  <a:lnTo>
                    <a:pt x="293470" y="20543"/>
                  </a:lnTo>
                  <a:lnTo>
                    <a:pt x="295753" y="18210"/>
                  </a:lnTo>
                  <a:lnTo>
                    <a:pt x="297815" y="16585"/>
                  </a:lnTo>
                  <a:lnTo>
                    <a:pt x="300465" y="16859"/>
                  </a:lnTo>
                  <a:lnTo>
                    <a:pt x="302019" y="16713"/>
                  </a:lnTo>
                  <a:lnTo>
                    <a:pt x="303390" y="15214"/>
                  </a:lnTo>
                  <a:lnTo>
                    <a:pt x="306110" y="13885"/>
                  </a:lnTo>
                  <a:lnTo>
                    <a:pt x="310944" y="11134"/>
                  </a:lnTo>
                  <a:lnTo>
                    <a:pt x="312633" y="9279"/>
                  </a:lnTo>
                  <a:lnTo>
                    <a:pt x="315205" y="8344"/>
                  </a:lnTo>
                  <a:lnTo>
                    <a:pt x="317337" y="8132"/>
                  </a:lnTo>
                  <a:lnTo>
                    <a:pt x="320216" y="7484"/>
                  </a:lnTo>
                  <a:lnTo>
                    <a:pt x="322985" y="6484"/>
                  </a:lnTo>
                  <a:lnTo>
                    <a:pt x="325514" y="5722"/>
                  </a:lnTo>
                  <a:lnTo>
                    <a:pt x="329475" y="5572"/>
                  </a:lnTo>
                  <a:lnTo>
                    <a:pt x="335763" y="5113"/>
                  </a:lnTo>
                  <a:lnTo>
                    <a:pt x="339163" y="4645"/>
                  </a:lnTo>
                  <a:lnTo>
                    <a:pt x="347297" y="4282"/>
                  </a:lnTo>
                  <a:lnTo>
                    <a:pt x="356159" y="4114"/>
                  </a:lnTo>
                  <a:lnTo>
                    <a:pt x="357190" y="4095"/>
                  </a:lnTo>
                  <a:lnTo>
                    <a:pt x="361022" y="5077"/>
                  </a:lnTo>
                  <a:lnTo>
                    <a:pt x="363621" y="5901"/>
                  </a:lnTo>
                  <a:lnTo>
                    <a:pt x="364644" y="5829"/>
                  </a:lnTo>
                  <a:lnTo>
                    <a:pt x="368951" y="3863"/>
                  </a:lnTo>
                  <a:lnTo>
                    <a:pt x="375481" y="1464"/>
                  </a:lnTo>
                  <a:lnTo>
                    <a:pt x="378531" y="400"/>
                  </a:lnTo>
                  <a:lnTo>
                    <a:pt x="380166" y="0"/>
                  </a:lnTo>
                  <a:lnTo>
                    <a:pt x="382698" y="25"/>
                  </a:lnTo>
                  <a:lnTo>
                    <a:pt x="384738" y="661"/>
                  </a:lnTo>
                  <a:lnTo>
                    <a:pt x="386815" y="1590"/>
                  </a:lnTo>
                  <a:lnTo>
                    <a:pt x="388143" y="2327"/>
                  </a:lnTo>
                  <a:lnTo>
                    <a:pt x="389797" y="1887"/>
                  </a:lnTo>
                  <a:lnTo>
                    <a:pt x="392693" y="1368"/>
                  </a:lnTo>
                  <a:lnTo>
                    <a:pt x="395216" y="1752"/>
                  </a:lnTo>
                  <a:lnTo>
                    <a:pt x="400784" y="3404"/>
                  </a:lnTo>
                  <a:lnTo>
                    <a:pt x="401617" y="4227"/>
                  </a:lnTo>
                  <a:lnTo>
                    <a:pt x="402926" y="8247"/>
                  </a:lnTo>
                  <a:lnTo>
                    <a:pt x="403922" y="8611"/>
                  </a:lnTo>
                  <a:lnTo>
                    <a:pt x="407058" y="7664"/>
                  </a:lnTo>
                  <a:lnTo>
                    <a:pt x="409640" y="8143"/>
                  </a:lnTo>
                  <a:lnTo>
                    <a:pt x="412541" y="9443"/>
                  </a:lnTo>
                  <a:lnTo>
                    <a:pt x="414422" y="10693"/>
                  </a:lnTo>
                  <a:lnTo>
                    <a:pt x="415658" y="12046"/>
                  </a:lnTo>
                  <a:lnTo>
                    <a:pt x="416986" y="14234"/>
                  </a:lnTo>
                  <a:lnTo>
                    <a:pt x="417507" y="15988"/>
                  </a:lnTo>
                  <a:lnTo>
                    <a:pt x="418130" y="18079"/>
                  </a:lnTo>
                  <a:lnTo>
                    <a:pt x="417971" y="23981"/>
                  </a:lnTo>
                  <a:lnTo>
                    <a:pt x="417016" y="24946"/>
                  </a:lnTo>
                  <a:lnTo>
                    <a:pt x="416209" y="26202"/>
                  </a:lnTo>
                  <a:lnTo>
                    <a:pt x="416414" y="27293"/>
                  </a:lnTo>
                  <a:lnTo>
                    <a:pt x="417321" y="28161"/>
                  </a:lnTo>
                  <a:lnTo>
                    <a:pt x="419126" y="28748"/>
                  </a:lnTo>
                  <a:lnTo>
                    <a:pt x="420797" y="29116"/>
                  </a:lnTo>
                  <a:lnTo>
                    <a:pt x="421693" y="30050"/>
                  </a:lnTo>
                  <a:lnTo>
                    <a:pt x="422923" y="33372"/>
                  </a:lnTo>
                  <a:lnTo>
                    <a:pt x="423752" y="33882"/>
                  </a:lnTo>
                  <a:lnTo>
                    <a:pt x="425792" y="33871"/>
                  </a:lnTo>
                  <a:lnTo>
                    <a:pt x="429497" y="33147"/>
                  </a:lnTo>
                  <a:lnTo>
                    <a:pt x="432711" y="32012"/>
                  </a:lnTo>
                  <a:lnTo>
                    <a:pt x="434071" y="31768"/>
                  </a:lnTo>
                  <a:lnTo>
                    <a:pt x="434409" y="34920"/>
                  </a:lnTo>
                  <a:lnTo>
                    <a:pt x="436298" y="36125"/>
                  </a:lnTo>
                  <a:lnTo>
                    <a:pt x="438942" y="3752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29"/>
            <p:cNvSpPr/>
            <p:nvPr/>
          </p:nvSpPr>
          <p:spPr>
            <a:xfrm>
              <a:off x="4297597" y="3234807"/>
              <a:ext cx="7055" cy="8126"/>
            </a:xfrm>
            <a:custGeom>
              <a:avLst/>
              <a:pathLst>
                <a:path w="7055" h="8126">
                  <a:moveTo>
                    <a:pt x="7055" y="7981"/>
                  </a:moveTo>
                  <a:lnTo>
                    <a:pt x="5540" y="8126"/>
                  </a:lnTo>
                  <a:lnTo>
                    <a:pt x="2444" y="6943"/>
                  </a:lnTo>
                  <a:lnTo>
                    <a:pt x="180" y="4651"/>
                  </a:lnTo>
                  <a:lnTo>
                    <a:pt x="0" y="3908"/>
                  </a:lnTo>
                  <a:lnTo>
                    <a:pt x="45" y="3149"/>
                  </a:lnTo>
                  <a:lnTo>
                    <a:pt x="1283" y="808"/>
                  </a:lnTo>
                  <a:lnTo>
                    <a:pt x="2937" y="0"/>
                  </a:lnTo>
                  <a:lnTo>
                    <a:pt x="3587" y="12"/>
                  </a:lnTo>
                  <a:lnTo>
                    <a:pt x="5172" y="2713"/>
                  </a:lnTo>
                  <a:lnTo>
                    <a:pt x="4093" y="3760"/>
                  </a:lnTo>
                  <a:lnTo>
                    <a:pt x="4528" y="5433"/>
                  </a:lnTo>
                  <a:lnTo>
                    <a:pt x="6775" y="6672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0"/>
            <p:cNvSpPr/>
            <p:nvPr/>
          </p:nvSpPr>
          <p:spPr>
            <a:xfrm>
              <a:off x="4373067" y="3216177"/>
              <a:ext cx="1716" cy="2376"/>
            </a:xfrm>
            <a:custGeom>
              <a:avLst/>
              <a:pathLst>
                <a:path w="1716" h="2376">
                  <a:moveTo>
                    <a:pt x="1716" y="1149"/>
                  </a:moveTo>
                  <a:lnTo>
                    <a:pt x="474" y="2376"/>
                  </a:lnTo>
                  <a:lnTo>
                    <a:pt x="0" y="1214"/>
                  </a:lnTo>
                  <a:lnTo>
                    <a:pt x="863" y="10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1"/>
            <p:cNvSpPr/>
            <p:nvPr/>
          </p:nvSpPr>
          <p:spPr>
            <a:xfrm>
              <a:off x="4377560" y="3211632"/>
              <a:ext cx="3475" cy="6309"/>
            </a:xfrm>
            <a:custGeom>
              <a:avLst/>
              <a:pathLst>
                <a:path w="3475" h="6309">
                  <a:moveTo>
                    <a:pt x="1840" y="5139"/>
                  </a:moveTo>
                  <a:lnTo>
                    <a:pt x="1294" y="6309"/>
                  </a:lnTo>
                  <a:lnTo>
                    <a:pt x="0" y="3702"/>
                  </a:lnTo>
                  <a:lnTo>
                    <a:pt x="207" y="3030"/>
                  </a:lnTo>
                  <a:lnTo>
                    <a:pt x="120" y="674"/>
                  </a:lnTo>
                  <a:lnTo>
                    <a:pt x="1352" y="55"/>
                  </a:lnTo>
                  <a:lnTo>
                    <a:pt x="2257" y="0"/>
                  </a:lnTo>
                  <a:lnTo>
                    <a:pt x="3006" y="331"/>
                  </a:lnTo>
                  <a:lnTo>
                    <a:pt x="3475" y="3104"/>
                  </a:lnTo>
                  <a:lnTo>
                    <a:pt x="3087" y="4360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2"/>
            <p:cNvSpPr/>
            <p:nvPr/>
          </p:nvSpPr>
          <p:spPr>
            <a:xfrm>
              <a:off x="4284798" y="3184782"/>
              <a:ext cx="2438" cy="2702"/>
            </a:xfrm>
            <a:custGeom>
              <a:avLst/>
              <a:pathLst>
                <a:path w="2438" h="2702">
                  <a:moveTo>
                    <a:pt x="2438" y="1414"/>
                  </a:moveTo>
                  <a:lnTo>
                    <a:pt x="2136" y="2702"/>
                  </a:lnTo>
                  <a:lnTo>
                    <a:pt x="0" y="380"/>
                  </a:lnTo>
                  <a:lnTo>
                    <a:pt x="1269" y="0"/>
                  </a:lnTo>
                  <a:lnTo>
                    <a:pt x="1721" y="44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3"/>
            <p:cNvSpPr/>
            <p:nvPr/>
          </p:nvSpPr>
          <p:spPr>
            <a:xfrm>
              <a:off x="4265300" y="3180196"/>
              <a:ext cx="161143" cy="65707"/>
            </a:xfrm>
            <a:custGeom>
              <a:avLst/>
              <a:pathLst>
                <a:path w="161143" h="65707">
                  <a:moveTo>
                    <a:pt x="156218" y="25963"/>
                  </a:moveTo>
                  <a:lnTo>
                    <a:pt x="155697" y="26339"/>
                  </a:lnTo>
                  <a:lnTo>
                    <a:pt x="154169" y="28517"/>
                  </a:lnTo>
                  <a:lnTo>
                    <a:pt x="153336" y="30381"/>
                  </a:lnTo>
                  <a:lnTo>
                    <a:pt x="155304" y="32348"/>
                  </a:lnTo>
                  <a:lnTo>
                    <a:pt x="155895" y="34437"/>
                  </a:lnTo>
                  <a:lnTo>
                    <a:pt x="157011" y="36706"/>
                  </a:lnTo>
                  <a:lnTo>
                    <a:pt x="158749" y="38985"/>
                  </a:lnTo>
                  <a:lnTo>
                    <a:pt x="160692" y="43218"/>
                  </a:lnTo>
                  <a:lnTo>
                    <a:pt x="161143" y="44915"/>
                  </a:lnTo>
                  <a:lnTo>
                    <a:pt x="160591" y="46019"/>
                  </a:lnTo>
                  <a:lnTo>
                    <a:pt x="158740" y="46693"/>
                  </a:lnTo>
                  <a:lnTo>
                    <a:pt x="157008" y="48672"/>
                  </a:lnTo>
                  <a:lnTo>
                    <a:pt x="156535" y="51089"/>
                  </a:lnTo>
                  <a:lnTo>
                    <a:pt x="156866" y="52283"/>
                  </a:lnTo>
                  <a:lnTo>
                    <a:pt x="151684" y="56140"/>
                  </a:lnTo>
                  <a:lnTo>
                    <a:pt x="150350" y="56781"/>
                  </a:lnTo>
                  <a:lnTo>
                    <a:pt x="149464" y="56188"/>
                  </a:lnTo>
                  <a:lnTo>
                    <a:pt x="148359" y="54251"/>
                  </a:lnTo>
                  <a:lnTo>
                    <a:pt x="147040" y="52688"/>
                  </a:lnTo>
                  <a:lnTo>
                    <a:pt x="146330" y="52142"/>
                  </a:lnTo>
                  <a:lnTo>
                    <a:pt x="145918" y="52117"/>
                  </a:lnTo>
                  <a:lnTo>
                    <a:pt x="145504" y="52477"/>
                  </a:lnTo>
                  <a:lnTo>
                    <a:pt x="145315" y="53327"/>
                  </a:lnTo>
                  <a:lnTo>
                    <a:pt x="146002" y="56950"/>
                  </a:lnTo>
                  <a:lnTo>
                    <a:pt x="145427" y="58422"/>
                  </a:lnTo>
                  <a:lnTo>
                    <a:pt x="143669" y="59552"/>
                  </a:lnTo>
                  <a:lnTo>
                    <a:pt x="141656" y="65451"/>
                  </a:lnTo>
                  <a:lnTo>
                    <a:pt x="140865" y="64705"/>
                  </a:lnTo>
                  <a:lnTo>
                    <a:pt x="134224" y="56761"/>
                  </a:lnTo>
                  <a:lnTo>
                    <a:pt x="128473" y="46921"/>
                  </a:lnTo>
                  <a:lnTo>
                    <a:pt x="127275" y="42469"/>
                  </a:lnTo>
                  <a:lnTo>
                    <a:pt x="128766" y="42205"/>
                  </a:lnTo>
                  <a:lnTo>
                    <a:pt x="130208" y="42305"/>
                  </a:lnTo>
                  <a:lnTo>
                    <a:pt x="130984" y="41618"/>
                  </a:lnTo>
                  <a:lnTo>
                    <a:pt x="131881" y="40324"/>
                  </a:lnTo>
                  <a:lnTo>
                    <a:pt x="131154" y="37313"/>
                  </a:lnTo>
                  <a:lnTo>
                    <a:pt x="133950" y="35028"/>
                  </a:lnTo>
                  <a:lnTo>
                    <a:pt x="135004" y="33485"/>
                  </a:lnTo>
                  <a:lnTo>
                    <a:pt x="135778" y="33665"/>
                  </a:lnTo>
                  <a:lnTo>
                    <a:pt x="137605" y="36285"/>
                  </a:lnTo>
                  <a:lnTo>
                    <a:pt x="140261" y="37791"/>
                  </a:lnTo>
                  <a:lnTo>
                    <a:pt x="143522" y="39977"/>
                  </a:lnTo>
                  <a:lnTo>
                    <a:pt x="145542" y="40472"/>
                  </a:lnTo>
                  <a:lnTo>
                    <a:pt x="142989" y="38180"/>
                  </a:lnTo>
                  <a:lnTo>
                    <a:pt x="138579" y="35163"/>
                  </a:lnTo>
                  <a:lnTo>
                    <a:pt x="137345" y="33180"/>
                  </a:lnTo>
                  <a:lnTo>
                    <a:pt x="136176" y="30421"/>
                  </a:lnTo>
                  <a:lnTo>
                    <a:pt x="134453" y="31617"/>
                  </a:lnTo>
                  <a:lnTo>
                    <a:pt x="133653" y="32622"/>
                  </a:lnTo>
                  <a:lnTo>
                    <a:pt x="132761" y="33194"/>
                  </a:lnTo>
                  <a:lnTo>
                    <a:pt x="131985" y="32509"/>
                  </a:lnTo>
                  <a:lnTo>
                    <a:pt x="131848" y="31617"/>
                  </a:lnTo>
                  <a:lnTo>
                    <a:pt x="129249" y="31443"/>
                  </a:lnTo>
                  <a:lnTo>
                    <a:pt x="128581" y="30634"/>
                  </a:lnTo>
                  <a:lnTo>
                    <a:pt x="127893" y="30181"/>
                  </a:lnTo>
                  <a:lnTo>
                    <a:pt x="128206" y="31901"/>
                  </a:lnTo>
                  <a:lnTo>
                    <a:pt x="128717" y="32965"/>
                  </a:lnTo>
                  <a:lnTo>
                    <a:pt x="128443" y="34245"/>
                  </a:lnTo>
                  <a:lnTo>
                    <a:pt x="127599" y="34336"/>
                  </a:lnTo>
                  <a:lnTo>
                    <a:pt x="126876" y="33009"/>
                  </a:lnTo>
                  <a:lnTo>
                    <a:pt x="125953" y="31811"/>
                  </a:lnTo>
                  <a:lnTo>
                    <a:pt x="124719" y="26796"/>
                  </a:lnTo>
                  <a:lnTo>
                    <a:pt x="121767" y="24432"/>
                  </a:lnTo>
                  <a:lnTo>
                    <a:pt x="120415" y="23645"/>
                  </a:lnTo>
                  <a:lnTo>
                    <a:pt x="119299" y="23348"/>
                  </a:lnTo>
                  <a:lnTo>
                    <a:pt x="117656" y="21741"/>
                  </a:lnTo>
                  <a:lnTo>
                    <a:pt x="115485" y="20882"/>
                  </a:lnTo>
                  <a:lnTo>
                    <a:pt x="112530" y="18385"/>
                  </a:lnTo>
                  <a:lnTo>
                    <a:pt x="108904" y="16599"/>
                  </a:lnTo>
                  <a:lnTo>
                    <a:pt x="104474" y="15966"/>
                  </a:lnTo>
                  <a:lnTo>
                    <a:pt x="99090" y="16355"/>
                  </a:lnTo>
                  <a:lnTo>
                    <a:pt x="97278" y="17348"/>
                  </a:lnTo>
                  <a:lnTo>
                    <a:pt x="96046" y="18608"/>
                  </a:lnTo>
                  <a:lnTo>
                    <a:pt x="95474" y="19194"/>
                  </a:lnTo>
                  <a:lnTo>
                    <a:pt x="92294" y="20639"/>
                  </a:lnTo>
                  <a:lnTo>
                    <a:pt x="91089" y="22729"/>
                  </a:lnTo>
                  <a:lnTo>
                    <a:pt x="90329" y="24491"/>
                  </a:lnTo>
                  <a:lnTo>
                    <a:pt x="88744" y="26491"/>
                  </a:lnTo>
                  <a:lnTo>
                    <a:pt x="90553" y="27698"/>
                  </a:lnTo>
                  <a:lnTo>
                    <a:pt x="80181" y="34492"/>
                  </a:lnTo>
                  <a:lnTo>
                    <a:pt x="78128" y="35478"/>
                  </a:lnTo>
                  <a:lnTo>
                    <a:pt x="73468" y="36175"/>
                  </a:lnTo>
                  <a:lnTo>
                    <a:pt x="72394" y="36902"/>
                  </a:lnTo>
                  <a:lnTo>
                    <a:pt x="70973" y="38244"/>
                  </a:lnTo>
                  <a:lnTo>
                    <a:pt x="70783" y="40287"/>
                  </a:lnTo>
                  <a:lnTo>
                    <a:pt x="70998" y="42025"/>
                  </a:lnTo>
                  <a:lnTo>
                    <a:pt x="72351" y="43365"/>
                  </a:lnTo>
                  <a:lnTo>
                    <a:pt x="73555" y="44210"/>
                  </a:lnTo>
                  <a:lnTo>
                    <a:pt x="76446" y="48254"/>
                  </a:lnTo>
                  <a:lnTo>
                    <a:pt x="81579" y="53355"/>
                  </a:lnTo>
                  <a:lnTo>
                    <a:pt x="82551" y="55213"/>
                  </a:lnTo>
                  <a:lnTo>
                    <a:pt x="83347" y="57970"/>
                  </a:lnTo>
                  <a:lnTo>
                    <a:pt x="81798" y="59264"/>
                  </a:lnTo>
                  <a:lnTo>
                    <a:pt x="80601" y="59811"/>
                  </a:lnTo>
                  <a:lnTo>
                    <a:pt x="75718" y="60026"/>
                  </a:lnTo>
                  <a:lnTo>
                    <a:pt x="74034" y="61130"/>
                  </a:lnTo>
                  <a:lnTo>
                    <a:pt x="73351" y="62817"/>
                  </a:lnTo>
                  <a:lnTo>
                    <a:pt x="71529" y="64190"/>
                  </a:lnTo>
                  <a:lnTo>
                    <a:pt x="65233" y="65552"/>
                  </a:lnTo>
                  <a:lnTo>
                    <a:pt x="60291" y="65707"/>
                  </a:lnTo>
                  <a:lnTo>
                    <a:pt x="58753" y="64130"/>
                  </a:lnTo>
                  <a:lnTo>
                    <a:pt x="58382" y="59699"/>
                  </a:lnTo>
                  <a:lnTo>
                    <a:pt x="55053" y="52137"/>
                  </a:lnTo>
                  <a:lnTo>
                    <a:pt x="54258" y="46925"/>
                  </a:lnTo>
                  <a:lnTo>
                    <a:pt x="53427" y="47572"/>
                  </a:lnTo>
                  <a:lnTo>
                    <a:pt x="51662" y="48178"/>
                  </a:lnTo>
                  <a:lnTo>
                    <a:pt x="51066" y="49473"/>
                  </a:lnTo>
                  <a:lnTo>
                    <a:pt x="50622" y="53318"/>
                  </a:lnTo>
                  <a:lnTo>
                    <a:pt x="49970" y="54629"/>
                  </a:lnTo>
                  <a:lnTo>
                    <a:pt x="48606" y="54504"/>
                  </a:lnTo>
                  <a:lnTo>
                    <a:pt x="45810" y="53127"/>
                  </a:lnTo>
                  <a:lnTo>
                    <a:pt x="42091" y="51859"/>
                  </a:lnTo>
                  <a:lnTo>
                    <a:pt x="37351" y="43715"/>
                  </a:lnTo>
                  <a:lnTo>
                    <a:pt x="36837" y="42182"/>
                  </a:lnTo>
                  <a:lnTo>
                    <a:pt x="35916" y="40353"/>
                  </a:lnTo>
                  <a:lnTo>
                    <a:pt x="32251" y="39583"/>
                  </a:lnTo>
                  <a:lnTo>
                    <a:pt x="29127" y="38211"/>
                  </a:lnTo>
                  <a:lnTo>
                    <a:pt x="25716" y="37999"/>
                  </a:lnTo>
                  <a:lnTo>
                    <a:pt x="23972" y="38771"/>
                  </a:lnTo>
                  <a:lnTo>
                    <a:pt x="22190" y="37788"/>
                  </a:lnTo>
                  <a:lnTo>
                    <a:pt x="21883" y="35559"/>
                  </a:lnTo>
                  <a:lnTo>
                    <a:pt x="18307" y="36559"/>
                  </a:lnTo>
                  <a:lnTo>
                    <a:pt x="13717" y="36212"/>
                  </a:lnTo>
                  <a:lnTo>
                    <a:pt x="9611" y="35257"/>
                  </a:lnTo>
                  <a:lnTo>
                    <a:pt x="6803" y="35767"/>
                  </a:lnTo>
                  <a:lnTo>
                    <a:pt x="4455" y="37347"/>
                  </a:lnTo>
                  <a:lnTo>
                    <a:pt x="4780" y="41405"/>
                  </a:lnTo>
                  <a:lnTo>
                    <a:pt x="4089" y="42202"/>
                  </a:lnTo>
                  <a:lnTo>
                    <a:pt x="3980" y="40546"/>
                  </a:lnTo>
                  <a:lnTo>
                    <a:pt x="3162" y="38638"/>
                  </a:lnTo>
                  <a:lnTo>
                    <a:pt x="2180" y="37057"/>
                  </a:lnTo>
                  <a:lnTo>
                    <a:pt x="109" y="35422"/>
                  </a:lnTo>
                  <a:lnTo>
                    <a:pt x="0" y="34821"/>
                  </a:lnTo>
                  <a:lnTo>
                    <a:pt x="823" y="33991"/>
                  </a:lnTo>
                  <a:lnTo>
                    <a:pt x="4579" y="31622"/>
                  </a:lnTo>
                  <a:lnTo>
                    <a:pt x="5044" y="30632"/>
                  </a:lnTo>
                  <a:lnTo>
                    <a:pt x="5104" y="28570"/>
                  </a:lnTo>
                  <a:lnTo>
                    <a:pt x="4742" y="26599"/>
                  </a:lnTo>
                  <a:lnTo>
                    <a:pt x="3048" y="23696"/>
                  </a:lnTo>
                  <a:lnTo>
                    <a:pt x="4016" y="21900"/>
                  </a:lnTo>
                  <a:lnTo>
                    <a:pt x="5953" y="20461"/>
                  </a:lnTo>
                  <a:lnTo>
                    <a:pt x="7940" y="19323"/>
                  </a:lnTo>
                  <a:lnTo>
                    <a:pt x="8276" y="18840"/>
                  </a:lnTo>
                  <a:lnTo>
                    <a:pt x="7908" y="17855"/>
                  </a:lnTo>
                  <a:lnTo>
                    <a:pt x="6750" y="16789"/>
                  </a:lnTo>
                  <a:lnTo>
                    <a:pt x="4034" y="14977"/>
                  </a:lnTo>
                  <a:lnTo>
                    <a:pt x="2404" y="14860"/>
                  </a:lnTo>
                  <a:lnTo>
                    <a:pt x="2335" y="9643"/>
                  </a:lnTo>
                  <a:lnTo>
                    <a:pt x="2418" y="4108"/>
                  </a:lnTo>
                  <a:lnTo>
                    <a:pt x="2826" y="3559"/>
                  </a:lnTo>
                  <a:lnTo>
                    <a:pt x="3824" y="3228"/>
                  </a:lnTo>
                  <a:lnTo>
                    <a:pt x="4619" y="2386"/>
                  </a:lnTo>
                  <a:lnTo>
                    <a:pt x="5066" y="747"/>
                  </a:lnTo>
                  <a:lnTo>
                    <a:pt x="6254" y="167"/>
                  </a:lnTo>
                  <a:lnTo>
                    <a:pt x="8399" y="1430"/>
                  </a:lnTo>
                  <a:lnTo>
                    <a:pt x="10590" y="2542"/>
                  </a:lnTo>
                  <a:lnTo>
                    <a:pt x="11497" y="2172"/>
                  </a:lnTo>
                  <a:lnTo>
                    <a:pt x="12181" y="1631"/>
                  </a:lnTo>
                  <a:lnTo>
                    <a:pt x="12659" y="1095"/>
                  </a:lnTo>
                  <a:lnTo>
                    <a:pt x="12815" y="585"/>
                  </a:lnTo>
                  <a:lnTo>
                    <a:pt x="14563" y="2061"/>
                  </a:lnTo>
                  <a:lnTo>
                    <a:pt x="18143" y="4678"/>
                  </a:lnTo>
                  <a:lnTo>
                    <a:pt x="18353" y="5966"/>
                  </a:lnTo>
                  <a:lnTo>
                    <a:pt x="18015" y="7201"/>
                  </a:lnTo>
                  <a:lnTo>
                    <a:pt x="19001" y="10740"/>
                  </a:lnTo>
                  <a:lnTo>
                    <a:pt x="20860" y="11253"/>
                  </a:lnTo>
                  <a:lnTo>
                    <a:pt x="22727" y="10567"/>
                  </a:lnTo>
                  <a:lnTo>
                    <a:pt x="23190" y="11222"/>
                  </a:lnTo>
                  <a:lnTo>
                    <a:pt x="22843" y="11875"/>
                  </a:lnTo>
                  <a:lnTo>
                    <a:pt x="21883" y="12606"/>
                  </a:lnTo>
                  <a:lnTo>
                    <a:pt x="21641" y="15650"/>
                  </a:lnTo>
                  <a:lnTo>
                    <a:pt x="24705" y="17071"/>
                  </a:lnTo>
                  <a:lnTo>
                    <a:pt x="26237" y="18321"/>
                  </a:lnTo>
                  <a:lnTo>
                    <a:pt x="31314" y="17734"/>
                  </a:lnTo>
                  <a:lnTo>
                    <a:pt x="33186" y="18065"/>
                  </a:lnTo>
                  <a:lnTo>
                    <a:pt x="34462" y="17703"/>
                  </a:lnTo>
                  <a:lnTo>
                    <a:pt x="33046" y="15260"/>
                  </a:lnTo>
                  <a:lnTo>
                    <a:pt x="31148" y="13452"/>
                  </a:lnTo>
                  <a:lnTo>
                    <a:pt x="31305" y="12640"/>
                  </a:lnTo>
                  <a:lnTo>
                    <a:pt x="32745" y="13240"/>
                  </a:lnTo>
                  <a:lnTo>
                    <a:pt x="33844" y="14472"/>
                  </a:lnTo>
                  <a:lnTo>
                    <a:pt x="36342" y="15997"/>
                  </a:lnTo>
                  <a:lnTo>
                    <a:pt x="40946" y="21301"/>
                  </a:lnTo>
                  <a:lnTo>
                    <a:pt x="46219" y="22584"/>
                  </a:lnTo>
                  <a:lnTo>
                    <a:pt x="50392" y="22414"/>
                  </a:lnTo>
                  <a:lnTo>
                    <a:pt x="54280" y="21698"/>
                  </a:lnTo>
                  <a:lnTo>
                    <a:pt x="60481" y="19637"/>
                  </a:lnTo>
                  <a:lnTo>
                    <a:pt x="64964" y="15916"/>
                  </a:lnTo>
                  <a:lnTo>
                    <a:pt x="68545" y="14256"/>
                  </a:lnTo>
                  <a:lnTo>
                    <a:pt x="80145" y="10720"/>
                  </a:lnTo>
                  <a:lnTo>
                    <a:pt x="84266" y="7023"/>
                  </a:lnTo>
                  <a:lnTo>
                    <a:pt x="86004" y="6536"/>
                  </a:lnTo>
                  <a:lnTo>
                    <a:pt x="87662" y="6073"/>
                  </a:lnTo>
                  <a:lnTo>
                    <a:pt x="91309" y="3276"/>
                  </a:lnTo>
                  <a:lnTo>
                    <a:pt x="93267" y="1095"/>
                  </a:lnTo>
                  <a:lnTo>
                    <a:pt x="95338" y="0"/>
                  </a:lnTo>
                  <a:lnTo>
                    <a:pt x="101468" y="790"/>
                  </a:lnTo>
                  <a:lnTo>
                    <a:pt x="105443" y="1821"/>
                  </a:lnTo>
                  <a:lnTo>
                    <a:pt x="108189" y="1687"/>
                  </a:lnTo>
                  <a:lnTo>
                    <a:pt x="110830" y="2415"/>
                  </a:lnTo>
                  <a:lnTo>
                    <a:pt x="111982" y="4003"/>
                  </a:lnTo>
                  <a:lnTo>
                    <a:pt x="113180" y="4680"/>
                  </a:lnTo>
                  <a:lnTo>
                    <a:pt x="119666" y="4506"/>
                  </a:lnTo>
                  <a:lnTo>
                    <a:pt x="124988" y="5293"/>
                  </a:lnTo>
                  <a:lnTo>
                    <a:pt x="136638" y="9991"/>
                  </a:lnTo>
                  <a:lnTo>
                    <a:pt x="143600" y="14638"/>
                  </a:lnTo>
                  <a:lnTo>
                    <a:pt x="147292" y="19575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4"/>
            <p:cNvSpPr/>
            <p:nvPr/>
          </p:nvSpPr>
          <p:spPr>
            <a:xfrm>
              <a:off x="3012850" y="4117570"/>
              <a:ext cx="1660" cy="2469"/>
            </a:xfrm>
            <a:custGeom>
              <a:avLst/>
              <a:pathLst>
                <a:path w="1660" h="2469">
                  <a:moveTo>
                    <a:pt x="1660" y="2048"/>
                  </a:moveTo>
                  <a:lnTo>
                    <a:pt x="1387" y="2469"/>
                  </a:lnTo>
                  <a:lnTo>
                    <a:pt x="816" y="2112"/>
                  </a:lnTo>
                  <a:lnTo>
                    <a:pt x="220" y="1311"/>
                  </a:lnTo>
                  <a:lnTo>
                    <a:pt x="0" y="469"/>
                  </a:lnTo>
                  <a:lnTo>
                    <a:pt x="554" y="0"/>
                  </a:lnTo>
                  <a:lnTo>
                    <a:pt x="1286" y="286"/>
                  </a:lnTo>
                  <a:lnTo>
                    <a:pt x="1640" y="114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5"/>
            <p:cNvSpPr/>
            <p:nvPr/>
          </p:nvSpPr>
          <p:spPr>
            <a:xfrm>
              <a:off x="4312021" y="3446576"/>
              <a:ext cx="349607" cy="505808"/>
            </a:xfrm>
            <a:custGeom>
              <a:avLst/>
              <a:pathLst>
                <a:path w="349607" h="505808">
                  <a:moveTo>
                    <a:pt x="314217" y="115902"/>
                  </a:moveTo>
                  <a:lnTo>
                    <a:pt x="314048" y="117704"/>
                  </a:lnTo>
                  <a:lnTo>
                    <a:pt x="313166" y="118425"/>
                  </a:lnTo>
                  <a:lnTo>
                    <a:pt x="311802" y="118587"/>
                  </a:lnTo>
                  <a:lnTo>
                    <a:pt x="309716" y="117302"/>
                  </a:lnTo>
                  <a:lnTo>
                    <a:pt x="308191" y="117621"/>
                  </a:lnTo>
                  <a:lnTo>
                    <a:pt x="306666" y="117704"/>
                  </a:lnTo>
                  <a:lnTo>
                    <a:pt x="304518" y="116207"/>
                  </a:lnTo>
                  <a:lnTo>
                    <a:pt x="303779" y="114733"/>
                  </a:lnTo>
                  <a:lnTo>
                    <a:pt x="302093" y="113529"/>
                  </a:lnTo>
                  <a:lnTo>
                    <a:pt x="298611" y="114013"/>
                  </a:lnTo>
                  <a:lnTo>
                    <a:pt x="295739" y="114042"/>
                  </a:lnTo>
                  <a:lnTo>
                    <a:pt x="293335" y="113772"/>
                  </a:lnTo>
                  <a:lnTo>
                    <a:pt x="291181" y="114172"/>
                  </a:lnTo>
                  <a:lnTo>
                    <a:pt x="289344" y="115726"/>
                  </a:lnTo>
                  <a:lnTo>
                    <a:pt x="287973" y="117542"/>
                  </a:lnTo>
                  <a:lnTo>
                    <a:pt x="286368" y="119067"/>
                  </a:lnTo>
                  <a:lnTo>
                    <a:pt x="281655" y="120082"/>
                  </a:lnTo>
                  <a:lnTo>
                    <a:pt x="279147" y="120109"/>
                  </a:lnTo>
                  <a:lnTo>
                    <a:pt x="276887" y="121107"/>
                  </a:lnTo>
                  <a:lnTo>
                    <a:pt x="273530" y="121474"/>
                  </a:lnTo>
                  <a:lnTo>
                    <a:pt x="271235" y="122362"/>
                  </a:lnTo>
                  <a:lnTo>
                    <a:pt x="267172" y="122848"/>
                  </a:lnTo>
                  <a:lnTo>
                    <a:pt x="262298" y="123320"/>
                  </a:lnTo>
                  <a:lnTo>
                    <a:pt x="259578" y="124672"/>
                  </a:lnTo>
                  <a:lnTo>
                    <a:pt x="258493" y="125260"/>
                  </a:lnTo>
                  <a:lnTo>
                    <a:pt x="255727" y="127131"/>
                  </a:lnTo>
                  <a:lnTo>
                    <a:pt x="250911" y="130077"/>
                  </a:lnTo>
                  <a:lnTo>
                    <a:pt x="248257" y="131103"/>
                  </a:lnTo>
                  <a:lnTo>
                    <a:pt x="245047" y="134287"/>
                  </a:lnTo>
                  <a:lnTo>
                    <a:pt x="241196" y="137280"/>
                  </a:lnTo>
                  <a:lnTo>
                    <a:pt x="238698" y="138872"/>
                  </a:lnTo>
                  <a:lnTo>
                    <a:pt x="235018" y="139606"/>
                  </a:lnTo>
                  <a:lnTo>
                    <a:pt x="233494" y="140408"/>
                  </a:lnTo>
                  <a:lnTo>
                    <a:pt x="232930" y="141374"/>
                  </a:lnTo>
                  <a:lnTo>
                    <a:pt x="233253" y="142494"/>
                  </a:lnTo>
                  <a:lnTo>
                    <a:pt x="232632" y="145376"/>
                  </a:lnTo>
                  <a:lnTo>
                    <a:pt x="231508" y="150700"/>
                  </a:lnTo>
                  <a:lnTo>
                    <a:pt x="231196" y="153310"/>
                  </a:lnTo>
                  <a:lnTo>
                    <a:pt x="230929" y="154559"/>
                  </a:lnTo>
                  <a:lnTo>
                    <a:pt x="228492" y="158834"/>
                  </a:lnTo>
                  <a:lnTo>
                    <a:pt x="225872" y="162809"/>
                  </a:lnTo>
                  <a:lnTo>
                    <a:pt x="224587" y="165443"/>
                  </a:lnTo>
                  <a:lnTo>
                    <a:pt x="223864" y="167370"/>
                  </a:lnTo>
                  <a:lnTo>
                    <a:pt x="224667" y="168973"/>
                  </a:lnTo>
                  <a:lnTo>
                    <a:pt x="225738" y="171852"/>
                  </a:lnTo>
                  <a:lnTo>
                    <a:pt x="226633" y="174165"/>
                  </a:lnTo>
                  <a:lnTo>
                    <a:pt x="226882" y="175727"/>
                  </a:lnTo>
                  <a:lnTo>
                    <a:pt x="226578" y="177522"/>
                  </a:lnTo>
                  <a:lnTo>
                    <a:pt x="225470" y="179163"/>
                  </a:lnTo>
                  <a:lnTo>
                    <a:pt x="223732" y="180237"/>
                  </a:lnTo>
                  <a:lnTo>
                    <a:pt x="221379" y="180531"/>
                  </a:lnTo>
                  <a:lnTo>
                    <a:pt x="216559" y="183427"/>
                  </a:lnTo>
                  <a:lnTo>
                    <a:pt x="211180" y="187690"/>
                  </a:lnTo>
                  <a:lnTo>
                    <a:pt x="209424" y="189679"/>
                  </a:lnTo>
                  <a:lnTo>
                    <a:pt x="208922" y="191552"/>
                  </a:lnTo>
                  <a:lnTo>
                    <a:pt x="208138" y="194491"/>
                  </a:lnTo>
                  <a:lnTo>
                    <a:pt x="208459" y="196016"/>
                  </a:lnTo>
                  <a:lnTo>
                    <a:pt x="209421" y="197057"/>
                  </a:lnTo>
                  <a:lnTo>
                    <a:pt x="210384" y="199546"/>
                  </a:lnTo>
                  <a:lnTo>
                    <a:pt x="210465" y="200830"/>
                  </a:lnTo>
                  <a:lnTo>
                    <a:pt x="209663" y="201551"/>
                  </a:lnTo>
                  <a:lnTo>
                    <a:pt x="208138" y="201713"/>
                  </a:lnTo>
                  <a:lnTo>
                    <a:pt x="206774" y="201953"/>
                  </a:lnTo>
                  <a:lnTo>
                    <a:pt x="205731" y="202595"/>
                  </a:lnTo>
                  <a:lnTo>
                    <a:pt x="204689" y="202433"/>
                  </a:lnTo>
                  <a:lnTo>
                    <a:pt x="203726" y="202754"/>
                  </a:lnTo>
                  <a:lnTo>
                    <a:pt x="203726" y="203799"/>
                  </a:lnTo>
                  <a:lnTo>
                    <a:pt x="204047" y="205002"/>
                  </a:lnTo>
                  <a:lnTo>
                    <a:pt x="203886" y="206284"/>
                  </a:lnTo>
                  <a:lnTo>
                    <a:pt x="203244" y="207088"/>
                  </a:lnTo>
                  <a:lnTo>
                    <a:pt x="202683" y="207650"/>
                  </a:lnTo>
                  <a:lnTo>
                    <a:pt x="203244" y="208451"/>
                  </a:lnTo>
                  <a:lnTo>
                    <a:pt x="204207" y="209174"/>
                  </a:lnTo>
                  <a:lnTo>
                    <a:pt x="205651" y="210378"/>
                  </a:lnTo>
                  <a:lnTo>
                    <a:pt x="207656" y="212704"/>
                  </a:lnTo>
                  <a:lnTo>
                    <a:pt x="209181" y="213106"/>
                  </a:lnTo>
                  <a:lnTo>
                    <a:pt x="210465" y="213908"/>
                  </a:lnTo>
                  <a:lnTo>
                    <a:pt x="210626" y="215192"/>
                  </a:lnTo>
                  <a:lnTo>
                    <a:pt x="210144" y="216474"/>
                  </a:lnTo>
                  <a:lnTo>
                    <a:pt x="209020" y="217035"/>
                  </a:lnTo>
                  <a:lnTo>
                    <a:pt x="208941" y="218161"/>
                  </a:lnTo>
                  <a:lnTo>
                    <a:pt x="210465" y="219524"/>
                  </a:lnTo>
                  <a:lnTo>
                    <a:pt x="211508" y="220487"/>
                  </a:lnTo>
                  <a:lnTo>
                    <a:pt x="212552" y="221931"/>
                  </a:lnTo>
                  <a:lnTo>
                    <a:pt x="213514" y="223936"/>
                  </a:lnTo>
                  <a:lnTo>
                    <a:pt x="213514" y="225220"/>
                  </a:lnTo>
                  <a:lnTo>
                    <a:pt x="214557" y="226823"/>
                  </a:lnTo>
                  <a:lnTo>
                    <a:pt x="215199" y="228189"/>
                  </a:lnTo>
                  <a:lnTo>
                    <a:pt x="215199" y="229473"/>
                  </a:lnTo>
                  <a:lnTo>
                    <a:pt x="216884" y="230755"/>
                  </a:lnTo>
                  <a:lnTo>
                    <a:pt x="218328" y="231719"/>
                  </a:lnTo>
                  <a:lnTo>
                    <a:pt x="219371" y="232601"/>
                  </a:lnTo>
                  <a:lnTo>
                    <a:pt x="220414" y="233162"/>
                  </a:lnTo>
                  <a:lnTo>
                    <a:pt x="220654" y="234126"/>
                  </a:lnTo>
                  <a:lnTo>
                    <a:pt x="220515" y="235586"/>
                  </a:lnTo>
                  <a:lnTo>
                    <a:pt x="222015" y="237990"/>
                  </a:lnTo>
                  <a:lnTo>
                    <a:pt x="224760" y="239796"/>
                  </a:lnTo>
                  <a:lnTo>
                    <a:pt x="226986" y="242413"/>
                  </a:lnTo>
                  <a:lnTo>
                    <a:pt x="228425" y="244313"/>
                  </a:lnTo>
                  <a:lnTo>
                    <a:pt x="231091" y="247363"/>
                  </a:lnTo>
                  <a:lnTo>
                    <a:pt x="231192" y="250871"/>
                  </a:lnTo>
                  <a:lnTo>
                    <a:pt x="227890" y="254894"/>
                  </a:lnTo>
                  <a:lnTo>
                    <a:pt x="224586" y="258921"/>
                  </a:lnTo>
                  <a:lnTo>
                    <a:pt x="229993" y="258810"/>
                  </a:lnTo>
                  <a:lnTo>
                    <a:pt x="235506" y="258891"/>
                  </a:lnTo>
                  <a:lnTo>
                    <a:pt x="241276" y="260043"/>
                  </a:lnTo>
                  <a:lnTo>
                    <a:pt x="245164" y="261153"/>
                  </a:lnTo>
                  <a:lnTo>
                    <a:pt x="247532" y="261649"/>
                  </a:lnTo>
                  <a:lnTo>
                    <a:pt x="249218" y="262934"/>
                  </a:lnTo>
                  <a:lnTo>
                    <a:pt x="250020" y="264939"/>
                  </a:lnTo>
                  <a:lnTo>
                    <a:pt x="250662" y="266577"/>
                  </a:lnTo>
                  <a:lnTo>
                    <a:pt x="250824" y="268949"/>
                  </a:lnTo>
                  <a:lnTo>
                    <a:pt x="253231" y="270876"/>
                  </a:lnTo>
                  <a:lnTo>
                    <a:pt x="253058" y="272703"/>
                  </a:lnTo>
                  <a:lnTo>
                    <a:pt x="252989" y="275288"/>
                  </a:lnTo>
                  <a:lnTo>
                    <a:pt x="254056" y="275328"/>
                  </a:lnTo>
                  <a:lnTo>
                    <a:pt x="261117" y="275339"/>
                  </a:lnTo>
                  <a:lnTo>
                    <a:pt x="268839" y="275353"/>
                  </a:lnTo>
                  <a:lnTo>
                    <a:pt x="276262" y="274870"/>
                  </a:lnTo>
                  <a:lnTo>
                    <a:pt x="279066" y="274246"/>
                  </a:lnTo>
                  <a:lnTo>
                    <a:pt x="282455" y="271108"/>
                  </a:lnTo>
                  <a:lnTo>
                    <a:pt x="284487" y="270177"/>
                  </a:lnTo>
                  <a:lnTo>
                    <a:pt x="286449" y="268711"/>
                  </a:lnTo>
                  <a:lnTo>
                    <a:pt x="288832" y="266040"/>
                  </a:lnTo>
                  <a:lnTo>
                    <a:pt x="290719" y="264831"/>
                  </a:lnTo>
                  <a:lnTo>
                    <a:pt x="292315" y="263349"/>
                  </a:lnTo>
                  <a:lnTo>
                    <a:pt x="294692" y="261865"/>
                  </a:lnTo>
                  <a:lnTo>
                    <a:pt x="295675" y="260767"/>
                  </a:lnTo>
                  <a:lnTo>
                    <a:pt x="296476" y="260365"/>
                  </a:lnTo>
                  <a:lnTo>
                    <a:pt x="298322" y="259641"/>
                  </a:lnTo>
                  <a:lnTo>
                    <a:pt x="297519" y="261088"/>
                  </a:lnTo>
                  <a:lnTo>
                    <a:pt x="296909" y="262569"/>
                  </a:lnTo>
                  <a:lnTo>
                    <a:pt x="296718" y="264699"/>
                  </a:lnTo>
                  <a:lnTo>
                    <a:pt x="297600" y="267022"/>
                  </a:lnTo>
                  <a:lnTo>
                    <a:pt x="296866" y="268760"/>
                  </a:lnTo>
                  <a:lnTo>
                    <a:pt x="295675" y="270314"/>
                  </a:lnTo>
                  <a:lnTo>
                    <a:pt x="295656" y="274406"/>
                  </a:lnTo>
                  <a:lnTo>
                    <a:pt x="295630" y="280202"/>
                  </a:lnTo>
                  <a:lnTo>
                    <a:pt x="295607" y="285170"/>
                  </a:lnTo>
                  <a:lnTo>
                    <a:pt x="295580" y="291380"/>
                  </a:lnTo>
                  <a:lnTo>
                    <a:pt x="295546" y="298421"/>
                  </a:lnTo>
                  <a:lnTo>
                    <a:pt x="295525" y="303103"/>
                  </a:lnTo>
                  <a:lnTo>
                    <a:pt x="296790" y="302180"/>
                  </a:lnTo>
                  <a:lnTo>
                    <a:pt x="298539" y="301351"/>
                  </a:lnTo>
                  <a:lnTo>
                    <a:pt x="300815" y="303505"/>
                  </a:lnTo>
                  <a:lnTo>
                    <a:pt x="302435" y="304439"/>
                  </a:lnTo>
                  <a:lnTo>
                    <a:pt x="303824" y="304663"/>
                  </a:lnTo>
                  <a:lnTo>
                    <a:pt x="305251" y="304595"/>
                  </a:lnTo>
                  <a:lnTo>
                    <a:pt x="307194" y="304136"/>
                  </a:lnTo>
                  <a:lnTo>
                    <a:pt x="311443" y="302334"/>
                  </a:lnTo>
                  <a:lnTo>
                    <a:pt x="314371" y="300882"/>
                  </a:lnTo>
                  <a:lnTo>
                    <a:pt x="317702" y="300979"/>
                  </a:lnTo>
                  <a:lnTo>
                    <a:pt x="322283" y="301551"/>
                  </a:lnTo>
                  <a:lnTo>
                    <a:pt x="324920" y="301486"/>
                  </a:lnTo>
                  <a:lnTo>
                    <a:pt x="328374" y="307483"/>
                  </a:lnTo>
                  <a:lnTo>
                    <a:pt x="330905" y="311871"/>
                  </a:lnTo>
                  <a:lnTo>
                    <a:pt x="333787" y="316874"/>
                  </a:lnTo>
                  <a:lnTo>
                    <a:pt x="336108" y="320900"/>
                  </a:lnTo>
                  <a:lnTo>
                    <a:pt x="339633" y="327018"/>
                  </a:lnTo>
                  <a:lnTo>
                    <a:pt x="342677" y="332299"/>
                  </a:lnTo>
                  <a:lnTo>
                    <a:pt x="345919" y="337926"/>
                  </a:lnTo>
                  <a:lnTo>
                    <a:pt x="349607" y="344324"/>
                  </a:lnTo>
                  <a:lnTo>
                    <a:pt x="348422" y="345949"/>
                  </a:lnTo>
                  <a:lnTo>
                    <a:pt x="347461" y="347247"/>
                  </a:lnTo>
                  <a:lnTo>
                    <a:pt x="347566" y="349444"/>
                  </a:lnTo>
                  <a:lnTo>
                    <a:pt x="346109" y="350615"/>
                  </a:lnTo>
                  <a:lnTo>
                    <a:pt x="344566" y="351322"/>
                  </a:lnTo>
                  <a:lnTo>
                    <a:pt x="342740" y="353170"/>
                  </a:lnTo>
                  <a:lnTo>
                    <a:pt x="341500" y="354773"/>
                  </a:lnTo>
                  <a:lnTo>
                    <a:pt x="341447" y="357054"/>
                  </a:lnTo>
                  <a:lnTo>
                    <a:pt x="341675" y="368652"/>
                  </a:lnTo>
                  <a:lnTo>
                    <a:pt x="341366" y="371804"/>
                  </a:lnTo>
                  <a:lnTo>
                    <a:pt x="340425" y="374514"/>
                  </a:lnTo>
                  <a:lnTo>
                    <a:pt x="339449" y="375882"/>
                  </a:lnTo>
                  <a:lnTo>
                    <a:pt x="338861" y="376956"/>
                  </a:lnTo>
                  <a:lnTo>
                    <a:pt x="340272" y="379649"/>
                  </a:lnTo>
                  <a:lnTo>
                    <a:pt x="341620" y="385057"/>
                  </a:lnTo>
                  <a:lnTo>
                    <a:pt x="342637" y="386126"/>
                  </a:lnTo>
                  <a:lnTo>
                    <a:pt x="343902" y="388328"/>
                  </a:lnTo>
                  <a:lnTo>
                    <a:pt x="344477" y="390411"/>
                  </a:lnTo>
                  <a:lnTo>
                    <a:pt x="344216" y="391216"/>
                  </a:lnTo>
                  <a:lnTo>
                    <a:pt x="341689" y="392198"/>
                  </a:lnTo>
                  <a:lnTo>
                    <a:pt x="340785" y="393045"/>
                  </a:lnTo>
                  <a:lnTo>
                    <a:pt x="340546" y="396146"/>
                  </a:lnTo>
                  <a:lnTo>
                    <a:pt x="339451" y="397261"/>
                  </a:lnTo>
                  <a:lnTo>
                    <a:pt x="337600" y="398718"/>
                  </a:lnTo>
                  <a:lnTo>
                    <a:pt x="336413" y="400394"/>
                  </a:lnTo>
                  <a:lnTo>
                    <a:pt x="335402" y="401543"/>
                  </a:lnTo>
                  <a:lnTo>
                    <a:pt x="334418" y="402221"/>
                  </a:lnTo>
                  <a:lnTo>
                    <a:pt x="333936" y="404266"/>
                  </a:lnTo>
                  <a:lnTo>
                    <a:pt x="333281" y="406333"/>
                  </a:lnTo>
                  <a:lnTo>
                    <a:pt x="330975" y="407699"/>
                  </a:lnTo>
                  <a:lnTo>
                    <a:pt x="330581" y="410246"/>
                  </a:lnTo>
                  <a:lnTo>
                    <a:pt x="330554" y="412332"/>
                  </a:lnTo>
                  <a:lnTo>
                    <a:pt x="331770" y="414432"/>
                  </a:lnTo>
                  <a:lnTo>
                    <a:pt x="335738" y="418847"/>
                  </a:lnTo>
                  <a:lnTo>
                    <a:pt x="336143" y="419894"/>
                  </a:lnTo>
                  <a:lnTo>
                    <a:pt x="333882" y="422555"/>
                  </a:lnTo>
                  <a:lnTo>
                    <a:pt x="332566" y="424393"/>
                  </a:lnTo>
                  <a:lnTo>
                    <a:pt x="329344" y="430030"/>
                  </a:lnTo>
                  <a:lnTo>
                    <a:pt x="329278" y="431058"/>
                  </a:lnTo>
                  <a:lnTo>
                    <a:pt x="330080" y="433719"/>
                  </a:lnTo>
                  <a:lnTo>
                    <a:pt x="334896" y="445110"/>
                  </a:lnTo>
                  <a:lnTo>
                    <a:pt x="335714" y="446041"/>
                  </a:lnTo>
                  <a:lnTo>
                    <a:pt x="337201" y="447123"/>
                  </a:lnTo>
                  <a:lnTo>
                    <a:pt x="339631" y="447004"/>
                  </a:lnTo>
                  <a:lnTo>
                    <a:pt x="343300" y="448227"/>
                  </a:lnTo>
                  <a:lnTo>
                    <a:pt x="345087" y="449633"/>
                  </a:lnTo>
                  <a:lnTo>
                    <a:pt x="345254" y="450326"/>
                  </a:lnTo>
                  <a:lnTo>
                    <a:pt x="344838" y="450793"/>
                  </a:lnTo>
                  <a:lnTo>
                    <a:pt x="342898" y="451741"/>
                  </a:lnTo>
                  <a:lnTo>
                    <a:pt x="340736" y="452974"/>
                  </a:lnTo>
                  <a:lnTo>
                    <a:pt x="340000" y="454142"/>
                  </a:lnTo>
                  <a:lnTo>
                    <a:pt x="339849" y="455985"/>
                  </a:lnTo>
                  <a:lnTo>
                    <a:pt x="340337" y="458735"/>
                  </a:lnTo>
                  <a:lnTo>
                    <a:pt x="339402" y="459623"/>
                  </a:lnTo>
                  <a:lnTo>
                    <a:pt x="337247" y="460695"/>
                  </a:lnTo>
                  <a:lnTo>
                    <a:pt x="335388" y="462225"/>
                  </a:lnTo>
                  <a:lnTo>
                    <a:pt x="333524" y="464780"/>
                  </a:lnTo>
                  <a:lnTo>
                    <a:pt x="330366" y="468661"/>
                  </a:lnTo>
                  <a:lnTo>
                    <a:pt x="329272" y="469730"/>
                  </a:lnTo>
                  <a:lnTo>
                    <a:pt x="328796" y="471065"/>
                  </a:lnTo>
                  <a:lnTo>
                    <a:pt x="327000" y="471519"/>
                  </a:lnTo>
                  <a:lnTo>
                    <a:pt x="323642" y="474155"/>
                  </a:lnTo>
                  <a:lnTo>
                    <a:pt x="323066" y="475491"/>
                  </a:lnTo>
                  <a:lnTo>
                    <a:pt x="323614" y="476760"/>
                  </a:lnTo>
                  <a:lnTo>
                    <a:pt x="325328" y="477823"/>
                  </a:lnTo>
                  <a:lnTo>
                    <a:pt x="326486" y="479372"/>
                  </a:lnTo>
                  <a:lnTo>
                    <a:pt x="326788" y="481344"/>
                  </a:lnTo>
                  <a:lnTo>
                    <a:pt x="326790" y="482607"/>
                  </a:lnTo>
                  <a:lnTo>
                    <a:pt x="324704" y="484464"/>
                  </a:lnTo>
                  <a:lnTo>
                    <a:pt x="321986" y="486580"/>
                  </a:lnTo>
                  <a:lnTo>
                    <a:pt x="318633" y="486998"/>
                  </a:lnTo>
                  <a:lnTo>
                    <a:pt x="317362" y="488072"/>
                  </a:lnTo>
                  <a:lnTo>
                    <a:pt x="317655" y="490320"/>
                  </a:lnTo>
                  <a:lnTo>
                    <a:pt x="318734" y="493494"/>
                  </a:lnTo>
                  <a:lnTo>
                    <a:pt x="318730" y="495987"/>
                  </a:lnTo>
                  <a:lnTo>
                    <a:pt x="317705" y="498840"/>
                  </a:lnTo>
                  <a:lnTo>
                    <a:pt x="315310" y="501951"/>
                  </a:lnTo>
                  <a:lnTo>
                    <a:pt x="311642" y="504091"/>
                  </a:lnTo>
                  <a:lnTo>
                    <a:pt x="308196" y="505243"/>
                  </a:lnTo>
                  <a:lnTo>
                    <a:pt x="305475" y="505249"/>
                  </a:lnTo>
                  <a:lnTo>
                    <a:pt x="302844" y="505476"/>
                  </a:lnTo>
                  <a:lnTo>
                    <a:pt x="301717" y="505808"/>
                  </a:lnTo>
                  <a:lnTo>
                    <a:pt x="299690" y="503932"/>
                  </a:lnTo>
                  <a:lnTo>
                    <a:pt x="290685" y="497709"/>
                  </a:lnTo>
                  <a:lnTo>
                    <a:pt x="287252" y="494379"/>
                  </a:lnTo>
                  <a:lnTo>
                    <a:pt x="284077" y="492822"/>
                  </a:lnTo>
                  <a:lnTo>
                    <a:pt x="276330" y="487484"/>
                  </a:lnTo>
                  <a:lnTo>
                    <a:pt x="275556" y="485770"/>
                  </a:lnTo>
                  <a:lnTo>
                    <a:pt x="274604" y="480284"/>
                  </a:lnTo>
                  <a:lnTo>
                    <a:pt x="273596" y="478738"/>
                  </a:lnTo>
                  <a:lnTo>
                    <a:pt x="270934" y="476757"/>
                  </a:lnTo>
                  <a:lnTo>
                    <a:pt x="264240" y="474118"/>
                  </a:lnTo>
                  <a:lnTo>
                    <a:pt x="261645" y="472798"/>
                  </a:lnTo>
                  <a:lnTo>
                    <a:pt x="258922" y="470393"/>
                  </a:lnTo>
                  <a:lnTo>
                    <a:pt x="254932" y="468693"/>
                  </a:lnTo>
                  <a:lnTo>
                    <a:pt x="250584" y="465201"/>
                  </a:lnTo>
                  <a:lnTo>
                    <a:pt x="247990" y="462405"/>
                  </a:lnTo>
                  <a:lnTo>
                    <a:pt x="245083" y="460557"/>
                  </a:lnTo>
                  <a:lnTo>
                    <a:pt x="236067" y="457972"/>
                  </a:lnTo>
                  <a:lnTo>
                    <a:pt x="231542" y="455384"/>
                  </a:lnTo>
                  <a:lnTo>
                    <a:pt x="223084" y="451727"/>
                  </a:lnTo>
                  <a:lnTo>
                    <a:pt x="219318" y="449398"/>
                  </a:lnTo>
                  <a:lnTo>
                    <a:pt x="210264" y="446562"/>
                  </a:lnTo>
                  <a:lnTo>
                    <a:pt x="207577" y="445213"/>
                  </a:lnTo>
                  <a:lnTo>
                    <a:pt x="198675" y="438571"/>
                  </a:lnTo>
                  <a:lnTo>
                    <a:pt x="192435" y="436401"/>
                  </a:lnTo>
                  <a:lnTo>
                    <a:pt x="187406" y="432672"/>
                  </a:lnTo>
                  <a:lnTo>
                    <a:pt x="172225" y="424738"/>
                  </a:lnTo>
                  <a:lnTo>
                    <a:pt x="169840" y="422201"/>
                  </a:lnTo>
                  <a:lnTo>
                    <a:pt x="167518" y="418278"/>
                  </a:lnTo>
                  <a:lnTo>
                    <a:pt x="164146" y="415941"/>
                  </a:lnTo>
                  <a:lnTo>
                    <a:pt x="160359" y="410570"/>
                  </a:lnTo>
                  <a:lnTo>
                    <a:pt x="154720" y="407413"/>
                  </a:lnTo>
                  <a:lnTo>
                    <a:pt x="149298" y="403230"/>
                  </a:lnTo>
                  <a:lnTo>
                    <a:pt x="147297" y="399422"/>
                  </a:lnTo>
                  <a:lnTo>
                    <a:pt x="143700" y="394573"/>
                  </a:lnTo>
                  <a:lnTo>
                    <a:pt x="142631" y="391985"/>
                  </a:lnTo>
                  <a:lnTo>
                    <a:pt x="139485" y="389399"/>
                  </a:lnTo>
                  <a:lnTo>
                    <a:pt x="139263" y="384296"/>
                  </a:lnTo>
                  <a:lnTo>
                    <a:pt x="137068" y="381938"/>
                  </a:lnTo>
                  <a:lnTo>
                    <a:pt x="138643" y="380788"/>
                  </a:lnTo>
                  <a:lnTo>
                    <a:pt x="140308" y="380273"/>
                  </a:lnTo>
                  <a:lnTo>
                    <a:pt x="142388" y="372325"/>
                  </a:lnTo>
                  <a:lnTo>
                    <a:pt x="141291" y="368345"/>
                  </a:lnTo>
                  <a:lnTo>
                    <a:pt x="135662" y="361126"/>
                  </a:lnTo>
                  <a:lnTo>
                    <a:pt x="133595" y="357656"/>
                  </a:lnTo>
                  <a:lnTo>
                    <a:pt x="132128" y="353208"/>
                  </a:lnTo>
                  <a:lnTo>
                    <a:pt x="129866" y="350572"/>
                  </a:lnTo>
                  <a:lnTo>
                    <a:pt x="126524" y="345021"/>
                  </a:lnTo>
                  <a:lnTo>
                    <a:pt x="124476" y="340090"/>
                  </a:lnTo>
                  <a:lnTo>
                    <a:pt x="120001" y="336512"/>
                  </a:lnTo>
                  <a:lnTo>
                    <a:pt x="118784" y="335227"/>
                  </a:lnTo>
                  <a:lnTo>
                    <a:pt x="118105" y="333406"/>
                  </a:lnTo>
                  <a:lnTo>
                    <a:pt x="115617" y="332121"/>
                  </a:lnTo>
                  <a:lnTo>
                    <a:pt x="115482" y="328338"/>
                  </a:lnTo>
                  <a:lnTo>
                    <a:pt x="113749" y="321151"/>
                  </a:lnTo>
                  <a:lnTo>
                    <a:pt x="111273" y="317532"/>
                  </a:lnTo>
                  <a:lnTo>
                    <a:pt x="102340" y="310772"/>
                  </a:lnTo>
                  <a:lnTo>
                    <a:pt x="102191" y="308168"/>
                  </a:lnTo>
                  <a:lnTo>
                    <a:pt x="101480" y="303429"/>
                  </a:lnTo>
                  <a:lnTo>
                    <a:pt x="99496" y="298307"/>
                  </a:lnTo>
                  <a:lnTo>
                    <a:pt x="89566" y="282388"/>
                  </a:lnTo>
                  <a:lnTo>
                    <a:pt x="87075" y="277647"/>
                  </a:lnTo>
                  <a:lnTo>
                    <a:pt x="84588" y="269945"/>
                  </a:lnTo>
                  <a:lnTo>
                    <a:pt x="82352" y="265570"/>
                  </a:lnTo>
                  <a:lnTo>
                    <a:pt x="79888" y="257793"/>
                  </a:lnTo>
                  <a:lnTo>
                    <a:pt x="76172" y="251880"/>
                  </a:lnTo>
                  <a:lnTo>
                    <a:pt x="73838" y="246753"/>
                  </a:lnTo>
                  <a:lnTo>
                    <a:pt x="71351" y="240379"/>
                  </a:lnTo>
                  <a:lnTo>
                    <a:pt x="71139" y="236967"/>
                  </a:lnTo>
                  <a:lnTo>
                    <a:pt x="66631" y="231098"/>
                  </a:lnTo>
                  <a:lnTo>
                    <a:pt x="64231" y="225725"/>
                  </a:lnTo>
                  <a:lnTo>
                    <a:pt x="60026" y="221221"/>
                  </a:lnTo>
                  <a:lnTo>
                    <a:pt x="55924" y="217796"/>
                  </a:lnTo>
                  <a:lnTo>
                    <a:pt x="54145" y="215373"/>
                  </a:lnTo>
                  <a:lnTo>
                    <a:pt x="48297" y="203861"/>
                  </a:lnTo>
                  <a:lnTo>
                    <a:pt x="47499" y="200452"/>
                  </a:lnTo>
                  <a:lnTo>
                    <a:pt x="43513" y="194121"/>
                  </a:lnTo>
                  <a:lnTo>
                    <a:pt x="39569" y="189566"/>
                  </a:lnTo>
                  <a:lnTo>
                    <a:pt x="37074" y="185899"/>
                  </a:lnTo>
                  <a:lnTo>
                    <a:pt x="33889" y="182601"/>
                  </a:lnTo>
                  <a:lnTo>
                    <a:pt x="14507" y="172449"/>
                  </a:lnTo>
                  <a:lnTo>
                    <a:pt x="7687" y="168225"/>
                  </a:lnTo>
                  <a:lnTo>
                    <a:pt x="5377" y="166217"/>
                  </a:lnTo>
                  <a:lnTo>
                    <a:pt x="4313" y="163057"/>
                  </a:lnTo>
                  <a:lnTo>
                    <a:pt x="4761" y="161203"/>
                  </a:lnTo>
                  <a:lnTo>
                    <a:pt x="6764" y="159466"/>
                  </a:lnTo>
                  <a:lnTo>
                    <a:pt x="9532" y="160807"/>
                  </a:lnTo>
                  <a:lnTo>
                    <a:pt x="11218" y="160251"/>
                  </a:lnTo>
                  <a:lnTo>
                    <a:pt x="12542" y="157989"/>
                  </a:lnTo>
                  <a:lnTo>
                    <a:pt x="12564" y="154565"/>
                  </a:lnTo>
                  <a:lnTo>
                    <a:pt x="10873" y="150153"/>
                  </a:lnTo>
                  <a:lnTo>
                    <a:pt x="4668" y="141633"/>
                  </a:lnTo>
                  <a:lnTo>
                    <a:pt x="5136" y="139830"/>
                  </a:lnTo>
                  <a:lnTo>
                    <a:pt x="6303" y="137785"/>
                  </a:lnTo>
                  <a:lnTo>
                    <a:pt x="3911" y="133686"/>
                  </a:lnTo>
                  <a:lnTo>
                    <a:pt x="1304" y="130404"/>
                  </a:lnTo>
                  <a:lnTo>
                    <a:pt x="0" y="127883"/>
                  </a:lnTo>
                  <a:lnTo>
                    <a:pt x="1476" y="118287"/>
                  </a:lnTo>
                  <a:lnTo>
                    <a:pt x="2890" y="115856"/>
                  </a:lnTo>
                  <a:lnTo>
                    <a:pt x="12288" y="106111"/>
                  </a:lnTo>
                  <a:lnTo>
                    <a:pt x="14867" y="101950"/>
                  </a:lnTo>
                  <a:lnTo>
                    <a:pt x="18898" y="99383"/>
                  </a:lnTo>
                  <a:lnTo>
                    <a:pt x="23017" y="95457"/>
                  </a:lnTo>
                  <a:lnTo>
                    <a:pt x="27964" y="92467"/>
                  </a:lnTo>
                  <a:lnTo>
                    <a:pt x="28691" y="92979"/>
                  </a:lnTo>
                  <a:lnTo>
                    <a:pt x="29377" y="93481"/>
                  </a:lnTo>
                  <a:lnTo>
                    <a:pt x="29423" y="94488"/>
                  </a:lnTo>
                  <a:lnTo>
                    <a:pt x="29606" y="95357"/>
                  </a:lnTo>
                  <a:lnTo>
                    <a:pt x="30154" y="96177"/>
                  </a:lnTo>
                  <a:lnTo>
                    <a:pt x="30200" y="97686"/>
                  </a:lnTo>
                  <a:lnTo>
                    <a:pt x="30839" y="98692"/>
                  </a:lnTo>
                  <a:lnTo>
                    <a:pt x="30885" y="99834"/>
                  </a:lnTo>
                  <a:lnTo>
                    <a:pt x="30931" y="101388"/>
                  </a:lnTo>
                  <a:lnTo>
                    <a:pt x="30611" y="102166"/>
                  </a:lnTo>
                  <a:lnTo>
                    <a:pt x="30923" y="103515"/>
                  </a:lnTo>
                  <a:lnTo>
                    <a:pt x="31982" y="106003"/>
                  </a:lnTo>
                  <a:lnTo>
                    <a:pt x="31571" y="106780"/>
                  </a:lnTo>
                  <a:lnTo>
                    <a:pt x="30565" y="107282"/>
                  </a:lnTo>
                  <a:lnTo>
                    <a:pt x="29560" y="107968"/>
                  </a:lnTo>
                  <a:lnTo>
                    <a:pt x="28555" y="109522"/>
                  </a:lnTo>
                  <a:lnTo>
                    <a:pt x="27047" y="109476"/>
                  </a:lnTo>
                  <a:lnTo>
                    <a:pt x="24854" y="108791"/>
                  </a:lnTo>
                  <a:lnTo>
                    <a:pt x="23391" y="109660"/>
                  </a:lnTo>
                  <a:lnTo>
                    <a:pt x="22842" y="111303"/>
                  </a:lnTo>
                  <a:lnTo>
                    <a:pt x="23299" y="112674"/>
                  </a:lnTo>
                  <a:lnTo>
                    <a:pt x="23437" y="113956"/>
                  </a:lnTo>
                  <a:lnTo>
                    <a:pt x="24396" y="115051"/>
                  </a:lnTo>
                  <a:lnTo>
                    <a:pt x="27184" y="115143"/>
                  </a:lnTo>
                  <a:lnTo>
                    <a:pt x="24670" y="118662"/>
                  </a:lnTo>
                  <a:lnTo>
                    <a:pt x="23437" y="120260"/>
                  </a:lnTo>
                  <a:lnTo>
                    <a:pt x="23711" y="121266"/>
                  </a:lnTo>
                  <a:lnTo>
                    <a:pt x="25214" y="122133"/>
                  </a:lnTo>
                  <a:lnTo>
                    <a:pt x="26338" y="122195"/>
                  </a:lnTo>
                  <a:lnTo>
                    <a:pt x="28829" y="120899"/>
                  </a:lnTo>
                  <a:lnTo>
                    <a:pt x="30520" y="119027"/>
                  </a:lnTo>
                  <a:lnTo>
                    <a:pt x="31479" y="117977"/>
                  </a:lnTo>
                  <a:lnTo>
                    <a:pt x="33079" y="117564"/>
                  </a:lnTo>
                  <a:lnTo>
                    <a:pt x="35180" y="118433"/>
                  </a:lnTo>
                  <a:lnTo>
                    <a:pt x="37961" y="120168"/>
                  </a:lnTo>
                  <a:lnTo>
                    <a:pt x="41216" y="121704"/>
                  </a:lnTo>
                  <a:lnTo>
                    <a:pt x="42538" y="122546"/>
                  </a:lnTo>
                  <a:lnTo>
                    <a:pt x="44922" y="122303"/>
                  </a:lnTo>
                  <a:lnTo>
                    <a:pt x="46924" y="121952"/>
                  </a:lnTo>
                  <a:lnTo>
                    <a:pt x="48606" y="123215"/>
                  </a:lnTo>
                  <a:lnTo>
                    <a:pt x="50306" y="124281"/>
                  </a:lnTo>
                  <a:lnTo>
                    <a:pt x="50700" y="127913"/>
                  </a:lnTo>
                  <a:lnTo>
                    <a:pt x="51975" y="130555"/>
                  </a:lnTo>
                  <a:lnTo>
                    <a:pt x="53532" y="132595"/>
                  </a:lnTo>
                  <a:lnTo>
                    <a:pt x="55424" y="135021"/>
                  </a:lnTo>
                  <a:lnTo>
                    <a:pt x="57160" y="135844"/>
                  </a:lnTo>
                  <a:lnTo>
                    <a:pt x="59411" y="135861"/>
                  </a:lnTo>
                  <a:lnTo>
                    <a:pt x="62462" y="136757"/>
                  </a:lnTo>
                  <a:lnTo>
                    <a:pt x="63649" y="136163"/>
                  </a:lnTo>
                  <a:lnTo>
                    <a:pt x="64700" y="134474"/>
                  </a:lnTo>
                  <a:lnTo>
                    <a:pt x="65250" y="133513"/>
                  </a:lnTo>
                  <a:lnTo>
                    <a:pt x="66803" y="133103"/>
                  </a:lnTo>
                  <a:lnTo>
                    <a:pt x="66940" y="132004"/>
                  </a:lnTo>
                  <a:lnTo>
                    <a:pt x="66620" y="130679"/>
                  </a:lnTo>
                  <a:lnTo>
                    <a:pt x="67122" y="129125"/>
                  </a:lnTo>
                  <a:lnTo>
                    <a:pt x="68396" y="127759"/>
                  </a:lnTo>
                  <a:lnTo>
                    <a:pt x="71670" y="125760"/>
                  </a:lnTo>
                  <a:lnTo>
                    <a:pt x="73246" y="124923"/>
                  </a:lnTo>
                  <a:lnTo>
                    <a:pt x="73565" y="123687"/>
                  </a:lnTo>
                  <a:lnTo>
                    <a:pt x="74161" y="122044"/>
                  </a:lnTo>
                  <a:lnTo>
                    <a:pt x="73931" y="121129"/>
                  </a:lnTo>
                  <a:lnTo>
                    <a:pt x="73270" y="119993"/>
                  </a:lnTo>
                  <a:lnTo>
                    <a:pt x="73429" y="118387"/>
                  </a:lnTo>
                  <a:lnTo>
                    <a:pt x="74297" y="116239"/>
                  </a:lnTo>
                  <a:lnTo>
                    <a:pt x="75530" y="113729"/>
                  </a:lnTo>
                  <a:lnTo>
                    <a:pt x="76586" y="110531"/>
                  </a:lnTo>
                  <a:lnTo>
                    <a:pt x="76993" y="109020"/>
                  </a:lnTo>
                  <a:lnTo>
                    <a:pt x="78135" y="108059"/>
                  </a:lnTo>
                  <a:lnTo>
                    <a:pt x="78567" y="106675"/>
                  </a:lnTo>
                  <a:lnTo>
                    <a:pt x="79187" y="105045"/>
                  </a:lnTo>
                  <a:lnTo>
                    <a:pt x="80603" y="103215"/>
                  </a:lnTo>
                  <a:lnTo>
                    <a:pt x="80557" y="101251"/>
                  </a:lnTo>
                  <a:lnTo>
                    <a:pt x="81151" y="100382"/>
                  </a:lnTo>
                  <a:lnTo>
                    <a:pt x="81204" y="98185"/>
                  </a:lnTo>
                  <a:lnTo>
                    <a:pt x="82607" y="93665"/>
                  </a:lnTo>
                  <a:lnTo>
                    <a:pt x="82660" y="92728"/>
                  </a:lnTo>
                  <a:lnTo>
                    <a:pt x="83276" y="92477"/>
                  </a:lnTo>
                  <a:lnTo>
                    <a:pt x="84350" y="92774"/>
                  </a:lnTo>
                  <a:lnTo>
                    <a:pt x="85275" y="93800"/>
                  </a:lnTo>
                  <a:lnTo>
                    <a:pt x="85561" y="94806"/>
                  </a:lnTo>
                  <a:lnTo>
                    <a:pt x="85949" y="95265"/>
                  </a:lnTo>
                  <a:lnTo>
                    <a:pt x="86818" y="95173"/>
                  </a:lnTo>
                  <a:lnTo>
                    <a:pt x="87824" y="94601"/>
                  </a:lnTo>
                  <a:lnTo>
                    <a:pt x="87755" y="93689"/>
                  </a:lnTo>
                  <a:lnTo>
                    <a:pt x="87024" y="92796"/>
                  </a:lnTo>
                  <a:lnTo>
                    <a:pt x="86825" y="92262"/>
                  </a:lnTo>
                  <a:lnTo>
                    <a:pt x="87138" y="91425"/>
                  </a:lnTo>
                  <a:lnTo>
                    <a:pt x="88660" y="89593"/>
                  </a:lnTo>
                  <a:lnTo>
                    <a:pt x="90326" y="87463"/>
                  </a:lnTo>
                  <a:lnTo>
                    <a:pt x="93904" y="83046"/>
                  </a:lnTo>
                  <a:lnTo>
                    <a:pt x="96056" y="81240"/>
                  </a:lnTo>
                  <a:lnTo>
                    <a:pt x="101627" y="79327"/>
                  </a:lnTo>
                  <a:lnTo>
                    <a:pt x="105841" y="77878"/>
                  </a:lnTo>
                  <a:lnTo>
                    <a:pt x="109887" y="76488"/>
                  </a:lnTo>
                  <a:lnTo>
                    <a:pt x="115375" y="74499"/>
                  </a:lnTo>
                  <a:lnTo>
                    <a:pt x="123132" y="71687"/>
                  </a:lnTo>
                  <a:lnTo>
                    <a:pt x="128705" y="69661"/>
                  </a:lnTo>
                  <a:lnTo>
                    <a:pt x="133672" y="66061"/>
                  </a:lnTo>
                  <a:lnTo>
                    <a:pt x="137519" y="63270"/>
                  </a:lnTo>
                  <a:lnTo>
                    <a:pt x="140814" y="60855"/>
                  </a:lnTo>
                  <a:lnTo>
                    <a:pt x="144990" y="57792"/>
                  </a:lnTo>
                  <a:lnTo>
                    <a:pt x="150637" y="51170"/>
                  </a:lnTo>
                  <a:lnTo>
                    <a:pt x="154531" y="46601"/>
                  </a:lnTo>
                  <a:lnTo>
                    <a:pt x="157374" y="43263"/>
                  </a:lnTo>
                  <a:lnTo>
                    <a:pt x="159339" y="41160"/>
                  </a:lnTo>
                  <a:lnTo>
                    <a:pt x="160905" y="35221"/>
                  </a:lnTo>
                  <a:lnTo>
                    <a:pt x="162693" y="28447"/>
                  </a:lnTo>
                  <a:lnTo>
                    <a:pt x="163488" y="25435"/>
                  </a:lnTo>
                  <a:lnTo>
                    <a:pt x="163829" y="24388"/>
                  </a:lnTo>
                  <a:lnTo>
                    <a:pt x="164601" y="24828"/>
                  </a:lnTo>
                  <a:lnTo>
                    <a:pt x="165483" y="25562"/>
                  </a:lnTo>
                  <a:lnTo>
                    <a:pt x="166561" y="25597"/>
                  </a:lnTo>
                  <a:lnTo>
                    <a:pt x="167577" y="25562"/>
                  </a:lnTo>
                  <a:lnTo>
                    <a:pt x="168208" y="25149"/>
                  </a:lnTo>
                  <a:lnTo>
                    <a:pt x="167269" y="18387"/>
                  </a:lnTo>
                  <a:lnTo>
                    <a:pt x="167403" y="16916"/>
                  </a:lnTo>
                  <a:lnTo>
                    <a:pt x="167938" y="15154"/>
                  </a:lnTo>
                  <a:lnTo>
                    <a:pt x="167831" y="14193"/>
                  </a:lnTo>
                  <a:lnTo>
                    <a:pt x="166117" y="12844"/>
                  </a:lnTo>
                  <a:lnTo>
                    <a:pt x="163369" y="10145"/>
                  </a:lnTo>
                  <a:lnTo>
                    <a:pt x="162229" y="7738"/>
                  </a:lnTo>
                  <a:lnTo>
                    <a:pt x="161535" y="5708"/>
                  </a:lnTo>
                  <a:lnTo>
                    <a:pt x="159614" y="4375"/>
                  </a:lnTo>
                  <a:lnTo>
                    <a:pt x="157640" y="3201"/>
                  </a:lnTo>
                  <a:lnTo>
                    <a:pt x="157799" y="2241"/>
                  </a:lnTo>
                  <a:lnTo>
                    <a:pt x="158974" y="2241"/>
                  </a:lnTo>
                  <a:lnTo>
                    <a:pt x="161952" y="3188"/>
                  </a:lnTo>
                  <a:lnTo>
                    <a:pt x="164096" y="2880"/>
                  </a:lnTo>
                  <a:lnTo>
                    <a:pt x="165697" y="2775"/>
                  </a:lnTo>
                  <a:lnTo>
                    <a:pt x="167244" y="1790"/>
                  </a:lnTo>
                  <a:lnTo>
                    <a:pt x="168898" y="0"/>
                  </a:lnTo>
                  <a:lnTo>
                    <a:pt x="170018" y="0"/>
                  </a:lnTo>
                  <a:lnTo>
                    <a:pt x="171281" y="241"/>
                  </a:lnTo>
                  <a:lnTo>
                    <a:pt x="173594" y="2071"/>
                  </a:lnTo>
                  <a:lnTo>
                    <a:pt x="174968" y="3153"/>
                  </a:lnTo>
                  <a:lnTo>
                    <a:pt x="176617" y="4046"/>
                  </a:lnTo>
                  <a:lnTo>
                    <a:pt x="178178" y="4356"/>
                  </a:lnTo>
                  <a:lnTo>
                    <a:pt x="179596" y="4464"/>
                  </a:lnTo>
                  <a:lnTo>
                    <a:pt x="180584" y="4375"/>
                  </a:lnTo>
                  <a:lnTo>
                    <a:pt x="181172" y="5603"/>
                  </a:lnTo>
                  <a:lnTo>
                    <a:pt x="181865" y="7098"/>
                  </a:lnTo>
                  <a:lnTo>
                    <a:pt x="183626" y="8110"/>
                  </a:lnTo>
                  <a:lnTo>
                    <a:pt x="185707" y="9071"/>
                  </a:lnTo>
                  <a:lnTo>
                    <a:pt x="187400" y="10725"/>
                  </a:lnTo>
                  <a:lnTo>
                    <a:pt x="188539" y="11837"/>
                  </a:lnTo>
                  <a:lnTo>
                    <a:pt x="189884" y="13151"/>
                  </a:lnTo>
                  <a:lnTo>
                    <a:pt x="191192" y="14892"/>
                  </a:lnTo>
                  <a:lnTo>
                    <a:pt x="192379" y="17952"/>
                  </a:lnTo>
                  <a:lnTo>
                    <a:pt x="192981" y="20030"/>
                  </a:lnTo>
                  <a:lnTo>
                    <a:pt x="193658" y="21185"/>
                  </a:lnTo>
                  <a:lnTo>
                    <a:pt x="193498" y="22359"/>
                  </a:lnTo>
                  <a:lnTo>
                    <a:pt x="194894" y="24486"/>
                  </a:lnTo>
                  <a:lnTo>
                    <a:pt x="195930" y="25668"/>
                  </a:lnTo>
                  <a:lnTo>
                    <a:pt x="197744" y="26418"/>
                  </a:lnTo>
                  <a:lnTo>
                    <a:pt x="201236" y="27270"/>
                  </a:lnTo>
                  <a:lnTo>
                    <a:pt x="203104" y="29192"/>
                  </a:lnTo>
                  <a:lnTo>
                    <a:pt x="204758" y="29939"/>
                  </a:lnTo>
                  <a:lnTo>
                    <a:pt x="206520" y="31915"/>
                  </a:lnTo>
                  <a:lnTo>
                    <a:pt x="208068" y="32503"/>
                  </a:lnTo>
                  <a:lnTo>
                    <a:pt x="210042" y="32398"/>
                  </a:lnTo>
                  <a:lnTo>
                    <a:pt x="212016" y="33356"/>
                  </a:lnTo>
                  <a:lnTo>
                    <a:pt x="213510" y="35223"/>
                  </a:lnTo>
                  <a:lnTo>
                    <a:pt x="214470" y="37571"/>
                  </a:lnTo>
                  <a:lnTo>
                    <a:pt x="215965" y="38907"/>
                  </a:lnTo>
                  <a:lnTo>
                    <a:pt x="216713" y="41309"/>
                  </a:lnTo>
                  <a:lnTo>
                    <a:pt x="215859" y="44134"/>
                  </a:lnTo>
                  <a:lnTo>
                    <a:pt x="216659" y="45632"/>
                  </a:lnTo>
                  <a:lnTo>
                    <a:pt x="218206" y="46857"/>
                  </a:lnTo>
                  <a:lnTo>
                    <a:pt x="220715" y="48142"/>
                  </a:lnTo>
                  <a:lnTo>
                    <a:pt x="223010" y="47821"/>
                  </a:lnTo>
                  <a:lnTo>
                    <a:pt x="224184" y="48247"/>
                  </a:lnTo>
                  <a:lnTo>
                    <a:pt x="224930" y="49424"/>
                  </a:lnTo>
                  <a:lnTo>
                    <a:pt x="225358" y="50808"/>
                  </a:lnTo>
                  <a:lnTo>
                    <a:pt x="226360" y="54206"/>
                  </a:lnTo>
                  <a:lnTo>
                    <a:pt x="226877" y="56354"/>
                  </a:lnTo>
                  <a:lnTo>
                    <a:pt x="225946" y="58434"/>
                  </a:lnTo>
                  <a:lnTo>
                    <a:pt x="225602" y="59873"/>
                  </a:lnTo>
                  <a:lnTo>
                    <a:pt x="226104" y="61802"/>
                  </a:lnTo>
                  <a:lnTo>
                    <a:pt x="228490" y="62736"/>
                  </a:lnTo>
                  <a:lnTo>
                    <a:pt x="230659" y="63502"/>
                  </a:lnTo>
                  <a:lnTo>
                    <a:pt x="232000" y="65003"/>
                  </a:lnTo>
                  <a:lnTo>
                    <a:pt x="233492" y="65402"/>
                  </a:lnTo>
                  <a:lnTo>
                    <a:pt x="235590" y="65318"/>
                  </a:lnTo>
                  <a:lnTo>
                    <a:pt x="238272" y="64951"/>
                  </a:lnTo>
                  <a:lnTo>
                    <a:pt x="239764" y="64091"/>
                  </a:lnTo>
                  <a:lnTo>
                    <a:pt x="240726" y="63832"/>
                  </a:lnTo>
                  <a:lnTo>
                    <a:pt x="241794" y="64204"/>
                  </a:lnTo>
                  <a:lnTo>
                    <a:pt x="244171" y="65030"/>
                  </a:lnTo>
                  <a:lnTo>
                    <a:pt x="247075" y="65966"/>
                  </a:lnTo>
                  <a:lnTo>
                    <a:pt x="249697" y="65424"/>
                  </a:lnTo>
                  <a:lnTo>
                    <a:pt x="251970" y="65181"/>
                  </a:lnTo>
                  <a:lnTo>
                    <a:pt x="254226" y="64633"/>
                  </a:lnTo>
                  <a:lnTo>
                    <a:pt x="256520" y="63084"/>
                  </a:lnTo>
                  <a:lnTo>
                    <a:pt x="258442" y="63138"/>
                  </a:lnTo>
                  <a:lnTo>
                    <a:pt x="259873" y="62091"/>
                  </a:lnTo>
                  <a:lnTo>
                    <a:pt x="261675" y="60407"/>
                  </a:lnTo>
                  <a:lnTo>
                    <a:pt x="263458" y="58710"/>
                  </a:lnTo>
                  <a:lnTo>
                    <a:pt x="264845" y="58334"/>
                  </a:lnTo>
                  <a:lnTo>
                    <a:pt x="267085" y="59147"/>
                  </a:lnTo>
                  <a:lnTo>
                    <a:pt x="270181" y="60310"/>
                  </a:lnTo>
                  <a:lnTo>
                    <a:pt x="271932" y="61829"/>
                  </a:lnTo>
                  <a:lnTo>
                    <a:pt x="273276" y="62231"/>
                  </a:lnTo>
                  <a:lnTo>
                    <a:pt x="274671" y="63346"/>
                  </a:lnTo>
                  <a:lnTo>
                    <a:pt x="277348" y="63367"/>
                  </a:lnTo>
                  <a:lnTo>
                    <a:pt x="280214" y="62766"/>
                  </a:lnTo>
                  <a:lnTo>
                    <a:pt x="282508" y="60895"/>
                  </a:lnTo>
                  <a:lnTo>
                    <a:pt x="284887" y="60353"/>
                  </a:lnTo>
                  <a:lnTo>
                    <a:pt x="286510" y="59829"/>
                  </a:lnTo>
                  <a:lnTo>
                    <a:pt x="288002" y="60153"/>
                  </a:lnTo>
                  <a:lnTo>
                    <a:pt x="293783" y="63564"/>
                  </a:lnTo>
                  <a:lnTo>
                    <a:pt x="295368" y="65327"/>
                  </a:lnTo>
                  <a:lnTo>
                    <a:pt x="297361" y="65672"/>
                  </a:lnTo>
                  <a:lnTo>
                    <a:pt x="298994" y="66635"/>
                  </a:lnTo>
                  <a:lnTo>
                    <a:pt x="301718" y="67674"/>
                  </a:lnTo>
                  <a:lnTo>
                    <a:pt x="303212" y="68740"/>
                  </a:lnTo>
                  <a:lnTo>
                    <a:pt x="305133" y="69383"/>
                  </a:lnTo>
                  <a:lnTo>
                    <a:pt x="306521" y="70875"/>
                  </a:lnTo>
                  <a:lnTo>
                    <a:pt x="308723" y="71795"/>
                  </a:lnTo>
                  <a:lnTo>
                    <a:pt x="310626" y="72303"/>
                  </a:lnTo>
                  <a:lnTo>
                    <a:pt x="311486" y="73503"/>
                  </a:lnTo>
                  <a:lnTo>
                    <a:pt x="311494" y="74308"/>
                  </a:lnTo>
                  <a:lnTo>
                    <a:pt x="311229" y="74845"/>
                  </a:lnTo>
                  <a:lnTo>
                    <a:pt x="309211" y="77991"/>
                  </a:lnTo>
                  <a:lnTo>
                    <a:pt x="305257" y="84160"/>
                  </a:lnTo>
                  <a:lnTo>
                    <a:pt x="301697" y="89714"/>
                  </a:lnTo>
                  <a:lnTo>
                    <a:pt x="296096" y="98455"/>
                  </a:lnTo>
                  <a:lnTo>
                    <a:pt x="292961" y="103345"/>
                  </a:lnTo>
                  <a:lnTo>
                    <a:pt x="293760" y="103550"/>
                  </a:lnTo>
                  <a:lnTo>
                    <a:pt x="298638" y="105690"/>
                  </a:lnTo>
                  <a:lnTo>
                    <a:pt x="299849" y="105771"/>
                  </a:lnTo>
                  <a:lnTo>
                    <a:pt x="301639" y="105226"/>
                  </a:lnTo>
                  <a:lnTo>
                    <a:pt x="302796" y="104373"/>
                  </a:lnTo>
                  <a:lnTo>
                    <a:pt x="303893" y="104252"/>
                  </a:lnTo>
                  <a:lnTo>
                    <a:pt x="305028" y="105077"/>
                  </a:lnTo>
                  <a:lnTo>
                    <a:pt x="306635" y="106141"/>
                  </a:lnTo>
                  <a:lnTo>
                    <a:pt x="307793" y="109247"/>
                  </a:lnTo>
                  <a:lnTo>
                    <a:pt x="308645" y="110769"/>
                  </a:lnTo>
                  <a:lnTo>
                    <a:pt x="310656" y="111929"/>
                  </a:lnTo>
                  <a:lnTo>
                    <a:pt x="312800" y="1138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6"/>
            <p:cNvSpPr/>
            <p:nvPr/>
          </p:nvSpPr>
          <p:spPr>
            <a:xfrm>
              <a:off x="9870816" y="3297855"/>
              <a:ext cx="11852" cy="7734"/>
            </a:xfrm>
            <a:custGeom>
              <a:avLst/>
              <a:pathLst>
                <a:path w="11852" h="7734">
                  <a:moveTo>
                    <a:pt x="11852" y="2307"/>
                  </a:moveTo>
                  <a:lnTo>
                    <a:pt x="11102" y="3975"/>
                  </a:lnTo>
                  <a:lnTo>
                    <a:pt x="10227" y="4746"/>
                  </a:lnTo>
                  <a:lnTo>
                    <a:pt x="9077" y="4311"/>
                  </a:lnTo>
                  <a:lnTo>
                    <a:pt x="8203" y="3446"/>
                  </a:lnTo>
                  <a:lnTo>
                    <a:pt x="7712" y="4728"/>
                  </a:lnTo>
                  <a:lnTo>
                    <a:pt x="5300" y="5221"/>
                  </a:lnTo>
                  <a:lnTo>
                    <a:pt x="3775" y="7199"/>
                  </a:lnTo>
                  <a:lnTo>
                    <a:pt x="1548" y="7734"/>
                  </a:lnTo>
                  <a:lnTo>
                    <a:pt x="0" y="7476"/>
                  </a:lnTo>
                  <a:lnTo>
                    <a:pt x="161" y="5718"/>
                  </a:lnTo>
                  <a:lnTo>
                    <a:pt x="4455" y="3085"/>
                  </a:lnTo>
                  <a:lnTo>
                    <a:pt x="7134" y="2113"/>
                  </a:lnTo>
                  <a:lnTo>
                    <a:pt x="9499" y="211"/>
                  </a:lnTo>
                  <a:lnTo>
                    <a:pt x="10681" y="0"/>
                  </a:lnTo>
                  <a:lnTo>
                    <a:pt x="11271" y="154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7"/>
            <p:cNvSpPr/>
            <p:nvPr/>
          </p:nvSpPr>
          <p:spPr>
            <a:xfrm>
              <a:off x="9899967" y="3276966"/>
              <a:ext cx="14874" cy="6245"/>
            </a:xfrm>
            <a:custGeom>
              <a:avLst/>
              <a:pathLst>
                <a:path w="14874" h="6245">
                  <a:moveTo>
                    <a:pt x="7820" y="562"/>
                  </a:moveTo>
                  <a:lnTo>
                    <a:pt x="9326" y="2555"/>
                  </a:lnTo>
                  <a:lnTo>
                    <a:pt x="11223" y="2037"/>
                  </a:lnTo>
                  <a:lnTo>
                    <a:pt x="14235" y="2594"/>
                  </a:lnTo>
                  <a:lnTo>
                    <a:pt x="14874" y="3633"/>
                  </a:lnTo>
                  <a:lnTo>
                    <a:pt x="14774" y="4315"/>
                  </a:lnTo>
                  <a:lnTo>
                    <a:pt x="11552" y="6245"/>
                  </a:lnTo>
                  <a:lnTo>
                    <a:pt x="9445" y="4235"/>
                  </a:lnTo>
                  <a:lnTo>
                    <a:pt x="5710" y="5609"/>
                  </a:lnTo>
                  <a:lnTo>
                    <a:pt x="3928" y="4781"/>
                  </a:lnTo>
                  <a:lnTo>
                    <a:pt x="1500" y="5521"/>
                  </a:lnTo>
                  <a:lnTo>
                    <a:pt x="0" y="3961"/>
                  </a:lnTo>
                  <a:lnTo>
                    <a:pt x="604" y="246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8"/>
            <p:cNvSpPr/>
            <p:nvPr/>
          </p:nvSpPr>
          <p:spPr>
            <a:xfrm>
              <a:off x="9925730" y="3259150"/>
              <a:ext cx="14227" cy="9013"/>
            </a:xfrm>
            <a:custGeom>
              <a:avLst/>
              <a:pathLst>
                <a:path w="14227" h="9013">
                  <a:moveTo>
                    <a:pt x="7853" y="8632"/>
                  </a:moveTo>
                  <a:lnTo>
                    <a:pt x="5048" y="9013"/>
                  </a:lnTo>
                  <a:lnTo>
                    <a:pt x="4158" y="8978"/>
                  </a:lnTo>
                  <a:lnTo>
                    <a:pt x="1967" y="6166"/>
                  </a:lnTo>
                  <a:lnTo>
                    <a:pt x="1762" y="4918"/>
                  </a:lnTo>
                  <a:lnTo>
                    <a:pt x="0" y="3509"/>
                  </a:lnTo>
                  <a:lnTo>
                    <a:pt x="645" y="2118"/>
                  </a:lnTo>
                  <a:lnTo>
                    <a:pt x="2936" y="1782"/>
                  </a:lnTo>
                  <a:lnTo>
                    <a:pt x="6897" y="0"/>
                  </a:lnTo>
                  <a:lnTo>
                    <a:pt x="13247" y="2813"/>
                  </a:lnTo>
                  <a:lnTo>
                    <a:pt x="14227" y="3826"/>
                  </a:lnTo>
                  <a:lnTo>
                    <a:pt x="12243" y="4447"/>
                  </a:lnTo>
                  <a:lnTo>
                    <a:pt x="10840" y="712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39"/>
            <p:cNvSpPr/>
            <p:nvPr/>
          </p:nvSpPr>
          <p:spPr>
            <a:xfrm>
              <a:off x="10032793" y="3246857"/>
              <a:ext cx="2806" cy="7731"/>
            </a:xfrm>
            <a:custGeom>
              <a:avLst/>
              <a:pathLst>
                <a:path w="2806" h="7731">
                  <a:moveTo>
                    <a:pt x="2806" y="6156"/>
                  </a:moveTo>
                  <a:lnTo>
                    <a:pt x="2374" y="7731"/>
                  </a:lnTo>
                  <a:lnTo>
                    <a:pt x="677" y="4022"/>
                  </a:lnTo>
                  <a:lnTo>
                    <a:pt x="0" y="3104"/>
                  </a:lnTo>
                  <a:lnTo>
                    <a:pt x="869" y="0"/>
                  </a:lnTo>
                  <a:lnTo>
                    <a:pt x="2774" y="151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0"/>
            <p:cNvSpPr/>
            <p:nvPr/>
          </p:nvSpPr>
          <p:spPr>
            <a:xfrm>
              <a:off x="9953030" y="3240008"/>
              <a:ext cx="4185" cy="3282"/>
            </a:xfrm>
            <a:custGeom>
              <a:avLst/>
              <a:pathLst>
                <a:path w="4185" h="3282">
                  <a:moveTo>
                    <a:pt x="3883" y="670"/>
                  </a:moveTo>
                  <a:lnTo>
                    <a:pt x="4185" y="1316"/>
                  </a:lnTo>
                  <a:lnTo>
                    <a:pt x="4063" y="1999"/>
                  </a:lnTo>
                  <a:lnTo>
                    <a:pt x="1187" y="3282"/>
                  </a:lnTo>
                  <a:lnTo>
                    <a:pt x="223" y="3245"/>
                  </a:lnTo>
                  <a:lnTo>
                    <a:pt x="0" y="1106"/>
                  </a:lnTo>
                  <a:lnTo>
                    <a:pt x="706" y="136"/>
                  </a:lnTo>
                  <a:lnTo>
                    <a:pt x="2061" y="997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1"/>
            <p:cNvSpPr/>
            <p:nvPr/>
          </p:nvSpPr>
          <p:spPr>
            <a:xfrm>
              <a:off x="9792005" y="3222440"/>
              <a:ext cx="3049" cy="7229"/>
            </a:xfrm>
            <a:custGeom>
              <a:avLst/>
              <a:pathLst>
                <a:path w="3049" h="7229">
                  <a:moveTo>
                    <a:pt x="3049" y="5132"/>
                  </a:moveTo>
                  <a:lnTo>
                    <a:pt x="1624" y="7229"/>
                  </a:lnTo>
                  <a:lnTo>
                    <a:pt x="0" y="4814"/>
                  </a:lnTo>
                  <a:lnTo>
                    <a:pt x="172" y="1450"/>
                  </a:lnTo>
                  <a:lnTo>
                    <a:pt x="664" y="514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g1042"/>
            <p:cNvSpPr/>
            <p:nvPr/>
          </p:nvSpPr>
          <p:spPr>
            <a:xfrm>
              <a:off x="9800371" y="3215646"/>
              <a:ext cx="2293" cy="3425"/>
            </a:xfrm>
            <a:custGeom>
              <a:avLst/>
              <a:pathLst>
                <a:path w="2293" h="3425">
                  <a:moveTo>
                    <a:pt x="2293" y="2772"/>
                  </a:moveTo>
                  <a:lnTo>
                    <a:pt x="407" y="3425"/>
                  </a:lnTo>
                  <a:lnTo>
                    <a:pt x="0" y="1698"/>
                  </a:lnTo>
                  <a:lnTo>
                    <a:pt x="237" y="0"/>
                  </a:lnTo>
                  <a:lnTo>
                    <a:pt x="1583" y="179"/>
                  </a:lnTo>
                  <a:lnTo>
                    <a:pt x="2250" y="71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g1043"/>
            <p:cNvSpPr/>
            <p:nvPr/>
          </p:nvSpPr>
          <p:spPr>
            <a:xfrm>
              <a:off x="10003945" y="3189997"/>
              <a:ext cx="4630" cy="4423"/>
            </a:xfrm>
            <a:custGeom>
              <a:avLst/>
              <a:pathLst>
                <a:path w="4630" h="4423">
                  <a:moveTo>
                    <a:pt x="4630" y="2778"/>
                  </a:moveTo>
                  <a:lnTo>
                    <a:pt x="3837" y="4423"/>
                  </a:lnTo>
                  <a:lnTo>
                    <a:pt x="739" y="3062"/>
                  </a:lnTo>
                  <a:lnTo>
                    <a:pt x="0" y="1880"/>
                  </a:lnTo>
                  <a:lnTo>
                    <a:pt x="393" y="479"/>
                  </a:lnTo>
                  <a:lnTo>
                    <a:pt x="1907" y="4"/>
                  </a:lnTo>
                  <a:lnTo>
                    <a:pt x="2701" y="0"/>
                  </a:lnTo>
                  <a:lnTo>
                    <a:pt x="4177" y="146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g1044"/>
            <p:cNvSpPr/>
            <p:nvPr/>
          </p:nvSpPr>
          <p:spPr>
            <a:xfrm>
              <a:off x="9972287" y="3189014"/>
              <a:ext cx="5880" cy="4848"/>
            </a:xfrm>
            <a:custGeom>
              <a:avLst/>
              <a:pathLst>
                <a:path w="5880" h="4848">
                  <a:moveTo>
                    <a:pt x="5643" y="1145"/>
                  </a:moveTo>
                  <a:lnTo>
                    <a:pt x="5880" y="4012"/>
                  </a:lnTo>
                  <a:lnTo>
                    <a:pt x="3343" y="4848"/>
                  </a:lnTo>
                  <a:lnTo>
                    <a:pt x="1306" y="4118"/>
                  </a:lnTo>
                  <a:lnTo>
                    <a:pt x="0" y="2395"/>
                  </a:lnTo>
                  <a:lnTo>
                    <a:pt x="2" y="1747"/>
                  </a:lnTo>
                  <a:lnTo>
                    <a:pt x="1152" y="1801"/>
                  </a:lnTo>
                  <a:lnTo>
                    <a:pt x="3664" y="290"/>
                  </a:lnTo>
                  <a:lnTo>
                    <a:pt x="4460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5"/>
            <p:cNvSpPr/>
            <p:nvPr/>
          </p:nvSpPr>
          <p:spPr>
            <a:xfrm>
              <a:off x="10039399" y="3175740"/>
              <a:ext cx="1959" cy="5281"/>
            </a:xfrm>
            <a:custGeom>
              <a:avLst/>
              <a:pathLst>
                <a:path w="1959" h="5281">
                  <a:moveTo>
                    <a:pt x="1338" y="4574"/>
                  </a:moveTo>
                  <a:lnTo>
                    <a:pt x="839" y="5281"/>
                  </a:lnTo>
                  <a:lnTo>
                    <a:pt x="0" y="3802"/>
                  </a:lnTo>
                  <a:lnTo>
                    <a:pt x="731" y="549"/>
                  </a:lnTo>
                  <a:lnTo>
                    <a:pt x="1263" y="0"/>
                  </a:lnTo>
                  <a:lnTo>
                    <a:pt x="1959" y="205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g1046"/>
            <p:cNvSpPr/>
            <p:nvPr/>
          </p:nvSpPr>
          <p:spPr>
            <a:xfrm>
              <a:off x="9928370" y="3175739"/>
              <a:ext cx="129579" cy="114961"/>
            </a:xfrm>
            <a:custGeom>
              <a:avLst/>
              <a:pathLst>
                <a:path w="129579" h="114961">
                  <a:moveTo>
                    <a:pt x="113347" y="12108"/>
                  </a:moveTo>
                  <a:lnTo>
                    <a:pt x="115603" y="13772"/>
                  </a:lnTo>
                  <a:lnTo>
                    <a:pt x="118526" y="13331"/>
                  </a:lnTo>
                  <a:lnTo>
                    <a:pt x="118488" y="17526"/>
                  </a:lnTo>
                  <a:lnTo>
                    <a:pt x="118960" y="18751"/>
                  </a:lnTo>
                  <a:lnTo>
                    <a:pt x="121600" y="22302"/>
                  </a:lnTo>
                  <a:lnTo>
                    <a:pt x="122012" y="25268"/>
                  </a:lnTo>
                  <a:lnTo>
                    <a:pt x="120450" y="28053"/>
                  </a:lnTo>
                  <a:lnTo>
                    <a:pt x="119268" y="29370"/>
                  </a:lnTo>
                  <a:lnTo>
                    <a:pt x="117096" y="31277"/>
                  </a:lnTo>
                  <a:lnTo>
                    <a:pt x="117039" y="32151"/>
                  </a:lnTo>
                  <a:lnTo>
                    <a:pt x="117965" y="33135"/>
                  </a:lnTo>
                  <a:lnTo>
                    <a:pt x="120984" y="33708"/>
                  </a:lnTo>
                  <a:lnTo>
                    <a:pt x="123278" y="35240"/>
                  </a:lnTo>
                  <a:lnTo>
                    <a:pt x="123677" y="39582"/>
                  </a:lnTo>
                  <a:lnTo>
                    <a:pt x="125858" y="43006"/>
                  </a:lnTo>
                  <a:lnTo>
                    <a:pt x="125801" y="44500"/>
                  </a:lnTo>
                  <a:lnTo>
                    <a:pt x="124935" y="50616"/>
                  </a:lnTo>
                  <a:lnTo>
                    <a:pt x="125213" y="53231"/>
                  </a:lnTo>
                  <a:lnTo>
                    <a:pt x="126846" y="55327"/>
                  </a:lnTo>
                  <a:lnTo>
                    <a:pt x="128227" y="56216"/>
                  </a:lnTo>
                  <a:lnTo>
                    <a:pt x="128937" y="57530"/>
                  </a:lnTo>
                  <a:lnTo>
                    <a:pt x="129579" y="61136"/>
                  </a:lnTo>
                  <a:lnTo>
                    <a:pt x="129466" y="67260"/>
                  </a:lnTo>
                  <a:lnTo>
                    <a:pt x="129253" y="69399"/>
                  </a:lnTo>
                  <a:lnTo>
                    <a:pt x="128290" y="71386"/>
                  </a:lnTo>
                  <a:lnTo>
                    <a:pt x="125316" y="75904"/>
                  </a:lnTo>
                  <a:lnTo>
                    <a:pt x="121308" y="79497"/>
                  </a:lnTo>
                  <a:lnTo>
                    <a:pt x="119176" y="79257"/>
                  </a:lnTo>
                  <a:lnTo>
                    <a:pt x="118491" y="80320"/>
                  </a:lnTo>
                  <a:lnTo>
                    <a:pt x="119821" y="83599"/>
                  </a:lnTo>
                  <a:lnTo>
                    <a:pt x="119295" y="90521"/>
                  </a:lnTo>
                  <a:lnTo>
                    <a:pt x="118415" y="95322"/>
                  </a:lnTo>
                  <a:lnTo>
                    <a:pt x="117120" y="92893"/>
                  </a:lnTo>
                  <a:lnTo>
                    <a:pt x="116216" y="90348"/>
                  </a:lnTo>
                  <a:lnTo>
                    <a:pt x="115395" y="83614"/>
                  </a:lnTo>
                  <a:lnTo>
                    <a:pt x="114373" y="80579"/>
                  </a:lnTo>
                  <a:lnTo>
                    <a:pt x="112767" y="77805"/>
                  </a:lnTo>
                  <a:lnTo>
                    <a:pt x="112122" y="75328"/>
                  </a:lnTo>
                  <a:lnTo>
                    <a:pt x="110452" y="73012"/>
                  </a:lnTo>
                  <a:lnTo>
                    <a:pt x="108330" y="67035"/>
                  </a:lnTo>
                  <a:lnTo>
                    <a:pt x="106927" y="67342"/>
                  </a:lnTo>
                  <a:lnTo>
                    <a:pt x="104596" y="68976"/>
                  </a:lnTo>
                  <a:lnTo>
                    <a:pt x="104069" y="70102"/>
                  </a:lnTo>
                  <a:lnTo>
                    <a:pt x="103794" y="71807"/>
                  </a:lnTo>
                  <a:lnTo>
                    <a:pt x="103255" y="73341"/>
                  </a:lnTo>
                  <a:lnTo>
                    <a:pt x="100531" y="75786"/>
                  </a:lnTo>
                  <a:lnTo>
                    <a:pt x="98391" y="78701"/>
                  </a:lnTo>
                  <a:lnTo>
                    <a:pt x="96629" y="81889"/>
                  </a:lnTo>
                  <a:lnTo>
                    <a:pt x="96068" y="84813"/>
                  </a:lnTo>
                  <a:lnTo>
                    <a:pt x="97512" y="87102"/>
                  </a:lnTo>
                  <a:lnTo>
                    <a:pt x="98996" y="88025"/>
                  </a:lnTo>
                  <a:lnTo>
                    <a:pt x="101149" y="90073"/>
                  </a:lnTo>
                  <a:lnTo>
                    <a:pt x="101811" y="91008"/>
                  </a:lnTo>
                  <a:lnTo>
                    <a:pt x="104083" y="97662"/>
                  </a:lnTo>
                  <a:lnTo>
                    <a:pt x="104007" y="104469"/>
                  </a:lnTo>
                  <a:lnTo>
                    <a:pt x="102345" y="107467"/>
                  </a:lnTo>
                  <a:lnTo>
                    <a:pt x="98146" y="113157"/>
                  </a:lnTo>
                  <a:lnTo>
                    <a:pt x="95123" y="114961"/>
                  </a:lnTo>
                  <a:lnTo>
                    <a:pt x="93504" y="114041"/>
                  </a:lnTo>
                  <a:lnTo>
                    <a:pt x="92209" y="110596"/>
                  </a:lnTo>
                  <a:lnTo>
                    <a:pt x="91993" y="109177"/>
                  </a:lnTo>
                  <a:lnTo>
                    <a:pt x="92870" y="105936"/>
                  </a:lnTo>
                  <a:lnTo>
                    <a:pt x="92967" y="102963"/>
                  </a:lnTo>
                  <a:lnTo>
                    <a:pt x="91947" y="101958"/>
                  </a:lnTo>
                  <a:lnTo>
                    <a:pt x="90827" y="102152"/>
                  </a:lnTo>
                  <a:lnTo>
                    <a:pt x="90357" y="102581"/>
                  </a:lnTo>
                  <a:lnTo>
                    <a:pt x="87653" y="106470"/>
                  </a:lnTo>
                  <a:lnTo>
                    <a:pt x="86526" y="107454"/>
                  </a:lnTo>
                  <a:lnTo>
                    <a:pt x="84863" y="107590"/>
                  </a:lnTo>
                  <a:lnTo>
                    <a:pt x="83541" y="107324"/>
                  </a:lnTo>
                  <a:lnTo>
                    <a:pt x="75499" y="103929"/>
                  </a:lnTo>
                  <a:lnTo>
                    <a:pt x="68936" y="100571"/>
                  </a:lnTo>
                  <a:lnTo>
                    <a:pt x="63795" y="97434"/>
                  </a:lnTo>
                  <a:lnTo>
                    <a:pt x="60074" y="92703"/>
                  </a:lnTo>
                  <a:lnTo>
                    <a:pt x="59288" y="89162"/>
                  </a:lnTo>
                  <a:lnTo>
                    <a:pt x="59245" y="85460"/>
                  </a:lnTo>
                  <a:lnTo>
                    <a:pt x="57580" y="80031"/>
                  </a:lnTo>
                  <a:lnTo>
                    <a:pt x="57386" y="78188"/>
                  </a:lnTo>
                  <a:lnTo>
                    <a:pt x="57507" y="76419"/>
                  </a:lnTo>
                  <a:lnTo>
                    <a:pt x="59161" y="73092"/>
                  </a:lnTo>
                  <a:lnTo>
                    <a:pt x="61164" y="71407"/>
                  </a:lnTo>
                  <a:lnTo>
                    <a:pt x="62287" y="70199"/>
                  </a:lnTo>
                  <a:lnTo>
                    <a:pt x="63185" y="68858"/>
                  </a:lnTo>
                  <a:lnTo>
                    <a:pt x="63798" y="67067"/>
                  </a:lnTo>
                  <a:lnTo>
                    <a:pt x="63625" y="65290"/>
                  </a:lnTo>
                  <a:lnTo>
                    <a:pt x="62956" y="64177"/>
                  </a:lnTo>
                  <a:lnTo>
                    <a:pt x="59793" y="60276"/>
                  </a:lnTo>
                  <a:lnTo>
                    <a:pt x="57043" y="57878"/>
                  </a:lnTo>
                  <a:lnTo>
                    <a:pt x="51414" y="55724"/>
                  </a:lnTo>
                  <a:lnTo>
                    <a:pt x="50105" y="54542"/>
                  </a:lnTo>
                  <a:lnTo>
                    <a:pt x="48680" y="53647"/>
                  </a:lnTo>
                  <a:lnTo>
                    <a:pt x="47107" y="53264"/>
                  </a:lnTo>
                  <a:lnTo>
                    <a:pt x="45568" y="53250"/>
                  </a:lnTo>
                  <a:lnTo>
                    <a:pt x="43906" y="53919"/>
                  </a:lnTo>
                  <a:lnTo>
                    <a:pt x="43474" y="55344"/>
                  </a:lnTo>
                  <a:lnTo>
                    <a:pt x="43590" y="56618"/>
                  </a:lnTo>
                  <a:lnTo>
                    <a:pt x="43444" y="57858"/>
                  </a:lnTo>
                  <a:lnTo>
                    <a:pt x="41083" y="64984"/>
                  </a:lnTo>
                  <a:lnTo>
                    <a:pt x="38074" y="63420"/>
                  </a:lnTo>
                  <a:lnTo>
                    <a:pt x="35206" y="61615"/>
                  </a:lnTo>
                  <a:lnTo>
                    <a:pt x="34445" y="60350"/>
                  </a:lnTo>
                  <a:lnTo>
                    <a:pt x="34116" y="58838"/>
                  </a:lnTo>
                  <a:lnTo>
                    <a:pt x="33630" y="57816"/>
                  </a:lnTo>
                  <a:lnTo>
                    <a:pt x="32952" y="56889"/>
                  </a:lnTo>
                  <a:lnTo>
                    <a:pt x="31633" y="59268"/>
                  </a:lnTo>
                  <a:lnTo>
                    <a:pt x="29992" y="61149"/>
                  </a:lnTo>
                  <a:lnTo>
                    <a:pt x="27984" y="61585"/>
                  </a:lnTo>
                  <a:lnTo>
                    <a:pt x="25941" y="61619"/>
                  </a:lnTo>
                  <a:lnTo>
                    <a:pt x="25272" y="60812"/>
                  </a:lnTo>
                  <a:lnTo>
                    <a:pt x="24527" y="56281"/>
                  </a:lnTo>
                  <a:lnTo>
                    <a:pt x="22376" y="54853"/>
                  </a:lnTo>
                  <a:lnTo>
                    <a:pt x="19675" y="55157"/>
                  </a:lnTo>
                  <a:lnTo>
                    <a:pt x="16407" y="57654"/>
                  </a:lnTo>
                  <a:lnTo>
                    <a:pt x="15757" y="58588"/>
                  </a:lnTo>
                  <a:lnTo>
                    <a:pt x="15044" y="60739"/>
                  </a:lnTo>
                  <a:lnTo>
                    <a:pt x="11482" y="66843"/>
                  </a:lnTo>
                  <a:lnTo>
                    <a:pt x="9596" y="71547"/>
                  </a:lnTo>
                  <a:lnTo>
                    <a:pt x="7515" y="76129"/>
                  </a:lnTo>
                  <a:lnTo>
                    <a:pt x="6584" y="77636"/>
                  </a:lnTo>
                  <a:lnTo>
                    <a:pt x="5359" y="78629"/>
                  </a:lnTo>
                  <a:lnTo>
                    <a:pt x="3411" y="78218"/>
                  </a:lnTo>
                  <a:lnTo>
                    <a:pt x="1659" y="77124"/>
                  </a:lnTo>
                  <a:lnTo>
                    <a:pt x="0" y="74167"/>
                  </a:lnTo>
                  <a:lnTo>
                    <a:pt x="563" y="70732"/>
                  </a:lnTo>
                  <a:lnTo>
                    <a:pt x="2401" y="68542"/>
                  </a:lnTo>
                  <a:lnTo>
                    <a:pt x="3950" y="66198"/>
                  </a:lnTo>
                  <a:lnTo>
                    <a:pt x="5820" y="58009"/>
                  </a:lnTo>
                  <a:lnTo>
                    <a:pt x="5961" y="55095"/>
                  </a:lnTo>
                  <a:lnTo>
                    <a:pt x="6290" y="53848"/>
                  </a:lnTo>
                  <a:lnTo>
                    <a:pt x="9372" y="50128"/>
                  </a:lnTo>
                  <a:lnTo>
                    <a:pt x="11962" y="47826"/>
                  </a:lnTo>
                  <a:lnTo>
                    <a:pt x="13333" y="47343"/>
                  </a:lnTo>
                  <a:lnTo>
                    <a:pt x="18936" y="46033"/>
                  </a:lnTo>
                  <a:lnTo>
                    <a:pt x="21243" y="44933"/>
                  </a:lnTo>
                  <a:lnTo>
                    <a:pt x="24875" y="44917"/>
                  </a:lnTo>
                  <a:lnTo>
                    <a:pt x="27825" y="44288"/>
                  </a:lnTo>
                  <a:lnTo>
                    <a:pt x="30178" y="42518"/>
                  </a:lnTo>
                  <a:lnTo>
                    <a:pt x="30356" y="40683"/>
                  </a:lnTo>
                  <a:lnTo>
                    <a:pt x="30248" y="38772"/>
                  </a:lnTo>
                  <a:lnTo>
                    <a:pt x="30766" y="37604"/>
                  </a:lnTo>
                  <a:lnTo>
                    <a:pt x="31678" y="36620"/>
                  </a:lnTo>
                  <a:lnTo>
                    <a:pt x="32931" y="35325"/>
                  </a:lnTo>
                  <a:lnTo>
                    <a:pt x="34347" y="34352"/>
                  </a:lnTo>
                  <a:lnTo>
                    <a:pt x="38374" y="33649"/>
                  </a:lnTo>
                  <a:lnTo>
                    <a:pt x="39710" y="32849"/>
                  </a:lnTo>
                  <a:lnTo>
                    <a:pt x="40787" y="31599"/>
                  </a:lnTo>
                  <a:lnTo>
                    <a:pt x="42289" y="29176"/>
                  </a:lnTo>
                  <a:lnTo>
                    <a:pt x="44068" y="29778"/>
                  </a:lnTo>
                  <a:lnTo>
                    <a:pt x="45857" y="30719"/>
                  </a:lnTo>
                  <a:lnTo>
                    <a:pt x="49074" y="31461"/>
                  </a:lnTo>
                  <a:lnTo>
                    <a:pt x="51929" y="33476"/>
                  </a:lnTo>
                  <a:lnTo>
                    <a:pt x="53748" y="36654"/>
                  </a:lnTo>
                  <a:lnTo>
                    <a:pt x="54061" y="38219"/>
                  </a:lnTo>
                  <a:lnTo>
                    <a:pt x="54528" y="43393"/>
                  </a:lnTo>
                  <a:lnTo>
                    <a:pt x="53864" y="44601"/>
                  </a:lnTo>
                  <a:lnTo>
                    <a:pt x="51092" y="47002"/>
                  </a:lnTo>
                  <a:lnTo>
                    <a:pt x="52372" y="47254"/>
                  </a:lnTo>
                  <a:lnTo>
                    <a:pt x="56012" y="45063"/>
                  </a:lnTo>
                  <a:lnTo>
                    <a:pt x="57828" y="44218"/>
                  </a:lnTo>
                  <a:lnTo>
                    <a:pt x="62319" y="43044"/>
                  </a:lnTo>
                  <a:lnTo>
                    <a:pt x="63377" y="42268"/>
                  </a:lnTo>
                  <a:lnTo>
                    <a:pt x="64154" y="41112"/>
                  </a:lnTo>
                  <a:lnTo>
                    <a:pt x="65741" y="37945"/>
                  </a:lnTo>
                  <a:lnTo>
                    <a:pt x="66901" y="34561"/>
                  </a:lnTo>
                  <a:lnTo>
                    <a:pt x="67805" y="33152"/>
                  </a:lnTo>
                  <a:lnTo>
                    <a:pt x="69103" y="32035"/>
                  </a:lnTo>
                  <a:lnTo>
                    <a:pt x="70385" y="31855"/>
                  </a:lnTo>
                  <a:lnTo>
                    <a:pt x="75097" y="34168"/>
                  </a:lnTo>
                  <a:lnTo>
                    <a:pt x="78119" y="33054"/>
                  </a:lnTo>
                  <a:lnTo>
                    <a:pt x="78964" y="29550"/>
                  </a:lnTo>
                  <a:lnTo>
                    <a:pt x="79658" y="24456"/>
                  </a:lnTo>
                  <a:lnTo>
                    <a:pt x="80192" y="23077"/>
                  </a:lnTo>
                  <a:lnTo>
                    <a:pt x="81927" y="21744"/>
                  </a:lnTo>
                  <a:lnTo>
                    <a:pt x="83997" y="22174"/>
                  </a:lnTo>
                  <a:lnTo>
                    <a:pt x="86831" y="24002"/>
                  </a:lnTo>
                  <a:lnTo>
                    <a:pt x="89446" y="24604"/>
                  </a:lnTo>
                  <a:lnTo>
                    <a:pt x="90417" y="23131"/>
                  </a:lnTo>
                  <a:lnTo>
                    <a:pt x="91342" y="20227"/>
                  </a:lnTo>
                  <a:lnTo>
                    <a:pt x="92398" y="20243"/>
                  </a:lnTo>
                  <a:lnTo>
                    <a:pt x="95927" y="21204"/>
                  </a:lnTo>
                  <a:lnTo>
                    <a:pt x="99330" y="20570"/>
                  </a:lnTo>
                  <a:lnTo>
                    <a:pt x="100289" y="17083"/>
                  </a:lnTo>
                  <a:lnTo>
                    <a:pt x="99646" y="13354"/>
                  </a:lnTo>
                  <a:lnTo>
                    <a:pt x="96988" y="2485"/>
                  </a:lnTo>
                  <a:lnTo>
                    <a:pt x="98572" y="64"/>
                  </a:lnTo>
                  <a:lnTo>
                    <a:pt x="99943" y="0"/>
                  </a:lnTo>
                  <a:lnTo>
                    <a:pt x="103303" y="2891"/>
                  </a:lnTo>
                  <a:lnTo>
                    <a:pt x="109774" y="6797"/>
                  </a:lnTo>
                  <a:lnTo>
                    <a:pt x="111930" y="918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g1047"/>
            <p:cNvSpPr/>
            <p:nvPr/>
          </p:nvSpPr>
          <p:spPr>
            <a:xfrm>
              <a:off x="10041310" y="3167446"/>
              <a:ext cx="5011" cy="8247"/>
            </a:xfrm>
            <a:custGeom>
              <a:avLst/>
              <a:pathLst>
                <a:path w="5011" h="8247">
                  <a:moveTo>
                    <a:pt x="1883" y="8097"/>
                  </a:moveTo>
                  <a:lnTo>
                    <a:pt x="1535" y="8247"/>
                  </a:lnTo>
                  <a:lnTo>
                    <a:pt x="0" y="6098"/>
                  </a:lnTo>
                  <a:lnTo>
                    <a:pt x="205" y="3652"/>
                  </a:lnTo>
                  <a:lnTo>
                    <a:pt x="2283" y="0"/>
                  </a:lnTo>
                  <a:lnTo>
                    <a:pt x="3821" y="3196"/>
                  </a:lnTo>
                  <a:lnTo>
                    <a:pt x="3805" y="4645"/>
                  </a:lnTo>
                  <a:lnTo>
                    <a:pt x="3580" y="5362"/>
                  </a:lnTo>
                  <a:lnTo>
                    <a:pt x="5011" y="7164"/>
                  </a:lnTo>
                  <a:lnTo>
                    <a:pt x="4026" y="805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g1048"/>
            <p:cNvSpPr/>
            <p:nvPr/>
          </p:nvSpPr>
          <p:spPr>
            <a:xfrm>
              <a:off x="10017594" y="3164799"/>
              <a:ext cx="4274" cy="6143"/>
            </a:xfrm>
            <a:custGeom>
              <a:avLst/>
              <a:pathLst>
                <a:path w="4274" h="6143">
                  <a:moveTo>
                    <a:pt x="4082" y="4776"/>
                  </a:moveTo>
                  <a:lnTo>
                    <a:pt x="4274" y="6143"/>
                  </a:lnTo>
                  <a:lnTo>
                    <a:pt x="717" y="2544"/>
                  </a:lnTo>
                  <a:lnTo>
                    <a:pt x="0" y="0"/>
                  </a:lnTo>
                  <a:lnTo>
                    <a:pt x="1184" y="109"/>
                  </a:lnTo>
                  <a:lnTo>
                    <a:pt x="2706" y="108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g1049"/>
            <p:cNvSpPr/>
            <p:nvPr/>
          </p:nvSpPr>
          <p:spPr>
            <a:xfrm>
              <a:off x="9981233" y="3164664"/>
              <a:ext cx="21462" cy="15491"/>
            </a:xfrm>
            <a:custGeom>
              <a:avLst/>
              <a:pathLst>
                <a:path w="21462" h="15491">
                  <a:moveTo>
                    <a:pt x="21462" y="10299"/>
                  </a:moveTo>
                  <a:lnTo>
                    <a:pt x="21197" y="11314"/>
                  </a:lnTo>
                  <a:lnTo>
                    <a:pt x="19025" y="11230"/>
                  </a:lnTo>
                  <a:lnTo>
                    <a:pt x="18247" y="11385"/>
                  </a:lnTo>
                  <a:lnTo>
                    <a:pt x="16199" y="13977"/>
                  </a:lnTo>
                  <a:lnTo>
                    <a:pt x="14996" y="14637"/>
                  </a:lnTo>
                  <a:lnTo>
                    <a:pt x="8435" y="15491"/>
                  </a:lnTo>
                  <a:lnTo>
                    <a:pt x="3273" y="14810"/>
                  </a:lnTo>
                  <a:lnTo>
                    <a:pt x="1505" y="13379"/>
                  </a:lnTo>
                  <a:lnTo>
                    <a:pt x="353" y="11019"/>
                  </a:lnTo>
                  <a:lnTo>
                    <a:pt x="0" y="9465"/>
                  </a:lnTo>
                  <a:lnTo>
                    <a:pt x="1289" y="7767"/>
                  </a:lnTo>
                  <a:lnTo>
                    <a:pt x="2533" y="6639"/>
                  </a:lnTo>
                  <a:lnTo>
                    <a:pt x="6703" y="4413"/>
                  </a:lnTo>
                  <a:lnTo>
                    <a:pt x="7644" y="2724"/>
                  </a:lnTo>
                  <a:lnTo>
                    <a:pt x="9828" y="682"/>
                  </a:lnTo>
                  <a:lnTo>
                    <a:pt x="14329" y="0"/>
                  </a:lnTo>
                  <a:lnTo>
                    <a:pt x="14766" y="512"/>
                  </a:lnTo>
                  <a:lnTo>
                    <a:pt x="15365" y="837"/>
                  </a:lnTo>
                  <a:lnTo>
                    <a:pt x="16267" y="925"/>
                  </a:lnTo>
                  <a:lnTo>
                    <a:pt x="18490" y="2609"/>
                  </a:lnTo>
                  <a:lnTo>
                    <a:pt x="21000" y="3680"/>
                  </a:lnTo>
                  <a:lnTo>
                    <a:pt x="20390" y="7757"/>
                  </a:lnTo>
                  <a:lnTo>
                    <a:pt x="21141" y="912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g1050"/>
            <p:cNvSpPr/>
            <p:nvPr/>
          </p:nvSpPr>
          <p:spPr>
            <a:xfrm>
              <a:off x="10027592" y="3156920"/>
              <a:ext cx="5761" cy="15299"/>
            </a:xfrm>
            <a:custGeom>
              <a:avLst/>
              <a:pathLst>
                <a:path w="5761" h="15299">
                  <a:moveTo>
                    <a:pt x="5399" y="14526"/>
                  </a:moveTo>
                  <a:lnTo>
                    <a:pt x="4911" y="15299"/>
                  </a:lnTo>
                  <a:lnTo>
                    <a:pt x="4250" y="13707"/>
                  </a:lnTo>
                  <a:lnTo>
                    <a:pt x="2644" y="12212"/>
                  </a:lnTo>
                  <a:lnTo>
                    <a:pt x="1095" y="9673"/>
                  </a:lnTo>
                  <a:lnTo>
                    <a:pt x="0" y="8882"/>
                  </a:lnTo>
                  <a:lnTo>
                    <a:pt x="750" y="6870"/>
                  </a:lnTo>
                  <a:lnTo>
                    <a:pt x="823" y="3604"/>
                  </a:lnTo>
                  <a:lnTo>
                    <a:pt x="2358" y="2113"/>
                  </a:lnTo>
                  <a:lnTo>
                    <a:pt x="3068" y="1673"/>
                  </a:lnTo>
                  <a:lnTo>
                    <a:pt x="4231" y="91"/>
                  </a:lnTo>
                  <a:lnTo>
                    <a:pt x="4752" y="0"/>
                  </a:lnTo>
                  <a:lnTo>
                    <a:pt x="5243" y="1329"/>
                  </a:lnTo>
                  <a:lnTo>
                    <a:pt x="4196" y="5381"/>
                  </a:lnTo>
                  <a:lnTo>
                    <a:pt x="5761" y="10179"/>
                  </a:lnTo>
                  <a:lnTo>
                    <a:pt x="5238" y="13180"/>
                  </a:lnTo>
                  <a:lnTo>
                    <a:pt x="5461" y="1384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g1051"/>
            <p:cNvSpPr/>
            <p:nvPr/>
          </p:nvSpPr>
          <p:spPr>
            <a:xfrm>
              <a:off x="9869240" y="3151393"/>
              <a:ext cx="6741" cy="5108"/>
            </a:xfrm>
            <a:custGeom>
              <a:avLst/>
              <a:pathLst>
                <a:path w="6741" h="5108">
                  <a:moveTo>
                    <a:pt x="4193" y="4259"/>
                  </a:moveTo>
                  <a:lnTo>
                    <a:pt x="793" y="5108"/>
                  </a:lnTo>
                  <a:lnTo>
                    <a:pt x="0" y="2446"/>
                  </a:lnTo>
                  <a:lnTo>
                    <a:pt x="2420" y="0"/>
                  </a:lnTo>
                  <a:lnTo>
                    <a:pt x="5132" y="976"/>
                  </a:lnTo>
                  <a:lnTo>
                    <a:pt x="6741" y="1934"/>
                  </a:lnTo>
                  <a:lnTo>
                    <a:pt x="5988" y="280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g1052"/>
            <p:cNvSpPr/>
            <p:nvPr/>
          </p:nvSpPr>
          <p:spPr>
            <a:xfrm>
              <a:off x="9994256" y="3149554"/>
              <a:ext cx="2593" cy="2907"/>
            </a:xfrm>
            <a:custGeom>
              <a:avLst/>
              <a:pathLst>
                <a:path w="2593" h="2907">
                  <a:moveTo>
                    <a:pt x="766" y="2782"/>
                  </a:moveTo>
                  <a:lnTo>
                    <a:pt x="0" y="2907"/>
                  </a:lnTo>
                  <a:lnTo>
                    <a:pt x="1276" y="0"/>
                  </a:lnTo>
                  <a:lnTo>
                    <a:pt x="2283" y="423"/>
                  </a:lnTo>
                  <a:lnTo>
                    <a:pt x="2593" y="742"/>
                  </a:lnTo>
                  <a:lnTo>
                    <a:pt x="2566" y="204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g1053"/>
            <p:cNvSpPr/>
            <p:nvPr/>
          </p:nvSpPr>
          <p:spPr>
            <a:xfrm>
              <a:off x="9945295" y="3148616"/>
              <a:ext cx="6093" cy="8723"/>
            </a:xfrm>
            <a:custGeom>
              <a:avLst/>
              <a:pathLst>
                <a:path w="6093" h="8723">
                  <a:moveTo>
                    <a:pt x="3670" y="7403"/>
                  </a:moveTo>
                  <a:lnTo>
                    <a:pt x="2906" y="7781"/>
                  </a:lnTo>
                  <a:lnTo>
                    <a:pt x="2223" y="7726"/>
                  </a:lnTo>
                  <a:lnTo>
                    <a:pt x="599" y="8723"/>
                  </a:lnTo>
                  <a:lnTo>
                    <a:pt x="0" y="6855"/>
                  </a:lnTo>
                  <a:lnTo>
                    <a:pt x="574" y="3676"/>
                  </a:lnTo>
                  <a:lnTo>
                    <a:pt x="3014" y="1260"/>
                  </a:lnTo>
                  <a:lnTo>
                    <a:pt x="3640" y="500"/>
                  </a:lnTo>
                  <a:lnTo>
                    <a:pt x="4307" y="49"/>
                  </a:lnTo>
                  <a:lnTo>
                    <a:pt x="5100" y="0"/>
                  </a:lnTo>
                  <a:lnTo>
                    <a:pt x="5872" y="945"/>
                  </a:lnTo>
                  <a:lnTo>
                    <a:pt x="6093" y="2377"/>
                  </a:lnTo>
                  <a:lnTo>
                    <a:pt x="4547" y="669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g1054"/>
            <p:cNvSpPr/>
            <p:nvPr/>
          </p:nvSpPr>
          <p:spPr>
            <a:xfrm>
              <a:off x="9942057" y="3141616"/>
              <a:ext cx="32277" cy="53625"/>
            </a:xfrm>
            <a:custGeom>
              <a:avLst/>
              <a:pathLst>
                <a:path w="32277" h="53625">
                  <a:moveTo>
                    <a:pt x="20209" y="53328"/>
                  </a:moveTo>
                  <a:lnTo>
                    <a:pt x="18380" y="53625"/>
                  </a:lnTo>
                  <a:lnTo>
                    <a:pt x="16447" y="53474"/>
                  </a:lnTo>
                  <a:lnTo>
                    <a:pt x="15152" y="52117"/>
                  </a:lnTo>
                  <a:lnTo>
                    <a:pt x="12907" y="46262"/>
                  </a:lnTo>
                  <a:lnTo>
                    <a:pt x="10305" y="44839"/>
                  </a:lnTo>
                  <a:lnTo>
                    <a:pt x="7324" y="43760"/>
                  </a:lnTo>
                  <a:lnTo>
                    <a:pt x="5826" y="42852"/>
                  </a:lnTo>
                  <a:lnTo>
                    <a:pt x="4503" y="41758"/>
                  </a:lnTo>
                  <a:lnTo>
                    <a:pt x="315" y="35925"/>
                  </a:lnTo>
                  <a:lnTo>
                    <a:pt x="0" y="32356"/>
                  </a:lnTo>
                  <a:lnTo>
                    <a:pt x="720" y="30337"/>
                  </a:lnTo>
                  <a:lnTo>
                    <a:pt x="1988" y="28529"/>
                  </a:lnTo>
                  <a:lnTo>
                    <a:pt x="3418" y="28041"/>
                  </a:lnTo>
                  <a:lnTo>
                    <a:pt x="6873" y="27976"/>
                  </a:lnTo>
                  <a:lnTo>
                    <a:pt x="8662" y="27739"/>
                  </a:lnTo>
                  <a:lnTo>
                    <a:pt x="12602" y="25064"/>
                  </a:lnTo>
                  <a:lnTo>
                    <a:pt x="12885" y="24012"/>
                  </a:lnTo>
                  <a:lnTo>
                    <a:pt x="12904" y="19617"/>
                  </a:lnTo>
                  <a:lnTo>
                    <a:pt x="12513" y="16543"/>
                  </a:lnTo>
                  <a:lnTo>
                    <a:pt x="11536" y="13544"/>
                  </a:lnTo>
                  <a:lnTo>
                    <a:pt x="12602" y="12173"/>
                  </a:lnTo>
                  <a:lnTo>
                    <a:pt x="13992" y="10816"/>
                  </a:lnTo>
                  <a:lnTo>
                    <a:pt x="15444" y="8168"/>
                  </a:lnTo>
                  <a:lnTo>
                    <a:pt x="15729" y="6306"/>
                  </a:lnTo>
                  <a:lnTo>
                    <a:pt x="15757" y="4359"/>
                  </a:lnTo>
                  <a:lnTo>
                    <a:pt x="16132" y="2965"/>
                  </a:lnTo>
                  <a:lnTo>
                    <a:pt x="17268" y="2269"/>
                  </a:lnTo>
                  <a:lnTo>
                    <a:pt x="22722" y="145"/>
                  </a:lnTo>
                  <a:lnTo>
                    <a:pt x="23685" y="0"/>
                  </a:lnTo>
                  <a:lnTo>
                    <a:pt x="30704" y="1959"/>
                  </a:lnTo>
                  <a:lnTo>
                    <a:pt x="32137" y="4915"/>
                  </a:lnTo>
                  <a:lnTo>
                    <a:pt x="32277" y="5891"/>
                  </a:lnTo>
                  <a:lnTo>
                    <a:pt x="31176" y="9172"/>
                  </a:lnTo>
                  <a:lnTo>
                    <a:pt x="30213" y="11374"/>
                  </a:lnTo>
                  <a:lnTo>
                    <a:pt x="27838" y="14783"/>
                  </a:lnTo>
                  <a:lnTo>
                    <a:pt x="26087" y="18474"/>
                  </a:lnTo>
                  <a:lnTo>
                    <a:pt x="24775" y="24025"/>
                  </a:lnTo>
                  <a:lnTo>
                    <a:pt x="23950" y="25835"/>
                  </a:lnTo>
                  <a:lnTo>
                    <a:pt x="21750" y="29309"/>
                  </a:lnTo>
                  <a:lnTo>
                    <a:pt x="21070" y="31217"/>
                  </a:lnTo>
                  <a:lnTo>
                    <a:pt x="21089" y="35352"/>
                  </a:lnTo>
                  <a:lnTo>
                    <a:pt x="20722" y="36880"/>
                  </a:lnTo>
                  <a:lnTo>
                    <a:pt x="20733" y="38350"/>
                  </a:lnTo>
                  <a:lnTo>
                    <a:pt x="25115" y="45235"/>
                  </a:lnTo>
                  <a:lnTo>
                    <a:pt x="25488" y="46327"/>
                  </a:lnTo>
                  <a:lnTo>
                    <a:pt x="25450" y="47557"/>
                  </a:lnTo>
                  <a:lnTo>
                    <a:pt x="24700" y="49096"/>
                  </a:lnTo>
                  <a:lnTo>
                    <a:pt x="22913" y="51746"/>
                  </a:lnTo>
                  <a:lnTo>
                    <a:pt x="21912" y="5267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g1055"/>
            <p:cNvSpPr/>
            <p:nvPr/>
          </p:nvSpPr>
          <p:spPr>
            <a:xfrm>
              <a:off x="9967384" y="3133890"/>
              <a:ext cx="20501" cy="51139"/>
            </a:xfrm>
            <a:custGeom>
              <a:avLst/>
              <a:pathLst>
                <a:path w="20501" h="51139">
                  <a:moveTo>
                    <a:pt x="1500" y="50402"/>
                  </a:moveTo>
                  <a:lnTo>
                    <a:pt x="434" y="51139"/>
                  </a:lnTo>
                  <a:lnTo>
                    <a:pt x="0" y="49314"/>
                  </a:lnTo>
                  <a:lnTo>
                    <a:pt x="305" y="46852"/>
                  </a:lnTo>
                  <a:lnTo>
                    <a:pt x="2423" y="38253"/>
                  </a:lnTo>
                  <a:lnTo>
                    <a:pt x="1940" y="36102"/>
                  </a:lnTo>
                  <a:lnTo>
                    <a:pt x="5480" y="31314"/>
                  </a:lnTo>
                  <a:lnTo>
                    <a:pt x="7650" y="26821"/>
                  </a:lnTo>
                  <a:lnTo>
                    <a:pt x="10926" y="22103"/>
                  </a:lnTo>
                  <a:lnTo>
                    <a:pt x="11342" y="19656"/>
                  </a:lnTo>
                  <a:lnTo>
                    <a:pt x="14246" y="14992"/>
                  </a:lnTo>
                  <a:lnTo>
                    <a:pt x="16963" y="8558"/>
                  </a:lnTo>
                  <a:lnTo>
                    <a:pt x="16817" y="6428"/>
                  </a:lnTo>
                  <a:lnTo>
                    <a:pt x="17522" y="5371"/>
                  </a:lnTo>
                  <a:lnTo>
                    <a:pt x="17908" y="3760"/>
                  </a:lnTo>
                  <a:lnTo>
                    <a:pt x="17994" y="2393"/>
                  </a:lnTo>
                  <a:lnTo>
                    <a:pt x="19975" y="0"/>
                  </a:lnTo>
                  <a:lnTo>
                    <a:pt x="20501" y="1555"/>
                  </a:lnTo>
                  <a:lnTo>
                    <a:pt x="19910" y="4610"/>
                  </a:lnTo>
                  <a:lnTo>
                    <a:pt x="20002" y="6077"/>
                  </a:lnTo>
                  <a:lnTo>
                    <a:pt x="20352" y="6764"/>
                  </a:lnTo>
                  <a:lnTo>
                    <a:pt x="20374" y="9609"/>
                  </a:lnTo>
                  <a:lnTo>
                    <a:pt x="19662" y="13973"/>
                  </a:lnTo>
                  <a:lnTo>
                    <a:pt x="20318" y="19010"/>
                  </a:lnTo>
                  <a:lnTo>
                    <a:pt x="19038" y="24136"/>
                  </a:lnTo>
                  <a:lnTo>
                    <a:pt x="17578" y="26443"/>
                  </a:lnTo>
                  <a:lnTo>
                    <a:pt x="15417" y="28071"/>
                  </a:lnTo>
                  <a:lnTo>
                    <a:pt x="13061" y="29091"/>
                  </a:lnTo>
                  <a:lnTo>
                    <a:pt x="10624" y="31646"/>
                  </a:lnTo>
                  <a:lnTo>
                    <a:pt x="9045" y="34634"/>
                  </a:lnTo>
                  <a:lnTo>
                    <a:pt x="8786" y="37355"/>
                  </a:lnTo>
                  <a:lnTo>
                    <a:pt x="4906" y="4654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g1056"/>
            <p:cNvSpPr/>
            <p:nvPr/>
          </p:nvSpPr>
          <p:spPr>
            <a:xfrm>
              <a:off x="9978205" y="3133620"/>
              <a:ext cx="2984" cy="3663"/>
            </a:xfrm>
            <a:custGeom>
              <a:avLst/>
              <a:pathLst>
                <a:path w="2984" h="3663">
                  <a:moveTo>
                    <a:pt x="1365" y="0"/>
                  </a:moveTo>
                  <a:lnTo>
                    <a:pt x="2984" y="3663"/>
                  </a:lnTo>
                  <a:lnTo>
                    <a:pt x="804" y="3643"/>
                  </a:lnTo>
                  <a:lnTo>
                    <a:pt x="0" y="975"/>
                  </a:lnTo>
                  <a:lnTo>
                    <a:pt x="933" y="11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g1057"/>
            <p:cNvSpPr/>
            <p:nvPr/>
          </p:nvSpPr>
          <p:spPr>
            <a:xfrm>
              <a:off x="9798887" y="3131876"/>
              <a:ext cx="68210" cy="82325"/>
            </a:xfrm>
            <a:custGeom>
              <a:avLst/>
              <a:pathLst>
                <a:path w="68210" h="82325">
                  <a:moveTo>
                    <a:pt x="2558" y="80327"/>
                  </a:moveTo>
                  <a:lnTo>
                    <a:pt x="0" y="82325"/>
                  </a:lnTo>
                  <a:lnTo>
                    <a:pt x="275" y="79855"/>
                  </a:lnTo>
                  <a:lnTo>
                    <a:pt x="1030" y="77526"/>
                  </a:lnTo>
                  <a:lnTo>
                    <a:pt x="3629" y="72756"/>
                  </a:lnTo>
                  <a:lnTo>
                    <a:pt x="5504" y="71289"/>
                  </a:lnTo>
                  <a:lnTo>
                    <a:pt x="8605" y="67533"/>
                  </a:lnTo>
                  <a:lnTo>
                    <a:pt x="10354" y="65717"/>
                  </a:lnTo>
                  <a:lnTo>
                    <a:pt x="14545" y="62126"/>
                  </a:lnTo>
                  <a:lnTo>
                    <a:pt x="18409" y="58190"/>
                  </a:lnTo>
                  <a:lnTo>
                    <a:pt x="19702" y="57897"/>
                  </a:lnTo>
                  <a:lnTo>
                    <a:pt x="21124" y="57838"/>
                  </a:lnTo>
                  <a:lnTo>
                    <a:pt x="22252" y="57386"/>
                  </a:lnTo>
                  <a:lnTo>
                    <a:pt x="24767" y="55261"/>
                  </a:lnTo>
                  <a:lnTo>
                    <a:pt x="31098" y="48184"/>
                  </a:lnTo>
                  <a:lnTo>
                    <a:pt x="36334" y="42909"/>
                  </a:lnTo>
                  <a:lnTo>
                    <a:pt x="41699" y="36239"/>
                  </a:lnTo>
                  <a:lnTo>
                    <a:pt x="44257" y="34296"/>
                  </a:lnTo>
                  <a:lnTo>
                    <a:pt x="44948" y="33579"/>
                  </a:lnTo>
                  <a:lnTo>
                    <a:pt x="49886" y="27436"/>
                  </a:lnTo>
                  <a:lnTo>
                    <a:pt x="51435" y="26545"/>
                  </a:lnTo>
                  <a:lnTo>
                    <a:pt x="53181" y="25897"/>
                  </a:lnTo>
                  <a:lnTo>
                    <a:pt x="54369" y="25063"/>
                  </a:lnTo>
                  <a:lnTo>
                    <a:pt x="55413" y="24017"/>
                  </a:lnTo>
                  <a:lnTo>
                    <a:pt x="57159" y="21344"/>
                  </a:lnTo>
                  <a:lnTo>
                    <a:pt x="57869" y="18219"/>
                  </a:lnTo>
                  <a:lnTo>
                    <a:pt x="57426" y="16454"/>
                  </a:lnTo>
                  <a:lnTo>
                    <a:pt x="56444" y="13852"/>
                  </a:lnTo>
                  <a:lnTo>
                    <a:pt x="57674" y="10302"/>
                  </a:lnTo>
                  <a:lnTo>
                    <a:pt x="58643" y="8663"/>
                  </a:lnTo>
                  <a:lnTo>
                    <a:pt x="62087" y="1454"/>
                  </a:lnTo>
                  <a:lnTo>
                    <a:pt x="63080" y="0"/>
                  </a:lnTo>
                  <a:lnTo>
                    <a:pt x="64518" y="909"/>
                  </a:lnTo>
                  <a:lnTo>
                    <a:pt x="64710" y="2200"/>
                  </a:lnTo>
                  <a:lnTo>
                    <a:pt x="64000" y="5239"/>
                  </a:lnTo>
                  <a:lnTo>
                    <a:pt x="63946" y="6765"/>
                  </a:lnTo>
                  <a:lnTo>
                    <a:pt x="64756" y="8315"/>
                  </a:lnTo>
                  <a:lnTo>
                    <a:pt x="63781" y="10867"/>
                  </a:lnTo>
                  <a:lnTo>
                    <a:pt x="66254" y="17659"/>
                  </a:lnTo>
                  <a:lnTo>
                    <a:pt x="68140" y="21961"/>
                  </a:lnTo>
                  <a:lnTo>
                    <a:pt x="68210" y="23380"/>
                  </a:lnTo>
                  <a:lnTo>
                    <a:pt x="65676" y="25948"/>
                  </a:lnTo>
                  <a:lnTo>
                    <a:pt x="64164" y="26724"/>
                  </a:lnTo>
                  <a:lnTo>
                    <a:pt x="60902" y="27414"/>
                  </a:lnTo>
                  <a:lnTo>
                    <a:pt x="59434" y="28162"/>
                  </a:lnTo>
                  <a:lnTo>
                    <a:pt x="57097" y="30251"/>
                  </a:lnTo>
                  <a:lnTo>
                    <a:pt x="55637" y="33002"/>
                  </a:lnTo>
                  <a:lnTo>
                    <a:pt x="55267" y="34425"/>
                  </a:lnTo>
                  <a:lnTo>
                    <a:pt x="54520" y="35519"/>
                  </a:lnTo>
                  <a:lnTo>
                    <a:pt x="47808" y="37388"/>
                  </a:lnTo>
                  <a:lnTo>
                    <a:pt x="44659" y="38607"/>
                  </a:lnTo>
                  <a:lnTo>
                    <a:pt x="43207" y="39525"/>
                  </a:lnTo>
                  <a:lnTo>
                    <a:pt x="42457" y="41017"/>
                  </a:lnTo>
                  <a:lnTo>
                    <a:pt x="42978" y="43651"/>
                  </a:lnTo>
                  <a:lnTo>
                    <a:pt x="37335" y="53158"/>
                  </a:lnTo>
                  <a:lnTo>
                    <a:pt x="35535" y="55648"/>
                  </a:lnTo>
                  <a:lnTo>
                    <a:pt x="33613" y="57766"/>
                  </a:lnTo>
                  <a:lnTo>
                    <a:pt x="31255" y="59274"/>
                  </a:lnTo>
                  <a:lnTo>
                    <a:pt x="27930" y="60199"/>
                  </a:lnTo>
                  <a:lnTo>
                    <a:pt x="25299" y="62040"/>
                  </a:lnTo>
                  <a:lnTo>
                    <a:pt x="23513" y="65296"/>
                  </a:lnTo>
                  <a:lnTo>
                    <a:pt x="21305" y="68237"/>
                  </a:lnTo>
                  <a:lnTo>
                    <a:pt x="18515" y="70416"/>
                  </a:lnTo>
                  <a:lnTo>
                    <a:pt x="15508" y="72340"/>
                  </a:lnTo>
                  <a:lnTo>
                    <a:pt x="12748" y="73744"/>
                  </a:lnTo>
                  <a:lnTo>
                    <a:pt x="9771" y="74734"/>
                  </a:lnTo>
                  <a:lnTo>
                    <a:pt x="8873" y="76016"/>
                  </a:lnTo>
                  <a:lnTo>
                    <a:pt x="8236" y="77599"/>
                  </a:lnTo>
                  <a:lnTo>
                    <a:pt x="6924" y="78343"/>
                  </a:lnTo>
                  <a:lnTo>
                    <a:pt x="5359" y="7877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8"/>
            <p:cNvSpPr/>
            <p:nvPr/>
          </p:nvSpPr>
          <p:spPr>
            <a:xfrm>
              <a:off x="9868166" y="3126932"/>
              <a:ext cx="4347" cy="4135"/>
            </a:xfrm>
            <a:custGeom>
              <a:avLst/>
              <a:pathLst>
                <a:path w="4347" h="4135">
                  <a:moveTo>
                    <a:pt x="3754" y="0"/>
                  </a:moveTo>
                  <a:lnTo>
                    <a:pt x="4347" y="1462"/>
                  </a:lnTo>
                  <a:lnTo>
                    <a:pt x="3573" y="3655"/>
                  </a:lnTo>
                  <a:lnTo>
                    <a:pt x="2903" y="4135"/>
                  </a:lnTo>
                  <a:lnTo>
                    <a:pt x="2018" y="3222"/>
                  </a:lnTo>
                  <a:lnTo>
                    <a:pt x="121" y="2581"/>
                  </a:lnTo>
                  <a:lnTo>
                    <a:pt x="0" y="1400"/>
                  </a:lnTo>
                  <a:lnTo>
                    <a:pt x="990" y="1428"/>
                  </a:lnTo>
                  <a:lnTo>
                    <a:pt x="2796" y="27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g1059"/>
            <p:cNvSpPr/>
            <p:nvPr/>
          </p:nvSpPr>
          <p:spPr>
            <a:xfrm>
              <a:off x="9994801" y="3126659"/>
              <a:ext cx="26535" cy="41508"/>
            </a:xfrm>
            <a:custGeom>
              <a:avLst/>
              <a:pathLst>
                <a:path w="26535" h="41508">
                  <a:moveTo>
                    <a:pt x="7361" y="5309"/>
                  </a:moveTo>
                  <a:lnTo>
                    <a:pt x="9288" y="6275"/>
                  </a:lnTo>
                  <a:lnTo>
                    <a:pt x="11499" y="5889"/>
                  </a:lnTo>
                  <a:lnTo>
                    <a:pt x="14173" y="3697"/>
                  </a:lnTo>
                  <a:lnTo>
                    <a:pt x="17182" y="4486"/>
                  </a:lnTo>
                  <a:lnTo>
                    <a:pt x="18950" y="7718"/>
                  </a:lnTo>
                  <a:lnTo>
                    <a:pt x="19851" y="8939"/>
                  </a:lnTo>
                  <a:lnTo>
                    <a:pt x="20342" y="11052"/>
                  </a:lnTo>
                  <a:lnTo>
                    <a:pt x="20215" y="16118"/>
                  </a:lnTo>
                  <a:lnTo>
                    <a:pt x="19481" y="20711"/>
                  </a:lnTo>
                  <a:lnTo>
                    <a:pt x="20050" y="21657"/>
                  </a:lnTo>
                  <a:lnTo>
                    <a:pt x="21435" y="22483"/>
                  </a:lnTo>
                  <a:lnTo>
                    <a:pt x="22641" y="23502"/>
                  </a:lnTo>
                  <a:lnTo>
                    <a:pt x="23653" y="24808"/>
                  </a:lnTo>
                  <a:lnTo>
                    <a:pt x="24304" y="26261"/>
                  </a:lnTo>
                  <a:lnTo>
                    <a:pt x="24565" y="29788"/>
                  </a:lnTo>
                  <a:lnTo>
                    <a:pt x="26303" y="32762"/>
                  </a:lnTo>
                  <a:lnTo>
                    <a:pt x="26535" y="33920"/>
                  </a:lnTo>
                  <a:lnTo>
                    <a:pt x="26117" y="35133"/>
                  </a:lnTo>
                  <a:lnTo>
                    <a:pt x="23219" y="34895"/>
                  </a:lnTo>
                  <a:lnTo>
                    <a:pt x="22987" y="35920"/>
                  </a:lnTo>
                  <a:lnTo>
                    <a:pt x="23057" y="37188"/>
                  </a:lnTo>
                  <a:lnTo>
                    <a:pt x="22028" y="36391"/>
                  </a:lnTo>
                  <a:lnTo>
                    <a:pt x="20331" y="33485"/>
                  </a:lnTo>
                  <a:lnTo>
                    <a:pt x="18771" y="32266"/>
                  </a:lnTo>
                  <a:lnTo>
                    <a:pt x="19252" y="36977"/>
                  </a:lnTo>
                  <a:lnTo>
                    <a:pt x="19767" y="39238"/>
                  </a:lnTo>
                  <a:lnTo>
                    <a:pt x="19851" y="41508"/>
                  </a:lnTo>
                  <a:lnTo>
                    <a:pt x="17158" y="39773"/>
                  </a:lnTo>
                  <a:lnTo>
                    <a:pt x="13943" y="38703"/>
                  </a:lnTo>
                  <a:lnTo>
                    <a:pt x="13059" y="37779"/>
                  </a:lnTo>
                  <a:lnTo>
                    <a:pt x="13360" y="34836"/>
                  </a:lnTo>
                  <a:lnTo>
                    <a:pt x="13301" y="33372"/>
                  </a:lnTo>
                  <a:lnTo>
                    <a:pt x="11868" y="30271"/>
                  </a:lnTo>
                  <a:lnTo>
                    <a:pt x="13552" y="23571"/>
                  </a:lnTo>
                  <a:lnTo>
                    <a:pt x="13512" y="22201"/>
                  </a:lnTo>
                  <a:lnTo>
                    <a:pt x="13223" y="20830"/>
                  </a:lnTo>
                  <a:lnTo>
                    <a:pt x="11895" y="18113"/>
                  </a:lnTo>
                  <a:lnTo>
                    <a:pt x="9796" y="15840"/>
                  </a:lnTo>
                  <a:lnTo>
                    <a:pt x="8509" y="15834"/>
                  </a:lnTo>
                  <a:lnTo>
                    <a:pt x="5378" y="17430"/>
                  </a:lnTo>
                  <a:lnTo>
                    <a:pt x="3794" y="16901"/>
                  </a:lnTo>
                  <a:lnTo>
                    <a:pt x="2860" y="10635"/>
                  </a:lnTo>
                  <a:lnTo>
                    <a:pt x="1597" y="4545"/>
                  </a:lnTo>
                  <a:lnTo>
                    <a:pt x="628" y="2987"/>
                  </a:lnTo>
                  <a:lnTo>
                    <a:pt x="0" y="1354"/>
                  </a:lnTo>
                  <a:lnTo>
                    <a:pt x="620" y="0"/>
                  </a:lnTo>
                  <a:lnTo>
                    <a:pt x="1821" y="558"/>
                  </a:lnTo>
                  <a:lnTo>
                    <a:pt x="3529" y="2154"/>
                  </a:lnTo>
                  <a:lnTo>
                    <a:pt x="5602" y="3076"/>
                  </a:lnTo>
                  <a:lnTo>
                    <a:pt x="6633" y="387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g1060"/>
            <p:cNvSpPr/>
            <p:nvPr/>
          </p:nvSpPr>
          <p:spPr>
            <a:xfrm>
              <a:off x="9996243" y="3122243"/>
              <a:ext cx="7237" cy="5780"/>
            </a:xfrm>
            <a:custGeom>
              <a:avLst/>
              <a:pathLst>
                <a:path w="7237" h="5780">
                  <a:moveTo>
                    <a:pt x="6854" y="5605"/>
                  </a:moveTo>
                  <a:lnTo>
                    <a:pt x="3402" y="5780"/>
                  </a:lnTo>
                  <a:lnTo>
                    <a:pt x="1891" y="4512"/>
                  </a:lnTo>
                  <a:lnTo>
                    <a:pt x="0" y="804"/>
                  </a:lnTo>
                  <a:lnTo>
                    <a:pt x="2129" y="0"/>
                  </a:lnTo>
                  <a:lnTo>
                    <a:pt x="4161" y="218"/>
                  </a:lnTo>
                  <a:lnTo>
                    <a:pt x="5653" y="1528"/>
                  </a:lnTo>
                  <a:lnTo>
                    <a:pt x="7237" y="401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1"/>
            <p:cNvSpPr/>
            <p:nvPr/>
          </p:nvSpPr>
          <p:spPr>
            <a:xfrm>
              <a:off x="10006481" y="3121681"/>
              <a:ext cx="3413" cy="4753"/>
            </a:xfrm>
            <a:custGeom>
              <a:avLst/>
              <a:pathLst>
                <a:path w="3413" h="4753">
                  <a:moveTo>
                    <a:pt x="3413" y="3331"/>
                  </a:moveTo>
                  <a:lnTo>
                    <a:pt x="2903" y="4753"/>
                  </a:lnTo>
                  <a:lnTo>
                    <a:pt x="2093" y="4359"/>
                  </a:lnTo>
                  <a:lnTo>
                    <a:pt x="1386" y="3718"/>
                  </a:lnTo>
                  <a:lnTo>
                    <a:pt x="353" y="1569"/>
                  </a:lnTo>
                  <a:lnTo>
                    <a:pt x="0" y="0"/>
                  </a:lnTo>
                  <a:lnTo>
                    <a:pt x="1589" y="890"/>
                  </a:lnTo>
                  <a:lnTo>
                    <a:pt x="2504" y="245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2"/>
            <p:cNvSpPr/>
            <p:nvPr/>
          </p:nvSpPr>
          <p:spPr>
            <a:xfrm>
              <a:off x="9928011" y="3116651"/>
              <a:ext cx="35014" cy="40151"/>
            </a:xfrm>
            <a:custGeom>
              <a:avLst/>
              <a:pathLst>
                <a:path w="35014" h="40151">
                  <a:moveTo>
                    <a:pt x="16718" y="7800"/>
                  </a:moveTo>
                  <a:lnTo>
                    <a:pt x="19937" y="9207"/>
                  </a:lnTo>
                  <a:lnTo>
                    <a:pt x="23076" y="7998"/>
                  </a:lnTo>
                  <a:lnTo>
                    <a:pt x="26165" y="8337"/>
                  </a:lnTo>
                  <a:lnTo>
                    <a:pt x="28740" y="10171"/>
                  </a:lnTo>
                  <a:lnTo>
                    <a:pt x="27898" y="11330"/>
                  </a:lnTo>
                  <a:lnTo>
                    <a:pt x="27725" y="12602"/>
                  </a:lnTo>
                  <a:lnTo>
                    <a:pt x="33479" y="9835"/>
                  </a:lnTo>
                  <a:lnTo>
                    <a:pt x="35014" y="9998"/>
                  </a:lnTo>
                  <a:lnTo>
                    <a:pt x="34963" y="12568"/>
                  </a:lnTo>
                  <a:lnTo>
                    <a:pt x="34623" y="14750"/>
                  </a:lnTo>
                  <a:lnTo>
                    <a:pt x="33943" y="16871"/>
                  </a:lnTo>
                  <a:lnTo>
                    <a:pt x="32726" y="19357"/>
                  </a:lnTo>
                  <a:lnTo>
                    <a:pt x="31096" y="21578"/>
                  </a:lnTo>
                  <a:lnTo>
                    <a:pt x="28948" y="23190"/>
                  </a:lnTo>
                  <a:lnTo>
                    <a:pt x="26403" y="24176"/>
                  </a:lnTo>
                  <a:lnTo>
                    <a:pt x="25194" y="25072"/>
                  </a:lnTo>
                  <a:lnTo>
                    <a:pt x="24821" y="26422"/>
                  </a:lnTo>
                  <a:lnTo>
                    <a:pt x="24868" y="28121"/>
                  </a:lnTo>
                  <a:lnTo>
                    <a:pt x="24282" y="29666"/>
                  </a:lnTo>
                  <a:lnTo>
                    <a:pt x="21608" y="30298"/>
                  </a:lnTo>
                  <a:lnTo>
                    <a:pt x="17432" y="33311"/>
                  </a:lnTo>
                  <a:lnTo>
                    <a:pt x="8468" y="35218"/>
                  </a:lnTo>
                  <a:lnTo>
                    <a:pt x="6006" y="36527"/>
                  </a:lnTo>
                  <a:lnTo>
                    <a:pt x="4436" y="38226"/>
                  </a:lnTo>
                  <a:lnTo>
                    <a:pt x="2685" y="39766"/>
                  </a:lnTo>
                  <a:lnTo>
                    <a:pt x="1734" y="40151"/>
                  </a:lnTo>
                  <a:lnTo>
                    <a:pt x="1300" y="39418"/>
                  </a:lnTo>
                  <a:lnTo>
                    <a:pt x="1176" y="38790"/>
                  </a:lnTo>
                  <a:lnTo>
                    <a:pt x="2455" y="34785"/>
                  </a:lnTo>
                  <a:lnTo>
                    <a:pt x="2242" y="33118"/>
                  </a:lnTo>
                  <a:lnTo>
                    <a:pt x="1632" y="31502"/>
                  </a:lnTo>
                  <a:lnTo>
                    <a:pt x="2021" y="28343"/>
                  </a:lnTo>
                  <a:lnTo>
                    <a:pt x="3578" y="25375"/>
                  </a:lnTo>
                  <a:lnTo>
                    <a:pt x="4412" y="22107"/>
                  </a:lnTo>
                  <a:lnTo>
                    <a:pt x="4655" y="15797"/>
                  </a:lnTo>
                  <a:lnTo>
                    <a:pt x="5866" y="7031"/>
                  </a:lnTo>
                  <a:lnTo>
                    <a:pt x="5807" y="5982"/>
                  </a:lnTo>
                  <a:lnTo>
                    <a:pt x="4857" y="4798"/>
                  </a:lnTo>
                  <a:lnTo>
                    <a:pt x="1370" y="3842"/>
                  </a:lnTo>
                  <a:lnTo>
                    <a:pt x="0" y="2942"/>
                  </a:lnTo>
                  <a:lnTo>
                    <a:pt x="685" y="1188"/>
                  </a:lnTo>
                  <a:lnTo>
                    <a:pt x="2002" y="0"/>
                  </a:lnTo>
                  <a:lnTo>
                    <a:pt x="3813" y="53"/>
                  </a:lnTo>
                  <a:lnTo>
                    <a:pt x="5405" y="1168"/>
                  </a:lnTo>
                  <a:lnTo>
                    <a:pt x="11040" y="3463"/>
                  </a:lnTo>
                  <a:lnTo>
                    <a:pt x="14038" y="539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3"/>
            <p:cNvSpPr/>
            <p:nvPr/>
          </p:nvSpPr>
          <p:spPr>
            <a:xfrm>
              <a:off x="9871906" y="3114330"/>
              <a:ext cx="5864" cy="8620"/>
            </a:xfrm>
            <a:custGeom>
              <a:avLst/>
              <a:pathLst>
                <a:path w="5864" h="8620">
                  <a:moveTo>
                    <a:pt x="4914" y="7683"/>
                  </a:moveTo>
                  <a:lnTo>
                    <a:pt x="2844" y="8620"/>
                  </a:lnTo>
                  <a:lnTo>
                    <a:pt x="2320" y="8031"/>
                  </a:lnTo>
                  <a:lnTo>
                    <a:pt x="1956" y="6660"/>
                  </a:lnTo>
                  <a:lnTo>
                    <a:pt x="1986" y="5717"/>
                  </a:lnTo>
                  <a:lnTo>
                    <a:pt x="0" y="756"/>
                  </a:lnTo>
                  <a:lnTo>
                    <a:pt x="1521" y="0"/>
                  </a:lnTo>
                  <a:lnTo>
                    <a:pt x="2641" y="582"/>
                  </a:lnTo>
                  <a:lnTo>
                    <a:pt x="3783" y="1360"/>
                  </a:lnTo>
                  <a:lnTo>
                    <a:pt x="4836" y="1771"/>
                  </a:lnTo>
                  <a:lnTo>
                    <a:pt x="5796" y="3338"/>
                  </a:lnTo>
                  <a:lnTo>
                    <a:pt x="5567" y="4421"/>
                  </a:lnTo>
                  <a:lnTo>
                    <a:pt x="5864" y="546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4"/>
            <p:cNvSpPr/>
            <p:nvPr/>
          </p:nvSpPr>
          <p:spPr>
            <a:xfrm>
              <a:off x="9872044" y="3104997"/>
              <a:ext cx="13139" cy="8990"/>
            </a:xfrm>
            <a:custGeom>
              <a:avLst/>
              <a:pathLst>
                <a:path w="13139" h="8990">
                  <a:moveTo>
                    <a:pt x="6468" y="4184"/>
                  </a:moveTo>
                  <a:lnTo>
                    <a:pt x="7980" y="4606"/>
                  </a:lnTo>
                  <a:lnTo>
                    <a:pt x="9059" y="4201"/>
                  </a:lnTo>
                  <a:lnTo>
                    <a:pt x="10012" y="2743"/>
                  </a:lnTo>
                  <a:lnTo>
                    <a:pt x="10905" y="4900"/>
                  </a:lnTo>
                  <a:lnTo>
                    <a:pt x="13139" y="6677"/>
                  </a:lnTo>
                  <a:lnTo>
                    <a:pt x="12397" y="8475"/>
                  </a:lnTo>
                  <a:lnTo>
                    <a:pt x="10433" y="8685"/>
                  </a:lnTo>
                  <a:lnTo>
                    <a:pt x="8503" y="8275"/>
                  </a:lnTo>
                  <a:lnTo>
                    <a:pt x="6471" y="8990"/>
                  </a:lnTo>
                  <a:lnTo>
                    <a:pt x="3996" y="8589"/>
                  </a:lnTo>
                  <a:lnTo>
                    <a:pt x="2517" y="6904"/>
                  </a:lnTo>
                  <a:lnTo>
                    <a:pt x="833" y="3877"/>
                  </a:lnTo>
                  <a:lnTo>
                    <a:pt x="0" y="3317"/>
                  </a:lnTo>
                  <a:lnTo>
                    <a:pt x="102" y="2075"/>
                  </a:lnTo>
                  <a:lnTo>
                    <a:pt x="715" y="1287"/>
                  </a:lnTo>
                  <a:lnTo>
                    <a:pt x="391" y="1083"/>
                  </a:lnTo>
                  <a:lnTo>
                    <a:pt x="548" y="531"/>
                  </a:lnTo>
                  <a:lnTo>
                    <a:pt x="850" y="156"/>
                  </a:lnTo>
                  <a:lnTo>
                    <a:pt x="1395" y="0"/>
                  </a:lnTo>
                  <a:lnTo>
                    <a:pt x="2707" y="1345"/>
                  </a:lnTo>
                  <a:lnTo>
                    <a:pt x="5848" y="335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5"/>
            <p:cNvSpPr/>
            <p:nvPr/>
          </p:nvSpPr>
          <p:spPr>
            <a:xfrm>
              <a:off x="9942704" y="3100221"/>
              <a:ext cx="7194" cy="5702"/>
            </a:xfrm>
            <a:custGeom>
              <a:avLst/>
              <a:pathLst>
                <a:path w="7194" h="5702">
                  <a:moveTo>
                    <a:pt x="6398" y="5054"/>
                  </a:moveTo>
                  <a:lnTo>
                    <a:pt x="4984" y="5702"/>
                  </a:lnTo>
                  <a:lnTo>
                    <a:pt x="2110" y="2991"/>
                  </a:lnTo>
                  <a:lnTo>
                    <a:pt x="440" y="1725"/>
                  </a:lnTo>
                  <a:lnTo>
                    <a:pt x="0" y="1018"/>
                  </a:lnTo>
                  <a:lnTo>
                    <a:pt x="1352" y="0"/>
                  </a:lnTo>
                  <a:lnTo>
                    <a:pt x="4992" y="9"/>
                  </a:lnTo>
                  <a:lnTo>
                    <a:pt x="6927" y="1870"/>
                  </a:lnTo>
                  <a:lnTo>
                    <a:pt x="7194" y="302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6"/>
            <p:cNvSpPr/>
            <p:nvPr/>
          </p:nvSpPr>
          <p:spPr>
            <a:xfrm>
              <a:off x="9994429" y="3097993"/>
              <a:ext cx="40190" cy="42085"/>
            </a:xfrm>
            <a:custGeom>
              <a:avLst/>
              <a:pathLst>
                <a:path w="40190" h="42085">
                  <a:moveTo>
                    <a:pt x="26109" y="1234"/>
                  </a:moveTo>
                  <a:lnTo>
                    <a:pt x="28065" y="3489"/>
                  </a:lnTo>
                  <a:lnTo>
                    <a:pt x="28540" y="5121"/>
                  </a:lnTo>
                  <a:lnTo>
                    <a:pt x="28338" y="6928"/>
                  </a:lnTo>
                  <a:lnTo>
                    <a:pt x="29223" y="7731"/>
                  </a:lnTo>
                  <a:lnTo>
                    <a:pt x="30785" y="7950"/>
                  </a:lnTo>
                  <a:lnTo>
                    <a:pt x="32788" y="8859"/>
                  </a:lnTo>
                  <a:lnTo>
                    <a:pt x="34291" y="10532"/>
                  </a:lnTo>
                  <a:lnTo>
                    <a:pt x="33398" y="12069"/>
                  </a:lnTo>
                  <a:lnTo>
                    <a:pt x="33675" y="14313"/>
                  </a:lnTo>
                  <a:lnTo>
                    <a:pt x="32105" y="17133"/>
                  </a:lnTo>
                  <a:lnTo>
                    <a:pt x="32318" y="22134"/>
                  </a:lnTo>
                  <a:lnTo>
                    <a:pt x="33219" y="23731"/>
                  </a:lnTo>
                  <a:lnTo>
                    <a:pt x="33306" y="25344"/>
                  </a:lnTo>
                  <a:lnTo>
                    <a:pt x="33079" y="27032"/>
                  </a:lnTo>
                  <a:lnTo>
                    <a:pt x="33465" y="28416"/>
                  </a:lnTo>
                  <a:lnTo>
                    <a:pt x="35875" y="33004"/>
                  </a:lnTo>
                  <a:lnTo>
                    <a:pt x="36317" y="34528"/>
                  </a:lnTo>
                  <a:lnTo>
                    <a:pt x="35581" y="35732"/>
                  </a:lnTo>
                  <a:lnTo>
                    <a:pt x="35338" y="36872"/>
                  </a:lnTo>
                  <a:lnTo>
                    <a:pt x="36825" y="36992"/>
                  </a:lnTo>
                  <a:lnTo>
                    <a:pt x="38943" y="38902"/>
                  </a:lnTo>
                  <a:lnTo>
                    <a:pt x="40190" y="41422"/>
                  </a:lnTo>
                  <a:lnTo>
                    <a:pt x="39818" y="42085"/>
                  </a:lnTo>
                  <a:lnTo>
                    <a:pt x="38126" y="40117"/>
                  </a:lnTo>
                  <a:lnTo>
                    <a:pt x="36846" y="39807"/>
                  </a:lnTo>
                  <a:lnTo>
                    <a:pt x="31422" y="40344"/>
                  </a:lnTo>
                  <a:lnTo>
                    <a:pt x="28098" y="39524"/>
                  </a:lnTo>
                  <a:lnTo>
                    <a:pt x="25939" y="39447"/>
                  </a:lnTo>
                  <a:lnTo>
                    <a:pt x="23796" y="36076"/>
                  </a:lnTo>
                  <a:lnTo>
                    <a:pt x="21918" y="35515"/>
                  </a:lnTo>
                  <a:lnTo>
                    <a:pt x="20436" y="34025"/>
                  </a:lnTo>
                  <a:lnTo>
                    <a:pt x="17977" y="30215"/>
                  </a:lnTo>
                  <a:lnTo>
                    <a:pt x="17195" y="28025"/>
                  </a:lnTo>
                  <a:lnTo>
                    <a:pt x="18906" y="25812"/>
                  </a:lnTo>
                  <a:lnTo>
                    <a:pt x="19440" y="24047"/>
                  </a:lnTo>
                  <a:lnTo>
                    <a:pt x="19351" y="22317"/>
                  </a:lnTo>
                  <a:lnTo>
                    <a:pt x="17711" y="22602"/>
                  </a:lnTo>
                  <a:lnTo>
                    <a:pt x="16291" y="22026"/>
                  </a:lnTo>
                  <a:lnTo>
                    <a:pt x="14545" y="19909"/>
                  </a:lnTo>
                  <a:lnTo>
                    <a:pt x="13846" y="18686"/>
                  </a:lnTo>
                  <a:lnTo>
                    <a:pt x="12575" y="17663"/>
                  </a:lnTo>
                  <a:lnTo>
                    <a:pt x="10556" y="15244"/>
                  </a:lnTo>
                  <a:lnTo>
                    <a:pt x="7658" y="14298"/>
                  </a:lnTo>
                  <a:lnTo>
                    <a:pt x="6476" y="13633"/>
                  </a:lnTo>
                  <a:lnTo>
                    <a:pt x="4171" y="11600"/>
                  </a:lnTo>
                  <a:lnTo>
                    <a:pt x="2490" y="9079"/>
                  </a:lnTo>
                  <a:lnTo>
                    <a:pt x="858" y="4663"/>
                  </a:lnTo>
                  <a:lnTo>
                    <a:pt x="0" y="89"/>
                  </a:lnTo>
                  <a:lnTo>
                    <a:pt x="7491" y="1280"/>
                  </a:lnTo>
                  <a:lnTo>
                    <a:pt x="15071" y="1049"/>
                  </a:lnTo>
                  <a:lnTo>
                    <a:pt x="23639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7"/>
            <p:cNvSpPr/>
            <p:nvPr/>
          </p:nvSpPr>
          <p:spPr>
            <a:xfrm>
              <a:off x="9962958" y="3097691"/>
              <a:ext cx="24864" cy="22965"/>
            </a:xfrm>
            <a:custGeom>
              <a:avLst/>
              <a:pathLst>
                <a:path w="24864" h="22965">
                  <a:moveTo>
                    <a:pt x="15495" y="8183"/>
                  </a:moveTo>
                  <a:lnTo>
                    <a:pt x="20792" y="11451"/>
                  </a:lnTo>
                  <a:lnTo>
                    <a:pt x="24441" y="17041"/>
                  </a:lnTo>
                  <a:lnTo>
                    <a:pt x="24864" y="21331"/>
                  </a:lnTo>
                  <a:lnTo>
                    <a:pt x="24584" y="22965"/>
                  </a:lnTo>
                  <a:lnTo>
                    <a:pt x="22848" y="21128"/>
                  </a:lnTo>
                  <a:lnTo>
                    <a:pt x="19119" y="18512"/>
                  </a:lnTo>
                  <a:lnTo>
                    <a:pt x="16528" y="17935"/>
                  </a:lnTo>
                  <a:lnTo>
                    <a:pt x="15733" y="17462"/>
                  </a:lnTo>
                  <a:lnTo>
                    <a:pt x="16032" y="16051"/>
                  </a:lnTo>
                  <a:lnTo>
                    <a:pt x="14340" y="14742"/>
                  </a:lnTo>
                  <a:lnTo>
                    <a:pt x="14140" y="14208"/>
                  </a:lnTo>
                  <a:lnTo>
                    <a:pt x="12605" y="13630"/>
                  </a:lnTo>
                  <a:lnTo>
                    <a:pt x="10368" y="10690"/>
                  </a:lnTo>
                  <a:lnTo>
                    <a:pt x="8783" y="10137"/>
                  </a:lnTo>
                  <a:lnTo>
                    <a:pt x="7266" y="10756"/>
                  </a:lnTo>
                  <a:lnTo>
                    <a:pt x="3780" y="15119"/>
                  </a:lnTo>
                  <a:lnTo>
                    <a:pt x="53" y="18179"/>
                  </a:lnTo>
                  <a:lnTo>
                    <a:pt x="0" y="17009"/>
                  </a:lnTo>
                  <a:lnTo>
                    <a:pt x="1511" y="13178"/>
                  </a:lnTo>
                  <a:lnTo>
                    <a:pt x="2471" y="7059"/>
                  </a:lnTo>
                  <a:lnTo>
                    <a:pt x="3076" y="5196"/>
                  </a:lnTo>
                  <a:lnTo>
                    <a:pt x="2320" y="2454"/>
                  </a:lnTo>
                  <a:lnTo>
                    <a:pt x="2225" y="0"/>
                  </a:lnTo>
                  <a:lnTo>
                    <a:pt x="5005" y="1136"/>
                  </a:lnTo>
                  <a:lnTo>
                    <a:pt x="8486" y="2273"/>
                  </a:lnTo>
                  <a:lnTo>
                    <a:pt x="11139" y="3832"/>
                  </a:lnTo>
                  <a:lnTo>
                    <a:pt x="11576" y="487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8"/>
            <p:cNvSpPr/>
            <p:nvPr/>
          </p:nvSpPr>
          <p:spPr>
            <a:xfrm>
              <a:off x="9937866" y="3097430"/>
              <a:ext cx="1740" cy="2614"/>
            </a:xfrm>
            <a:custGeom>
              <a:avLst/>
              <a:pathLst>
                <a:path w="1740" h="2614">
                  <a:moveTo>
                    <a:pt x="1740" y="1771"/>
                  </a:moveTo>
                  <a:lnTo>
                    <a:pt x="882" y="2614"/>
                  </a:lnTo>
                  <a:lnTo>
                    <a:pt x="361" y="2482"/>
                  </a:lnTo>
                  <a:lnTo>
                    <a:pt x="0" y="994"/>
                  </a:lnTo>
                  <a:lnTo>
                    <a:pt x="833" y="0"/>
                  </a:lnTo>
                  <a:lnTo>
                    <a:pt x="1095" y="10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69"/>
            <p:cNvSpPr/>
            <p:nvPr/>
          </p:nvSpPr>
          <p:spPr>
            <a:xfrm>
              <a:off x="9928896" y="3095780"/>
              <a:ext cx="6128" cy="15116"/>
            </a:xfrm>
            <a:custGeom>
              <a:avLst/>
              <a:pathLst>
                <a:path w="6128" h="15116">
                  <a:moveTo>
                    <a:pt x="4719" y="8228"/>
                  </a:moveTo>
                  <a:lnTo>
                    <a:pt x="2506" y="15116"/>
                  </a:lnTo>
                  <a:lnTo>
                    <a:pt x="1019" y="12745"/>
                  </a:lnTo>
                  <a:lnTo>
                    <a:pt x="1621" y="11255"/>
                  </a:lnTo>
                  <a:lnTo>
                    <a:pt x="342" y="10010"/>
                  </a:lnTo>
                  <a:lnTo>
                    <a:pt x="0" y="8879"/>
                  </a:lnTo>
                  <a:lnTo>
                    <a:pt x="491" y="7384"/>
                  </a:lnTo>
                  <a:lnTo>
                    <a:pt x="1829" y="6005"/>
                  </a:lnTo>
                  <a:lnTo>
                    <a:pt x="2164" y="1495"/>
                  </a:lnTo>
                  <a:lnTo>
                    <a:pt x="4989" y="55"/>
                  </a:lnTo>
                  <a:lnTo>
                    <a:pt x="6128" y="0"/>
                  </a:lnTo>
                  <a:lnTo>
                    <a:pt x="5720" y="1106"/>
                  </a:lnTo>
                  <a:lnTo>
                    <a:pt x="5758" y="318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0"/>
            <p:cNvSpPr/>
            <p:nvPr/>
          </p:nvSpPr>
          <p:spPr>
            <a:xfrm>
              <a:off x="9974878" y="3095165"/>
              <a:ext cx="5303" cy="8529"/>
            </a:xfrm>
            <a:custGeom>
              <a:avLst/>
              <a:pathLst>
                <a:path w="5303" h="8529">
                  <a:moveTo>
                    <a:pt x="5200" y="6106"/>
                  </a:moveTo>
                  <a:lnTo>
                    <a:pt x="5303" y="8529"/>
                  </a:lnTo>
                  <a:lnTo>
                    <a:pt x="4263" y="7637"/>
                  </a:lnTo>
                  <a:lnTo>
                    <a:pt x="923" y="2884"/>
                  </a:lnTo>
                  <a:lnTo>
                    <a:pt x="0" y="1149"/>
                  </a:lnTo>
                  <a:lnTo>
                    <a:pt x="947" y="0"/>
                  </a:lnTo>
                  <a:lnTo>
                    <a:pt x="3357" y="177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1"/>
            <p:cNvSpPr/>
            <p:nvPr/>
          </p:nvSpPr>
          <p:spPr>
            <a:xfrm>
              <a:off x="9957242" y="3082971"/>
              <a:ext cx="11555" cy="11477"/>
            </a:xfrm>
            <a:custGeom>
              <a:avLst/>
              <a:pathLst>
                <a:path w="11555" h="11477">
                  <a:moveTo>
                    <a:pt x="9197" y="7260"/>
                  </a:moveTo>
                  <a:lnTo>
                    <a:pt x="11555" y="11477"/>
                  </a:lnTo>
                  <a:lnTo>
                    <a:pt x="8986" y="8596"/>
                  </a:lnTo>
                  <a:lnTo>
                    <a:pt x="6007" y="6639"/>
                  </a:lnTo>
                  <a:lnTo>
                    <a:pt x="2906" y="3390"/>
                  </a:lnTo>
                  <a:lnTo>
                    <a:pt x="674" y="2250"/>
                  </a:lnTo>
                  <a:lnTo>
                    <a:pt x="0" y="1588"/>
                  </a:lnTo>
                  <a:lnTo>
                    <a:pt x="234" y="248"/>
                  </a:lnTo>
                  <a:lnTo>
                    <a:pt x="1881" y="0"/>
                  </a:lnTo>
                  <a:lnTo>
                    <a:pt x="2612" y="76"/>
                  </a:lnTo>
                  <a:lnTo>
                    <a:pt x="7108" y="582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2"/>
            <p:cNvSpPr/>
            <p:nvPr/>
          </p:nvSpPr>
          <p:spPr>
            <a:xfrm>
              <a:off x="9885102" y="3071745"/>
              <a:ext cx="33219" cy="36024"/>
            </a:xfrm>
            <a:custGeom>
              <a:avLst/>
              <a:pathLst>
                <a:path w="33219" h="36024">
                  <a:moveTo>
                    <a:pt x="10111" y="1186"/>
                  </a:moveTo>
                  <a:lnTo>
                    <a:pt x="11520" y="1420"/>
                  </a:lnTo>
                  <a:lnTo>
                    <a:pt x="15940" y="589"/>
                  </a:lnTo>
                  <a:lnTo>
                    <a:pt x="17748" y="1006"/>
                  </a:lnTo>
                  <a:lnTo>
                    <a:pt x="18963" y="2589"/>
                  </a:lnTo>
                  <a:lnTo>
                    <a:pt x="20471" y="3085"/>
                  </a:lnTo>
                  <a:lnTo>
                    <a:pt x="21664" y="3900"/>
                  </a:lnTo>
                  <a:lnTo>
                    <a:pt x="23882" y="2489"/>
                  </a:lnTo>
                  <a:lnTo>
                    <a:pt x="26138" y="4097"/>
                  </a:lnTo>
                  <a:lnTo>
                    <a:pt x="28141" y="7100"/>
                  </a:lnTo>
                  <a:lnTo>
                    <a:pt x="30499" y="9229"/>
                  </a:lnTo>
                  <a:lnTo>
                    <a:pt x="32726" y="10810"/>
                  </a:lnTo>
                  <a:lnTo>
                    <a:pt x="33165" y="11980"/>
                  </a:lnTo>
                  <a:lnTo>
                    <a:pt x="31814" y="13895"/>
                  </a:lnTo>
                  <a:lnTo>
                    <a:pt x="31401" y="16326"/>
                  </a:lnTo>
                  <a:lnTo>
                    <a:pt x="31536" y="18937"/>
                  </a:lnTo>
                  <a:lnTo>
                    <a:pt x="33219" y="24434"/>
                  </a:lnTo>
                  <a:lnTo>
                    <a:pt x="32629" y="25925"/>
                  </a:lnTo>
                  <a:lnTo>
                    <a:pt x="30936" y="28033"/>
                  </a:lnTo>
                  <a:lnTo>
                    <a:pt x="29674" y="30379"/>
                  </a:lnTo>
                  <a:lnTo>
                    <a:pt x="29836" y="31327"/>
                  </a:lnTo>
                  <a:lnTo>
                    <a:pt x="29336" y="32101"/>
                  </a:lnTo>
                  <a:lnTo>
                    <a:pt x="29177" y="33763"/>
                  </a:lnTo>
                  <a:lnTo>
                    <a:pt x="28141" y="33418"/>
                  </a:lnTo>
                  <a:lnTo>
                    <a:pt x="27188" y="33680"/>
                  </a:lnTo>
                  <a:lnTo>
                    <a:pt x="26263" y="34423"/>
                  </a:lnTo>
                  <a:lnTo>
                    <a:pt x="24821" y="36024"/>
                  </a:lnTo>
                  <a:lnTo>
                    <a:pt x="22576" y="35539"/>
                  </a:lnTo>
                  <a:lnTo>
                    <a:pt x="21513" y="35067"/>
                  </a:lnTo>
                  <a:lnTo>
                    <a:pt x="21254" y="33680"/>
                  </a:lnTo>
                  <a:lnTo>
                    <a:pt x="20585" y="32703"/>
                  </a:lnTo>
                  <a:lnTo>
                    <a:pt x="19621" y="32123"/>
                  </a:lnTo>
                  <a:lnTo>
                    <a:pt x="17244" y="29730"/>
                  </a:lnTo>
                  <a:lnTo>
                    <a:pt x="16129" y="27932"/>
                  </a:lnTo>
                  <a:lnTo>
                    <a:pt x="16110" y="26012"/>
                  </a:lnTo>
                  <a:lnTo>
                    <a:pt x="15500" y="24222"/>
                  </a:lnTo>
                  <a:lnTo>
                    <a:pt x="14267" y="22625"/>
                  </a:lnTo>
                  <a:lnTo>
                    <a:pt x="12642" y="21400"/>
                  </a:lnTo>
                  <a:lnTo>
                    <a:pt x="12100" y="20223"/>
                  </a:lnTo>
                  <a:lnTo>
                    <a:pt x="11890" y="18832"/>
                  </a:lnTo>
                  <a:lnTo>
                    <a:pt x="11749" y="15270"/>
                  </a:lnTo>
                  <a:lnTo>
                    <a:pt x="9445" y="10826"/>
                  </a:lnTo>
                  <a:lnTo>
                    <a:pt x="8646" y="9762"/>
                  </a:lnTo>
                  <a:lnTo>
                    <a:pt x="6484" y="8663"/>
                  </a:lnTo>
                  <a:lnTo>
                    <a:pt x="4693" y="7249"/>
                  </a:lnTo>
                  <a:lnTo>
                    <a:pt x="3929" y="5841"/>
                  </a:lnTo>
                  <a:lnTo>
                    <a:pt x="3232" y="3562"/>
                  </a:lnTo>
                  <a:lnTo>
                    <a:pt x="2752" y="3232"/>
                  </a:lnTo>
                  <a:lnTo>
                    <a:pt x="1354" y="3336"/>
                  </a:lnTo>
                  <a:lnTo>
                    <a:pt x="0" y="3041"/>
                  </a:lnTo>
                  <a:lnTo>
                    <a:pt x="393" y="1366"/>
                  </a:lnTo>
                  <a:lnTo>
                    <a:pt x="1734" y="148"/>
                  </a:lnTo>
                  <a:lnTo>
                    <a:pt x="3589" y="0"/>
                  </a:lnTo>
                  <a:lnTo>
                    <a:pt x="8700" y="68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3"/>
            <p:cNvSpPr/>
            <p:nvPr/>
          </p:nvSpPr>
          <p:spPr>
            <a:xfrm>
              <a:off x="9925906" y="3070536"/>
              <a:ext cx="8492" cy="9980"/>
            </a:xfrm>
            <a:custGeom>
              <a:avLst/>
              <a:pathLst>
                <a:path w="8492" h="9980">
                  <a:moveTo>
                    <a:pt x="2758" y="713"/>
                  </a:moveTo>
                  <a:lnTo>
                    <a:pt x="4463" y="794"/>
                  </a:lnTo>
                  <a:lnTo>
                    <a:pt x="4992" y="535"/>
                  </a:lnTo>
                  <a:lnTo>
                    <a:pt x="8276" y="2845"/>
                  </a:lnTo>
                  <a:lnTo>
                    <a:pt x="8076" y="4015"/>
                  </a:lnTo>
                  <a:lnTo>
                    <a:pt x="8492" y="5555"/>
                  </a:lnTo>
                  <a:lnTo>
                    <a:pt x="6622" y="8221"/>
                  </a:lnTo>
                  <a:lnTo>
                    <a:pt x="6282" y="9118"/>
                  </a:lnTo>
                  <a:lnTo>
                    <a:pt x="5246" y="9980"/>
                  </a:lnTo>
                  <a:lnTo>
                    <a:pt x="1681" y="7859"/>
                  </a:lnTo>
                  <a:lnTo>
                    <a:pt x="391" y="6564"/>
                  </a:lnTo>
                  <a:lnTo>
                    <a:pt x="0" y="3915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4"/>
            <p:cNvSpPr/>
            <p:nvPr/>
          </p:nvSpPr>
          <p:spPr>
            <a:xfrm>
              <a:off x="9878496" y="3062470"/>
              <a:ext cx="4793" cy="4838"/>
            </a:xfrm>
            <a:custGeom>
              <a:avLst/>
              <a:pathLst>
                <a:path w="4793" h="4838">
                  <a:moveTo>
                    <a:pt x="4749" y="2967"/>
                  </a:moveTo>
                  <a:lnTo>
                    <a:pt x="4793" y="4838"/>
                  </a:lnTo>
                  <a:lnTo>
                    <a:pt x="132" y="2091"/>
                  </a:lnTo>
                  <a:lnTo>
                    <a:pt x="0" y="1136"/>
                  </a:lnTo>
                  <a:lnTo>
                    <a:pt x="110" y="429"/>
                  </a:lnTo>
                  <a:lnTo>
                    <a:pt x="588" y="0"/>
                  </a:lnTo>
                  <a:lnTo>
                    <a:pt x="3095" y="103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5"/>
            <p:cNvSpPr/>
            <p:nvPr/>
          </p:nvSpPr>
          <p:spPr>
            <a:xfrm>
              <a:off x="9987359" y="3056403"/>
              <a:ext cx="10454" cy="15089"/>
            </a:xfrm>
            <a:custGeom>
              <a:avLst/>
              <a:pathLst>
                <a:path w="10454" h="15089">
                  <a:moveTo>
                    <a:pt x="8697" y="12307"/>
                  </a:moveTo>
                  <a:lnTo>
                    <a:pt x="7963" y="14098"/>
                  </a:lnTo>
                  <a:lnTo>
                    <a:pt x="7064" y="13464"/>
                  </a:lnTo>
                  <a:lnTo>
                    <a:pt x="5785" y="13566"/>
                  </a:lnTo>
                  <a:lnTo>
                    <a:pt x="3772" y="15089"/>
                  </a:lnTo>
                  <a:lnTo>
                    <a:pt x="501" y="13043"/>
                  </a:lnTo>
                  <a:lnTo>
                    <a:pt x="0" y="11452"/>
                  </a:lnTo>
                  <a:lnTo>
                    <a:pt x="2345" y="7933"/>
                  </a:lnTo>
                  <a:lnTo>
                    <a:pt x="2320" y="2705"/>
                  </a:lnTo>
                  <a:lnTo>
                    <a:pt x="3173" y="1420"/>
                  </a:lnTo>
                  <a:lnTo>
                    <a:pt x="4071" y="499"/>
                  </a:lnTo>
                  <a:lnTo>
                    <a:pt x="5140" y="0"/>
                  </a:lnTo>
                  <a:lnTo>
                    <a:pt x="7445" y="3609"/>
                  </a:lnTo>
                  <a:lnTo>
                    <a:pt x="8230" y="4047"/>
                  </a:lnTo>
                  <a:lnTo>
                    <a:pt x="10454" y="5707"/>
                  </a:lnTo>
                  <a:lnTo>
                    <a:pt x="9876" y="9049"/>
                  </a:lnTo>
                  <a:lnTo>
                    <a:pt x="10089" y="1100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6"/>
            <p:cNvSpPr/>
            <p:nvPr/>
          </p:nvSpPr>
          <p:spPr>
            <a:xfrm>
              <a:off x="9929524" y="3052226"/>
              <a:ext cx="6339" cy="6100"/>
            </a:xfrm>
            <a:custGeom>
              <a:avLst/>
              <a:pathLst>
                <a:path w="6339" h="6100">
                  <a:moveTo>
                    <a:pt x="6339" y="4972"/>
                  </a:moveTo>
                  <a:lnTo>
                    <a:pt x="6252" y="6100"/>
                  </a:lnTo>
                  <a:lnTo>
                    <a:pt x="283" y="2009"/>
                  </a:lnTo>
                  <a:lnTo>
                    <a:pt x="10" y="1306"/>
                  </a:lnTo>
                  <a:lnTo>
                    <a:pt x="0" y="65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7"/>
            <p:cNvSpPr/>
            <p:nvPr/>
          </p:nvSpPr>
          <p:spPr>
            <a:xfrm>
              <a:off x="9926052" y="3029631"/>
              <a:ext cx="6390" cy="10786"/>
            </a:xfrm>
            <a:custGeom>
              <a:avLst/>
              <a:pathLst>
                <a:path w="6390" h="10786">
                  <a:moveTo>
                    <a:pt x="5891" y="1142"/>
                  </a:moveTo>
                  <a:lnTo>
                    <a:pt x="6390" y="2114"/>
                  </a:lnTo>
                  <a:lnTo>
                    <a:pt x="5842" y="2065"/>
                  </a:lnTo>
                  <a:lnTo>
                    <a:pt x="5443" y="2241"/>
                  </a:lnTo>
                  <a:lnTo>
                    <a:pt x="4144" y="4239"/>
                  </a:lnTo>
                  <a:lnTo>
                    <a:pt x="5564" y="7929"/>
                  </a:lnTo>
                  <a:lnTo>
                    <a:pt x="4679" y="10617"/>
                  </a:lnTo>
                  <a:lnTo>
                    <a:pt x="3113" y="10786"/>
                  </a:lnTo>
                  <a:lnTo>
                    <a:pt x="2495" y="10497"/>
                  </a:lnTo>
                  <a:lnTo>
                    <a:pt x="2814" y="9169"/>
                  </a:lnTo>
                  <a:lnTo>
                    <a:pt x="3157" y="8560"/>
                  </a:lnTo>
                  <a:lnTo>
                    <a:pt x="2838" y="6808"/>
                  </a:lnTo>
                  <a:lnTo>
                    <a:pt x="1905" y="5707"/>
                  </a:lnTo>
                  <a:lnTo>
                    <a:pt x="1160" y="3570"/>
                  </a:lnTo>
                  <a:lnTo>
                    <a:pt x="0" y="2288"/>
                  </a:lnTo>
                  <a:lnTo>
                    <a:pt x="539" y="22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8"/>
            <p:cNvSpPr/>
            <p:nvPr/>
          </p:nvSpPr>
          <p:spPr>
            <a:xfrm>
              <a:off x="9869167" y="2931009"/>
              <a:ext cx="121063" cy="167135"/>
            </a:xfrm>
            <a:custGeom>
              <a:avLst/>
              <a:pathLst>
                <a:path w="121063" h="167135">
                  <a:moveTo>
                    <a:pt x="37022" y="0"/>
                  </a:moveTo>
                  <a:lnTo>
                    <a:pt x="41248" y="1432"/>
                  </a:lnTo>
                  <a:lnTo>
                    <a:pt x="50601" y="6599"/>
                  </a:lnTo>
                  <a:lnTo>
                    <a:pt x="54023" y="7881"/>
                  </a:lnTo>
                  <a:lnTo>
                    <a:pt x="57583" y="8839"/>
                  </a:lnTo>
                  <a:lnTo>
                    <a:pt x="60400" y="9122"/>
                  </a:lnTo>
                  <a:lnTo>
                    <a:pt x="62913" y="7940"/>
                  </a:lnTo>
                  <a:lnTo>
                    <a:pt x="63976" y="6731"/>
                  </a:lnTo>
                  <a:lnTo>
                    <a:pt x="65903" y="3556"/>
                  </a:lnTo>
                  <a:lnTo>
                    <a:pt x="67962" y="3168"/>
                  </a:lnTo>
                  <a:lnTo>
                    <a:pt x="69187" y="4323"/>
                  </a:lnTo>
                  <a:lnTo>
                    <a:pt x="70134" y="5872"/>
                  </a:lnTo>
                  <a:lnTo>
                    <a:pt x="70555" y="8151"/>
                  </a:lnTo>
                  <a:lnTo>
                    <a:pt x="69970" y="10528"/>
                  </a:lnTo>
                  <a:lnTo>
                    <a:pt x="68007" y="12660"/>
                  </a:lnTo>
                  <a:lnTo>
                    <a:pt x="66809" y="15227"/>
                  </a:lnTo>
                  <a:lnTo>
                    <a:pt x="66021" y="23731"/>
                  </a:lnTo>
                  <a:lnTo>
                    <a:pt x="66059" y="26276"/>
                  </a:lnTo>
                  <a:lnTo>
                    <a:pt x="66691" y="28728"/>
                  </a:lnTo>
                  <a:lnTo>
                    <a:pt x="68394" y="32619"/>
                  </a:lnTo>
                  <a:lnTo>
                    <a:pt x="69284" y="33713"/>
                  </a:lnTo>
                  <a:lnTo>
                    <a:pt x="71861" y="35106"/>
                  </a:lnTo>
                  <a:lnTo>
                    <a:pt x="72557" y="36158"/>
                  </a:lnTo>
                  <a:lnTo>
                    <a:pt x="72706" y="38049"/>
                  </a:lnTo>
                  <a:lnTo>
                    <a:pt x="73111" y="39714"/>
                  </a:lnTo>
                  <a:lnTo>
                    <a:pt x="74779" y="40349"/>
                  </a:lnTo>
                  <a:lnTo>
                    <a:pt x="76195" y="41186"/>
                  </a:lnTo>
                  <a:lnTo>
                    <a:pt x="75666" y="43033"/>
                  </a:lnTo>
                  <a:lnTo>
                    <a:pt x="74781" y="44911"/>
                  </a:lnTo>
                  <a:lnTo>
                    <a:pt x="73616" y="49537"/>
                  </a:lnTo>
                  <a:lnTo>
                    <a:pt x="68091" y="60244"/>
                  </a:lnTo>
                  <a:lnTo>
                    <a:pt x="67767" y="62556"/>
                  </a:lnTo>
                  <a:lnTo>
                    <a:pt x="65584" y="67163"/>
                  </a:lnTo>
                  <a:lnTo>
                    <a:pt x="61150" y="67906"/>
                  </a:lnTo>
                  <a:lnTo>
                    <a:pt x="56009" y="70130"/>
                  </a:lnTo>
                  <a:lnTo>
                    <a:pt x="53149" y="71863"/>
                  </a:lnTo>
                  <a:lnTo>
                    <a:pt x="50666" y="74115"/>
                  </a:lnTo>
                  <a:lnTo>
                    <a:pt x="49716" y="77057"/>
                  </a:lnTo>
                  <a:lnTo>
                    <a:pt x="50531" y="78404"/>
                  </a:lnTo>
                  <a:lnTo>
                    <a:pt x="51050" y="79841"/>
                  </a:lnTo>
                  <a:lnTo>
                    <a:pt x="50990" y="81394"/>
                  </a:lnTo>
                  <a:lnTo>
                    <a:pt x="50221" y="82683"/>
                  </a:lnTo>
                  <a:lnTo>
                    <a:pt x="47752" y="85824"/>
                  </a:lnTo>
                  <a:lnTo>
                    <a:pt x="46707" y="88390"/>
                  </a:lnTo>
                  <a:lnTo>
                    <a:pt x="45598" y="89540"/>
                  </a:lnTo>
                  <a:lnTo>
                    <a:pt x="45056" y="90939"/>
                  </a:lnTo>
                  <a:lnTo>
                    <a:pt x="45239" y="92537"/>
                  </a:lnTo>
                  <a:lnTo>
                    <a:pt x="46235" y="93927"/>
                  </a:lnTo>
                  <a:lnTo>
                    <a:pt x="49247" y="99927"/>
                  </a:lnTo>
                  <a:lnTo>
                    <a:pt x="52469" y="105721"/>
                  </a:lnTo>
                  <a:lnTo>
                    <a:pt x="53162" y="106386"/>
                  </a:lnTo>
                  <a:lnTo>
                    <a:pt x="53432" y="107163"/>
                  </a:lnTo>
                  <a:lnTo>
                    <a:pt x="51530" y="108699"/>
                  </a:lnTo>
                  <a:lnTo>
                    <a:pt x="51567" y="111478"/>
                  </a:lnTo>
                  <a:lnTo>
                    <a:pt x="52137" y="114232"/>
                  </a:lnTo>
                  <a:lnTo>
                    <a:pt x="54992" y="121067"/>
                  </a:lnTo>
                  <a:lnTo>
                    <a:pt x="55400" y="122894"/>
                  </a:lnTo>
                  <a:lnTo>
                    <a:pt x="56336" y="124391"/>
                  </a:lnTo>
                  <a:lnTo>
                    <a:pt x="57796" y="125795"/>
                  </a:lnTo>
                  <a:lnTo>
                    <a:pt x="59410" y="126974"/>
                  </a:lnTo>
                  <a:lnTo>
                    <a:pt x="64049" y="128999"/>
                  </a:lnTo>
                  <a:lnTo>
                    <a:pt x="65838" y="129397"/>
                  </a:lnTo>
                  <a:lnTo>
                    <a:pt x="67700" y="129468"/>
                  </a:lnTo>
                  <a:lnTo>
                    <a:pt x="68162" y="128105"/>
                  </a:lnTo>
                  <a:lnTo>
                    <a:pt x="69794" y="127643"/>
                  </a:lnTo>
                  <a:lnTo>
                    <a:pt x="69432" y="126302"/>
                  </a:lnTo>
                  <a:lnTo>
                    <a:pt x="67446" y="124452"/>
                  </a:lnTo>
                  <a:lnTo>
                    <a:pt x="67368" y="123447"/>
                  </a:lnTo>
                  <a:lnTo>
                    <a:pt x="68412" y="122701"/>
                  </a:lnTo>
                  <a:lnTo>
                    <a:pt x="69659" y="122265"/>
                  </a:lnTo>
                  <a:lnTo>
                    <a:pt x="72452" y="120246"/>
                  </a:lnTo>
                  <a:lnTo>
                    <a:pt x="75413" y="118630"/>
                  </a:lnTo>
                  <a:lnTo>
                    <a:pt x="79180" y="118763"/>
                  </a:lnTo>
                  <a:lnTo>
                    <a:pt x="82880" y="119666"/>
                  </a:lnTo>
                  <a:lnTo>
                    <a:pt x="85506" y="120608"/>
                  </a:lnTo>
                  <a:lnTo>
                    <a:pt x="87664" y="122340"/>
                  </a:lnTo>
                  <a:lnTo>
                    <a:pt x="89885" y="125332"/>
                  </a:lnTo>
                  <a:lnTo>
                    <a:pt x="91445" y="128644"/>
                  </a:lnTo>
                  <a:lnTo>
                    <a:pt x="91437" y="130226"/>
                  </a:lnTo>
                  <a:lnTo>
                    <a:pt x="91057" y="131809"/>
                  </a:lnTo>
                  <a:lnTo>
                    <a:pt x="91140" y="133375"/>
                  </a:lnTo>
                  <a:lnTo>
                    <a:pt x="92300" y="134440"/>
                  </a:lnTo>
                  <a:lnTo>
                    <a:pt x="95879" y="134519"/>
                  </a:lnTo>
                  <a:lnTo>
                    <a:pt x="97690" y="132058"/>
                  </a:lnTo>
                  <a:lnTo>
                    <a:pt x="97922" y="129291"/>
                  </a:lnTo>
                  <a:lnTo>
                    <a:pt x="96648" y="128217"/>
                  </a:lnTo>
                  <a:lnTo>
                    <a:pt x="97234" y="126853"/>
                  </a:lnTo>
                  <a:lnTo>
                    <a:pt x="98335" y="125834"/>
                  </a:lnTo>
                  <a:lnTo>
                    <a:pt x="99913" y="126746"/>
                  </a:lnTo>
                  <a:lnTo>
                    <a:pt x="101430" y="128470"/>
                  </a:lnTo>
                  <a:lnTo>
                    <a:pt x="106971" y="130343"/>
                  </a:lnTo>
                  <a:lnTo>
                    <a:pt x="108387" y="130384"/>
                  </a:lnTo>
                  <a:lnTo>
                    <a:pt x="109545" y="130735"/>
                  </a:lnTo>
                  <a:lnTo>
                    <a:pt x="112025" y="132039"/>
                  </a:lnTo>
                  <a:lnTo>
                    <a:pt x="113183" y="133076"/>
                  </a:lnTo>
                  <a:lnTo>
                    <a:pt x="111763" y="135228"/>
                  </a:lnTo>
                  <a:lnTo>
                    <a:pt x="106261" y="135705"/>
                  </a:lnTo>
                  <a:lnTo>
                    <a:pt x="104671" y="137327"/>
                  </a:lnTo>
                  <a:lnTo>
                    <a:pt x="106288" y="140579"/>
                  </a:lnTo>
                  <a:lnTo>
                    <a:pt x="108927" y="143245"/>
                  </a:lnTo>
                  <a:lnTo>
                    <a:pt x="110619" y="145403"/>
                  </a:lnTo>
                  <a:lnTo>
                    <a:pt x="112122" y="147725"/>
                  </a:lnTo>
                  <a:lnTo>
                    <a:pt x="112049" y="149877"/>
                  </a:lnTo>
                  <a:lnTo>
                    <a:pt x="111180" y="152117"/>
                  </a:lnTo>
                  <a:lnTo>
                    <a:pt x="113601" y="151939"/>
                  </a:lnTo>
                  <a:lnTo>
                    <a:pt x="115879" y="152417"/>
                  </a:lnTo>
                  <a:lnTo>
                    <a:pt x="119028" y="154290"/>
                  </a:lnTo>
                  <a:lnTo>
                    <a:pt x="120008" y="154481"/>
                  </a:lnTo>
                  <a:lnTo>
                    <a:pt x="121063" y="154183"/>
                  </a:lnTo>
                  <a:lnTo>
                    <a:pt x="120912" y="160943"/>
                  </a:lnTo>
                  <a:lnTo>
                    <a:pt x="118769" y="167135"/>
                  </a:lnTo>
                  <a:lnTo>
                    <a:pt x="116059" y="166365"/>
                  </a:lnTo>
                  <a:lnTo>
                    <a:pt x="113741" y="163747"/>
                  </a:lnTo>
                  <a:lnTo>
                    <a:pt x="114213" y="160561"/>
                  </a:lnTo>
                  <a:lnTo>
                    <a:pt x="115695" y="157482"/>
                  </a:lnTo>
                  <a:lnTo>
                    <a:pt x="114850" y="156832"/>
                  </a:lnTo>
                  <a:lnTo>
                    <a:pt x="113355" y="157088"/>
                  </a:lnTo>
                  <a:lnTo>
                    <a:pt x="111655" y="157782"/>
                  </a:lnTo>
                  <a:lnTo>
                    <a:pt x="109823" y="158020"/>
                  </a:lnTo>
                  <a:lnTo>
                    <a:pt x="106803" y="157610"/>
                  </a:lnTo>
                  <a:lnTo>
                    <a:pt x="100601" y="154257"/>
                  </a:lnTo>
                  <a:lnTo>
                    <a:pt x="98076" y="153954"/>
                  </a:lnTo>
                  <a:lnTo>
                    <a:pt x="97509" y="152436"/>
                  </a:lnTo>
                  <a:lnTo>
                    <a:pt x="97649" y="149215"/>
                  </a:lnTo>
                  <a:lnTo>
                    <a:pt x="95175" y="145403"/>
                  </a:lnTo>
                  <a:lnTo>
                    <a:pt x="94778" y="144039"/>
                  </a:lnTo>
                  <a:lnTo>
                    <a:pt x="93995" y="142965"/>
                  </a:lnTo>
                  <a:lnTo>
                    <a:pt x="86615" y="138814"/>
                  </a:lnTo>
                  <a:lnTo>
                    <a:pt x="85711" y="138115"/>
                  </a:lnTo>
                  <a:lnTo>
                    <a:pt x="83441" y="134804"/>
                  </a:lnTo>
                  <a:lnTo>
                    <a:pt x="78297" y="130091"/>
                  </a:lnTo>
                  <a:lnTo>
                    <a:pt x="76856" y="129609"/>
                  </a:lnTo>
                  <a:lnTo>
                    <a:pt x="75289" y="129473"/>
                  </a:lnTo>
                  <a:lnTo>
                    <a:pt x="74781" y="130668"/>
                  </a:lnTo>
                  <a:lnTo>
                    <a:pt x="75493" y="132506"/>
                  </a:lnTo>
                  <a:lnTo>
                    <a:pt x="75782" y="134085"/>
                  </a:lnTo>
                  <a:lnTo>
                    <a:pt x="75672" y="135741"/>
                  </a:lnTo>
                  <a:lnTo>
                    <a:pt x="75888" y="137021"/>
                  </a:lnTo>
                  <a:lnTo>
                    <a:pt x="78324" y="139641"/>
                  </a:lnTo>
                  <a:lnTo>
                    <a:pt x="78689" y="140881"/>
                  </a:lnTo>
                  <a:lnTo>
                    <a:pt x="80305" y="144247"/>
                  </a:lnTo>
                  <a:lnTo>
                    <a:pt x="80505" y="148176"/>
                  </a:lnTo>
                  <a:lnTo>
                    <a:pt x="78427" y="149807"/>
                  </a:lnTo>
                  <a:lnTo>
                    <a:pt x="76087" y="147987"/>
                  </a:lnTo>
                  <a:lnTo>
                    <a:pt x="76012" y="146505"/>
                  </a:lnTo>
                  <a:lnTo>
                    <a:pt x="75610" y="145126"/>
                  </a:lnTo>
                  <a:lnTo>
                    <a:pt x="73095" y="141555"/>
                  </a:lnTo>
                  <a:lnTo>
                    <a:pt x="72255" y="140786"/>
                  </a:lnTo>
                  <a:lnTo>
                    <a:pt x="67522" y="137258"/>
                  </a:lnTo>
                  <a:lnTo>
                    <a:pt x="63860" y="133386"/>
                  </a:lnTo>
                  <a:lnTo>
                    <a:pt x="55713" y="129261"/>
                  </a:lnTo>
                  <a:lnTo>
                    <a:pt x="54744" y="129034"/>
                  </a:lnTo>
                  <a:lnTo>
                    <a:pt x="53330" y="129346"/>
                  </a:lnTo>
                  <a:lnTo>
                    <a:pt x="51997" y="129860"/>
                  </a:lnTo>
                  <a:lnTo>
                    <a:pt x="48062" y="131899"/>
                  </a:lnTo>
                  <a:lnTo>
                    <a:pt x="46672" y="133320"/>
                  </a:lnTo>
                  <a:lnTo>
                    <a:pt x="46548" y="135500"/>
                  </a:lnTo>
                  <a:lnTo>
                    <a:pt x="43726" y="137234"/>
                  </a:lnTo>
                  <a:lnTo>
                    <a:pt x="39839" y="137478"/>
                  </a:lnTo>
                  <a:lnTo>
                    <a:pt x="36855" y="136395"/>
                  </a:lnTo>
                  <a:lnTo>
                    <a:pt x="34386" y="134223"/>
                  </a:lnTo>
                  <a:lnTo>
                    <a:pt x="32345" y="134119"/>
                  </a:lnTo>
                  <a:lnTo>
                    <a:pt x="29814" y="130724"/>
                  </a:lnTo>
                  <a:lnTo>
                    <a:pt x="26729" y="130287"/>
                  </a:lnTo>
                  <a:lnTo>
                    <a:pt x="24187" y="132941"/>
                  </a:lnTo>
                  <a:lnTo>
                    <a:pt x="23642" y="127668"/>
                  </a:lnTo>
                  <a:lnTo>
                    <a:pt x="23626" y="122342"/>
                  </a:lnTo>
                  <a:lnTo>
                    <a:pt x="24341" y="120786"/>
                  </a:lnTo>
                  <a:lnTo>
                    <a:pt x="25601" y="119491"/>
                  </a:lnTo>
                  <a:lnTo>
                    <a:pt x="32062" y="113911"/>
                  </a:lnTo>
                  <a:lnTo>
                    <a:pt x="32877" y="112119"/>
                  </a:lnTo>
                  <a:lnTo>
                    <a:pt x="32594" y="109712"/>
                  </a:lnTo>
                  <a:lnTo>
                    <a:pt x="31123" y="107758"/>
                  </a:lnTo>
                  <a:lnTo>
                    <a:pt x="28813" y="106570"/>
                  </a:lnTo>
                  <a:lnTo>
                    <a:pt x="26144" y="106077"/>
                  </a:lnTo>
                  <a:lnTo>
                    <a:pt x="24220" y="104984"/>
                  </a:lnTo>
                  <a:lnTo>
                    <a:pt x="22711" y="103186"/>
                  </a:lnTo>
                  <a:lnTo>
                    <a:pt x="21691" y="106367"/>
                  </a:lnTo>
                  <a:lnTo>
                    <a:pt x="22684" y="111106"/>
                  </a:lnTo>
                  <a:lnTo>
                    <a:pt x="22849" y="114188"/>
                  </a:lnTo>
                  <a:lnTo>
                    <a:pt x="21937" y="115342"/>
                  </a:lnTo>
                  <a:lnTo>
                    <a:pt x="20279" y="115374"/>
                  </a:lnTo>
                  <a:lnTo>
                    <a:pt x="18706" y="115010"/>
                  </a:lnTo>
                  <a:lnTo>
                    <a:pt x="17527" y="113906"/>
                  </a:lnTo>
                  <a:lnTo>
                    <a:pt x="16674" y="110728"/>
                  </a:lnTo>
                  <a:lnTo>
                    <a:pt x="14426" y="108626"/>
                  </a:lnTo>
                  <a:lnTo>
                    <a:pt x="13511" y="105616"/>
                  </a:lnTo>
                  <a:lnTo>
                    <a:pt x="12491" y="105188"/>
                  </a:lnTo>
                  <a:lnTo>
                    <a:pt x="10394" y="105420"/>
                  </a:lnTo>
                  <a:lnTo>
                    <a:pt x="8851" y="104019"/>
                  </a:lnTo>
                  <a:lnTo>
                    <a:pt x="7812" y="100509"/>
                  </a:lnTo>
                  <a:lnTo>
                    <a:pt x="7594" y="96739"/>
                  </a:lnTo>
                  <a:lnTo>
                    <a:pt x="6719" y="93569"/>
                  </a:lnTo>
                  <a:lnTo>
                    <a:pt x="5459" y="90502"/>
                  </a:lnTo>
                  <a:lnTo>
                    <a:pt x="4725" y="87996"/>
                  </a:lnTo>
                  <a:lnTo>
                    <a:pt x="3586" y="76755"/>
                  </a:lnTo>
                  <a:lnTo>
                    <a:pt x="3305" y="75724"/>
                  </a:lnTo>
                  <a:lnTo>
                    <a:pt x="2704" y="74874"/>
                  </a:lnTo>
                  <a:lnTo>
                    <a:pt x="1281" y="73598"/>
                  </a:lnTo>
                  <a:lnTo>
                    <a:pt x="197" y="72037"/>
                  </a:lnTo>
                  <a:lnTo>
                    <a:pt x="0" y="70751"/>
                  </a:lnTo>
                  <a:lnTo>
                    <a:pt x="296" y="65220"/>
                  </a:lnTo>
                  <a:lnTo>
                    <a:pt x="785" y="63888"/>
                  </a:lnTo>
                  <a:lnTo>
                    <a:pt x="1905" y="63246"/>
                  </a:lnTo>
                  <a:lnTo>
                    <a:pt x="3435" y="64328"/>
                  </a:lnTo>
                  <a:lnTo>
                    <a:pt x="4657" y="65672"/>
                  </a:lnTo>
                  <a:lnTo>
                    <a:pt x="6171" y="66317"/>
                  </a:lnTo>
                  <a:lnTo>
                    <a:pt x="7504" y="67170"/>
                  </a:lnTo>
                  <a:lnTo>
                    <a:pt x="10009" y="70440"/>
                  </a:lnTo>
                  <a:lnTo>
                    <a:pt x="10996" y="70953"/>
                  </a:lnTo>
                  <a:lnTo>
                    <a:pt x="14078" y="70849"/>
                  </a:lnTo>
                  <a:lnTo>
                    <a:pt x="15895" y="70434"/>
                  </a:lnTo>
                  <a:lnTo>
                    <a:pt x="16771" y="69242"/>
                  </a:lnTo>
                  <a:lnTo>
                    <a:pt x="17324" y="67823"/>
                  </a:lnTo>
                  <a:lnTo>
                    <a:pt x="17338" y="66146"/>
                  </a:lnTo>
                  <a:lnTo>
                    <a:pt x="15562" y="61207"/>
                  </a:lnTo>
                  <a:lnTo>
                    <a:pt x="15017" y="57645"/>
                  </a:lnTo>
                  <a:lnTo>
                    <a:pt x="14993" y="54434"/>
                  </a:lnTo>
                  <a:lnTo>
                    <a:pt x="15457" y="51217"/>
                  </a:lnTo>
                  <a:lnTo>
                    <a:pt x="17880" y="45863"/>
                  </a:lnTo>
                  <a:lnTo>
                    <a:pt x="18191" y="42147"/>
                  </a:lnTo>
                  <a:lnTo>
                    <a:pt x="17959" y="37177"/>
                  </a:lnTo>
                  <a:lnTo>
                    <a:pt x="18385" y="34221"/>
                  </a:lnTo>
                  <a:lnTo>
                    <a:pt x="18312" y="32523"/>
                  </a:lnTo>
                  <a:lnTo>
                    <a:pt x="16863" y="29849"/>
                  </a:lnTo>
                  <a:lnTo>
                    <a:pt x="16485" y="27001"/>
                  </a:lnTo>
                  <a:lnTo>
                    <a:pt x="20539" y="12508"/>
                  </a:lnTo>
                  <a:lnTo>
                    <a:pt x="21807" y="9705"/>
                  </a:lnTo>
                  <a:lnTo>
                    <a:pt x="22733" y="6812"/>
                  </a:lnTo>
                  <a:lnTo>
                    <a:pt x="23154" y="2968"/>
                  </a:lnTo>
                  <a:lnTo>
                    <a:pt x="26184" y="1915"/>
                  </a:lnTo>
                  <a:lnTo>
                    <a:pt x="29069" y="327"/>
                  </a:lnTo>
                  <a:lnTo>
                    <a:pt x="30562" y="451"/>
                  </a:lnTo>
                  <a:lnTo>
                    <a:pt x="32143" y="833"/>
                  </a:lnTo>
                  <a:lnTo>
                    <a:pt x="35635" y="44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79"/>
            <p:cNvSpPr/>
            <p:nvPr/>
          </p:nvSpPr>
          <p:spPr>
            <a:xfrm>
              <a:off x="9926186" y="2920089"/>
              <a:ext cx="4495" cy="5182"/>
            </a:xfrm>
            <a:custGeom>
              <a:avLst/>
              <a:pathLst>
                <a:path w="4495" h="5182">
                  <a:moveTo>
                    <a:pt x="2666" y="3197"/>
                  </a:moveTo>
                  <a:lnTo>
                    <a:pt x="912" y="5182"/>
                  </a:lnTo>
                  <a:lnTo>
                    <a:pt x="0" y="4634"/>
                  </a:lnTo>
                  <a:lnTo>
                    <a:pt x="982" y="2705"/>
                  </a:lnTo>
                  <a:lnTo>
                    <a:pt x="955" y="2036"/>
                  </a:lnTo>
                  <a:lnTo>
                    <a:pt x="1759" y="522"/>
                  </a:lnTo>
                  <a:lnTo>
                    <a:pt x="3265" y="0"/>
                  </a:lnTo>
                  <a:lnTo>
                    <a:pt x="4495" y="148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0"/>
            <p:cNvSpPr/>
            <p:nvPr/>
          </p:nvSpPr>
          <p:spPr>
            <a:xfrm>
              <a:off x="9908491" y="2915304"/>
              <a:ext cx="1862" cy="4653"/>
            </a:xfrm>
            <a:custGeom>
              <a:avLst/>
              <a:pathLst>
                <a:path w="1862" h="4653">
                  <a:moveTo>
                    <a:pt x="1862" y="2795"/>
                  </a:moveTo>
                  <a:lnTo>
                    <a:pt x="1708" y="4653"/>
                  </a:lnTo>
                  <a:lnTo>
                    <a:pt x="310" y="3672"/>
                  </a:lnTo>
                  <a:lnTo>
                    <a:pt x="0" y="2270"/>
                  </a:lnTo>
                  <a:lnTo>
                    <a:pt x="140" y="1234"/>
                  </a:lnTo>
                  <a:lnTo>
                    <a:pt x="782" y="0"/>
                  </a:lnTo>
                  <a:lnTo>
                    <a:pt x="1654" y="112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1"/>
            <p:cNvSpPr/>
            <p:nvPr/>
          </p:nvSpPr>
          <p:spPr>
            <a:xfrm>
              <a:off x="9913735" y="2909341"/>
              <a:ext cx="4328" cy="3537"/>
            </a:xfrm>
            <a:custGeom>
              <a:avLst/>
              <a:pathLst>
                <a:path w="4328" h="3537">
                  <a:moveTo>
                    <a:pt x="4042" y="1033"/>
                  </a:moveTo>
                  <a:lnTo>
                    <a:pt x="4328" y="3537"/>
                  </a:lnTo>
                  <a:lnTo>
                    <a:pt x="2693" y="3482"/>
                  </a:lnTo>
                  <a:lnTo>
                    <a:pt x="229" y="1959"/>
                  </a:lnTo>
                  <a:lnTo>
                    <a:pt x="0" y="1190"/>
                  </a:lnTo>
                  <a:lnTo>
                    <a:pt x="37" y="543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2"/>
            <p:cNvSpPr/>
            <p:nvPr/>
          </p:nvSpPr>
          <p:spPr>
            <a:xfrm>
              <a:off x="9928642" y="2879490"/>
              <a:ext cx="3235" cy="3478"/>
            </a:xfrm>
            <a:custGeom>
              <a:avLst/>
              <a:pathLst>
                <a:path w="3235" h="3478">
                  <a:moveTo>
                    <a:pt x="1270" y="3142"/>
                  </a:moveTo>
                  <a:lnTo>
                    <a:pt x="752" y="3478"/>
                  </a:lnTo>
                  <a:lnTo>
                    <a:pt x="0" y="3320"/>
                  </a:lnTo>
                  <a:lnTo>
                    <a:pt x="749" y="715"/>
                  </a:lnTo>
                  <a:lnTo>
                    <a:pt x="2131" y="0"/>
                  </a:lnTo>
                  <a:lnTo>
                    <a:pt x="3235" y="281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3"/>
            <p:cNvSpPr/>
            <p:nvPr/>
          </p:nvSpPr>
          <p:spPr>
            <a:xfrm>
              <a:off x="9925231" y="2869496"/>
              <a:ext cx="2418" cy="3895"/>
            </a:xfrm>
            <a:custGeom>
              <a:avLst/>
              <a:pathLst>
                <a:path w="2418" h="3895">
                  <a:moveTo>
                    <a:pt x="2418" y="1640"/>
                  </a:moveTo>
                  <a:lnTo>
                    <a:pt x="1076" y="3895"/>
                  </a:lnTo>
                  <a:lnTo>
                    <a:pt x="0" y="3871"/>
                  </a:lnTo>
                  <a:lnTo>
                    <a:pt x="161" y="2614"/>
                  </a:lnTo>
                  <a:lnTo>
                    <a:pt x="1581" y="0"/>
                  </a:lnTo>
                  <a:lnTo>
                    <a:pt x="2110" y="56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4"/>
            <p:cNvSpPr/>
            <p:nvPr/>
          </p:nvSpPr>
          <p:spPr>
            <a:xfrm>
              <a:off x="10183452" y="3360846"/>
              <a:ext cx="1462" cy="1069"/>
            </a:xfrm>
            <a:custGeom>
              <a:avLst/>
              <a:pathLst>
                <a:path w="1462" h="1069">
                  <a:moveTo>
                    <a:pt x="1033" y="949"/>
                  </a:moveTo>
                  <a:lnTo>
                    <a:pt x="404" y="1069"/>
                  </a:lnTo>
                  <a:lnTo>
                    <a:pt x="0" y="976"/>
                  </a:lnTo>
                  <a:lnTo>
                    <a:pt x="48" y="584"/>
                  </a:lnTo>
                  <a:lnTo>
                    <a:pt x="458" y="179"/>
                  </a:lnTo>
                  <a:lnTo>
                    <a:pt x="1033" y="0"/>
                  </a:lnTo>
                  <a:lnTo>
                    <a:pt x="1462" y="137"/>
                  </a:lnTo>
                  <a:lnTo>
                    <a:pt x="1419" y="51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5"/>
            <p:cNvSpPr/>
            <p:nvPr/>
          </p:nvSpPr>
          <p:spPr>
            <a:xfrm>
              <a:off x="10276614" y="3232306"/>
              <a:ext cx="4237" cy="9712"/>
            </a:xfrm>
            <a:custGeom>
              <a:avLst/>
              <a:pathLst>
                <a:path w="4237" h="9712">
                  <a:moveTo>
                    <a:pt x="2464" y="9121"/>
                  </a:moveTo>
                  <a:lnTo>
                    <a:pt x="785" y="9712"/>
                  </a:lnTo>
                  <a:lnTo>
                    <a:pt x="0" y="7599"/>
                  </a:lnTo>
                  <a:lnTo>
                    <a:pt x="262" y="5148"/>
                  </a:lnTo>
                  <a:lnTo>
                    <a:pt x="1373" y="3265"/>
                  </a:lnTo>
                  <a:lnTo>
                    <a:pt x="2583" y="2662"/>
                  </a:lnTo>
                  <a:lnTo>
                    <a:pt x="2831" y="2446"/>
                  </a:lnTo>
                  <a:lnTo>
                    <a:pt x="4004" y="0"/>
                  </a:lnTo>
                  <a:lnTo>
                    <a:pt x="4237" y="1349"/>
                  </a:lnTo>
                  <a:lnTo>
                    <a:pt x="3495" y="5824"/>
                  </a:lnTo>
                  <a:lnTo>
                    <a:pt x="2542" y="75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6"/>
            <p:cNvSpPr/>
            <p:nvPr/>
          </p:nvSpPr>
          <p:spPr>
            <a:xfrm>
              <a:off x="10793296" y="3758353"/>
              <a:ext cx="15371" cy="8468"/>
            </a:xfrm>
            <a:custGeom>
              <a:avLst/>
              <a:pathLst>
                <a:path w="15371" h="8468">
                  <a:moveTo>
                    <a:pt x="9188" y="4201"/>
                  </a:moveTo>
                  <a:lnTo>
                    <a:pt x="13806" y="5648"/>
                  </a:lnTo>
                  <a:lnTo>
                    <a:pt x="15371" y="7245"/>
                  </a:lnTo>
                  <a:lnTo>
                    <a:pt x="13703" y="7971"/>
                  </a:lnTo>
                  <a:lnTo>
                    <a:pt x="9674" y="8468"/>
                  </a:lnTo>
                  <a:lnTo>
                    <a:pt x="8722" y="7491"/>
                  </a:lnTo>
                  <a:lnTo>
                    <a:pt x="4846" y="6506"/>
                  </a:lnTo>
                  <a:lnTo>
                    <a:pt x="4239" y="4722"/>
                  </a:lnTo>
                  <a:lnTo>
                    <a:pt x="2299" y="5329"/>
                  </a:lnTo>
                  <a:lnTo>
                    <a:pt x="3281" y="4072"/>
                  </a:lnTo>
                  <a:lnTo>
                    <a:pt x="853" y="2658"/>
                  </a:lnTo>
                  <a:lnTo>
                    <a:pt x="94" y="766"/>
                  </a:lnTo>
                  <a:lnTo>
                    <a:pt x="0" y="0"/>
                  </a:lnTo>
                  <a:lnTo>
                    <a:pt x="2849" y="89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7"/>
            <p:cNvSpPr/>
            <p:nvPr/>
          </p:nvSpPr>
          <p:spPr>
            <a:xfrm>
              <a:off x="10815951" y="3758002"/>
              <a:ext cx="7110" cy="3157"/>
            </a:xfrm>
            <a:custGeom>
              <a:avLst/>
              <a:pathLst>
                <a:path w="7110" h="3157">
                  <a:moveTo>
                    <a:pt x="7110" y="1381"/>
                  </a:moveTo>
                  <a:lnTo>
                    <a:pt x="6703" y="2887"/>
                  </a:lnTo>
                  <a:lnTo>
                    <a:pt x="5697" y="2377"/>
                  </a:lnTo>
                  <a:lnTo>
                    <a:pt x="2701" y="3157"/>
                  </a:lnTo>
                  <a:lnTo>
                    <a:pt x="1122" y="2981"/>
                  </a:lnTo>
                  <a:lnTo>
                    <a:pt x="212" y="1632"/>
                  </a:lnTo>
                  <a:lnTo>
                    <a:pt x="0" y="1009"/>
                  </a:lnTo>
                  <a:lnTo>
                    <a:pt x="2604" y="1495"/>
                  </a:lnTo>
                  <a:lnTo>
                    <a:pt x="2164" y="0"/>
                  </a:lnTo>
                  <a:lnTo>
                    <a:pt x="5926" y="7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8"/>
            <p:cNvSpPr/>
            <p:nvPr/>
          </p:nvSpPr>
          <p:spPr>
            <a:xfrm>
              <a:off x="10726481" y="3737012"/>
              <a:ext cx="3122" cy="2531"/>
            </a:xfrm>
            <a:custGeom>
              <a:avLst/>
              <a:pathLst>
                <a:path w="3122" h="2531">
                  <a:moveTo>
                    <a:pt x="3122" y="372"/>
                  </a:moveTo>
                  <a:lnTo>
                    <a:pt x="2734" y="2531"/>
                  </a:lnTo>
                  <a:lnTo>
                    <a:pt x="458" y="1889"/>
                  </a:lnTo>
                  <a:lnTo>
                    <a:pt x="0" y="1424"/>
                  </a:lnTo>
                  <a:lnTo>
                    <a:pt x="375" y="62"/>
                  </a:lnTo>
                  <a:lnTo>
                    <a:pt x="2385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89"/>
            <p:cNvSpPr/>
            <p:nvPr/>
          </p:nvSpPr>
          <p:spPr>
            <a:xfrm>
              <a:off x="10726214" y="3713723"/>
              <a:ext cx="14381" cy="13420"/>
            </a:xfrm>
            <a:custGeom>
              <a:avLst/>
              <a:pathLst>
                <a:path w="14381" h="13420">
                  <a:moveTo>
                    <a:pt x="8425" y="8595"/>
                  </a:moveTo>
                  <a:lnTo>
                    <a:pt x="9599" y="8597"/>
                  </a:lnTo>
                  <a:lnTo>
                    <a:pt x="11558" y="6533"/>
                  </a:lnTo>
                  <a:lnTo>
                    <a:pt x="13252" y="5901"/>
                  </a:lnTo>
                  <a:lnTo>
                    <a:pt x="14381" y="6843"/>
                  </a:lnTo>
                  <a:lnTo>
                    <a:pt x="12567" y="13420"/>
                  </a:lnTo>
                  <a:lnTo>
                    <a:pt x="11037" y="12429"/>
                  </a:lnTo>
                  <a:lnTo>
                    <a:pt x="5059" y="10597"/>
                  </a:lnTo>
                  <a:lnTo>
                    <a:pt x="4873" y="7996"/>
                  </a:lnTo>
                  <a:lnTo>
                    <a:pt x="3316" y="7156"/>
                  </a:lnTo>
                  <a:lnTo>
                    <a:pt x="2355" y="4617"/>
                  </a:lnTo>
                  <a:lnTo>
                    <a:pt x="374" y="1802"/>
                  </a:lnTo>
                  <a:lnTo>
                    <a:pt x="0" y="0"/>
                  </a:lnTo>
                  <a:lnTo>
                    <a:pt x="1122" y="742"/>
                  </a:lnTo>
                  <a:lnTo>
                    <a:pt x="2382" y="2579"/>
                  </a:lnTo>
                  <a:lnTo>
                    <a:pt x="7610" y="6352"/>
                  </a:lnTo>
                  <a:lnTo>
                    <a:pt x="7407" y="757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0"/>
            <p:cNvSpPr/>
            <p:nvPr/>
          </p:nvSpPr>
          <p:spPr>
            <a:xfrm>
              <a:off x="10716690" y="3703679"/>
              <a:ext cx="12910" cy="9871"/>
            </a:xfrm>
            <a:custGeom>
              <a:avLst/>
              <a:pathLst>
                <a:path w="12910" h="9871">
                  <a:moveTo>
                    <a:pt x="2680" y="26"/>
                  </a:moveTo>
                  <a:lnTo>
                    <a:pt x="6565" y="2291"/>
                  </a:lnTo>
                  <a:lnTo>
                    <a:pt x="8705" y="1627"/>
                  </a:lnTo>
                  <a:lnTo>
                    <a:pt x="9871" y="1999"/>
                  </a:lnTo>
                  <a:lnTo>
                    <a:pt x="12370" y="4617"/>
                  </a:lnTo>
                  <a:lnTo>
                    <a:pt x="12508" y="6530"/>
                  </a:lnTo>
                  <a:lnTo>
                    <a:pt x="12910" y="8174"/>
                  </a:lnTo>
                  <a:lnTo>
                    <a:pt x="12783" y="8894"/>
                  </a:lnTo>
                  <a:lnTo>
                    <a:pt x="11401" y="9871"/>
                  </a:lnTo>
                  <a:lnTo>
                    <a:pt x="11517" y="8759"/>
                  </a:lnTo>
                  <a:lnTo>
                    <a:pt x="10460" y="8543"/>
                  </a:lnTo>
                  <a:lnTo>
                    <a:pt x="6822" y="8592"/>
                  </a:lnTo>
                  <a:lnTo>
                    <a:pt x="4002" y="7890"/>
                  </a:lnTo>
                  <a:lnTo>
                    <a:pt x="132" y="7709"/>
                  </a:lnTo>
                  <a:lnTo>
                    <a:pt x="1765" y="5972"/>
                  </a:lnTo>
                  <a:lnTo>
                    <a:pt x="2128" y="5265"/>
                  </a:lnTo>
                  <a:lnTo>
                    <a:pt x="89" y="2469"/>
                  </a:lnTo>
                  <a:lnTo>
                    <a:pt x="0" y="1133"/>
                  </a:lnTo>
                  <a:lnTo>
                    <a:pt x="161" y="396"/>
                  </a:lnTo>
                  <a:lnTo>
                    <a:pt x="1865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1"/>
            <p:cNvSpPr/>
            <p:nvPr/>
          </p:nvSpPr>
          <p:spPr>
            <a:xfrm>
              <a:off x="10707801" y="3699830"/>
              <a:ext cx="7140" cy="8627"/>
            </a:xfrm>
            <a:custGeom>
              <a:avLst/>
              <a:pathLst>
                <a:path w="7140" h="8627">
                  <a:moveTo>
                    <a:pt x="6511" y="7944"/>
                  </a:moveTo>
                  <a:lnTo>
                    <a:pt x="6122" y="8627"/>
                  </a:lnTo>
                  <a:lnTo>
                    <a:pt x="4506" y="8125"/>
                  </a:lnTo>
                  <a:lnTo>
                    <a:pt x="0" y="4298"/>
                  </a:lnTo>
                  <a:lnTo>
                    <a:pt x="696" y="1470"/>
                  </a:lnTo>
                  <a:lnTo>
                    <a:pt x="2722" y="0"/>
                  </a:lnTo>
                  <a:lnTo>
                    <a:pt x="5812" y="1597"/>
                  </a:lnTo>
                  <a:lnTo>
                    <a:pt x="6832" y="3942"/>
                  </a:lnTo>
                  <a:lnTo>
                    <a:pt x="7140" y="525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2"/>
            <p:cNvSpPr/>
            <p:nvPr/>
          </p:nvSpPr>
          <p:spPr>
            <a:xfrm>
              <a:off x="10774271" y="3693006"/>
              <a:ext cx="13269" cy="7321"/>
            </a:xfrm>
            <a:custGeom>
              <a:avLst/>
              <a:pathLst>
                <a:path w="13269" h="7321">
                  <a:moveTo>
                    <a:pt x="3200" y="0"/>
                  </a:moveTo>
                  <a:lnTo>
                    <a:pt x="4811" y="420"/>
                  </a:lnTo>
                  <a:lnTo>
                    <a:pt x="8149" y="215"/>
                  </a:lnTo>
                  <a:lnTo>
                    <a:pt x="9247" y="1799"/>
                  </a:lnTo>
                  <a:lnTo>
                    <a:pt x="10775" y="2345"/>
                  </a:lnTo>
                  <a:lnTo>
                    <a:pt x="12097" y="3060"/>
                  </a:lnTo>
                  <a:lnTo>
                    <a:pt x="13269" y="4101"/>
                  </a:lnTo>
                  <a:lnTo>
                    <a:pt x="13261" y="4736"/>
                  </a:lnTo>
                  <a:lnTo>
                    <a:pt x="12982" y="5289"/>
                  </a:lnTo>
                  <a:lnTo>
                    <a:pt x="12273" y="5783"/>
                  </a:lnTo>
                  <a:lnTo>
                    <a:pt x="12483" y="6897"/>
                  </a:lnTo>
                  <a:lnTo>
                    <a:pt x="11264" y="6733"/>
                  </a:lnTo>
                  <a:lnTo>
                    <a:pt x="9736" y="7321"/>
                  </a:lnTo>
                  <a:lnTo>
                    <a:pt x="6752" y="6017"/>
                  </a:lnTo>
                  <a:lnTo>
                    <a:pt x="5664" y="5723"/>
                  </a:lnTo>
                  <a:lnTo>
                    <a:pt x="5335" y="4606"/>
                  </a:lnTo>
                  <a:lnTo>
                    <a:pt x="3397" y="2736"/>
                  </a:lnTo>
                  <a:lnTo>
                    <a:pt x="0" y="1395"/>
                  </a:lnTo>
                  <a:lnTo>
                    <a:pt x="1711" y="29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3"/>
            <p:cNvSpPr/>
            <p:nvPr/>
          </p:nvSpPr>
          <p:spPr>
            <a:xfrm>
              <a:off x="10517046" y="3678195"/>
              <a:ext cx="11090" cy="7011"/>
            </a:xfrm>
            <a:custGeom>
              <a:avLst/>
              <a:pathLst>
                <a:path w="11090" h="7011">
                  <a:moveTo>
                    <a:pt x="10597" y="5802"/>
                  </a:moveTo>
                  <a:lnTo>
                    <a:pt x="11090" y="7011"/>
                  </a:lnTo>
                  <a:lnTo>
                    <a:pt x="7072" y="5351"/>
                  </a:lnTo>
                  <a:lnTo>
                    <a:pt x="3240" y="2579"/>
                  </a:lnTo>
                  <a:lnTo>
                    <a:pt x="1297" y="1826"/>
                  </a:lnTo>
                  <a:lnTo>
                    <a:pt x="0" y="0"/>
                  </a:lnTo>
                  <a:lnTo>
                    <a:pt x="2382" y="1362"/>
                  </a:lnTo>
                  <a:lnTo>
                    <a:pt x="6535" y="26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4"/>
            <p:cNvSpPr/>
            <p:nvPr/>
          </p:nvSpPr>
          <p:spPr>
            <a:xfrm>
              <a:off x="10732539" y="3678069"/>
              <a:ext cx="3692" cy="10667"/>
            </a:xfrm>
            <a:custGeom>
              <a:avLst/>
              <a:pathLst>
                <a:path w="3692" h="10667">
                  <a:moveTo>
                    <a:pt x="2814" y="8694"/>
                  </a:moveTo>
                  <a:lnTo>
                    <a:pt x="3292" y="10667"/>
                  </a:lnTo>
                  <a:lnTo>
                    <a:pt x="1138" y="8551"/>
                  </a:lnTo>
                  <a:lnTo>
                    <a:pt x="2094" y="6160"/>
                  </a:lnTo>
                  <a:lnTo>
                    <a:pt x="2261" y="4868"/>
                  </a:lnTo>
                  <a:lnTo>
                    <a:pt x="2150" y="4139"/>
                  </a:lnTo>
                  <a:lnTo>
                    <a:pt x="0" y="2901"/>
                  </a:lnTo>
                  <a:lnTo>
                    <a:pt x="1141" y="877"/>
                  </a:lnTo>
                  <a:lnTo>
                    <a:pt x="2353" y="196"/>
                  </a:lnTo>
                  <a:lnTo>
                    <a:pt x="3111" y="0"/>
                  </a:lnTo>
                  <a:lnTo>
                    <a:pt x="3079" y="2847"/>
                  </a:lnTo>
                  <a:lnTo>
                    <a:pt x="3692" y="412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5"/>
            <p:cNvSpPr/>
            <p:nvPr/>
          </p:nvSpPr>
          <p:spPr>
            <a:xfrm>
              <a:off x="10520224" y="3676652"/>
              <a:ext cx="7481" cy="3238"/>
            </a:xfrm>
            <a:custGeom>
              <a:avLst/>
              <a:pathLst>
                <a:path w="7481" h="3238">
                  <a:moveTo>
                    <a:pt x="7321" y="3154"/>
                  </a:moveTo>
                  <a:lnTo>
                    <a:pt x="6115" y="3238"/>
                  </a:lnTo>
                  <a:lnTo>
                    <a:pt x="1244" y="1362"/>
                  </a:lnTo>
                  <a:lnTo>
                    <a:pt x="0" y="0"/>
                  </a:lnTo>
                  <a:lnTo>
                    <a:pt x="5702" y="302"/>
                  </a:lnTo>
                  <a:lnTo>
                    <a:pt x="7173" y="644"/>
                  </a:lnTo>
                  <a:lnTo>
                    <a:pt x="7481" y="255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6"/>
            <p:cNvSpPr/>
            <p:nvPr/>
          </p:nvSpPr>
          <p:spPr>
            <a:xfrm>
              <a:off x="10643450" y="3597156"/>
              <a:ext cx="8151" cy="9482"/>
            </a:xfrm>
            <a:custGeom>
              <a:avLst/>
              <a:pathLst>
                <a:path w="8151" h="9482">
                  <a:moveTo>
                    <a:pt x="6762" y="9272"/>
                  </a:moveTo>
                  <a:lnTo>
                    <a:pt x="5647" y="9482"/>
                  </a:lnTo>
                  <a:lnTo>
                    <a:pt x="5164" y="8228"/>
                  </a:lnTo>
                  <a:lnTo>
                    <a:pt x="2582" y="7140"/>
                  </a:lnTo>
                  <a:lnTo>
                    <a:pt x="0" y="3769"/>
                  </a:lnTo>
                  <a:lnTo>
                    <a:pt x="40" y="874"/>
                  </a:lnTo>
                  <a:lnTo>
                    <a:pt x="374" y="43"/>
                  </a:lnTo>
                  <a:lnTo>
                    <a:pt x="1807" y="0"/>
                  </a:lnTo>
                  <a:lnTo>
                    <a:pt x="7564" y="3335"/>
                  </a:lnTo>
                  <a:lnTo>
                    <a:pt x="8151" y="4404"/>
                  </a:lnTo>
                  <a:lnTo>
                    <a:pt x="7720" y="75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7"/>
            <p:cNvSpPr/>
            <p:nvPr/>
          </p:nvSpPr>
          <p:spPr>
            <a:xfrm>
              <a:off x="10834896" y="3595874"/>
              <a:ext cx="34504" cy="39194"/>
            </a:xfrm>
            <a:custGeom>
              <a:avLst/>
              <a:pathLst>
                <a:path w="34504" h="39194">
                  <a:moveTo>
                    <a:pt x="34504" y="34331"/>
                  </a:moveTo>
                  <a:lnTo>
                    <a:pt x="33830" y="36919"/>
                  </a:lnTo>
                  <a:lnTo>
                    <a:pt x="33325" y="37367"/>
                  </a:lnTo>
                  <a:lnTo>
                    <a:pt x="32688" y="36396"/>
                  </a:lnTo>
                  <a:lnTo>
                    <a:pt x="30286" y="37338"/>
                  </a:lnTo>
                  <a:lnTo>
                    <a:pt x="29139" y="38409"/>
                  </a:lnTo>
                  <a:lnTo>
                    <a:pt x="27920" y="39194"/>
                  </a:lnTo>
                  <a:lnTo>
                    <a:pt x="25102" y="39005"/>
                  </a:lnTo>
                  <a:lnTo>
                    <a:pt x="22436" y="38296"/>
                  </a:lnTo>
                  <a:lnTo>
                    <a:pt x="19851" y="36982"/>
                  </a:lnTo>
                  <a:lnTo>
                    <a:pt x="17549" y="35295"/>
                  </a:lnTo>
                  <a:lnTo>
                    <a:pt x="15241" y="32653"/>
                  </a:lnTo>
                  <a:lnTo>
                    <a:pt x="13806" y="29911"/>
                  </a:lnTo>
                  <a:lnTo>
                    <a:pt x="14521" y="26727"/>
                  </a:lnTo>
                  <a:lnTo>
                    <a:pt x="13628" y="23853"/>
                  </a:lnTo>
                  <a:lnTo>
                    <a:pt x="9275" y="21810"/>
                  </a:lnTo>
                  <a:lnTo>
                    <a:pt x="8322" y="21149"/>
                  </a:lnTo>
                  <a:lnTo>
                    <a:pt x="6390" y="18285"/>
                  </a:lnTo>
                  <a:lnTo>
                    <a:pt x="4458" y="17049"/>
                  </a:lnTo>
                  <a:lnTo>
                    <a:pt x="2015" y="14542"/>
                  </a:lnTo>
                  <a:lnTo>
                    <a:pt x="1389" y="13455"/>
                  </a:lnTo>
                  <a:lnTo>
                    <a:pt x="334" y="10281"/>
                  </a:lnTo>
                  <a:lnTo>
                    <a:pt x="0" y="8363"/>
                  </a:lnTo>
                  <a:lnTo>
                    <a:pt x="888" y="2787"/>
                  </a:lnTo>
                  <a:lnTo>
                    <a:pt x="561" y="0"/>
                  </a:lnTo>
                  <a:lnTo>
                    <a:pt x="1759" y="267"/>
                  </a:lnTo>
                  <a:lnTo>
                    <a:pt x="3025" y="1370"/>
                  </a:lnTo>
                  <a:lnTo>
                    <a:pt x="4463" y="2126"/>
                  </a:lnTo>
                  <a:lnTo>
                    <a:pt x="7960" y="2639"/>
                  </a:lnTo>
                  <a:lnTo>
                    <a:pt x="10635" y="4857"/>
                  </a:lnTo>
                  <a:lnTo>
                    <a:pt x="13201" y="9188"/>
                  </a:lnTo>
                  <a:lnTo>
                    <a:pt x="13509" y="10608"/>
                  </a:lnTo>
                  <a:lnTo>
                    <a:pt x="14329" y="11628"/>
                  </a:lnTo>
                  <a:lnTo>
                    <a:pt x="16968" y="13466"/>
                  </a:lnTo>
                  <a:lnTo>
                    <a:pt x="18337" y="14645"/>
                  </a:lnTo>
                  <a:lnTo>
                    <a:pt x="20946" y="19362"/>
                  </a:lnTo>
                  <a:lnTo>
                    <a:pt x="22393" y="20369"/>
                  </a:lnTo>
                  <a:lnTo>
                    <a:pt x="24098" y="20774"/>
                  </a:lnTo>
                  <a:lnTo>
                    <a:pt x="25685" y="21454"/>
                  </a:lnTo>
                  <a:lnTo>
                    <a:pt x="28330" y="23523"/>
                  </a:lnTo>
                  <a:lnTo>
                    <a:pt x="30772" y="25866"/>
                  </a:lnTo>
                  <a:lnTo>
                    <a:pt x="32421" y="28330"/>
                  </a:lnTo>
                  <a:lnTo>
                    <a:pt x="33675" y="309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8"/>
            <p:cNvSpPr/>
            <p:nvPr/>
          </p:nvSpPr>
          <p:spPr>
            <a:xfrm>
              <a:off x="10622028" y="3588865"/>
              <a:ext cx="5969" cy="6814"/>
            </a:xfrm>
            <a:custGeom>
              <a:avLst/>
              <a:pathLst>
                <a:path w="5969" h="6814">
                  <a:moveTo>
                    <a:pt x="4709" y="6662"/>
                  </a:moveTo>
                  <a:lnTo>
                    <a:pt x="3159" y="6814"/>
                  </a:lnTo>
                  <a:lnTo>
                    <a:pt x="639" y="4188"/>
                  </a:lnTo>
                  <a:lnTo>
                    <a:pt x="0" y="3211"/>
                  </a:lnTo>
                  <a:lnTo>
                    <a:pt x="245" y="1840"/>
                  </a:lnTo>
                  <a:lnTo>
                    <a:pt x="3459" y="0"/>
                  </a:lnTo>
                  <a:lnTo>
                    <a:pt x="5540" y="1678"/>
                  </a:lnTo>
                  <a:lnTo>
                    <a:pt x="5969" y="52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099"/>
            <p:cNvSpPr/>
            <p:nvPr/>
          </p:nvSpPr>
          <p:spPr>
            <a:xfrm>
              <a:off x="10830227" y="3583975"/>
              <a:ext cx="5170" cy="11793"/>
            </a:xfrm>
            <a:custGeom>
              <a:avLst/>
              <a:pathLst>
                <a:path w="5170" h="11793">
                  <a:moveTo>
                    <a:pt x="2963" y="11574"/>
                  </a:moveTo>
                  <a:lnTo>
                    <a:pt x="2412" y="11793"/>
                  </a:lnTo>
                  <a:lnTo>
                    <a:pt x="1211" y="8306"/>
                  </a:lnTo>
                  <a:lnTo>
                    <a:pt x="998" y="5721"/>
                  </a:lnTo>
                  <a:lnTo>
                    <a:pt x="628" y="3815"/>
                  </a:lnTo>
                  <a:lnTo>
                    <a:pt x="0" y="2679"/>
                  </a:lnTo>
                  <a:lnTo>
                    <a:pt x="1810" y="582"/>
                  </a:lnTo>
                  <a:lnTo>
                    <a:pt x="2558" y="0"/>
                  </a:lnTo>
                  <a:lnTo>
                    <a:pt x="3923" y="1109"/>
                  </a:lnTo>
                  <a:lnTo>
                    <a:pt x="4120" y="3559"/>
                  </a:lnTo>
                  <a:lnTo>
                    <a:pt x="5170" y="5642"/>
                  </a:lnTo>
                  <a:lnTo>
                    <a:pt x="4377" y="1019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0"/>
            <p:cNvSpPr/>
            <p:nvPr/>
          </p:nvSpPr>
          <p:spPr>
            <a:xfrm>
              <a:off x="10591015" y="3570860"/>
              <a:ext cx="4693" cy="5982"/>
            </a:xfrm>
            <a:custGeom>
              <a:avLst/>
              <a:pathLst>
                <a:path w="4693" h="5982">
                  <a:moveTo>
                    <a:pt x="3751" y="5165"/>
                  </a:moveTo>
                  <a:lnTo>
                    <a:pt x="1900" y="5982"/>
                  </a:lnTo>
                  <a:lnTo>
                    <a:pt x="564" y="5354"/>
                  </a:lnTo>
                  <a:lnTo>
                    <a:pt x="0" y="3543"/>
                  </a:lnTo>
                  <a:lnTo>
                    <a:pt x="458" y="1794"/>
                  </a:lnTo>
                  <a:lnTo>
                    <a:pt x="2077" y="415"/>
                  </a:lnTo>
                  <a:lnTo>
                    <a:pt x="3100" y="0"/>
                  </a:lnTo>
                  <a:lnTo>
                    <a:pt x="4250" y="936"/>
                  </a:lnTo>
                  <a:lnTo>
                    <a:pt x="4693" y="278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1"/>
            <p:cNvSpPr/>
            <p:nvPr/>
          </p:nvSpPr>
          <p:spPr>
            <a:xfrm>
              <a:off x="10658818" y="3561485"/>
              <a:ext cx="112427" cy="58055"/>
            </a:xfrm>
            <a:custGeom>
              <a:avLst/>
              <a:pathLst>
                <a:path w="112427" h="58055">
                  <a:moveTo>
                    <a:pt x="98885" y="2674"/>
                  </a:moveTo>
                  <a:lnTo>
                    <a:pt x="100321" y="3232"/>
                  </a:lnTo>
                  <a:lnTo>
                    <a:pt x="104455" y="337"/>
                  </a:lnTo>
                  <a:lnTo>
                    <a:pt x="106668" y="2353"/>
                  </a:lnTo>
                  <a:lnTo>
                    <a:pt x="109491" y="3335"/>
                  </a:lnTo>
                  <a:lnTo>
                    <a:pt x="112427" y="3888"/>
                  </a:lnTo>
                  <a:lnTo>
                    <a:pt x="111264" y="8036"/>
                  </a:lnTo>
                  <a:lnTo>
                    <a:pt x="111609" y="9955"/>
                  </a:lnTo>
                  <a:lnTo>
                    <a:pt x="112368" y="11863"/>
                  </a:lnTo>
                  <a:lnTo>
                    <a:pt x="112271" y="14680"/>
                  </a:lnTo>
                  <a:lnTo>
                    <a:pt x="110921" y="17192"/>
                  </a:lnTo>
                  <a:lnTo>
                    <a:pt x="108336" y="20854"/>
                  </a:lnTo>
                  <a:lnTo>
                    <a:pt x="107178" y="21532"/>
                  </a:lnTo>
                  <a:lnTo>
                    <a:pt x="105821" y="21918"/>
                  </a:lnTo>
                  <a:lnTo>
                    <a:pt x="101584" y="22212"/>
                  </a:lnTo>
                  <a:lnTo>
                    <a:pt x="100766" y="24163"/>
                  </a:lnTo>
                  <a:lnTo>
                    <a:pt x="101050" y="26225"/>
                  </a:lnTo>
                  <a:lnTo>
                    <a:pt x="103341" y="28934"/>
                  </a:lnTo>
                  <a:lnTo>
                    <a:pt x="105168" y="31973"/>
                  </a:lnTo>
                  <a:lnTo>
                    <a:pt x="103346" y="34771"/>
                  </a:lnTo>
                  <a:lnTo>
                    <a:pt x="100345" y="36720"/>
                  </a:lnTo>
                  <a:lnTo>
                    <a:pt x="97498" y="37716"/>
                  </a:lnTo>
                  <a:lnTo>
                    <a:pt x="92786" y="37127"/>
                  </a:lnTo>
                  <a:lnTo>
                    <a:pt x="87818" y="37370"/>
                  </a:lnTo>
                  <a:lnTo>
                    <a:pt x="86887" y="38436"/>
                  </a:lnTo>
                  <a:lnTo>
                    <a:pt x="86860" y="40196"/>
                  </a:lnTo>
                  <a:lnTo>
                    <a:pt x="86162" y="41537"/>
                  </a:lnTo>
                  <a:lnTo>
                    <a:pt x="85258" y="42759"/>
                  </a:lnTo>
                  <a:lnTo>
                    <a:pt x="82737" y="45293"/>
                  </a:lnTo>
                  <a:lnTo>
                    <a:pt x="79919" y="47528"/>
                  </a:lnTo>
                  <a:lnTo>
                    <a:pt x="76071" y="49649"/>
                  </a:lnTo>
                  <a:lnTo>
                    <a:pt x="74776" y="50156"/>
                  </a:lnTo>
                  <a:lnTo>
                    <a:pt x="71370" y="50494"/>
                  </a:lnTo>
                  <a:lnTo>
                    <a:pt x="68304" y="51713"/>
                  </a:lnTo>
                  <a:lnTo>
                    <a:pt x="66939" y="52903"/>
                  </a:lnTo>
                  <a:lnTo>
                    <a:pt x="65452" y="53870"/>
                  </a:lnTo>
                  <a:lnTo>
                    <a:pt x="62200" y="54930"/>
                  </a:lnTo>
                  <a:lnTo>
                    <a:pt x="59035" y="57019"/>
                  </a:lnTo>
                  <a:lnTo>
                    <a:pt x="57785" y="57372"/>
                  </a:lnTo>
                  <a:lnTo>
                    <a:pt x="51222" y="57737"/>
                  </a:lnTo>
                  <a:lnTo>
                    <a:pt x="41831" y="57836"/>
                  </a:lnTo>
                  <a:lnTo>
                    <a:pt x="39049" y="58055"/>
                  </a:lnTo>
                  <a:lnTo>
                    <a:pt x="36347" y="57766"/>
                  </a:lnTo>
                  <a:lnTo>
                    <a:pt x="34852" y="56951"/>
                  </a:lnTo>
                  <a:lnTo>
                    <a:pt x="31662" y="53189"/>
                  </a:lnTo>
                  <a:lnTo>
                    <a:pt x="28880" y="51900"/>
                  </a:lnTo>
                  <a:lnTo>
                    <a:pt x="25849" y="51937"/>
                  </a:lnTo>
                  <a:lnTo>
                    <a:pt x="21813" y="53268"/>
                  </a:lnTo>
                  <a:lnTo>
                    <a:pt x="21052" y="52974"/>
                  </a:lnTo>
                  <a:lnTo>
                    <a:pt x="12996" y="47431"/>
                  </a:lnTo>
                  <a:lnTo>
                    <a:pt x="10554" y="46076"/>
                  </a:lnTo>
                  <a:lnTo>
                    <a:pt x="7947" y="45064"/>
                  </a:lnTo>
                  <a:lnTo>
                    <a:pt x="4768" y="44362"/>
                  </a:lnTo>
                  <a:lnTo>
                    <a:pt x="1767" y="43248"/>
                  </a:lnTo>
                  <a:lnTo>
                    <a:pt x="0" y="40606"/>
                  </a:lnTo>
                  <a:lnTo>
                    <a:pt x="207" y="37165"/>
                  </a:lnTo>
                  <a:lnTo>
                    <a:pt x="2620" y="35144"/>
                  </a:lnTo>
                  <a:lnTo>
                    <a:pt x="6293" y="36142"/>
                  </a:lnTo>
                  <a:lnTo>
                    <a:pt x="7699" y="36129"/>
                  </a:lnTo>
                  <a:lnTo>
                    <a:pt x="9080" y="35554"/>
                  </a:lnTo>
                  <a:lnTo>
                    <a:pt x="10697" y="35737"/>
                  </a:lnTo>
                  <a:lnTo>
                    <a:pt x="12332" y="36245"/>
                  </a:lnTo>
                  <a:lnTo>
                    <a:pt x="18294" y="35497"/>
                  </a:lnTo>
                  <a:lnTo>
                    <a:pt x="21742" y="36550"/>
                  </a:lnTo>
                  <a:lnTo>
                    <a:pt x="25094" y="37942"/>
                  </a:lnTo>
                  <a:lnTo>
                    <a:pt x="28233" y="38244"/>
                  </a:lnTo>
                  <a:lnTo>
                    <a:pt x="31452" y="37948"/>
                  </a:lnTo>
                  <a:lnTo>
                    <a:pt x="35773" y="36366"/>
                  </a:lnTo>
                  <a:lnTo>
                    <a:pt x="37136" y="36574"/>
                  </a:lnTo>
                  <a:lnTo>
                    <a:pt x="41291" y="36590"/>
                  </a:lnTo>
                  <a:lnTo>
                    <a:pt x="44921" y="34480"/>
                  </a:lnTo>
                  <a:lnTo>
                    <a:pt x="46278" y="25963"/>
                  </a:lnTo>
                  <a:lnTo>
                    <a:pt x="47201" y="23065"/>
                  </a:lnTo>
                  <a:lnTo>
                    <a:pt x="48437" y="22433"/>
                  </a:lnTo>
                  <a:lnTo>
                    <a:pt x="49328" y="22609"/>
                  </a:lnTo>
                  <a:lnTo>
                    <a:pt x="50656" y="24058"/>
                  </a:lnTo>
                  <a:lnTo>
                    <a:pt x="48953" y="25866"/>
                  </a:lnTo>
                  <a:lnTo>
                    <a:pt x="48202" y="27258"/>
                  </a:lnTo>
                  <a:lnTo>
                    <a:pt x="47952" y="30661"/>
                  </a:lnTo>
                  <a:lnTo>
                    <a:pt x="48885" y="33962"/>
                  </a:lnTo>
                  <a:lnTo>
                    <a:pt x="51009" y="36577"/>
                  </a:lnTo>
                  <a:lnTo>
                    <a:pt x="54204" y="36909"/>
                  </a:lnTo>
                  <a:lnTo>
                    <a:pt x="57124" y="35182"/>
                  </a:lnTo>
                  <a:lnTo>
                    <a:pt x="60303" y="34825"/>
                  </a:lnTo>
                  <a:lnTo>
                    <a:pt x="63242" y="36501"/>
                  </a:lnTo>
                  <a:lnTo>
                    <a:pt x="66246" y="36212"/>
                  </a:lnTo>
                  <a:lnTo>
                    <a:pt x="67625" y="35119"/>
                  </a:lnTo>
                  <a:lnTo>
                    <a:pt x="69233" y="34644"/>
                  </a:lnTo>
                  <a:lnTo>
                    <a:pt x="70828" y="34464"/>
                  </a:lnTo>
                  <a:lnTo>
                    <a:pt x="72282" y="33816"/>
                  </a:lnTo>
                  <a:lnTo>
                    <a:pt x="74199" y="30969"/>
                  </a:lnTo>
                  <a:lnTo>
                    <a:pt x="75486" y="27758"/>
                  </a:lnTo>
                  <a:lnTo>
                    <a:pt x="77391" y="25226"/>
                  </a:lnTo>
                  <a:lnTo>
                    <a:pt x="82607" y="21011"/>
                  </a:lnTo>
                  <a:lnTo>
                    <a:pt x="84110" y="20485"/>
                  </a:lnTo>
                  <a:lnTo>
                    <a:pt x="85737" y="20199"/>
                  </a:lnTo>
                  <a:lnTo>
                    <a:pt x="89405" y="20380"/>
                  </a:lnTo>
                  <a:lnTo>
                    <a:pt x="92131" y="18882"/>
                  </a:lnTo>
                  <a:lnTo>
                    <a:pt x="92344" y="15503"/>
                  </a:lnTo>
                  <a:lnTo>
                    <a:pt x="91950" y="12076"/>
                  </a:lnTo>
                  <a:lnTo>
                    <a:pt x="88836" y="4020"/>
                  </a:lnTo>
                  <a:lnTo>
                    <a:pt x="88622" y="2741"/>
                  </a:lnTo>
                  <a:lnTo>
                    <a:pt x="89073" y="1308"/>
                  </a:lnTo>
                  <a:lnTo>
                    <a:pt x="89972" y="21"/>
                  </a:lnTo>
                  <a:lnTo>
                    <a:pt x="93029" y="0"/>
                  </a:lnTo>
                  <a:lnTo>
                    <a:pt x="96225" y="469"/>
                  </a:lnTo>
                  <a:lnTo>
                    <a:pt x="97479" y="168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2"/>
            <p:cNvSpPr/>
            <p:nvPr/>
          </p:nvSpPr>
          <p:spPr>
            <a:xfrm>
              <a:off x="10804015" y="3557097"/>
              <a:ext cx="1975" cy="2261"/>
            </a:xfrm>
            <a:custGeom>
              <a:avLst/>
              <a:pathLst>
                <a:path w="1975" h="2261">
                  <a:moveTo>
                    <a:pt x="1872" y="1605"/>
                  </a:moveTo>
                  <a:lnTo>
                    <a:pt x="1618" y="2261"/>
                  </a:lnTo>
                  <a:lnTo>
                    <a:pt x="0" y="1513"/>
                  </a:lnTo>
                  <a:lnTo>
                    <a:pt x="1333" y="97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3"/>
            <p:cNvSpPr/>
            <p:nvPr/>
          </p:nvSpPr>
          <p:spPr>
            <a:xfrm>
              <a:off x="10775048" y="3529506"/>
              <a:ext cx="3519" cy="4930"/>
            </a:xfrm>
            <a:custGeom>
              <a:avLst/>
              <a:pathLst>
                <a:path w="3519" h="4930">
                  <a:moveTo>
                    <a:pt x="3519" y="2504"/>
                  </a:moveTo>
                  <a:lnTo>
                    <a:pt x="2844" y="4930"/>
                  </a:lnTo>
                  <a:lnTo>
                    <a:pt x="1154" y="3510"/>
                  </a:lnTo>
                  <a:lnTo>
                    <a:pt x="0" y="1459"/>
                  </a:lnTo>
                  <a:lnTo>
                    <a:pt x="737" y="54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4"/>
            <p:cNvSpPr/>
            <p:nvPr/>
          </p:nvSpPr>
          <p:spPr>
            <a:xfrm>
              <a:off x="10758781" y="3524058"/>
              <a:ext cx="3996" cy="4207"/>
            </a:xfrm>
            <a:custGeom>
              <a:avLst/>
              <a:pathLst>
                <a:path w="3996" h="4207">
                  <a:moveTo>
                    <a:pt x="3996" y="2811"/>
                  </a:moveTo>
                  <a:lnTo>
                    <a:pt x="3699" y="4207"/>
                  </a:lnTo>
                  <a:lnTo>
                    <a:pt x="2838" y="4126"/>
                  </a:lnTo>
                  <a:lnTo>
                    <a:pt x="456" y="1395"/>
                  </a:lnTo>
                  <a:lnTo>
                    <a:pt x="0" y="688"/>
                  </a:lnTo>
                  <a:lnTo>
                    <a:pt x="555" y="0"/>
                  </a:lnTo>
                  <a:lnTo>
                    <a:pt x="3316" y="201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5"/>
            <p:cNvSpPr/>
            <p:nvPr/>
          </p:nvSpPr>
          <p:spPr>
            <a:xfrm>
              <a:off x="10758095" y="3520272"/>
              <a:ext cx="2253" cy="3365"/>
            </a:xfrm>
            <a:custGeom>
              <a:avLst/>
              <a:pathLst>
                <a:path w="2253" h="3365">
                  <a:moveTo>
                    <a:pt x="758" y="3359"/>
                  </a:moveTo>
                  <a:lnTo>
                    <a:pt x="100" y="3365"/>
                  </a:lnTo>
                  <a:lnTo>
                    <a:pt x="0" y="1160"/>
                  </a:lnTo>
                  <a:lnTo>
                    <a:pt x="458" y="0"/>
                  </a:lnTo>
                  <a:lnTo>
                    <a:pt x="1994" y="806"/>
                  </a:lnTo>
                  <a:lnTo>
                    <a:pt x="2253" y="277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6"/>
            <p:cNvSpPr/>
            <p:nvPr/>
          </p:nvSpPr>
          <p:spPr>
            <a:xfrm>
              <a:off x="10452257" y="3517541"/>
              <a:ext cx="275985" cy="222318"/>
            </a:xfrm>
            <a:custGeom>
              <a:avLst/>
              <a:pathLst>
                <a:path w="275985" h="222318">
                  <a:moveTo>
                    <a:pt x="3146" y="179868"/>
                  </a:moveTo>
                  <a:lnTo>
                    <a:pt x="3141" y="179504"/>
                  </a:lnTo>
                  <a:lnTo>
                    <a:pt x="3141" y="173886"/>
                  </a:lnTo>
                  <a:lnTo>
                    <a:pt x="3138" y="168267"/>
                  </a:lnTo>
                  <a:lnTo>
                    <a:pt x="3135" y="162651"/>
                  </a:lnTo>
                  <a:lnTo>
                    <a:pt x="3132" y="157033"/>
                  </a:lnTo>
                  <a:lnTo>
                    <a:pt x="3130" y="151414"/>
                  </a:lnTo>
                  <a:lnTo>
                    <a:pt x="3130" y="145796"/>
                  </a:lnTo>
                  <a:lnTo>
                    <a:pt x="3127" y="140180"/>
                  </a:lnTo>
                  <a:lnTo>
                    <a:pt x="3124" y="134561"/>
                  </a:lnTo>
                  <a:lnTo>
                    <a:pt x="3122" y="128943"/>
                  </a:lnTo>
                  <a:lnTo>
                    <a:pt x="3119" y="123324"/>
                  </a:lnTo>
                  <a:lnTo>
                    <a:pt x="3119" y="118704"/>
                  </a:lnTo>
                  <a:lnTo>
                    <a:pt x="1581" y="116899"/>
                  </a:lnTo>
                  <a:lnTo>
                    <a:pt x="0" y="114135"/>
                  </a:lnTo>
                  <a:lnTo>
                    <a:pt x="339" y="110584"/>
                  </a:lnTo>
                  <a:lnTo>
                    <a:pt x="2258" y="106182"/>
                  </a:lnTo>
                  <a:lnTo>
                    <a:pt x="3113" y="103249"/>
                  </a:lnTo>
                  <a:lnTo>
                    <a:pt x="3113" y="100853"/>
                  </a:lnTo>
                  <a:lnTo>
                    <a:pt x="3111" y="95237"/>
                  </a:lnTo>
                  <a:lnTo>
                    <a:pt x="3108" y="89618"/>
                  </a:lnTo>
                  <a:lnTo>
                    <a:pt x="3105" y="84000"/>
                  </a:lnTo>
                  <a:lnTo>
                    <a:pt x="3103" y="78381"/>
                  </a:lnTo>
                  <a:lnTo>
                    <a:pt x="3103" y="72765"/>
                  </a:lnTo>
                  <a:lnTo>
                    <a:pt x="3100" y="67147"/>
                  </a:lnTo>
                  <a:lnTo>
                    <a:pt x="3097" y="61528"/>
                  </a:lnTo>
                  <a:lnTo>
                    <a:pt x="3095" y="55910"/>
                  </a:lnTo>
                  <a:lnTo>
                    <a:pt x="3092" y="50294"/>
                  </a:lnTo>
                  <a:lnTo>
                    <a:pt x="3092" y="44675"/>
                  </a:lnTo>
                  <a:lnTo>
                    <a:pt x="3087" y="39057"/>
                  </a:lnTo>
                  <a:lnTo>
                    <a:pt x="3087" y="33438"/>
                  </a:lnTo>
                  <a:lnTo>
                    <a:pt x="3084" y="27822"/>
                  </a:lnTo>
                  <a:lnTo>
                    <a:pt x="3081" y="22204"/>
                  </a:lnTo>
                  <a:lnTo>
                    <a:pt x="3078" y="16585"/>
                  </a:lnTo>
                  <a:lnTo>
                    <a:pt x="3076" y="10967"/>
                  </a:lnTo>
                  <a:lnTo>
                    <a:pt x="3073" y="5351"/>
                  </a:lnTo>
                  <a:lnTo>
                    <a:pt x="3070" y="0"/>
                  </a:lnTo>
                  <a:lnTo>
                    <a:pt x="3896" y="10"/>
                  </a:lnTo>
                  <a:lnTo>
                    <a:pt x="6700" y="43"/>
                  </a:lnTo>
                  <a:lnTo>
                    <a:pt x="8934" y="499"/>
                  </a:lnTo>
                  <a:lnTo>
                    <a:pt x="22784" y="6501"/>
                  </a:lnTo>
                  <a:lnTo>
                    <a:pt x="26921" y="8908"/>
                  </a:lnTo>
                  <a:lnTo>
                    <a:pt x="28330" y="9472"/>
                  </a:lnTo>
                  <a:lnTo>
                    <a:pt x="29719" y="9493"/>
                  </a:lnTo>
                  <a:lnTo>
                    <a:pt x="31044" y="9777"/>
                  </a:lnTo>
                  <a:lnTo>
                    <a:pt x="37284" y="13091"/>
                  </a:lnTo>
                  <a:lnTo>
                    <a:pt x="46610" y="16437"/>
                  </a:lnTo>
                  <a:lnTo>
                    <a:pt x="56452" y="19646"/>
                  </a:lnTo>
                  <a:lnTo>
                    <a:pt x="59504" y="20315"/>
                  </a:lnTo>
                  <a:lnTo>
                    <a:pt x="62664" y="20595"/>
                  </a:lnTo>
                  <a:lnTo>
                    <a:pt x="69527" y="21707"/>
                  </a:lnTo>
                  <a:lnTo>
                    <a:pt x="73138" y="22698"/>
                  </a:lnTo>
                  <a:lnTo>
                    <a:pt x="78432" y="26627"/>
                  </a:lnTo>
                  <a:lnTo>
                    <a:pt x="81102" y="27841"/>
                  </a:lnTo>
                  <a:lnTo>
                    <a:pt x="83603" y="30057"/>
                  </a:lnTo>
                  <a:lnTo>
                    <a:pt x="87144" y="32437"/>
                  </a:lnTo>
                  <a:lnTo>
                    <a:pt x="88542" y="33033"/>
                  </a:lnTo>
                  <a:lnTo>
                    <a:pt x="90077" y="33311"/>
                  </a:lnTo>
                  <a:lnTo>
                    <a:pt x="93558" y="33395"/>
                  </a:lnTo>
                  <a:lnTo>
                    <a:pt x="97053" y="32966"/>
                  </a:lnTo>
                  <a:lnTo>
                    <a:pt x="98494" y="33158"/>
                  </a:lnTo>
                  <a:lnTo>
                    <a:pt x="99908" y="33589"/>
                  </a:lnTo>
                  <a:lnTo>
                    <a:pt x="101201" y="34418"/>
                  </a:lnTo>
                  <a:lnTo>
                    <a:pt x="101856" y="36015"/>
                  </a:lnTo>
                  <a:lnTo>
                    <a:pt x="104024" y="38226"/>
                  </a:lnTo>
                  <a:lnTo>
                    <a:pt x="107098" y="39221"/>
                  </a:lnTo>
                  <a:lnTo>
                    <a:pt x="110015" y="41221"/>
                  </a:lnTo>
                  <a:lnTo>
                    <a:pt x="112640" y="43617"/>
                  </a:lnTo>
                  <a:lnTo>
                    <a:pt x="114572" y="46030"/>
                  </a:lnTo>
                  <a:lnTo>
                    <a:pt x="116767" y="48065"/>
                  </a:lnTo>
                  <a:lnTo>
                    <a:pt x="120088" y="48926"/>
                  </a:lnTo>
                  <a:lnTo>
                    <a:pt x="123586" y="49063"/>
                  </a:lnTo>
                  <a:lnTo>
                    <a:pt x="135535" y="61161"/>
                  </a:lnTo>
                  <a:lnTo>
                    <a:pt x="136118" y="63029"/>
                  </a:lnTo>
                  <a:lnTo>
                    <a:pt x="136251" y="70968"/>
                  </a:lnTo>
                  <a:lnTo>
                    <a:pt x="134933" y="77172"/>
                  </a:lnTo>
                  <a:lnTo>
                    <a:pt x="137907" y="79075"/>
                  </a:lnTo>
                  <a:lnTo>
                    <a:pt x="141958" y="79787"/>
                  </a:lnTo>
                  <a:lnTo>
                    <a:pt x="147650" y="81115"/>
                  </a:lnTo>
                  <a:lnTo>
                    <a:pt x="153123" y="83090"/>
                  </a:lnTo>
                  <a:lnTo>
                    <a:pt x="170555" y="91453"/>
                  </a:lnTo>
                  <a:lnTo>
                    <a:pt x="172949" y="92166"/>
                  </a:lnTo>
                  <a:lnTo>
                    <a:pt x="176468" y="92436"/>
                  </a:lnTo>
                  <a:lnTo>
                    <a:pt x="180017" y="92325"/>
                  </a:lnTo>
                  <a:lnTo>
                    <a:pt x="181290" y="92751"/>
                  </a:lnTo>
                  <a:lnTo>
                    <a:pt x="183938" y="94268"/>
                  </a:lnTo>
                  <a:lnTo>
                    <a:pt x="185268" y="95258"/>
                  </a:lnTo>
                  <a:lnTo>
                    <a:pt x="187654" y="97962"/>
                  </a:lnTo>
                  <a:lnTo>
                    <a:pt x="189783" y="100901"/>
                  </a:lnTo>
                  <a:lnTo>
                    <a:pt x="190690" y="101741"/>
                  </a:lnTo>
                  <a:lnTo>
                    <a:pt x="191772" y="102396"/>
                  </a:lnTo>
                  <a:lnTo>
                    <a:pt x="192393" y="103994"/>
                  </a:lnTo>
                  <a:lnTo>
                    <a:pt x="193221" y="108916"/>
                  </a:lnTo>
                  <a:lnTo>
                    <a:pt x="192973" y="111990"/>
                  </a:lnTo>
                  <a:lnTo>
                    <a:pt x="192004" y="113129"/>
                  </a:lnTo>
                  <a:lnTo>
                    <a:pt x="189217" y="113682"/>
                  </a:lnTo>
                  <a:lnTo>
                    <a:pt x="179439" y="114200"/>
                  </a:lnTo>
                  <a:lnTo>
                    <a:pt x="172901" y="113628"/>
                  </a:lnTo>
                  <a:lnTo>
                    <a:pt x="168326" y="116734"/>
                  </a:lnTo>
                  <a:lnTo>
                    <a:pt x="168205" y="118089"/>
                  </a:lnTo>
                  <a:lnTo>
                    <a:pt x="168523" y="119352"/>
                  </a:lnTo>
                  <a:lnTo>
                    <a:pt x="172507" y="125934"/>
                  </a:lnTo>
                  <a:lnTo>
                    <a:pt x="174860" y="131768"/>
                  </a:lnTo>
                  <a:lnTo>
                    <a:pt x="176798" y="134143"/>
                  </a:lnTo>
                  <a:lnTo>
                    <a:pt x="179704" y="136070"/>
                  </a:lnTo>
                  <a:lnTo>
                    <a:pt x="182292" y="138347"/>
                  </a:lnTo>
                  <a:lnTo>
                    <a:pt x="184672" y="140965"/>
                  </a:lnTo>
                  <a:lnTo>
                    <a:pt x="189624" y="145534"/>
                  </a:lnTo>
                  <a:lnTo>
                    <a:pt x="192320" y="147226"/>
                  </a:lnTo>
                  <a:lnTo>
                    <a:pt x="195477" y="148273"/>
                  </a:lnTo>
                  <a:lnTo>
                    <a:pt x="200745" y="151816"/>
                  </a:lnTo>
                  <a:lnTo>
                    <a:pt x="201441" y="153381"/>
                  </a:lnTo>
                  <a:lnTo>
                    <a:pt x="202947" y="158312"/>
                  </a:lnTo>
                  <a:lnTo>
                    <a:pt x="203598" y="161655"/>
                  </a:lnTo>
                  <a:lnTo>
                    <a:pt x="203697" y="163034"/>
                  </a:lnTo>
                  <a:lnTo>
                    <a:pt x="204064" y="164270"/>
                  </a:lnTo>
                  <a:lnTo>
                    <a:pt x="208695" y="167301"/>
                  </a:lnTo>
                  <a:lnTo>
                    <a:pt x="209710" y="168146"/>
                  </a:lnTo>
                  <a:lnTo>
                    <a:pt x="211774" y="174890"/>
                  </a:lnTo>
                  <a:lnTo>
                    <a:pt x="213356" y="178017"/>
                  </a:lnTo>
                  <a:lnTo>
                    <a:pt x="216019" y="179129"/>
                  </a:lnTo>
                  <a:lnTo>
                    <a:pt x="219123" y="179059"/>
                  </a:lnTo>
                  <a:lnTo>
                    <a:pt x="227569" y="177054"/>
                  </a:lnTo>
                  <a:lnTo>
                    <a:pt x="228792" y="176989"/>
                  </a:lnTo>
                  <a:lnTo>
                    <a:pt x="230357" y="177451"/>
                  </a:lnTo>
                  <a:lnTo>
                    <a:pt x="231720" y="178549"/>
                  </a:lnTo>
                  <a:lnTo>
                    <a:pt x="232173" y="181582"/>
                  </a:lnTo>
                  <a:lnTo>
                    <a:pt x="230851" y="184764"/>
                  </a:lnTo>
                  <a:lnTo>
                    <a:pt x="230486" y="187829"/>
                  </a:lnTo>
                  <a:lnTo>
                    <a:pt x="232149" y="190345"/>
                  </a:lnTo>
                  <a:lnTo>
                    <a:pt x="236448" y="192306"/>
                  </a:lnTo>
                  <a:lnTo>
                    <a:pt x="238024" y="192843"/>
                  </a:lnTo>
                  <a:lnTo>
                    <a:pt x="245761" y="193470"/>
                  </a:lnTo>
                  <a:lnTo>
                    <a:pt x="248797" y="193999"/>
                  </a:lnTo>
                  <a:lnTo>
                    <a:pt x="251779" y="194846"/>
                  </a:lnTo>
                  <a:lnTo>
                    <a:pt x="252815" y="195604"/>
                  </a:lnTo>
                  <a:lnTo>
                    <a:pt x="252086" y="196954"/>
                  </a:lnTo>
                  <a:lnTo>
                    <a:pt x="250527" y="197612"/>
                  </a:lnTo>
                  <a:lnTo>
                    <a:pt x="248762" y="197882"/>
                  </a:lnTo>
                  <a:lnTo>
                    <a:pt x="245912" y="198856"/>
                  </a:lnTo>
                  <a:lnTo>
                    <a:pt x="245963" y="200591"/>
                  </a:lnTo>
                  <a:lnTo>
                    <a:pt x="247572" y="202402"/>
                  </a:lnTo>
                  <a:lnTo>
                    <a:pt x="249040" y="204580"/>
                  </a:lnTo>
                  <a:lnTo>
                    <a:pt x="250276" y="205371"/>
                  </a:lnTo>
                  <a:lnTo>
                    <a:pt x="251614" y="205899"/>
                  </a:lnTo>
                  <a:lnTo>
                    <a:pt x="254958" y="206655"/>
                  </a:lnTo>
                  <a:lnTo>
                    <a:pt x="258210" y="207691"/>
                  </a:lnTo>
                  <a:lnTo>
                    <a:pt x="260355" y="208722"/>
                  </a:lnTo>
                  <a:lnTo>
                    <a:pt x="262571" y="209462"/>
                  </a:lnTo>
                  <a:lnTo>
                    <a:pt x="267402" y="209934"/>
                  </a:lnTo>
                  <a:lnTo>
                    <a:pt x="270942" y="211326"/>
                  </a:lnTo>
                  <a:lnTo>
                    <a:pt x="275985" y="210744"/>
                  </a:lnTo>
                  <a:lnTo>
                    <a:pt x="271614" y="213005"/>
                  </a:lnTo>
                  <a:lnTo>
                    <a:pt x="270108" y="213561"/>
                  </a:lnTo>
                  <a:lnTo>
                    <a:pt x="264837" y="212714"/>
                  </a:lnTo>
                  <a:lnTo>
                    <a:pt x="263847" y="213596"/>
                  </a:lnTo>
                  <a:lnTo>
                    <a:pt x="266019" y="215987"/>
                  </a:lnTo>
                  <a:lnTo>
                    <a:pt x="269242" y="217598"/>
                  </a:lnTo>
                  <a:lnTo>
                    <a:pt x="270394" y="218534"/>
                  </a:lnTo>
                  <a:lnTo>
                    <a:pt x="269587" y="219630"/>
                  </a:lnTo>
                  <a:lnTo>
                    <a:pt x="265841" y="221821"/>
                  </a:lnTo>
                  <a:lnTo>
                    <a:pt x="264276" y="222143"/>
                  </a:lnTo>
                  <a:lnTo>
                    <a:pt x="261351" y="222318"/>
                  </a:lnTo>
                  <a:lnTo>
                    <a:pt x="256445" y="221373"/>
                  </a:lnTo>
                  <a:lnTo>
                    <a:pt x="252974" y="220170"/>
                  </a:lnTo>
                  <a:lnTo>
                    <a:pt x="252000" y="218526"/>
                  </a:lnTo>
                  <a:lnTo>
                    <a:pt x="251074" y="217558"/>
                  </a:lnTo>
                  <a:lnTo>
                    <a:pt x="247944" y="215242"/>
                  </a:lnTo>
                  <a:lnTo>
                    <a:pt x="245715" y="213976"/>
                  </a:lnTo>
                  <a:lnTo>
                    <a:pt x="242876" y="213547"/>
                  </a:lnTo>
                  <a:lnTo>
                    <a:pt x="239919" y="213574"/>
                  </a:lnTo>
                  <a:lnTo>
                    <a:pt x="234621" y="212228"/>
                  </a:lnTo>
                  <a:lnTo>
                    <a:pt x="223130" y="211272"/>
                  </a:lnTo>
                  <a:lnTo>
                    <a:pt x="220391" y="210687"/>
                  </a:lnTo>
                  <a:lnTo>
                    <a:pt x="216942" y="208833"/>
                  </a:lnTo>
                  <a:lnTo>
                    <a:pt x="215321" y="208568"/>
                  </a:lnTo>
                  <a:lnTo>
                    <a:pt x="213580" y="209151"/>
                  </a:lnTo>
                  <a:lnTo>
                    <a:pt x="209141" y="209510"/>
                  </a:lnTo>
                  <a:lnTo>
                    <a:pt x="207837" y="209346"/>
                  </a:lnTo>
                  <a:lnTo>
                    <a:pt x="204669" y="207764"/>
                  </a:lnTo>
                  <a:lnTo>
                    <a:pt x="201401" y="207187"/>
                  </a:lnTo>
                  <a:lnTo>
                    <a:pt x="200041" y="207662"/>
                  </a:lnTo>
                  <a:lnTo>
                    <a:pt x="198662" y="207767"/>
                  </a:lnTo>
                  <a:lnTo>
                    <a:pt x="194206" y="206636"/>
                  </a:lnTo>
                  <a:lnTo>
                    <a:pt x="190849" y="206159"/>
                  </a:lnTo>
                  <a:lnTo>
                    <a:pt x="188091" y="204583"/>
                  </a:lnTo>
                  <a:lnTo>
                    <a:pt x="186585" y="203109"/>
                  </a:lnTo>
                  <a:lnTo>
                    <a:pt x="184893" y="201800"/>
                  </a:lnTo>
                  <a:lnTo>
                    <a:pt x="183328" y="198430"/>
                  </a:lnTo>
                  <a:lnTo>
                    <a:pt x="180891" y="195232"/>
                  </a:lnTo>
                  <a:lnTo>
                    <a:pt x="177869" y="192603"/>
                  </a:lnTo>
                  <a:lnTo>
                    <a:pt x="171389" y="188361"/>
                  </a:lnTo>
                  <a:lnTo>
                    <a:pt x="170083" y="187306"/>
                  </a:lnTo>
                  <a:lnTo>
                    <a:pt x="167546" y="183417"/>
                  </a:lnTo>
                  <a:lnTo>
                    <a:pt x="167684" y="180840"/>
                  </a:lnTo>
                  <a:lnTo>
                    <a:pt x="168607" y="178233"/>
                  </a:lnTo>
                  <a:lnTo>
                    <a:pt x="167212" y="179121"/>
                  </a:lnTo>
                  <a:lnTo>
                    <a:pt x="165636" y="179010"/>
                  </a:lnTo>
                  <a:lnTo>
                    <a:pt x="161224" y="177289"/>
                  </a:lnTo>
                  <a:lnTo>
                    <a:pt x="159408" y="175238"/>
                  </a:lnTo>
                  <a:lnTo>
                    <a:pt x="156458" y="169670"/>
                  </a:lnTo>
                  <a:lnTo>
                    <a:pt x="154571" y="166737"/>
                  </a:lnTo>
                  <a:lnTo>
                    <a:pt x="150168" y="161542"/>
                  </a:lnTo>
                  <a:lnTo>
                    <a:pt x="148899" y="158458"/>
                  </a:lnTo>
                  <a:lnTo>
                    <a:pt x="147061" y="155762"/>
                  </a:lnTo>
                  <a:lnTo>
                    <a:pt x="145925" y="154763"/>
                  </a:lnTo>
                  <a:lnTo>
                    <a:pt x="144980" y="153608"/>
                  </a:lnTo>
                  <a:lnTo>
                    <a:pt x="144144" y="152108"/>
                  </a:lnTo>
                  <a:lnTo>
                    <a:pt x="142892" y="151063"/>
                  </a:lnTo>
                  <a:lnTo>
                    <a:pt x="136750" y="148753"/>
                  </a:lnTo>
                  <a:lnTo>
                    <a:pt x="135668" y="148025"/>
                  </a:lnTo>
                  <a:lnTo>
                    <a:pt x="134478" y="147639"/>
                  </a:lnTo>
                  <a:lnTo>
                    <a:pt x="129909" y="147401"/>
                  </a:lnTo>
                  <a:lnTo>
                    <a:pt x="127267" y="147021"/>
                  </a:lnTo>
                  <a:lnTo>
                    <a:pt x="122285" y="145129"/>
                  </a:lnTo>
                  <a:lnTo>
                    <a:pt x="119711" y="144562"/>
                  </a:lnTo>
                  <a:lnTo>
                    <a:pt x="116616" y="144203"/>
                  </a:lnTo>
                  <a:lnTo>
                    <a:pt x="113617" y="143486"/>
                  </a:lnTo>
                  <a:lnTo>
                    <a:pt x="112155" y="142781"/>
                  </a:lnTo>
                  <a:lnTo>
                    <a:pt x="111172" y="141591"/>
                  </a:lnTo>
                  <a:lnTo>
                    <a:pt x="110589" y="138771"/>
                  </a:lnTo>
                  <a:lnTo>
                    <a:pt x="108080" y="139073"/>
                  </a:lnTo>
                  <a:lnTo>
                    <a:pt x="105618" y="138585"/>
                  </a:lnTo>
                  <a:lnTo>
                    <a:pt x="103230" y="137594"/>
                  </a:lnTo>
                  <a:lnTo>
                    <a:pt x="100796" y="136998"/>
                  </a:lnTo>
                  <a:lnTo>
                    <a:pt x="99134" y="137848"/>
                  </a:lnTo>
                  <a:lnTo>
                    <a:pt x="98623" y="140093"/>
                  </a:lnTo>
                  <a:lnTo>
                    <a:pt x="97855" y="140209"/>
                  </a:lnTo>
                  <a:lnTo>
                    <a:pt x="96430" y="139751"/>
                  </a:lnTo>
                  <a:lnTo>
                    <a:pt x="95720" y="140021"/>
                  </a:lnTo>
                  <a:lnTo>
                    <a:pt x="94174" y="141057"/>
                  </a:lnTo>
                  <a:lnTo>
                    <a:pt x="92935" y="142457"/>
                  </a:lnTo>
                  <a:lnTo>
                    <a:pt x="90654" y="142244"/>
                  </a:lnTo>
                  <a:lnTo>
                    <a:pt x="85978" y="140827"/>
                  </a:lnTo>
                  <a:lnTo>
                    <a:pt x="83895" y="139940"/>
                  </a:lnTo>
                  <a:lnTo>
                    <a:pt x="82124" y="138339"/>
                  </a:lnTo>
                  <a:lnTo>
                    <a:pt x="80602" y="136520"/>
                  </a:lnTo>
                  <a:lnTo>
                    <a:pt x="79061" y="135087"/>
                  </a:lnTo>
                  <a:lnTo>
                    <a:pt x="77170" y="134040"/>
                  </a:lnTo>
                  <a:lnTo>
                    <a:pt x="79580" y="136512"/>
                  </a:lnTo>
                  <a:lnTo>
                    <a:pt x="85112" y="147412"/>
                  </a:lnTo>
                  <a:lnTo>
                    <a:pt x="83727" y="147623"/>
                  </a:lnTo>
                  <a:lnTo>
                    <a:pt x="82302" y="147347"/>
                  </a:lnTo>
                  <a:lnTo>
                    <a:pt x="83611" y="149441"/>
                  </a:lnTo>
                  <a:lnTo>
                    <a:pt x="82103" y="149757"/>
                  </a:lnTo>
                  <a:lnTo>
                    <a:pt x="80608" y="149733"/>
                  </a:lnTo>
                  <a:lnTo>
                    <a:pt x="77450" y="148829"/>
                  </a:lnTo>
                  <a:lnTo>
                    <a:pt x="74314" y="148529"/>
                  </a:lnTo>
                  <a:lnTo>
                    <a:pt x="73391" y="148972"/>
                  </a:lnTo>
                  <a:lnTo>
                    <a:pt x="74055" y="149757"/>
                  </a:lnTo>
                  <a:lnTo>
                    <a:pt x="75156" y="152067"/>
                  </a:lnTo>
                  <a:lnTo>
                    <a:pt x="76033" y="154491"/>
                  </a:lnTo>
                  <a:lnTo>
                    <a:pt x="71508" y="155581"/>
                  </a:lnTo>
                  <a:lnTo>
                    <a:pt x="66866" y="156245"/>
                  </a:lnTo>
                  <a:lnTo>
                    <a:pt x="61696" y="157554"/>
                  </a:lnTo>
                  <a:lnTo>
                    <a:pt x="56460" y="157643"/>
                  </a:lnTo>
                  <a:lnTo>
                    <a:pt x="53775" y="156898"/>
                  </a:lnTo>
                  <a:lnTo>
                    <a:pt x="51020" y="156477"/>
                  </a:lnTo>
                  <a:lnTo>
                    <a:pt x="48434" y="156898"/>
                  </a:lnTo>
                  <a:lnTo>
                    <a:pt x="45922" y="157842"/>
                  </a:lnTo>
                  <a:lnTo>
                    <a:pt x="43806" y="157691"/>
                  </a:lnTo>
                  <a:lnTo>
                    <a:pt x="42470" y="155991"/>
                  </a:lnTo>
                  <a:lnTo>
                    <a:pt x="41842" y="154701"/>
                  </a:lnTo>
                  <a:lnTo>
                    <a:pt x="41041" y="153581"/>
                  </a:lnTo>
                  <a:lnTo>
                    <a:pt x="39062" y="153759"/>
                  </a:lnTo>
                  <a:lnTo>
                    <a:pt x="37154" y="154364"/>
                  </a:lnTo>
                  <a:lnTo>
                    <a:pt x="40422" y="154434"/>
                  </a:lnTo>
                  <a:lnTo>
                    <a:pt x="41402" y="155862"/>
                  </a:lnTo>
                  <a:lnTo>
                    <a:pt x="42244" y="157594"/>
                  </a:lnTo>
                  <a:lnTo>
                    <a:pt x="44559" y="159162"/>
                  </a:lnTo>
                  <a:lnTo>
                    <a:pt x="47355" y="158228"/>
                  </a:lnTo>
                  <a:lnTo>
                    <a:pt x="53489" y="158487"/>
                  </a:lnTo>
                  <a:lnTo>
                    <a:pt x="59450" y="161218"/>
                  </a:lnTo>
                  <a:lnTo>
                    <a:pt x="60864" y="161531"/>
                  </a:lnTo>
                  <a:lnTo>
                    <a:pt x="62162" y="162066"/>
                  </a:lnTo>
                  <a:lnTo>
                    <a:pt x="65233" y="164764"/>
                  </a:lnTo>
                  <a:lnTo>
                    <a:pt x="67549" y="167217"/>
                  </a:lnTo>
                  <a:lnTo>
                    <a:pt x="69497" y="170016"/>
                  </a:lnTo>
                  <a:lnTo>
                    <a:pt x="69910" y="171111"/>
                  </a:lnTo>
                  <a:lnTo>
                    <a:pt x="69781" y="174050"/>
                  </a:lnTo>
                  <a:lnTo>
                    <a:pt x="69192" y="175510"/>
                  </a:lnTo>
                  <a:lnTo>
                    <a:pt x="65341" y="177580"/>
                  </a:lnTo>
                  <a:lnTo>
                    <a:pt x="61234" y="179143"/>
                  </a:lnTo>
                  <a:lnTo>
                    <a:pt x="55181" y="182187"/>
                  </a:lnTo>
                  <a:lnTo>
                    <a:pt x="49322" y="185646"/>
                  </a:lnTo>
                  <a:lnTo>
                    <a:pt x="46243" y="184969"/>
                  </a:lnTo>
                  <a:lnTo>
                    <a:pt x="43466" y="183137"/>
                  </a:lnTo>
                  <a:lnTo>
                    <a:pt x="42389" y="182640"/>
                  </a:lnTo>
                  <a:lnTo>
                    <a:pt x="39529" y="181642"/>
                  </a:lnTo>
                  <a:lnTo>
                    <a:pt x="37783" y="181283"/>
                  </a:lnTo>
                  <a:lnTo>
                    <a:pt x="30856" y="182063"/>
                  </a:lnTo>
                  <a:lnTo>
                    <a:pt x="23904" y="182462"/>
                  </a:lnTo>
                  <a:lnTo>
                    <a:pt x="20981" y="182427"/>
                  </a:lnTo>
                  <a:lnTo>
                    <a:pt x="18140" y="181841"/>
                  </a:lnTo>
                  <a:lnTo>
                    <a:pt x="15015" y="180751"/>
                  </a:lnTo>
                  <a:lnTo>
                    <a:pt x="11919" y="181234"/>
                  </a:lnTo>
                  <a:lnTo>
                    <a:pt x="9801" y="182513"/>
                  </a:lnTo>
                  <a:lnTo>
                    <a:pt x="7486" y="18270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7"/>
            <p:cNvSpPr/>
            <p:nvPr/>
          </p:nvSpPr>
          <p:spPr>
            <a:xfrm>
              <a:off x="10725385" y="3516523"/>
              <a:ext cx="65946" cy="62438"/>
            </a:xfrm>
            <a:custGeom>
              <a:avLst/>
              <a:pathLst>
                <a:path w="65946" h="62438">
                  <a:moveTo>
                    <a:pt x="61339" y="60335"/>
                  </a:moveTo>
                  <a:lnTo>
                    <a:pt x="59291" y="62438"/>
                  </a:lnTo>
                  <a:lnTo>
                    <a:pt x="58017" y="60478"/>
                  </a:lnTo>
                  <a:lnTo>
                    <a:pt x="56385" y="58762"/>
                  </a:lnTo>
                  <a:lnTo>
                    <a:pt x="55097" y="57005"/>
                  </a:lnTo>
                  <a:lnTo>
                    <a:pt x="53459" y="53208"/>
                  </a:lnTo>
                  <a:lnTo>
                    <a:pt x="53378" y="51295"/>
                  </a:lnTo>
                  <a:lnTo>
                    <a:pt x="53810" y="49271"/>
                  </a:lnTo>
                  <a:lnTo>
                    <a:pt x="53905" y="47228"/>
                  </a:lnTo>
                  <a:lnTo>
                    <a:pt x="53114" y="43078"/>
                  </a:lnTo>
                  <a:lnTo>
                    <a:pt x="51187" y="39292"/>
                  </a:lnTo>
                  <a:lnTo>
                    <a:pt x="44481" y="30265"/>
                  </a:lnTo>
                  <a:lnTo>
                    <a:pt x="42371" y="27895"/>
                  </a:lnTo>
                  <a:lnTo>
                    <a:pt x="39961" y="25779"/>
                  </a:lnTo>
                  <a:lnTo>
                    <a:pt x="38417" y="25261"/>
                  </a:lnTo>
                  <a:lnTo>
                    <a:pt x="35292" y="24754"/>
                  </a:lnTo>
                  <a:lnTo>
                    <a:pt x="33902" y="24330"/>
                  </a:lnTo>
                  <a:lnTo>
                    <a:pt x="31328" y="22857"/>
                  </a:lnTo>
                  <a:lnTo>
                    <a:pt x="28934" y="21138"/>
                  </a:lnTo>
                  <a:lnTo>
                    <a:pt x="23002" y="16043"/>
                  </a:lnTo>
                  <a:lnTo>
                    <a:pt x="19867" y="14602"/>
                  </a:lnTo>
                  <a:lnTo>
                    <a:pt x="18210" y="12821"/>
                  </a:lnTo>
                  <a:lnTo>
                    <a:pt x="8862" y="7075"/>
                  </a:lnTo>
                  <a:lnTo>
                    <a:pt x="6133" y="5718"/>
                  </a:lnTo>
                  <a:lnTo>
                    <a:pt x="2812" y="5715"/>
                  </a:lnTo>
                  <a:lnTo>
                    <a:pt x="0" y="4584"/>
                  </a:lnTo>
                  <a:lnTo>
                    <a:pt x="2220" y="3867"/>
                  </a:lnTo>
                  <a:lnTo>
                    <a:pt x="2677" y="1951"/>
                  </a:lnTo>
                  <a:lnTo>
                    <a:pt x="2190" y="0"/>
                  </a:lnTo>
                  <a:lnTo>
                    <a:pt x="6886" y="3187"/>
                  </a:lnTo>
                  <a:lnTo>
                    <a:pt x="11841" y="5972"/>
                  </a:lnTo>
                  <a:lnTo>
                    <a:pt x="13274" y="8217"/>
                  </a:lnTo>
                  <a:lnTo>
                    <a:pt x="15714" y="8354"/>
                  </a:lnTo>
                  <a:lnTo>
                    <a:pt x="20153" y="10211"/>
                  </a:lnTo>
                  <a:lnTo>
                    <a:pt x="23203" y="11884"/>
                  </a:lnTo>
                  <a:lnTo>
                    <a:pt x="26079" y="13814"/>
                  </a:lnTo>
                  <a:lnTo>
                    <a:pt x="29320" y="16577"/>
                  </a:lnTo>
                  <a:lnTo>
                    <a:pt x="35559" y="18747"/>
                  </a:lnTo>
                  <a:lnTo>
                    <a:pt x="36447" y="19535"/>
                  </a:lnTo>
                  <a:lnTo>
                    <a:pt x="39607" y="23140"/>
                  </a:lnTo>
                  <a:lnTo>
                    <a:pt x="43755" y="26198"/>
                  </a:lnTo>
                  <a:lnTo>
                    <a:pt x="45164" y="27882"/>
                  </a:lnTo>
                  <a:lnTo>
                    <a:pt x="62748" y="42354"/>
                  </a:lnTo>
                  <a:lnTo>
                    <a:pt x="65717" y="46408"/>
                  </a:lnTo>
                  <a:lnTo>
                    <a:pt x="65946" y="49174"/>
                  </a:lnTo>
                  <a:lnTo>
                    <a:pt x="65365" y="50259"/>
                  </a:lnTo>
                  <a:lnTo>
                    <a:pt x="63509" y="52598"/>
                  </a:lnTo>
                  <a:lnTo>
                    <a:pt x="63544" y="55362"/>
                  </a:lnTo>
                  <a:lnTo>
                    <a:pt x="62926" y="5784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g1108"/>
            <p:cNvSpPr/>
            <p:nvPr/>
          </p:nvSpPr>
          <p:spPr>
            <a:xfrm>
              <a:off x="10703707" y="3511307"/>
              <a:ext cx="13539" cy="8050"/>
            </a:xfrm>
            <a:custGeom>
              <a:avLst/>
              <a:pathLst>
                <a:path w="13539" h="8050">
                  <a:moveTo>
                    <a:pt x="13126" y="7672"/>
                  </a:moveTo>
                  <a:lnTo>
                    <a:pt x="7623" y="8050"/>
                  </a:lnTo>
                  <a:lnTo>
                    <a:pt x="5640" y="7629"/>
                  </a:lnTo>
                  <a:lnTo>
                    <a:pt x="3867" y="6034"/>
                  </a:lnTo>
                  <a:lnTo>
                    <a:pt x="2261" y="3545"/>
                  </a:lnTo>
                  <a:lnTo>
                    <a:pt x="650" y="2965"/>
                  </a:lnTo>
                  <a:lnTo>
                    <a:pt x="0" y="2477"/>
                  </a:lnTo>
                  <a:lnTo>
                    <a:pt x="3894" y="574"/>
                  </a:lnTo>
                  <a:lnTo>
                    <a:pt x="7337" y="0"/>
                  </a:lnTo>
                  <a:lnTo>
                    <a:pt x="12928" y="2382"/>
                  </a:lnTo>
                  <a:lnTo>
                    <a:pt x="13495" y="3567"/>
                  </a:lnTo>
                  <a:lnTo>
                    <a:pt x="13539" y="4336"/>
                  </a:lnTo>
                  <a:lnTo>
                    <a:pt x="13387" y="685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g1109"/>
            <p:cNvSpPr/>
            <p:nvPr/>
          </p:nvSpPr>
          <p:spPr>
            <a:xfrm>
              <a:off x="10642192" y="3507510"/>
              <a:ext cx="3907" cy="2458"/>
            </a:xfrm>
            <a:custGeom>
              <a:avLst/>
              <a:pathLst>
                <a:path w="3907" h="2458">
                  <a:moveTo>
                    <a:pt x="3907" y="1003"/>
                  </a:moveTo>
                  <a:lnTo>
                    <a:pt x="3011" y="2458"/>
                  </a:lnTo>
                  <a:lnTo>
                    <a:pt x="922" y="2334"/>
                  </a:lnTo>
                  <a:lnTo>
                    <a:pt x="0" y="1899"/>
                  </a:lnTo>
                  <a:lnTo>
                    <a:pt x="1511" y="1624"/>
                  </a:lnTo>
                  <a:lnTo>
                    <a:pt x="2118" y="42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g1110"/>
            <p:cNvSpPr/>
            <p:nvPr/>
          </p:nvSpPr>
          <p:spPr>
            <a:xfrm>
              <a:off x="10608915" y="3499268"/>
              <a:ext cx="25223" cy="7237"/>
            </a:xfrm>
            <a:custGeom>
              <a:avLst/>
              <a:pathLst>
                <a:path w="25223" h="7237">
                  <a:moveTo>
                    <a:pt x="14818" y="321"/>
                  </a:moveTo>
                  <a:lnTo>
                    <a:pt x="24020" y="2115"/>
                  </a:lnTo>
                  <a:lnTo>
                    <a:pt x="24627" y="2094"/>
                  </a:lnTo>
                  <a:lnTo>
                    <a:pt x="24522" y="1451"/>
                  </a:lnTo>
                  <a:lnTo>
                    <a:pt x="24678" y="1271"/>
                  </a:lnTo>
                  <a:lnTo>
                    <a:pt x="25223" y="1740"/>
                  </a:lnTo>
                  <a:lnTo>
                    <a:pt x="25056" y="3052"/>
                  </a:lnTo>
                  <a:lnTo>
                    <a:pt x="23602" y="3373"/>
                  </a:lnTo>
                  <a:lnTo>
                    <a:pt x="22249" y="3246"/>
                  </a:lnTo>
                  <a:lnTo>
                    <a:pt x="21278" y="3921"/>
                  </a:lnTo>
                  <a:lnTo>
                    <a:pt x="18653" y="6449"/>
                  </a:lnTo>
                  <a:lnTo>
                    <a:pt x="16879" y="6026"/>
                  </a:lnTo>
                  <a:lnTo>
                    <a:pt x="14715" y="6592"/>
                  </a:lnTo>
                  <a:lnTo>
                    <a:pt x="10915" y="6646"/>
                  </a:lnTo>
                  <a:lnTo>
                    <a:pt x="5982" y="5534"/>
                  </a:lnTo>
                  <a:lnTo>
                    <a:pt x="4635" y="6471"/>
                  </a:lnTo>
                  <a:lnTo>
                    <a:pt x="2876" y="6212"/>
                  </a:lnTo>
                  <a:lnTo>
                    <a:pt x="1135" y="7237"/>
                  </a:lnTo>
                  <a:lnTo>
                    <a:pt x="418" y="7186"/>
                  </a:lnTo>
                  <a:lnTo>
                    <a:pt x="0" y="5680"/>
                  </a:lnTo>
                  <a:lnTo>
                    <a:pt x="29" y="4908"/>
                  </a:lnTo>
                  <a:lnTo>
                    <a:pt x="2091" y="4255"/>
                  </a:lnTo>
                  <a:lnTo>
                    <a:pt x="1783" y="1889"/>
                  </a:lnTo>
                  <a:lnTo>
                    <a:pt x="3451" y="704"/>
                  </a:lnTo>
                  <a:lnTo>
                    <a:pt x="6319" y="806"/>
                  </a:lnTo>
                  <a:lnTo>
                    <a:pt x="9002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g1111"/>
            <p:cNvSpPr/>
            <p:nvPr/>
          </p:nvSpPr>
          <p:spPr>
            <a:xfrm>
              <a:off x="10692219" y="3482817"/>
              <a:ext cx="6066" cy="6519"/>
            </a:xfrm>
            <a:custGeom>
              <a:avLst/>
              <a:pathLst>
                <a:path w="6066" h="6519">
                  <a:moveTo>
                    <a:pt x="6066" y="5521"/>
                  </a:moveTo>
                  <a:lnTo>
                    <a:pt x="6004" y="6519"/>
                  </a:lnTo>
                  <a:lnTo>
                    <a:pt x="4007" y="6015"/>
                  </a:lnTo>
                  <a:lnTo>
                    <a:pt x="3459" y="6163"/>
                  </a:lnTo>
                  <a:lnTo>
                    <a:pt x="0" y="3273"/>
                  </a:lnTo>
                  <a:lnTo>
                    <a:pt x="53" y="1505"/>
                  </a:lnTo>
                  <a:lnTo>
                    <a:pt x="968" y="0"/>
                  </a:lnTo>
                  <a:lnTo>
                    <a:pt x="2407" y="242"/>
                  </a:lnTo>
                  <a:lnTo>
                    <a:pt x="4957" y="214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g1112"/>
            <p:cNvSpPr/>
            <p:nvPr/>
          </p:nvSpPr>
          <p:spPr>
            <a:xfrm>
              <a:off x="6950103" y="1930026"/>
              <a:ext cx="275708" cy="160758"/>
            </a:xfrm>
            <a:custGeom>
              <a:avLst/>
              <a:pathLst>
                <a:path w="275708" h="160758">
                  <a:moveTo>
                    <a:pt x="151317" y="10473"/>
                  </a:moveTo>
                  <a:lnTo>
                    <a:pt x="152418" y="10808"/>
                  </a:lnTo>
                  <a:lnTo>
                    <a:pt x="160158" y="11169"/>
                  </a:lnTo>
                  <a:lnTo>
                    <a:pt x="168003" y="11535"/>
                  </a:lnTo>
                  <a:lnTo>
                    <a:pt x="180619" y="11925"/>
                  </a:lnTo>
                  <a:lnTo>
                    <a:pt x="193766" y="12335"/>
                  </a:lnTo>
                  <a:lnTo>
                    <a:pt x="207408" y="12759"/>
                  </a:lnTo>
                  <a:lnTo>
                    <a:pt x="222172" y="13217"/>
                  </a:lnTo>
                  <a:lnTo>
                    <a:pt x="237741" y="13487"/>
                  </a:lnTo>
                  <a:lnTo>
                    <a:pt x="238691" y="13302"/>
                  </a:lnTo>
                  <a:lnTo>
                    <a:pt x="240280" y="12224"/>
                  </a:lnTo>
                  <a:lnTo>
                    <a:pt x="242220" y="12370"/>
                  </a:lnTo>
                  <a:lnTo>
                    <a:pt x="244509" y="13038"/>
                  </a:lnTo>
                  <a:lnTo>
                    <a:pt x="245580" y="13536"/>
                  </a:lnTo>
                  <a:lnTo>
                    <a:pt x="246034" y="14101"/>
                  </a:lnTo>
                  <a:lnTo>
                    <a:pt x="246317" y="14756"/>
                  </a:lnTo>
                  <a:lnTo>
                    <a:pt x="247569" y="14886"/>
                  </a:lnTo>
                  <a:lnTo>
                    <a:pt x="249857" y="15384"/>
                  </a:lnTo>
                  <a:lnTo>
                    <a:pt x="252953" y="16520"/>
                  </a:lnTo>
                  <a:lnTo>
                    <a:pt x="255379" y="17622"/>
                  </a:lnTo>
                  <a:lnTo>
                    <a:pt x="257686" y="19198"/>
                  </a:lnTo>
                  <a:lnTo>
                    <a:pt x="258453" y="20979"/>
                  </a:lnTo>
                  <a:lnTo>
                    <a:pt x="258498" y="22997"/>
                  </a:lnTo>
                  <a:lnTo>
                    <a:pt x="258350" y="24297"/>
                  </a:lnTo>
                  <a:lnTo>
                    <a:pt x="258544" y="24826"/>
                  </a:lnTo>
                  <a:lnTo>
                    <a:pt x="261702" y="34237"/>
                  </a:lnTo>
                  <a:lnTo>
                    <a:pt x="266961" y="43308"/>
                  </a:lnTo>
                  <a:lnTo>
                    <a:pt x="268894" y="47698"/>
                  </a:lnTo>
                  <a:lnTo>
                    <a:pt x="269665" y="50035"/>
                  </a:lnTo>
                  <a:lnTo>
                    <a:pt x="270281" y="53424"/>
                  </a:lnTo>
                  <a:lnTo>
                    <a:pt x="270472" y="55804"/>
                  </a:lnTo>
                  <a:lnTo>
                    <a:pt x="270448" y="57144"/>
                  </a:lnTo>
                  <a:lnTo>
                    <a:pt x="270057" y="58986"/>
                  </a:lnTo>
                  <a:lnTo>
                    <a:pt x="268494" y="60075"/>
                  </a:lnTo>
                  <a:lnTo>
                    <a:pt x="258404" y="63188"/>
                  </a:lnTo>
                  <a:lnTo>
                    <a:pt x="256507" y="64165"/>
                  </a:lnTo>
                  <a:lnTo>
                    <a:pt x="253533" y="66592"/>
                  </a:lnTo>
                  <a:lnTo>
                    <a:pt x="250791" y="69093"/>
                  </a:lnTo>
                  <a:lnTo>
                    <a:pt x="250160" y="69947"/>
                  </a:lnTo>
                  <a:lnTo>
                    <a:pt x="249990" y="70509"/>
                  </a:lnTo>
                  <a:lnTo>
                    <a:pt x="250594" y="71330"/>
                  </a:lnTo>
                  <a:lnTo>
                    <a:pt x="254191" y="72670"/>
                  </a:lnTo>
                  <a:lnTo>
                    <a:pt x="257818" y="73745"/>
                  </a:lnTo>
                  <a:lnTo>
                    <a:pt x="259000" y="74550"/>
                  </a:lnTo>
                  <a:lnTo>
                    <a:pt x="261675" y="75581"/>
                  </a:lnTo>
                  <a:lnTo>
                    <a:pt x="262652" y="76507"/>
                  </a:lnTo>
                  <a:lnTo>
                    <a:pt x="263181" y="77314"/>
                  </a:lnTo>
                  <a:lnTo>
                    <a:pt x="263143" y="79176"/>
                  </a:lnTo>
                  <a:lnTo>
                    <a:pt x="261937" y="81752"/>
                  </a:lnTo>
                  <a:lnTo>
                    <a:pt x="262441" y="83699"/>
                  </a:lnTo>
                  <a:lnTo>
                    <a:pt x="261216" y="84996"/>
                  </a:lnTo>
                  <a:lnTo>
                    <a:pt x="260207" y="86437"/>
                  </a:lnTo>
                  <a:lnTo>
                    <a:pt x="260064" y="88961"/>
                  </a:lnTo>
                  <a:lnTo>
                    <a:pt x="261877" y="91752"/>
                  </a:lnTo>
                  <a:lnTo>
                    <a:pt x="263359" y="93657"/>
                  </a:lnTo>
                  <a:lnTo>
                    <a:pt x="263933" y="95150"/>
                  </a:lnTo>
                  <a:lnTo>
                    <a:pt x="263324" y="96323"/>
                  </a:lnTo>
                  <a:lnTo>
                    <a:pt x="263512" y="97496"/>
                  </a:lnTo>
                  <a:lnTo>
                    <a:pt x="264832" y="98737"/>
                  </a:lnTo>
                  <a:lnTo>
                    <a:pt x="269012" y="102576"/>
                  </a:lnTo>
                  <a:lnTo>
                    <a:pt x="271074" y="106270"/>
                  </a:lnTo>
                  <a:lnTo>
                    <a:pt x="272391" y="107710"/>
                  </a:lnTo>
                  <a:lnTo>
                    <a:pt x="275432" y="109580"/>
                  </a:lnTo>
                  <a:lnTo>
                    <a:pt x="275708" y="110348"/>
                  </a:lnTo>
                  <a:lnTo>
                    <a:pt x="274488" y="111051"/>
                  </a:lnTo>
                  <a:lnTo>
                    <a:pt x="273503" y="111144"/>
                  </a:lnTo>
                  <a:lnTo>
                    <a:pt x="272704" y="111331"/>
                  </a:lnTo>
                  <a:lnTo>
                    <a:pt x="272189" y="111989"/>
                  </a:lnTo>
                  <a:lnTo>
                    <a:pt x="272987" y="112692"/>
                  </a:lnTo>
                  <a:lnTo>
                    <a:pt x="274064" y="113724"/>
                  </a:lnTo>
                  <a:lnTo>
                    <a:pt x="275403" y="116646"/>
                  </a:lnTo>
                  <a:lnTo>
                    <a:pt x="275270" y="119039"/>
                  </a:lnTo>
                  <a:lnTo>
                    <a:pt x="274240" y="119647"/>
                  </a:lnTo>
                  <a:lnTo>
                    <a:pt x="272923" y="121068"/>
                  </a:lnTo>
                  <a:lnTo>
                    <a:pt x="272029" y="122366"/>
                  </a:lnTo>
                  <a:lnTo>
                    <a:pt x="264819" y="123270"/>
                  </a:lnTo>
                  <a:lnTo>
                    <a:pt x="263086" y="124660"/>
                  </a:lnTo>
                  <a:lnTo>
                    <a:pt x="259138" y="127347"/>
                  </a:lnTo>
                  <a:lnTo>
                    <a:pt x="256442" y="128891"/>
                  </a:lnTo>
                  <a:lnTo>
                    <a:pt x="252459" y="131685"/>
                  </a:lnTo>
                  <a:lnTo>
                    <a:pt x="246155" y="136487"/>
                  </a:lnTo>
                  <a:lnTo>
                    <a:pt x="243831" y="138496"/>
                  </a:lnTo>
                  <a:lnTo>
                    <a:pt x="242131" y="140157"/>
                  </a:lnTo>
                  <a:lnTo>
                    <a:pt x="237031" y="144580"/>
                  </a:lnTo>
                  <a:lnTo>
                    <a:pt x="235463" y="146437"/>
                  </a:lnTo>
                  <a:lnTo>
                    <a:pt x="235773" y="147965"/>
                  </a:lnTo>
                  <a:lnTo>
                    <a:pt x="237411" y="151554"/>
                  </a:lnTo>
                  <a:lnTo>
                    <a:pt x="237757" y="153175"/>
                  </a:lnTo>
                  <a:lnTo>
                    <a:pt x="237468" y="154673"/>
                  </a:lnTo>
                  <a:lnTo>
                    <a:pt x="236926" y="156006"/>
                  </a:lnTo>
                  <a:lnTo>
                    <a:pt x="237017" y="156601"/>
                  </a:lnTo>
                  <a:lnTo>
                    <a:pt x="238523" y="157567"/>
                  </a:lnTo>
                  <a:lnTo>
                    <a:pt x="240925" y="159086"/>
                  </a:lnTo>
                  <a:lnTo>
                    <a:pt x="241063" y="159598"/>
                  </a:lnTo>
                  <a:lnTo>
                    <a:pt x="240723" y="160256"/>
                  </a:lnTo>
                  <a:lnTo>
                    <a:pt x="239894" y="160758"/>
                  </a:lnTo>
                  <a:lnTo>
                    <a:pt x="236896" y="160228"/>
                  </a:lnTo>
                  <a:lnTo>
                    <a:pt x="233544" y="159198"/>
                  </a:lnTo>
                  <a:lnTo>
                    <a:pt x="232403" y="159322"/>
                  </a:lnTo>
                  <a:lnTo>
                    <a:pt x="230589" y="159085"/>
                  </a:lnTo>
                  <a:lnTo>
                    <a:pt x="223114" y="157097"/>
                  </a:lnTo>
                  <a:lnTo>
                    <a:pt x="218073" y="155542"/>
                  </a:lnTo>
                  <a:lnTo>
                    <a:pt x="217576" y="154531"/>
                  </a:lnTo>
                  <a:lnTo>
                    <a:pt x="216624" y="153067"/>
                  </a:lnTo>
                  <a:lnTo>
                    <a:pt x="214481" y="151840"/>
                  </a:lnTo>
                  <a:lnTo>
                    <a:pt x="209561" y="150777"/>
                  </a:lnTo>
                  <a:lnTo>
                    <a:pt x="207559" y="149948"/>
                  </a:lnTo>
                  <a:lnTo>
                    <a:pt x="199569" y="149483"/>
                  </a:lnTo>
                  <a:lnTo>
                    <a:pt x="196101" y="149464"/>
                  </a:lnTo>
                  <a:lnTo>
                    <a:pt x="193645" y="149807"/>
                  </a:lnTo>
                  <a:lnTo>
                    <a:pt x="192077" y="149773"/>
                  </a:lnTo>
                  <a:lnTo>
                    <a:pt x="189915" y="151940"/>
                  </a:lnTo>
                  <a:lnTo>
                    <a:pt x="188426" y="152569"/>
                  </a:lnTo>
                  <a:lnTo>
                    <a:pt x="186248" y="152635"/>
                  </a:lnTo>
                  <a:lnTo>
                    <a:pt x="184343" y="152249"/>
                  </a:lnTo>
                  <a:lnTo>
                    <a:pt x="182394" y="151109"/>
                  </a:lnTo>
                  <a:lnTo>
                    <a:pt x="179275" y="150507"/>
                  </a:lnTo>
                  <a:lnTo>
                    <a:pt x="177021" y="150798"/>
                  </a:lnTo>
                  <a:lnTo>
                    <a:pt x="175362" y="150549"/>
                  </a:lnTo>
                  <a:lnTo>
                    <a:pt x="173929" y="150490"/>
                  </a:lnTo>
                  <a:lnTo>
                    <a:pt x="173432" y="150718"/>
                  </a:lnTo>
                  <a:lnTo>
                    <a:pt x="172280" y="150686"/>
                  </a:lnTo>
                  <a:lnTo>
                    <a:pt x="170610" y="151231"/>
                  </a:lnTo>
                  <a:lnTo>
                    <a:pt x="168785" y="152001"/>
                  </a:lnTo>
                  <a:lnTo>
                    <a:pt x="166772" y="152588"/>
                  </a:lnTo>
                  <a:lnTo>
                    <a:pt x="165223" y="153850"/>
                  </a:lnTo>
                  <a:lnTo>
                    <a:pt x="163841" y="156322"/>
                  </a:lnTo>
                  <a:lnTo>
                    <a:pt x="159931" y="155214"/>
                  </a:lnTo>
                  <a:lnTo>
                    <a:pt x="158628" y="155694"/>
                  </a:lnTo>
                  <a:lnTo>
                    <a:pt x="156784" y="156017"/>
                  </a:lnTo>
                  <a:lnTo>
                    <a:pt x="155524" y="155683"/>
                  </a:lnTo>
                  <a:lnTo>
                    <a:pt x="155821" y="154832"/>
                  </a:lnTo>
                  <a:lnTo>
                    <a:pt x="156390" y="153871"/>
                  </a:lnTo>
                  <a:lnTo>
                    <a:pt x="156363" y="152529"/>
                  </a:lnTo>
                  <a:lnTo>
                    <a:pt x="156002" y="151047"/>
                  </a:lnTo>
                  <a:lnTo>
                    <a:pt x="154790" y="150565"/>
                  </a:lnTo>
                  <a:lnTo>
                    <a:pt x="152969" y="150387"/>
                  </a:lnTo>
                  <a:lnTo>
                    <a:pt x="152032" y="150094"/>
                  </a:lnTo>
                  <a:lnTo>
                    <a:pt x="151932" y="149605"/>
                  </a:lnTo>
                  <a:lnTo>
                    <a:pt x="151004" y="148976"/>
                  </a:lnTo>
                  <a:lnTo>
                    <a:pt x="149393" y="147382"/>
                  </a:lnTo>
                  <a:lnTo>
                    <a:pt x="147871" y="145404"/>
                  </a:lnTo>
                  <a:lnTo>
                    <a:pt x="146818" y="144815"/>
                  </a:lnTo>
                  <a:lnTo>
                    <a:pt x="145288" y="145757"/>
                  </a:lnTo>
                  <a:lnTo>
                    <a:pt x="142970" y="146828"/>
                  </a:lnTo>
                  <a:lnTo>
                    <a:pt x="141529" y="147199"/>
                  </a:lnTo>
                  <a:lnTo>
                    <a:pt x="138744" y="150278"/>
                  </a:lnTo>
                  <a:lnTo>
                    <a:pt x="133741" y="150382"/>
                  </a:lnTo>
                  <a:lnTo>
                    <a:pt x="133433" y="148944"/>
                  </a:lnTo>
                  <a:lnTo>
                    <a:pt x="132907" y="147562"/>
                  </a:lnTo>
                  <a:lnTo>
                    <a:pt x="129979" y="147216"/>
                  </a:lnTo>
                  <a:lnTo>
                    <a:pt x="129898" y="146405"/>
                  </a:lnTo>
                  <a:lnTo>
                    <a:pt x="129280" y="144372"/>
                  </a:lnTo>
                  <a:lnTo>
                    <a:pt x="123413" y="140390"/>
                  </a:lnTo>
                  <a:lnTo>
                    <a:pt x="122701" y="138729"/>
                  </a:lnTo>
                  <a:lnTo>
                    <a:pt x="122930" y="138088"/>
                  </a:lnTo>
                  <a:lnTo>
                    <a:pt x="122523" y="137032"/>
                  </a:lnTo>
                  <a:lnTo>
                    <a:pt x="121246" y="136395"/>
                  </a:lnTo>
                  <a:lnTo>
                    <a:pt x="116610" y="135637"/>
                  </a:lnTo>
                  <a:lnTo>
                    <a:pt x="115417" y="136072"/>
                  </a:lnTo>
                  <a:lnTo>
                    <a:pt x="114340" y="135624"/>
                  </a:lnTo>
                  <a:lnTo>
                    <a:pt x="112654" y="134672"/>
                  </a:lnTo>
                  <a:lnTo>
                    <a:pt x="109723" y="133897"/>
                  </a:lnTo>
                  <a:lnTo>
                    <a:pt x="109405" y="133497"/>
                  </a:lnTo>
                  <a:lnTo>
                    <a:pt x="108349" y="132815"/>
                  </a:lnTo>
                  <a:lnTo>
                    <a:pt x="107764" y="132723"/>
                  </a:lnTo>
                  <a:lnTo>
                    <a:pt x="107386" y="133138"/>
                  </a:lnTo>
                  <a:lnTo>
                    <a:pt x="106533" y="133723"/>
                  </a:lnTo>
                  <a:lnTo>
                    <a:pt x="103522" y="134464"/>
                  </a:lnTo>
                  <a:lnTo>
                    <a:pt x="102318" y="134159"/>
                  </a:lnTo>
                  <a:lnTo>
                    <a:pt x="101225" y="133516"/>
                  </a:lnTo>
                  <a:lnTo>
                    <a:pt x="99978" y="132128"/>
                  </a:lnTo>
                  <a:lnTo>
                    <a:pt x="98168" y="130913"/>
                  </a:lnTo>
                  <a:lnTo>
                    <a:pt x="96675" y="130481"/>
                  </a:lnTo>
                  <a:lnTo>
                    <a:pt x="95825" y="129843"/>
                  </a:lnTo>
                  <a:lnTo>
                    <a:pt x="95634" y="129346"/>
                  </a:lnTo>
                  <a:lnTo>
                    <a:pt x="98947" y="128349"/>
                  </a:lnTo>
                  <a:lnTo>
                    <a:pt x="99671" y="127321"/>
                  </a:lnTo>
                  <a:lnTo>
                    <a:pt x="99247" y="125445"/>
                  </a:lnTo>
                  <a:lnTo>
                    <a:pt x="98753" y="125209"/>
                  </a:lnTo>
                  <a:lnTo>
                    <a:pt x="97439" y="125843"/>
                  </a:lnTo>
                  <a:lnTo>
                    <a:pt x="94673" y="126401"/>
                  </a:lnTo>
                  <a:lnTo>
                    <a:pt x="92123" y="126657"/>
                  </a:lnTo>
                  <a:lnTo>
                    <a:pt x="90822" y="126657"/>
                  </a:lnTo>
                  <a:lnTo>
                    <a:pt x="83546" y="123243"/>
                  </a:lnTo>
                  <a:lnTo>
                    <a:pt x="78816" y="122199"/>
                  </a:lnTo>
                  <a:lnTo>
                    <a:pt x="76033" y="121897"/>
                  </a:lnTo>
                  <a:lnTo>
                    <a:pt x="75731" y="122243"/>
                  </a:lnTo>
                  <a:lnTo>
                    <a:pt x="76991" y="124158"/>
                  </a:lnTo>
                  <a:lnTo>
                    <a:pt x="79164" y="126521"/>
                  </a:lnTo>
                  <a:lnTo>
                    <a:pt x="79061" y="127151"/>
                  </a:lnTo>
                  <a:lnTo>
                    <a:pt x="76454" y="128117"/>
                  </a:lnTo>
                  <a:lnTo>
                    <a:pt x="74975" y="128538"/>
                  </a:lnTo>
                  <a:lnTo>
                    <a:pt x="73230" y="129358"/>
                  </a:lnTo>
                  <a:lnTo>
                    <a:pt x="71756" y="130490"/>
                  </a:lnTo>
                  <a:lnTo>
                    <a:pt x="70480" y="131004"/>
                  </a:lnTo>
                  <a:lnTo>
                    <a:pt x="69376" y="130875"/>
                  </a:lnTo>
                  <a:lnTo>
                    <a:pt x="68202" y="130329"/>
                  </a:lnTo>
                  <a:lnTo>
                    <a:pt x="65188" y="126834"/>
                  </a:lnTo>
                  <a:lnTo>
                    <a:pt x="61399" y="124158"/>
                  </a:lnTo>
                  <a:lnTo>
                    <a:pt x="60948" y="123559"/>
                  </a:lnTo>
                  <a:lnTo>
                    <a:pt x="59763" y="123421"/>
                  </a:lnTo>
                  <a:lnTo>
                    <a:pt x="58090" y="122807"/>
                  </a:lnTo>
                  <a:lnTo>
                    <a:pt x="57526" y="121988"/>
                  </a:lnTo>
                  <a:lnTo>
                    <a:pt x="58365" y="121133"/>
                  </a:lnTo>
                  <a:lnTo>
                    <a:pt x="59520" y="120350"/>
                  </a:lnTo>
                  <a:lnTo>
                    <a:pt x="61569" y="119867"/>
                  </a:lnTo>
                  <a:lnTo>
                    <a:pt x="62189" y="119414"/>
                  </a:lnTo>
                  <a:lnTo>
                    <a:pt x="62554" y="118730"/>
                  </a:lnTo>
                  <a:lnTo>
                    <a:pt x="63312" y="117846"/>
                  </a:lnTo>
                  <a:lnTo>
                    <a:pt x="63112" y="117528"/>
                  </a:lnTo>
                  <a:lnTo>
                    <a:pt x="61660" y="116526"/>
                  </a:lnTo>
                  <a:lnTo>
                    <a:pt x="59512" y="115580"/>
                  </a:lnTo>
                  <a:lnTo>
                    <a:pt x="53548" y="116290"/>
                  </a:lnTo>
                  <a:lnTo>
                    <a:pt x="51913" y="116796"/>
                  </a:lnTo>
                  <a:lnTo>
                    <a:pt x="50990" y="116138"/>
                  </a:lnTo>
                  <a:lnTo>
                    <a:pt x="50291" y="115176"/>
                  </a:lnTo>
                  <a:lnTo>
                    <a:pt x="48783" y="114992"/>
                  </a:lnTo>
                  <a:lnTo>
                    <a:pt x="46718" y="114114"/>
                  </a:lnTo>
                  <a:lnTo>
                    <a:pt x="44268" y="113257"/>
                  </a:lnTo>
                  <a:lnTo>
                    <a:pt x="41874" y="113003"/>
                  </a:lnTo>
                  <a:lnTo>
                    <a:pt x="36901" y="111760"/>
                  </a:lnTo>
                  <a:lnTo>
                    <a:pt x="34985" y="111693"/>
                  </a:lnTo>
                  <a:lnTo>
                    <a:pt x="33873" y="111265"/>
                  </a:lnTo>
                  <a:lnTo>
                    <a:pt x="32718" y="110326"/>
                  </a:lnTo>
                  <a:lnTo>
                    <a:pt x="31735" y="109297"/>
                  </a:lnTo>
                  <a:lnTo>
                    <a:pt x="31225" y="107209"/>
                  </a:lnTo>
                  <a:lnTo>
                    <a:pt x="27561" y="106261"/>
                  </a:lnTo>
                  <a:lnTo>
                    <a:pt x="23907" y="105667"/>
                  </a:lnTo>
                  <a:lnTo>
                    <a:pt x="23650" y="105969"/>
                  </a:lnTo>
                  <a:lnTo>
                    <a:pt x="23801" y="108074"/>
                  </a:lnTo>
                  <a:lnTo>
                    <a:pt x="23607" y="109198"/>
                  </a:lnTo>
                  <a:lnTo>
                    <a:pt x="21200" y="109894"/>
                  </a:lnTo>
                  <a:lnTo>
                    <a:pt x="18812" y="109961"/>
                  </a:lnTo>
                  <a:lnTo>
                    <a:pt x="18947" y="109611"/>
                  </a:lnTo>
                  <a:lnTo>
                    <a:pt x="21799" y="105822"/>
                  </a:lnTo>
                  <a:lnTo>
                    <a:pt x="23081" y="103435"/>
                  </a:lnTo>
                  <a:lnTo>
                    <a:pt x="24538" y="99080"/>
                  </a:lnTo>
                  <a:lnTo>
                    <a:pt x="22784" y="95642"/>
                  </a:lnTo>
                  <a:lnTo>
                    <a:pt x="22298" y="94033"/>
                  </a:lnTo>
                  <a:lnTo>
                    <a:pt x="21481" y="93260"/>
                  </a:lnTo>
                  <a:lnTo>
                    <a:pt x="16472" y="91587"/>
                  </a:lnTo>
                  <a:lnTo>
                    <a:pt x="16091" y="91005"/>
                  </a:lnTo>
                  <a:lnTo>
                    <a:pt x="16858" y="88733"/>
                  </a:lnTo>
                  <a:lnTo>
                    <a:pt x="16477" y="87778"/>
                  </a:lnTo>
                  <a:lnTo>
                    <a:pt x="15274" y="86770"/>
                  </a:lnTo>
                  <a:lnTo>
                    <a:pt x="13687" y="84763"/>
                  </a:lnTo>
                  <a:lnTo>
                    <a:pt x="13072" y="83062"/>
                  </a:lnTo>
                  <a:lnTo>
                    <a:pt x="15096" y="81060"/>
                  </a:lnTo>
                  <a:lnTo>
                    <a:pt x="15595" y="79590"/>
                  </a:lnTo>
                  <a:lnTo>
                    <a:pt x="16475" y="77577"/>
                  </a:lnTo>
                  <a:lnTo>
                    <a:pt x="17120" y="76473"/>
                  </a:lnTo>
                  <a:lnTo>
                    <a:pt x="17241" y="76168"/>
                  </a:lnTo>
                  <a:lnTo>
                    <a:pt x="15916" y="75384"/>
                  </a:lnTo>
                  <a:lnTo>
                    <a:pt x="15579" y="74283"/>
                  </a:lnTo>
                  <a:lnTo>
                    <a:pt x="15938" y="72697"/>
                  </a:lnTo>
                  <a:lnTo>
                    <a:pt x="15233" y="71521"/>
                  </a:lnTo>
                  <a:lnTo>
                    <a:pt x="13458" y="70758"/>
                  </a:lnTo>
                  <a:lnTo>
                    <a:pt x="12305" y="69748"/>
                  </a:lnTo>
                  <a:lnTo>
                    <a:pt x="11771" y="68491"/>
                  </a:lnTo>
                  <a:lnTo>
                    <a:pt x="12189" y="66517"/>
                  </a:lnTo>
                  <a:lnTo>
                    <a:pt x="13563" y="63825"/>
                  </a:lnTo>
                  <a:lnTo>
                    <a:pt x="10651" y="60589"/>
                  </a:lnTo>
                  <a:lnTo>
                    <a:pt x="3456" y="56806"/>
                  </a:lnTo>
                  <a:lnTo>
                    <a:pt x="0" y="54161"/>
                  </a:lnTo>
                  <a:lnTo>
                    <a:pt x="283" y="52651"/>
                  </a:lnTo>
                  <a:lnTo>
                    <a:pt x="1797" y="51284"/>
                  </a:lnTo>
                  <a:lnTo>
                    <a:pt x="4547" y="50056"/>
                  </a:lnTo>
                  <a:lnTo>
                    <a:pt x="6630" y="47879"/>
                  </a:lnTo>
                  <a:lnTo>
                    <a:pt x="7801" y="45296"/>
                  </a:lnTo>
                  <a:lnTo>
                    <a:pt x="7839" y="44806"/>
                  </a:lnTo>
                  <a:lnTo>
                    <a:pt x="7901" y="42962"/>
                  </a:lnTo>
                  <a:lnTo>
                    <a:pt x="4701" y="35419"/>
                  </a:lnTo>
                  <a:lnTo>
                    <a:pt x="4180" y="33531"/>
                  </a:lnTo>
                  <a:lnTo>
                    <a:pt x="3799" y="31255"/>
                  </a:lnTo>
                  <a:lnTo>
                    <a:pt x="3599" y="30633"/>
                  </a:lnTo>
                  <a:lnTo>
                    <a:pt x="9920" y="32229"/>
                  </a:lnTo>
                  <a:lnTo>
                    <a:pt x="12570" y="33128"/>
                  </a:lnTo>
                  <a:lnTo>
                    <a:pt x="12240" y="32119"/>
                  </a:lnTo>
                  <a:lnTo>
                    <a:pt x="11703" y="31250"/>
                  </a:lnTo>
                  <a:lnTo>
                    <a:pt x="12057" y="29973"/>
                  </a:lnTo>
                  <a:lnTo>
                    <a:pt x="11876" y="28048"/>
                  </a:lnTo>
                  <a:lnTo>
                    <a:pt x="6142" y="27065"/>
                  </a:lnTo>
                  <a:lnTo>
                    <a:pt x="2350" y="26734"/>
                  </a:lnTo>
                  <a:lnTo>
                    <a:pt x="1924" y="25399"/>
                  </a:lnTo>
                  <a:lnTo>
                    <a:pt x="2288" y="24534"/>
                  </a:lnTo>
                  <a:lnTo>
                    <a:pt x="3335" y="25043"/>
                  </a:lnTo>
                  <a:lnTo>
                    <a:pt x="7062" y="25242"/>
                  </a:lnTo>
                  <a:lnTo>
                    <a:pt x="16224" y="22656"/>
                  </a:lnTo>
                  <a:lnTo>
                    <a:pt x="32048" y="19296"/>
                  </a:lnTo>
                  <a:lnTo>
                    <a:pt x="48950" y="16144"/>
                  </a:lnTo>
                  <a:lnTo>
                    <a:pt x="52895" y="15801"/>
                  </a:lnTo>
                  <a:lnTo>
                    <a:pt x="56862" y="15138"/>
                  </a:lnTo>
                  <a:lnTo>
                    <a:pt x="58328" y="13958"/>
                  </a:lnTo>
                  <a:lnTo>
                    <a:pt x="59790" y="13169"/>
                  </a:lnTo>
                  <a:lnTo>
                    <a:pt x="62092" y="11090"/>
                  </a:lnTo>
                  <a:lnTo>
                    <a:pt x="67182" y="7858"/>
                  </a:lnTo>
                  <a:lnTo>
                    <a:pt x="76182" y="6681"/>
                  </a:lnTo>
                  <a:lnTo>
                    <a:pt x="79542" y="5149"/>
                  </a:lnTo>
                  <a:lnTo>
                    <a:pt x="86585" y="3002"/>
                  </a:lnTo>
                  <a:lnTo>
                    <a:pt x="102642" y="593"/>
                  </a:lnTo>
                  <a:lnTo>
                    <a:pt x="109348" y="64"/>
                  </a:lnTo>
                  <a:lnTo>
                    <a:pt x="115919" y="0"/>
                  </a:lnTo>
                  <a:lnTo>
                    <a:pt x="121770" y="1899"/>
                  </a:lnTo>
                  <a:lnTo>
                    <a:pt x="127963" y="4244"/>
                  </a:lnTo>
                  <a:lnTo>
                    <a:pt x="129078" y="5660"/>
                  </a:lnTo>
                  <a:lnTo>
                    <a:pt x="125726" y="4777"/>
                  </a:lnTo>
                  <a:lnTo>
                    <a:pt x="120841" y="2671"/>
                  </a:lnTo>
                  <a:lnTo>
                    <a:pt x="119036" y="2582"/>
                  </a:lnTo>
                  <a:lnTo>
                    <a:pt x="123205" y="8989"/>
                  </a:lnTo>
                  <a:lnTo>
                    <a:pt x="125486" y="11254"/>
                  </a:lnTo>
                  <a:lnTo>
                    <a:pt x="130095" y="12949"/>
                  </a:lnTo>
                  <a:lnTo>
                    <a:pt x="133959" y="13520"/>
                  </a:lnTo>
                  <a:lnTo>
                    <a:pt x="145866" y="12493"/>
                  </a:lnTo>
                  <a:lnTo>
                    <a:pt x="150095" y="11152"/>
                  </a:lnTo>
                  <a:close/>
                </a:path>
              </a:pathLst>
            </a:custGeom>
            <a:solidFill>
              <a:srgbClr val="FCE0D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3"/>
            <p:cNvSpPr/>
            <p:nvPr/>
          </p:nvSpPr>
          <p:spPr>
            <a:xfrm>
              <a:off x="4682304" y="2944624"/>
              <a:ext cx="2589" cy="1758"/>
            </a:xfrm>
            <a:custGeom>
              <a:avLst/>
              <a:pathLst>
                <a:path w="2589" h="1758">
                  <a:moveTo>
                    <a:pt x="1784" y="1732"/>
                  </a:moveTo>
                  <a:lnTo>
                    <a:pt x="1525" y="1758"/>
                  </a:lnTo>
                  <a:lnTo>
                    <a:pt x="1149" y="1651"/>
                  </a:lnTo>
                  <a:lnTo>
                    <a:pt x="971" y="1400"/>
                  </a:lnTo>
                  <a:lnTo>
                    <a:pt x="184" y="984"/>
                  </a:lnTo>
                  <a:lnTo>
                    <a:pt x="0" y="605"/>
                  </a:lnTo>
                  <a:lnTo>
                    <a:pt x="177" y="205"/>
                  </a:lnTo>
                  <a:lnTo>
                    <a:pt x="500" y="45"/>
                  </a:lnTo>
                  <a:lnTo>
                    <a:pt x="2099" y="0"/>
                  </a:lnTo>
                  <a:lnTo>
                    <a:pt x="2262" y="39"/>
                  </a:lnTo>
                  <a:lnTo>
                    <a:pt x="2581" y="318"/>
                  </a:lnTo>
                  <a:lnTo>
                    <a:pt x="2589" y="514"/>
                  </a:lnTo>
                  <a:lnTo>
                    <a:pt x="2431" y="705"/>
                  </a:lnTo>
                  <a:lnTo>
                    <a:pt x="1941" y="14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g1114"/>
            <p:cNvSpPr/>
            <p:nvPr/>
          </p:nvSpPr>
          <p:spPr>
            <a:xfrm>
              <a:off x="4747654" y="2943451"/>
              <a:ext cx="7663" cy="1810"/>
            </a:xfrm>
            <a:custGeom>
              <a:avLst/>
              <a:pathLst>
                <a:path w="7663" h="1810">
                  <a:moveTo>
                    <a:pt x="4051" y="1642"/>
                  </a:moveTo>
                  <a:lnTo>
                    <a:pt x="1884" y="1810"/>
                  </a:lnTo>
                  <a:lnTo>
                    <a:pt x="473" y="1585"/>
                  </a:lnTo>
                  <a:lnTo>
                    <a:pt x="0" y="766"/>
                  </a:lnTo>
                  <a:lnTo>
                    <a:pt x="2626" y="0"/>
                  </a:lnTo>
                  <a:lnTo>
                    <a:pt x="5692" y="109"/>
                  </a:lnTo>
                  <a:lnTo>
                    <a:pt x="7448" y="570"/>
                  </a:lnTo>
                  <a:lnTo>
                    <a:pt x="7663" y="87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g1115"/>
            <p:cNvSpPr/>
            <p:nvPr/>
          </p:nvSpPr>
          <p:spPr>
            <a:xfrm>
              <a:off x="4700901" y="2933582"/>
              <a:ext cx="45408" cy="15886"/>
            </a:xfrm>
            <a:custGeom>
              <a:avLst/>
              <a:pathLst>
                <a:path w="45408" h="15886">
                  <a:moveTo>
                    <a:pt x="31355" y="2134"/>
                  </a:moveTo>
                  <a:lnTo>
                    <a:pt x="32209" y="2679"/>
                  </a:lnTo>
                  <a:lnTo>
                    <a:pt x="33040" y="2601"/>
                  </a:lnTo>
                  <a:lnTo>
                    <a:pt x="32370" y="1469"/>
                  </a:lnTo>
                  <a:lnTo>
                    <a:pt x="32985" y="1469"/>
                  </a:lnTo>
                  <a:lnTo>
                    <a:pt x="38281" y="2164"/>
                  </a:lnTo>
                  <a:lnTo>
                    <a:pt x="41685" y="3331"/>
                  </a:lnTo>
                  <a:lnTo>
                    <a:pt x="45188" y="3890"/>
                  </a:lnTo>
                  <a:lnTo>
                    <a:pt x="45408" y="7732"/>
                  </a:lnTo>
                  <a:lnTo>
                    <a:pt x="42712" y="9271"/>
                  </a:lnTo>
                  <a:lnTo>
                    <a:pt x="40949" y="10875"/>
                  </a:lnTo>
                  <a:lnTo>
                    <a:pt x="39514" y="12845"/>
                  </a:lnTo>
                  <a:lnTo>
                    <a:pt x="35738" y="15137"/>
                  </a:lnTo>
                  <a:lnTo>
                    <a:pt x="31186" y="15826"/>
                  </a:lnTo>
                  <a:lnTo>
                    <a:pt x="28160" y="15886"/>
                  </a:lnTo>
                  <a:lnTo>
                    <a:pt x="27030" y="15812"/>
                  </a:lnTo>
                  <a:lnTo>
                    <a:pt x="25928" y="15419"/>
                  </a:lnTo>
                  <a:lnTo>
                    <a:pt x="23641" y="15795"/>
                  </a:lnTo>
                  <a:lnTo>
                    <a:pt x="20816" y="14788"/>
                  </a:lnTo>
                  <a:lnTo>
                    <a:pt x="18394" y="15040"/>
                  </a:lnTo>
                  <a:lnTo>
                    <a:pt x="13586" y="14800"/>
                  </a:lnTo>
                  <a:lnTo>
                    <a:pt x="11785" y="15670"/>
                  </a:lnTo>
                  <a:lnTo>
                    <a:pt x="10060" y="15869"/>
                  </a:lnTo>
                  <a:lnTo>
                    <a:pt x="8368" y="15707"/>
                  </a:lnTo>
                  <a:lnTo>
                    <a:pt x="6928" y="15317"/>
                  </a:lnTo>
                  <a:lnTo>
                    <a:pt x="3362" y="15349"/>
                  </a:lnTo>
                  <a:lnTo>
                    <a:pt x="1856" y="14590"/>
                  </a:lnTo>
                  <a:lnTo>
                    <a:pt x="2480" y="10214"/>
                  </a:lnTo>
                  <a:lnTo>
                    <a:pt x="2531" y="8233"/>
                  </a:lnTo>
                  <a:lnTo>
                    <a:pt x="1655" y="6598"/>
                  </a:lnTo>
                  <a:lnTo>
                    <a:pt x="693" y="5568"/>
                  </a:lnTo>
                  <a:lnTo>
                    <a:pt x="0" y="4354"/>
                  </a:lnTo>
                  <a:lnTo>
                    <a:pt x="1400" y="3552"/>
                  </a:lnTo>
                  <a:lnTo>
                    <a:pt x="2550" y="2386"/>
                  </a:lnTo>
                  <a:lnTo>
                    <a:pt x="2913" y="634"/>
                  </a:lnTo>
                  <a:lnTo>
                    <a:pt x="4173" y="203"/>
                  </a:lnTo>
                  <a:lnTo>
                    <a:pt x="5649" y="0"/>
                  </a:lnTo>
                  <a:lnTo>
                    <a:pt x="12467" y="819"/>
                  </a:lnTo>
                  <a:lnTo>
                    <a:pt x="29720" y="1281"/>
                  </a:lnTo>
                  <a:lnTo>
                    <a:pt x="30701" y="142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g1116"/>
            <p:cNvSpPr/>
            <p:nvPr/>
          </p:nvSpPr>
          <p:spPr>
            <a:xfrm>
              <a:off x="10009666" y="2350902"/>
              <a:ext cx="2444" cy="2770"/>
            </a:xfrm>
            <a:custGeom>
              <a:avLst/>
              <a:pathLst>
                <a:path w="2444" h="2770">
                  <a:moveTo>
                    <a:pt x="1635" y="1976"/>
                  </a:moveTo>
                  <a:lnTo>
                    <a:pt x="78" y="2770"/>
                  </a:lnTo>
                  <a:lnTo>
                    <a:pt x="0" y="1351"/>
                  </a:lnTo>
                  <a:lnTo>
                    <a:pt x="1200" y="157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g1117"/>
            <p:cNvSpPr/>
            <p:nvPr/>
          </p:nvSpPr>
          <p:spPr>
            <a:xfrm>
              <a:off x="9995919" y="2257213"/>
              <a:ext cx="175162" cy="145882"/>
            </a:xfrm>
            <a:custGeom>
              <a:avLst/>
              <a:pathLst>
                <a:path w="175162" h="145882">
                  <a:moveTo>
                    <a:pt x="170731" y="12787"/>
                  </a:moveTo>
                  <a:lnTo>
                    <a:pt x="171481" y="14464"/>
                  </a:lnTo>
                  <a:lnTo>
                    <a:pt x="173246" y="16097"/>
                  </a:lnTo>
                  <a:lnTo>
                    <a:pt x="174174" y="17288"/>
                  </a:lnTo>
                  <a:lnTo>
                    <a:pt x="174352" y="18524"/>
                  </a:lnTo>
                  <a:lnTo>
                    <a:pt x="175162" y="19222"/>
                  </a:lnTo>
                  <a:lnTo>
                    <a:pt x="173759" y="19987"/>
                  </a:lnTo>
                  <a:lnTo>
                    <a:pt x="171900" y="19521"/>
                  </a:lnTo>
                  <a:lnTo>
                    <a:pt x="168812" y="19245"/>
                  </a:lnTo>
                  <a:lnTo>
                    <a:pt x="164867" y="21665"/>
                  </a:lnTo>
                  <a:lnTo>
                    <a:pt x="162683" y="22520"/>
                  </a:lnTo>
                  <a:lnTo>
                    <a:pt x="161140" y="24902"/>
                  </a:lnTo>
                  <a:lnTo>
                    <a:pt x="158056" y="26318"/>
                  </a:lnTo>
                  <a:lnTo>
                    <a:pt x="156372" y="27826"/>
                  </a:lnTo>
                  <a:lnTo>
                    <a:pt x="154186" y="30436"/>
                  </a:lnTo>
                  <a:lnTo>
                    <a:pt x="152752" y="32957"/>
                  </a:lnTo>
                  <a:lnTo>
                    <a:pt x="149436" y="35534"/>
                  </a:lnTo>
                  <a:lnTo>
                    <a:pt x="147501" y="38775"/>
                  </a:lnTo>
                  <a:lnTo>
                    <a:pt x="147393" y="41556"/>
                  </a:lnTo>
                  <a:lnTo>
                    <a:pt x="149509" y="44397"/>
                  </a:lnTo>
                  <a:lnTo>
                    <a:pt x="149698" y="46819"/>
                  </a:lnTo>
                  <a:lnTo>
                    <a:pt x="148214" y="51798"/>
                  </a:lnTo>
                  <a:lnTo>
                    <a:pt x="149040" y="57088"/>
                  </a:lnTo>
                  <a:lnTo>
                    <a:pt x="148119" y="59159"/>
                  </a:lnTo>
                  <a:lnTo>
                    <a:pt x="137961" y="62779"/>
                  </a:lnTo>
                  <a:lnTo>
                    <a:pt x="135309" y="64583"/>
                  </a:lnTo>
                  <a:lnTo>
                    <a:pt x="131569" y="69280"/>
                  </a:lnTo>
                  <a:lnTo>
                    <a:pt x="127021" y="71026"/>
                  </a:lnTo>
                  <a:lnTo>
                    <a:pt x="124196" y="72944"/>
                  </a:lnTo>
                  <a:lnTo>
                    <a:pt x="120283" y="74076"/>
                  </a:lnTo>
                  <a:lnTo>
                    <a:pt x="117779" y="77381"/>
                  </a:lnTo>
                  <a:lnTo>
                    <a:pt x="115029" y="79252"/>
                  </a:lnTo>
                  <a:lnTo>
                    <a:pt x="111760" y="80392"/>
                  </a:lnTo>
                  <a:lnTo>
                    <a:pt x="109315" y="81857"/>
                  </a:lnTo>
                  <a:lnTo>
                    <a:pt x="103840" y="81950"/>
                  </a:lnTo>
                  <a:lnTo>
                    <a:pt x="99978" y="82972"/>
                  </a:lnTo>
                  <a:lnTo>
                    <a:pt x="97228" y="85726"/>
                  </a:lnTo>
                  <a:lnTo>
                    <a:pt x="88968" y="88875"/>
                  </a:lnTo>
                  <a:lnTo>
                    <a:pt x="87843" y="91259"/>
                  </a:lnTo>
                  <a:lnTo>
                    <a:pt x="88390" y="94932"/>
                  </a:lnTo>
                  <a:lnTo>
                    <a:pt x="88436" y="97743"/>
                  </a:lnTo>
                  <a:lnTo>
                    <a:pt x="87716" y="100055"/>
                  </a:lnTo>
                  <a:lnTo>
                    <a:pt x="85908" y="99403"/>
                  </a:lnTo>
                  <a:lnTo>
                    <a:pt x="84936" y="100160"/>
                  </a:lnTo>
                  <a:lnTo>
                    <a:pt x="83865" y="102301"/>
                  </a:lnTo>
                  <a:lnTo>
                    <a:pt x="84170" y="104739"/>
                  </a:lnTo>
                  <a:lnTo>
                    <a:pt x="87001" y="105524"/>
                  </a:lnTo>
                  <a:lnTo>
                    <a:pt x="89321" y="106525"/>
                  </a:lnTo>
                  <a:lnTo>
                    <a:pt x="92581" y="107028"/>
                  </a:lnTo>
                  <a:lnTo>
                    <a:pt x="94991" y="108159"/>
                  </a:lnTo>
                  <a:lnTo>
                    <a:pt x="100119" y="113303"/>
                  </a:lnTo>
                  <a:lnTo>
                    <a:pt x="104302" y="115558"/>
                  </a:lnTo>
                  <a:lnTo>
                    <a:pt x="105392" y="116394"/>
                  </a:lnTo>
                  <a:lnTo>
                    <a:pt x="107793" y="117525"/>
                  </a:lnTo>
                  <a:lnTo>
                    <a:pt x="110006" y="119302"/>
                  </a:lnTo>
                  <a:lnTo>
                    <a:pt x="111253" y="120890"/>
                  </a:lnTo>
                  <a:lnTo>
                    <a:pt x="110282" y="121320"/>
                  </a:lnTo>
                  <a:lnTo>
                    <a:pt x="108619" y="123644"/>
                  </a:lnTo>
                  <a:lnTo>
                    <a:pt x="107068" y="126595"/>
                  </a:lnTo>
                  <a:lnTo>
                    <a:pt x="105562" y="128188"/>
                  </a:lnTo>
                  <a:lnTo>
                    <a:pt x="103837" y="129072"/>
                  </a:lnTo>
                  <a:lnTo>
                    <a:pt x="101978" y="129592"/>
                  </a:lnTo>
                  <a:lnTo>
                    <a:pt x="98284" y="129816"/>
                  </a:lnTo>
                  <a:lnTo>
                    <a:pt x="94951" y="129615"/>
                  </a:lnTo>
                  <a:lnTo>
                    <a:pt x="93869" y="129296"/>
                  </a:lnTo>
                  <a:lnTo>
                    <a:pt x="89281" y="129482"/>
                  </a:lnTo>
                  <a:lnTo>
                    <a:pt x="87988" y="129690"/>
                  </a:lnTo>
                  <a:lnTo>
                    <a:pt x="81393" y="129461"/>
                  </a:lnTo>
                  <a:lnTo>
                    <a:pt x="77952" y="129702"/>
                  </a:lnTo>
                  <a:lnTo>
                    <a:pt x="75763" y="130273"/>
                  </a:lnTo>
                  <a:lnTo>
                    <a:pt x="73534" y="131471"/>
                  </a:lnTo>
                  <a:lnTo>
                    <a:pt x="71610" y="133266"/>
                  </a:lnTo>
                  <a:lnTo>
                    <a:pt x="69921" y="135187"/>
                  </a:lnTo>
                  <a:lnTo>
                    <a:pt x="66477" y="138700"/>
                  </a:lnTo>
                  <a:lnTo>
                    <a:pt x="64060" y="140407"/>
                  </a:lnTo>
                  <a:lnTo>
                    <a:pt x="64051" y="142873"/>
                  </a:lnTo>
                  <a:lnTo>
                    <a:pt x="63997" y="143625"/>
                  </a:lnTo>
                  <a:lnTo>
                    <a:pt x="63150" y="144147"/>
                  </a:lnTo>
                  <a:lnTo>
                    <a:pt x="62856" y="143916"/>
                  </a:lnTo>
                  <a:lnTo>
                    <a:pt x="61461" y="143733"/>
                  </a:lnTo>
                  <a:lnTo>
                    <a:pt x="55856" y="141479"/>
                  </a:lnTo>
                  <a:lnTo>
                    <a:pt x="51246" y="142857"/>
                  </a:lnTo>
                  <a:lnTo>
                    <a:pt x="50084" y="144647"/>
                  </a:lnTo>
                  <a:lnTo>
                    <a:pt x="48858" y="145222"/>
                  </a:lnTo>
                  <a:lnTo>
                    <a:pt x="47023" y="141715"/>
                  </a:lnTo>
                  <a:lnTo>
                    <a:pt x="44022" y="141609"/>
                  </a:lnTo>
                  <a:lnTo>
                    <a:pt x="39254" y="138523"/>
                  </a:lnTo>
                  <a:lnTo>
                    <a:pt x="37205" y="139149"/>
                  </a:lnTo>
                  <a:lnTo>
                    <a:pt x="36685" y="140392"/>
                  </a:lnTo>
                  <a:lnTo>
                    <a:pt x="34069" y="143229"/>
                  </a:lnTo>
                  <a:lnTo>
                    <a:pt x="30416" y="145573"/>
                  </a:lnTo>
                  <a:lnTo>
                    <a:pt x="29237" y="145882"/>
                  </a:lnTo>
                  <a:lnTo>
                    <a:pt x="27887" y="145723"/>
                  </a:lnTo>
                  <a:lnTo>
                    <a:pt x="28081" y="145075"/>
                  </a:lnTo>
                  <a:lnTo>
                    <a:pt x="26586" y="142443"/>
                  </a:lnTo>
                  <a:lnTo>
                    <a:pt x="20817" y="141377"/>
                  </a:lnTo>
                  <a:lnTo>
                    <a:pt x="18739" y="140257"/>
                  </a:lnTo>
                  <a:lnTo>
                    <a:pt x="17689" y="140012"/>
                  </a:lnTo>
                  <a:lnTo>
                    <a:pt x="23337" y="137074"/>
                  </a:lnTo>
                  <a:lnTo>
                    <a:pt x="24816" y="136547"/>
                  </a:lnTo>
                  <a:lnTo>
                    <a:pt x="23712" y="135865"/>
                  </a:lnTo>
                  <a:lnTo>
                    <a:pt x="22493" y="135530"/>
                  </a:lnTo>
                  <a:lnTo>
                    <a:pt x="17862" y="135967"/>
                  </a:lnTo>
                  <a:lnTo>
                    <a:pt x="15430" y="135005"/>
                  </a:lnTo>
                  <a:lnTo>
                    <a:pt x="11906" y="135313"/>
                  </a:lnTo>
                  <a:lnTo>
                    <a:pt x="9458" y="134548"/>
                  </a:lnTo>
                  <a:lnTo>
                    <a:pt x="14532" y="131668"/>
                  </a:lnTo>
                  <a:lnTo>
                    <a:pt x="14758" y="129967"/>
                  </a:lnTo>
                  <a:lnTo>
                    <a:pt x="14699" y="128677"/>
                  </a:lnTo>
                  <a:lnTo>
                    <a:pt x="17273" y="124850"/>
                  </a:lnTo>
                  <a:lnTo>
                    <a:pt x="19862" y="122733"/>
                  </a:lnTo>
                  <a:lnTo>
                    <a:pt x="26557" y="119731"/>
                  </a:lnTo>
                  <a:lnTo>
                    <a:pt x="29477" y="119315"/>
                  </a:lnTo>
                  <a:lnTo>
                    <a:pt x="31590" y="119434"/>
                  </a:lnTo>
                  <a:lnTo>
                    <a:pt x="33322" y="119155"/>
                  </a:lnTo>
                  <a:lnTo>
                    <a:pt x="31503" y="118007"/>
                  </a:lnTo>
                  <a:lnTo>
                    <a:pt x="29722" y="117479"/>
                  </a:lnTo>
                  <a:lnTo>
                    <a:pt x="26260" y="117587"/>
                  </a:lnTo>
                  <a:lnTo>
                    <a:pt x="22665" y="115858"/>
                  </a:lnTo>
                  <a:lnTo>
                    <a:pt x="22347" y="114034"/>
                  </a:lnTo>
                  <a:lnTo>
                    <a:pt x="29320" y="102515"/>
                  </a:lnTo>
                  <a:lnTo>
                    <a:pt x="29417" y="101468"/>
                  </a:lnTo>
                  <a:lnTo>
                    <a:pt x="28324" y="98667"/>
                  </a:lnTo>
                  <a:lnTo>
                    <a:pt x="27971" y="95932"/>
                  </a:lnTo>
                  <a:lnTo>
                    <a:pt x="22976" y="94360"/>
                  </a:lnTo>
                  <a:lnTo>
                    <a:pt x="20765" y="94171"/>
                  </a:lnTo>
                  <a:lnTo>
                    <a:pt x="14348" y="91090"/>
                  </a:lnTo>
                  <a:lnTo>
                    <a:pt x="11790" y="89536"/>
                  </a:lnTo>
                  <a:lnTo>
                    <a:pt x="10783" y="89993"/>
                  </a:lnTo>
                  <a:lnTo>
                    <a:pt x="10600" y="92461"/>
                  </a:lnTo>
                  <a:lnTo>
                    <a:pt x="9687" y="93009"/>
                  </a:lnTo>
                  <a:lnTo>
                    <a:pt x="8003" y="93487"/>
                  </a:lnTo>
                  <a:lnTo>
                    <a:pt x="7156" y="90672"/>
                  </a:lnTo>
                  <a:lnTo>
                    <a:pt x="5769" y="88637"/>
                  </a:lnTo>
                  <a:lnTo>
                    <a:pt x="1524" y="86566"/>
                  </a:lnTo>
                  <a:lnTo>
                    <a:pt x="0" y="85423"/>
                  </a:lnTo>
                  <a:lnTo>
                    <a:pt x="731" y="82957"/>
                  </a:lnTo>
                  <a:lnTo>
                    <a:pt x="372" y="82738"/>
                  </a:lnTo>
                  <a:lnTo>
                    <a:pt x="1049" y="79969"/>
                  </a:lnTo>
                  <a:lnTo>
                    <a:pt x="3659" y="77831"/>
                  </a:lnTo>
                  <a:lnTo>
                    <a:pt x="10052" y="74028"/>
                  </a:lnTo>
                  <a:lnTo>
                    <a:pt x="11698" y="72246"/>
                  </a:lnTo>
                  <a:lnTo>
                    <a:pt x="14942" y="70144"/>
                  </a:lnTo>
                  <a:lnTo>
                    <a:pt x="16404" y="70190"/>
                  </a:lnTo>
                  <a:lnTo>
                    <a:pt x="17913" y="70007"/>
                  </a:lnTo>
                  <a:lnTo>
                    <a:pt x="18369" y="69093"/>
                  </a:lnTo>
                  <a:lnTo>
                    <a:pt x="18717" y="68373"/>
                  </a:lnTo>
                  <a:lnTo>
                    <a:pt x="20015" y="67722"/>
                  </a:lnTo>
                  <a:lnTo>
                    <a:pt x="23138" y="66563"/>
                  </a:lnTo>
                  <a:lnTo>
                    <a:pt x="26689" y="65036"/>
                  </a:lnTo>
                  <a:lnTo>
                    <a:pt x="29520" y="64614"/>
                  </a:lnTo>
                  <a:lnTo>
                    <a:pt x="32993" y="62330"/>
                  </a:lnTo>
                  <a:lnTo>
                    <a:pt x="34410" y="61325"/>
                  </a:lnTo>
                  <a:lnTo>
                    <a:pt x="35826" y="61325"/>
                  </a:lnTo>
                  <a:lnTo>
                    <a:pt x="36215" y="60856"/>
                  </a:lnTo>
                  <a:lnTo>
                    <a:pt x="37019" y="59674"/>
                  </a:lnTo>
                  <a:lnTo>
                    <a:pt x="38126" y="58900"/>
                  </a:lnTo>
                  <a:lnTo>
                    <a:pt x="39664" y="58753"/>
                  </a:lnTo>
                  <a:lnTo>
                    <a:pt x="42177" y="58194"/>
                  </a:lnTo>
                  <a:lnTo>
                    <a:pt x="45331" y="57851"/>
                  </a:lnTo>
                  <a:lnTo>
                    <a:pt x="47479" y="55933"/>
                  </a:lnTo>
                  <a:lnTo>
                    <a:pt x="48208" y="54562"/>
                  </a:lnTo>
                  <a:lnTo>
                    <a:pt x="49627" y="53053"/>
                  </a:lnTo>
                  <a:lnTo>
                    <a:pt x="52642" y="51408"/>
                  </a:lnTo>
                  <a:lnTo>
                    <a:pt x="54717" y="48980"/>
                  </a:lnTo>
                  <a:lnTo>
                    <a:pt x="57014" y="46336"/>
                  </a:lnTo>
                  <a:lnTo>
                    <a:pt x="58109" y="45493"/>
                  </a:lnTo>
                  <a:lnTo>
                    <a:pt x="59186" y="45322"/>
                  </a:lnTo>
                  <a:lnTo>
                    <a:pt x="59825" y="44329"/>
                  </a:lnTo>
                  <a:lnTo>
                    <a:pt x="60559" y="41522"/>
                  </a:lnTo>
                  <a:lnTo>
                    <a:pt x="61615" y="38792"/>
                  </a:lnTo>
                  <a:lnTo>
                    <a:pt x="62249" y="37504"/>
                  </a:lnTo>
                  <a:lnTo>
                    <a:pt x="64894" y="36096"/>
                  </a:lnTo>
                  <a:lnTo>
                    <a:pt x="65573" y="35415"/>
                  </a:lnTo>
                  <a:lnTo>
                    <a:pt x="66167" y="35186"/>
                  </a:lnTo>
                  <a:lnTo>
                    <a:pt x="67400" y="35369"/>
                  </a:lnTo>
                  <a:lnTo>
                    <a:pt x="69047" y="34546"/>
                  </a:lnTo>
                  <a:lnTo>
                    <a:pt x="70601" y="33633"/>
                  </a:lnTo>
                  <a:lnTo>
                    <a:pt x="72018" y="33952"/>
                  </a:lnTo>
                  <a:lnTo>
                    <a:pt x="73459" y="34711"/>
                  </a:lnTo>
                  <a:lnTo>
                    <a:pt x="74962" y="36222"/>
                  </a:lnTo>
                  <a:lnTo>
                    <a:pt x="75626" y="37425"/>
                  </a:lnTo>
                  <a:lnTo>
                    <a:pt x="76816" y="38431"/>
                  </a:lnTo>
                  <a:lnTo>
                    <a:pt x="77045" y="39892"/>
                  </a:lnTo>
                  <a:lnTo>
                    <a:pt x="78233" y="40533"/>
                  </a:lnTo>
                  <a:lnTo>
                    <a:pt x="80750" y="40851"/>
                  </a:lnTo>
                  <a:lnTo>
                    <a:pt x="84882" y="41847"/>
                  </a:lnTo>
                  <a:lnTo>
                    <a:pt x="87554" y="41904"/>
                  </a:lnTo>
                  <a:lnTo>
                    <a:pt x="89078" y="42650"/>
                  </a:lnTo>
                  <a:lnTo>
                    <a:pt x="92271" y="43057"/>
                  </a:lnTo>
                  <a:lnTo>
                    <a:pt x="98653" y="42473"/>
                  </a:lnTo>
                  <a:lnTo>
                    <a:pt x="101263" y="42817"/>
                  </a:lnTo>
                  <a:lnTo>
                    <a:pt x="102358" y="43731"/>
                  </a:lnTo>
                  <a:lnTo>
                    <a:pt x="103975" y="44460"/>
                  </a:lnTo>
                  <a:lnTo>
                    <a:pt x="105030" y="44501"/>
                  </a:lnTo>
                  <a:lnTo>
                    <a:pt x="106436" y="43251"/>
                  </a:lnTo>
                  <a:lnTo>
                    <a:pt x="107945" y="41218"/>
                  </a:lnTo>
                  <a:lnTo>
                    <a:pt x="108941" y="39664"/>
                  </a:lnTo>
                  <a:lnTo>
                    <a:pt x="108895" y="38431"/>
                  </a:lnTo>
                  <a:lnTo>
                    <a:pt x="108026" y="37106"/>
                  </a:lnTo>
                  <a:lnTo>
                    <a:pt x="105923" y="35871"/>
                  </a:lnTo>
                  <a:lnTo>
                    <a:pt x="104547" y="33962"/>
                  </a:lnTo>
                  <a:lnTo>
                    <a:pt x="103227" y="31988"/>
                  </a:lnTo>
                  <a:lnTo>
                    <a:pt x="102450" y="31347"/>
                  </a:lnTo>
                  <a:lnTo>
                    <a:pt x="101811" y="30387"/>
                  </a:lnTo>
                  <a:lnTo>
                    <a:pt x="101695" y="28919"/>
                  </a:lnTo>
                  <a:lnTo>
                    <a:pt x="102151" y="27928"/>
                  </a:lnTo>
                  <a:lnTo>
                    <a:pt x="105327" y="27261"/>
                  </a:lnTo>
                  <a:lnTo>
                    <a:pt x="109407" y="26874"/>
                  </a:lnTo>
                  <a:lnTo>
                    <a:pt x="112708" y="27285"/>
                  </a:lnTo>
                  <a:lnTo>
                    <a:pt x="118221" y="27006"/>
                  </a:lnTo>
                  <a:lnTo>
                    <a:pt x="121600" y="26458"/>
                  </a:lnTo>
                  <a:lnTo>
                    <a:pt x="124109" y="26537"/>
                  </a:lnTo>
                  <a:lnTo>
                    <a:pt x="126420" y="26526"/>
                  </a:lnTo>
                  <a:lnTo>
                    <a:pt x="127447" y="25681"/>
                  </a:lnTo>
                  <a:lnTo>
                    <a:pt x="130670" y="23648"/>
                  </a:lnTo>
                  <a:lnTo>
                    <a:pt x="132229" y="22926"/>
                  </a:lnTo>
                  <a:lnTo>
                    <a:pt x="133938" y="21545"/>
                  </a:lnTo>
                  <a:lnTo>
                    <a:pt x="134211" y="20106"/>
                  </a:lnTo>
                  <a:lnTo>
                    <a:pt x="134553" y="18941"/>
                  </a:lnTo>
                  <a:lnTo>
                    <a:pt x="135514" y="17693"/>
                  </a:lnTo>
                  <a:lnTo>
                    <a:pt x="137203" y="16154"/>
                  </a:lnTo>
                  <a:lnTo>
                    <a:pt x="138644" y="15445"/>
                  </a:lnTo>
                  <a:lnTo>
                    <a:pt x="140242" y="15537"/>
                  </a:lnTo>
                  <a:lnTo>
                    <a:pt x="141934" y="16244"/>
                  </a:lnTo>
                  <a:lnTo>
                    <a:pt x="143008" y="16952"/>
                  </a:lnTo>
                  <a:lnTo>
                    <a:pt x="144220" y="16747"/>
                  </a:lnTo>
                  <a:lnTo>
                    <a:pt x="145224" y="15537"/>
                  </a:lnTo>
                  <a:lnTo>
                    <a:pt x="145887" y="15305"/>
                  </a:lnTo>
                  <a:lnTo>
                    <a:pt x="147819" y="15198"/>
                  </a:lnTo>
                  <a:lnTo>
                    <a:pt x="148424" y="14456"/>
                  </a:lnTo>
                  <a:lnTo>
                    <a:pt x="149163" y="10897"/>
                  </a:lnTo>
                  <a:lnTo>
                    <a:pt x="149908" y="8087"/>
                  </a:lnTo>
                  <a:lnTo>
                    <a:pt x="150067" y="6123"/>
                  </a:lnTo>
                  <a:lnTo>
                    <a:pt x="151789" y="2871"/>
                  </a:lnTo>
                  <a:lnTo>
                    <a:pt x="152329" y="913"/>
                  </a:lnTo>
                  <a:lnTo>
                    <a:pt x="153357" y="0"/>
                  </a:lnTo>
                  <a:lnTo>
                    <a:pt x="154544" y="68"/>
                  </a:lnTo>
                  <a:lnTo>
                    <a:pt x="155532" y="643"/>
                  </a:lnTo>
                  <a:lnTo>
                    <a:pt x="156784" y="982"/>
                  </a:lnTo>
                  <a:lnTo>
                    <a:pt x="158452" y="662"/>
                  </a:lnTo>
                  <a:lnTo>
                    <a:pt x="159618" y="1164"/>
                  </a:lnTo>
                  <a:lnTo>
                    <a:pt x="160349" y="2215"/>
                  </a:lnTo>
                  <a:lnTo>
                    <a:pt x="162810" y="2938"/>
                  </a:lnTo>
                  <a:lnTo>
                    <a:pt x="163045" y="3469"/>
                  </a:lnTo>
                  <a:lnTo>
                    <a:pt x="162986" y="7000"/>
                  </a:lnTo>
                  <a:lnTo>
                    <a:pt x="164338" y="8654"/>
                  </a:lnTo>
                  <a:lnTo>
                    <a:pt x="166138" y="10149"/>
                  </a:lnTo>
                  <a:lnTo>
                    <a:pt x="168612" y="11508"/>
                  </a:lnTo>
                  <a:lnTo>
                    <a:pt x="169937" y="1181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g1118"/>
            <p:cNvSpPr/>
            <p:nvPr/>
          </p:nvSpPr>
          <p:spPr>
            <a:xfrm>
              <a:off x="6083236" y="2537133"/>
              <a:ext cx="15136" cy="6088"/>
            </a:xfrm>
            <a:custGeom>
              <a:avLst/>
              <a:pathLst>
                <a:path w="15136" h="6088">
                  <a:moveTo>
                    <a:pt x="1385" y="0"/>
                  </a:moveTo>
                  <a:lnTo>
                    <a:pt x="5154" y="1457"/>
                  </a:lnTo>
                  <a:lnTo>
                    <a:pt x="8616" y="751"/>
                  </a:lnTo>
                  <a:lnTo>
                    <a:pt x="12906" y="2627"/>
                  </a:lnTo>
                  <a:lnTo>
                    <a:pt x="15136" y="3056"/>
                  </a:lnTo>
                  <a:lnTo>
                    <a:pt x="13146" y="4390"/>
                  </a:lnTo>
                  <a:lnTo>
                    <a:pt x="11153" y="6088"/>
                  </a:lnTo>
                  <a:lnTo>
                    <a:pt x="6155" y="5687"/>
                  </a:lnTo>
                  <a:lnTo>
                    <a:pt x="1929" y="4054"/>
                  </a:lnTo>
                  <a:lnTo>
                    <a:pt x="414" y="2811"/>
                  </a:lnTo>
                  <a:lnTo>
                    <a:pt x="0" y="169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g1119"/>
            <p:cNvSpPr/>
            <p:nvPr/>
          </p:nvSpPr>
          <p:spPr>
            <a:xfrm>
              <a:off x="5863343" y="2422302"/>
              <a:ext cx="4726" cy="2279"/>
            </a:xfrm>
            <a:custGeom>
              <a:avLst/>
              <a:pathLst>
                <a:path w="4726" h="2279">
                  <a:moveTo>
                    <a:pt x="4726" y="1770"/>
                  </a:moveTo>
                  <a:lnTo>
                    <a:pt x="4610" y="2279"/>
                  </a:lnTo>
                  <a:lnTo>
                    <a:pt x="3039" y="2076"/>
                  </a:lnTo>
                  <a:lnTo>
                    <a:pt x="1063" y="2229"/>
                  </a:lnTo>
                  <a:lnTo>
                    <a:pt x="0" y="759"/>
                  </a:lnTo>
                  <a:lnTo>
                    <a:pt x="963" y="151"/>
                  </a:lnTo>
                  <a:lnTo>
                    <a:pt x="3191" y="0"/>
                  </a:lnTo>
                  <a:lnTo>
                    <a:pt x="4257" y="6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g1120"/>
            <p:cNvSpPr/>
            <p:nvPr/>
          </p:nvSpPr>
          <p:spPr>
            <a:xfrm>
              <a:off x="5845395" y="2397788"/>
              <a:ext cx="18401" cy="5410"/>
            </a:xfrm>
            <a:custGeom>
              <a:avLst/>
              <a:pathLst>
                <a:path w="18401" h="5410">
                  <a:moveTo>
                    <a:pt x="5495" y="1940"/>
                  </a:moveTo>
                  <a:lnTo>
                    <a:pt x="7249" y="2130"/>
                  </a:lnTo>
                  <a:lnTo>
                    <a:pt x="16062" y="1727"/>
                  </a:lnTo>
                  <a:lnTo>
                    <a:pt x="18401" y="2023"/>
                  </a:lnTo>
                  <a:lnTo>
                    <a:pt x="18159" y="4056"/>
                  </a:lnTo>
                  <a:lnTo>
                    <a:pt x="16489" y="4867"/>
                  </a:lnTo>
                  <a:lnTo>
                    <a:pt x="11297" y="5410"/>
                  </a:lnTo>
                  <a:lnTo>
                    <a:pt x="3133" y="4096"/>
                  </a:lnTo>
                  <a:lnTo>
                    <a:pt x="391" y="2350"/>
                  </a:lnTo>
                  <a:lnTo>
                    <a:pt x="0" y="1069"/>
                  </a:lnTo>
                  <a:lnTo>
                    <a:pt x="54" y="47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1"/>
            <p:cNvSpPr/>
            <p:nvPr/>
          </p:nvSpPr>
          <p:spPr>
            <a:xfrm>
              <a:off x="5770757" y="2380040"/>
              <a:ext cx="13375" cy="4661"/>
            </a:xfrm>
            <a:custGeom>
              <a:avLst/>
              <a:pathLst>
                <a:path w="13375" h="4661">
                  <a:moveTo>
                    <a:pt x="11096" y="2782"/>
                  </a:moveTo>
                  <a:lnTo>
                    <a:pt x="13375" y="3885"/>
                  </a:lnTo>
                  <a:lnTo>
                    <a:pt x="9922" y="4123"/>
                  </a:lnTo>
                  <a:lnTo>
                    <a:pt x="8778" y="4661"/>
                  </a:lnTo>
                  <a:lnTo>
                    <a:pt x="5980" y="3881"/>
                  </a:lnTo>
                  <a:lnTo>
                    <a:pt x="2606" y="3999"/>
                  </a:lnTo>
                  <a:lnTo>
                    <a:pt x="488" y="2509"/>
                  </a:lnTo>
                  <a:lnTo>
                    <a:pt x="0" y="962"/>
                  </a:lnTo>
                  <a:lnTo>
                    <a:pt x="1065" y="9"/>
                  </a:lnTo>
                  <a:lnTo>
                    <a:pt x="4053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2"/>
            <p:cNvSpPr/>
            <p:nvPr/>
          </p:nvSpPr>
          <p:spPr>
            <a:xfrm>
              <a:off x="5762654" y="2377688"/>
              <a:ext cx="6527" cy="3208"/>
            </a:xfrm>
            <a:custGeom>
              <a:avLst/>
              <a:pathLst>
                <a:path w="6527" h="3208">
                  <a:moveTo>
                    <a:pt x="5546" y="3135"/>
                  </a:moveTo>
                  <a:lnTo>
                    <a:pt x="2713" y="3208"/>
                  </a:lnTo>
                  <a:lnTo>
                    <a:pt x="0" y="1106"/>
                  </a:lnTo>
                  <a:lnTo>
                    <a:pt x="3987" y="0"/>
                  </a:lnTo>
                  <a:lnTo>
                    <a:pt x="5157" y="674"/>
                  </a:lnTo>
                  <a:lnTo>
                    <a:pt x="6019" y="1441"/>
                  </a:lnTo>
                  <a:lnTo>
                    <a:pt x="6527" y="242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3"/>
            <p:cNvSpPr/>
            <p:nvPr/>
          </p:nvSpPr>
          <p:spPr>
            <a:xfrm>
              <a:off x="5777339" y="2374775"/>
              <a:ext cx="14706" cy="5536"/>
            </a:xfrm>
            <a:custGeom>
              <a:avLst/>
              <a:pathLst>
                <a:path w="14706" h="5536">
                  <a:moveTo>
                    <a:pt x="14706" y="5202"/>
                  </a:moveTo>
                  <a:lnTo>
                    <a:pt x="13396" y="5536"/>
                  </a:lnTo>
                  <a:lnTo>
                    <a:pt x="6032" y="3408"/>
                  </a:lnTo>
                  <a:lnTo>
                    <a:pt x="3409" y="2446"/>
                  </a:lnTo>
                  <a:lnTo>
                    <a:pt x="0" y="0"/>
                  </a:lnTo>
                  <a:lnTo>
                    <a:pt x="9616" y="297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4"/>
            <p:cNvSpPr/>
            <p:nvPr/>
          </p:nvSpPr>
          <p:spPr>
            <a:xfrm>
              <a:off x="5802892" y="2373151"/>
              <a:ext cx="9505" cy="4660"/>
            </a:xfrm>
            <a:custGeom>
              <a:avLst/>
              <a:pathLst>
                <a:path w="9505" h="4660">
                  <a:moveTo>
                    <a:pt x="8585" y="4400"/>
                  </a:moveTo>
                  <a:lnTo>
                    <a:pt x="8031" y="4660"/>
                  </a:lnTo>
                  <a:lnTo>
                    <a:pt x="2296" y="3914"/>
                  </a:lnTo>
                  <a:lnTo>
                    <a:pt x="663" y="2897"/>
                  </a:lnTo>
                  <a:lnTo>
                    <a:pt x="0" y="1018"/>
                  </a:lnTo>
                  <a:lnTo>
                    <a:pt x="964" y="379"/>
                  </a:lnTo>
                  <a:lnTo>
                    <a:pt x="3489" y="0"/>
                  </a:lnTo>
                  <a:lnTo>
                    <a:pt x="7155" y="354"/>
                  </a:lnTo>
                  <a:lnTo>
                    <a:pt x="9505" y="1698"/>
                  </a:lnTo>
                  <a:lnTo>
                    <a:pt x="9504" y="342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5"/>
            <p:cNvSpPr/>
            <p:nvPr/>
          </p:nvSpPr>
          <p:spPr>
            <a:xfrm>
              <a:off x="5695202" y="2353305"/>
              <a:ext cx="4030" cy="4474"/>
            </a:xfrm>
            <a:custGeom>
              <a:avLst/>
              <a:pathLst>
                <a:path w="4030" h="4474">
                  <a:moveTo>
                    <a:pt x="4030" y="3148"/>
                  </a:moveTo>
                  <a:lnTo>
                    <a:pt x="2807" y="4474"/>
                  </a:lnTo>
                  <a:lnTo>
                    <a:pt x="700" y="4003"/>
                  </a:lnTo>
                  <a:lnTo>
                    <a:pt x="0" y="3502"/>
                  </a:lnTo>
                  <a:lnTo>
                    <a:pt x="611" y="665"/>
                  </a:lnTo>
                  <a:lnTo>
                    <a:pt x="2296" y="0"/>
                  </a:lnTo>
                  <a:lnTo>
                    <a:pt x="3988" y="114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6"/>
            <p:cNvSpPr/>
            <p:nvPr/>
          </p:nvSpPr>
          <p:spPr>
            <a:xfrm>
              <a:off x="6297711" y="2280999"/>
              <a:ext cx="90286" cy="141817"/>
            </a:xfrm>
            <a:custGeom>
              <a:avLst/>
              <a:pathLst>
                <a:path w="90286" h="141817">
                  <a:moveTo>
                    <a:pt x="57301" y="137008"/>
                  </a:moveTo>
                  <a:lnTo>
                    <a:pt x="54884" y="137315"/>
                  </a:lnTo>
                  <a:lnTo>
                    <a:pt x="45474" y="141809"/>
                  </a:lnTo>
                  <a:lnTo>
                    <a:pt x="42557" y="141817"/>
                  </a:lnTo>
                  <a:lnTo>
                    <a:pt x="37111" y="139837"/>
                  </a:lnTo>
                  <a:lnTo>
                    <a:pt x="27507" y="139202"/>
                  </a:lnTo>
                  <a:lnTo>
                    <a:pt x="24375" y="138613"/>
                  </a:lnTo>
                  <a:lnTo>
                    <a:pt x="20466" y="139905"/>
                  </a:lnTo>
                  <a:lnTo>
                    <a:pt x="17445" y="139875"/>
                  </a:lnTo>
                  <a:lnTo>
                    <a:pt x="15043" y="141524"/>
                  </a:lnTo>
                  <a:lnTo>
                    <a:pt x="13317" y="141074"/>
                  </a:lnTo>
                  <a:lnTo>
                    <a:pt x="15294" y="137377"/>
                  </a:lnTo>
                  <a:lnTo>
                    <a:pt x="18392" y="130061"/>
                  </a:lnTo>
                  <a:lnTo>
                    <a:pt x="18271" y="125595"/>
                  </a:lnTo>
                  <a:lnTo>
                    <a:pt x="19009" y="121716"/>
                  </a:lnTo>
                  <a:lnTo>
                    <a:pt x="18157" y="117873"/>
                  </a:lnTo>
                  <a:lnTo>
                    <a:pt x="16601" y="115474"/>
                  </a:lnTo>
                  <a:lnTo>
                    <a:pt x="18721" y="109252"/>
                  </a:lnTo>
                  <a:lnTo>
                    <a:pt x="18481" y="106049"/>
                  </a:lnTo>
                  <a:lnTo>
                    <a:pt x="16542" y="101989"/>
                  </a:lnTo>
                  <a:lnTo>
                    <a:pt x="22422" y="102607"/>
                  </a:lnTo>
                  <a:lnTo>
                    <a:pt x="20608" y="101001"/>
                  </a:lnTo>
                  <a:lnTo>
                    <a:pt x="18814" y="100013"/>
                  </a:lnTo>
                  <a:lnTo>
                    <a:pt x="17080" y="100240"/>
                  </a:lnTo>
                  <a:lnTo>
                    <a:pt x="15611" y="100181"/>
                  </a:lnTo>
                  <a:lnTo>
                    <a:pt x="10604" y="101753"/>
                  </a:lnTo>
                  <a:lnTo>
                    <a:pt x="8097" y="102224"/>
                  </a:lnTo>
                  <a:lnTo>
                    <a:pt x="7363" y="101950"/>
                  </a:lnTo>
                  <a:lnTo>
                    <a:pt x="7637" y="99439"/>
                  </a:lnTo>
                  <a:lnTo>
                    <a:pt x="6337" y="96184"/>
                  </a:lnTo>
                  <a:lnTo>
                    <a:pt x="8342" y="95326"/>
                  </a:lnTo>
                  <a:lnTo>
                    <a:pt x="10678" y="95080"/>
                  </a:lnTo>
                  <a:lnTo>
                    <a:pt x="12663" y="93693"/>
                  </a:lnTo>
                  <a:lnTo>
                    <a:pt x="13891" y="92144"/>
                  </a:lnTo>
                  <a:lnTo>
                    <a:pt x="13243" y="89378"/>
                  </a:lnTo>
                  <a:lnTo>
                    <a:pt x="14967" y="86751"/>
                  </a:lnTo>
                  <a:lnTo>
                    <a:pt x="19015" y="84538"/>
                  </a:lnTo>
                  <a:lnTo>
                    <a:pt x="16919" y="84875"/>
                  </a:lnTo>
                  <a:lnTo>
                    <a:pt x="14519" y="86254"/>
                  </a:lnTo>
                  <a:lnTo>
                    <a:pt x="10741" y="91267"/>
                  </a:lnTo>
                  <a:lnTo>
                    <a:pt x="9504" y="93807"/>
                  </a:lnTo>
                  <a:lnTo>
                    <a:pt x="6285" y="94635"/>
                  </a:lnTo>
                  <a:lnTo>
                    <a:pt x="3398" y="95047"/>
                  </a:lnTo>
                  <a:lnTo>
                    <a:pt x="1921" y="94781"/>
                  </a:lnTo>
                  <a:lnTo>
                    <a:pt x="155" y="94136"/>
                  </a:lnTo>
                  <a:lnTo>
                    <a:pt x="0" y="92259"/>
                  </a:lnTo>
                  <a:lnTo>
                    <a:pt x="137" y="90763"/>
                  </a:lnTo>
                  <a:lnTo>
                    <a:pt x="1334" y="87791"/>
                  </a:lnTo>
                  <a:lnTo>
                    <a:pt x="1806" y="83600"/>
                  </a:lnTo>
                  <a:lnTo>
                    <a:pt x="3506" y="79841"/>
                  </a:lnTo>
                  <a:lnTo>
                    <a:pt x="3385" y="78843"/>
                  </a:lnTo>
                  <a:lnTo>
                    <a:pt x="2901" y="77350"/>
                  </a:lnTo>
                  <a:lnTo>
                    <a:pt x="4424" y="75890"/>
                  </a:lnTo>
                  <a:lnTo>
                    <a:pt x="6309" y="74926"/>
                  </a:lnTo>
                  <a:lnTo>
                    <a:pt x="9159" y="71705"/>
                  </a:lnTo>
                  <a:lnTo>
                    <a:pt x="13145" y="64023"/>
                  </a:lnTo>
                  <a:lnTo>
                    <a:pt x="17738" y="55868"/>
                  </a:lnTo>
                  <a:lnTo>
                    <a:pt x="17365" y="54869"/>
                  </a:lnTo>
                  <a:lnTo>
                    <a:pt x="16390" y="54106"/>
                  </a:lnTo>
                  <a:lnTo>
                    <a:pt x="16776" y="51905"/>
                  </a:lnTo>
                  <a:lnTo>
                    <a:pt x="19546" y="42328"/>
                  </a:lnTo>
                  <a:lnTo>
                    <a:pt x="20674" y="41077"/>
                  </a:lnTo>
                  <a:lnTo>
                    <a:pt x="21972" y="38269"/>
                  </a:lnTo>
                  <a:lnTo>
                    <a:pt x="22266" y="33738"/>
                  </a:lnTo>
                  <a:lnTo>
                    <a:pt x="22775" y="30616"/>
                  </a:lnTo>
                  <a:lnTo>
                    <a:pt x="22657" y="29046"/>
                  </a:lnTo>
                  <a:lnTo>
                    <a:pt x="22248" y="27161"/>
                  </a:lnTo>
                  <a:lnTo>
                    <a:pt x="20486" y="23564"/>
                  </a:lnTo>
                  <a:lnTo>
                    <a:pt x="18627" y="15955"/>
                  </a:lnTo>
                  <a:lnTo>
                    <a:pt x="18484" y="13415"/>
                  </a:lnTo>
                  <a:lnTo>
                    <a:pt x="20015" y="12131"/>
                  </a:lnTo>
                  <a:lnTo>
                    <a:pt x="17501" y="11944"/>
                  </a:lnTo>
                  <a:lnTo>
                    <a:pt x="16363" y="10302"/>
                  </a:lnTo>
                  <a:lnTo>
                    <a:pt x="16622" y="8437"/>
                  </a:lnTo>
                  <a:lnTo>
                    <a:pt x="19415" y="5425"/>
                  </a:lnTo>
                  <a:lnTo>
                    <a:pt x="22018" y="3562"/>
                  </a:lnTo>
                  <a:lnTo>
                    <a:pt x="24596" y="2339"/>
                  </a:lnTo>
                  <a:lnTo>
                    <a:pt x="26021" y="1881"/>
                  </a:lnTo>
                  <a:lnTo>
                    <a:pt x="31977" y="616"/>
                  </a:lnTo>
                  <a:lnTo>
                    <a:pt x="33538" y="0"/>
                  </a:lnTo>
                  <a:lnTo>
                    <a:pt x="35002" y="102"/>
                  </a:lnTo>
                  <a:lnTo>
                    <a:pt x="35248" y="705"/>
                  </a:lnTo>
                  <a:lnTo>
                    <a:pt x="36094" y="1879"/>
                  </a:lnTo>
                  <a:lnTo>
                    <a:pt x="37041" y="2693"/>
                  </a:lnTo>
                  <a:lnTo>
                    <a:pt x="37299" y="3295"/>
                  </a:lnTo>
                  <a:lnTo>
                    <a:pt x="34995" y="5811"/>
                  </a:lnTo>
                  <a:lnTo>
                    <a:pt x="34680" y="6675"/>
                  </a:lnTo>
                  <a:lnTo>
                    <a:pt x="35882" y="8302"/>
                  </a:lnTo>
                  <a:lnTo>
                    <a:pt x="36095" y="8772"/>
                  </a:lnTo>
                  <a:lnTo>
                    <a:pt x="36677" y="8993"/>
                  </a:lnTo>
                  <a:lnTo>
                    <a:pt x="38281" y="8931"/>
                  </a:lnTo>
                  <a:lnTo>
                    <a:pt x="41140" y="7889"/>
                  </a:lnTo>
                  <a:lnTo>
                    <a:pt x="43078" y="7012"/>
                  </a:lnTo>
                  <a:lnTo>
                    <a:pt x="43754" y="7374"/>
                  </a:lnTo>
                  <a:lnTo>
                    <a:pt x="49372" y="6878"/>
                  </a:lnTo>
                  <a:lnTo>
                    <a:pt x="50709" y="7279"/>
                  </a:lnTo>
                  <a:lnTo>
                    <a:pt x="51596" y="7722"/>
                  </a:lnTo>
                  <a:lnTo>
                    <a:pt x="54359" y="8329"/>
                  </a:lnTo>
                  <a:lnTo>
                    <a:pt x="57371" y="8392"/>
                  </a:lnTo>
                  <a:lnTo>
                    <a:pt x="61103" y="7544"/>
                  </a:lnTo>
                  <a:lnTo>
                    <a:pt x="62732" y="6691"/>
                  </a:lnTo>
                  <a:lnTo>
                    <a:pt x="63044" y="5748"/>
                  </a:lnTo>
                  <a:lnTo>
                    <a:pt x="63126" y="5034"/>
                  </a:lnTo>
                  <a:lnTo>
                    <a:pt x="63608" y="4579"/>
                  </a:lnTo>
                  <a:lnTo>
                    <a:pt x="64459" y="4317"/>
                  </a:lnTo>
                  <a:lnTo>
                    <a:pt x="65785" y="4786"/>
                  </a:lnTo>
                  <a:lnTo>
                    <a:pt x="67682" y="5161"/>
                  </a:lnTo>
                  <a:lnTo>
                    <a:pt x="72240" y="5309"/>
                  </a:lnTo>
                  <a:lnTo>
                    <a:pt x="73134" y="4787"/>
                  </a:lnTo>
                  <a:lnTo>
                    <a:pt x="74679" y="4943"/>
                  </a:lnTo>
                  <a:lnTo>
                    <a:pt x="76715" y="5605"/>
                  </a:lnTo>
                  <a:lnTo>
                    <a:pt x="79073" y="5389"/>
                  </a:lnTo>
                  <a:lnTo>
                    <a:pt x="80259" y="6198"/>
                  </a:lnTo>
                  <a:lnTo>
                    <a:pt x="80752" y="7275"/>
                  </a:lnTo>
                  <a:lnTo>
                    <a:pt x="80888" y="9612"/>
                  </a:lnTo>
                  <a:lnTo>
                    <a:pt x="80711" y="11975"/>
                  </a:lnTo>
                  <a:lnTo>
                    <a:pt x="81176" y="12846"/>
                  </a:lnTo>
                  <a:lnTo>
                    <a:pt x="82765" y="13070"/>
                  </a:lnTo>
                  <a:lnTo>
                    <a:pt x="85334" y="13043"/>
                  </a:lnTo>
                  <a:lnTo>
                    <a:pt x="87646" y="13684"/>
                  </a:lnTo>
                  <a:lnTo>
                    <a:pt x="89440" y="14800"/>
                  </a:lnTo>
                  <a:lnTo>
                    <a:pt x="90032" y="15943"/>
                  </a:lnTo>
                  <a:lnTo>
                    <a:pt x="90286" y="16728"/>
                  </a:lnTo>
                  <a:lnTo>
                    <a:pt x="89406" y="17174"/>
                  </a:lnTo>
                  <a:lnTo>
                    <a:pt x="88162" y="18856"/>
                  </a:lnTo>
                  <a:lnTo>
                    <a:pt x="85018" y="21057"/>
                  </a:lnTo>
                  <a:lnTo>
                    <a:pt x="80520" y="23038"/>
                  </a:lnTo>
                  <a:lnTo>
                    <a:pt x="77087" y="25503"/>
                  </a:lnTo>
                  <a:lnTo>
                    <a:pt x="74720" y="28454"/>
                  </a:lnTo>
                  <a:lnTo>
                    <a:pt x="71763" y="29706"/>
                  </a:lnTo>
                  <a:lnTo>
                    <a:pt x="70859" y="30379"/>
                  </a:lnTo>
                  <a:lnTo>
                    <a:pt x="70501" y="31178"/>
                  </a:lnTo>
                  <a:lnTo>
                    <a:pt x="72456" y="34793"/>
                  </a:lnTo>
                  <a:lnTo>
                    <a:pt x="73059" y="37579"/>
                  </a:lnTo>
                  <a:lnTo>
                    <a:pt x="73544" y="40990"/>
                  </a:lnTo>
                  <a:lnTo>
                    <a:pt x="73227" y="41957"/>
                  </a:lnTo>
                  <a:lnTo>
                    <a:pt x="73065" y="45713"/>
                  </a:lnTo>
                  <a:lnTo>
                    <a:pt x="72613" y="46815"/>
                  </a:lnTo>
                  <a:lnTo>
                    <a:pt x="72726" y="47707"/>
                  </a:lnTo>
                  <a:lnTo>
                    <a:pt x="73449" y="48667"/>
                  </a:lnTo>
                  <a:lnTo>
                    <a:pt x="73771" y="49583"/>
                  </a:lnTo>
                  <a:lnTo>
                    <a:pt x="72424" y="50754"/>
                  </a:lnTo>
                  <a:lnTo>
                    <a:pt x="69949" y="52111"/>
                  </a:lnTo>
                  <a:lnTo>
                    <a:pt x="68118" y="53307"/>
                  </a:lnTo>
                  <a:lnTo>
                    <a:pt x="67623" y="54424"/>
                  </a:lnTo>
                  <a:lnTo>
                    <a:pt x="67755" y="55123"/>
                  </a:lnTo>
                  <a:lnTo>
                    <a:pt x="70834" y="57494"/>
                  </a:lnTo>
                  <a:lnTo>
                    <a:pt x="71396" y="58461"/>
                  </a:lnTo>
                  <a:lnTo>
                    <a:pt x="70979" y="60802"/>
                  </a:lnTo>
                  <a:lnTo>
                    <a:pt x="69204" y="64636"/>
                  </a:lnTo>
                  <a:lnTo>
                    <a:pt x="67510" y="66969"/>
                  </a:lnTo>
                  <a:lnTo>
                    <a:pt x="67214" y="67201"/>
                  </a:lnTo>
                  <a:lnTo>
                    <a:pt x="65273" y="67861"/>
                  </a:lnTo>
                  <a:lnTo>
                    <a:pt x="55976" y="67889"/>
                  </a:lnTo>
                  <a:lnTo>
                    <a:pt x="53721" y="68417"/>
                  </a:lnTo>
                  <a:lnTo>
                    <a:pt x="54038" y="68882"/>
                  </a:lnTo>
                  <a:lnTo>
                    <a:pt x="56224" y="71882"/>
                  </a:lnTo>
                  <a:lnTo>
                    <a:pt x="58502" y="73481"/>
                  </a:lnTo>
                  <a:lnTo>
                    <a:pt x="59255" y="73845"/>
                  </a:lnTo>
                  <a:lnTo>
                    <a:pt x="60075" y="77354"/>
                  </a:lnTo>
                  <a:lnTo>
                    <a:pt x="63760" y="82962"/>
                  </a:lnTo>
                  <a:lnTo>
                    <a:pt x="67337" y="83739"/>
                  </a:lnTo>
                  <a:lnTo>
                    <a:pt x="68581" y="85139"/>
                  </a:lnTo>
                  <a:lnTo>
                    <a:pt x="68352" y="87106"/>
                  </a:lnTo>
                  <a:lnTo>
                    <a:pt x="67252" y="89268"/>
                  </a:lnTo>
                  <a:lnTo>
                    <a:pt x="65057" y="91480"/>
                  </a:lnTo>
                  <a:lnTo>
                    <a:pt x="62447" y="93040"/>
                  </a:lnTo>
                  <a:lnTo>
                    <a:pt x="60744" y="94587"/>
                  </a:lnTo>
                  <a:lnTo>
                    <a:pt x="60611" y="96388"/>
                  </a:lnTo>
                  <a:lnTo>
                    <a:pt x="60070" y="98668"/>
                  </a:lnTo>
                  <a:lnTo>
                    <a:pt x="59245" y="100475"/>
                  </a:lnTo>
                  <a:lnTo>
                    <a:pt x="59045" y="101692"/>
                  </a:lnTo>
                  <a:lnTo>
                    <a:pt x="65584" y="109330"/>
                  </a:lnTo>
                  <a:lnTo>
                    <a:pt x="69221" y="108959"/>
                  </a:lnTo>
                  <a:lnTo>
                    <a:pt x="69697" y="109140"/>
                  </a:lnTo>
                  <a:lnTo>
                    <a:pt x="69047" y="110962"/>
                  </a:lnTo>
                  <a:lnTo>
                    <a:pt x="67893" y="113096"/>
                  </a:lnTo>
                  <a:lnTo>
                    <a:pt x="66521" y="113503"/>
                  </a:lnTo>
                  <a:lnTo>
                    <a:pt x="63400" y="114157"/>
                  </a:lnTo>
                  <a:lnTo>
                    <a:pt x="60449" y="116918"/>
                  </a:lnTo>
                  <a:lnTo>
                    <a:pt x="58054" y="120236"/>
                  </a:lnTo>
                  <a:lnTo>
                    <a:pt x="56256" y="121841"/>
                  </a:lnTo>
                  <a:lnTo>
                    <a:pt x="54610" y="125787"/>
                  </a:lnTo>
                  <a:lnTo>
                    <a:pt x="54817" y="127498"/>
                  </a:lnTo>
                  <a:lnTo>
                    <a:pt x="55614" y="130138"/>
                  </a:lnTo>
                  <a:close/>
                </a:path>
              </a:pathLst>
            </a:custGeom>
            <a:solidFill>
              <a:srgbClr val="FDE0D9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7"/>
            <p:cNvSpPr/>
            <p:nvPr/>
          </p:nvSpPr>
          <p:spPr>
            <a:xfrm>
              <a:off x="4828379" y="3978377"/>
              <a:ext cx="232378" cy="228465"/>
            </a:xfrm>
            <a:custGeom>
              <a:avLst/>
              <a:pathLst>
                <a:path w="232378" h="228465">
                  <a:moveTo>
                    <a:pt x="124109" y="24274"/>
                  </a:moveTo>
                  <a:lnTo>
                    <a:pt x="124717" y="26281"/>
                  </a:lnTo>
                  <a:lnTo>
                    <a:pt x="125081" y="27833"/>
                  </a:lnTo>
                  <a:lnTo>
                    <a:pt x="125996" y="28932"/>
                  </a:lnTo>
                  <a:lnTo>
                    <a:pt x="126909" y="30394"/>
                  </a:lnTo>
                  <a:lnTo>
                    <a:pt x="127823" y="31215"/>
                  </a:lnTo>
                  <a:lnTo>
                    <a:pt x="128462" y="32585"/>
                  </a:lnTo>
                  <a:lnTo>
                    <a:pt x="128280" y="34140"/>
                  </a:lnTo>
                  <a:lnTo>
                    <a:pt x="128646" y="36150"/>
                  </a:lnTo>
                  <a:lnTo>
                    <a:pt x="129103" y="37888"/>
                  </a:lnTo>
                  <a:lnTo>
                    <a:pt x="129561" y="38344"/>
                  </a:lnTo>
                  <a:lnTo>
                    <a:pt x="130870" y="38800"/>
                  </a:lnTo>
                  <a:lnTo>
                    <a:pt x="131525" y="40379"/>
                  </a:lnTo>
                  <a:lnTo>
                    <a:pt x="131053" y="41178"/>
                  </a:lnTo>
                  <a:lnTo>
                    <a:pt x="131235" y="42090"/>
                  </a:lnTo>
                  <a:lnTo>
                    <a:pt x="131707" y="42983"/>
                  </a:lnTo>
                  <a:lnTo>
                    <a:pt x="131274" y="43850"/>
                  </a:lnTo>
                  <a:lnTo>
                    <a:pt x="131502" y="44513"/>
                  </a:lnTo>
                  <a:lnTo>
                    <a:pt x="132393" y="45107"/>
                  </a:lnTo>
                  <a:lnTo>
                    <a:pt x="133216" y="47301"/>
                  </a:lnTo>
                  <a:lnTo>
                    <a:pt x="133306" y="51049"/>
                  </a:lnTo>
                  <a:lnTo>
                    <a:pt x="132393" y="53057"/>
                  </a:lnTo>
                  <a:lnTo>
                    <a:pt x="131661" y="54703"/>
                  </a:lnTo>
                  <a:lnTo>
                    <a:pt x="131479" y="55710"/>
                  </a:lnTo>
                  <a:lnTo>
                    <a:pt x="132027" y="57170"/>
                  </a:lnTo>
                  <a:lnTo>
                    <a:pt x="131114" y="58908"/>
                  </a:lnTo>
                  <a:lnTo>
                    <a:pt x="130017" y="61010"/>
                  </a:lnTo>
                  <a:lnTo>
                    <a:pt x="130291" y="62473"/>
                  </a:lnTo>
                  <a:lnTo>
                    <a:pt x="130474" y="63844"/>
                  </a:lnTo>
                  <a:lnTo>
                    <a:pt x="130565" y="65306"/>
                  </a:lnTo>
                  <a:lnTo>
                    <a:pt x="130840" y="66677"/>
                  </a:lnTo>
                  <a:lnTo>
                    <a:pt x="130474" y="68137"/>
                  </a:lnTo>
                  <a:lnTo>
                    <a:pt x="130109" y="69419"/>
                  </a:lnTo>
                  <a:lnTo>
                    <a:pt x="129925" y="70879"/>
                  </a:lnTo>
                  <a:lnTo>
                    <a:pt x="130382" y="72525"/>
                  </a:lnTo>
                  <a:lnTo>
                    <a:pt x="129561" y="74080"/>
                  </a:lnTo>
                  <a:lnTo>
                    <a:pt x="129103" y="75175"/>
                  </a:lnTo>
                  <a:lnTo>
                    <a:pt x="128920" y="76274"/>
                  </a:lnTo>
                  <a:lnTo>
                    <a:pt x="129743" y="78009"/>
                  </a:lnTo>
                  <a:lnTo>
                    <a:pt x="131845" y="78740"/>
                  </a:lnTo>
                  <a:lnTo>
                    <a:pt x="133490" y="78924"/>
                  </a:lnTo>
                  <a:lnTo>
                    <a:pt x="135044" y="78009"/>
                  </a:lnTo>
                  <a:lnTo>
                    <a:pt x="136232" y="77734"/>
                  </a:lnTo>
                  <a:lnTo>
                    <a:pt x="138426" y="78557"/>
                  </a:lnTo>
                  <a:lnTo>
                    <a:pt x="140436" y="80019"/>
                  </a:lnTo>
                  <a:lnTo>
                    <a:pt x="142994" y="80203"/>
                  </a:lnTo>
                  <a:lnTo>
                    <a:pt x="145280" y="80475"/>
                  </a:lnTo>
                  <a:lnTo>
                    <a:pt x="147015" y="80934"/>
                  </a:lnTo>
                  <a:lnTo>
                    <a:pt x="149575" y="80386"/>
                  </a:lnTo>
                  <a:lnTo>
                    <a:pt x="152225" y="80934"/>
                  </a:lnTo>
                  <a:lnTo>
                    <a:pt x="155332" y="81757"/>
                  </a:lnTo>
                  <a:lnTo>
                    <a:pt x="157892" y="82488"/>
                  </a:lnTo>
                  <a:lnTo>
                    <a:pt x="160450" y="82305"/>
                  </a:lnTo>
                  <a:lnTo>
                    <a:pt x="162371" y="82213"/>
                  </a:lnTo>
                  <a:lnTo>
                    <a:pt x="164381" y="81390"/>
                  </a:lnTo>
                  <a:lnTo>
                    <a:pt x="166300" y="81482"/>
                  </a:lnTo>
                  <a:lnTo>
                    <a:pt x="167762" y="80019"/>
                  </a:lnTo>
                  <a:lnTo>
                    <a:pt x="168585" y="78740"/>
                  </a:lnTo>
                  <a:lnTo>
                    <a:pt x="169317" y="77825"/>
                  </a:lnTo>
                  <a:lnTo>
                    <a:pt x="171418" y="77097"/>
                  </a:lnTo>
                  <a:lnTo>
                    <a:pt x="172880" y="77553"/>
                  </a:lnTo>
                  <a:lnTo>
                    <a:pt x="174069" y="79928"/>
                  </a:lnTo>
                  <a:lnTo>
                    <a:pt x="176171" y="81298"/>
                  </a:lnTo>
                  <a:lnTo>
                    <a:pt x="176993" y="82305"/>
                  </a:lnTo>
                  <a:lnTo>
                    <a:pt x="178546" y="82761"/>
                  </a:lnTo>
                  <a:lnTo>
                    <a:pt x="181928" y="82853"/>
                  </a:lnTo>
                  <a:lnTo>
                    <a:pt x="184030" y="82761"/>
                  </a:lnTo>
                  <a:lnTo>
                    <a:pt x="186407" y="83492"/>
                  </a:lnTo>
                  <a:lnTo>
                    <a:pt x="187960" y="83492"/>
                  </a:lnTo>
                  <a:lnTo>
                    <a:pt x="189331" y="84772"/>
                  </a:lnTo>
                  <a:lnTo>
                    <a:pt x="190610" y="86326"/>
                  </a:lnTo>
                  <a:lnTo>
                    <a:pt x="190794" y="89160"/>
                  </a:lnTo>
                  <a:lnTo>
                    <a:pt x="191981" y="91354"/>
                  </a:lnTo>
                  <a:lnTo>
                    <a:pt x="193536" y="92177"/>
                  </a:lnTo>
                  <a:lnTo>
                    <a:pt x="194357" y="93547"/>
                  </a:lnTo>
                  <a:lnTo>
                    <a:pt x="194084" y="95466"/>
                  </a:lnTo>
                  <a:lnTo>
                    <a:pt x="193352" y="97385"/>
                  </a:lnTo>
                  <a:lnTo>
                    <a:pt x="193444" y="99487"/>
                  </a:lnTo>
                  <a:lnTo>
                    <a:pt x="194266" y="101406"/>
                  </a:lnTo>
                  <a:lnTo>
                    <a:pt x="194266" y="103325"/>
                  </a:lnTo>
                  <a:lnTo>
                    <a:pt x="194815" y="105243"/>
                  </a:lnTo>
                  <a:lnTo>
                    <a:pt x="195912" y="106889"/>
                  </a:lnTo>
                  <a:lnTo>
                    <a:pt x="196277" y="109540"/>
                  </a:lnTo>
                  <a:lnTo>
                    <a:pt x="196094" y="111458"/>
                  </a:lnTo>
                  <a:lnTo>
                    <a:pt x="196825" y="112557"/>
                  </a:lnTo>
                  <a:lnTo>
                    <a:pt x="197099" y="114111"/>
                  </a:lnTo>
                  <a:lnTo>
                    <a:pt x="196643" y="115390"/>
                  </a:lnTo>
                  <a:lnTo>
                    <a:pt x="196460" y="117125"/>
                  </a:lnTo>
                  <a:lnTo>
                    <a:pt x="196551" y="118680"/>
                  </a:lnTo>
                  <a:lnTo>
                    <a:pt x="197099" y="119959"/>
                  </a:lnTo>
                  <a:lnTo>
                    <a:pt x="198745" y="121602"/>
                  </a:lnTo>
                  <a:lnTo>
                    <a:pt x="199201" y="124528"/>
                  </a:lnTo>
                  <a:lnTo>
                    <a:pt x="199201" y="126538"/>
                  </a:lnTo>
                  <a:lnTo>
                    <a:pt x="199933" y="128916"/>
                  </a:lnTo>
                  <a:lnTo>
                    <a:pt x="201304" y="130011"/>
                  </a:lnTo>
                  <a:lnTo>
                    <a:pt x="203498" y="130378"/>
                  </a:lnTo>
                  <a:lnTo>
                    <a:pt x="206056" y="130743"/>
                  </a:lnTo>
                  <a:lnTo>
                    <a:pt x="209163" y="130195"/>
                  </a:lnTo>
                  <a:lnTo>
                    <a:pt x="211905" y="129555"/>
                  </a:lnTo>
                  <a:lnTo>
                    <a:pt x="213458" y="128916"/>
                  </a:lnTo>
                  <a:lnTo>
                    <a:pt x="216475" y="127178"/>
                  </a:lnTo>
                  <a:lnTo>
                    <a:pt x="219125" y="126174"/>
                  </a:lnTo>
                  <a:lnTo>
                    <a:pt x="220496" y="125534"/>
                  </a:lnTo>
                  <a:lnTo>
                    <a:pt x="221775" y="125078"/>
                  </a:lnTo>
                  <a:lnTo>
                    <a:pt x="224425" y="126174"/>
                  </a:lnTo>
                  <a:lnTo>
                    <a:pt x="226895" y="127545"/>
                  </a:lnTo>
                  <a:lnTo>
                    <a:pt x="228813" y="129464"/>
                  </a:lnTo>
                  <a:lnTo>
                    <a:pt x="232378" y="131566"/>
                  </a:lnTo>
                  <a:lnTo>
                    <a:pt x="231685" y="132079"/>
                  </a:lnTo>
                  <a:lnTo>
                    <a:pt x="230265" y="133800"/>
                  </a:lnTo>
                  <a:lnTo>
                    <a:pt x="230292" y="135821"/>
                  </a:lnTo>
                  <a:lnTo>
                    <a:pt x="231295" y="138717"/>
                  </a:lnTo>
                  <a:lnTo>
                    <a:pt x="230412" y="144854"/>
                  </a:lnTo>
                  <a:lnTo>
                    <a:pt x="227648" y="154232"/>
                  </a:lnTo>
                  <a:lnTo>
                    <a:pt x="226512" y="159696"/>
                  </a:lnTo>
                  <a:lnTo>
                    <a:pt x="227005" y="161245"/>
                  </a:lnTo>
                  <a:lnTo>
                    <a:pt x="225985" y="163979"/>
                  </a:lnTo>
                  <a:lnTo>
                    <a:pt x="222188" y="169851"/>
                  </a:lnTo>
                  <a:lnTo>
                    <a:pt x="222041" y="173813"/>
                  </a:lnTo>
                  <a:lnTo>
                    <a:pt x="221597" y="185687"/>
                  </a:lnTo>
                  <a:lnTo>
                    <a:pt x="220332" y="194061"/>
                  </a:lnTo>
                  <a:lnTo>
                    <a:pt x="218194" y="200254"/>
                  </a:lnTo>
                  <a:lnTo>
                    <a:pt x="216249" y="203552"/>
                  </a:lnTo>
                  <a:lnTo>
                    <a:pt x="214496" y="203954"/>
                  </a:lnTo>
                  <a:lnTo>
                    <a:pt x="213237" y="204941"/>
                  </a:lnTo>
                  <a:lnTo>
                    <a:pt x="212472" y="206512"/>
                  </a:lnTo>
                  <a:lnTo>
                    <a:pt x="211050" y="207818"/>
                  </a:lnTo>
                  <a:lnTo>
                    <a:pt x="208970" y="208865"/>
                  </a:lnTo>
                  <a:lnTo>
                    <a:pt x="207844" y="210012"/>
                  </a:lnTo>
                  <a:lnTo>
                    <a:pt x="207670" y="211259"/>
                  </a:lnTo>
                  <a:lnTo>
                    <a:pt x="205678" y="212060"/>
                  </a:lnTo>
                  <a:lnTo>
                    <a:pt x="201870" y="212419"/>
                  </a:lnTo>
                  <a:lnTo>
                    <a:pt x="199636" y="213418"/>
                  </a:lnTo>
                  <a:lnTo>
                    <a:pt x="198973" y="215051"/>
                  </a:lnTo>
                  <a:lnTo>
                    <a:pt x="197700" y="216349"/>
                  </a:lnTo>
                  <a:lnTo>
                    <a:pt x="195816" y="217307"/>
                  </a:lnTo>
                  <a:lnTo>
                    <a:pt x="194921" y="218899"/>
                  </a:lnTo>
                  <a:lnTo>
                    <a:pt x="195017" y="221122"/>
                  </a:lnTo>
                  <a:lnTo>
                    <a:pt x="193936" y="223030"/>
                  </a:lnTo>
                  <a:lnTo>
                    <a:pt x="191678" y="224625"/>
                  </a:lnTo>
                  <a:lnTo>
                    <a:pt x="189596" y="224668"/>
                  </a:lnTo>
                  <a:lnTo>
                    <a:pt x="187688" y="223163"/>
                  </a:lnTo>
                  <a:lnTo>
                    <a:pt x="185133" y="222161"/>
                  </a:lnTo>
                  <a:lnTo>
                    <a:pt x="181932" y="221665"/>
                  </a:lnTo>
                  <a:lnTo>
                    <a:pt x="179259" y="222045"/>
                  </a:lnTo>
                  <a:lnTo>
                    <a:pt x="177113" y="223298"/>
                  </a:lnTo>
                  <a:lnTo>
                    <a:pt x="175211" y="225286"/>
                  </a:lnTo>
                  <a:lnTo>
                    <a:pt x="173554" y="228012"/>
                  </a:lnTo>
                  <a:lnTo>
                    <a:pt x="171712" y="228465"/>
                  </a:lnTo>
                  <a:lnTo>
                    <a:pt x="169684" y="226644"/>
                  </a:lnTo>
                  <a:lnTo>
                    <a:pt x="167119" y="226091"/>
                  </a:lnTo>
                  <a:lnTo>
                    <a:pt x="164014" y="226806"/>
                  </a:lnTo>
                  <a:lnTo>
                    <a:pt x="161542" y="226555"/>
                  </a:lnTo>
                  <a:lnTo>
                    <a:pt x="159703" y="225338"/>
                  </a:lnTo>
                  <a:lnTo>
                    <a:pt x="156877" y="225203"/>
                  </a:lnTo>
                  <a:lnTo>
                    <a:pt x="153068" y="226153"/>
                  </a:lnTo>
                  <a:lnTo>
                    <a:pt x="145346" y="225057"/>
                  </a:lnTo>
                  <a:lnTo>
                    <a:pt x="133714" y="221910"/>
                  </a:lnTo>
                  <a:lnTo>
                    <a:pt x="123875" y="220718"/>
                  </a:lnTo>
                  <a:lnTo>
                    <a:pt x="111810" y="221848"/>
                  </a:lnTo>
                  <a:lnTo>
                    <a:pt x="110790" y="218580"/>
                  </a:lnTo>
                  <a:lnTo>
                    <a:pt x="111430" y="216813"/>
                  </a:lnTo>
                  <a:lnTo>
                    <a:pt x="113389" y="215482"/>
                  </a:lnTo>
                  <a:lnTo>
                    <a:pt x="114618" y="213976"/>
                  </a:lnTo>
                  <a:lnTo>
                    <a:pt x="115115" y="212290"/>
                  </a:lnTo>
                  <a:lnTo>
                    <a:pt x="116467" y="211005"/>
                  </a:lnTo>
                  <a:lnTo>
                    <a:pt x="118674" y="210123"/>
                  </a:lnTo>
                  <a:lnTo>
                    <a:pt x="119611" y="209227"/>
                  </a:lnTo>
                  <a:lnTo>
                    <a:pt x="119276" y="208323"/>
                  </a:lnTo>
                  <a:lnTo>
                    <a:pt x="119746" y="207521"/>
                  </a:lnTo>
                  <a:lnTo>
                    <a:pt x="121017" y="206825"/>
                  </a:lnTo>
                  <a:lnTo>
                    <a:pt x="121739" y="205729"/>
                  </a:lnTo>
                  <a:lnTo>
                    <a:pt x="121910" y="204232"/>
                  </a:lnTo>
                  <a:lnTo>
                    <a:pt x="122388" y="203490"/>
                  </a:lnTo>
                  <a:lnTo>
                    <a:pt x="123238" y="202936"/>
                  </a:lnTo>
                  <a:lnTo>
                    <a:pt x="123331" y="201903"/>
                  </a:lnTo>
                  <a:lnTo>
                    <a:pt x="122854" y="198697"/>
                  </a:lnTo>
                  <a:lnTo>
                    <a:pt x="122914" y="196068"/>
                  </a:lnTo>
                  <a:lnTo>
                    <a:pt x="123509" y="194023"/>
                  </a:lnTo>
                  <a:lnTo>
                    <a:pt x="124250" y="192784"/>
                  </a:lnTo>
                  <a:lnTo>
                    <a:pt x="124776" y="192477"/>
                  </a:lnTo>
                  <a:lnTo>
                    <a:pt x="125262" y="191743"/>
                  </a:lnTo>
                  <a:lnTo>
                    <a:pt x="125453" y="190507"/>
                  </a:lnTo>
                  <a:lnTo>
                    <a:pt x="126247" y="189357"/>
                  </a:lnTo>
                  <a:lnTo>
                    <a:pt x="130096" y="186990"/>
                  </a:lnTo>
                  <a:lnTo>
                    <a:pt x="131547" y="185708"/>
                  </a:lnTo>
                  <a:lnTo>
                    <a:pt x="131668" y="184540"/>
                  </a:lnTo>
                  <a:lnTo>
                    <a:pt x="132248" y="182956"/>
                  </a:lnTo>
                  <a:lnTo>
                    <a:pt x="134536" y="179550"/>
                  </a:lnTo>
                  <a:lnTo>
                    <a:pt x="135237" y="177955"/>
                  </a:lnTo>
                  <a:lnTo>
                    <a:pt x="135301" y="177156"/>
                  </a:lnTo>
                  <a:lnTo>
                    <a:pt x="136110" y="176331"/>
                  </a:lnTo>
                  <a:lnTo>
                    <a:pt x="138864" y="174439"/>
                  </a:lnTo>
                  <a:lnTo>
                    <a:pt x="140361" y="172655"/>
                  </a:lnTo>
                  <a:lnTo>
                    <a:pt x="140597" y="170985"/>
                  </a:lnTo>
                  <a:lnTo>
                    <a:pt x="139933" y="169088"/>
                  </a:lnTo>
                  <a:lnTo>
                    <a:pt x="138365" y="166969"/>
                  </a:lnTo>
                  <a:lnTo>
                    <a:pt x="133452" y="161664"/>
                  </a:lnTo>
                  <a:lnTo>
                    <a:pt x="129635" y="159254"/>
                  </a:lnTo>
                  <a:lnTo>
                    <a:pt x="124753" y="157262"/>
                  </a:lnTo>
                  <a:lnTo>
                    <a:pt x="121539" y="156617"/>
                  </a:lnTo>
                  <a:lnTo>
                    <a:pt x="119994" y="157316"/>
                  </a:lnTo>
                  <a:lnTo>
                    <a:pt x="118427" y="156768"/>
                  </a:lnTo>
                  <a:lnTo>
                    <a:pt x="116841" y="154968"/>
                  </a:lnTo>
                  <a:lnTo>
                    <a:pt x="114165" y="153551"/>
                  </a:lnTo>
                  <a:lnTo>
                    <a:pt x="108517" y="151997"/>
                  </a:lnTo>
                  <a:lnTo>
                    <a:pt x="95716" y="145798"/>
                  </a:lnTo>
                  <a:lnTo>
                    <a:pt x="90584" y="142803"/>
                  </a:lnTo>
                  <a:lnTo>
                    <a:pt x="88859" y="140954"/>
                  </a:lnTo>
                  <a:lnTo>
                    <a:pt x="84073" y="137632"/>
                  </a:lnTo>
                  <a:lnTo>
                    <a:pt x="76228" y="132845"/>
                  </a:lnTo>
                  <a:lnTo>
                    <a:pt x="70208" y="130513"/>
                  </a:lnTo>
                  <a:lnTo>
                    <a:pt x="66011" y="130646"/>
                  </a:lnTo>
                  <a:lnTo>
                    <a:pt x="59291" y="129253"/>
                  </a:lnTo>
                  <a:lnTo>
                    <a:pt x="50048" y="126338"/>
                  </a:lnTo>
                  <a:lnTo>
                    <a:pt x="44713" y="123508"/>
                  </a:lnTo>
                  <a:lnTo>
                    <a:pt x="43281" y="120766"/>
                  </a:lnTo>
                  <a:lnTo>
                    <a:pt x="39864" y="118019"/>
                  </a:lnTo>
                  <a:lnTo>
                    <a:pt x="34460" y="115269"/>
                  </a:lnTo>
                  <a:lnTo>
                    <a:pt x="31653" y="113458"/>
                  </a:lnTo>
                  <a:lnTo>
                    <a:pt x="31445" y="112586"/>
                  </a:lnTo>
                  <a:lnTo>
                    <a:pt x="29844" y="111453"/>
                  </a:lnTo>
                  <a:lnTo>
                    <a:pt x="26845" y="110052"/>
                  </a:lnTo>
                  <a:lnTo>
                    <a:pt x="23556" y="107656"/>
                  </a:lnTo>
                  <a:lnTo>
                    <a:pt x="19977" y="104264"/>
                  </a:lnTo>
                  <a:lnTo>
                    <a:pt x="16148" y="99018"/>
                  </a:lnTo>
                  <a:lnTo>
                    <a:pt x="12070" y="91915"/>
                  </a:lnTo>
                  <a:lnTo>
                    <a:pt x="7695" y="87127"/>
                  </a:lnTo>
                  <a:lnTo>
                    <a:pt x="3023" y="84653"/>
                  </a:lnTo>
                  <a:lnTo>
                    <a:pt x="690" y="83017"/>
                  </a:lnTo>
                  <a:lnTo>
                    <a:pt x="698" y="82219"/>
                  </a:lnTo>
                  <a:lnTo>
                    <a:pt x="0" y="81450"/>
                  </a:lnTo>
                  <a:lnTo>
                    <a:pt x="620" y="80076"/>
                  </a:lnTo>
                  <a:lnTo>
                    <a:pt x="2322" y="74679"/>
                  </a:lnTo>
                  <a:lnTo>
                    <a:pt x="4784" y="66847"/>
                  </a:lnTo>
                  <a:lnTo>
                    <a:pt x="7337" y="58735"/>
                  </a:lnTo>
                  <a:lnTo>
                    <a:pt x="10343" y="49182"/>
                  </a:lnTo>
                  <a:lnTo>
                    <a:pt x="10347" y="42406"/>
                  </a:lnTo>
                  <a:lnTo>
                    <a:pt x="10353" y="35268"/>
                  </a:lnTo>
                  <a:lnTo>
                    <a:pt x="14627" y="29393"/>
                  </a:lnTo>
                  <a:lnTo>
                    <a:pt x="17662" y="25224"/>
                  </a:lnTo>
                  <a:lnTo>
                    <a:pt x="20284" y="21254"/>
                  </a:lnTo>
                  <a:lnTo>
                    <a:pt x="22938" y="14459"/>
                  </a:lnTo>
                  <a:lnTo>
                    <a:pt x="24708" y="9922"/>
                  </a:lnTo>
                  <a:lnTo>
                    <a:pt x="31479" y="8848"/>
                  </a:lnTo>
                  <a:lnTo>
                    <a:pt x="42970" y="6487"/>
                  </a:lnTo>
                  <a:lnTo>
                    <a:pt x="48696" y="5313"/>
                  </a:lnTo>
                  <a:lnTo>
                    <a:pt x="60777" y="2833"/>
                  </a:lnTo>
                  <a:lnTo>
                    <a:pt x="73053" y="313"/>
                  </a:lnTo>
                  <a:lnTo>
                    <a:pt x="85944" y="153"/>
                  </a:lnTo>
                  <a:lnTo>
                    <a:pt x="98389" y="0"/>
                  </a:lnTo>
                  <a:lnTo>
                    <a:pt x="108044" y="5637"/>
                  </a:lnTo>
                  <a:lnTo>
                    <a:pt x="115420" y="9944"/>
                  </a:lnTo>
                  <a:lnTo>
                    <a:pt x="123545" y="14691"/>
                  </a:lnTo>
                  <a:lnTo>
                    <a:pt x="124101" y="15714"/>
                  </a:lnTo>
                  <a:lnTo>
                    <a:pt x="124657" y="1969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8"/>
            <p:cNvSpPr/>
            <p:nvPr/>
          </p:nvSpPr>
          <p:spPr>
            <a:xfrm>
              <a:off x="7504704" y="2572608"/>
              <a:ext cx="9048" cy="10405"/>
            </a:xfrm>
            <a:custGeom>
              <a:avLst/>
              <a:pathLst>
                <a:path w="9048" h="10405">
                  <a:moveTo>
                    <a:pt x="1303" y="10405"/>
                  </a:moveTo>
                  <a:lnTo>
                    <a:pt x="396" y="8085"/>
                  </a:lnTo>
                  <a:lnTo>
                    <a:pt x="0" y="7247"/>
                  </a:lnTo>
                  <a:lnTo>
                    <a:pt x="5227" y="2793"/>
                  </a:lnTo>
                  <a:lnTo>
                    <a:pt x="7715" y="0"/>
                  </a:lnTo>
                  <a:lnTo>
                    <a:pt x="9007" y="1194"/>
                  </a:lnTo>
                  <a:lnTo>
                    <a:pt x="9048" y="1636"/>
                  </a:lnTo>
                  <a:lnTo>
                    <a:pt x="4201" y="6138"/>
                  </a:lnTo>
                  <a:lnTo>
                    <a:pt x="4150" y="806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29"/>
            <p:cNvSpPr/>
            <p:nvPr/>
          </p:nvSpPr>
          <p:spPr>
            <a:xfrm>
              <a:off x="7523346" y="2546368"/>
              <a:ext cx="19324" cy="32693"/>
            </a:xfrm>
            <a:custGeom>
              <a:avLst/>
              <a:pathLst>
                <a:path w="19324" h="32693">
                  <a:moveTo>
                    <a:pt x="15967" y="29157"/>
                  </a:moveTo>
                  <a:lnTo>
                    <a:pt x="14810" y="29057"/>
                  </a:lnTo>
                  <a:lnTo>
                    <a:pt x="11161" y="30718"/>
                  </a:lnTo>
                  <a:lnTo>
                    <a:pt x="6312" y="32282"/>
                  </a:lnTo>
                  <a:lnTo>
                    <a:pt x="968" y="32693"/>
                  </a:lnTo>
                  <a:lnTo>
                    <a:pt x="213" y="32228"/>
                  </a:lnTo>
                  <a:lnTo>
                    <a:pt x="0" y="31435"/>
                  </a:lnTo>
                  <a:lnTo>
                    <a:pt x="1559" y="27574"/>
                  </a:lnTo>
                  <a:lnTo>
                    <a:pt x="2161" y="25758"/>
                  </a:lnTo>
                  <a:lnTo>
                    <a:pt x="4474" y="23797"/>
                  </a:lnTo>
                  <a:lnTo>
                    <a:pt x="7755" y="22105"/>
                  </a:lnTo>
                  <a:lnTo>
                    <a:pt x="9145" y="21676"/>
                  </a:lnTo>
                  <a:lnTo>
                    <a:pt x="8989" y="20949"/>
                  </a:lnTo>
                  <a:lnTo>
                    <a:pt x="7029" y="19832"/>
                  </a:lnTo>
                  <a:lnTo>
                    <a:pt x="4987" y="19246"/>
                  </a:lnTo>
                  <a:lnTo>
                    <a:pt x="3046" y="19830"/>
                  </a:lnTo>
                  <a:lnTo>
                    <a:pt x="2442" y="19650"/>
                  </a:lnTo>
                  <a:lnTo>
                    <a:pt x="2239" y="19154"/>
                  </a:lnTo>
                  <a:lnTo>
                    <a:pt x="2917" y="18459"/>
                  </a:lnTo>
                  <a:lnTo>
                    <a:pt x="3232" y="17164"/>
                  </a:lnTo>
                  <a:lnTo>
                    <a:pt x="2930" y="15000"/>
                  </a:lnTo>
                  <a:lnTo>
                    <a:pt x="2725" y="12361"/>
                  </a:lnTo>
                  <a:lnTo>
                    <a:pt x="2299" y="10320"/>
                  </a:lnTo>
                  <a:lnTo>
                    <a:pt x="3502" y="7001"/>
                  </a:lnTo>
                  <a:lnTo>
                    <a:pt x="3807" y="5422"/>
                  </a:lnTo>
                  <a:lnTo>
                    <a:pt x="5313" y="2044"/>
                  </a:lnTo>
                  <a:lnTo>
                    <a:pt x="8856" y="0"/>
                  </a:lnTo>
                  <a:lnTo>
                    <a:pt x="11911" y="593"/>
                  </a:lnTo>
                  <a:lnTo>
                    <a:pt x="13522" y="744"/>
                  </a:lnTo>
                  <a:lnTo>
                    <a:pt x="14202" y="1144"/>
                  </a:lnTo>
                  <a:lnTo>
                    <a:pt x="14642" y="2315"/>
                  </a:lnTo>
                  <a:lnTo>
                    <a:pt x="16901" y="3668"/>
                  </a:lnTo>
                  <a:lnTo>
                    <a:pt x="18755" y="3838"/>
                  </a:lnTo>
                  <a:lnTo>
                    <a:pt x="19324" y="8194"/>
                  </a:lnTo>
                  <a:lnTo>
                    <a:pt x="18294" y="11921"/>
                  </a:lnTo>
                  <a:lnTo>
                    <a:pt x="18202" y="15185"/>
                  </a:lnTo>
                  <a:lnTo>
                    <a:pt x="18963" y="21247"/>
                  </a:lnTo>
                  <a:lnTo>
                    <a:pt x="17317" y="23822"/>
                  </a:lnTo>
                  <a:lnTo>
                    <a:pt x="16378" y="268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0"/>
            <p:cNvSpPr/>
            <p:nvPr/>
          </p:nvSpPr>
          <p:spPr>
            <a:xfrm>
              <a:off x="2730481" y="4019413"/>
              <a:ext cx="1727" cy="2892"/>
            </a:xfrm>
            <a:custGeom>
              <a:avLst/>
              <a:pathLst>
                <a:path w="1727" h="2892">
                  <a:moveTo>
                    <a:pt x="1727" y="2377"/>
                  </a:moveTo>
                  <a:lnTo>
                    <a:pt x="925" y="2892"/>
                  </a:lnTo>
                  <a:lnTo>
                    <a:pt x="1225" y="2194"/>
                  </a:lnTo>
                  <a:lnTo>
                    <a:pt x="607" y="661"/>
                  </a:lnTo>
                  <a:lnTo>
                    <a:pt x="0" y="439"/>
                  </a:lnTo>
                  <a:lnTo>
                    <a:pt x="607" y="0"/>
                  </a:lnTo>
                  <a:lnTo>
                    <a:pt x="1476" y="116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1"/>
            <p:cNvSpPr/>
            <p:nvPr/>
          </p:nvSpPr>
          <p:spPr>
            <a:xfrm>
              <a:off x="2788232" y="3955633"/>
              <a:ext cx="5101" cy="2849"/>
            </a:xfrm>
            <a:custGeom>
              <a:avLst/>
              <a:pathLst>
                <a:path w="5101" h="2849">
                  <a:moveTo>
                    <a:pt x="5101" y="2242"/>
                  </a:moveTo>
                  <a:lnTo>
                    <a:pt x="4544" y="2849"/>
                  </a:lnTo>
                  <a:lnTo>
                    <a:pt x="4490" y="2266"/>
                  </a:lnTo>
                  <a:lnTo>
                    <a:pt x="3716" y="1980"/>
                  </a:lnTo>
                  <a:lnTo>
                    <a:pt x="2642" y="1395"/>
                  </a:lnTo>
                  <a:lnTo>
                    <a:pt x="1183" y="715"/>
                  </a:lnTo>
                  <a:lnTo>
                    <a:pt x="393" y="604"/>
                  </a:lnTo>
                  <a:lnTo>
                    <a:pt x="0" y="210"/>
                  </a:lnTo>
                  <a:lnTo>
                    <a:pt x="547" y="0"/>
                  </a:lnTo>
                  <a:lnTo>
                    <a:pt x="1447" y="307"/>
                  </a:lnTo>
                  <a:lnTo>
                    <a:pt x="2712" y="928"/>
                  </a:lnTo>
                  <a:lnTo>
                    <a:pt x="4169" y="155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2"/>
            <p:cNvSpPr/>
            <p:nvPr/>
          </p:nvSpPr>
          <p:spPr>
            <a:xfrm>
              <a:off x="2669317" y="3952068"/>
              <a:ext cx="3035" cy="2264"/>
            </a:xfrm>
            <a:custGeom>
              <a:avLst/>
              <a:pathLst>
                <a:path w="3035" h="2264">
                  <a:moveTo>
                    <a:pt x="2663" y="1262"/>
                  </a:moveTo>
                  <a:lnTo>
                    <a:pt x="3035" y="2264"/>
                  </a:lnTo>
                  <a:lnTo>
                    <a:pt x="2368" y="1794"/>
                  </a:lnTo>
                  <a:lnTo>
                    <a:pt x="234" y="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3"/>
            <p:cNvSpPr/>
            <p:nvPr/>
          </p:nvSpPr>
          <p:spPr>
            <a:xfrm>
              <a:off x="2771954" y="3950166"/>
              <a:ext cx="2659" cy="2641"/>
            </a:xfrm>
            <a:custGeom>
              <a:avLst/>
              <a:pathLst>
                <a:path w="2659" h="2641">
                  <a:moveTo>
                    <a:pt x="2648" y="2118"/>
                  </a:moveTo>
                  <a:lnTo>
                    <a:pt x="2659" y="2641"/>
                  </a:lnTo>
                  <a:lnTo>
                    <a:pt x="0" y="0"/>
                  </a:lnTo>
                  <a:lnTo>
                    <a:pt x="1048" y="20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4"/>
            <p:cNvSpPr/>
            <p:nvPr/>
          </p:nvSpPr>
          <p:spPr>
            <a:xfrm>
              <a:off x="2664017" y="3944469"/>
              <a:ext cx="4167" cy="4358"/>
            </a:xfrm>
            <a:custGeom>
              <a:avLst/>
              <a:pathLst>
                <a:path w="4167" h="4358">
                  <a:moveTo>
                    <a:pt x="3969" y="3597"/>
                  </a:moveTo>
                  <a:lnTo>
                    <a:pt x="4167" y="4358"/>
                  </a:lnTo>
                  <a:lnTo>
                    <a:pt x="3135" y="3856"/>
                  </a:lnTo>
                  <a:lnTo>
                    <a:pt x="2157" y="2453"/>
                  </a:lnTo>
                  <a:lnTo>
                    <a:pt x="411" y="715"/>
                  </a:lnTo>
                  <a:lnTo>
                    <a:pt x="0" y="0"/>
                  </a:lnTo>
                  <a:lnTo>
                    <a:pt x="1336" y="680"/>
                  </a:lnTo>
                  <a:lnTo>
                    <a:pt x="2217" y="169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5"/>
            <p:cNvSpPr/>
            <p:nvPr/>
          </p:nvSpPr>
          <p:spPr>
            <a:xfrm>
              <a:off x="2667388" y="3933707"/>
              <a:ext cx="5895" cy="5691"/>
            </a:xfrm>
            <a:custGeom>
              <a:avLst/>
              <a:pathLst>
                <a:path w="5895" h="5691">
                  <a:moveTo>
                    <a:pt x="1165" y="5165"/>
                  </a:moveTo>
                  <a:lnTo>
                    <a:pt x="1302" y="5691"/>
                  </a:lnTo>
                  <a:lnTo>
                    <a:pt x="296" y="5621"/>
                  </a:lnTo>
                  <a:lnTo>
                    <a:pt x="0" y="5440"/>
                  </a:lnTo>
                  <a:lnTo>
                    <a:pt x="23" y="4458"/>
                  </a:lnTo>
                  <a:lnTo>
                    <a:pt x="754" y="3268"/>
                  </a:lnTo>
                  <a:lnTo>
                    <a:pt x="1324" y="2264"/>
                  </a:lnTo>
                  <a:lnTo>
                    <a:pt x="2490" y="1327"/>
                  </a:lnTo>
                  <a:lnTo>
                    <a:pt x="4569" y="388"/>
                  </a:lnTo>
                  <a:lnTo>
                    <a:pt x="5575" y="0"/>
                  </a:lnTo>
                  <a:lnTo>
                    <a:pt x="5895" y="229"/>
                  </a:lnTo>
                  <a:lnTo>
                    <a:pt x="5513" y="369"/>
                  </a:lnTo>
                  <a:lnTo>
                    <a:pt x="2079" y="2331"/>
                  </a:lnTo>
                  <a:lnTo>
                    <a:pt x="1005" y="3702"/>
                  </a:lnTo>
                  <a:lnTo>
                    <a:pt x="526" y="4663"/>
                  </a:lnTo>
                  <a:lnTo>
                    <a:pt x="616" y="496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6"/>
            <p:cNvSpPr/>
            <p:nvPr/>
          </p:nvSpPr>
          <p:spPr>
            <a:xfrm>
              <a:off x="2424666" y="3928917"/>
              <a:ext cx="13378" cy="10111"/>
            </a:xfrm>
            <a:custGeom>
              <a:avLst/>
              <a:pathLst>
                <a:path w="13378" h="10111">
                  <a:moveTo>
                    <a:pt x="8662" y="5351"/>
                  </a:moveTo>
                  <a:lnTo>
                    <a:pt x="12637" y="6638"/>
                  </a:lnTo>
                  <a:lnTo>
                    <a:pt x="13378" y="8724"/>
                  </a:lnTo>
                  <a:lnTo>
                    <a:pt x="12524" y="10111"/>
                  </a:lnTo>
                  <a:lnTo>
                    <a:pt x="10514" y="9768"/>
                  </a:lnTo>
                  <a:lnTo>
                    <a:pt x="9520" y="9010"/>
                  </a:lnTo>
                  <a:lnTo>
                    <a:pt x="8121" y="6522"/>
                  </a:lnTo>
                  <a:lnTo>
                    <a:pt x="4236" y="7083"/>
                  </a:lnTo>
                  <a:lnTo>
                    <a:pt x="1550" y="6592"/>
                  </a:lnTo>
                  <a:lnTo>
                    <a:pt x="60" y="3348"/>
                  </a:lnTo>
                  <a:lnTo>
                    <a:pt x="0" y="1875"/>
                  </a:lnTo>
                  <a:lnTo>
                    <a:pt x="651" y="974"/>
                  </a:lnTo>
                  <a:lnTo>
                    <a:pt x="3506" y="0"/>
                  </a:lnTo>
                  <a:lnTo>
                    <a:pt x="7069" y="717"/>
                  </a:lnTo>
                  <a:lnTo>
                    <a:pt x="8426" y="25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7"/>
            <p:cNvSpPr/>
            <p:nvPr/>
          </p:nvSpPr>
          <p:spPr>
            <a:xfrm>
              <a:off x="2417017" y="3928175"/>
              <a:ext cx="3575" cy="2806"/>
            </a:xfrm>
            <a:custGeom>
              <a:avLst/>
              <a:pathLst>
                <a:path w="3575" h="2806">
                  <a:moveTo>
                    <a:pt x="2712" y="2086"/>
                  </a:moveTo>
                  <a:lnTo>
                    <a:pt x="1848" y="2806"/>
                  </a:lnTo>
                  <a:lnTo>
                    <a:pt x="697" y="2301"/>
                  </a:lnTo>
                  <a:lnTo>
                    <a:pt x="185" y="1608"/>
                  </a:lnTo>
                  <a:lnTo>
                    <a:pt x="0" y="874"/>
                  </a:lnTo>
                  <a:lnTo>
                    <a:pt x="267" y="0"/>
                  </a:lnTo>
                  <a:lnTo>
                    <a:pt x="2847" y="121"/>
                  </a:lnTo>
                  <a:lnTo>
                    <a:pt x="3575" y="50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8"/>
            <p:cNvSpPr/>
            <p:nvPr/>
          </p:nvSpPr>
          <p:spPr>
            <a:xfrm>
              <a:off x="2373530" y="3908005"/>
              <a:ext cx="3343" cy="3859"/>
            </a:xfrm>
            <a:custGeom>
              <a:avLst/>
              <a:pathLst>
                <a:path w="3343" h="3859">
                  <a:moveTo>
                    <a:pt x="2091" y="3815"/>
                  </a:moveTo>
                  <a:lnTo>
                    <a:pt x="995" y="3859"/>
                  </a:lnTo>
                  <a:lnTo>
                    <a:pt x="0" y="3427"/>
                  </a:lnTo>
                  <a:lnTo>
                    <a:pt x="250" y="582"/>
                  </a:lnTo>
                  <a:lnTo>
                    <a:pt x="517" y="0"/>
                  </a:lnTo>
                  <a:lnTo>
                    <a:pt x="2053" y="960"/>
                  </a:lnTo>
                  <a:lnTo>
                    <a:pt x="3343" y="344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39"/>
            <p:cNvSpPr/>
            <p:nvPr/>
          </p:nvSpPr>
          <p:spPr>
            <a:xfrm>
              <a:off x="2592800" y="3904486"/>
              <a:ext cx="4546" cy="1562"/>
            </a:xfrm>
            <a:custGeom>
              <a:avLst/>
              <a:pathLst>
                <a:path w="4546" h="1562">
                  <a:moveTo>
                    <a:pt x="3043" y="205"/>
                  </a:moveTo>
                  <a:lnTo>
                    <a:pt x="4546" y="1562"/>
                  </a:lnTo>
                  <a:lnTo>
                    <a:pt x="2546" y="639"/>
                  </a:lnTo>
                  <a:lnTo>
                    <a:pt x="0" y="242"/>
                  </a:lnTo>
                  <a:lnTo>
                    <a:pt x="970" y="0"/>
                  </a:lnTo>
                  <a:lnTo>
                    <a:pt x="2376" y="3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0"/>
            <p:cNvSpPr/>
            <p:nvPr/>
          </p:nvSpPr>
          <p:spPr>
            <a:xfrm>
              <a:off x="2588469" y="3903617"/>
              <a:ext cx="3766" cy="1646"/>
            </a:xfrm>
            <a:custGeom>
              <a:avLst/>
              <a:pathLst>
                <a:path w="3766" h="1646">
                  <a:moveTo>
                    <a:pt x="3766" y="1489"/>
                  </a:moveTo>
                  <a:lnTo>
                    <a:pt x="2674" y="1646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2559" y="102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1"/>
            <p:cNvSpPr/>
            <p:nvPr/>
          </p:nvSpPr>
          <p:spPr>
            <a:xfrm>
              <a:off x="2372786" y="3903428"/>
              <a:ext cx="2053" cy="2517"/>
            </a:xfrm>
            <a:custGeom>
              <a:avLst/>
              <a:pathLst>
                <a:path w="2053" h="2517">
                  <a:moveTo>
                    <a:pt x="1265" y="2307"/>
                  </a:moveTo>
                  <a:lnTo>
                    <a:pt x="759" y="2517"/>
                  </a:lnTo>
                  <a:lnTo>
                    <a:pt x="228" y="2015"/>
                  </a:lnTo>
                  <a:lnTo>
                    <a:pt x="0" y="1244"/>
                  </a:lnTo>
                  <a:lnTo>
                    <a:pt x="183" y="0"/>
                  </a:lnTo>
                  <a:lnTo>
                    <a:pt x="1519" y="820"/>
                  </a:lnTo>
                  <a:lnTo>
                    <a:pt x="2053" y="136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2"/>
            <p:cNvSpPr/>
            <p:nvPr/>
          </p:nvSpPr>
          <p:spPr>
            <a:xfrm>
              <a:off x="2535788" y="3889754"/>
              <a:ext cx="3636" cy="7394"/>
            </a:xfrm>
            <a:custGeom>
              <a:avLst/>
              <a:pathLst>
                <a:path w="3636" h="7394">
                  <a:moveTo>
                    <a:pt x="3513" y="6924"/>
                  </a:moveTo>
                  <a:lnTo>
                    <a:pt x="3636" y="7394"/>
                  </a:lnTo>
                  <a:lnTo>
                    <a:pt x="3069" y="7367"/>
                  </a:lnTo>
                  <a:lnTo>
                    <a:pt x="2044" y="5966"/>
                  </a:lnTo>
                  <a:lnTo>
                    <a:pt x="1677" y="4752"/>
                  </a:lnTo>
                  <a:lnTo>
                    <a:pt x="1025" y="3378"/>
                  </a:lnTo>
                  <a:lnTo>
                    <a:pt x="129" y="2377"/>
                  </a:lnTo>
                  <a:lnTo>
                    <a:pt x="28" y="1454"/>
                  </a:lnTo>
                  <a:lnTo>
                    <a:pt x="0" y="0"/>
                  </a:lnTo>
                  <a:lnTo>
                    <a:pt x="1014" y="2229"/>
                  </a:lnTo>
                  <a:lnTo>
                    <a:pt x="1975" y="4018"/>
                  </a:lnTo>
                  <a:lnTo>
                    <a:pt x="2675" y="54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3"/>
            <p:cNvSpPr/>
            <p:nvPr/>
          </p:nvSpPr>
          <p:spPr>
            <a:xfrm>
              <a:off x="2621017" y="3888057"/>
              <a:ext cx="1337" cy="2469"/>
            </a:xfrm>
            <a:custGeom>
              <a:avLst/>
              <a:pathLst>
                <a:path w="1337" h="2469">
                  <a:moveTo>
                    <a:pt x="491" y="2169"/>
                  </a:moveTo>
                  <a:lnTo>
                    <a:pt x="0" y="2469"/>
                  </a:lnTo>
                  <a:lnTo>
                    <a:pt x="628" y="275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4"/>
            <p:cNvSpPr/>
            <p:nvPr/>
          </p:nvSpPr>
          <p:spPr>
            <a:xfrm>
              <a:off x="2548308" y="3880852"/>
              <a:ext cx="3022" cy="3980"/>
            </a:xfrm>
            <a:custGeom>
              <a:avLst/>
              <a:pathLst>
                <a:path w="3022" h="3980">
                  <a:moveTo>
                    <a:pt x="3022" y="2736"/>
                  </a:moveTo>
                  <a:lnTo>
                    <a:pt x="2847" y="3980"/>
                  </a:lnTo>
                  <a:lnTo>
                    <a:pt x="2330" y="2779"/>
                  </a:lnTo>
                  <a:lnTo>
                    <a:pt x="629" y="858"/>
                  </a:lnTo>
                  <a:lnTo>
                    <a:pt x="0" y="0"/>
                  </a:lnTo>
                  <a:lnTo>
                    <a:pt x="751" y="13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5"/>
            <p:cNvSpPr/>
            <p:nvPr/>
          </p:nvSpPr>
          <p:spPr>
            <a:xfrm>
              <a:off x="2727109" y="3733523"/>
              <a:ext cx="1821" cy="2952"/>
            </a:xfrm>
            <a:custGeom>
              <a:avLst/>
              <a:pathLst>
                <a:path w="1821" h="2952">
                  <a:moveTo>
                    <a:pt x="1084" y="2480"/>
                  </a:moveTo>
                  <a:lnTo>
                    <a:pt x="72" y="2952"/>
                  </a:lnTo>
                  <a:lnTo>
                    <a:pt x="0" y="0"/>
                  </a:lnTo>
                  <a:lnTo>
                    <a:pt x="1311" y="561"/>
                  </a:lnTo>
                  <a:lnTo>
                    <a:pt x="1821" y="1033"/>
                  </a:lnTo>
                  <a:lnTo>
                    <a:pt x="1603" y="184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6"/>
            <p:cNvSpPr/>
            <p:nvPr/>
          </p:nvSpPr>
          <p:spPr>
            <a:xfrm>
              <a:off x="2714844" y="3719425"/>
              <a:ext cx="2059" cy="2601"/>
            </a:xfrm>
            <a:custGeom>
              <a:avLst/>
              <a:pathLst>
                <a:path w="2059" h="2601">
                  <a:moveTo>
                    <a:pt x="2059" y="439"/>
                  </a:moveTo>
                  <a:lnTo>
                    <a:pt x="6" y="2601"/>
                  </a:lnTo>
                  <a:lnTo>
                    <a:pt x="0" y="299"/>
                  </a:lnTo>
                  <a:lnTo>
                    <a:pt x="739" y="0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7"/>
            <p:cNvSpPr/>
            <p:nvPr/>
          </p:nvSpPr>
          <p:spPr>
            <a:xfrm>
              <a:off x="2713954" y="3713340"/>
              <a:ext cx="9371" cy="4158"/>
            </a:xfrm>
            <a:custGeom>
              <a:avLst/>
              <a:pathLst>
                <a:path w="9371" h="4158">
                  <a:moveTo>
                    <a:pt x="3927" y="0"/>
                  </a:moveTo>
                  <a:lnTo>
                    <a:pt x="8068" y="1435"/>
                  </a:lnTo>
                  <a:lnTo>
                    <a:pt x="9371" y="1281"/>
                  </a:lnTo>
                  <a:lnTo>
                    <a:pt x="8055" y="2698"/>
                  </a:lnTo>
                  <a:lnTo>
                    <a:pt x="3929" y="3467"/>
                  </a:lnTo>
                  <a:lnTo>
                    <a:pt x="2564" y="4158"/>
                  </a:lnTo>
                  <a:lnTo>
                    <a:pt x="894" y="3710"/>
                  </a:lnTo>
                  <a:lnTo>
                    <a:pt x="0" y="207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8"/>
            <p:cNvSpPr/>
            <p:nvPr/>
          </p:nvSpPr>
          <p:spPr>
            <a:xfrm>
              <a:off x="2686929" y="3703196"/>
              <a:ext cx="3130" cy="3205"/>
            </a:xfrm>
            <a:custGeom>
              <a:avLst/>
              <a:pathLst>
                <a:path w="3130" h="3205">
                  <a:moveTo>
                    <a:pt x="1900" y="2704"/>
                  </a:moveTo>
                  <a:lnTo>
                    <a:pt x="1299" y="3205"/>
                  </a:lnTo>
                  <a:lnTo>
                    <a:pt x="175" y="1554"/>
                  </a:lnTo>
                  <a:lnTo>
                    <a:pt x="0" y="863"/>
                  </a:lnTo>
                  <a:lnTo>
                    <a:pt x="2029" y="0"/>
                  </a:lnTo>
                  <a:lnTo>
                    <a:pt x="3130" y="45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49"/>
            <p:cNvSpPr/>
            <p:nvPr/>
          </p:nvSpPr>
          <p:spPr>
            <a:xfrm>
              <a:off x="2701095" y="3690261"/>
              <a:ext cx="3411" cy="2428"/>
            </a:xfrm>
            <a:custGeom>
              <a:avLst/>
              <a:pathLst>
                <a:path w="3411" h="2428">
                  <a:moveTo>
                    <a:pt x="2088" y="2215"/>
                  </a:moveTo>
                  <a:lnTo>
                    <a:pt x="298" y="2428"/>
                  </a:lnTo>
                  <a:lnTo>
                    <a:pt x="0" y="1063"/>
                  </a:lnTo>
                  <a:lnTo>
                    <a:pt x="553" y="340"/>
                  </a:lnTo>
                  <a:lnTo>
                    <a:pt x="1321" y="0"/>
                  </a:lnTo>
                  <a:lnTo>
                    <a:pt x="2686" y="423"/>
                  </a:lnTo>
                  <a:lnTo>
                    <a:pt x="3411" y="1022"/>
                  </a:lnTo>
                  <a:lnTo>
                    <a:pt x="3368" y="153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0"/>
            <p:cNvSpPr/>
            <p:nvPr/>
          </p:nvSpPr>
          <p:spPr>
            <a:xfrm>
              <a:off x="2683937" y="3688091"/>
              <a:ext cx="5775" cy="4212"/>
            </a:xfrm>
            <a:custGeom>
              <a:avLst/>
              <a:pathLst>
                <a:path w="5775" h="4212">
                  <a:moveTo>
                    <a:pt x="4976" y="3562"/>
                  </a:moveTo>
                  <a:lnTo>
                    <a:pt x="2269" y="4212"/>
                  </a:lnTo>
                  <a:lnTo>
                    <a:pt x="974" y="4093"/>
                  </a:lnTo>
                  <a:lnTo>
                    <a:pt x="0" y="1837"/>
                  </a:lnTo>
                  <a:lnTo>
                    <a:pt x="349" y="442"/>
                  </a:lnTo>
                  <a:lnTo>
                    <a:pt x="781" y="0"/>
                  </a:lnTo>
                  <a:lnTo>
                    <a:pt x="5389" y="550"/>
                  </a:lnTo>
                  <a:lnTo>
                    <a:pt x="5775" y="1573"/>
                  </a:lnTo>
                  <a:lnTo>
                    <a:pt x="5707" y="254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1"/>
            <p:cNvSpPr/>
            <p:nvPr/>
          </p:nvSpPr>
          <p:spPr>
            <a:xfrm>
              <a:off x="7962224" y="2722704"/>
              <a:ext cx="23607" cy="43899"/>
            </a:xfrm>
            <a:custGeom>
              <a:avLst/>
              <a:pathLst>
                <a:path w="23607" h="43899">
                  <a:moveTo>
                    <a:pt x="14186" y="42723"/>
                  </a:moveTo>
                  <a:lnTo>
                    <a:pt x="11701" y="43290"/>
                  </a:lnTo>
                  <a:lnTo>
                    <a:pt x="9361" y="43899"/>
                  </a:lnTo>
                  <a:lnTo>
                    <a:pt x="7410" y="43883"/>
                  </a:lnTo>
                  <a:lnTo>
                    <a:pt x="5842" y="43643"/>
                  </a:lnTo>
                  <a:lnTo>
                    <a:pt x="4800" y="43057"/>
                  </a:lnTo>
                  <a:lnTo>
                    <a:pt x="2793" y="40722"/>
                  </a:lnTo>
                  <a:lnTo>
                    <a:pt x="1376" y="37693"/>
                  </a:lnTo>
                  <a:lnTo>
                    <a:pt x="2247" y="36003"/>
                  </a:lnTo>
                  <a:lnTo>
                    <a:pt x="2547" y="34948"/>
                  </a:lnTo>
                  <a:lnTo>
                    <a:pt x="628" y="26966"/>
                  </a:lnTo>
                  <a:lnTo>
                    <a:pt x="0" y="20836"/>
                  </a:lnTo>
                  <a:lnTo>
                    <a:pt x="229" y="19579"/>
                  </a:lnTo>
                  <a:lnTo>
                    <a:pt x="1327" y="18133"/>
                  </a:lnTo>
                  <a:lnTo>
                    <a:pt x="3152" y="14938"/>
                  </a:lnTo>
                  <a:lnTo>
                    <a:pt x="4123" y="11860"/>
                  </a:lnTo>
                  <a:lnTo>
                    <a:pt x="6868" y="4748"/>
                  </a:lnTo>
                  <a:lnTo>
                    <a:pt x="9769" y="2009"/>
                  </a:lnTo>
                  <a:lnTo>
                    <a:pt x="14030" y="0"/>
                  </a:lnTo>
                  <a:lnTo>
                    <a:pt x="17532" y="3927"/>
                  </a:lnTo>
                  <a:lnTo>
                    <a:pt x="21788" y="6932"/>
                  </a:lnTo>
                  <a:lnTo>
                    <a:pt x="22595" y="10287"/>
                  </a:lnTo>
                  <a:lnTo>
                    <a:pt x="21343" y="13019"/>
                  </a:lnTo>
                  <a:lnTo>
                    <a:pt x="20193" y="17369"/>
                  </a:lnTo>
                  <a:lnTo>
                    <a:pt x="20882" y="19369"/>
                  </a:lnTo>
                  <a:lnTo>
                    <a:pt x="21138" y="21099"/>
                  </a:lnTo>
                  <a:lnTo>
                    <a:pt x="22296" y="24008"/>
                  </a:lnTo>
                  <a:lnTo>
                    <a:pt x="23415" y="27781"/>
                  </a:lnTo>
                  <a:lnTo>
                    <a:pt x="23607" y="30408"/>
                  </a:lnTo>
                  <a:lnTo>
                    <a:pt x="23000" y="32840"/>
                  </a:lnTo>
                  <a:lnTo>
                    <a:pt x="21521" y="34885"/>
                  </a:lnTo>
                  <a:lnTo>
                    <a:pt x="18607" y="41036"/>
                  </a:lnTo>
                  <a:lnTo>
                    <a:pt x="17738" y="416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2"/>
            <p:cNvSpPr/>
            <p:nvPr/>
          </p:nvSpPr>
          <p:spPr>
            <a:xfrm>
              <a:off x="7119035" y="2111712"/>
              <a:ext cx="261529" cy="126913"/>
            </a:xfrm>
            <a:custGeom>
              <a:avLst/>
              <a:pathLst>
                <a:path w="261529" h="126913">
                  <a:moveTo>
                    <a:pt x="220262" y="77735"/>
                  </a:moveTo>
                  <a:lnTo>
                    <a:pt x="223168" y="80590"/>
                  </a:lnTo>
                  <a:lnTo>
                    <a:pt x="226860" y="82108"/>
                  </a:lnTo>
                  <a:lnTo>
                    <a:pt x="235412" y="83712"/>
                  </a:lnTo>
                  <a:lnTo>
                    <a:pt x="236173" y="83523"/>
                  </a:lnTo>
                  <a:lnTo>
                    <a:pt x="236259" y="83221"/>
                  </a:lnTo>
                  <a:lnTo>
                    <a:pt x="235663" y="82807"/>
                  </a:lnTo>
                  <a:lnTo>
                    <a:pt x="235574" y="82273"/>
                  </a:lnTo>
                  <a:lnTo>
                    <a:pt x="235992" y="81620"/>
                  </a:lnTo>
                  <a:lnTo>
                    <a:pt x="237168" y="81586"/>
                  </a:lnTo>
                  <a:lnTo>
                    <a:pt x="239103" y="82170"/>
                  </a:lnTo>
                  <a:lnTo>
                    <a:pt x="242782" y="81324"/>
                  </a:lnTo>
                  <a:lnTo>
                    <a:pt x="248201" y="79048"/>
                  </a:lnTo>
                  <a:lnTo>
                    <a:pt x="253179" y="78585"/>
                  </a:lnTo>
                  <a:lnTo>
                    <a:pt x="257710" y="79936"/>
                  </a:lnTo>
                  <a:lnTo>
                    <a:pt x="260039" y="81508"/>
                  </a:lnTo>
                  <a:lnTo>
                    <a:pt x="261529" y="83000"/>
                  </a:lnTo>
                  <a:lnTo>
                    <a:pt x="261065" y="84843"/>
                  </a:lnTo>
                  <a:lnTo>
                    <a:pt x="260776" y="85991"/>
                  </a:lnTo>
                  <a:lnTo>
                    <a:pt x="259581" y="90745"/>
                  </a:lnTo>
                  <a:lnTo>
                    <a:pt x="258755" y="92518"/>
                  </a:lnTo>
                  <a:lnTo>
                    <a:pt x="257430" y="94509"/>
                  </a:lnTo>
                  <a:lnTo>
                    <a:pt x="243356" y="96882"/>
                  </a:lnTo>
                  <a:lnTo>
                    <a:pt x="244263" y="95741"/>
                  </a:lnTo>
                  <a:lnTo>
                    <a:pt x="243934" y="93743"/>
                  </a:lnTo>
                  <a:lnTo>
                    <a:pt x="243343" y="92236"/>
                  </a:lnTo>
                  <a:lnTo>
                    <a:pt x="244657" y="90872"/>
                  </a:lnTo>
                  <a:lnTo>
                    <a:pt x="241489" y="90378"/>
                  </a:lnTo>
                  <a:lnTo>
                    <a:pt x="240105" y="91127"/>
                  </a:lnTo>
                  <a:lnTo>
                    <a:pt x="239025" y="92430"/>
                  </a:lnTo>
                  <a:lnTo>
                    <a:pt x="239983" y="95433"/>
                  </a:lnTo>
                  <a:lnTo>
                    <a:pt x="238442" y="97092"/>
                  </a:lnTo>
                  <a:lnTo>
                    <a:pt x="237851" y="98022"/>
                  </a:lnTo>
                  <a:lnTo>
                    <a:pt x="237781" y="100217"/>
                  </a:lnTo>
                  <a:lnTo>
                    <a:pt x="236872" y="101167"/>
                  </a:lnTo>
                  <a:lnTo>
                    <a:pt x="236691" y="102202"/>
                  </a:lnTo>
                  <a:lnTo>
                    <a:pt x="238933" y="101933"/>
                  </a:lnTo>
                  <a:lnTo>
                    <a:pt x="237927" y="103831"/>
                  </a:lnTo>
                  <a:lnTo>
                    <a:pt x="233712" y="107475"/>
                  </a:lnTo>
                  <a:lnTo>
                    <a:pt x="232225" y="109646"/>
                  </a:lnTo>
                  <a:lnTo>
                    <a:pt x="232589" y="118263"/>
                  </a:lnTo>
                  <a:lnTo>
                    <a:pt x="230713" y="123415"/>
                  </a:lnTo>
                  <a:lnTo>
                    <a:pt x="230565" y="124939"/>
                  </a:lnTo>
                  <a:lnTo>
                    <a:pt x="226091" y="124988"/>
                  </a:lnTo>
                  <a:lnTo>
                    <a:pt x="224757" y="124869"/>
                  </a:lnTo>
                  <a:lnTo>
                    <a:pt x="220523" y="124093"/>
                  </a:lnTo>
                  <a:lnTo>
                    <a:pt x="215771" y="122724"/>
                  </a:lnTo>
                  <a:lnTo>
                    <a:pt x="212978" y="120066"/>
                  </a:lnTo>
                  <a:lnTo>
                    <a:pt x="211192" y="118166"/>
                  </a:lnTo>
                  <a:lnTo>
                    <a:pt x="207165" y="119024"/>
                  </a:lnTo>
                  <a:lnTo>
                    <a:pt x="206396" y="118795"/>
                  </a:lnTo>
                  <a:lnTo>
                    <a:pt x="205295" y="117877"/>
                  </a:lnTo>
                  <a:lnTo>
                    <a:pt x="202259" y="117262"/>
                  </a:lnTo>
                  <a:lnTo>
                    <a:pt x="198511" y="117250"/>
                  </a:lnTo>
                  <a:lnTo>
                    <a:pt x="190091" y="113778"/>
                  </a:lnTo>
                  <a:lnTo>
                    <a:pt x="189157" y="113191"/>
                  </a:lnTo>
                  <a:lnTo>
                    <a:pt x="182548" y="113776"/>
                  </a:lnTo>
                  <a:lnTo>
                    <a:pt x="172642" y="115495"/>
                  </a:lnTo>
                  <a:lnTo>
                    <a:pt x="165085" y="117615"/>
                  </a:lnTo>
                  <a:lnTo>
                    <a:pt x="157281" y="121393"/>
                  </a:lnTo>
                  <a:lnTo>
                    <a:pt x="154116" y="124259"/>
                  </a:lnTo>
                  <a:lnTo>
                    <a:pt x="150448" y="125781"/>
                  </a:lnTo>
                  <a:lnTo>
                    <a:pt x="145224" y="126913"/>
                  </a:lnTo>
                  <a:lnTo>
                    <a:pt x="135900" y="126484"/>
                  </a:lnTo>
                  <a:lnTo>
                    <a:pt x="126187" y="125045"/>
                  </a:lnTo>
                  <a:lnTo>
                    <a:pt x="115752" y="123498"/>
                  </a:lnTo>
                  <a:lnTo>
                    <a:pt x="110120" y="124352"/>
                  </a:lnTo>
                  <a:lnTo>
                    <a:pt x="102493" y="123711"/>
                  </a:lnTo>
                  <a:lnTo>
                    <a:pt x="90992" y="121863"/>
                  </a:lnTo>
                  <a:lnTo>
                    <a:pt x="82426" y="121301"/>
                  </a:lnTo>
                  <a:lnTo>
                    <a:pt x="73982" y="122390"/>
                  </a:lnTo>
                  <a:lnTo>
                    <a:pt x="72563" y="121559"/>
                  </a:lnTo>
                  <a:lnTo>
                    <a:pt x="72253" y="120607"/>
                  </a:lnTo>
                  <a:lnTo>
                    <a:pt x="72579" y="119256"/>
                  </a:lnTo>
                  <a:lnTo>
                    <a:pt x="73769" y="118170"/>
                  </a:lnTo>
                  <a:lnTo>
                    <a:pt x="75815" y="117347"/>
                  </a:lnTo>
                  <a:lnTo>
                    <a:pt x="76894" y="116511"/>
                  </a:lnTo>
                  <a:lnTo>
                    <a:pt x="77008" y="115661"/>
                  </a:lnTo>
                  <a:lnTo>
                    <a:pt x="74711" y="114299"/>
                  </a:lnTo>
                  <a:lnTo>
                    <a:pt x="70007" y="112422"/>
                  </a:lnTo>
                  <a:lnTo>
                    <a:pt x="68070" y="111245"/>
                  </a:lnTo>
                  <a:lnTo>
                    <a:pt x="67595" y="110955"/>
                  </a:lnTo>
                  <a:lnTo>
                    <a:pt x="67468" y="109900"/>
                  </a:lnTo>
                  <a:lnTo>
                    <a:pt x="66491" y="109071"/>
                  </a:lnTo>
                  <a:lnTo>
                    <a:pt x="64664" y="108467"/>
                  </a:lnTo>
                  <a:lnTo>
                    <a:pt x="63250" y="107371"/>
                  </a:lnTo>
                  <a:lnTo>
                    <a:pt x="62251" y="105783"/>
                  </a:lnTo>
                  <a:lnTo>
                    <a:pt x="62467" y="104287"/>
                  </a:lnTo>
                  <a:lnTo>
                    <a:pt x="63895" y="102885"/>
                  </a:lnTo>
                  <a:lnTo>
                    <a:pt x="65722" y="102276"/>
                  </a:lnTo>
                  <a:lnTo>
                    <a:pt x="67951" y="102465"/>
                  </a:lnTo>
                  <a:lnTo>
                    <a:pt x="68879" y="102067"/>
                  </a:lnTo>
                  <a:lnTo>
                    <a:pt x="68507" y="101083"/>
                  </a:lnTo>
                  <a:lnTo>
                    <a:pt x="66329" y="99827"/>
                  </a:lnTo>
                  <a:lnTo>
                    <a:pt x="62338" y="98300"/>
                  </a:lnTo>
                  <a:lnTo>
                    <a:pt x="58276" y="99132"/>
                  </a:lnTo>
                  <a:lnTo>
                    <a:pt x="54139" y="102322"/>
                  </a:lnTo>
                  <a:lnTo>
                    <a:pt x="51157" y="102840"/>
                  </a:lnTo>
                  <a:lnTo>
                    <a:pt x="49330" y="100687"/>
                  </a:lnTo>
                  <a:lnTo>
                    <a:pt x="46079" y="99409"/>
                  </a:lnTo>
                  <a:lnTo>
                    <a:pt x="41407" y="99007"/>
                  </a:lnTo>
                  <a:lnTo>
                    <a:pt x="38530" y="98184"/>
                  </a:lnTo>
                  <a:lnTo>
                    <a:pt x="37451" y="96941"/>
                  </a:lnTo>
                  <a:lnTo>
                    <a:pt x="35408" y="95983"/>
                  </a:lnTo>
                  <a:lnTo>
                    <a:pt x="30902" y="94972"/>
                  </a:lnTo>
                  <a:lnTo>
                    <a:pt x="30842" y="94001"/>
                  </a:lnTo>
                  <a:lnTo>
                    <a:pt x="31573" y="93773"/>
                  </a:lnTo>
                  <a:lnTo>
                    <a:pt x="33171" y="93681"/>
                  </a:lnTo>
                  <a:lnTo>
                    <a:pt x="35319" y="93476"/>
                  </a:lnTo>
                  <a:lnTo>
                    <a:pt x="35662" y="92927"/>
                  </a:lnTo>
                  <a:lnTo>
                    <a:pt x="35686" y="92425"/>
                  </a:lnTo>
                  <a:lnTo>
                    <a:pt x="33994" y="91785"/>
                  </a:lnTo>
                  <a:lnTo>
                    <a:pt x="32280" y="91351"/>
                  </a:lnTo>
                  <a:lnTo>
                    <a:pt x="31390" y="90916"/>
                  </a:lnTo>
                  <a:lnTo>
                    <a:pt x="30818" y="90437"/>
                  </a:lnTo>
                  <a:lnTo>
                    <a:pt x="30705" y="89934"/>
                  </a:lnTo>
                  <a:lnTo>
                    <a:pt x="31206" y="89591"/>
                  </a:lnTo>
                  <a:lnTo>
                    <a:pt x="31892" y="89568"/>
                  </a:lnTo>
                  <a:lnTo>
                    <a:pt x="32577" y="89272"/>
                  </a:lnTo>
                  <a:lnTo>
                    <a:pt x="32958" y="88106"/>
                  </a:lnTo>
                  <a:lnTo>
                    <a:pt x="33881" y="87146"/>
                  </a:lnTo>
                  <a:lnTo>
                    <a:pt x="34542" y="86804"/>
                  </a:lnTo>
                  <a:lnTo>
                    <a:pt x="34499" y="86095"/>
                  </a:lnTo>
                  <a:lnTo>
                    <a:pt x="33813" y="85433"/>
                  </a:lnTo>
                  <a:lnTo>
                    <a:pt x="32874" y="84862"/>
                  </a:lnTo>
                  <a:lnTo>
                    <a:pt x="31501" y="84515"/>
                  </a:lnTo>
                  <a:lnTo>
                    <a:pt x="27210" y="83514"/>
                  </a:lnTo>
                  <a:lnTo>
                    <a:pt x="25037" y="82120"/>
                  </a:lnTo>
                  <a:lnTo>
                    <a:pt x="23712" y="82070"/>
                  </a:lnTo>
                  <a:lnTo>
                    <a:pt x="21610" y="81297"/>
                  </a:lnTo>
                  <a:lnTo>
                    <a:pt x="19343" y="80087"/>
                  </a:lnTo>
                  <a:lnTo>
                    <a:pt x="17381" y="78368"/>
                  </a:lnTo>
                  <a:lnTo>
                    <a:pt x="15260" y="77253"/>
                  </a:lnTo>
                  <a:lnTo>
                    <a:pt x="14712" y="76796"/>
                  </a:lnTo>
                  <a:lnTo>
                    <a:pt x="14664" y="76363"/>
                  </a:lnTo>
                  <a:lnTo>
                    <a:pt x="15052" y="75882"/>
                  </a:lnTo>
                  <a:lnTo>
                    <a:pt x="15039" y="75357"/>
                  </a:lnTo>
                  <a:lnTo>
                    <a:pt x="14480" y="73672"/>
                  </a:lnTo>
                  <a:lnTo>
                    <a:pt x="14853" y="71888"/>
                  </a:lnTo>
                  <a:lnTo>
                    <a:pt x="14756" y="70217"/>
                  </a:lnTo>
                  <a:lnTo>
                    <a:pt x="14734" y="69462"/>
                  </a:lnTo>
                  <a:lnTo>
                    <a:pt x="14324" y="69233"/>
                  </a:lnTo>
                  <a:lnTo>
                    <a:pt x="13957" y="69485"/>
                  </a:lnTo>
                  <a:lnTo>
                    <a:pt x="13431" y="69805"/>
                  </a:lnTo>
                  <a:lnTo>
                    <a:pt x="12918" y="69864"/>
                  </a:lnTo>
                  <a:lnTo>
                    <a:pt x="11355" y="68645"/>
                  </a:lnTo>
                  <a:lnTo>
                    <a:pt x="9377" y="66155"/>
                  </a:lnTo>
                  <a:lnTo>
                    <a:pt x="8036" y="65325"/>
                  </a:lnTo>
                  <a:lnTo>
                    <a:pt x="5421" y="64185"/>
                  </a:lnTo>
                  <a:lnTo>
                    <a:pt x="3227" y="63226"/>
                  </a:lnTo>
                  <a:lnTo>
                    <a:pt x="1646" y="61148"/>
                  </a:lnTo>
                  <a:lnTo>
                    <a:pt x="0" y="59547"/>
                  </a:lnTo>
                  <a:lnTo>
                    <a:pt x="1082" y="58873"/>
                  </a:lnTo>
                  <a:lnTo>
                    <a:pt x="7359" y="57935"/>
                  </a:lnTo>
                  <a:lnTo>
                    <a:pt x="10276" y="58859"/>
                  </a:lnTo>
                  <a:lnTo>
                    <a:pt x="11585" y="58523"/>
                  </a:lnTo>
                  <a:lnTo>
                    <a:pt x="12867" y="57773"/>
                  </a:lnTo>
                  <a:lnTo>
                    <a:pt x="13566" y="57175"/>
                  </a:lnTo>
                  <a:lnTo>
                    <a:pt x="13695" y="56539"/>
                  </a:lnTo>
                  <a:lnTo>
                    <a:pt x="14327" y="55744"/>
                  </a:lnTo>
                  <a:lnTo>
                    <a:pt x="16448" y="55371"/>
                  </a:lnTo>
                  <a:lnTo>
                    <a:pt x="22053" y="55854"/>
                  </a:lnTo>
                  <a:lnTo>
                    <a:pt x="24314" y="54744"/>
                  </a:lnTo>
                  <a:lnTo>
                    <a:pt x="25151" y="54138"/>
                  </a:lnTo>
                  <a:lnTo>
                    <a:pt x="25661" y="52802"/>
                  </a:lnTo>
                  <a:lnTo>
                    <a:pt x="26252" y="51728"/>
                  </a:lnTo>
                  <a:lnTo>
                    <a:pt x="28262" y="51155"/>
                  </a:lnTo>
                  <a:lnTo>
                    <a:pt x="28227" y="50175"/>
                  </a:lnTo>
                  <a:lnTo>
                    <a:pt x="27922" y="49108"/>
                  </a:lnTo>
                  <a:lnTo>
                    <a:pt x="29091" y="46729"/>
                  </a:lnTo>
                  <a:lnTo>
                    <a:pt x="29800" y="45752"/>
                  </a:lnTo>
                  <a:lnTo>
                    <a:pt x="30937" y="45395"/>
                  </a:lnTo>
                  <a:lnTo>
                    <a:pt x="32310" y="44646"/>
                  </a:lnTo>
                  <a:lnTo>
                    <a:pt x="34688" y="43086"/>
                  </a:lnTo>
                  <a:lnTo>
                    <a:pt x="34134" y="41730"/>
                  </a:lnTo>
                  <a:lnTo>
                    <a:pt x="34615" y="40725"/>
                  </a:lnTo>
                  <a:lnTo>
                    <a:pt x="37095" y="38276"/>
                  </a:lnTo>
                  <a:lnTo>
                    <a:pt x="38987" y="35916"/>
                  </a:lnTo>
                  <a:lnTo>
                    <a:pt x="38954" y="34734"/>
                  </a:lnTo>
                  <a:lnTo>
                    <a:pt x="39229" y="33701"/>
                  </a:lnTo>
                  <a:lnTo>
                    <a:pt x="40897" y="32571"/>
                  </a:lnTo>
                  <a:lnTo>
                    <a:pt x="42657" y="31097"/>
                  </a:lnTo>
                  <a:lnTo>
                    <a:pt x="44975" y="26497"/>
                  </a:lnTo>
                  <a:lnTo>
                    <a:pt x="45801" y="25724"/>
                  </a:lnTo>
                  <a:lnTo>
                    <a:pt x="47323" y="24848"/>
                  </a:lnTo>
                  <a:lnTo>
                    <a:pt x="48456" y="23980"/>
                  </a:lnTo>
                  <a:lnTo>
                    <a:pt x="48578" y="20958"/>
                  </a:lnTo>
                  <a:lnTo>
                    <a:pt x="49635" y="20085"/>
                  </a:lnTo>
                  <a:lnTo>
                    <a:pt x="51678" y="19107"/>
                  </a:lnTo>
                  <a:lnTo>
                    <a:pt x="53700" y="17531"/>
                  </a:lnTo>
                  <a:lnTo>
                    <a:pt x="55346" y="15671"/>
                  </a:lnTo>
                  <a:lnTo>
                    <a:pt x="56617" y="14801"/>
                  </a:lnTo>
                  <a:lnTo>
                    <a:pt x="58298" y="14569"/>
                  </a:lnTo>
                  <a:lnTo>
                    <a:pt x="60122" y="13839"/>
                  </a:lnTo>
                  <a:lnTo>
                    <a:pt x="62165" y="13565"/>
                  </a:lnTo>
                  <a:lnTo>
                    <a:pt x="64141" y="13924"/>
                  </a:lnTo>
                  <a:lnTo>
                    <a:pt x="65398" y="13738"/>
                  </a:lnTo>
                  <a:lnTo>
                    <a:pt x="67287" y="12834"/>
                  </a:lnTo>
                  <a:lnTo>
                    <a:pt x="72123" y="9420"/>
                  </a:lnTo>
                  <a:lnTo>
                    <a:pt x="72811" y="8738"/>
                  </a:lnTo>
                  <a:lnTo>
                    <a:pt x="73812" y="8268"/>
                  </a:lnTo>
                  <a:lnTo>
                    <a:pt x="77734" y="7100"/>
                  </a:lnTo>
                  <a:lnTo>
                    <a:pt x="78729" y="5923"/>
                  </a:lnTo>
                  <a:lnTo>
                    <a:pt x="80073" y="4865"/>
                  </a:lnTo>
                  <a:lnTo>
                    <a:pt x="81819" y="4945"/>
                  </a:lnTo>
                  <a:lnTo>
                    <a:pt x="87500" y="7557"/>
                  </a:lnTo>
                  <a:lnTo>
                    <a:pt x="93593" y="7395"/>
                  </a:lnTo>
                  <a:lnTo>
                    <a:pt x="94708" y="7492"/>
                  </a:lnTo>
                  <a:lnTo>
                    <a:pt x="95067" y="7546"/>
                  </a:lnTo>
                  <a:lnTo>
                    <a:pt x="95812" y="7761"/>
                  </a:lnTo>
                  <a:lnTo>
                    <a:pt x="103905" y="9055"/>
                  </a:lnTo>
                  <a:lnTo>
                    <a:pt x="105162" y="8910"/>
                  </a:lnTo>
                  <a:lnTo>
                    <a:pt x="105505" y="8807"/>
                  </a:lnTo>
                  <a:lnTo>
                    <a:pt x="108765" y="9876"/>
                  </a:lnTo>
                  <a:lnTo>
                    <a:pt x="111645" y="9735"/>
                  </a:lnTo>
                  <a:lnTo>
                    <a:pt x="114381" y="8993"/>
                  </a:lnTo>
                  <a:lnTo>
                    <a:pt x="117231" y="8742"/>
                  </a:lnTo>
                  <a:lnTo>
                    <a:pt x="119851" y="9186"/>
                  </a:lnTo>
                  <a:lnTo>
                    <a:pt x="121843" y="10693"/>
                  </a:lnTo>
                  <a:lnTo>
                    <a:pt x="127008" y="13889"/>
                  </a:lnTo>
                  <a:lnTo>
                    <a:pt x="128541" y="15079"/>
                  </a:lnTo>
                  <a:lnTo>
                    <a:pt x="130910" y="14904"/>
                  </a:lnTo>
                  <a:lnTo>
                    <a:pt x="133528" y="14308"/>
                  </a:lnTo>
                  <a:lnTo>
                    <a:pt x="136175" y="12169"/>
                  </a:lnTo>
                  <a:lnTo>
                    <a:pt x="144317" y="9746"/>
                  </a:lnTo>
                  <a:lnTo>
                    <a:pt x="150534" y="9146"/>
                  </a:lnTo>
                  <a:lnTo>
                    <a:pt x="156598" y="8176"/>
                  </a:lnTo>
                  <a:lnTo>
                    <a:pt x="163617" y="7487"/>
                  </a:lnTo>
                  <a:lnTo>
                    <a:pt x="165649" y="5502"/>
                  </a:lnTo>
                  <a:lnTo>
                    <a:pt x="166775" y="4151"/>
                  </a:lnTo>
                  <a:lnTo>
                    <a:pt x="167568" y="1650"/>
                  </a:lnTo>
                  <a:lnTo>
                    <a:pt x="171346" y="925"/>
                  </a:lnTo>
                  <a:lnTo>
                    <a:pt x="174941" y="414"/>
                  </a:lnTo>
                  <a:lnTo>
                    <a:pt x="176225" y="99"/>
                  </a:lnTo>
                  <a:lnTo>
                    <a:pt x="178846" y="0"/>
                  </a:lnTo>
                  <a:lnTo>
                    <a:pt x="180878" y="211"/>
                  </a:lnTo>
                  <a:lnTo>
                    <a:pt x="184019" y="1446"/>
                  </a:lnTo>
                  <a:lnTo>
                    <a:pt x="186224" y="2996"/>
                  </a:lnTo>
                  <a:lnTo>
                    <a:pt x="187093" y="4227"/>
                  </a:lnTo>
                  <a:lnTo>
                    <a:pt x="188976" y="5963"/>
                  </a:lnTo>
                  <a:lnTo>
                    <a:pt x="190957" y="8406"/>
                  </a:lnTo>
                  <a:lnTo>
                    <a:pt x="193135" y="11653"/>
                  </a:lnTo>
                  <a:lnTo>
                    <a:pt x="193613" y="13298"/>
                  </a:lnTo>
                  <a:lnTo>
                    <a:pt x="194436" y="15074"/>
                  </a:lnTo>
                  <a:lnTo>
                    <a:pt x="196066" y="17236"/>
                  </a:lnTo>
                  <a:lnTo>
                    <a:pt x="199169" y="19629"/>
                  </a:lnTo>
                  <a:lnTo>
                    <a:pt x="199601" y="20084"/>
                  </a:lnTo>
                  <a:lnTo>
                    <a:pt x="201010" y="21771"/>
                  </a:lnTo>
                  <a:lnTo>
                    <a:pt x="203724" y="25504"/>
                  </a:lnTo>
                  <a:lnTo>
                    <a:pt x="205994" y="26999"/>
                  </a:lnTo>
                  <a:lnTo>
                    <a:pt x="207977" y="28625"/>
                  </a:lnTo>
                  <a:lnTo>
                    <a:pt x="208927" y="30263"/>
                  </a:lnTo>
                  <a:lnTo>
                    <a:pt x="210350" y="31750"/>
                  </a:lnTo>
                  <a:lnTo>
                    <a:pt x="213677" y="33720"/>
                  </a:lnTo>
                  <a:lnTo>
                    <a:pt x="216373" y="35511"/>
                  </a:lnTo>
                  <a:lnTo>
                    <a:pt x="218534" y="40660"/>
                  </a:lnTo>
                  <a:lnTo>
                    <a:pt x="220046" y="43028"/>
                  </a:lnTo>
                  <a:lnTo>
                    <a:pt x="221006" y="44840"/>
                  </a:lnTo>
                  <a:lnTo>
                    <a:pt x="220542" y="48509"/>
                  </a:lnTo>
                  <a:lnTo>
                    <a:pt x="221141" y="50078"/>
                  </a:lnTo>
                  <a:lnTo>
                    <a:pt x="219905" y="52944"/>
                  </a:lnTo>
                  <a:lnTo>
                    <a:pt x="217682" y="58716"/>
                  </a:lnTo>
                  <a:lnTo>
                    <a:pt x="217145" y="63305"/>
                  </a:lnTo>
                  <a:lnTo>
                    <a:pt x="217528" y="65780"/>
                  </a:lnTo>
                  <a:lnTo>
                    <a:pt x="217582" y="67370"/>
                  </a:lnTo>
                  <a:lnTo>
                    <a:pt x="218119" y="68383"/>
                  </a:lnTo>
                  <a:lnTo>
                    <a:pt x="218707" y="70477"/>
                  </a:lnTo>
                  <a:lnTo>
                    <a:pt x="218804" y="72300"/>
                  </a:lnTo>
                  <a:lnTo>
                    <a:pt x="218006" y="72821"/>
                  </a:lnTo>
                  <a:lnTo>
                    <a:pt x="216886" y="73250"/>
                  </a:lnTo>
                  <a:lnTo>
                    <a:pt x="216454" y="73630"/>
                  </a:lnTo>
                  <a:lnTo>
                    <a:pt x="217482" y="74455"/>
                  </a:lnTo>
                  <a:lnTo>
                    <a:pt x="218880" y="75985"/>
                  </a:lnTo>
                  <a:close/>
                </a:path>
              </a:pathLst>
            </a:custGeom>
            <a:solidFill>
              <a:srgbClr val="FDDFD8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3"/>
            <p:cNvSpPr/>
            <p:nvPr/>
          </p:nvSpPr>
          <p:spPr>
            <a:xfrm>
              <a:off x="10595006" y="2244754"/>
              <a:ext cx="2010" cy="1157"/>
            </a:xfrm>
            <a:custGeom>
              <a:avLst/>
              <a:pathLst>
                <a:path w="2010" h="1157">
                  <a:moveTo>
                    <a:pt x="485" y="1097"/>
                  </a:moveTo>
                  <a:lnTo>
                    <a:pt x="118" y="1157"/>
                  </a:lnTo>
                  <a:lnTo>
                    <a:pt x="0" y="791"/>
                  </a:lnTo>
                  <a:lnTo>
                    <a:pt x="577" y="426"/>
                  </a:lnTo>
                  <a:lnTo>
                    <a:pt x="1673" y="0"/>
                  </a:lnTo>
                  <a:lnTo>
                    <a:pt x="2010" y="244"/>
                  </a:lnTo>
                  <a:lnTo>
                    <a:pt x="1610" y="547"/>
                  </a:lnTo>
                  <a:lnTo>
                    <a:pt x="1157" y="76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4"/>
            <p:cNvSpPr/>
            <p:nvPr/>
          </p:nvSpPr>
          <p:spPr>
            <a:xfrm>
              <a:off x="10590616" y="2244464"/>
              <a:ext cx="2056" cy="1097"/>
            </a:xfrm>
            <a:custGeom>
              <a:avLst/>
              <a:pathLst>
                <a:path w="2056" h="1097">
                  <a:moveTo>
                    <a:pt x="342" y="0"/>
                  </a:moveTo>
                  <a:lnTo>
                    <a:pt x="731" y="137"/>
                  </a:lnTo>
                  <a:lnTo>
                    <a:pt x="1235" y="114"/>
                  </a:lnTo>
                  <a:lnTo>
                    <a:pt x="1713" y="68"/>
                  </a:lnTo>
                  <a:lnTo>
                    <a:pt x="1988" y="388"/>
                  </a:lnTo>
                  <a:lnTo>
                    <a:pt x="2056" y="913"/>
                  </a:lnTo>
                  <a:lnTo>
                    <a:pt x="1713" y="936"/>
                  </a:lnTo>
                  <a:lnTo>
                    <a:pt x="1052" y="1028"/>
                  </a:lnTo>
                  <a:lnTo>
                    <a:pt x="685" y="1097"/>
                  </a:lnTo>
                  <a:lnTo>
                    <a:pt x="480" y="731"/>
                  </a:lnTo>
                  <a:lnTo>
                    <a:pt x="342" y="434"/>
                  </a:lnTo>
                  <a:lnTo>
                    <a:pt x="0" y="25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5"/>
            <p:cNvSpPr/>
            <p:nvPr/>
          </p:nvSpPr>
          <p:spPr>
            <a:xfrm>
              <a:off x="10601799" y="2239149"/>
              <a:ext cx="2347" cy="882"/>
            </a:xfrm>
            <a:custGeom>
              <a:avLst/>
              <a:pathLst>
                <a:path w="2347" h="882">
                  <a:moveTo>
                    <a:pt x="2347" y="731"/>
                  </a:moveTo>
                  <a:lnTo>
                    <a:pt x="1616" y="882"/>
                  </a:lnTo>
                  <a:lnTo>
                    <a:pt x="396" y="731"/>
                  </a:lnTo>
                  <a:lnTo>
                    <a:pt x="0" y="608"/>
                  </a:lnTo>
                  <a:lnTo>
                    <a:pt x="272" y="365"/>
                  </a:lnTo>
                  <a:lnTo>
                    <a:pt x="1003" y="0"/>
                  </a:lnTo>
                  <a:lnTo>
                    <a:pt x="1643" y="121"/>
                  </a:lnTo>
                  <a:lnTo>
                    <a:pt x="2099" y="21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6"/>
            <p:cNvSpPr/>
            <p:nvPr/>
          </p:nvSpPr>
          <p:spPr>
            <a:xfrm>
              <a:off x="10611050" y="2233383"/>
              <a:ext cx="8025" cy="3983"/>
            </a:xfrm>
            <a:custGeom>
              <a:avLst/>
              <a:pathLst>
                <a:path w="8025" h="3983">
                  <a:moveTo>
                    <a:pt x="2911" y="3224"/>
                  </a:moveTo>
                  <a:lnTo>
                    <a:pt x="2056" y="3983"/>
                  </a:lnTo>
                  <a:lnTo>
                    <a:pt x="0" y="3316"/>
                  </a:lnTo>
                  <a:lnTo>
                    <a:pt x="134" y="1754"/>
                  </a:lnTo>
                  <a:lnTo>
                    <a:pt x="369" y="1312"/>
                  </a:lnTo>
                  <a:lnTo>
                    <a:pt x="5969" y="0"/>
                  </a:lnTo>
                  <a:lnTo>
                    <a:pt x="7612" y="866"/>
                  </a:lnTo>
                  <a:lnTo>
                    <a:pt x="8025" y="155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g1157"/>
            <p:cNvSpPr/>
            <p:nvPr/>
          </p:nvSpPr>
          <p:spPr>
            <a:xfrm>
              <a:off x="10578375" y="2215707"/>
              <a:ext cx="31546" cy="23089"/>
            </a:xfrm>
            <a:custGeom>
              <a:avLst/>
              <a:pathLst>
                <a:path w="31546" h="23089">
                  <a:moveTo>
                    <a:pt x="21594" y="68"/>
                  </a:moveTo>
                  <a:lnTo>
                    <a:pt x="25693" y="2087"/>
                  </a:lnTo>
                  <a:lnTo>
                    <a:pt x="31546" y="1650"/>
                  </a:lnTo>
                  <a:lnTo>
                    <a:pt x="30121" y="3467"/>
                  </a:lnTo>
                  <a:lnTo>
                    <a:pt x="27919" y="3439"/>
                  </a:lnTo>
                  <a:lnTo>
                    <a:pt x="24041" y="6057"/>
                  </a:lnTo>
                  <a:lnTo>
                    <a:pt x="20636" y="6397"/>
                  </a:lnTo>
                  <a:lnTo>
                    <a:pt x="18960" y="7024"/>
                  </a:lnTo>
                  <a:lnTo>
                    <a:pt x="13482" y="10955"/>
                  </a:lnTo>
                  <a:lnTo>
                    <a:pt x="12743" y="12501"/>
                  </a:lnTo>
                  <a:lnTo>
                    <a:pt x="9417" y="15459"/>
                  </a:lnTo>
                  <a:lnTo>
                    <a:pt x="4439" y="18101"/>
                  </a:lnTo>
                  <a:lnTo>
                    <a:pt x="3583" y="23089"/>
                  </a:lnTo>
                  <a:lnTo>
                    <a:pt x="361" y="21087"/>
                  </a:lnTo>
                  <a:lnTo>
                    <a:pt x="0" y="19061"/>
                  </a:lnTo>
                  <a:lnTo>
                    <a:pt x="982" y="17388"/>
                  </a:lnTo>
                  <a:lnTo>
                    <a:pt x="6635" y="13846"/>
                  </a:lnTo>
                  <a:lnTo>
                    <a:pt x="8902" y="11844"/>
                  </a:lnTo>
                  <a:lnTo>
                    <a:pt x="9593" y="10256"/>
                  </a:lnTo>
                  <a:lnTo>
                    <a:pt x="11766" y="8487"/>
                  </a:lnTo>
                  <a:lnTo>
                    <a:pt x="12823" y="6951"/>
                  </a:lnTo>
                  <a:lnTo>
                    <a:pt x="14210" y="6286"/>
                  </a:lnTo>
                  <a:lnTo>
                    <a:pt x="18954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g1158"/>
            <p:cNvSpPr/>
            <p:nvPr/>
          </p:nvSpPr>
          <p:spPr>
            <a:xfrm>
              <a:off x="10619032" y="2187346"/>
              <a:ext cx="53599" cy="31009"/>
            </a:xfrm>
            <a:custGeom>
              <a:avLst/>
              <a:pathLst>
                <a:path w="53599" h="31009">
                  <a:moveTo>
                    <a:pt x="47034" y="5771"/>
                  </a:moveTo>
                  <a:lnTo>
                    <a:pt x="41925" y="7718"/>
                  </a:lnTo>
                  <a:lnTo>
                    <a:pt x="37715" y="8556"/>
                  </a:lnTo>
                  <a:lnTo>
                    <a:pt x="30612" y="12609"/>
                  </a:lnTo>
                  <a:lnTo>
                    <a:pt x="28084" y="14814"/>
                  </a:lnTo>
                  <a:lnTo>
                    <a:pt x="24500" y="15692"/>
                  </a:lnTo>
                  <a:lnTo>
                    <a:pt x="21011" y="15179"/>
                  </a:lnTo>
                  <a:lnTo>
                    <a:pt x="20018" y="16075"/>
                  </a:lnTo>
                  <a:lnTo>
                    <a:pt x="19678" y="17682"/>
                  </a:lnTo>
                  <a:lnTo>
                    <a:pt x="18393" y="19092"/>
                  </a:lnTo>
                  <a:lnTo>
                    <a:pt x="11404" y="23456"/>
                  </a:lnTo>
                  <a:lnTo>
                    <a:pt x="8565" y="26885"/>
                  </a:lnTo>
                  <a:lnTo>
                    <a:pt x="5553" y="27501"/>
                  </a:lnTo>
                  <a:lnTo>
                    <a:pt x="0" y="31009"/>
                  </a:lnTo>
                  <a:lnTo>
                    <a:pt x="995" y="28003"/>
                  </a:lnTo>
                  <a:lnTo>
                    <a:pt x="2121" y="26549"/>
                  </a:lnTo>
                  <a:lnTo>
                    <a:pt x="6727" y="23851"/>
                  </a:lnTo>
                  <a:lnTo>
                    <a:pt x="7110" y="21008"/>
                  </a:lnTo>
                  <a:lnTo>
                    <a:pt x="9647" y="18526"/>
                  </a:lnTo>
                  <a:lnTo>
                    <a:pt x="14729" y="16062"/>
                  </a:lnTo>
                  <a:lnTo>
                    <a:pt x="18248" y="12822"/>
                  </a:lnTo>
                  <a:lnTo>
                    <a:pt x="21014" y="11977"/>
                  </a:lnTo>
                  <a:lnTo>
                    <a:pt x="24096" y="9277"/>
                  </a:lnTo>
                  <a:lnTo>
                    <a:pt x="27304" y="8313"/>
                  </a:lnTo>
                  <a:lnTo>
                    <a:pt x="26948" y="6250"/>
                  </a:lnTo>
                  <a:lnTo>
                    <a:pt x="28368" y="3956"/>
                  </a:lnTo>
                  <a:lnTo>
                    <a:pt x="29488" y="4110"/>
                  </a:lnTo>
                  <a:lnTo>
                    <a:pt x="32016" y="7305"/>
                  </a:lnTo>
                  <a:lnTo>
                    <a:pt x="34062" y="7413"/>
                  </a:lnTo>
                  <a:lnTo>
                    <a:pt x="39426" y="6743"/>
                  </a:lnTo>
                  <a:lnTo>
                    <a:pt x="47387" y="1155"/>
                  </a:lnTo>
                  <a:lnTo>
                    <a:pt x="49995" y="160"/>
                  </a:lnTo>
                  <a:lnTo>
                    <a:pt x="51819" y="0"/>
                  </a:lnTo>
                  <a:lnTo>
                    <a:pt x="52912" y="454"/>
                  </a:lnTo>
                  <a:lnTo>
                    <a:pt x="53297" y="1115"/>
                  </a:lnTo>
                  <a:lnTo>
                    <a:pt x="53276" y="1949"/>
                  </a:lnTo>
                  <a:lnTo>
                    <a:pt x="52658" y="3121"/>
                  </a:lnTo>
                  <a:lnTo>
                    <a:pt x="53599" y="4525"/>
                  </a:lnTo>
                  <a:lnTo>
                    <a:pt x="52318" y="5595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g1159"/>
            <p:cNvSpPr/>
            <p:nvPr/>
          </p:nvSpPr>
          <p:spPr>
            <a:xfrm>
              <a:off x="7883826" y="2184013"/>
              <a:ext cx="1921" cy="4893"/>
            </a:xfrm>
            <a:custGeom>
              <a:avLst/>
              <a:pathLst>
                <a:path w="1921" h="4893">
                  <a:moveTo>
                    <a:pt x="1808" y="4389"/>
                  </a:moveTo>
                  <a:lnTo>
                    <a:pt x="1384" y="4893"/>
                  </a:lnTo>
                  <a:lnTo>
                    <a:pt x="75" y="2349"/>
                  </a:lnTo>
                  <a:lnTo>
                    <a:pt x="0" y="798"/>
                  </a:lnTo>
                  <a:lnTo>
                    <a:pt x="817" y="0"/>
                  </a:lnTo>
                  <a:lnTo>
                    <a:pt x="1921" y="257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0"/>
            <p:cNvSpPr/>
            <p:nvPr/>
          </p:nvSpPr>
          <p:spPr>
            <a:xfrm>
              <a:off x="10689488" y="2168363"/>
              <a:ext cx="30564" cy="17190"/>
            </a:xfrm>
            <a:custGeom>
              <a:avLst/>
              <a:pathLst>
                <a:path w="30564" h="17190">
                  <a:moveTo>
                    <a:pt x="6649" y="15789"/>
                  </a:moveTo>
                  <a:lnTo>
                    <a:pt x="2536" y="17190"/>
                  </a:lnTo>
                  <a:lnTo>
                    <a:pt x="0" y="17134"/>
                  </a:lnTo>
                  <a:lnTo>
                    <a:pt x="6047" y="10324"/>
                  </a:lnTo>
                  <a:lnTo>
                    <a:pt x="9650" y="9322"/>
                  </a:lnTo>
                  <a:lnTo>
                    <a:pt x="14238" y="5292"/>
                  </a:lnTo>
                  <a:lnTo>
                    <a:pt x="23812" y="361"/>
                  </a:lnTo>
                  <a:lnTo>
                    <a:pt x="24913" y="0"/>
                  </a:lnTo>
                  <a:lnTo>
                    <a:pt x="30564" y="134"/>
                  </a:lnTo>
                  <a:lnTo>
                    <a:pt x="21761" y="5557"/>
                  </a:lnTo>
                  <a:lnTo>
                    <a:pt x="20668" y="7743"/>
                  </a:lnTo>
                  <a:lnTo>
                    <a:pt x="16844" y="10060"/>
                  </a:lnTo>
                  <a:lnTo>
                    <a:pt x="14011" y="10804"/>
                  </a:lnTo>
                  <a:lnTo>
                    <a:pt x="12057" y="1189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g1161"/>
            <p:cNvSpPr/>
            <p:nvPr/>
          </p:nvSpPr>
          <p:spPr>
            <a:xfrm>
              <a:off x="10752169" y="2142664"/>
              <a:ext cx="15848" cy="9845"/>
            </a:xfrm>
            <a:custGeom>
              <a:avLst/>
              <a:pathLst>
                <a:path w="15848" h="9845">
                  <a:moveTo>
                    <a:pt x="7923" y="6804"/>
                  </a:moveTo>
                  <a:lnTo>
                    <a:pt x="2771" y="9845"/>
                  </a:lnTo>
                  <a:lnTo>
                    <a:pt x="1071" y="9812"/>
                  </a:lnTo>
                  <a:lnTo>
                    <a:pt x="223" y="8693"/>
                  </a:lnTo>
                  <a:lnTo>
                    <a:pt x="0" y="8033"/>
                  </a:lnTo>
                  <a:lnTo>
                    <a:pt x="4117" y="7583"/>
                  </a:lnTo>
                  <a:lnTo>
                    <a:pt x="8967" y="3548"/>
                  </a:lnTo>
                  <a:lnTo>
                    <a:pt x="12448" y="910"/>
                  </a:lnTo>
                  <a:lnTo>
                    <a:pt x="14351" y="0"/>
                  </a:lnTo>
                  <a:lnTo>
                    <a:pt x="15848" y="3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g1162"/>
            <p:cNvSpPr/>
            <p:nvPr/>
          </p:nvSpPr>
          <p:spPr>
            <a:xfrm>
              <a:off x="10787235" y="2124278"/>
              <a:ext cx="3227" cy="2836"/>
            </a:xfrm>
            <a:custGeom>
              <a:avLst/>
              <a:pathLst>
                <a:path w="3227" h="2836">
                  <a:moveTo>
                    <a:pt x="3227" y="1265"/>
                  </a:moveTo>
                  <a:lnTo>
                    <a:pt x="1921" y="2836"/>
                  </a:lnTo>
                  <a:lnTo>
                    <a:pt x="548" y="2632"/>
                  </a:lnTo>
                  <a:lnTo>
                    <a:pt x="0" y="2233"/>
                  </a:lnTo>
                  <a:lnTo>
                    <a:pt x="1792" y="323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g1163"/>
            <p:cNvSpPr/>
            <p:nvPr/>
          </p:nvSpPr>
          <p:spPr>
            <a:xfrm>
              <a:off x="10815090" y="2093986"/>
              <a:ext cx="6525" cy="4591"/>
            </a:xfrm>
            <a:custGeom>
              <a:avLst/>
              <a:pathLst>
                <a:path w="6525" h="4591">
                  <a:moveTo>
                    <a:pt x="2458" y="3168"/>
                  </a:moveTo>
                  <a:lnTo>
                    <a:pt x="1400" y="4591"/>
                  </a:lnTo>
                  <a:lnTo>
                    <a:pt x="232" y="4123"/>
                  </a:lnTo>
                  <a:lnTo>
                    <a:pt x="0" y="3659"/>
                  </a:lnTo>
                  <a:lnTo>
                    <a:pt x="2747" y="2011"/>
                  </a:lnTo>
                  <a:lnTo>
                    <a:pt x="3705" y="13"/>
                  </a:lnTo>
                  <a:lnTo>
                    <a:pt x="5713" y="0"/>
                  </a:lnTo>
                  <a:lnTo>
                    <a:pt x="6525" y="354"/>
                  </a:lnTo>
                  <a:lnTo>
                    <a:pt x="5869" y="1319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g1164"/>
            <p:cNvSpPr/>
            <p:nvPr/>
          </p:nvSpPr>
          <p:spPr>
            <a:xfrm>
              <a:off x="10832186" y="2073481"/>
              <a:ext cx="7977" cy="10480"/>
            </a:xfrm>
            <a:custGeom>
              <a:avLst/>
              <a:pathLst>
                <a:path w="7977" h="10480">
                  <a:moveTo>
                    <a:pt x="5513" y="9254"/>
                  </a:moveTo>
                  <a:lnTo>
                    <a:pt x="2871" y="10480"/>
                  </a:lnTo>
                  <a:lnTo>
                    <a:pt x="0" y="9751"/>
                  </a:lnTo>
                  <a:lnTo>
                    <a:pt x="56" y="7359"/>
                  </a:lnTo>
                  <a:lnTo>
                    <a:pt x="5912" y="0"/>
                  </a:lnTo>
                  <a:lnTo>
                    <a:pt x="7977" y="457"/>
                  </a:lnTo>
                  <a:lnTo>
                    <a:pt x="7526" y="2224"/>
                  </a:lnTo>
                  <a:lnTo>
                    <a:pt x="5289" y="4937"/>
                  </a:lnTo>
                  <a:lnTo>
                    <a:pt x="6050" y="826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g1165"/>
            <p:cNvSpPr/>
            <p:nvPr/>
          </p:nvSpPr>
          <p:spPr>
            <a:xfrm>
              <a:off x="10848329" y="2042395"/>
              <a:ext cx="25636" cy="20189"/>
            </a:xfrm>
            <a:custGeom>
              <a:avLst/>
              <a:pathLst>
                <a:path w="25636" h="20189">
                  <a:moveTo>
                    <a:pt x="20061" y="12979"/>
                  </a:moveTo>
                  <a:lnTo>
                    <a:pt x="16504" y="15746"/>
                  </a:lnTo>
                  <a:lnTo>
                    <a:pt x="11396" y="16432"/>
                  </a:lnTo>
                  <a:lnTo>
                    <a:pt x="8878" y="17306"/>
                  </a:lnTo>
                  <a:lnTo>
                    <a:pt x="7013" y="19180"/>
                  </a:lnTo>
                  <a:lnTo>
                    <a:pt x="5583" y="20189"/>
                  </a:lnTo>
                  <a:lnTo>
                    <a:pt x="2585" y="19639"/>
                  </a:lnTo>
                  <a:lnTo>
                    <a:pt x="1325" y="18715"/>
                  </a:lnTo>
                  <a:lnTo>
                    <a:pt x="1325" y="15449"/>
                  </a:lnTo>
                  <a:lnTo>
                    <a:pt x="0" y="14019"/>
                  </a:lnTo>
                  <a:lnTo>
                    <a:pt x="642" y="13099"/>
                  </a:lnTo>
                  <a:lnTo>
                    <a:pt x="3637" y="13226"/>
                  </a:lnTo>
                  <a:lnTo>
                    <a:pt x="6598" y="11134"/>
                  </a:lnTo>
                  <a:lnTo>
                    <a:pt x="13404" y="10256"/>
                  </a:lnTo>
                  <a:lnTo>
                    <a:pt x="15962" y="7998"/>
                  </a:lnTo>
                  <a:lnTo>
                    <a:pt x="19057" y="2424"/>
                  </a:lnTo>
                  <a:lnTo>
                    <a:pt x="22288" y="413"/>
                  </a:lnTo>
                  <a:lnTo>
                    <a:pt x="24918" y="0"/>
                  </a:lnTo>
                  <a:lnTo>
                    <a:pt x="25636" y="2779"/>
                  </a:lnTo>
                  <a:lnTo>
                    <a:pt x="25021" y="5874"/>
                  </a:lnTo>
                  <a:lnTo>
                    <a:pt x="23470" y="8846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g1166"/>
            <p:cNvSpPr/>
            <p:nvPr/>
          </p:nvSpPr>
          <p:spPr>
            <a:xfrm>
              <a:off x="10875213" y="2039901"/>
              <a:ext cx="8829" cy="6309"/>
            </a:xfrm>
            <a:custGeom>
              <a:avLst/>
              <a:pathLst>
                <a:path w="8829" h="6309">
                  <a:moveTo>
                    <a:pt x="6552" y="5650"/>
                  </a:moveTo>
                  <a:lnTo>
                    <a:pt x="5456" y="6309"/>
                  </a:lnTo>
                  <a:lnTo>
                    <a:pt x="4360" y="6163"/>
                  </a:lnTo>
                  <a:lnTo>
                    <a:pt x="782" y="4420"/>
                  </a:lnTo>
                  <a:lnTo>
                    <a:pt x="0" y="3598"/>
                  </a:lnTo>
                  <a:lnTo>
                    <a:pt x="1246" y="2138"/>
                  </a:lnTo>
                  <a:lnTo>
                    <a:pt x="5761" y="0"/>
                  </a:lnTo>
                  <a:lnTo>
                    <a:pt x="7955" y="70"/>
                  </a:lnTo>
                  <a:lnTo>
                    <a:pt x="8829" y="528"/>
                  </a:lnTo>
                  <a:lnTo>
                    <a:pt x="8708" y="3064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g1167"/>
            <p:cNvSpPr/>
            <p:nvPr/>
          </p:nvSpPr>
          <p:spPr>
            <a:xfrm>
              <a:off x="10855853" y="2037901"/>
              <a:ext cx="5146" cy="3423"/>
            </a:xfrm>
            <a:custGeom>
              <a:avLst/>
              <a:pathLst>
                <a:path w="5146" h="3423">
                  <a:moveTo>
                    <a:pt x="4903" y="3110"/>
                  </a:moveTo>
                  <a:lnTo>
                    <a:pt x="2379" y="3423"/>
                  </a:lnTo>
                  <a:lnTo>
                    <a:pt x="1254" y="2685"/>
                  </a:lnTo>
                  <a:lnTo>
                    <a:pt x="444" y="1791"/>
                  </a:lnTo>
                  <a:lnTo>
                    <a:pt x="0" y="577"/>
                  </a:lnTo>
                  <a:lnTo>
                    <a:pt x="2795" y="0"/>
                  </a:lnTo>
                  <a:lnTo>
                    <a:pt x="4760" y="662"/>
                  </a:lnTo>
                  <a:lnTo>
                    <a:pt x="5146" y="2462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8"/>
            <p:cNvSpPr/>
            <p:nvPr/>
          </p:nvSpPr>
          <p:spPr>
            <a:xfrm>
              <a:off x="10474324" y="1941690"/>
              <a:ext cx="84364" cy="234863"/>
            </a:xfrm>
            <a:custGeom>
              <a:avLst/>
              <a:pathLst>
                <a:path w="84364" h="234863">
                  <a:moveTo>
                    <a:pt x="30402" y="612"/>
                  </a:moveTo>
                  <a:lnTo>
                    <a:pt x="36347" y="7603"/>
                  </a:lnTo>
                  <a:lnTo>
                    <a:pt x="36617" y="9130"/>
                  </a:lnTo>
                  <a:lnTo>
                    <a:pt x="36096" y="10702"/>
                  </a:lnTo>
                  <a:lnTo>
                    <a:pt x="34976" y="12725"/>
                  </a:lnTo>
                  <a:lnTo>
                    <a:pt x="34558" y="14860"/>
                  </a:lnTo>
                  <a:lnTo>
                    <a:pt x="35249" y="16723"/>
                  </a:lnTo>
                  <a:lnTo>
                    <a:pt x="34739" y="17184"/>
                  </a:lnTo>
                  <a:lnTo>
                    <a:pt x="39645" y="25628"/>
                  </a:lnTo>
                  <a:lnTo>
                    <a:pt x="43186" y="30952"/>
                  </a:lnTo>
                  <a:lnTo>
                    <a:pt x="44190" y="33128"/>
                  </a:lnTo>
                  <a:lnTo>
                    <a:pt x="44961" y="35419"/>
                  </a:lnTo>
                  <a:lnTo>
                    <a:pt x="45979" y="40152"/>
                  </a:lnTo>
                  <a:lnTo>
                    <a:pt x="46197" y="47421"/>
                  </a:lnTo>
                  <a:lnTo>
                    <a:pt x="45949" y="49811"/>
                  </a:lnTo>
                  <a:lnTo>
                    <a:pt x="45161" y="52144"/>
                  </a:lnTo>
                  <a:lnTo>
                    <a:pt x="44308" y="53539"/>
                  </a:lnTo>
                  <a:lnTo>
                    <a:pt x="42560" y="54527"/>
                  </a:lnTo>
                  <a:lnTo>
                    <a:pt x="41766" y="57112"/>
                  </a:lnTo>
                  <a:lnTo>
                    <a:pt x="41305" y="64452"/>
                  </a:lnTo>
                  <a:lnTo>
                    <a:pt x="42274" y="68300"/>
                  </a:lnTo>
                  <a:lnTo>
                    <a:pt x="43930" y="70969"/>
                  </a:lnTo>
                  <a:lnTo>
                    <a:pt x="45151" y="73831"/>
                  </a:lnTo>
                  <a:lnTo>
                    <a:pt x="45282" y="76925"/>
                  </a:lnTo>
                  <a:lnTo>
                    <a:pt x="45863" y="78283"/>
                  </a:lnTo>
                  <a:lnTo>
                    <a:pt x="48550" y="80014"/>
                  </a:lnTo>
                  <a:lnTo>
                    <a:pt x="49592" y="81371"/>
                  </a:lnTo>
                  <a:lnTo>
                    <a:pt x="49922" y="83294"/>
                  </a:lnTo>
                  <a:lnTo>
                    <a:pt x="50075" y="86132"/>
                  </a:lnTo>
                  <a:lnTo>
                    <a:pt x="50512" y="86744"/>
                  </a:lnTo>
                  <a:lnTo>
                    <a:pt x="51767" y="87594"/>
                  </a:lnTo>
                  <a:lnTo>
                    <a:pt x="57345" y="108031"/>
                  </a:lnTo>
                  <a:lnTo>
                    <a:pt x="59555" y="114224"/>
                  </a:lnTo>
                  <a:lnTo>
                    <a:pt x="65965" y="124915"/>
                  </a:lnTo>
                  <a:lnTo>
                    <a:pt x="68545" y="131389"/>
                  </a:lnTo>
                  <a:lnTo>
                    <a:pt x="70156" y="134476"/>
                  </a:lnTo>
                  <a:lnTo>
                    <a:pt x="71270" y="137729"/>
                  </a:lnTo>
                  <a:lnTo>
                    <a:pt x="72158" y="141065"/>
                  </a:lnTo>
                  <a:lnTo>
                    <a:pt x="74069" y="144680"/>
                  </a:lnTo>
                  <a:lnTo>
                    <a:pt x="76571" y="148257"/>
                  </a:lnTo>
                  <a:lnTo>
                    <a:pt x="81409" y="151441"/>
                  </a:lnTo>
                  <a:lnTo>
                    <a:pt x="83584" y="153226"/>
                  </a:lnTo>
                  <a:lnTo>
                    <a:pt x="84167" y="154655"/>
                  </a:lnTo>
                  <a:lnTo>
                    <a:pt x="84364" y="159609"/>
                  </a:lnTo>
                  <a:lnTo>
                    <a:pt x="83228" y="158551"/>
                  </a:lnTo>
                  <a:lnTo>
                    <a:pt x="81800" y="154785"/>
                  </a:lnTo>
                  <a:lnTo>
                    <a:pt x="79461" y="152610"/>
                  </a:lnTo>
                  <a:lnTo>
                    <a:pt x="76020" y="150045"/>
                  </a:lnTo>
                  <a:lnTo>
                    <a:pt x="72482" y="147740"/>
                  </a:lnTo>
                  <a:lnTo>
                    <a:pt x="68107" y="143905"/>
                  </a:lnTo>
                  <a:lnTo>
                    <a:pt x="65986" y="142783"/>
                  </a:lnTo>
                  <a:lnTo>
                    <a:pt x="63749" y="142032"/>
                  </a:lnTo>
                  <a:lnTo>
                    <a:pt x="59642" y="141141"/>
                  </a:lnTo>
                  <a:lnTo>
                    <a:pt x="57243" y="141046"/>
                  </a:lnTo>
                  <a:lnTo>
                    <a:pt x="47568" y="141636"/>
                  </a:lnTo>
                  <a:lnTo>
                    <a:pt x="43536" y="142405"/>
                  </a:lnTo>
                  <a:lnTo>
                    <a:pt x="39907" y="144174"/>
                  </a:lnTo>
                  <a:lnTo>
                    <a:pt x="37748" y="146755"/>
                  </a:lnTo>
                  <a:lnTo>
                    <a:pt x="36223" y="151940"/>
                  </a:lnTo>
                  <a:lnTo>
                    <a:pt x="27361" y="170480"/>
                  </a:lnTo>
                  <a:lnTo>
                    <a:pt x="25240" y="175308"/>
                  </a:lnTo>
                  <a:lnTo>
                    <a:pt x="24457" y="180482"/>
                  </a:lnTo>
                  <a:lnTo>
                    <a:pt x="24762" y="184545"/>
                  </a:lnTo>
                  <a:lnTo>
                    <a:pt x="25372" y="186035"/>
                  </a:lnTo>
                  <a:lnTo>
                    <a:pt x="27889" y="190099"/>
                  </a:lnTo>
                  <a:lnTo>
                    <a:pt x="29970" y="192435"/>
                  </a:lnTo>
                  <a:lnTo>
                    <a:pt x="31501" y="193436"/>
                  </a:lnTo>
                  <a:lnTo>
                    <a:pt x="33247" y="194109"/>
                  </a:lnTo>
                  <a:lnTo>
                    <a:pt x="34394" y="194936"/>
                  </a:lnTo>
                  <a:lnTo>
                    <a:pt x="35357" y="196017"/>
                  </a:lnTo>
                  <a:lnTo>
                    <a:pt x="37160" y="198782"/>
                  </a:lnTo>
                  <a:lnTo>
                    <a:pt x="39472" y="204915"/>
                  </a:lnTo>
                  <a:lnTo>
                    <a:pt x="41923" y="209246"/>
                  </a:lnTo>
                  <a:lnTo>
                    <a:pt x="43021" y="210605"/>
                  </a:lnTo>
                  <a:lnTo>
                    <a:pt x="45811" y="210259"/>
                  </a:lnTo>
                  <a:lnTo>
                    <a:pt x="47627" y="210306"/>
                  </a:lnTo>
                  <a:lnTo>
                    <a:pt x="49365" y="210684"/>
                  </a:lnTo>
                  <a:lnTo>
                    <a:pt x="50426" y="211788"/>
                  </a:lnTo>
                  <a:lnTo>
                    <a:pt x="51937" y="216678"/>
                  </a:lnTo>
                  <a:lnTo>
                    <a:pt x="52998" y="221349"/>
                  </a:lnTo>
                  <a:lnTo>
                    <a:pt x="53052" y="222603"/>
                  </a:lnTo>
                  <a:lnTo>
                    <a:pt x="51061" y="226209"/>
                  </a:lnTo>
                  <a:lnTo>
                    <a:pt x="50563" y="227745"/>
                  </a:lnTo>
                  <a:lnTo>
                    <a:pt x="50334" y="229370"/>
                  </a:lnTo>
                  <a:lnTo>
                    <a:pt x="49814" y="230650"/>
                  </a:lnTo>
                  <a:lnTo>
                    <a:pt x="48934" y="231778"/>
                  </a:lnTo>
                  <a:lnTo>
                    <a:pt x="48574" y="226435"/>
                  </a:lnTo>
                  <a:lnTo>
                    <a:pt x="47239" y="222663"/>
                  </a:lnTo>
                  <a:lnTo>
                    <a:pt x="46737" y="219410"/>
                  </a:lnTo>
                  <a:lnTo>
                    <a:pt x="44808" y="217123"/>
                  </a:lnTo>
                  <a:lnTo>
                    <a:pt x="38328" y="216193"/>
                  </a:lnTo>
                  <a:lnTo>
                    <a:pt x="32289" y="215844"/>
                  </a:lnTo>
                  <a:lnTo>
                    <a:pt x="31355" y="215431"/>
                  </a:lnTo>
                  <a:lnTo>
                    <a:pt x="30024" y="214037"/>
                  </a:lnTo>
                  <a:lnTo>
                    <a:pt x="28492" y="212927"/>
                  </a:lnTo>
                  <a:lnTo>
                    <a:pt x="26940" y="212778"/>
                  </a:lnTo>
                  <a:lnTo>
                    <a:pt x="25345" y="213205"/>
                  </a:lnTo>
                  <a:lnTo>
                    <a:pt x="22603" y="214767"/>
                  </a:lnTo>
                  <a:lnTo>
                    <a:pt x="20603" y="217242"/>
                  </a:lnTo>
                  <a:lnTo>
                    <a:pt x="19043" y="219895"/>
                  </a:lnTo>
                  <a:lnTo>
                    <a:pt x="17773" y="222689"/>
                  </a:lnTo>
                  <a:lnTo>
                    <a:pt x="15136" y="230114"/>
                  </a:lnTo>
                  <a:lnTo>
                    <a:pt x="13509" y="232590"/>
                  </a:lnTo>
                  <a:lnTo>
                    <a:pt x="11504" y="234863"/>
                  </a:lnTo>
                  <a:lnTo>
                    <a:pt x="9804" y="233631"/>
                  </a:lnTo>
                  <a:lnTo>
                    <a:pt x="8311" y="232198"/>
                  </a:lnTo>
                  <a:lnTo>
                    <a:pt x="7437" y="230130"/>
                  </a:lnTo>
                  <a:lnTo>
                    <a:pt x="7059" y="227852"/>
                  </a:lnTo>
                  <a:lnTo>
                    <a:pt x="4684" y="220105"/>
                  </a:lnTo>
                  <a:lnTo>
                    <a:pt x="5683" y="213387"/>
                  </a:lnTo>
                  <a:lnTo>
                    <a:pt x="9677" y="204098"/>
                  </a:lnTo>
                  <a:lnTo>
                    <a:pt x="10441" y="201060"/>
                  </a:lnTo>
                  <a:lnTo>
                    <a:pt x="9839" y="198175"/>
                  </a:lnTo>
                  <a:lnTo>
                    <a:pt x="8934" y="195328"/>
                  </a:lnTo>
                  <a:lnTo>
                    <a:pt x="8336" y="189909"/>
                  </a:lnTo>
                  <a:lnTo>
                    <a:pt x="8379" y="188702"/>
                  </a:lnTo>
                  <a:lnTo>
                    <a:pt x="9804" y="185575"/>
                  </a:lnTo>
                  <a:lnTo>
                    <a:pt x="11471" y="182598"/>
                  </a:lnTo>
                  <a:lnTo>
                    <a:pt x="13495" y="180006"/>
                  </a:lnTo>
                  <a:lnTo>
                    <a:pt x="14394" y="176932"/>
                  </a:lnTo>
                  <a:lnTo>
                    <a:pt x="13112" y="169286"/>
                  </a:lnTo>
                  <a:lnTo>
                    <a:pt x="10165" y="164118"/>
                  </a:lnTo>
                  <a:lnTo>
                    <a:pt x="6533" y="159210"/>
                  </a:lnTo>
                  <a:lnTo>
                    <a:pt x="5864" y="157904"/>
                  </a:lnTo>
                  <a:lnTo>
                    <a:pt x="5677" y="156574"/>
                  </a:lnTo>
                  <a:lnTo>
                    <a:pt x="8808" y="150437"/>
                  </a:lnTo>
                  <a:lnTo>
                    <a:pt x="9928" y="147500"/>
                  </a:lnTo>
                  <a:lnTo>
                    <a:pt x="11209" y="141045"/>
                  </a:lnTo>
                  <a:lnTo>
                    <a:pt x="12376" y="137519"/>
                  </a:lnTo>
                  <a:lnTo>
                    <a:pt x="13304" y="133941"/>
                  </a:lnTo>
                  <a:lnTo>
                    <a:pt x="13603" y="116045"/>
                  </a:lnTo>
                  <a:lnTo>
                    <a:pt x="13325" y="113409"/>
                  </a:lnTo>
                  <a:lnTo>
                    <a:pt x="11336" y="107803"/>
                  </a:lnTo>
                  <a:lnTo>
                    <a:pt x="11196" y="104612"/>
                  </a:lnTo>
                  <a:lnTo>
                    <a:pt x="12149" y="100578"/>
                  </a:lnTo>
                  <a:lnTo>
                    <a:pt x="13441" y="97435"/>
                  </a:lnTo>
                  <a:lnTo>
                    <a:pt x="15117" y="94442"/>
                  </a:lnTo>
                  <a:lnTo>
                    <a:pt x="15085" y="88250"/>
                  </a:lnTo>
                  <a:lnTo>
                    <a:pt x="11879" y="82534"/>
                  </a:lnTo>
                  <a:lnTo>
                    <a:pt x="9536" y="80017"/>
                  </a:lnTo>
                  <a:lnTo>
                    <a:pt x="5861" y="76990"/>
                  </a:lnTo>
                  <a:lnTo>
                    <a:pt x="3068" y="75328"/>
                  </a:lnTo>
                  <a:lnTo>
                    <a:pt x="1700" y="74053"/>
                  </a:lnTo>
                  <a:lnTo>
                    <a:pt x="3068" y="73625"/>
                  </a:lnTo>
                  <a:lnTo>
                    <a:pt x="4069" y="72591"/>
                  </a:lnTo>
                  <a:lnTo>
                    <a:pt x="1662" y="71000"/>
                  </a:lnTo>
                  <a:lnTo>
                    <a:pt x="210" y="68608"/>
                  </a:lnTo>
                  <a:lnTo>
                    <a:pt x="0" y="59224"/>
                  </a:lnTo>
                  <a:lnTo>
                    <a:pt x="596" y="56842"/>
                  </a:lnTo>
                  <a:lnTo>
                    <a:pt x="2396" y="54197"/>
                  </a:lnTo>
                  <a:lnTo>
                    <a:pt x="3937" y="51412"/>
                  </a:lnTo>
                  <a:lnTo>
                    <a:pt x="5381" y="44839"/>
                  </a:lnTo>
                  <a:lnTo>
                    <a:pt x="5880" y="38057"/>
                  </a:lnTo>
                  <a:lnTo>
                    <a:pt x="4919" y="35306"/>
                  </a:lnTo>
                  <a:lnTo>
                    <a:pt x="4495" y="29751"/>
                  </a:lnTo>
                  <a:lnTo>
                    <a:pt x="5294" y="28370"/>
                  </a:lnTo>
                  <a:lnTo>
                    <a:pt x="8390" y="26520"/>
                  </a:lnTo>
                  <a:lnTo>
                    <a:pt x="13295" y="25437"/>
                  </a:lnTo>
                  <a:lnTo>
                    <a:pt x="14343" y="25757"/>
                  </a:lnTo>
                  <a:lnTo>
                    <a:pt x="18185" y="27928"/>
                  </a:lnTo>
                  <a:lnTo>
                    <a:pt x="19611" y="28009"/>
                  </a:lnTo>
                  <a:lnTo>
                    <a:pt x="21089" y="27782"/>
                  </a:lnTo>
                  <a:lnTo>
                    <a:pt x="23912" y="26767"/>
                  </a:lnTo>
                  <a:lnTo>
                    <a:pt x="25496" y="24299"/>
                  </a:lnTo>
                  <a:lnTo>
                    <a:pt x="23443" y="22895"/>
                  </a:lnTo>
                  <a:lnTo>
                    <a:pt x="24641" y="21098"/>
                  </a:lnTo>
                  <a:lnTo>
                    <a:pt x="28152" y="20497"/>
                  </a:lnTo>
                  <a:lnTo>
                    <a:pt x="28408" y="18955"/>
                  </a:lnTo>
                  <a:lnTo>
                    <a:pt x="27137" y="18773"/>
                  </a:lnTo>
                  <a:lnTo>
                    <a:pt x="28246" y="16583"/>
                  </a:lnTo>
                  <a:lnTo>
                    <a:pt x="28880" y="14380"/>
                  </a:lnTo>
                  <a:lnTo>
                    <a:pt x="27893" y="12371"/>
                  </a:lnTo>
                  <a:lnTo>
                    <a:pt x="22266" y="7394"/>
                  </a:lnTo>
                  <a:lnTo>
                    <a:pt x="18628" y="3741"/>
                  </a:lnTo>
                  <a:lnTo>
                    <a:pt x="24616" y="3790"/>
                  </a:lnTo>
                  <a:lnTo>
                    <a:pt x="26384" y="3108"/>
                  </a:lnTo>
                  <a:lnTo>
                    <a:pt x="27781" y="1600"/>
                  </a:lnTo>
                  <a:lnTo>
                    <a:pt x="28516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g1169"/>
            <p:cNvSpPr/>
            <p:nvPr/>
          </p:nvSpPr>
          <p:spPr>
            <a:xfrm>
              <a:off x="11186745" y="1929508"/>
              <a:ext cx="17681" cy="9511"/>
            </a:xfrm>
            <a:custGeom>
              <a:avLst/>
              <a:pathLst>
                <a:path w="17681" h="9511">
                  <a:moveTo>
                    <a:pt x="16513" y="8067"/>
                  </a:moveTo>
                  <a:lnTo>
                    <a:pt x="17681" y="9511"/>
                  </a:lnTo>
                  <a:lnTo>
                    <a:pt x="6517" y="4401"/>
                  </a:lnTo>
                  <a:lnTo>
                    <a:pt x="1287" y="1712"/>
                  </a:lnTo>
                  <a:lnTo>
                    <a:pt x="0" y="29"/>
                  </a:lnTo>
                  <a:lnTo>
                    <a:pt x="1940" y="0"/>
                  </a:lnTo>
                  <a:lnTo>
                    <a:pt x="4171" y="1635"/>
                  </a:lnTo>
                  <a:lnTo>
                    <a:pt x="7437" y="2397"/>
                  </a:lnTo>
                  <a:lnTo>
                    <a:pt x="12189" y="4599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g1170"/>
            <p:cNvSpPr/>
            <p:nvPr/>
          </p:nvSpPr>
          <p:spPr>
            <a:xfrm>
              <a:off x="10337641" y="1922575"/>
              <a:ext cx="12821" cy="5080"/>
            </a:xfrm>
            <a:custGeom>
              <a:avLst/>
              <a:pathLst>
                <a:path w="12821" h="5080">
                  <a:moveTo>
                    <a:pt x="12821" y="203"/>
                  </a:moveTo>
                  <a:lnTo>
                    <a:pt x="9412" y="5003"/>
                  </a:lnTo>
                  <a:lnTo>
                    <a:pt x="7040" y="5080"/>
                  </a:lnTo>
                  <a:lnTo>
                    <a:pt x="5197" y="4066"/>
                  </a:lnTo>
                  <a:lnTo>
                    <a:pt x="1395" y="4470"/>
                  </a:lnTo>
                  <a:lnTo>
                    <a:pt x="0" y="4190"/>
                  </a:lnTo>
                  <a:lnTo>
                    <a:pt x="2229" y="2720"/>
                  </a:lnTo>
                  <a:lnTo>
                    <a:pt x="7766" y="416"/>
                  </a:lnTo>
                  <a:lnTo>
                    <a:pt x="10028" y="444"/>
                  </a:lnTo>
                  <a:lnTo>
                    <a:pt x="12197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10351962" y="1920110"/>
              <a:ext cx="26894" cy="15025"/>
            </a:xfrm>
            <a:custGeom>
              <a:avLst/>
              <a:pathLst>
                <a:path w="26894" h="15025">
                  <a:moveTo>
                    <a:pt x="19554" y="2884"/>
                  </a:moveTo>
                  <a:lnTo>
                    <a:pt x="22061" y="3971"/>
                  </a:lnTo>
                  <a:lnTo>
                    <a:pt x="25952" y="3784"/>
                  </a:lnTo>
                  <a:lnTo>
                    <a:pt x="26894" y="4517"/>
                  </a:lnTo>
                  <a:lnTo>
                    <a:pt x="23863" y="5695"/>
                  </a:lnTo>
                  <a:lnTo>
                    <a:pt x="21656" y="8183"/>
                  </a:lnTo>
                  <a:lnTo>
                    <a:pt x="20954" y="10399"/>
                  </a:lnTo>
                  <a:lnTo>
                    <a:pt x="20077" y="11274"/>
                  </a:lnTo>
                  <a:lnTo>
                    <a:pt x="17608" y="12365"/>
                  </a:lnTo>
                  <a:lnTo>
                    <a:pt x="15400" y="13819"/>
                  </a:lnTo>
                  <a:lnTo>
                    <a:pt x="13501" y="14750"/>
                  </a:lnTo>
                  <a:lnTo>
                    <a:pt x="11833" y="15025"/>
                  </a:lnTo>
                  <a:lnTo>
                    <a:pt x="8087" y="10257"/>
                  </a:lnTo>
                  <a:lnTo>
                    <a:pt x="6349" y="8943"/>
                  </a:lnTo>
                  <a:lnTo>
                    <a:pt x="1192" y="11181"/>
                  </a:lnTo>
                  <a:lnTo>
                    <a:pt x="0" y="11231"/>
                  </a:lnTo>
                  <a:lnTo>
                    <a:pt x="1168" y="8456"/>
                  </a:lnTo>
                  <a:lnTo>
                    <a:pt x="4185" y="5425"/>
                  </a:lnTo>
                  <a:lnTo>
                    <a:pt x="5599" y="5001"/>
                  </a:lnTo>
                  <a:lnTo>
                    <a:pt x="8587" y="937"/>
                  </a:lnTo>
                  <a:lnTo>
                    <a:pt x="9518" y="0"/>
                  </a:lnTo>
                  <a:lnTo>
                    <a:pt x="18723" y="240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7101421" y="1917633"/>
              <a:ext cx="89170" cy="25881"/>
            </a:xfrm>
            <a:custGeom>
              <a:avLst/>
              <a:pathLst>
                <a:path w="89170" h="25881">
                  <a:moveTo>
                    <a:pt x="45080" y="623"/>
                  </a:moveTo>
                  <a:lnTo>
                    <a:pt x="46788" y="613"/>
                  </a:lnTo>
                  <a:lnTo>
                    <a:pt x="49322" y="307"/>
                  </a:lnTo>
                  <a:lnTo>
                    <a:pt x="50920" y="1443"/>
                  </a:lnTo>
                  <a:lnTo>
                    <a:pt x="53894" y="2524"/>
                  </a:lnTo>
                  <a:lnTo>
                    <a:pt x="57432" y="3490"/>
                  </a:lnTo>
                  <a:lnTo>
                    <a:pt x="62716" y="5138"/>
                  </a:lnTo>
                  <a:lnTo>
                    <a:pt x="68199" y="6162"/>
                  </a:lnTo>
                  <a:lnTo>
                    <a:pt x="70010" y="6281"/>
                  </a:lnTo>
                  <a:lnTo>
                    <a:pt x="75772" y="6146"/>
                  </a:lnTo>
                  <a:lnTo>
                    <a:pt x="81876" y="6287"/>
                  </a:lnTo>
                  <a:lnTo>
                    <a:pt x="83538" y="8731"/>
                  </a:lnTo>
                  <a:lnTo>
                    <a:pt x="86553" y="9887"/>
                  </a:lnTo>
                  <a:lnTo>
                    <a:pt x="88989" y="11478"/>
                  </a:lnTo>
                  <a:lnTo>
                    <a:pt x="89170" y="12385"/>
                  </a:lnTo>
                  <a:lnTo>
                    <a:pt x="85811" y="18074"/>
                  </a:lnTo>
                  <a:lnTo>
                    <a:pt x="85114" y="19999"/>
                  </a:lnTo>
                  <a:lnTo>
                    <a:pt x="84987" y="21931"/>
                  </a:lnTo>
                  <a:lnTo>
                    <a:pt x="86215" y="24347"/>
                  </a:lnTo>
                  <a:lnTo>
                    <a:pt x="87373" y="25696"/>
                  </a:lnTo>
                  <a:lnTo>
                    <a:pt x="86423" y="25881"/>
                  </a:lnTo>
                  <a:lnTo>
                    <a:pt x="70855" y="25611"/>
                  </a:lnTo>
                  <a:lnTo>
                    <a:pt x="56090" y="25152"/>
                  </a:lnTo>
                  <a:lnTo>
                    <a:pt x="42449" y="24728"/>
                  </a:lnTo>
                  <a:lnTo>
                    <a:pt x="29301" y="24318"/>
                  </a:lnTo>
                  <a:lnTo>
                    <a:pt x="16685" y="23928"/>
                  </a:lnTo>
                  <a:lnTo>
                    <a:pt x="8840" y="23563"/>
                  </a:lnTo>
                  <a:lnTo>
                    <a:pt x="1101" y="23201"/>
                  </a:lnTo>
                  <a:lnTo>
                    <a:pt x="0" y="22866"/>
                  </a:lnTo>
                  <a:lnTo>
                    <a:pt x="4258" y="20500"/>
                  </a:lnTo>
                  <a:lnTo>
                    <a:pt x="7032" y="18040"/>
                  </a:lnTo>
                  <a:lnTo>
                    <a:pt x="9388" y="14830"/>
                  </a:lnTo>
                  <a:lnTo>
                    <a:pt x="9639" y="12606"/>
                  </a:lnTo>
                  <a:lnTo>
                    <a:pt x="10227" y="10099"/>
                  </a:lnTo>
                  <a:lnTo>
                    <a:pt x="13906" y="9124"/>
                  </a:lnTo>
                  <a:lnTo>
                    <a:pt x="21893" y="9268"/>
                  </a:lnTo>
                  <a:lnTo>
                    <a:pt x="25310" y="8063"/>
                  </a:lnTo>
                  <a:lnTo>
                    <a:pt x="29693" y="5085"/>
                  </a:lnTo>
                  <a:lnTo>
                    <a:pt x="34302" y="1509"/>
                  </a:lnTo>
                  <a:lnTo>
                    <a:pt x="35797" y="0"/>
                  </a:lnTo>
                  <a:lnTo>
                    <a:pt x="37400" y="214"/>
                  </a:lnTo>
                  <a:lnTo>
                    <a:pt x="34680" y="2847"/>
                  </a:lnTo>
                  <a:lnTo>
                    <a:pt x="27369" y="8408"/>
                  </a:lnTo>
                  <a:lnTo>
                    <a:pt x="29660" y="9146"/>
                  </a:lnTo>
                  <a:lnTo>
                    <a:pt x="32321" y="9385"/>
                  </a:lnTo>
                  <a:lnTo>
                    <a:pt x="35457" y="10423"/>
                  </a:lnTo>
                  <a:lnTo>
                    <a:pt x="38452" y="10610"/>
                  </a:lnTo>
                  <a:lnTo>
                    <a:pt x="43785" y="9712"/>
                  </a:lnTo>
                  <a:lnTo>
                    <a:pt x="44724" y="494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11140032" y="1915842"/>
              <a:ext cx="24848" cy="18165"/>
            </a:xfrm>
            <a:custGeom>
              <a:avLst/>
              <a:pathLst>
                <a:path w="24848" h="18165">
                  <a:moveTo>
                    <a:pt x="24848" y="14159"/>
                  </a:moveTo>
                  <a:lnTo>
                    <a:pt x="24705" y="18165"/>
                  </a:lnTo>
                  <a:lnTo>
                    <a:pt x="21284" y="16133"/>
                  </a:lnTo>
                  <a:lnTo>
                    <a:pt x="19692" y="14496"/>
                  </a:lnTo>
                  <a:lnTo>
                    <a:pt x="17428" y="14186"/>
                  </a:lnTo>
                  <a:lnTo>
                    <a:pt x="15854" y="13455"/>
                  </a:lnTo>
                  <a:lnTo>
                    <a:pt x="13231" y="11466"/>
                  </a:lnTo>
                  <a:lnTo>
                    <a:pt x="10187" y="8873"/>
                  </a:lnTo>
                  <a:lnTo>
                    <a:pt x="9153" y="7596"/>
                  </a:lnTo>
                  <a:lnTo>
                    <a:pt x="8711" y="5962"/>
                  </a:lnTo>
                  <a:lnTo>
                    <a:pt x="6654" y="4448"/>
                  </a:lnTo>
                  <a:lnTo>
                    <a:pt x="0" y="1573"/>
                  </a:lnTo>
                  <a:lnTo>
                    <a:pt x="2193" y="1230"/>
                  </a:lnTo>
                  <a:lnTo>
                    <a:pt x="4978" y="0"/>
                  </a:lnTo>
                  <a:lnTo>
                    <a:pt x="12734" y="759"/>
                  </a:lnTo>
                  <a:lnTo>
                    <a:pt x="14499" y="1091"/>
                  </a:lnTo>
                  <a:lnTo>
                    <a:pt x="13234" y="3015"/>
                  </a:lnTo>
                  <a:lnTo>
                    <a:pt x="13733" y="5140"/>
                  </a:lnTo>
                  <a:lnTo>
                    <a:pt x="18051" y="9557"/>
                  </a:lnTo>
                  <a:lnTo>
                    <a:pt x="20129" y="11096"/>
                  </a:lnTo>
                  <a:lnTo>
                    <a:pt x="22833" y="12262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10717762" y="1810593"/>
              <a:ext cx="7116" cy="4220"/>
            </a:xfrm>
            <a:custGeom>
              <a:avLst/>
              <a:pathLst>
                <a:path w="7116" h="4220">
                  <a:moveTo>
                    <a:pt x="3308" y="3907"/>
                  </a:moveTo>
                  <a:lnTo>
                    <a:pt x="1130" y="4220"/>
                  </a:lnTo>
                  <a:lnTo>
                    <a:pt x="43" y="3464"/>
                  </a:lnTo>
                  <a:lnTo>
                    <a:pt x="0" y="2932"/>
                  </a:lnTo>
                  <a:lnTo>
                    <a:pt x="3378" y="1739"/>
                  </a:lnTo>
                  <a:lnTo>
                    <a:pt x="5416" y="0"/>
                  </a:lnTo>
                  <a:lnTo>
                    <a:pt x="6701" y="1041"/>
                  </a:lnTo>
                  <a:lnTo>
                    <a:pt x="7116" y="1794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1075816" y="1808753"/>
              <a:ext cx="34110" cy="19824"/>
            </a:xfrm>
            <a:custGeom>
              <a:avLst/>
              <a:pathLst>
                <a:path w="34110" h="19824">
                  <a:moveTo>
                    <a:pt x="5745" y="17226"/>
                  </a:moveTo>
                  <a:lnTo>
                    <a:pt x="1219" y="19824"/>
                  </a:lnTo>
                  <a:lnTo>
                    <a:pt x="553" y="19401"/>
                  </a:lnTo>
                  <a:lnTo>
                    <a:pt x="126" y="18808"/>
                  </a:lnTo>
                  <a:lnTo>
                    <a:pt x="0" y="17901"/>
                  </a:lnTo>
                  <a:lnTo>
                    <a:pt x="4131" y="16190"/>
                  </a:lnTo>
                  <a:lnTo>
                    <a:pt x="8271" y="11833"/>
                  </a:lnTo>
                  <a:lnTo>
                    <a:pt x="9871" y="8207"/>
                  </a:lnTo>
                  <a:lnTo>
                    <a:pt x="9377" y="7029"/>
                  </a:lnTo>
                  <a:lnTo>
                    <a:pt x="9221" y="5850"/>
                  </a:lnTo>
                  <a:lnTo>
                    <a:pt x="21413" y="3608"/>
                  </a:lnTo>
                  <a:lnTo>
                    <a:pt x="30124" y="0"/>
                  </a:lnTo>
                  <a:lnTo>
                    <a:pt x="31652" y="155"/>
                  </a:lnTo>
                  <a:lnTo>
                    <a:pt x="33217" y="3165"/>
                  </a:lnTo>
                  <a:lnTo>
                    <a:pt x="34110" y="7074"/>
                  </a:lnTo>
                  <a:lnTo>
                    <a:pt x="32842" y="9427"/>
                  </a:lnTo>
                  <a:lnTo>
                    <a:pt x="23532" y="10740"/>
                  </a:lnTo>
                  <a:lnTo>
                    <a:pt x="14723" y="1334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7541478" y="1643756"/>
              <a:ext cx="9105" cy="6104"/>
            </a:xfrm>
            <a:custGeom>
              <a:avLst/>
              <a:pathLst>
                <a:path w="9105" h="6104">
                  <a:moveTo>
                    <a:pt x="7936" y="427"/>
                  </a:moveTo>
                  <a:lnTo>
                    <a:pt x="8829" y="1516"/>
                  </a:lnTo>
                  <a:lnTo>
                    <a:pt x="9105" y="3305"/>
                  </a:lnTo>
                  <a:lnTo>
                    <a:pt x="8247" y="4451"/>
                  </a:lnTo>
                  <a:lnTo>
                    <a:pt x="8659" y="5418"/>
                  </a:lnTo>
                  <a:lnTo>
                    <a:pt x="6903" y="6104"/>
                  </a:lnTo>
                  <a:lnTo>
                    <a:pt x="4177" y="3867"/>
                  </a:lnTo>
                  <a:lnTo>
                    <a:pt x="2555" y="3834"/>
                  </a:lnTo>
                  <a:lnTo>
                    <a:pt x="820" y="2872"/>
                  </a:lnTo>
                  <a:lnTo>
                    <a:pt x="0" y="1284"/>
                  </a:lnTo>
                  <a:lnTo>
                    <a:pt x="1570" y="841"/>
                  </a:lnTo>
                  <a:lnTo>
                    <a:pt x="2204" y="1117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8479387" y="1600826"/>
              <a:ext cx="17705" cy="7221"/>
            </a:xfrm>
            <a:custGeom>
              <a:avLst/>
              <a:pathLst>
                <a:path w="17705" h="7221">
                  <a:moveTo>
                    <a:pt x="15236" y="6877"/>
                  </a:moveTo>
                  <a:lnTo>
                    <a:pt x="10373" y="7221"/>
                  </a:lnTo>
                  <a:lnTo>
                    <a:pt x="5030" y="5132"/>
                  </a:lnTo>
                  <a:lnTo>
                    <a:pt x="0" y="970"/>
                  </a:lnTo>
                  <a:lnTo>
                    <a:pt x="922" y="0"/>
                  </a:lnTo>
                  <a:lnTo>
                    <a:pt x="4064" y="333"/>
                  </a:lnTo>
                  <a:lnTo>
                    <a:pt x="9148" y="403"/>
                  </a:lnTo>
                  <a:lnTo>
                    <a:pt x="12386" y="1088"/>
                  </a:lnTo>
                  <a:lnTo>
                    <a:pt x="16782" y="1524"/>
                  </a:lnTo>
                  <a:lnTo>
                    <a:pt x="16256" y="3423"/>
                  </a:lnTo>
                  <a:lnTo>
                    <a:pt x="16245" y="4189"/>
                  </a:lnTo>
                  <a:lnTo>
                    <a:pt x="17705" y="5028"/>
                  </a:lnTo>
                  <a:lnTo>
                    <a:pt x="16299" y="6452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7733013" y="1599598"/>
              <a:ext cx="7008" cy="2968"/>
            </a:xfrm>
            <a:custGeom>
              <a:avLst/>
              <a:pathLst>
                <a:path w="7008" h="2968">
                  <a:moveTo>
                    <a:pt x="7008" y="2592"/>
                  </a:moveTo>
                  <a:lnTo>
                    <a:pt x="5955" y="2968"/>
                  </a:lnTo>
                  <a:lnTo>
                    <a:pt x="477" y="1670"/>
                  </a:lnTo>
                  <a:lnTo>
                    <a:pt x="0" y="695"/>
                  </a:lnTo>
                  <a:lnTo>
                    <a:pt x="234" y="275"/>
                  </a:lnTo>
                  <a:lnTo>
                    <a:pt x="2415" y="0"/>
                  </a:lnTo>
                  <a:lnTo>
                    <a:pt x="4736" y="367"/>
                  </a:lnTo>
                  <a:lnTo>
                    <a:pt x="6374" y="166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7893808" y="1524552"/>
              <a:ext cx="55383" cy="21501"/>
            </a:xfrm>
            <a:custGeom>
              <a:avLst/>
              <a:pathLst>
                <a:path w="55383" h="21501">
                  <a:moveTo>
                    <a:pt x="54892" y="8998"/>
                  </a:moveTo>
                  <a:lnTo>
                    <a:pt x="55383" y="11671"/>
                  </a:lnTo>
                  <a:lnTo>
                    <a:pt x="53659" y="12779"/>
                  </a:lnTo>
                  <a:lnTo>
                    <a:pt x="52107" y="13089"/>
                  </a:lnTo>
                  <a:lnTo>
                    <a:pt x="51457" y="11415"/>
                  </a:lnTo>
                  <a:lnTo>
                    <a:pt x="50159" y="10658"/>
                  </a:lnTo>
                  <a:lnTo>
                    <a:pt x="45374" y="12655"/>
                  </a:lnTo>
                  <a:lnTo>
                    <a:pt x="43137" y="14851"/>
                  </a:lnTo>
                  <a:lnTo>
                    <a:pt x="37235" y="18003"/>
                  </a:lnTo>
                  <a:lnTo>
                    <a:pt x="24916" y="20250"/>
                  </a:lnTo>
                  <a:lnTo>
                    <a:pt x="17452" y="21227"/>
                  </a:lnTo>
                  <a:lnTo>
                    <a:pt x="10727" y="21501"/>
                  </a:lnTo>
                  <a:lnTo>
                    <a:pt x="4428" y="19519"/>
                  </a:lnTo>
                  <a:lnTo>
                    <a:pt x="1025" y="15719"/>
                  </a:lnTo>
                  <a:lnTo>
                    <a:pt x="431" y="14563"/>
                  </a:lnTo>
                  <a:lnTo>
                    <a:pt x="0" y="13012"/>
                  </a:lnTo>
                  <a:lnTo>
                    <a:pt x="40" y="11456"/>
                  </a:lnTo>
                  <a:lnTo>
                    <a:pt x="483" y="9045"/>
                  </a:lnTo>
                  <a:lnTo>
                    <a:pt x="1136" y="6687"/>
                  </a:lnTo>
                  <a:lnTo>
                    <a:pt x="3732" y="4575"/>
                  </a:lnTo>
                  <a:lnTo>
                    <a:pt x="9742" y="2077"/>
                  </a:lnTo>
                  <a:lnTo>
                    <a:pt x="15644" y="456"/>
                  </a:lnTo>
                  <a:lnTo>
                    <a:pt x="18639" y="53"/>
                  </a:lnTo>
                  <a:lnTo>
                    <a:pt x="26152" y="0"/>
                  </a:lnTo>
                  <a:lnTo>
                    <a:pt x="47460" y="5576"/>
                  </a:lnTo>
                  <a:lnTo>
                    <a:pt x="52186" y="702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8411864" y="1522779"/>
              <a:ext cx="8816" cy="3671"/>
            </a:xfrm>
            <a:custGeom>
              <a:avLst/>
              <a:pathLst>
                <a:path w="8816" h="3671">
                  <a:moveTo>
                    <a:pt x="8816" y="1258"/>
                  </a:moveTo>
                  <a:lnTo>
                    <a:pt x="6579" y="3671"/>
                  </a:lnTo>
                  <a:lnTo>
                    <a:pt x="1988" y="3543"/>
                  </a:lnTo>
                  <a:lnTo>
                    <a:pt x="590" y="2994"/>
                  </a:lnTo>
                  <a:lnTo>
                    <a:pt x="0" y="2547"/>
                  </a:lnTo>
                  <a:lnTo>
                    <a:pt x="5256" y="0"/>
                  </a:lnTo>
                  <a:lnTo>
                    <a:pt x="8373" y="9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g1181"/>
            <p:cNvSpPr/>
            <p:nvPr/>
          </p:nvSpPr>
          <p:spPr>
            <a:xfrm>
              <a:off x="11011030" y="1521009"/>
              <a:ext cx="14783" cy="20443"/>
            </a:xfrm>
            <a:custGeom>
              <a:avLst/>
              <a:pathLst>
                <a:path w="14783" h="20443">
                  <a:moveTo>
                    <a:pt x="10619" y="20407"/>
                  </a:moveTo>
                  <a:lnTo>
                    <a:pt x="9386" y="20443"/>
                  </a:lnTo>
                  <a:lnTo>
                    <a:pt x="10319" y="18609"/>
                  </a:lnTo>
                  <a:lnTo>
                    <a:pt x="10454" y="17792"/>
                  </a:lnTo>
                  <a:lnTo>
                    <a:pt x="7772" y="16442"/>
                  </a:lnTo>
                  <a:lnTo>
                    <a:pt x="2755" y="15416"/>
                  </a:lnTo>
                  <a:lnTo>
                    <a:pt x="1484" y="14624"/>
                  </a:lnTo>
                  <a:lnTo>
                    <a:pt x="1179" y="12226"/>
                  </a:lnTo>
                  <a:lnTo>
                    <a:pt x="2258" y="8452"/>
                  </a:lnTo>
                  <a:lnTo>
                    <a:pt x="0" y="6460"/>
                  </a:lnTo>
                  <a:lnTo>
                    <a:pt x="772" y="4687"/>
                  </a:lnTo>
                  <a:lnTo>
                    <a:pt x="6647" y="2723"/>
                  </a:lnTo>
                  <a:lnTo>
                    <a:pt x="9034" y="1209"/>
                  </a:lnTo>
                  <a:lnTo>
                    <a:pt x="11671" y="0"/>
                  </a:lnTo>
                  <a:lnTo>
                    <a:pt x="12100" y="149"/>
                  </a:lnTo>
                  <a:lnTo>
                    <a:pt x="14783" y="1299"/>
                  </a:lnTo>
                  <a:lnTo>
                    <a:pt x="14548" y="3828"/>
                  </a:lnTo>
                  <a:lnTo>
                    <a:pt x="12643" y="5607"/>
                  </a:lnTo>
                  <a:lnTo>
                    <a:pt x="8058" y="6239"/>
                  </a:lnTo>
                  <a:lnTo>
                    <a:pt x="7408" y="7464"/>
                  </a:lnTo>
                  <a:lnTo>
                    <a:pt x="8009" y="9578"/>
                  </a:lnTo>
                  <a:lnTo>
                    <a:pt x="8144" y="12297"/>
                  </a:lnTo>
                  <a:lnTo>
                    <a:pt x="8606" y="14729"/>
                  </a:lnTo>
                  <a:lnTo>
                    <a:pt x="11382" y="17228"/>
                  </a:lnTo>
                  <a:lnTo>
                    <a:pt x="11998" y="18511"/>
                  </a:lnTo>
                  <a:lnTo>
                    <a:pt x="11714" y="1967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g1182"/>
            <p:cNvSpPr/>
            <p:nvPr/>
          </p:nvSpPr>
          <p:spPr>
            <a:xfrm>
              <a:off x="11196344" y="1510612"/>
              <a:ext cx="45450" cy="12276"/>
            </a:xfrm>
            <a:custGeom>
              <a:avLst/>
              <a:pathLst>
                <a:path w="45450" h="12276">
                  <a:moveTo>
                    <a:pt x="39016" y="12026"/>
                  </a:moveTo>
                  <a:lnTo>
                    <a:pt x="31139" y="12276"/>
                  </a:lnTo>
                  <a:lnTo>
                    <a:pt x="15452" y="9708"/>
                  </a:lnTo>
                  <a:lnTo>
                    <a:pt x="9823" y="8354"/>
                  </a:lnTo>
                  <a:lnTo>
                    <a:pt x="5632" y="6627"/>
                  </a:lnTo>
                  <a:lnTo>
                    <a:pt x="896" y="5417"/>
                  </a:lnTo>
                  <a:lnTo>
                    <a:pt x="0" y="4941"/>
                  </a:lnTo>
                  <a:lnTo>
                    <a:pt x="693" y="3941"/>
                  </a:lnTo>
                  <a:lnTo>
                    <a:pt x="2096" y="3167"/>
                  </a:lnTo>
                  <a:lnTo>
                    <a:pt x="7480" y="1126"/>
                  </a:lnTo>
                  <a:lnTo>
                    <a:pt x="11258" y="201"/>
                  </a:lnTo>
                  <a:lnTo>
                    <a:pt x="15724" y="0"/>
                  </a:lnTo>
                  <a:lnTo>
                    <a:pt x="43825" y="3677"/>
                  </a:lnTo>
                  <a:lnTo>
                    <a:pt x="45094" y="4410"/>
                  </a:lnTo>
                  <a:lnTo>
                    <a:pt x="45450" y="5070"/>
                  </a:lnTo>
                  <a:lnTo>
                    <a:pt x="45024" y="6534"/>
                  </a:lnTo>
                  <a:lnTo>
                    <a:pt x="42654" y="6800"/>
                  </a:lnTo>
                  <a:lnTo>
                    <a:pt x="41734" y="7762"/>
                  </a:lnTo>
                  <a:lnTo>
                    <a:pt x="40746" y="10693"/>
                  </a:lnTo>
                  <a:lnTo>
                    <a:pt x="40261" y="11455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g1183"/>
            <p:cNvSpPr/>
            <p:nvPr/>
          </p:nvSpPr>
          <p:spPr>
            <a:xfrm>
              <a:off x="8175516" y="1498190"/>
              <a:ext cx="55478" cy="21485"/>
            </a:xfrm>
            <a:custGeom>
              <a:avLst/>
              <a:pathLst>
                <a:path w="55478" h="21485">
                  <a:moveTo>
                    <a:pt x="54644" y="14655"/>
                  </a:moveTo>
                  <a:lnTo>
                    <a:pt x="55478" y="16019"/>
                  </a:lnTo>
                  <a:lnTo>
                    <a:pt x="55384" y="18555"/>
                  </a:lnTo>
                  <a:lnTo>
                    <a:pt x="54361" y="20428"/>
                  </a:lnTo>
                  <a:lnTo>
                    <a:pt x="51236" y="20722"/>
                  </a:lnTo>
                  <a:lnTo>
                    <a:pt x="48162" y="21485"/>
                  </a:lnTo>
                  <a:lnTo>
                    <a:pt x="42919" y="20674"/>
                  </a:lnTo>
                  <a:lnTo>
                    <a:pt x="39972" y="21228"/>
                  </a:lnTo>
                  <a:lnTo>
                    <a:pt x="37022" y="21265"/>
                  </a:lnTo>
                  <a:lnTo>
                    <a:pt x="34585" y="20973"/>
                  </a:lnTo>
                  <a:lnTo>
                    <a:pt x="32165" y="20563"/>
                  </a:lnTo>
                  <a:lnTo>
                    <a:pt x="30540" y="20077"/>
                  </a:lnTo>
                  <a:lnTo>
                    <a:pt x="30624" y="18634"/>
                  </a:lnTo>
                  <a:lnTo>
                    <a:pt x="28451" y="16552"/>
                  </a:lnTo>
                  <a:lnTo>
                    <a:pt x="25105" y="15882"/>
                  </a:lnTo>
                  <a:lnTo>
                    <a:pt x="21977" y="15661"/>
                  </a:lnTo>
                  <a:lnTo>
                    <a:pt x="18547" y="15012"/>
                  </a:lnTo>
                  <a:lnTo>
                    <a:pt x="16842" y="15320"/>
                  </a:lnTo>
                  <a:lnTo>
                    <a:pt x="14672" y="16079"/>
                  </a:lnTo>
                  <a:lnTo>
                    <a:pt x="13255" y="15818"/>
                  </a:lnTo>
                  <a:lnTo>
                    <a:pt x="5721" y="11444"/>
                  </a:lnTo>
                  <a:lnTo>
                    <a:pt x="4452" y="10422"/>
                  </a:lnTo>
                  <a:lnTo>
                    <a:pt x="3662" y="9284"/>
                  </a:lnTo>
                  <a:lnTo>
                    <a:pt x="2625" y="8553"/>
                  </a:lnTo>
                  <a:lnTo>
                    <a:pt x="0" y="5480"/>
                  </a:lnTo>
                  <a:lnTo>
                    <a:pt x="1295" y="4058"/>
                  </a:lnTo>
                  <a:lnTo>
                    <a:pt x="3931" y="3160"/>
                  </a:lnTo>
                  <a:lnTo>
                    <a:pt x="5664" y="2918"/>
                  </a:lnTo>
                  <a:lnTo>
                    <a:pt x="8875" y="890"/>
                  </a:lnTo>
                  <a:lnTo>
                    <a:pt x="14707" y="0"/>
                  </a:lnTo>
                  <a:lnTo>
                    <a:pt x="15889" y="129"/>
                  </a:lnTo>
                  <a:lnTo>
                    <a:pt x="17001" y="775"/>
                  </a:lnTo>
                  <a:lnTo>
                    <a:pt x="23124" y="2860"/>
                  </a:lnTo>
                  <a:lnTo>
                    <a:pt x="26333" y="4262"/>
                  </a:lnTo>
                  <a:lnTo>
                    <a:pt x="29183" y="5974"/>
                  </a:lnTo>
                  <a:lnTo>
                    <a:pt x="32146" y="7410"/>
                  </a:lnTo>
                  <a:lnTo>
                    <a:pt x="40975" y="9860"/>
                  </a:lnTo>
                  <a:lnTo>
                    <a:pt x="46956" y="12223"/>
                  </a:lnTo>
                  <a:lnTo>
                    <a:pt x="53044" y="1389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g1184"/>
            <p:cNvSpPr/>
            <p:nvPr/>
          </p:nvSpPr>
          <p:spPr>
            <a:xfrm>
              <a:off x="8394426" y="1489694"/>
              <a:ext cx="4800" cy="7494"/>
            </a:xfrm>
            <a:custGeom>
              <a:avLst/>
              <a:pathLst>
                <a:path w="4800" h="7494">
                  <a:moveTo>
                    <a:pt x="4590" y="6380"/>
                  </a:moveTo>
                  <a:lnTo>
                    <a:pt x="4800" y="7494"/>
                  </a:lnTo>
                  <a:lnTo>
                    <a:pt x="3343" y="7123"/>
                  </a:lnTo>
                  <a:lnTo>
                    <a:pt x="1487" y="5848"/>
                  </a:lnTo>
                  <a:lnTo>
                    <a:pt x="353" y="4335"/>
                  </a:lnTo>
                  <a:lnTo>
                    <a:pt x="0" y="1253"/>
                  </a:lnTo>
                  <a:lnTo>
                    <a:pt x="645" y="429"/>
                  </a:lnTo>
                  <a:lnTo>
                    <a:pt x="1254" y="0"/>
                  </a:lnTo>
                  <a:lnTo>
                    <a:pt x="1881" y="91"/>
                  </a:lnTo>
                  <a:lnTo>
                    <a:pt x="1737" y="204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g1185"/>
            <p:cNvSpPr/>
            <p:nvPr/>
          </p:nvSpPr>
          <p:spPr>
            <a:xfrm>
              <a:off x="10993181" y="1485234"/>
              <a:ext cx="7793" cy="3541"/>
            </a:xfrm>
            <a:custGeom>
              <a:avLst/>
              <a:pathLst>
                <a:path w="7793" h="3541">
                  <a:moveTo>
                    <a:pt x="7793" y="3076"/>
                  </a:moveTo>
                  <a:lnTo>
                    <a:pt x="5926" y="3541"/>
                  </a:lnTo>
                  <a:lnTo>
                    <a:pt x="1875" y="3158"/>
                  </a:lnTo>
                  <a:lnTo>
                    <a:pt x="0" y="2293"/>
                  </a:lnTo>
                  <a:lnTo>
                    <a:pt x="97" y="314"/>
                  </a:lnTo>
                  <a:lnTo>
                    <a:pt x="321" y="0"/>
                  </a:lnTo>
                  <a:lnTo>
                    <a:pt x="3562" y="283"/>
                  </a:lnTo>
                  <a:lnTo>
                    <a:pt x="5748" y="1395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g1186"/>
            <p:cNvSpPr/>
            <p:nvPr/>
          </p:nvSpPr>
          <p:spPr>
            <a:xfrm>
              <a:off x="8003268" y="1472255"/>
              <a:ext cx="26675" cy="12021"/>
            </a:xfrm>
            <a:custGeom>
              <a:avLst/>
              <a:pathLst>
                <a:path w="26675" h="12021">
                  <a:moveTo>
                    <a:pt x="18334" y="1069"/>
                  </a:moveTo>
                  <a:lnTo>
                    <a:pt x="20844" y="3107"/>
                  </a:lnTo>
                  <a:lnTo>
                    <a:pt x="23051" y="4580"/>
                  </a:lnTo>
                  <a:lnTo>
                    <a:pt x="24913" y="4471"/>
                  </a:lnTo>
                  <a:lnTo>
                    <a:pt x="26327" y="5207"/>
                  </a:lnTo>
                  <a:lnTo>
                    <a:pt x="26675" y="6742"/>
                  </a:lnTo>
                  <a:lnTo>
                    <a:pt x="22981" y="9358"/>
                  </a:lnTo>
                  <a:lnTo>
                    <a:pt x="22336" y="10300"/>
                  </a:lnTo>
                  <a:lnTo>
                    <a:pt x="23928" y="11176"/>
                  </a:lnTo>
                  <a:lnTo>
                    <a:pt x="24349" y="11652"/>
                  </a:lnTo>
                  <a:lnTo>
                    <a:pt x="21632" y="12021"/>
                  </a:lnTo>
                  <a:lnTo>
                    <a:pt x="21130" y="10834"/>
                  </a:lnTo>
                  <a:lnTo>
                    <a:pt x="19613" y="9674"/>
                  </a:lnTo>
                  <a:lnTo>
                    <a:pt x="16456" y="8783"/>
                  </a:lnTo>
                  <a:lnTo>
                    <a:pt x="15174" y="7979"/>
                  </a:lnTo>
                  <a:lnTo>
                    <a:pt x="13776" y="6163"/>
                  </a:lnTo>
                  <a:lnTo>
                    <a:pt x="8476" y="4235"/>
                  </a:lnTo>
                  <a:lnTo>
                    <a:pt x="5130" y="4544"/>
                  </a:lnTo>
                  <a:lnTo>
                    <a:pt x="1370" y="3684"/>
                  </a:lnTo>
                  <a:lnTo>
                    <a:pt x="269" y="3282"/>
                  </a:lnTo>
                  <a:lnTo>
                    <a:pt x="0" y="2173"/>
                  </a:lnTo>
                  <a:lnTo>
                    <a:pt x="1567" y="1295"/>
                  </a:lnTo>
                  <a:lnTo>
                    <a:pt x="7537" y="515"/>
                  </a:lnTo>
                  <a:lnTo>
                    <a:pt x="10432" y="562"/>
                  </a:lnTo>
                  <a:lnTo>
                    <a:pt x="13536" y="1342"/>
                  </a:lnTo>
                  <a:lnTo>
                    <a:pt x="13277" y="384"/>
                  </a:lnTo>
                  <a:lnTo>
                    <a:pt x="13606" y="0"/>
                  </a:lnTo>
                  <a:lnTo>
                    <a:pt x="14837" y="10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g1187"/>
            <p:cNvSpPr/>
            <p:nvPr/>
          </p:nvSpPr>
          <p:spPr>
            <a:xfrm>
              <a:off x="11495882" y="1466936"/>
              <a:ext cx="107031" cy="21392"/>
            </a:xfrm>
            <a:custGeom>
              <a:avLst/>
              <a:pathLst>
                <a:path w="107031" h="21392">
                  <a:moveTo>
                    <a:pt x="6444" y="21271"/>
                  </a:moveTo>
                  <a:lnTo>
                    <a:pt x="4538" y="21392"/>
                  </a:lnTo>
                  <a:lnTo>
                    <a:pt x="550" y="16458"/>
                  </a:lnTo>
                  <a:lnTo>
                    <a:pt x="0" y="15166"/>
                  </a:lnTo>
                  <a:lnTo>
                    <a:pt x="1535" y="13555"/>
                  </a:lnTo>
                  <a:lnTo>
                    <a:pt x="5545" y="11559"/>
                  </a:lnTo>
                  <a:lnTo>
                    <a:pt x="7261" y="10088"/>
                  </a:lnTo>
                  <a:lnTo>
                    <a:pt x="16766" y="7507"/>
                  </a:lnTo>
                  <a:lnTo>
                    <a:pt x="25404" y="4104"/>
                  </a:lnTo>
                  <a:lnTo>
                    <a:pt x="30054" y="3591"/>
                  </a:lnTo>
                  <a:lnTo>
                    <a:pt x="34766" y="2013"/>
                  </a:lnTo>
                  <a:lnTo>
                    <a:pt x="37906" y="1615"/>
                  </a:lnTo>
                  <a:lnTo>
                    <a:pt x="42191" y="1249"/>
                  </a:lnTo>
                  <a:lnTo>
                    <a:pt x="46443" y="503"/>
                  </a:lnTo>
                  <a:lnTo>
                    <a:pt x="50439" y="380"/>
                  </a:lnTo>
                  <a:lnTo>
                    <a:pt x="54428" y="816"/>
                  </a:lnTo>
                  <a:lnTo>
                    <a:pt x="58451" y="677"/>
                  </a:lnTo>
                  <a:lnTo>
                    <a:pt x="62455" y="0"/>
                  </a:lnTo>
                  <a:lnTo>
                    <a:pt x="65703" y="82"/>
                  </a:lnTo>
                  <a:lnTo>
                    <a:pt x="68952" y="528"/>
                  </a:lnTo>
                  <a:lnTo>
                    <a:pt x="81042" y="1520"/>
                  </a:lnTo>
                  <a:lnTo>
                    <a:pt x="83402" y="1851"/>
                  </a:lnTo>
                  <a:lnTo>
                    <a:pt x="87239" y="3165"/>
                  </a:lnTo>
                  <a:lnTo>
                    <a:pt x="89472" y="3612"/>
                  </a:lnTo>
                  <a:lnTo>
                    <a:pt x="91607" y="4382"/>
                  </a:lnTo>
                  <a:lnTo>
                    <a:pt x="93868" y="5683"/>
                  </a:lnTo>
                  <a:lnTo>
                    <a:pt x="98229" y="7079"/>
                  </a:lnTo>
                  <a:lnTo>
                    <a:pt x="104664" y="8690"/>
                  </a:lnTo>
                  <a:lnTo>
                    <a:pt x="106100" y="9205"/>
                  </a:lnTo>
                  <a:lnTo>
                    <a:pt x="107031" y="10419"/>
                  </a:lnTo>
                  <a:lnTo>
                    <a:pt x="106337" y="11863"/>
                  </a:lnTo>
                  <a:lnTo>
                    <a:pt x="98097" y="14607"/>
                  </a:lnTo>
                  <a:lnTo>
                    <a:pt x="91440" y="15315"/>
                  </a:lnTo>
                  <a:lnTo>
                    <a:pt x="78582" y="16066"/>
                  </a:lnTo>
                  <a:lnTo>
                    <a:pt x="61203" y="18137"/>
                  </a:lnTo>
                  <a:lnTo>
                    <a:pt x="54051" y="18713"/>
                  </a:lnTo>
                  <a:lnTo>
                    <a:pt x="51536" y="18591"/>
                  </a:lnTo>
                  <a:lnTo>
                    <a:pt x="45254" y="17257"/>
                  </a:lnTo>
                  <a:lnTo>
                    <a:pt x="37906" y="16668"/>
                  </a:lnTo>
                  <a:lnTo>
                    <a:pt x="34625" y="17147"/>
                  </a:lnTo>
                  <a:lnTo>
                    <a:pt x="28168" y="19268"/>
                  </a:lnTo>
                  <a:lnTo>
                    <a:pt x="14486" y="1978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g1188"/>
            <p:cNvSpPr/>
            <p:nvPr/>
          </p:nvSpPr>
          <p:spPr>
            <a:xfrm>
              <a:off x="10347296" y="1467166"/>
              <a:ext cx="24754" cy="4549"/>
            </a:xfrm>
            <a:custGeom>
              <a:avLst/>
              <a:pathLst>
                <a:path w="24754" h="4549">
                  <a:moveTo>
                    <a:pt x="24754" y="2216"/>
                  </a:moveTo>
                  <a:lnTo>
                    <a:pt x="17900" y="4549"/>
                  </a:lnTo>
                  <a:lnTo>
                    <a:pt x="15166" y="4254"/>
                  </a:lnTo>
                  <a:lnTo>
                    <a:pt x="12373" y="3130"/>
                  </a:lnTo>
                  <a:lnTo>
                    <a:pt x="10880" y="2884"/>
                  </a:lnTo>
                  <a:lnTo>
                    <a:pt x="9372" y="3056"/>
                  </a:lnTo>
                  <a:lnTo>
                    <a:pt x="7742" y="3518"/>
                  </a:lnTo>
                  <a:lnTo>
                    <a:pt x="5567" y="3647"/>
                  </a:lnTo>
                  <a:lnTo>
                    <a:pt x="405" y="2368"/>
                  </a:lnTo>
                  <a:lnTo>
                    <a:pt x="0" y="1603"/>
                  </a:lnTo>
                  <a:lnTo>
                    <a:pt x="491" y="1248"/>
                  </a:lnTo>
                  <a:lnTo>
                    <a:pt x="1808" y="877"/>
                  </a:lnTo>
                  <a:lnTo>
                    <a:pt x="2876" y="850"/>
                  </a:lnTo>
                  <a:lnTo>
                    <a:pt x="6017" y="219"/>
                  </a:lnTo>
                  <a:lnTo>
                    <a:pt x="20801" y="0"/>
                  </a:lnTo>
                  <a:lnTo>
                    <a:pt x="21929" y="133"/>
                  </a:lnTo>
                  <a:lnTo>
                    <a:pt x="24034" y="1246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g1189"/>
            <p:cNvSpPr/>
            <p:nvPr/>
          </p:nvSpPr>
          <p:spPr>
            <a:xfrm>
              <a:off x="8683926" y="1438335"/>
              <a:ext cx="41286" cy="9653"/>
            </a:xfrm>
            <a:custGeom>
              <a:avLst/>
              <a:pathLst>
                <a:path w="41286" h="9653">
                  <a:moveTo>
                    <a:pt x="21041" y="9393"/>
                  </a:moveTo>
                  <a:lnTo>
                    <a:pt x="7585" y="9653"/>
                  </a:lnTo>
                  <a:lnTo>
                    <a:pt x="963" y="9217"/>
                  </a:lnTo>
                  <a:lnTo>
                    <a:pt x="0" y="8681"/>
                  </a:lnTo>
                  <a:lnTo>
                    <a:pt x="885" y="7340"/>
                  </a:lnTo>
                  <a:lnTo>
                    <a:pt x="7693" y="5305"/>
                  </a:lnTo>
                  <a:lnTo>
                    <a:pt x="10759" y="4008"/>
                  </a:lnTo>
                  <a:lnTo>
                    <a:pt x="14003" y="1821"/>
                  </a:lnTo>
                  <a:lnTo>
                    <a:pt x="19554" y="9"/>
                  </a:lnTo>
                  <a:lnTo>
                    <a:pt x="24247" y="0"/>
                  </a:lnTo>
                  <a:lnTo>
                    <a:pt x="38908" y="2154"/>
                  </a:lnTo>
                  <a:lnTo>
                    <a:pt x="40948" y="3506"/>
                  </a:lnTo>
                  <a:lnTo>
                    <a:pt x="41286" y="4111"/>
                  </a:lnTo>
                  <a:lnTo>
                    <a:pt x="35465" y="5919"/>
                  </a:lnTo>
                  <a:lnTo>
                    <a:pt x="31395" y="6596"/>
                  </a:lnTo>
                  <a:lnTo>
                    <a:pt x="25140" y="8916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g1190"/>
            <p:cNvSpPr/>
            <p:nvPr/>
          </p:nvSpPr>
          <p:spPr>
            <a:xfrm>
              <a:off x="8732620" y="1425537"/>
              <a:ext cx="25094" cy="10601"/>
            </a:xfrm>
            <a:custGeom>
              <a:avLst/>
              <a:pathLst>
                <a:path w="25094" h="10601">
                  <a:moveTo>
                    <a:pt x="23993" y="10291"/>
                  </a:moveTo>
                  <a:lnTo>
                    <a:pt x="22037" y="10601"/>
                  </a:lnTo>
                  <a:lnTo>
                    <a:pt x="6835" y="9470"/>
                  </a:lnTo>
                  <a:lnTo>
                    <a:pt x="1575" y="8039"/>
                  </a:lnTo>
                  <a:lnTo>
                    <a:pt x="0" y="6731"/>
                  </a:lnTo>
                  <a:lnTo>
                    <a:pt x="653" y="5583"/>
                  </a:lnTo>
                  <a:lnTo>
                    <a:pt x="14675" y="0"/>
                  </a:lnTo>
                  <a:lnTo>
                    <a:pt x="19988" y="1539"/>
                  </a:lnTo>
                  <a:lnTo>
                    <a:pt x="21535" y="3073"/>
                  </a:lnTo>
                  <a:lnTo>
                    <a:pt x="25094" y="4854"/>
                  </a:lnTo>
                  <a:lnTo>
                    <a:pt x="25000" y="898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g1191"/>
            <p:cNvSpPr/>
            <p:nvPr/>
          </p:nvSpPr>
          <p:spPr>
            <a:xfrm>
              <a:off x="8607356" y="1424538"/>
              <a:ext cx="23801" cy="7369"/>
            </a:xfrm>
            <a:custGeom>
              <a:avLst/>
              <a:pathLst>
                <a:path w="23801" h="7369">
                  <a:moveTo>
                    <a:pt x="15484" y="7102"/>
                  </a:moveTo>
                  <a:lnTo>
                    <a:pt x="14872" y="7369"/>
                  </a:lnTo>
                  <a:lnTo>
                    <a:pt x="13482" y="6889"/>
                  </a:lnTo>
                  <a:lnTo>
                    <a:pt x="9245" y="6156"/>
                  </a:lnTo>
                  <a:lnTo>
                    <a:pt x="2223" y="4286"/>
                  </a:lnTo>
                  <a:lnTo>
                    <a:pt x="0" y="3010"/>
                  </a:lnTo>
                  <a:lnTo>
                    <a:pt x="1165" y="1550"/>
                  </a:lnTo>
                  <a:lnTo>
                    <a:pt x="2717" y="590"/>
                  </a:lnTo>
                  <a:lnTo>
                    <a:pt x="8527" y="0"/>
                  </a:lnTo>
                  <a:lnTo>
                    <a:pt x="13808" y="240"/>
                  </a:lnTo>
                  <a:lnTo>
                    <a:pt x="17273" y="616"/>
                  </a:lnTo>
                  <a:lnTo>
                    <a:pt x="23801" y="1878"/>
                  </a:lnTo>
                  <a:lnTo>
                    <a:pt x="17751" y="2701"/>
                  </a:lnTo>
                  <a:lnTo>
                    <a:pt x="15117" y="4460"/>
                  </a:lnTo>
                  <a:lnTo>
                    <a:pt x="15473" y="5559"/>
                  </a:lnTo>
                  <a:lnTo>
                    <a:pt x="16496" y="6155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g1192"/>
            <p:cNvSpPr/>
            <p:nvPr/>
          </p:nvSpPr>
          <p:spPr>
            <a:xfrm>
              <a:off x="9865813" y="1423510"/>
              <a:ext cx="17157" cy="3393"/>
            </a:xfrm>
            <a:custGeom>
              <a:avLst/>
              <a:pathLst>
                <a:path w="17157" h="3393">
                  <a:moveTo>
                    <a:pt x="17157" y="2150"/>
                  </a:moveTo>
                  <a:lnTo>
                    <a:pt x="10154" y="3393"/>
                  </a:lnTo>
                  <a:lnTo>
                    <a:pt x="4190" y="3378"/>
                  </a:lnTo>
                  <a:lnTo>
                    <a:pt x="0" y="1198"/>
                  </a:lnTo>
                  <a:lnTo>
                    <a:pt x="3357" y="337"/>
                  </a:lnTo>
                  <a:lnTo>
                    <a:pt x="8954" y="0"/>
                  </a:lnTo>
                  <a:lnTo>
                    <a:pt x="12105" y="302"/>
                  </a:lnTo>
                  <a:lnTo>
                    <a:pt x="16480" y="1669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g1193"/>
            <p:cNvSpPr/>
            <p:nvPr/>
          </p:nvSpPr>
          <p:spPr>
            <a:xfrm>
              <a:off x="7980850" y="1417431"/>
              <a:ext cx="171241" cy="78056"/>
            </a:xfrm>
            <a:custGeom>
              <a:avLst/>
              <a:pathLst>
                <a:path w="171241" h="78056">
                  <a:moveTo>
                    <a:pt x="107529" y="2192"/>
                  </a:moveTo>
                  <a:lnTo>
                    <a:pt x="120447" y="3289"/>
                  </a:lnTo>
                  <a:lnTo>
                    <a:pt x="130130" y="3633"/>
                  </a:lnTo>
                  <a:lnTo>
                    <a:pt x="136010" y="4479"/>
                  </a:lnTo>
                  <a:lnTo>
                    <a:pt x="138196" y="5152"/>
                  </a:lnTo>
                  <a:lnTo>
                    <a:pt x="137308" y="6866"/>
                  </a:lnTo>
                  <a:lnTo>
                    <a:pt x="135573" y="7570"/>
                  </a:lnTo>
                  <a:lnTo>
                    <a:pt x="131547" y="9800"/>
                  </a:lnTo>
                  <a:lnTo>
                    <a:pt x="130940" y="11176"/>
                  </a:lnTo>
                  <a:lnTo>
                    <a:pt x="131655" y="13337"/>
                  </a:lnTo>
                  <a:lnTo>
                    <a:pt x="131037" y="14909"/>
                  </a:lnTo>
                  <a:lnTo>
                    <a:pt x="129688" y="16056"/>
                  </a:lnTo>
                  <a:lnTo>
                    <a:pt x="128640" y="16531"/>
                  </a:lnTo>
                  <a:lnTo>
                    <a:pt x="121343" y="16528"/>
                  </a:lnTo>
                  <a:lnTo>
                    <a:pt x="118682" y="17167"/>
                  </a:lnTo>
                  <a:lnTo>
                    <a:pt x="118545" y="18407"/>
                  </a:lnTo>
                  <a:lnTo>
                    <a:pt x="118062" y="19783"/>
                  </a:lnTo>
                  <a:lnTo>
                    <a:pt x="115725" y="21791"/>
                  </a:lnTo>
                  <a:lnTo>
                    <a:pt x="110886" y="22445"/>
                  </a:lnTo>
                  <a:lnTo>
                    <a:pt x="109836" y="23172"/>
                  </a:lnTo>
                  <a:lnTo>
                    <a:pt x="110211" y="24492"/>
                  </a:lnTo>
                  <a:lnTo>
                    <a:pt x="108528" y="25493"/>
                  </a:lnTo>
                  <a:lnTo>
                    <a:pt x="108627" y="27052"/>
                  </a:lnTo>
                  <a:lnTo>
                    <a:pt x="109480" y="27904"/>
                  </a:lnTo>
                  <a:lnTo>
                    <a:pt x="109720" y="29679"/>
                  </a:lnTo>
                  <a:lnTo>
                    <a:pt x="113007" y="32248"/>
                  </a:lnTo>
                  <a:lnTo>
                    <a:pt x="112368" y="33307"/>
                  </a:lnTo>
                  <a:lnTo>
                    <a:pt x="109836" y="35392"/>
                  </a:lnTo>
                  <a:lnTo>
                    <a:pt x="109054" y="37934"/>
                  </a:lnTo>
                  <a:lnTo>
                    <a:pt x="106922" y="40132"/>
                  </a:lnTo>
                  <a:lnTo>
                    <a:pt x="111709" y="41959"/>
                  </a:lnTo>
                  <a:lnTo>
                    <a:pt x="113798" y="44332"/>
                  </a:lnTo>
                  <a:lnTo>
                    <a:pt x="115649" y="46915"/>
                  </a:lnTo>
                  <a:lnTo>
                    <a:pt x="121333" y="51953"/>
                  </a:lnTo>
                  <a:lnTo>
                    <a:pt x="127518" y="56429"/>
                  </a:lnTo>
                  <a:lnTo>
                    <a:pt x="138882" y="63012"/>
                  </a:lnTo>
                  <a:lnTo>
                    <a:pt x="151053" y="67997"/>
                  </a:lnTo>
                  <a:lnTo>
                    <a:pt x="155772" y="69405"/>
                  </a:lnTo>
                  <a:lnTo>
                    <a:pt x="167323" y="71719"/>
                  </a:lnTo>
                  <a:lnTo>
                    <a:pt x="169336" y="72451"/>
                  </a:lnTo>
                  <a:lnTo>
                    <a:pt x="171241" y="73474"/>
                  </a:lnTo>
                  <a:lnTo>
                    <a:pt x="166316" y="75346"/>
                  </a:lnTo>
                  <a:lnTo>
                    <a:pt x="161245" y="76037"/>
                  </a:lnTo>
                  <a:lnTo>
                    <a:pt x="160784" y="76891"/>
                  </a:lnTo>
                  <a:lnTo>
                    <a:pt x="157991" y="77334"/>
                  </a:lnTo>
                  <a:lnTo>
                    <a:pt x="144255" y="75747"/>
                  </a:lnTo>
                  <a:lnTo>
                    <a:pt x="143505" y="75503"/>
                  </a:lnTo>
                  <a:lnTo>
                    <a:pt x="142039" y="74340"/>
                  </a:lnTo>
                  <a:lnTo>
                    <a:pt x="140420" y="73474"/>
                  </a:lnTo>
                  <a:lnTo>
                    <a:pt x="136985" y="73327"/>
                  </a:lnTo>
                  <a:lnTo>
                    <a:pt x="133512" y="73862"/>
                  </a:lnTo>
                  <a:lnTo>
                    <a:pt x="135576" y="74913"/>
                  </a:lnTo>
                  <a:lnTo>
                    <a:pt x="137854" y="75239"/>
                  </a:lnTo>
                  <a:lnTo>
                    <a:pt x="141837" y="77211"/>
                  </a:lnTo>
                  <a:lnTo>
                    <a:pt x="140134" y="77961"/>
                  </a:lnTo>
                  <a:lnTo>
                    <a:pt x="138334" y="78056"/>
                  </a:lnTo>
                  <a:lnTo>
                    <a:pt x="130262" y="75434"/>
                  </a:lnTo>
                  <a:lnTo>
                    <a:pt x="129496" y="75758"/>
                  </a:lnTo>
                  <a:lnTo>
                    <a:pt x="128732" y="76526"/>
                  </a:lnTo>
                  <a:lnTo>
                    <a:pt x="124711" y="75672"/>
                  </a:lnTo>
                  <a:lnTo>
                    <a:pt x="123761" y="76306"/>
                  </a:lnTo>
                  <a:lnTo>
                    <a:pt x="120712" y="76603"/>
                  </a:lnTo>
                  <a:lnTo>
                    <a:pt x="118221" y="75875"/>
                  </a:lnTo>
                  <a:lnTo>
                    <a:pt x="118213" y="74954"/>
                  </a:lnTo>
                  <a:lnTo>
                    <a:pt x="117684" y="74486"/>
                  </a:lnTo>
                  <a:lnTo>
                    <a:pt x="105238" y="75209"/>
                  </a:lnTo>
                  <a:lnTo>
                    <a:pt x="100119" y="75189"/>
                  </a:lnTo>
                  <a:lnTo>
                    <a:pt x="95018" y="74874"/>
                  </a:lnTo>
                  <a:lnTo>
                    <a:pt x="88884" y="73113"/>
                  </a:lnTo>
                  <a:lnTo>
                    <a:pt x="87864" y="73904"/>
                  </a:lnTo>
                  <a:lnTo>
                    <a:pt x="87670" y="74820"/>
                  </a:lnTo>
                  <a:lnTo>
                    <a:pt x="85354" y="74454"/>
                  </a:lnTo>
                  <a:lnTo>
                    <a:pt x="80249" y="73035"/>
                  </a:lnTo>
                  <a:lnTo>
                    <a:pt x="76568" y="72476"/>
                  </a:lnTo>
                  <a:lnTo>
                    <a:pt x="63385" y="71107"/>
                  </a:lnTo>
                  <a:lnTo>
                    <a:pt x="54023" y="69474"/>
                  </a:lnTo>
                  <a:lnTo>
                    <a:pt x="56350" y="68727"/>
                  </a:lnTo>
                  <a:lnTo>
                    <a:pt x="60379" y="68338"/>
                  </a:lnTo>
                  <a:lnTo>
                    <a:pt x="60435" y="67338"/>
                  </a:lnTo>
                  <a:lnTo>
                    <a:pt x="59798" y="65961"/>
                  </a:lnTo>
                  <a:lnTo>
                    <a:pt x="59666" y="64534"/>
                  </a:lnTo>
                  <a:lnTo>
                    <a:pt x="61952" y="63578"/>
                  </a:lnTo>
                  <a:lnTo>
                    <a:pt x="67106" y="64034"/>
                  </a:lnTo>
                  <a:lnTo>
                    <a:pt x="66478" y="62478"/>
                  </a:lnTo>
                  <a:lnTo>
                    <a:pt x="68909" y="62177"/>
                  </a:lnTo>
                  <a:lnTo>
                    <a:pt x="73653" y="63072"/>
                  </a:lnTo>
                  <a:lnTo>
                    <a:pt x="75359" y="62512"/>
                  </a:lnTo>
                  <a:lnTo>
                    <a:pt x="67910" y="60555"/>
                  </a:lnTo>
                  <a:lnTo>
                    <a:pt x="59750" y="57781"/>
                  </a:lnTo>
                  <a:lnTo>
                    <a:pt x="60616" y="56784"/>
                  </a:lnTo>
                  <a:lnTo>
                    <a:pt x="57661" y="56514"/>
                  </a:lnTo>
                  <a:lnTo>
                    <a:pt x="54752" y="56580"/>
                  </a:lnTo>
                  <a:lnTo>
                    <a:pt x="52240" y="54949"/>
                  </a:lnTo>
                  <a:lnTo>
                    <a:pt x="52612" y="52791"/>
                  </a:lnTo>
                  <a:lnTo>
                    <a:pt x="54798" y="51330"/>
                  </a:lnTo>
                  <a:lnTo>
                    <a:pt x="53478" y="51012"/>
                  </a:lnTo>
                  <a:lnTo>
                    <a:pt x="40908" y="52300"/>
                  </a:lnTo>
                  <a:lnTo>
                    <a:pt x="34545" y="52006"/>
                  </a:lnTo>
                  <a:lnTo>
                    <a:pt x="27364" y="51144"/>
                  </a:lnTo>
                  <a:lnTo>
                    <a:pt x="20763" y="52432"/>
                  </a:lnTo>
                  <a:lnTo>
                    <a:pt x="14073" y="52861"/>
                  </a:lnTo>
                  <a:lnTo>
                    <a:pt x="10610" y="52403"/>
                  </a:lnTo>
                  <a:lnTo>
                    <a:pt x="7267" y="51468"/>
                  </a:lnTo>
                  <a:lnTo>
                    <a:pt x="4471" y="50197"/>
                  </a:lnTo>
                  <a:lnTo>
                    <a:pt x="2285" y="48070"/>
                  </a:lnTo>
                  <a:lnTo>
                    <a:pt x="278" y="44513"/>
                  </a:lnTo>
                  <a:lnTo>
                    <a:pt x="0" y="43167"/>
                  </a:lnTo>
                  <a:lnTo>
                    <a:pt x="412" y="40159"/>
                  </a:lnTo>
                  <a:lnTo>
                    <a:pt x="1481" y="38904"/>
                  </a:lnTo>
                  <a:lnTo>
                    <a:pt x="4253" y="36378"/>
                  </a:lnTo>
                  <a:lnTo>
                    <a:pt x="6204" y="35600"/>
                  </a:lnTo>
                  <a:lnTo>
                    <a:pt x="10414" y="34418"/>
                  </a:lnTo>
                  <a:lnTo>
                    <a:pt x="12624" y="34111"/>
                  </a:lnTo>
                  <a:lnTo>
                    <a:pt x="17686" y="34721"/>
                  </a:lnTo>
                  <a:lnTo>
                    <a:pt x="22754" y="34760"/>
                  </a:lnTo>
                  <a:lnTo>
                    <a:pt x="24973" y="34091"/>
                  </a:lnTo>
                  <a:lnTo>
                    <a:pt x="27029" y="32909"/>
                  </a:lnTo>
                  <a:lnTo>
                    <a:pt x="28554" y="31372"/>
                  </a:lnTo>
                  <a:lnTo>
                    <a:pt x="31986" y="30497"/>
                  </a:lnTo>
                  <a:lnTo>
                    <a:pt x="32979" y="30028"/>
                  </a:lnTo>
                  <a:lnTo>
                    <a:pt x="34080" y="29037"/>
                  </a:lnTo>
                  <a:lnTo>
                    <a:pt x="35292" y="27542"/>
                  </a:lnTo>
                  <a:lnTo>
                    <a:pt x="35516" y="26270"/>
                  </a:lnTo>
                  <a:lnTo>
                    <a:pt x="36480" y="25000"/>
                  </a:lnTo>
                  <a:lnTo>
                    <a:pt x="39656" y="23151"/>
                  </a:lnTo>
                  <a:lnTo>
                    <a:pt x="38539" y="22007"/>
                  </a:lnTo>
                  <a:lnTo>
                    <a:pt x="38976" y="21232"/>
                  </a:lnTo>
                  <a:lnTo>
                    <a:pt x="41118" y="19861"/>
                  </a:lnTo>
                  <a:lnTo>
                    <a:pt x="34666" y="19490"/>
                  </a:lnTo>
                  <a:lnTo>
                    <a:pt x="32507" y="18890"/>
                  </a:lnTo>
                  <a:lnTo>
                    <a:pt x="30394" y="17969"/>
                  </a:lnTo>
                  <a:lnTo>
                    <a:pt x="31004" y="17107"/>
                  </a:lnTo>
                  <a:lnTo>
                    <a:pt x="31798" y="16477"/>
                  </a:lnTo>
                  <a:lnTo>
                    <a:pt x="38234" y="14159"/>
                  </a:lnTo>
                  <a:lnTo>
                    <a:pt x="41024" y="13476"/>
                  </a:lnTo>
                  <a:lnTo>
                    <a:pt x="44092" y="13100"/>
                  </a:lnTo>
                  <a:lnTo>
                    <a:pt x="47153" y="13109"/>
                  </a:lnTo>
                  <a:lnTo>
                    <a:pt x="50429" y="13371"/>
                  </a:lnTo>
                  <a:lnTo>
                    <a:pt x="53643" y="13012"/>
                  </a:lnTo>
                  <a:lnTo>
                    <a:pt x="50256" y="11454"/>
                  </a:lnTo>
                  <a:lnTo>
                    <a:pt x="49975" y="10403"/>
                  </a:lnTo>
                  <a:lnTo>
                    <a:pt x="48645" y="7838"/>
                  </a:lnTo>
                  <a:lnTo>
                    <a:pt x="48893" y="6634"/>
                  </a:lnTo>
                  <a:lnTo>
                    <a:pt x="50364" y="5656"/>
                  </a:lnTo>
                  <a:lnTo>
                    <a:pt x="53306" y="4506"/>
                  </a:lnTo>
                  <a:lnTo>
                    <a:pt x="57577" y="4124"/>
                  </a:lnTo>
                  <a:lnTo>
                    <a:pt x="60935" y="3520"/>
                  </a:lnTo>
                  <a:lnTo>
                    <a:pt x="64238" y="2607"/>
                  </a:lnTo>
                  <a:lnTo>
                    <a:pt x="67344" y="2450"/>
                  </a:lnTo>
                  <a:lnTo>
                    <a:pt x="73572" y="3072"/>
                  </a:lnTo>
                  <a:lnTo>
                    <a:pt x="76649" y="2937"/>
                  </a:lnTo>
                  <a:lnTo>
                    <a:pt x="80111" y="2436"/>
                  </a:lnTo>
                  <a:lnTo>
                    <a:pt x="89740" y="486"/>
                  </a:lnTo>
                  <a:lnTo>
                    <a:pt x="93272" y="0"/>
                  </a:lnTo>
                  <a:lnTo>
                    <a:pt x="97050" y="121"/>
                  </a:lnTo>
                  <a:lnTo>
                    <a:pt x="102045" y="85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g1194"/>
            <p:cNvSpPr/>
            <p:nvPr/>
          </p:nvSpPr>
          <p:spPr>
            <a:xfrm>
              <a:off x="8491844" y="1413928"/>
              <a:ext cx="47263" cy="13188"/>
            </a:xfrm>
            <a:custGeom>
              <a:avLst/>
              <a:pathLst>
                <a:path w="47263" h="13188">
                  <a:moveTo>
                    <a:pt x="20830" y="11589"/>
                  </a:moveTo>
                  <a:lnTo>
                    <a:pt x="12718" y="12885"/>
                  </a:lnTo>
                  <a:lnTo>
                    <a:pt x="10451" y="12985"/>
                  </a:lnTo>
                  <a:lnTo>
                    <a:pt x="5486" y="12659"/>
                  </a:lnTo>
                  <a:lnTo>
                    <a:pt x="3332" y="13188"/>
                  </a:lnTo>
                  <a:lnTo>
                    <a:pt x="0" y="11879"/>
                  </a:lnTo>
                  <a:lnTo>
                    <a:pt x="283" y="10716"/>
                  </a:lnTo>
                  <a:lnTo>
                    <a:pt x="1810" y="9538"/>
                  </a:lnTo>
                  <a:lnTo>
                    <a:pt x="2725" y="8016"/>
                  </a:lnTo>
                  <a:lnTo>
                    <a:pt x="2094" y="4284"/>
                  </a:lnTo>
                  <a:lnTo>
                    <a:pt x="6341" y="1925"/>
                  </a:lnTo>
                  <a:lnTo>
                    <a:pt x="11879" y="1015"/>
                  </a:lnTo>
                  <a:lnTo>
                    <a:pt x="28189" y="0"/>
                  </a:lnTo>
                  <a:lnTo>
                    <a:pt x="30483" y="281"/>
                  </a:lnTo>
                  <a:lnTo>
                    <a:pt x="33743" y="1006"/>
                  </a:lnTo>
                  <a:lnTo>
                    <a:pt x="36242" y="1841"/>
                  </a:lnTo>
                  <a:lnTo>
                    <a:pt x="39545" y="3929"/>
                  </a:lnTo>
                  <a:lnTo>
                    <a:pt x="42136" y="4761"/>
                  </a:lnTo>
                  <a:lnTo>
                    <a:pt x="46132" y="6390"/>
                  </a:lnTo>
                  <a:lnTo>
                    <a:pt x="47263" y="8002"/>
                  </a:lnTo>
                  <a:lnTo>
                    <a:pt x="47145" y="9407"/>
                  </a:lnTo>
                  <a:lnTo>
                    <a:pt x="39669" y="9725"/>
                  </a:lnTo>
                  <a:lnTo>
                    <a:pt x="26710" y="10909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g1195"/>
            <p:cNvSpPr/>
            <p:nvPr/>
          </p:nvSpPr>
          <p:spPr>
            <a:xfrm>
              <a:off x="8662151" y="1412799"/>
              <a:ext cx="18596" cy="3198"/>
            </a:xfrm>
            <a:custGeom>
              <a:avLst/>
              <a:pathLst>
                <a:path w="18596" h="3198">
                  <a:moveTo>
                    <a:pt x="18596" y="3024"/>
                  </a:moveTo>
                  <a:lnTo>
                    <a:pt x="15924" y="3198"/>
                  </a:lnTo>
                  <a:lnTo>
                    <a:pt x="4183" y="2184"/>
                  </a:lnTo>
                  <a:lnTo>
                    <a:pt x="0" y="878"/>
                  </a:lnTo>
                  <a:lnTo>
                    <a:pt x="1559" y="26"/>
                  </a:lnTo>
                  <a:lnTo>
                    <a:pt x="4630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g1196"/>
            <p:cNvSpPr/>
            <p:nvPr/>
          </p:nvSpPr>
          <p:spPr>
            <a:xfrm>
              <a:off x="8641736" y="1412292"/>
              <a:ext cx="19543" cy="3906"/>
            </a:xfrm>
            <a:custGeom>
              <a:avLst/>
              <a:pathLst>
                <a:path w="19543" h="3906">
                  <a:moveTo>
                    <a:pt x="4404" y="3232"/>
                  </a:moveTo>
                  <a:lnTo>
                    <a:pt x="0" y="3906"/>
                  </a:lnTo>
                  <a:lnTo>
                    <a:pt x="847" y="2659"/>
                  </a:lnTo>
                  <a:lnTo>
                    <a:pt x="6228" y="912"/>
                  </a:lnTo>
                  <a:lnTo>
                    <a:pt x="16189" y="0"/>
                  </a:lnTo>
                  <a:lnTo>
                    <a:pt x="19208" y="379"/>
                  </a:lnTo>
                  <a:lnTo>
                    <a:pt x="19543" y="673"/>
                  </a:lnTo>
                  <a:lnTo>
                    <a:pt x="15382" y="2545"/>
                  </a:lnTo>
                  <a:lnTo>
                    <a:pt x="13341" y="3164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g1197"/>
            <p:cNvSpPr/>
            <p:nvPr/>
          </p:nvSpPr>
          <p:spPr>
            <a:xfrm>
              <a:off x="10419738" y="1402860"/>
              <a:ext cx="105168" cy="19183"/>
            </a:xfrm>
            <a:custGeom>
              <a:avLst/>
              <a:pathLst>
                <a:path w="105168" h="19183">
                  <a:moveTo>
                    <a:pt x="69065" y="526"/>
                  </a:moveTo>
                  <a:lnTo>
                    <a:pt x="75979" y="1751"/>
                  </a:lnTo>
                  <a:lnTo>
                    <a:pt x="81620" y="3091"/>
                  </a:lnTo>
                  <a:lnTo>
                    <a:pt x="101090" y="9566"/>
                  </a:lnTo>
                  <a:lnTo>
                    <a:pt x="102941" y="10890"/>
                  </a:lnTo>
                  <a:lnTo>
                    <a:pt x="104412" y="12602"/>
                  </a:lnTo>
                  <a:lnTo>
                    <a:pt x="105168" y="18473"/>
                  </a:lnTo>
                  <a:lnTo>
                    <a:pt x="104067" y="18891"/>
                  </a:lnTo>
                  <a:lnTo>
                    <a:pt x="96932" y="19183"/>
                  </a:lnTo>
                  <a:lnTo>
                    <a:pt x="87214" y="18517"/>
                  </a:lnTo>
                  <a:lnTo>
                    <a:pt x="80176" y="18283"/>
                  </a:lnTo>
                  <a:lnTo>
                    <a:pt x="73413" y="18295"/>
                  </a:lnTo>
                  <a:lnTo>
                    <a:pt x="67449" y="17499"/>
                  </a:lnTo>
                  <a:lnTo>
                    <a:pt x="52812" y="16693"/>
                  </a:lnTo>
                  <a:lnTo>
                    <a:pt x="41372" y="14528"/>
                  </a:lnTo>
                  <a:lnTo>
                    <a:pt x="29525" y="12957"/>
                  </a:lnTo>
                  <a:lnTo>
                    <a:pt x="27004" y="12792"/>
                  </a:lnTo>
                  <a:lnTo>
                    <a:pt x="19535" y="13252"/>
                  </a:lnTo>
                  <a:lnTo>
                    <a:pt x="9434" y="15295"/>
                  </a:lnTo>
                  <a:lnTo>
                    <a:pt x="6619" y="15467"/>
                  </a:lnTo>
                  <a:lnTo>
                    <a:pt x="2763" y="15467"/>
                  </a:lnTo>
                  <a:lnTo>
                    <a:pt x="0" y="13518"/>
                  </a:lnTo>
                  <a:lnTo>
                    <a:pt x="6482" y="12887"/>
                  </a:lnTo>
                  <a:lnTo>
                    <a:pt x="12977" y="12640"/>
                  </a:lnTo>
                  <a:lnTo>
                    <a:pt x="19208" y="11935"/>
                  </a:lnTo>
                  <a:lnTo>
                    <a:pt x="25091" y="9682"/>
                  </a:lnTo>
                  <a:lnTo>
                    <a:pt x="27963" y="7897"/>
                  </a:lnTo>
                  <a:lnTo>
                    <a:pt x="33112" y="3797"/>
                  </a:lnTo>
                  <a:lnTo>
                    <a:pt x="35869" y="2304"/>
                  </a:lnTo>
                  <a:lnTo>
                    <a:pt x="38665" y="1356"/>
                  </a:lnTo>
                  <a:lnTo>
                    <a:pt x="41572" y="1063"/>
                  </a:lnTo>
                  <a:lnTo>
                    <a:pt x="44943" y="1189"/>
                  </a:lnTo>
                  <a:lnTo>
                    <a:pt x="55167" y="296"/>
                  </a:lnTo>
                  <a:lnTo>
                    <a:pt x="62073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g1198"/>
            <p:cNvSpPr/>
            <p:nvPr/>
          </p:nvSpPr>
          <p:spPr>
            <a:xfrm>
              <a:off x="9995563" y="1402084"/>
              <a:ext cx="8765" cy="2628"/>
            </a:xfrm>
            <a:custGeom>
              <a:avLst/>
              <a:pathLst>
                <a:path w="8765" h="2628">
                  <a:moveTo>
                    <a:pt x="5726" y="2567"/>
                  </a:moveTo>
                  <a:lnTo>
                    <a:pt x="4034" y="2628"/>
                  </a:lnTo>
                  <a:lnTo>
                    <a:pt x="847" y="1890"/>
                  </a:lnTo>
                  <a:lnTo>
                    <a:pt x="0" y="904"/>
                  </a:lnTo>
                  <a:lnTo>
                    <a:pt x="21" y="405"/>
                  </a:lnTo>
                  <a:lnTo>
                    <a:pt x="2595" y="0"/>
                  </a:lnTo>
                  <a:lnTo>
                    <a:pt x="5856" y="253"/>
                  </a:lnTo>
                  <a:lnTo>
                    <a:pt x="8322" y="1178"/>
                  </a:lnTo>
                  <a:lnTo>
                    <a:pt x="8765" y="1519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g1199"/>
            <p:cNvSpPr/>
            <p:nvPr/>
          </p:nvSpPr>
          <p:spPr>
            <a:xfrm>
              <a:off x="8848257" y="1396320"/>
              <a:ext cx="22123" cy="3096"/>
            </a:xfrm>
            <a:custGeom>
              <a:avLst/>
              <a:pathLst>
                <a:path w="22123" h="3096">
                  <a:moveTo>
                    <a:pt x="20207" y="2206"/>
                  </a:moveTo>
                  <a:lnTo>
                    <a:pt x="18736" y="2851"/>
                  </a:lnTo>
                  <a:lnTo>
                    <a:pt x="17471" y="2762"/>
                  </a:lnTo>
                  <a:lnTo>
                    <a:pt x="16383" y="3096"/>
                  </a:lnTo>
                  <a:lnTo>
                    <a:pt x="9429" y="2107"/>
                  </a:lnTo>
                  <a:lnTo>
                    <a:pt x="0" y="1658"/>
                  </a:lnTo>
                  <a:lnTo>
                    <a:pt x="2353" y="627"/>
                  </a:lnTo>
                  <a:lnTo>
                    <a:pt x="9175" y="0"/>
                  </a:lnTo>
                  <a:lnTo>
                    <a:pt x="19224" y="808"/>
                  </a:lnTo>
                  <a:lnTo>
                    <a:pt x="22123" y="171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g1200"/>
            <p:cNvSpPr/>
            <p:nvPr/>
          </p:nvSpPr>
          <p:spPr>
            <a:xfrm>
              <a:off x="8834761" y="1396049"/>
              <a:ext cx="10516" cy="2901"/>
            </a:xfrm>
            <a:custGeom>
              <a:avLst/>
              <a:pathLst>
                <a:path w="10516" h="2901">
                  <a:moveTo>
                    <a:pt x="10516" y="1949"/>
                  </a:moveTo>
                  <a:lnTo>
                    <a:pt x="7831" y="2901"/>
                  </a:lnTo>
                  <a:lnTo>
                    <a:pt x="4110" y="2366"/>
                  </a:lnTo>
                  <a:lnTo>
                    <a:pt x="1441" y="1719"/>
                  </a:lnTo>
                  <a:lnTo>
                    <a:pt x="0" y="838"/>
                  </a:lnTo>
                  <a:lnTo>
                    <a:pt x="1465" y="336"/>
                  </a:lnTo>
                  <a:lnTo>
                    <a:pt x="5421" y="0"/>
                  </a:lnTo>
                  <a:lnTo>
                    <a:pt x="7783" y="356"/>
                  </a:lnTo>
                  <a:lnTo>
                    <a:pt x="9936" y="138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g1201"/>
            <p:cNvSpPr/>
            <p:nvPr/>
          </p:nvSpPr>
          <p:spPr>
            <a:xfrm>
              <a:off x="10300953" y="1393508"/>
              <a:ext cx="24101" cy="10179"/>
            </a:xfrm>
            <a:custGeom>
              <a:avLst/>
              <a:pathLst>
                <a:path w="24101" h="10179">
                  <a:moveTo>
                    <a:pt x="22395" y="9388"/>
                  </a:moveTo>
                  <a:lnTo>
                    <a:pt x="20302" y="10179"/>
                  </a:lnTo>
                  <a:lnTo>
                    <a:pt x="18361" y="8960"/>
                  </a:lnTo>
                  <a:lnTo>
                    <a:pt x="9051" y="5356"/>
                  </a:lnTo>
                  <a:lnTo>
                    <a:pt x="6808" y="3645"/>
                  </a:lnTo>
                  <a:lnTo>
                    <a:pt x="1703" y="2036"/>
                  </a:lnTo>
                  <a:lnTo>
                    <a:pt x="426" y="1427"/>
                  </a:lnTo>
                  <a:lnTo>
                    <a:pt x="0" y="0"/>
                  </a:lnTo>
                  <a:lnTo>
                    <a:pt x="6668" y="924"/>
                  </a:lnTo>
                  <a:lnTo>
                    <a:pt x="17956" y="4505"/>
                  </a:lnTo>
                  <a:lnTo>
                    <a:pt x="24101" y="741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g1202"/>
            <p:cNvSpPr/>
            <p:nvPr/>
          </p:nvSpPr>
          <p:spPr>
            <a:xfrm>
              <a:off x="10431235" y="1392944"/>
              <a:ext cx="27520" cy="9813"/>
            </a:xfrm>
            <a:custGeom>
              <a:avLst/>
              <a:pathLst>
                <a:path w="27520" h="9813">
                  <a:moveTo>
                    <a:pt x="25110" y="7580"/>
                  </a:moveTo>
                  <a:lnTo>
                    <a:pt x="11209" y="9813"/>
                  </a:lnTo>
                  <a:lnTo>
                    <a:pt x="8508" y="9729"/>
                  </a:lnTo>
                  <a:lnTo>
                    <a:pt x="2255" y="7438"/>
                  </a:lnTo>
                  <a:lnTo>
                    <a:pt x="0" y="2473"/>
                  </a:lnTo>
                  <a:lnTo>
                    <a:pt x="2542" y="1024"/>
                  </a:lnTo>
                  <a:lnTo>
                    <a:pt x="5491" y="457"/>
                  </a:lnTo>
                  <a:lnTo>
                    <a:pt x="8452" y="202"/>
                  </a:lnTo>
                  <a:lnTo>
                    <a:pt x="20660" y="0"/>
                  </a:lnTo>
                  <a:lnTo>
                    <a:pt x="23289" y="252"/>
                  </a:lnTo>
                  <a:lnTo>
                    <a:pt x="25893" y="858"/>
                  </a:lnTo>
                  <a:lnTo>
                    <a:pt x="27024" y="1781"/>
                  </a:lnTo>
                  <a:lnTo>
                    <a:pt x="27520" y="2928"/>
                  </a:lnTo>
                  <a:lnTo>
                    <a:pt x="26122" y="617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g1203"/>
            <p:cNvSpPr/>
            <p:nvPr/>
          </p:nvSpPr>
          <p:spPr>
            <a:xfrm>
              <a:off x="8891688" y="1386264"/>
              <a:ext cx="13358" cy="3197"/>
            </a:xfrm>
            <a:custGeom>
              <a:avLst/>
              <a:pathLst>
                <a:path w="13358" h="3197">
                  <a:moveTo>
                    <a:pt x="10211" y="1550"/>
                  </a:moveTo>
                  <a:lnTo>
                    <a:pt x="8870" y="3197"/>
                  </a:lnTo>
                  <a:lnTo>
                    <a:pt x="1090" y="2354"/>
                  </a:lnTo>
                  <a:lnTo>
                    <a:pt x="0" y="1687"/>
                  </a:lnTo>
                  <a:lnTo>
                    <a:pt x="4169" y="693"/>
                  </a:lnTo>
                  <a:lnTo>
                    <a:pt x="8025" y="87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g1204"/>
            <p:cNvSpPr/>
            <p:nvPr/>
          </p:nvSpPr>
          <p:spPr>
            <a:xfrm>
              <a:off x="9640955" y="1385339"/>
              <a:ext cx="52056" cy="12543"/>
            </a:xfrm>
            <a:custGeom>
              <a:avLst/>
              <a:pathLst>
                <a:path w="52056" h="12543">
                  <a:moveTo>
                    <a:pt x="52056" y="4104"/>
                  </a:moveTo>
                  <a:lnTo>
                    <a:pt x="51114" y="5416"/>
                  </a:lnTo>
                  <a:lnTo>
                    <a:pt x="49625" y="6406"/>
                  </a:lnTo>
                  <a:lnTo>
                    <a:pt x="48510" y="7634"/>
                  </a:lnTo>
                  <a:lnTo>
                    <a:pt x="46613" y="8557"/>
                  </a:lnTo>
                  <a:lnTo>
                    <a:pt x="40738" y="9731"/>
                  </a:lnTo>
                  <a:lnTo>
                    <a:pt x="36142" y="12325"/>
                  </a:lnTo>
                  <a:lnTo>
                    <a:pt x="35343" y="12543"/>
                  </a:lnTo>
                  <a:lnTo>
                    <a:pt x="19133" y="11129"/>
                  </a:lnTo>
                  <a:lnTo>
                    <a:pt x="16626" y="10659"/>
                  </a:lnTo>
                  <a:lnTo>
                    <a:pt x="11293" y="9111"/>
                  </a:lnTo>
                  <a:lnTo>
                    <a:pt x="3856" y="7627"/>
                  </a:lnTo>
                  <a:lnTo>
                    <a:pt x="0" y="5413"/>
                  </a:lnTo>
                  <a:lnTo>
                    <a:pt x="1843" y="4992"/>
                  </a:lnTo>
                  <a:lnTo>
                    <a:pt x="3705" y="4826"/>
                  </a:lnTo>
                  <a:lnTo>
                    <a:pt x="10400" y="5116"/>
                  </a:lnTo>
                  <a:lnTo>
                    <a:pt x="12319" y="4427"/>
                  </a:lnTo>
                  <a:lnTo>
                    <a:pt x="13247" y="2560"/>
                  </a:lnTo>
                  <a:lnTo>
                    <a:pt x="13428" y="1457"/>
                  </a:lnTo>
                  <a:lnTo>
                    <a:pt x="13932" y="613"/>
                  </a:lnTo>
                  <a:lnTo>
                    <a:pt x="16056" y="0"/>
                  </a:lnTo>
                  <a:lnTo>
                    <a:pt x="40023" y="1917"/>
                  </a:lnTo>
                  <a:lnTo>
                    <a:pt x="49265" y="298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g1205"/>
            <p:cNvSpPr/>
            <p:nvPr/>
          </p:nvSpPr>
          <p:spPr>
            <a:xfrm>
              <a:off x="8943340" y="1373074"/>
              <a:ext cx="23923" cy="4478"/>
            </a:xfrm>
            <a:custGeom>
              <a:avLst/>
              <a:pathLst>
                <a:path w="23923" h="4478">
                  <a:moveTo>
                    <a:pt x="10902" y="318"/>
                  </a:moveTo>
                  <a:lnTo>
                    <a:pt x="13223" y="824"/>
                  </a:lnTo>
                  <a:lnTo>
                    <a:pt x="20504" y="24"/>
                  </a:lnTo>
                  <a:lnTo>
                    <a:pt x="21928" y="283"/>
                  </a:lnTo>
                  <a:lnTo>
                    <a:pt x="23923" y="1462"/>
                  </a:lnTo>
                  <a:lnTo>
                    <a:pt x="20811" y="3617"/>
                  </a:lnTo>
                  <a:lnTo>
                    <a:pt x="18474" y="4478"/>
                  </a:lnTo>
                  <a:lnTo>
                    <a:pt x="11976" y="3993"/>
                  </a:lnTo>
                  <a:lnTo>
                    <a:pt x="3645" y="3922"/>
                  </a:lnTo>
                  <a:lnTo>
                    <a:pt x="0" y="2744"/>
                  </a:lnTo>
                  <a:lnTo>
                    <a:pt x="1991" y="1488"/>
                  </a:lnTo>
                  <a:lnTo>
                    <a:pt x="6794" y="742"/>
                  </a:lnTo>
                  <a:lnTo>
                    <a:pt x="9585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g1206"/>
            <p:cNvSpPr/>
            <p:nvPr/>
          </p:nvSpPr>
          <p:spPr>
            <a:xfrm>
              <a:off x="8811857" y="1358627"/>
              <a:ext cx="19924" cy="7419"/>
            </a:xfrm>
            <a:custGeom>
              <a:avLst/>
              <a:pathLst>
                <a:path w="19924" h="7419">
                  <a:moveTo>
                    <a:pt x="18564" y="2659"/>
                  </a:moveTo>
                  <a:lnTo>
                    <a:pt x="19570" y="3555"/>
                  </a:lnTo>
                  <a:lnTo>
                    <a:pt x="19924" y="4561"/>
                  </a:lnTo>
                  <a:lnTo>
                    <a:pt x="18755" y="4881"/>
                  </a:lnTo>
                  <a:lnTo>
                    <a:pt x="15185" y="4826"/>
                  </a:lnTo>
                  <a:lnTo>
                    <a:pt x="13207" y="7419"/>
                  </a:lnTo>
                  <a:lnTo>
                    <a:pt x="11178" y="6986"/>
                  </a:lnTo>
                  <a:lnTo>
                    <a:pt x="9947" y="5502"/>
                  </a:lnTo>
                  <a:lnTo>
                    <a:pt x="5445" y="6496"/>
                  </a:lnTo>
                  <a:lnTo>
                    <a:pt x="4261" y="6264"/>
                  </a:lnTo>
                  <a:lnTo>
                    <a:pt x="2175" y="5103"/>
                  </a:lnTo>
                  <a:lnTo>
                    <a:pt x="871" y="4865"/>
                  </a:lnTo>
                  <a:lnTo>
                    <a:pt x="0" y="4081"/>
                  </a:lnTo>
                  <a:lnTo>
                    <a:pt x="5845" y="1774"/>
                  </a:lnTo>
                  <a:lnTo>
                    <a:pt x="9439" y="3000"/>
                  </a:lnTo>
                  <a:lnTo>
                    <a:pt x="11771" y="2920"/>
                  </a:lnTo>
                  <a:lnTo>
                    <a:pt x="11307" y="1536"/>
                  </a:lnTo>
                  <a:lnTo>
                    <a:pt x="11390" y="495"/>
                  </a:lnTo>
                  <a:lnTo>
                    <a:pt x="14405" y="59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g1207"/>
            <p:cNvSpPr/>
            <p:nvPr/>
          </p:nvSpPr>
          <p:spPr>
            <a:xfrm>
              <a:off x="10598336" y="1356799"/>
              <a:ext cx="129156" cy="22364"/>
            </a:xfrm>
            <a:custGeom>
              <a:avLst/>
              <a:pathLst>
                <a:path w="129156" h="22364">
                  <a:moveTo>
                    <a:pt x="17870" y="5831"/>
                  </a:moveTo>
                  <a:lnTo>
                    <a:pt x="25197" y="6009"/>
                  </a:lnTo>
                  <a:lnTo>
                    <a:pt x="35786" y="3973"/>
                  </a:lnTo>
                  <a:lnTo>
                    <a:pt x="37263" y="3903"/>
                  </a:lnTo>
                  <a:lnTo>
                    <a:pt x="63113" y="4649"/>
                  </a:lnTo>
                  <a:lnTo>
                    <a:pt x="65225" y="5370"/>
                  </a:lnTo>
                  <a:lnTo>
                    <a:pt x="65501" y="6779"/>
                  </a:lnTo>
                  <a:lnTo>
                    <a:pt x="64681" y="7527"/>
                  </a:lnTo>
                  <a:lnTo>
                    <a:pt x="64289" y="8549"/>
                  </a:lnTo>
                  <a:lnTo>
                    <a:pt x="67471" y="9544"/>
                  </a:lnTo>
                  <a:lnTo>
                    <a:pt x="75817" y="9773"/>
                  </a:lnTo>
                  <a:lnTo>
                    <a:pt x="81096" y="8835"/>
                  </a:lnTo>
                  <a:lnTo>
                    <a:pt x="96629" y="9318"/>
                  </a:lnTo>
                  <a:lnTo>
                    <a:pt x="109302" y="10018"/>
                  </a:lnTo>
                  <a:lnTo>
                    <a:pt x="114187" y="11544"/>
                  </a:lnTo>
                  <a:lnTo>
                    <a:pt x="117960" y="12364"/>
                  </a:lnTo>
                  <a:lnTo>
                    <a:pt x="121092" y="13317"/>
                  </a:lnTo>
                  <a:lnTo>
                    <a:pt x="123368" y="12756"/>
                  </a:lnTo>
                  <a:lnTo>
                    <a:pt x="125508" y="11784"/>
                  </a:lnTo>
                  <a:lnTo>
                    <a:pt x="127348" y="11589"/>
                  </a:lnTo>
                  <a:lnTo>
                    <a:pt x="129156" y="11751"/>
                  </a:lnTo>
                  <a:lnTo>
                    <a:pt x="124290" y="17608"/>
                  </a:lnTo>
                  <a:lnTo>
                    <a:pt x="122466" y="18316"/>
                  </a:lnTo>
                  <a:lnTo>
                    <a:pt x="115585" y="19757"/>
                  </a:lnTo>
                  <a:lnTo>
                    <a:pt x="101956" y="21733"/>
                  </a:lnTo>
                  <a:lnTo>
                    <a:pt x="95291" y="22360"/>
                  </a:lnTo>
                  <a:lnTo>
                    <a:pt x="80184" y="22364"/>
                  </a:lnTo>
                  <a:lnTo>
                    <a:pt x="59367" y="21591"/>
                  </a:lnTo>
                  <a:lnTo>
                    <a:pt x="53716" y="20894"/>
                  </a:lnTo>
                  <a:lnTo>
                    <a:pt x="50385" y="20019"/>
                  </a:lnTo>
                  <a:lnTo>
                    <a:pt x="44003" y="17956"/>
                  </a:lnTo>
                  <a:lnTo>
                    <a:pt x="40852" y="17211"/>
                  </a:lnTo>
                  <a:lnTo>
                    <a:pt x="30632" y="16511"/>
                  </a:lnTo>
                  <a:lnTo>
                    <a:pt x="27509" y="16120"/>
                  </a:lnTo>
                  <a:lnTo>
                    <a:pt x="21454" y="14349"/>
                  </a:lnTo>
                  <a:lnTo>
                    <a:pt x="15331" y="12921"/>
                  </a:lnTo>
                  <a:lnTo>
                    <a:pt x="0" y="10597"/>
                  </a:lnTo>
                  <a:lnTo>
                    <a:pt x="1038" y="7909"/>
                  </a:lnTo>
                  <a:lnTo>
                    <a:pt x="3014" y="5196"/>
                  </a:lnTo>
                  <a:lnTo>
                    <a:pt x="5372" y="2787"/>
                  </a:lnTo>
                  <a:lnTo>
                    <a:pt x="8012" y="651"/>
                  </a:lnTo>
                  <a:lnTo>
                    <a:pt x="10748" y="0"/>
                  </a:lnTo>
                  <a:lnTo>
                    <a:pt x="16648" y="1971"/>
                  </a:lnTo>
                  <a:lnTo>
                    <a:pt x="16572" y="423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g1208"/>
            <p:cNvSpPr/>
            <p:nvPr/>
          </p:nvSpPr>
          <p:spPr>
            <a:xfrm>
              <a:off x="10302747" y="1349518"/>
              <a:ext cx="19813" cy="12802"/>
            </a:xfrm>
            <a:custGeom>
              <a:avLst/>
              <a:pathLst>
                <a:path w="19813" h="12802">
                  <a:moveTo>
                    <a:pt x="13725" y="12039"/>
                  </a:moveTo>
                  <a:lnTo>
                    <a:pt x="8122" y="12802"/>
                  </a:lnTo>
                  <a:lnTo>
                    <a:pt x="0" y="12593"/>
                  </a:lnTo>
                  <a:lnTo>
                    <a:pt x="583" y="10556"/>
                  </a:lnTo>
                  <a:lnTo>
                    <a:pt x="1975" y="9655"/>
                  </a:lnTo>
                  <a:lnTo>
                    <a:pt x="3888" y="7427"/>
                  </a:lnTo>
                  <a:lnTo>
                    <a:pt x="3019" y="5769"/>
                  </a:lnTo>
                  <a:lnTo>
                    <a:pt x="3494" y="3738"/>
                  </a:lnTo>
                  <a:lnTo>
                    <a:pt x="4474" y="2181"/>
                  </a:lnTo>
                  <a:lnTo>
                    <a:pt x="6816" y="0"/>
                  </a:lnTo>
                  <a:lnTo>
                    <a:pt x="9294" y="1292"/>
                  </a:lnTo>
                  <a:lnTo>
                    <a:pt x="10978" y="3205"/>
                  </a:lnTo>
                  <a:lnTo>
                    <a:pt x="12513" y="4169"/>
                  </a:lnTo>
                  <a:lnTo>
                    <a:pt x="18663" y="6070"/>
                  </a:lnTo>
                  <a:lnTo>
                    <a:pt x="19813" y="6623"/>
                  </a:lnTo>
                  <a:lnTo>
                    <a:pt x="14686" y="8935"/>
                  </a:lnTo>
                  <a:lnTo>
                    <a:pt x="14181" y="9924"/>
                  </a:lnTo>
                  <a:lnTo>
                    <a:pt x="15711" y="1124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g1209"/>
            <p:cNvSpPr/>
            <p:nvPr/>
          </p:nvSpPr>
          <p:spPr>
            <a:xfrm>
              <a:off x="10775472" y="1339858"/>
              <a:ext cx="9045" cy="3012"/>
            </a:xfrm>
            <a:custGeom>
              <a:avLst/>
              <a:pathLst>
                <a:path w="9045" h="3012">
                  <a:moveTo>
                    <a:pt x="9045" y="2019"/>
                  </a:moveTo>
                  <a:lnTo>
                    <a:pt x="6293" y="3012"/>
                  </a:lnTo>
                  <a:lnTo>
                    <a:pt x="0" y="1415"/>
                  </a:lnTo>
                  <a:lnTo>
                    <a:pt x="2326" y="553"/>
                  </a:lnTo>
                  <a:lnTo>
                    <a:pt x="6655" y="0"/>
                  </a:lnTo>
                  <a:lnTo>
                    <a:pt x="7639" y="267"/>
                  </a:lnTo>
                  <a:lnTo>
                    <a:pt x="8433" y="86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g1210"/>
            <p:cNvSpPr/>
            <p:nvPr/>
          </p:nvSpPr>
          <p:spPr>
            <a:xfrm>
              <a:off x="10344080" y="1339723"/>
              <a:ext cx="232465" cy="42643"/>
            </a:xfrm>
            <a:custGeom>
              <a:avLst/>
              <a:pathLst>
                <a:path w="232465" h="42643">
                  <a:moveTo>
                    <a:pt x="85694" y="10245"/>
                  </a:moveTo>
                  <a:lnTo>
                    <a:pt x="88552" y="10774"/>
                  </a:lnTo>
                  <a:lnTo>
                    <a:pt x="91931" y="10425"/>
                  </a:lnTo>
                  <a:lnTo>
                    <a:pt x="95099" y="11160"/>
                  </a:lnTo>
                  <a:lnTo>
                    <a:pt x="98062" y="14090"/>
                  </a:lnTo>
                  <a:lnTo>
                    <a:pt x="99455" y="14826"/>
                  </a:lnTo>
                  <a:lnTo>
                    <a:pt x="100987" y="15357"/>
                  </a:lnTo>
                  <a:lnTo>
                    <a:pt x="102496" y="15629"/>
                  </a:lnTo>
                  <a:lnTo>
                    <a:pt x="106895" y="15723"/>
                  </a:lnTo>
                  <a:lnTo>
                    <a:pt x="108922" y="15135"/>
                  </a:lnTo>
                  <a:lnTo>
                    <a:pt x="110438" y="13795"/>
                  </a:lnTo>
                  <a:lnTo>
                    <a:pt x="110335" y="12440"/>
                  </a:lnTo>
                  <a:lnTo>
                    <a:pt x="109953" y="11075"/>
                  </a:lnTo>
                  <a:lnTo>
                    <a:pt x="109931" y="9198"/>
                  </a:lnTo>
                  <a:lnTo>
                    <a:pt x="110608" y="7526"/>
                  </a:lnTo>
                  <a:lnTo>
                    <a:pt x="111577" y="6499"/>
                  </a:lnTo>
                  <a:lnTo>
                    <a:pt x="112883" y="5823"/>
                  </a:lnTo>
                  <a:lnTo>
                    <a:pt x="120253" y="3756"/>
                  </a:lnTo>
                  <a:lnTo>
                    <a:pt x="125396" y="1728"/>
                  </a:lnTo>
                  <a:lnTo>
                    <a:pt x="132494" y="2532"/>
                  </a:lnTo>
                  <a:lnTo>
                    <a:pt x="139656" y="4315"/>
                  </a:lnTo>
                  <a:lnTo>
                    <a:pt x="152337" y="8182"/>
                  </a:lnTo>
                  <a:lnTo>
                    <a:pt x="158118" y="9292"/>
                  </a:lnTo>
                  <a:lnTo>
                    <a:pt x="165226" y="10302"/>
                  </a:lnTo>
                  <a:lnTo>
                    <a:pt x="172366" y="10669"/>
                  </a:lnTo>
                  <a:lnTo>
                    <a:pt x="175848" y="10428"/>
                  </a:lnTo>
                  <a:lnTo>
                    <a:pt x="182724" y="9376"/>
                  </a:lnTo>
                  <a:lnTo>
                    <a:pt x="186202" y="9286"/>
                  </a:lnTo>
                  <a:lnTo>
                    <a:pt x="229571" y="16970"/>
                  </a:lnTo>
                  <a:lnTo>
                    <a:pt x="231078" y="17565"/>
                  </a:lnTo>
                  <a:lnTo>
                    <a:pt x="232465" y="18493"/>
                  </a:lnTo>
                  <a:lnTo>
                    <a:pt x="223165" y="19619"/>
                  </a:lnTo>
                  <a:lnTo>
                    <a:pt x="217077" y="21655"/>
                  </a:lnTo>
                  <a:lnTo>
                    <a:pt x="214967" y="23050"/>
                  </a:lnTo>
                  <a:lnTo>
                    <a:pt x="217385" y="24184"/>
                  </a:lnTo>
                  <a:lnTo>
                    <a:pt x="219298" y="25720"/>
                  </a:lnTo>
                  <a:lnTo>
                    <a:pt x="206153" y="30325"/>
                  </a:lnTo>
                  <a:lnTo>
                    <a:pt x="200853" y="31517"/>
                  </a:lnTo>
                  <a:lnTo>
                    <a:pt x="195429" y="31918"/>
                  </a:lnTo>
                  <a:lnTo>
                    <a:pt x="184545" y="30831"/>
                  </a:lnTo>
                  <a:lnTo>
                    <a:pt x="178195" y="30862"/>
                  </a:lnTo>
                  <a:lnTo>
                    <a:pt x="171956" y="29922"/>
                  </a:lnTo>
                  <a:lnTo>
                    <a:pt x="165096" y="27144"/>
                  </a:lnTo>
                  <a:lnTo>
                    <a:pt x="162279" y="25751"/>
                  </a:lnTo>
                  <a:lnTo>
                    <a:pt x="159774" y="23822"/>
                  </a:lnTo>
                  <a:lnTo>
                    <a:pt x="158948" y="20748"/>
                  </a:lnTo>
                  <a:lnTo>
                    <a:pt x="159912" y="18103"/>
                  </a:lnTo>
                  <a:lnTo>
                    <a:pt x="163590" y="17352"/>
                  </a:lnTo>
                  <a:lnTo>
                    <a:pt x="166864" y="15653"/>
                  </a:lnTo>
                  <a:lnTo>
                    <a:pt x="167317" y="14917"/>
                  </a:lnTo>
                  <a:lnTo>
                    <a:pt x="165641" y="13441"/>
                  </a:lnTo>
                  <a:lnTo>
                    <a:pt x="154857" y="13231"/>
                  </a:lnTo>
                  <a:lnTo>
                    <a:pt x="148124" y="14038"/>
                  </a:lnTo>
                  <a:lnTo>
                    <a:pt x="141998" y="14896"/>
                  </a:lnTo>
                  <a:lnTo>
                    <a:pt x="143790" y="20508"/>
                  </a:lnTo>
                  <a:lnTo>
                    <a:pt x="145110" y="22301"/>
                  </a:lnTo>
                  <a:lnTo>
                    <a:pt x="146931" y="23587"/>
                  </a:lnTo>
                  <a:lnTo>
                    <a:pt x="156660" y="29470"/>
                  </a:lnTo>
                  <a:lnTo>
                    <a:pt x="158875" y="30304"/>
                  </a:lnTo>
                  <a:lnTo>
                    <a:pt x="165307" y="31428"/>
                  </a:lnTo>
                  <a:lnTo>
                    <a:pt x="170785" y="33972"/>
                  </a:lnTo>
                  <a:lnTo>
                    <a:pt x="161121" y="36806"/>
                  </a:lnTo>
                  <a:lnTo>
                    <a:pt x="156916" y="37645"/>
                  </a:lnTo>
                  <a:lnTo>
                    <a:pt x="152680" y="38115"/>
                  </a:lnTo>
                  <a:lnTo>
                    <a:pt x="150073" y="37890"/>
                  </a:lnTo>
                  <a:lnTo>
                    <a:pt x="147558" y="37300"/>
                  </a:lnTo>
                  <a:lnTo>
                    <a:pt x="144705" y="35926"/>
                  </a:lnTo>
                  <a:lnTo>
                    <a:pt x="142379" y="34507"/>
                  </a:lnTo>
                  <a:lnTo>
                    <a:pt x="139265" y="33394"/>
                  </a:lnTo>
                  <a:lnTo>
                    <a:pt x="132664" y="33634"/>
                  </a:lnTo>
                  <a:lnTo>
                    <a:pt x="126627" y="34612"/>
                  </a:lnTo>
                  <a:lnTo>
                    <a:pt x="120561" y="35275"/>
                  </a:lnTo>
                  <a:lnTo>
                    <a:pt x="102606" y="36417"/>
                  </a:lnTo>
                  <a:lnTo>
                    <a:pt x="97166" y="37130"/>
                  </a:lnTo>
                  <a:lnTo>
                    <a:pt x="91750" y="37382"/>
                  </a:lnTo>
                  <a:lnTo>
                    <a:pt x="84653" y="36060"/>
                  </a:lnTo>
                  <a:lnTo>
                    <a:pt x="77666" y="34153"/>
                  </a:lnTo>
                  <a:lnTo>
                    <a:pt x="75539" y="34145"/>
                  </a:lnTo>
                  <a:lnTo>
                    <a:pt x="73456" y="34655"/>
                  </a:lnTo>
                  <a:lnTo>
                    <a:pt x="71859" y="35804"/>
                  </a:lnTo>
                  <a:lnTo>
                    <a:pt x="70871" y="37634"/>
                  </a:lnTo>
                  <a:lnTo>
                    <a:pt x="68598" y="40082"/>
                  </a:lnTo>
                  <a:lnTo>
                    <a:pt x="65711" y="41807"/>
                  </a:lnTo>
                  <a:lnTo>
                    <a:pt x="62664" y="42557"/>
                  </a:lnTo>
                  <a:lnTo>
                    <a:pt x="59453" y="42643"/>
                  </a:lnTo>
                  <a:lnTo>
                    <a:pt x="56209" y="42170"/>
                  </a:lnTo>
                  <a:lnTo>
                    <a:pt x="53001" y="41417"/>
                  </a:lnTo>
                  <a:lnTo>
                    <a:pt x="31630" y="38749"/>
                  </a:lnTo>
                  <a:lnTo>
                    <a:pt x="29117" y="37933"/>
                  </a:lnTo>
                  <a:lnTo>
                    <a:pt x="26732" y="36721"/>
                  </a:lnTo>
                  <a:lnTo>
                    <a:pt x="20320" y="32916"/>
                  </a:lnTo>
                  <a:lnTo>
                    <a:pt x="17144" y="32031"/>
                  </a:lnTo>
                  <a:lnTo>
                    <a:pt x="13798" y="31654"/>
                  </a:lnTo>
                  <a:lnTo>
                    <a:pt x="7469" y="29733"/>
                  </a:lnTo>
                  <a:lnTo>
                    <a:pt x="1618" y="26658"/>
                  </a:lnTo>
                  <a:lnTo>
                    <a:pt x="404" y="25681"/>
                  </a:lnTo>
                  <a:lnTo>
                    <a:pt x="0" y="24156"/>
                  </a:lnTo>
                  <a:lnTo>
                    <a:pt x="960" y="23057"/>
                  </a:lnTo>
                  <a:lnTo>
                    <a:pt x="6033" y="23575"/>
                  </a:lnTo>
                  <a:lnTo>
                    <a:pt x="9453" y="23518"/>
                  </a:lnTo>
                  <a:lnTo>
                    <a:pt x="7394" y="17832"/>
                  </a:lnTo>
                  <a:lnTo>
                    <a:pt x="8875" y="12443"/>
                  </a:lnTo>
                  <a:lnTo>
                    <a:pt x="11352" y="11552"/>
                  </a:lnTo>
                  <a:lnTo>
                    <a:pt x="20970" y="12162"/>
                  </a:lnTo>
                  <a:lnTo>
                    <a:pt x="17848" y="10398"/>
                  </a:lnTo>
                  <a:lnTo>
                    <a:pt x="15295" y="8014"/>
                  </a:lnTo>
                  <a:lnTo>
                    <a:pt x="16936" y="6756"/>
                  </a:lnTo>
                  <a:lnTo>
                    <a:pt x="18728" y="5845"/>
                  </a:lnTo>
                  <a:lnTo>
                    <a:pt x="22846" y="5085"/>
                  </a:lnTo>
                  <a:lnTo>
                    <a:pt x="28446" y="4750"/>
                  </a:lnTo>
                  <a:lnTo>
                    <a:pt x="30148" y="4212"/>
                  </a:lnTo>
                  <a:lnTo>
                    <a:pt x="31733" y="3293"/>
                  </a:lnTo>
                  <a:lnTo>
                    <a:pt x="34817" y="2342"/>
                  </a:lnTo>
                  <a:lnTo>
                    <a:pt x="40981" y="1924"/>
                  </a:lnTo>
                  <a:lnTo>
                    <a:pt x="51573" y="0"/>
                  </a:lnTo>
                  <a:lnTo>
                    <a:pt x="54490" y="82"/>
                  </a:lnTo>
                  <a:lnTo>
                    <a:pt x="57199" y="1094"/>
                  </a:lnTo>
                  <a:lnTo>
                    <a:pt x="59731" y="2524"/>
                  </a:lnTo>
                  <a:lnTo>
                    <a:pt x="62554" y="3288"/>
                  </a:lnTo>
                  <a:lnTo>
                    <a:pt x="71319" y="5147"/>
                  </a:lnTo>
                  <a:lnTo>
                    <a:pt x="77256" y="6815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g1211"/>
            <p:cNvSpPr/>
            <p:nvPr/>
          </p:nvSpPr>
          <p:spPr>
            <a:xfrm>
              <a:off x="9193498" y="1336803"/>
              <a:ext cx="36002" cy="5074"/>
            </a:xfrm>
            <a:custGeom>
              <a:avLst/>
              <a:pathLst>
                <a:path w="36002" h="5074">
                  <a:moveTo>
                    <a:pt x="33749" y="753"/>
                  </a:moveTo>
                  <a:lnTo>
                    <a:pt x="36002" y="1148"/>
                  </a:lnTo>
                  <a:lnTo>
                    <a:pt x="35330" y="2324"/>
                  </a:lnTo>
                  <a:lnTo>
                    <a:pt x="32486" y="1979"/>
                  </a:lnTo>
                  <a:lnTo>
                    <a:pt x="28729" y="2575"/>
                  </a:lnTo>
                  <a:lnTo>
                    <a:pt x="28802" y="3533"/>
                  </a:lnTo>
                  <a:lnTo>
                    <a:pt x="27342" y="5074"/>
                  </a:lnTo>
                  <a:lnTo>
                    <a:pt x="22042" y="4142"/>
                  </a:lnTo>
                  <a:lnTo>
                    <a:pt x="14740" y="4010"/>
                  </a:lnTo>
                  <a:lnTo>
                    <a:pt x="10155" y="3087"/>
                  </a:lnTo>
                  <a:lnTo>
                    <a:pt x="0" y="2504"/>
                  </a:lnTo>
                  <a:lnTo>
                    <a:pt x="302" y="1208"/>
                  </a:lnTo>
                  <a:lnTo>
                    <a:pt x="1900" y="450"/>
                  </a:lnTo>
                  <a:lnTo>
                    <a:pt x="7828" y="1540"/>
                  </a:lnTo>
                  <a:lnTo>
                    <a:pt x="13129" y="317"/>
                  </a:lnTo>
                  <a:lnTo>
                    <a:pt x="23208" y="925"/>
                  </a:lnTo>
                  <a:lnTo>
                    <a:pt x="26516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g1212"/>
            <p:cNvSpPr/>
            <p:nvPr/>
          </p:nvSpPr>
          <p:spPr>
            <a:xfrm>
              <a:off x="9232965" y="1335425"/>
              <a:ext cx="8667" cy="4609"/>
            </a:xfrm>
            <a:custGeom>
              <a:avLst/>
              <a:pathLst>
                <a:path w="8667" h="4609">
                  <a:moveTo>
                    <a:pt x="3165" y="4312"/>
                  </a:moveTo>
                  <a:lnTo>
                    <a:pt x="1616" y="4609"/>
                  </a:lnTo>
                  <a:lnTo>
                    <a:pt x="418" y="4406"/>
                  </a:lnTo>
                  <a:lnTo>
                    <a:pt x="0" y="4097"/>
                  </a:lnTo>
                  <a:lnTo>
                    <a:pt x="24" y="2690"/>
                  </a:lnTo>
                  <a:lnTo>
                    <a:pt x="2585" y="858"/>
                  </a:lnTo>
                  <a:lnTo>
                    <a:pt x="2649" y="287"/>
                  </a:lnTo>
                  <a:lnTo>
                    <a:pt x="3829" y="0"/>
                  </a:lnTo>
                  <a:lnTo>
                    <a:pt x="6932" y="326"/>
                  </a:lnTo>
                  <a:lnTo>
                    <a:pt x="8454" y="1100"/>
                  </a:lnTo>
                  <a:lnTo>
                    <a:pt x="8667" y="1454"/>
                  </a:lnTo>
                  <a:lnTo>
                    <a:pt x="6490" y="328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g1213"/>
            <p:cNvSpPr/>
            <p:nvPr/>
          </p:nvSpPr>
          <p:spPr>
            <a:xfrm>
              <a:off x="9653819" y="1327451"/>
              <a:ext cx="19119" cy="5354"/>
            </a:xfrm>
            <a:custGeom>
              <a:avLst/>
              <a:pathLst>
                <a:path w="19119" h="5354">
                  <a:moveTo>
                    <a:pt x="14068" y="632"/>
                  </a:moveTo>
                  <a:lnTo>
                    <a:pt x="18337" y="2509"/>
                  </a:lnTo>
                  <a:lnTo>
                    <a:pt x="19119" y="3709"/>
                  </a:lnTo>
                  <a:lnTo>
                    <a:pt x="17829" y="3993"/>
                  </a:lnTo>
                  <a:lnTo>
                    <a:pt x="17066" y="4444"/>
                  </a:lnTo>
                  <a:lnTo>
                    <a:pt x="16742" y="5289"/>
                  </a:lnTo>
                  <a:lnTo>
                    <a:pt x="15549" y="5354"/>
                  </a:lnTo>
                  <a:lnTo>
                    <a:pt x="11768" y="4421"/>
                  </a:lnTo>
                  <a:lnTo>
                    <a:pt x="9062" y="2924"/>
                  </a:lnTo>
                  <a:lnTo>
                    <a:pt x="5108" y="2610"/>
                  </a:lnTo>
                  <a:lnTo>
                    <a:pt x="933" y="1128"/>
                  </a:lnTo>
                  <a:lnTo>
                    <a:pt x="0" y="487"/>
                  </a:lnTo>
                  <a:lnTo>
                    <a:pt x="1165" y="302"/>
                  </a:lnTo>
                  <a:lnTo>
                    <a:pt x="8635" y="703"/>
                  </a:lnTo>
                  <a:lnTo>
                    <a:pt x="11749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g1214"/>
            <p:cNvSpPr/>
            <p:nvPr/>
          </p:nvSpPr>
          <p:spPr>
            <a:xfrm>
              <a:off x="9248744" y="1325713"/>
              <a:ext cx="7682" cy="3378"/>
            </a:xfrm>
            <a:custGeom>
              <a:avLst/>
              <a:pathLst>
                <a:path w="7682" h="3378">
                  <a:moveTo>
                    <a:pt x="7682" y="2965"/>
                  </a:moveTo>
                  <a:lnTo>
                    <a:pt x="6214" y="3378"/>
                  </a:lnTo>
                  <a:lnTo>
                    <a:pt x="3316" y="3204"/>
                  </a:lnTo>
                  <a:lnTo>
                    <a:pt x="866" y="2151"/>
                  </a:lnTo>
                  <a:lnTo>
                    <a:pt x="0" y="472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g1215"/>
            <p:cNvSpPr/>
            <p:nvPr/>
          </p:nvSpPr>
          <p:spPr>
            <a:xfrm>
              <a:off x="10660516" y="1323630"/>
              <a:ext cx="27849" cy="3698"/>
            </a:xfrm>
            <a:custGeom>
              <a:avLst/>
              <a:pathLst>
                <a:path w="27849" h="3698">
                  <a:moveTo>
                    <a:pt x="20768" y="3375"/>
                  </a:moveTo>
                  <a:lnTo>
                    <a:pt x="0" y="3698"/>
                  </a:lnTo>
                  <a:lnTo>
                    <a:pt x="1368" y="2904"/>
                  </a:lnTo>
                  <a:lnTo>
                    <a:pt x="8870" y="980"/>
                  </a:lnTo>
                  <a:lnTo>
                    <a:pt x="27849" y="0"/>
                  </a:lnTo>
                  <a:lnTo>
                    <a:pt x="24033" y="963"/>
                  </a:lnTo>
                  <a:lnTo>
                    <a:pt x="22277" y="290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g1216"/>
            <p:cNvSpPr/>
            <p:nvPr/>
          </p:nvSpPr>
          <p:spPr>
            <a:xfrm>
              <a:off x="8045355" y="1317288"/>
              <a:ext cx="419450" cy="102642"/>
            </a:xfrm>
            <a:custGeom>
              <a:avLst/>
              <a:pathLst>
                <a:path w="419450" h="102642">
                  <a:moveTo>
                    <a:pt x="386942" y="21388"/>
                  </a:moveTo>
                  <a:lnTo>
                    <a:pt x="375886" y="23497"/>
                  </a:lnTo>
                  <a:lnTo>
                    <a:pt x="369301" y="24965"/>
                  </a:lnTo>
                  <a:lnTo>
                    <a:pt x="362841" y="25956"/>
                  </a:lnTo>
                  <a:lnTo>
                    <a:pt x="356327" y="26654"/>
                  </a:lnTo>
                  <a:lnTo>
                    <a:pt x="345964" y="28404"/>
                  </a:lnTo>
                  <a:lnTo>
                    <a:pt x="327635" y="30588"/>
                  </a:lnTo>
                  <a:lnTo>
                    <a:pt x="316095" y="32390"/>
                  </a:lnTo>
                  <a:lnTo>
                    <a:pt x="303466" y="33805"/>
                  </a:lnTo>
                  <a:lnTo>
                    <a:pt x="290148" y="35700"/>
                  </a:lnTo>
                  <a:lnTo>
                    <a:pt x="276792" y="37000"/>
                  </a:lnTo>
                  <a:lnTo>
                    <a:pt x="273481" y="37107"/>
                  </a:lnTo>
                  <a:lnTo>
                    <a:pt x="264009" y="38922"/>
                  </a:lnTo>
                  <a:lnTo>
                    <a:pt x="256528" y="39677"/>
                  </a:lnTo>
                  <a:lnTo>
                    <a:pt x="229450" y="43767"/>
                  </a:lnTo>
                  <a:lnTo>
                    <a:pt x="217018" y="46755"/>
                  </a:lnTo>
                  <a:lnTo>
                    <a:pt x="213434" y="46998"/>
                  </a:lnTo>
                  <a:lnTo>
                    <a:pt x="209826" y="46887"/>
                  </a:lnTo>
                  <a:lnTo>
                    <a:pt x="206866" y="47822"/>
                  </a:lnTo>
                  <a:lnTo>
                    <a:pt x="204059" y="49437"/>
                  </a:lnTo>
                  <a:lnTo>
                    <a:pt x="198211" y="51064"/>
                  </a:lnTo>
                  <a:lnTo>
                    <a:pt x="195270" y="52524"/>
                  </a:lnTo>
                  <a:lnTo>
                    <a:pt x="192231" y="53691"/>
                  </a:lnTo>
                  <a:lnTo>
                    <a:pt x="190466" y="54067"/>
                  </a:lnTo>
                  <a:lnTo>
                    <a:pt x="187106" y="53949"/>
                  </a:lnTo>
                  <a:lnTo>
                    <a:pt x="185498" y="54075"/>
                  </a:lnTo>
                  <a:lnTo>
                    <a:pt x="180006" y="55378"/>
                  </a:lnTo>
                  <a:lnTo>
                    <a:pt x="179019" y="56396"/>
                  </a:lnTo>
                  <a:lnTo>
                    <a:pt x="184926" y="57075"/>
                  </a:lnTo>
                  <a:lnTo>
                    <a:pt x="186210" y="58223"/>
                  </a:lnTo>
                  <a:lnTo>
                    <a:pt x="184491" y="59032"/>
                  </a:lnTo>
                  <a:lnTo>
                    <a:pt x="180667" y="60091"/>
                  </a:lnTo>
                  <a:lnTo>
                    <a:pt x="178503" y="61208"/>
                  </a:lnTo>
                  <a:lnTo>
                    <a:pt x="174568" y="62334"/>
                  </a:lnTo>
                  <a:lnTo>
                    <a:pt x="171867" y="62644"/>
                  </a:lnTo>
                  <a:lnTo>
                    <a:pt x="165371" y="62609"/>
                  </a:lnTo>
                  <a:lnTo>
                    <a:pt x="165023" y="64003"/>
                  </a:lnTo>
                  <a:lnTo>
                    <a:pt x="166041" y="64860"/>
                  </a:lnTo>
                  <a:lnTo>
                    <a:pt x="165523" y="65618"/>
                  </a:lnTo>
                  <a:lnTo>
                    <a:pt x="163348" y="66360"/>
                  </a:lnTo>
                  <a:lnTo>
                    <a:pt x="161191" y="66262"/>
                  </a:lnTo>
                  <a:lnTo>
                    <a:pt x="151357" y="64072"/>
                  </a:lnTo>
                  <a:lnTo>
                    <a:pt x="149752" y="64823"/>
                  </a:lnTo>
                  <a:lnTo>
                    <a:pt x="149061" y="66341"/>
                  </a:lnTo>
                  <a:lnTo>
                    <a:pt x="148759" y="67970"/>
                  </a:lnTo>
                  <a:lnTo>
                    <a:pt x="147512" y="69196"/>
                  </a:lnTo>
                  <a:lnTo>
                    <a:pt x="145839" y="69804"/>
                  </a:lnTo>
                  <a:lnTo>
                    <a:pt x="142738" y="70435"/>
                  </a:lnTo>
                  <a:lnTo>
                    <a:pt x="131863" y="69434"/>
                  </a:lnTo>
                  <a:lnTo>
                    <a:pt x="130964" y="70393"/>
                  </a:lnTo>
                  <a:lnTo>
                    <a:pt x="132618" y="71565"/>
                  </a:lnTo>
                  <a:lnTo>
                    <a:pt x="134931" y="74157"/>
                  </a:lnTo>
                  <a:lnTo>
                    <a:pt x="135465" y="75228"/>
                  </a:lnTo>
                  <a:lnTo>
                    <a:pt x="134162" y="76937"/>
                  </a:lnTo>
                  <a:lnTo>
                    <a:pt x="129285" y="79660"/>
                  </a:lnTo>
                  <a:lnTo>
                    <a:pt x="110660" y="82839"/>
                  </a:lnTo>
                  <a:lnTo>
                    <a:pt x="110964" y="83942"/>
                  </a:lnTo>
                  <a:lnTo>
                    <a:pt x="113037" y="86044"/>
                  </a:lnTo>
                  <a:lnTo>
                    <a:pt x="113558" y="87354"/>
                  </a:lnTo>
                  <a:lnTo>
                    <a:pt x="112802" y="88608"/>
                  </a:lnTo>
                  <a:lnTo>
                    <a:pt x="110344" y="89599"/>
                  </a:lnTo>
                  <a:lnTo>
                    <a:pt x="107621" y="89628"/>
                  </a:lnTo>
                  <a:lnTo>
                    <a:pt x="106137" y="89425"/>
                  </a:lnTo>
                  <a:lnTo>
                    <a:pt x="101848" y="88040"/>
                  </a:lnTo>
                  <a:lnTo>
                    <a:pt x="98106" y="87697"/>
                  </a:lnTo>
                  <a:lnTo>
                    <a:pt x="97493" y="88346"/>
                  </a:lnTo>
                  <a:lnTo>
                    <a:pt x="102283" y="90239"/>
                  </a:lnTo>
                  <a:lnTo>
                    <a:pt x="104447" y="92666"/>
                  </a:lnTo>
                  <a:lnTo>
                    <a:pt x="102159" y="93990"/>
                  </a:lnTo>
                  <a:lnTo>
                    <a:pt x="93167" y="96917"/>
                  </a:lnTo>
                  <a:lnTo>
                    <a:pt x="88455" y="100726"/>
                  </a:lnTo>
                  <a:lnTo>
                    <a:pt x="79345" y="102446"/>
                  </a:lnTo>
                  <a:lnTo>
                    <a:pt x="73713" y="102642"/>
                  </a:lnTo>
                  <a:lnTo>
                    <a:pt x="68129" y="102175"/>
                  </a:lnTo>
                  <a:lnTo>
                    <a:pt x="62775" y="101297"/>
                  </a:lnTo>
                  <a:lnTo>
                    <a:pt x="49363" y="100994"/>
                  </a:lnTo>
                  <a:lnTo>
                    <a:pt x="41928" y="100021"/>
                  </a:lnTo>
                  <a:lnTo>
                    <a:pt x="34375" y="98313"/>
                  </a:lnTo>
                  <a:lnTo>
                    <a:pt x="27793" y="98436"/>
                  </a:lnTo>
                  <a:lnTo>
                    <a:pt x="22188" y="99290"/>
                  </a:lnTo>
                  <a:lnTo>
                    <a:pt x="14839" y="101156"/>
                  </a:lnTo>
                  <a:lnTo>
                    <a:pt x="10187" y="97563"/>
                  </a:lnTo>
                  <a:lnTo>
                    <a:pt x="12205" y="95877"/>
                  </a:lnTo>
                  <a:lnTo>
                    <a:pt x="2094" y="91591"/>
                  </a:lnTo>
                  <a:lnTo>
                    <a:pt x="0" y="89683"/>
                  </a:lnTo>
                  <a:lnTo>
                    <a:pt x="2444" y="88733"/>
                  </a:lnTo>
                  <a:lnTo>
                    <a:pt x="5543" y="88131"/>
                  </a:lnTo>
                  <a:lnTo>
                    <a:pt x="11361" y="86379"/>
                  </a:lnTo>
                  <a:lnTo>
                    <a:pt x="17228" y="85000"/>
                  </a:lnTo>
                  <a:lnTo>
                    <a:pt x="23289" y="84567"/>
                  </a:lnTo>
                  <a:lnTo>
                    <a:pt x="24311" y="84338"/>
                  </a:lnTo>
                  <a:lnTo>
                    <a:pt x="26818" y="82282"/>
                  </a:lnTo>
                  <a:lnTo>
                    <a:pt x="29522" y="80575"/>
                  </a:lnTo>
                  <a:lnTo>
                    <a:pt x="31984" y="79654"/>
                  </a:lnTo>
                  <a:lnTo>
                    <a:pt x="34817" y="78064"/>
                  </a:lnTo>
                  <a:lnTo>
                    <a:pt x="43607" y="71625"/>
                  </a:lnTo>
                  <a:lnTo>
                    <a:pt x="45693" y="71169"/>
                  </a:lnTo>
                  <a:lnTo>
                    <a:pt x="63984" y="69921"/>
                  </a:lnTo>
                  <a:lnTo>
                    <a:pt x="65609" y="69512"/>
                  </a:lnTo>
                  <a:lnTo>
                    <a:pt x="60368" y="68239"/>
                  </a:lnTo>
                  <a:lnTo>
                    <a:pt x="54960" y="68266"/>
                  </a:lnTo>
                  <a:lnTo>
                    <a:pt x="52466" y="67854"/>
                  </a:lnTo>
                  <a:lnTo>
                    <a:pt x="51052" y="66903"/>
                  </a:lnTo>
                  <a:lnTo>
                    <a:pt x="50275" y="65876"/>
                  </a:lnTo>
                  <a:lnTo>
                    <a:pt x="52415" y="65085"/>
                  </a:lnTo>
                  <a:lnTo>
                    <a:pt x="59434" y="61222"/>
                  </a:lnTo>
                  <a:lnTo>
                    <a:pt x="67840" y="58419"/>
                  </a:lnTo>
                  <a:lnTo>
                    <a:pt x="75602" y="56773"/>
                  </a:lnTo>
                  <a:lnTo>
                    <a:pt x="73661" y="56335"/>
                  </a:lnTo>
                  <a:lnTo>
                    <a:pt x="71216" y="55215"/>
                  </a:lnTo>
                  <a:lnTo>
                    <a:pt x="61766" y="55494"/>
                  </a:lnTo>
                  <a:lnTo>
                    <a:pt x="58039" y="53964"/>
                  </a:lnTo>
                  <a:lnTo>
                    <a:pt x="56879" y="53083"/>
                  </a:lnTo>
                  <a:lnTo>
                    <a:pt x="56571" y="52136"/>
                  </a:lnTo>
                  <a:lnTo>
                    <a:pt x="59628" y="50935"/>
                  </a:lnTo>
                  <a:lnTo>
                    <a:pt x="62802" y="50220"/>
                  </a:lnTo>
                  <a:lnTo>
                    <a:pt x="66302" y="50432"/>
                  </a:lnTo>
                  <a:lnTo>
                    <a:pt x="69797" y="51047"/>
                  </a:lnTo>
                  <a:lnTo>
                    <a:pt x="72571" y="51769"/>
                  </a:lnTo>
                  <a:lnTo>
                    <a:pt x="75229" y="52932"/>
                  </a:lnTo>
                  <a:lnTo>
                    <a:pt x="77580" y="52886"/>
                  </a:lnTo>
                  <a:lnTo>
                    <a:pt x="86035" y="48834"/>
                  </a:lnTo>
                  <a:lnTo>
                    <a:pt x="84737" y="47912"/>
                  </a:lnTo>
                  <a:lnTo>
                    <a:pt x="84189" y="46512"/>
                  </a:lnTo>
                  <a:lnTo>
                    <a:pt x="85155" y="45876"/>
                  </a:lnTo>
                  <a:lnTo>
                    <a:pt x="89162" y="45222"/>
                  </a:lnTo>
                  <a:lnTo>
                    <a:pt x="91872" y="44980"/>
                  </a:lnTo>
                  <a:lnTo>
                    <a:pt x="97792" y="45273"/>
                  </a:lnTo>
                  <a:lnTo>
                    <a:pt x="106223" y="46157"/>
                  </a:lnTo>
                  <a:lnTo>
                    <a:pt x="106906" y="45737"/>
                  </a:lnTo>
                  <a:lnTo>
                    <a:pt x="109024" y="43028"/>
                  </a:lnTo>
                  <a:lnTo>
                    <a:pt x="111102" y="41585"/>
                  </a:lnTo>
                  <a:lnTo>
                    <a:pt x="119676" y="39213"/>
                  </a:lnTo>
                  <a:lnTo>
                    <a:pt x="119093" y="38482"/>
                  </a:lnTo>
                  <a:lnTo>
                    <a:pt x="118699" y="37264"/>
                  </a:lnTo>
                  <a:lnTo>
                    <a:pt x="128649" y="35697"/>
                  </a:lnTo>
                  <a:lnTo>
                    <a:pt x="135125" y="34121"/>
                  </a:lnTo>
                  <a:lnTo>
                    <a:pt x="141440" y="31966"/>
                  </a:lnTo>
                  <a:lnTo>
                    <a:pt x="144576" y="31498"/>
                  </a:lnTo>
                  <a:lnTo>
                    <a:pt x="147774" y="31443"/>
                  </a:lnTo>
                  <a:lnTo>
                    <a:pt x="154299" y="30522"/>
                  </a:lnTo>
                  <a:lnTo>
                    <a:pt x="166329" y="29450"/>
                  </a:lnTo>
                  <a:lnTo>
                    <a:pt x="173354" y="28400"/>
                  </a:lnTo>
                  <a:lnTo>
                    <a:pt x="175621" y="26114"/>
                  </a:lnTo>
                  <a:lnTo>
                    <a:pt x="180074" y="25294"/>
                  </a:lnTo>
                  <a:lnTo>
                    <a:pt x="189106" y="24951"/>
                  </a:lnTo>
                  <a:lnTo>
                    <a:pt x="192544" y="25078"/>
                  </a:lnTo>
                  <a:lnTo>
                    <a:pt x="194495" y="26052"/>
                  </a:lnTo>
                  <a:lnTo>
                    <a:pt x="198392" y="25983"/>
                  </a:lnTo>
                  <a:lnTo>
                    <a:pt x="199928" y="25487"/>
                  </a:lnTo>
                  <a:lnTo>
                    <a:pt x="201479" y="24641"/>
                  </a:lnTo>
                  <a:lnTo>
                    <a:pt x="201010" y="23282"/>
                  </a:lnTo>
                  <a:lnTo>
                    <a:pt x="200939" y="21516"/>
                  </a:lnTo>
                  <a:lnTo>
                    <a:pt x="204326" y="20394"/>
                  </a:lnTo>
                  <a:lnTo>
                    <a:pt x="205562" y="20160"/>
                  </a:lnTo>
                  <a:lnTo>
                    <a:pt x="215725" y="19705"/>
                  </a:lnTo>
                  <a:lnTo>
                    <a:pt x="221740" y="19911"/>
                  </a:lnTo>
                  <a:lnTo>
                    <a:pt x="234181" y="21277"/>
                  </a:lnTo>
                  <a:lnTo>
                    <a:pt x="240642" y="21585"/>
                  </a:lnTo>
                  <a:lnTo>
                    <a:pt x="249234" y="21177"/>
                  </a:lnTo>
                  <a:lnTo>
                    <a:pt x="254469" y="21413"/>
                  </a:lnTo>
                  <a:lnTo>
                    <a:pt x="269798" y="19400"/>
                  </a:lnTo>
                  <a:lnTo>
                    <a:pt x="295699" y="17503"/>
                  </a:lnTo>
                  <a:lnTo>
                    <a:pt x="302445" y="16181"/>
                  </a:lnTo>
                  <a:lnTo>
                    <a:pt x="309144" y="14569"/>
                  </a:lnTo>
                  <a:lnTo>
                    <a:pt x="312539" y="14227"/>
                  </a:lnTo>
                  <a:lnTo>
                    <a:pt x="315974" y="14146"/>
                  </a:lnTo>
                  <a:lnTo>
                    <a:pt x="319085" y="13641"/>
                  </a:lnTo>
                  <a:lnTo>
                    <a:pt x="325128" y="12262"/>
                  </a:lnTo>
                  <a:lnTo>
                    <a:pt x="328126" y="11963"/>
                  </a:lnTo>
                  <a:lnTo>
                    <a:pt x="331394" y="11945"/>
                  </a:lnTo>
                  <a:lnTo>
                    <a:pt x="334370" y="11005"/>
                  </a:lnTo>
                  <a:lnTo>
                    <a:pt x="337023" y="8943"/>
                  </a:lnTo>
                  <a:lnTo>
                    <a:pt x="339900" y="7336"/>
                  </a:lnTo>
                  <a:lnTo>
                    <a:pt x="347699" y="5265"/>
                  </a:lnTo>
                  <a:lnTo>
                    <a:pt x="361063" y="2424"/>
                  </a:lnTo>
                  <a:lnTo>
                    <a:pt x="373080" y="1321"/>
                  </a:lnTo>
                  <a:lnTo>
                    <a:pt x="380576" y="105"/>
                  </a:lnTo>
                  <a:lnTo>
                    <a:pt x="383807" y="0"/>
                  </a:lnTo>
                  <a:lnTo>
                    <a:pt x="393905" y="578"/>
                  </a:lnTo>
                  <a:lnTo>
                    <a:pt x="406850" y="2152"/>
                  </a:lnTo>
                  <a:lnTo>
                    <a:pt x="412747" y="3894"/>
                  </a:lnTo>
                  <a:lnTo>
                    <a:pt x="417561" y="6134"/>
                  </a:lnTo>
                  <a:lnTo>
                    <a:pt x="418622" y="6936"/>
                  </a:lnTo>
                  <a:lnTo>
                    <a:pt x="419450" y="8398"/>
                  </a:lnTo>
                  <a:lnTo>
                    <a:pt x="418036" y="9723"/>
                  </a:lnTo>
                  <a:lnTo>
                    <a:pt x="417137" y="11083"/>
                  </a:lnTo>
                  <a:lnTo>
                    <a:pt x="418292" y="12120"/>
                  </a:lnTo>
                  <a:lnTo>
                    <a:pt x="408863" y="15534"/>
                  </a:lnTo>
                  <a:lnTo>
                    <a:pt x="399572" y="19291"/>
                  </a:lnTo>
                  <a:lnTo>
                    <a:pt x="397999" y="20082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g1217"/>
            <p:cNvSpPr/>
            <p:nvPr/>
          </p:nvSpPr>
          <p:spPr>
            <a:xfrm>
              <a:off x="9192370" y="1311929"/>
              <a:ext cx="35692" cy="6371"/>
            </a:xfrm>
            <a:custGeom>
              <a:avLst/>
              <a:pathLst>
                <a:path w="35692" h="6371">
                  <a:moveTo>
                    <a:pt x="28052" y="4942"/>
                  </a:moveTo>
                  <a:lnTo>
                    <a:pt x="27169" y="5478"/>
                  </a:lnTo>
                  <a:lnTo>
                    <a:pt x="25963" y="5896"/>
                  </a:lnTo>
                  <a:lnTo>
                    <a:pt x="22690" y="5608"/>
                  </a:lnTo>
                  <a:lnTo>
                    <a:pt x="16148" y="6371"/>
                  </a:lnTo>
                  <a:lnTo>
                    <a:pt x="13693" y="5938"/>
                  </a:lnTo>
                  <a:lnTo>
                    <a:pt x="11345" y="5089"/>
                  </a:lnTo>
                  <a:lnTo>
                    <a:pt x="2590" y="5360"/>
                  </a:lnTo>
                  <a:lnTo>
                    <a:pt x="0" y="5158"/>
                  </a:lnTo>
                  <a:lnTo>
                    <a:pt x="4155" y="4117"/>
                  </a:lnTo>
                  <a:lnTo>
                    <a:pt x="16132" y="2983"/>
                  </a:lnTo>
                  <a:lnTo>
                    <a:pt x="34766" y="0"/>
                  </a:lnTo>
                  <a:lnTo>
                    <a:pt x="35692" y="1422"/>
                  </a:lnTo>
                  <a:lnTo>
                    <a:pt x="35675" y="2097"/>
                  </a:lnTo>
                  <a:lnTo>
                    <a:pt x="31889" y="371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g1218"/>
            <p:cNvSpPr/>
            <p:nvPr/>
          </p:nvSpPr>
          <p:spPr>
            <a:xfrm>
              <a:off x="9023012" y="1309013"/>
              <a:ext cx="14863" cy="3510"/>
            </a:xfrm>
            <a:custGeom>
              <a:avLst/>
              <a:pathLst>
                <a:path w="14863" h="3510">
                  <a:moveTo>
                    <a:pt x="10295" y="3377"/>
                  </a:moveTo>
                  <a:lnTo>
                    <a:pt x="4361" y="3510"/>
                  </a:lnTo>
                  <a:lnTo>
                    <a:pt x="1038" y="2794"/>
                  </a:lnTo>
                  <a:lnTo>
                    <a:pt x="0" y="2327"/>
                  </a:lnTo>
                  <a:lnTo>
                    <a:pt x="1624" y="1079"/>
                  </a:lnTo>
                  <a:lnTo>
                    <a:pt x="3864" y="264"/>
                  </a:lnTo>
                  <a:lnTo>
                    <a:pt x="13112" y="0"/>
                  </a:lnTo>
                  <a:lnTo>
                    <a:pt x="14863" y="848"/>
                  </a:lnTo>
                  <a:lnTo>
                    <a:pt x="14483" y="1562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g1219"/>
            <p:cNvSpPr/>
            <p:nvPr/>
          </p:nvSpPr>
          <p:spPr>
            <a:xfrm>
              <a:off x="9523956" y="1308016"/>
              <a:ext cx="11328" cy="2918"/>
            </a:xfrm>
            <a:custGeom>
              <a:avLst/>
              <a:pathLst>
                <a:path w="11328" h="2918">
                  <a:moveTo>
                    <a:pt x="4012" y="2886"/>
                  </a:moveTo>
                  <a:lnTo>
                    <a:pt x="904" y="2918"/>
                  </a:lnTo>
                  <a:lnTo>
                    <a:pt x="0" y="1605"/>
                  </a:lnTo>
                  <a:lnTo>
                    <a:pt x="2677" y="13"/>
                  </a:lnTo>
                  <a:lnTo>
                    <a:pt x="5993" y="0"/>
                  </a:lnTo>
                  <a:lnTo>
                    <a:pt x="8956" y="472"/>
                  </a:lnTo>
                  <a:lnTo>
                    <a:pt x="9941" y="758"/>
                  </a:lnTo>
                  <a:lnTo>
                    <a:pt x="10915" y="1307"/>
                  </a:lnTo>
                  <a:lnTo>
                    <a:pt x="11328" y="2178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g1220"/>
            <p:cNvSpPr/>
            <p:nvPr/>
          </p:nvSpPr>
          <p:spPr>
            <a:xfrm>
              <a:off x="7315517" y="1297422"/>
              <a:ext cx="4502093" cy="1009501"/>
            </a:xfrm>
            <a:custGeom>
              <a:avLst/>
              <a:pathLst>
                <a:path w="4502093" h="1009501">
                  <a:moveTo>
                    <a:pt x="2855565" y="979014"/>
                  </a:moveTo>
                  <a:lnTo>
                    <a:pt x="2854755" y="978316"/>
                  </a:lnTo>
                  <a:lnTo>
                    <a:pt x="2854577" y="977080"/>
                  </a:lnTo>
                  <a:lnTo>
                    <a:pt x="2853648" y="975888"/>
                  </a:lnTo>
                  <a:lnTo>
                    <a:pt x="2851884" y="974256"/>
                  </a:lnTo>
                  <a:lnTo>
                    <a:pt x="2851133" y="972579"/>
                  </a:lnTo>
                  <a:lnTo>
                    <a:pt x="2852723" y="971696"/>
                  </a:lnTo>
                  <a:lnTo>
                    <a:pt x="2852504" y="970151"/>
                  </a:lnTo>
                  <a:lnTo>
                    <a:pt x="2850958" y="968740"/>
                  </a:lnTo>
                  <a:lnTo>
                    <a:pt x="2848710" y="968429"/>
                  </a:lnTo>
                  <a:lnTo>
                    <a:pt x="2848175" y="968034"/>
                  </a:lnTo>
                  <a:lnTo>
                    <a:pt x="2848310" y="967283"/>
                  </a:lnTo>
                  <a:lnTo>
                    <a:pt x="2849082" y="966499"/>
                  </a:lnTo>
                  <a:lnTo>
                    <a:pt x="2850194" y="965844"/>
                  </a:lnTo>
                  <a:lnTo>
                    <a:pt x="2852523" y="964945"/>
                  </a:lnTo>
                  <a:lnTo>
                    <a:pt x="2856536" y="964276"/>
                  </a:lnTo>
                  <a:lnTo>
                    <a:pt x="2858770" y="963696"/>
                  </a:lnTo>
                  <a:lnTo>
                    <a:pt x="2860573" y="963517"/>
                  </a:lnTo>
                  <a:lnTo>
                    <a:pt x="2862627" y="963836"/>
                  </a:lnTo>
                  <a:lnTo>
                    <a:pt x="2864359" y="962970"/>
                  </a:lnTo>
                  <a:lnTo>
                    <a:pt x="2866100" y="962441"/>
                  </a:lnTo>
                  <a:lnTo>
                    <a:pt x="2866513" y="960947"/>
                  </a:lnTo>
                  <a:lnTo>
                    <a:pt x="2866586" y="958687"/>
                  </a:lnTo>
                  <a:lnTo>
                    <a:pt x="2867217" y="958014"/>
                  </a:lnTo>
                  <a:lnTo>
                    <a:pt x="2867951" y="957042"/>
                  </a:lnTo>
                  <a:lnTo>
                    <a:pt x="2869057" y="955811"/>
                  </a:lnTo>
                  <a:lnTo>
                    <a:pt x="2870061" y="952617"/>
                  </a:lnTo>
                  <a:lnTo>
                    <a:pt x="2870820" y="950409"/>
                  </a:lnTo>
                  <a:lnTo>
                    <a:pt x="2871316" y="949292"/>
                  </a:lnTo>
                  <a:lnTo>
                    <a:pt x="2871440" y="947773"/>
                  </a:lnTo>
                  <a:lnTo>
                    <a:pt x="2870946" y="946778"/>
                  </a:lnTo>
                  <a:lnTo>
                    <a:pt x="2869986" y="946187"/>
                  </a:lnTo>
                  <a:lnTo>
                    <a:pt x="2869246" y="945769"/>
                  </a:lnTo>
                  <a:lnTo>
                    <a:pt x="2869182" y="944069"/>
                  </a:lnTo>
                  <a:lnTo>
                    <a:pt x="2869279" y="941753"/>
                  </a:lnTo>
                  <a:lnTo>
                    <a:pt x="2869020" y="940265"/>
                  </a:lnTo>
                  <a:lnTo>
                    <a:pt x="2870099" y="932025"/>
                  </a:lnTo>
                  <a:lnTo>
                    <a:pt x="2871259" y="930128"/>
                  </a:lnTo>
                  <a:lnTo>
                    <a:pt x="2867681" y="919140"/>
                  </a:lnTo>
                  <a:lnTo>
                    <a:pt x="2866607" y="915646"/>
                  </a:lnTo>
                  <a:lnTo>
                    <a:pt x="2865881" y="913877"/>
                  </a:lnTo>
                  <a:lnTo>
                    <a:pt x="2864313" y="911291"/>
                  </a:lnTo>
                  <a:lnTo>
                    <a:pt x="2863315" y="910000"/>
                  </a:lnTo>
                  <a:lnTo>
                    <a:pt x="2863698" y="908774"/>
                  </a:lnTo>
                  <a:lnTo>
                    <a:pt x="2865118" y="907543"/>
                  </a:lnTo>
                  <a:lnTo>
                    <a:pt x="2866480" y="906959"/>
                  </a:lnTo>
                  <a:lnTo>
                    <a:pt x="2870504" y="906678"/>
                  </a:lnTo>
                  <a:lnTo>
                    <a:pt x="2871619" y="906237"/>
                  </a:lnTo>
                  <a:lnTo>
                    <a:pt x="2876555" y="904913"/>
                  </a:lnTo>
                  <a:lnTo>
                    <a:pt x="2877677" y="904109"/>
                  </a:lnTo>
                  <a:lnTo>
                    <a:pt x="2880198" y="902160"/>
                  </a:lnTo>
                  <a:lnTo>
                    <a:pt x="2881172" y="900698"/>
                  </a:lnTo>
                  <a:lnTo>
                    <a:pt x="2882278" y="898797"/>
                  </a:lnTo>
                  <a:lnTo>
                    <a:pt x="2884712" y="897767"/>
                  </a:lnTo>
                  <a:lnTo>
                    <a:pt x="2886172" y="896036"/>
                  </a:lnTo>
                  <a:lnTo>
                    <a:pt x="2887745" y="895440"/>
                  </a:lnTo>
                  <a:lnTo>
                    <a:pt x="2889332" y="896908"/>
                  </a:lnTo>
                  <a:lnTo>
                    <a:pt x="2891219" y="897729"/>
                  </a:lnTo>
                  <a:lnTo>
                    <a:pt x="2893701" y="898227"/>
                  </a:lnTo>
                  <a:lnTo>
                    <a:pt x="2896851" y="898855"/>
                  </a:lnTo>
                  <a:lnTo>
                    <a:pt x="2901870" y="900052"/>
                  </a:lnTo>
                  <a:lnTo>
                    <a:pt x="2907011" y="901078"/>
                  </a:lnTo>
                  <a:lnTo>
                    <a:pt x="2910233" y="901883"/>
                  </a:lnTo>
                  <a:lnTo>
                    <a:pt x="2911823" y="902246"/>
                  </a:lnTo>
                  <a:lnTo>
                    <a:pt x="2915015" y="902783"/>
                  </a:lnTo>
                  <a:lnTo>
                    <a:pt x="2916400" y="903200"/>
                  </a:lnTo>
                  <a:lnTo>
                    <a:pt x="2917706" y="903645"/>
                  </a:lnTo>
                  <a:lnTo>
                    <a:pt x="2919797" y="902412"/>
                  </a:lnTo>
                  <a:lnTo>
                    <a:pt x="2922609" y="900860"/>
                  </a:lnTo>
                  <a:lnTo>
                    <a:pt x="2922150" y="898380"/>
                  </a:lnTo>
                  <a:lnTo>
                    <a:pt x="2922606" y="895589"/>
                  </a:lnTo>
                  <a:lnTo>
                    <a:pt x="2924614" y="890798"/>
                  </a:lnTo>
                  <a:lnTo>
                    <a:pt x="2926851" y="889404"/>
                  </a:lnTo>
                  <a:lnTo>
                    <a:pt x="2928028" y="889188"/>
                  </a:lnTo>
                  <a:lnTo>
                    <a:pt x="2929296" y="888659"/>
                  </a:lnTo>
                  <a:lnTo>
                    <a:pt x="2931533" y="887762"/>
                  </a:lnTo>
                  <a:lnTo>
                    <a:pt x="2932340" y="886476"/>
                  </a:lnTo>
                  <a:lnTo>
                    <a:pt x="2931884" y="884988"/>
                  </a:lnTo>
                  <a:lnTo>
                    <a:pt x="2932621" y="883535"/>
                  </a:lnTo>
                  <a:lnTo>
                    <a:pt x="2932866" y="882076"/>
                  </a:lnTo>
                  <a:lnTo>
                    <a:pt x="2933652" y="880187"/>
                  </a:lnTo>
                  <a:lnTo>
                    <a:pt x="2934704" y="879662"/>
                  </a:lnTo>
                  <a:lnTo>
                    <a:pt x="2936275" y="879040"/>
                  </a:lnTo>
                  <a:lnTo>
                    <a:pt x="2937376" y="878075"/>
                  </a:lnTo>
                  <a:lnTo>
                    <a:pt x="2938423" y="876591"/>
                  </a:lnTo>
                  <a:lnTo>
                    <a:pt x="2939125" y="874914"/>
                  </a:lnTo>
                  <a:lnTo>
                    <a:pt x="2938836" y="872976"/>
                  </a:lnTo>
                  <a:lnTo>
                    <a:pt x="2940204" y="871700"/>
                  </a:lnTo>
                  <a:lnTo>
                    <a:pt x="2942487" y="870641"/>
                  </a:lnTo>
                  <a:lnTo>
                    <a:pt x="2943275" y="869992"/>
                  </a:lnTo>
                  <a:lnTo>
                    <a:pt x="2943647" y="868297"/>
                  </a:lnTo>
                  <a:lnTo>
                    <a:pt x="2943799" y="867552"/>
                  </a:lnTo>
                  <a:lnTo>
                    <a:pt x="2944419" y="866698"/>
                  </a:lnTo>
                  <a:lnTo>
                    <a:pt x="2943977" y="864940"/>
                  </a:lnTo>
                  <a:lnTo>
                    <a:pt x="2943421" y="863045"/>
                  </a:lnTo>
                  <a:lnTo>
                    <a:pt x="2945933" y="859864"/>
                  </a:lnTo>
                  <a:lnTo>
                    <a:pt x="2947733" y="857130"/>
                  </a:lnTo>
                  <a:lnTo>
                    <a:pt x="2948173" y="853124"/>
                  </a:lnTo>
                  <a:lnTo>
                    <a:pt x="2948379" y="852465"/>
                  </a:lnTo>
                  <a:lnTo>
                    <a:pt x="2949080" y="850564"/>
                  </a:lnTo>
                  <a:lnTo>
                    <a:pt x="2949496" y="849808"/>
                  </a:lnTo>
                  <a:lnTo>
                    <a:pt x="2950891" y="847297"/>
                  </a:lnTo>
                  <a:lnTo>
                    <a:pt x="2952693" y="845665"/>
                  </a:lnTo>
                  <a:lnTo>
                    <a:pt x="2952337" y="843836"/>
                  </a:lnTo>
                  <a:lnTo>
                    <a:pt x="2951611" y="842054"/>
                  </a:lnTo>
                  <a:lnTo>
                    <a:pt x="2951741" y="840853"/>
                  </a:lnTo>
                  <a:lnTo>
                    <a:pt x="2953331" y="839459"/>
                  </a:lnTo>
                  <a:lnTo>
                    <a:pt x="2954294" y="838766"/>
                  </a:lnTo>
                  <a:lnTo>
                    <a:pt x="2955144" y="837775"/>
                  </a:lnTo>
                  <a:lnTo>
                    <a:pt x="2956487" y="837335"/>
                  </a:lnTo>
                  <a:lnTo>
                    <a:pt x="2957678" y="837094"/>
                  </a:lnTo>
                  <a:lnTo>
                    <a:pt x="2960468" y="836842"/>
                  </a:lnTo>
                  <a:lnTo>
                    <a:pt x="2962082" y="835797"/>
                  </a:lnTo>
                  <a:lnTo>
                    <a:pt x="2963582" y="834727"/>
                  </a:lnTo>
                  <a:lnTo>
                    <a:pt x="2966335" y="831937"/>
                  </a:lnTo>
                  <a:lnTo>
                    <a:pt x="2967228" y="830289"/>
                  </a:lnTo>
                  <a:lnTo>
                    <a:pt x="2967897" y="829434"/>
                  </a:lnTo>
                  <a:lnTo>
                    <a:pt x="2966413" y="827058"/>
                  </a:lnTo>
                  <a:lnTo>
                    <a:pt x="2965078" y="825045"/>
                  </a:lnTo>
                  <a:lnTo>
                    <a:pt x="2963447" y="822256"/>
                  </a:lnTo>
                  <a:lnTo>
                    <a:pt x="2962748" y="820948"/>
                  </a:lnTo>
                  <a:lnTo>
                    <a:pt x="2963836" y="819279"/>
                  </a:lnTo>
                  <a:lnTo>
                    <a:pt x="2964994" y="818249"/>
                  </a:lnTo>
                  <a:lnTo>
                    <a:pt x="2965604" y="817333"/>
                  </a:lnTo>
                  <a:lnTo>
                    <a:pt x="2965922" y="815755"/>
                  </a:lnTo>
                  <a:lnTo>
                    <a:pt x="2965490" y="814554"/>
                  </a:lnTo>
                  <a:lnTo>
                    <a:pt x="2962681" y="812679"/>
                  </a:lnTo>
                  <a:lnTo>
                    <a:pt x="2959712" y="811751"/>
                  </a:lnTo>
                  <a:lnTo>
                    <a:pt x="2956364" y="811377"/>
                  </a:lnTo>
                  <a:lnTo>
                    <a:pt x="2955214" y="811250"/>
                  </a:lnTo>
                  <a:lnTo>
                    <a:pt x="2952796" y="811624"/>
                  </a:lnTo>
                  <a:lnTo>
                    <a:pt x="2942746" y="814006"/>
                  </a:lnTo>
                  <a:lnTo>
                    <a:pt x="2938037" y="815830"/>
                  </a:lnTo>
                  <a:lnTo>
                    <a:pt x="2935314" y="817894"/>
                  </a:lnTo>
                  <a:lnTo>
                    <a:pt x="2932416" y="818885"/>
                  </a:lnTo>
                  <a:lnTo>
                    <a:pt x="2927796" y="818765"/>
                  </a:lnTo>
                  <a:lnTo>
                    <a:pt x="2923454" y="818650"/>
                  </a:lnTo>
                  <a:lnTo>
                    <a:pt x="2920029" y="819790"/>
                  </a:lnTo>
                  <a:lnTo>
                    <a:pt x="2916078" y="822148"/>
                  </a:lnTo>
                  <a:lnTo>
                    <a:pt x="2913196" y="823226"/>
                  </a:lnTo>
                  <a:lnTo>
                    <a:pt x="2911383" y="823027"/>
                  </a:lnTo>
                  <a:lnTo>
                    <a:pt x="2909440" y="824607"/>
                  </a:lnTo>
                  <a:lnTo>
                    <a:pt x="2907367" y="827967"/>
                  </a:lnTo>
                  <a:lnTo>
                    <a:pt x="2905001" y="829446"/>
                  </a:lnTo>
                  <a:lnTo>
                    <a:pt x="2902345" y="829045"/>
                  </a:lnTo>
                  <a:lnTo>
                    <a:pt x="2895979" y="829364"/>
                  </a:lnTo>
                  <a:lnTo>
                    <a:pt x="2885905" y="830399"/>
                  </a:lnTo>
                  <a:lnTo>
                    <a:pt x="2879590" y="830357"/>
                  </a:lnTo>
                  <a:lnTo>
                    <a:pt x="2877035" y="829236"/>
                  </a:lnTo>
                  <a:lnTo>
                    <a:pt x="2873030" y="829091"/>
                  </a:lnTo>
                  <a:lnTo>
                    <a:pt x="2867573" y="829925"/>
                  </a:lnTo>
                  <a:lnTo>
                    <a:pt x="2864281" y="830096"/>
                  </a:lnTo>
                  <a:lnTo>
                    <a:pt x="2863153" y="829603"/>
                  </a:lnTo>
                  <a:lnTo>
                    <a:pt x="2862349" y="828207"/>
                  </a:lnTo>
                  <a:lnTo>
                    <a:pt x="2861868" y="825911"/>
                  </a:lnTo>
                  <a:lnTo>
                    <a:pt x="2860022" y="823520"/>
                  </a:lnTo>
                  <a:lnTo>
                    <a:pt x="2856817" y="821038"/>
                  </a:lnTo>
                  <a:lnTo>
                    <a:pt x="2856249" y="818043"/>
                  </a:lnTo>
                  <a:lnTo>
                    <a:pt x="2858325" y="814535"/>
                  </a:lnTo>
                  <a:lnTo>
                    <a:pt x="2858797" y="812133"/>
                  </a:lnTo>
                  <a:lnTo>
                    <a:pt x="2857669" y="810836"/>
                  </a:lnTo>
                  <a:lnTo>
                    <a:pt x="2857210" y="809677"/>
                  </a:lnTo>
                  <a:lnTo>
                    <a:pt x="2854787" y="808212"/>
                  </a:lnTo>
                  <a:lnTo>
                    <a:pt x="2853076" y="805690"/>
                  </a:lnTo>
                  <a:lnTo>
                    <a:pt x="2851830" y="804921"/>
                  </a:lnTo>
                  <a:lnTo>
                    <a:pt x="2852202" y="802775"/>
                  </a:lnTo>
                  <a:lnTo>
                    <a:pt x="2853627" y="800204"/>
                  </a:lnTo>
                  <a:lnTo>
                    <a:pt x="2851857" y="797772"/>
                  </a:lnTo>
                  <a:lnTo>
                    <a:pt x="2846389" y="797629"/>
                  </a:lnTo>
                  <a:lnTo>
                    <a:pt x="2841988" y="796930"/>
                  </a:lnTo>
                  <a:lnTo>
                    <a:pt x="2837597" y="794703"/>
                  </a:lnTo>
                  <a:lnTo>
                    <a:pt x="2830840" y="788440"/>
                  </a:lnTo>
                  <a:lnTo>
                    <a:pt x="2827482" y="786240"/>
                  </a:lnTo>
                  <a:lnTo>
                    <a:pt x="2825280" y="786014"/>
                  </a:lnTo>
                  <a:lnTo>
                    <a:pt x="2823685" y="784998"/>
                  </a:lnTo>
                  <a:lnTo>
                    <a:pt x="2822703" y="783192"/>
                  </a:lnTo>
                  <a:lnTo>
                    <a:pt x="2821116" y="783174"/>
                  </a:lnTo>
                  <a:lnTo>
                    <a:pt x="2819567" y="783174"/>
                  </a:lnTo>
                  <a:lnTo>
                    <a:pt x="2818612" y="783923"/>
                  </a:lnTo>
                  <a:lnTo>
                    <a:pt x="2817500" y="784158"/>
                  </a:lnTo>
                  <a:lnTo>
                    <a:pt x="2815802" y="783472"/>
                  </a:lnTo>
                  <a:lnTo>
                    <a:pt x="2814054" y="783397"/>
                  </a:lnTo>
                  <a:lnTo>
                    <a:pt x="2812257" y="783931"/>
                  </a:lnTo>
                  <a:lnTo>
                    <a:pt x="2810737" y="783583"/>
                  </a:lnTo>
                  <a:lnTo>
                    <a:pt x="2809499" y="782351"/>
                  </a:lnTo>
                  <a:lnTo>
                    <a:pt x="2807232" y="781530"/>
                  </a:lnTo>
                  <a:lnTo>
                    <a:pt x="2803945" y="781120"/>
                  </a:lnTo>
                  <a:lnTo>
                    <a:pt x="2802590" y="780265"/>
                  </a:lnTo>
                  <a:lnTo>
                    <a:pt x="2803162" y="778963"/>
                  </a:lnTo>
                  <a:lnTo>
                    <a:pt x="2802555" y="777993"/>
                  </a:lnTo>
                  <a:lnTo>
                    <a:pt x="2800758" y="777352"/>
                  </a:lnTo>
                  <a:lnTo>
                    <a:pt x="2795860" y="777515"/>
                  </a:lnTo>
                  <a:lnTo>
                    <a:pt x="2787856" y="778481"/>
                  </a:lnTo>
                  <a:lnTo>
                    <a:pt x="2781293" y="778223"/>
                  </a:lnTo>
                  <a:lnTo>
                    <a:pt x="2776171" y="776744"/>
                  </a:lnTo>
                  <a:lnTo>
                    <a:pt x="2773321" y="775379"/>
                  </a:lnTo>
                  <a:lnTo>
                    <a:pt x="2772741" y="774130"/>
                  </a:lnTo>
                  <a:lnTo>
                    <a:pt x="2771264" y="772929"/>
                  </a:lnTo>
                  <a:lnTo>
                    <a:pt x="2768890" y="771779"/>
                  </a:lnTo>
                  <a:lnTo>
                    <a:pt x="2767554" y="769800"/>
                  </a:lnTo>
                  <a:lnTo>
                    <a:pt x="2767260" y="766992"/>
                  </a:lnTo>
                  <a:lnTo>
                    <a:pt x="2767827" y="764321"/>
                  </a:lnTo>
                  <a:lnTo>
                    <a:pt x="2769980" y="760527"/>
                  </a:lnTo>
                  <a:lnTo>
                    <a:pt x="2764593" y="758051"/>
                  </a:lnTo>
                  <a:lnTo>
                    <a:pt x="2762988" y="756626"/>
                  </a:lnTo>
                  <a:lnTo>
                    <a:pt x="2763374" y="755425"/>
                  </a:lnTo>
                  <a:lnTo>
                    <a:pt x="2763088" y="754473"/>
                  </a:lnTo>
                  <a:lnTo>
                    <a:pt x="2762127" y="753770"/>
                  </a:lnTo>
                  <a:lnTo>
                    <a:pt x="2762186" y="752646"/>
                  </a:lnTo>
                  <a:lnTo>
                    <a:pt x="2763263" y="751101"/>
                  </a:lnTo>
                  <a:lnTo>
                    <a:pt x="2763255" y="749132"/>
                  </a:lnTo>
                  <a:lnTo>
                    <a:pt x="2762154" y="746738"/>
                  </a:lnTo>
                  <a:lnTo>
                    <a:pt x="2759148" y="743381"/>
                  </a:lnTo>
                  <a:lnTo>
                    <a:pt x="2754234" y="739058"/>
                  </a:lnTo>
                  <a:lnTo>
                    <a:pt x="2751592" y="735901"/>
                  </a:lnTo>
                  <a:lnTo>
                    <a:pt x="2751225" y="733906"/>
                  </a:lnTo>
                  <a:lnTo>
                    <a:pt x="2750566" y="732309"/>
                  </a:lnTo>
                  <a:lnTo>
                    <a:pt x="2749646" y="731445"/>
                  </a:lnTo>
                  <a:lnTo>
                    <a:pt x="2749076" y="729966"/>
                  </a:lnTo>
                  <a:lnTo>
                    <a:pt x="2749463" y="728328"/>
                  </a:lnTo>
                  <a:lnTo>
                    <a:pt x="2748898" y="727276"/>
                  </a:lnTo>
                  <a:lnTo>
                    <a:pt x="2748191" y="726287"/>
                  </a:lnTo>
                  <a:lnTo>
                    <a:pt x="2748294" y="724695"/>
                  </a:lnTo>
                  <a:lnTo>
                    <a:pt x="2747438" y="723606"/>
                  </a:lnTo>
                  <a:lnTo>
                    <a:pt x="2745633" y="723019"/>
                  </a:lnTo>
                  <a:lnTo>
                    <a:pt x="2745066" y="721814"/>
                  </a:lnTo>
                  <a:lnTo>
                    <a:pt x="2745401" y="719241"/>
                  </a:lnTo>
                  <a:lnTo>
                    <a:pt x="2744100" y="717078"/>
                  </a:lnTo>
                  <a:lnTo>
                    <a:pt x="2740144" y="713084"/>
                  </a:lnTo>
                  <a:lnTo>
                    <a:pt x="2738970" y="710169"/>
                  </a:lnTo>
                  <a:lnTo>
                    <a:pt x="2738625" y="707539"/>
                  </a:lnTo>
                  <a:lnTo>
                    <a:pt x="2736946" y="706254"/>
                  </a:lnTo>
                  <a:lnTo>
                    <a:pt x="2736854" y="705107"/>
                  </a:lnTo>
                  <a:lnTo>
                    <a:pt x="2736633" y="703116"/>
                  </a:lnTo>
                  <a:lnTo>
                    <a:pt x="2735605" y="702571"/>
                  </a:lnTo>
                  <a:lnTo>
                    <a:pt x="2734995" y="701870"/>
                  </a:lnTo>
                  <a:lnTo>
                    <a:pt x="2735478" y="701030"/>
                  </a:lnTo>
                  <a:lnTo>
                    <a:pt x="2734682" y="699987"/>
                  </a:lnTo>
                  <a:lnTo>
                    <a:pt x="2732601" y="698742"/>
                  </a:lnTo>
                  <a:lnTo>
                    <a:pt x="2731643" y="697664"/>
                  </a:lnTo>
                  <a:lnTo>
                    <a:pt x="2731409" y="696688"/>
                  </a:lnTo>
                  <a:lnTo>
                    <a:pt x="2730364" y="695929"/>
                  </a:lnTo>
                  <a:lnTo>
                    <a:pt x="2727304" y="695191"/>
                  </a:lnTo>
                  <a:lnTo>
                    <a:pt x="2726478" y="694172"/>
                  </a:lnTo>
                  <a:lnTo>
                    <a:pt x="2726678" y="693265"/>
                  </a:lnTo>
                  <a:lnTo>
                    <a:pt x="2727336" y="692423"/>
                  </a:lnTo>
                  <a:lnTo>
                    <a:pt x="2727698" y="691912"/>
                  </a:lnTo>
                  <a:lnTo>
                    <a:pt x="2727585" y="691252"/>
                  </a:lnTo>
                  <a:lnTo>
                    <a:pt x="2727366" y="690600"/>
                  </a:lnTo>
                  <a:lnTo>
                    <a:pt x="2726154" y="689815"/>
                  </a:lnTo>
                  <a:lnTo>
                    <a:pt x="2724422" y="688908"/>
                  </a:lnTo>
                  <a:lnTo>
                    <a:pt x="2722495" y="686950"/>
                  </a:lnTo>
                  <a:lnTo>
                    <a:pt x="2720034" y="686420"/>
                  </a:lnTo>
                  <a:lnTo>
                    <a:pt x="2718523" y="686420"/>
                  </a:lnTo>
                  <a:lnTo>
                    <a:pt x="2717214" y="685312"/>
                  </a:lnTo>
                  <a:lnTo>
                    <a:pt x="2717616" y="684608"/>
                  </a:lnTo>
                  <a:lnTo>
                    <a:pt x="2717516" y="683298"/>
                  </a:lnTo>
                  <a:lnTo>
                    <a:pt x="2716337" y="682232"/>
                  </a:lnTo>
                  <a:lnTo>
                    <a:pt x="2714871" y="681812"/>
                  </a:lnTo>
                  <a:lnTo>
                    <a:pt x="2713490" y="682085"/>
                  </a:lnTo>
                  <a:lnTo>
                    <a:pt x="2710076" y="681086"/>
                  </a:lnTo>
                  <a:lnTo>
                    <a:pt x="2704636" y="678818"/>
                  </a:lnTo>
                  <a:lnTo>
                    <a:pt x="2700474" y="677772"/>
                  </a:lnTo>
                  <a:lnTo>
                    <a:pt x="2697597" y="677948"/>
                  </a:lnTo>
                  <a:lnTo>
                    <a:pt x="2695822" y="678629"/>
                  </a:lnTo>
                  <a:lnTo>
                    <a:pt x="2695144" y="679815"/>
                  </a:lnTo>
                  <a:lnTo>
                    <a:pt x="2693215" y="679702"/>
                  </a:lnTo>
                  <a:lnTo>
                    <a:pt x="2688449" y="677579"/>
                  </a:lnTo>
                  <a:lnTo>
                    <a:pt x="2683643" y="677054"/>
                  </a:lnTo>
                  <a:lnTo>
                    <a:pt x="2680968" y="675913"/>
                  </a:lnTo>
                  <a:lnTo>
                    <a:pt x="2678821" y="673981"/>
                  </a:lnTo>
                  <a:lnTo>
                    <a:pt x="2676845" y="673172"/>
                  </a:lnTo>
                  <a:lnTo>
                    <a:pt x="2675032" y="673488"/>
                  </a:lnTo>
                  <a:lnTo>
                    <a:pt x="2670622" y="672192"/>
                  </a:lnTo>
                  <a:lnTo>
                    <a:pt x="2663608" y="669280"/>
                  </a:lnTo>
                  <a:lnTo>
                    <a:pt x="2659930" y="668297"/>
                  </a:lnTo>
                  <a:lnTo>
                    <a:pt x="2658602" y="668847"/>
                  </a:lnTo>
                  <a:lnTo>
                    <a:pt x="2657911" y="668852"/>
                  </a:lnTo>
                  <a:lnTo>
                    <a:pt x="2656659" y="668770"/>
                  </a:lnTo>
                  <a:lnTo>
                    <a:pt x="2654851" y="668733"/>
                  </a:lnTo>
                  <a:lnTo>
                    <a:pt x="2651688" y="668046"/>
                  </a:lnTo>
                  <a:lnTo>
                    <a:pt x="2647392" y="668351"/>
                  </a:lnTo>
                  <a:lnTo>
                    <a:pt x="2641962" y="669647"/>
                  </a:lnTo>
                  <a:lnTo>
                    <a:pt x="2636079" y="670454"/>
                  </a:lnTo>
                  <a:lnTo>
                    <a:pt x="2629754" y="670772"/>
                  </a:lnTo>
                  <a:lnTo>
                    <a:pt x="2626005" y="670620"/>
                  </a:lnTo>
                  <a:lnTo>
                    <a:pt x="2624834" y="669998"/>
                  </a:lnTo>
                  <a:lnTo>
                    <a:pt x="2617955" y="670924"/>
                  </a:lnTo>
                  <a:lnTo>
                    <a:pt x="2608424" y="672800"/>
                  </a:lnTo>
                  <a:lnTo>
                    <a:pt x="2599070" y="674639"/>
                  </a:lnTo>
                  <a:lnTo>
                    <a:pt x="2587464" y="675536"/>
                  </a:lnTo>
                  <a:lnTo>
                    <a:pt x="2579689" y="678652"/>
                  </a:lnTo>
                  <a:lnTo>
                    <a:pt x="2571874" y="684283"/>
                  </a:lnTo>
                  <a:lnTo>
                    <a:pt x="2566260" y="687825"/>
                  </a:lnTo>
                  <a:lnTo>
                    <a:pt x="2562844" y="689281"/>
                  </a:lnTo>
                  <a:lnTo>
                    <a:pt x="2561457" y="691187"/>
                  </a:lnTo>
                  <a:lnTo>
                    <a:pt x="2562099" y="693544"/>
                  </a:lnTo>
                  <a:lnTo>
                    <a:pt x="2565006" y="694385"/>
                  </a:lnTo>
                  <a:lnTo>
                    <a:pt x="2570182" y="693708"/>
                  </a:lnTo>
                  <a:lnTo>
                    <a:pt x="2574632" y="694038"/>
                  </a:lnTo>
                  <a:lnTo>
                    <a:pt x="2578364" y="695375"/>
                  </a:lnTo>
                  <a:lnTo>
                    <a:pt x="2579554" y="697394"/>
                  </a:lnTo>
                  <a:lnTo>
                    <a:pt x="2578205" y="700094"/>
                  </a:lnTo>
                  <a:lnTo>
                    <a:pt x="2578620" y="702747"/>
                  </a:lnTo>
                  <a:lnTo>
                    <a:pt x="2580806" y="705356"/>
                  </a:lnTo>
                  <a:lnTo>
                    <a:pt x="2580952" y="708367"/>
                  </a:lnTo>
                  <a:lnTo>
                    <a:pt x="2579063" y="711779"/>
                  </a:lnTo>
                  <a:lnTo>
                    <a:pt x="2574340" y="715220"/>
                  </a:lnTo>
                  <a:lnTo>
                    <a:pt x="2566781" y="718689"/>
                  </a:lnTo>
                  <a:lnTo>
                    <a:pt x="2562080" y="722069"/>
                  </a:lnTo>
                  <a:lnTo>
                    <a:pt x="2559320" y="727003"/>
                  </a:lnTo>
                  <a:lnTo>
                    <a:pt x="2555069" y="731289"/>
                  </a:lnTo>
                  <a:lnTo>
                    <a:pt x="2553507" y="733708"/>
                  </a:lnTo>
                  <a:lnTo>
                    <a:pt x="2553213" y="735692"/>
                  </a:lnTo>
                  <a:lnTo>
                    <a:pt x="2551526" y="737836"/>
                  </a:lnTo>
                  <a:lnTo>
                    <a:pt x="2548444" y="740139"/>
                  </a:lnTo>
                  <a:lnTo>
                    <a:pt x="2546755" y="742450"/>
                  </a:lnTo>
                  <a:lnTo>
                    <a:pt x="2546463" y="744768"/>
                  </a:lnTo>
                  <a:lnTo>
                    <a:pt x="2544915" y="746880"/>
                  </a:lnTo>
                  <a:lnTo>
                    <a:pt x="2542105" y="748785"/>
                  </a:lnTo>
                  <a:lnTo>
                    <a:pt x="2540354" y="750800"/>
                  </a:lnTo>
                  <a:lnTo>
                    <a:pt x="2539668" y="752922"/>
                  </a:lnTo>
                  <a:lnTo>
                    <a:pt x="2538586" y="754350"/>
                  </a:lnTo>
                  <a:lnTo>
                    <a:pt x="2537121" y="755083"/>
                  </a:lnTo>
                  <a:lnTo>
                    <a:pt x="2537901" y="755806"/>
                  </a:lnTo>
                  <a:lnTo>
                    <a:pt x="2540931" y="756522"/>
                  </a:lnTo>
                  <a:lnTo>
                    <a:pt x="2542167" y="758594"/>
                  </a:lnTo>
                  <a:lnTo>
                    <a:pt x="2541608" y="762021"/>
                  </a:lnTo>
                  <a:lnTo>
                    <a:pt x="2539779" y="764467"/>
                  </a:lnTo>
                  <a:lnTo>
                    <a:pt x="2536673" y="765932"/>
                  </a:lnTo>
                  <a:lnTo>
                    <a:pt x="2532031" y="766886"/>
                  </a:lnTo>
                  <a:lnTo>
                    <a:pt x="2525854" y="767329"/>
                  </a:lnTo>
                  <a:lnTo>
                    <a:pt x="2517442" y="770600"/>
                  </a:lnTo>
                  <a:lnTo>
                    <a:pt x="2510121" y="774792"/>
                  </a:lnTo>
                  <a:lnTo>
                    <a:pt x="2501466" y="779747"/>
                  </a:lnTo>
                  <a:lnTo>
                    <a:pt x="2499785" y="779745"/>
                  </a:lnTo>
                  <a:lnTo>
                    <a:pt x="2496630" y="779129"/>
                  </a:lnTo>
                  <a:lnTo>
                    <a:pt x="2490515" y="777095"/>
                  </a:lnTo>
                  <a:lnTo>
                    <a:pt x="2484117" y="776669"/>
                  </a:lnTo>
                  <a:lnTo>
                    <a:pt x="2477929" y="774787"/>
                  </a:lnTo>
                  <a:lnTo>
                    <a:pt x="2474261" y="773548"/>
                  </a:lnTo>
                  <a:lnTo>
                    <a:pt x="2468578" y="771172"/>
                  </a:lnTo>
                  <a:lnTo>
                    <a:pt x="2467148" y="769700"/>
                  </a:lnTo>
                  <a:lnTo>
                    <a:pt x="2464927" y="768504"/>
                  </a:lnTo>
                  <a:lnTo>
                    <a:pt x="2459400" y="766908"/>
                  </a:lnTo>
                  <a:lnTo>
                    <a:pt x="2455687" y="766046"/>
                  </a:lnTo>
                  <a:lnTo>
                    <a:pt x="2453415" y="766004"/>
                  </a:lnTo>
                  <a:lnTo>
                    <a:pt x="2447650" y="767624"/>
                  </a:lnTo>
                  <a:lnTo>
                    <a:pt x="2444037" y="768902"/>
                  </a:lnTo>
                  <a:lnTo>
                    <a:pt x="2441897" y="769601"/>
                  </a:lnTo>
                  <a:lnTo>
                    <a:pt x="2438310" y="769451"/>
                  </a:lnTo>
                  <a:lnTo>
                    <a:pt x="2433922" y="769163"/>
                  </a:lnTo>
                  <a:lnTo>
                    <a:pt x="2432149" y="768740"/>
                  </a:lnTo>
                  <a:lnTo>
                    <a:pt x="2429648" y="767715"/>
                  </a:lnTo>
                  <a:lnTo>
                    <a:pt x="2424771" y="764660"/>
                  </a:lnTo>
                  <a:lnTo>
                    <a:pt x="2422154" y="762473"/>
                  </a:lnTo>
                  <a:lnTo>
                    <a:pt x="2418734" y="761244"/>
                  </a:lnTo>
                  <a:lnTo>
                    <a:pt x="2414965" y="759844"/>
                  </a:lnTo>
                  <a:lnTo>
                    <a:pt x="2413078" y="759512"/>
                  </a:lnTo>
                  <a:lnTo>
                    <a:pt x="2409737" y="759630"/>
                  </a:lnTo>
                  <a:lnTo>
                    <a:pt x="2405104" y="759242"/>
                  </a:lnTo>
                  <a:lnTo>
                    <a:pt x="2402637" y="758719"/>
                  </a:lnTo>
                  <a:lnTo>
                    <a:pt x="2400557" y="759193"/>
                  </a:lnTo>
                  <a:lnTo>
                    <a:pt x="2396382" y="760644"/>
                  </a:lnTo>
                  <a:lnTo>
                    <a:pt x="2391144" y="763508"/>
                  </a:lnTo>
                  <a:lnTo>
                    <a:pt x="2387034" y="764602"/>
                  </a:lnTo>
                  <a:lnTo>
                    <a:pt x="2382662" y="766108"/>
                  </a:lnTo>
                  <a:lnTo>
                    <a:pt x="2379105" y="767916"/>
                  </a:lnTo>
                  <a:lnTo>
                    <a:pt x="2375610" y="769775"/>
                  </a:lnTo>
                  <a:lnTo>
                    <a:pt x="2371331" y="771907"/>
                  </a:lnTo>
                  <a:lnTo>
                    <a:pt x="2369339" y="774799"/>
                  </a:lnTo>
                  <a:lnTo>
                    <a:pt x="2368330" y="776906"/>
                  </a:lnTo>
                  <a:lnTo>
                    <a:pt x="2364441" y="778206"/>
                  </a:lnTo>
                  <a:lnTo>
                    <a:pt x="2361446" y="779467"/>
                  </a:lnTo>
                  <a:lnTo>
                    <a:pt x="2358431" y="779918"/>
                  </a:lnTo>
                  <a:lnTo>
                    <a:pt x="2352837" y="779226"/>
                  </a:lnTo>
                  <a:lnTo>
                    <a:pt x="2349528" y="779716"/>
                  </a:lnTo>
                  <a:lnTo>
                    <a:pt x="2341362" y="782213"/>
                  </a:lnTo>
                  <a:lnTo>
                    <a:pt x="2337349" y="782440"/>
                  </a:lnTo>
                  <a:lnTo>
                    <a:pt x="2334556" y="782783"/>
                  </a:lnTo>
                  <a:lnTo>
                    <a:pt x="2331852" y="782945"/>
                  </a:lnTo>
                  <a:lnTo>
                    <a:pt x="2327410" y="783534"/>
                  </a:lnTo>
                  <a:lnTo>
                    <a:pt x="2325672" y="783962"/>
                  </a:lnTo>
                  <a:lnTo>
                    <a:pt x="2323389" y="784468"/>
                  </a:lnTo>
                  <a:lnTo>
                    <a:pt x="2320828" y="784102"/>
                  </a:lnTo>
                  <a:lnTo>
                    <a:pt x="2317169" y="785527"/>
                  </a:lnTo>
                  <a:lnTo>
                    <a:pt x="2306771" y="789344"/>
                  </a:lnTo>
                  <a:lnTo>
                    <a:pt x="2303506" y="789985"/>
                  </a:lnTo>
                  <a:lnTo>
                    <a:pt x="2301331" y="790134"/>
                  </a:lnTo>
                  <a:lnTo>
                    <a:pt x="2298527" y="788767"/>
                  </a:lnTo>
                  <a:lnTo>
                    <a:pt x="2295715" y="787857"/>
                  </a:lnTo>
                  <a:lnTo>
                    <a:pt x="2292773" y="787971"/>
                  </a:lnTo>
                  <a:lnTo>
                    <a:pt x="2289416" y="789227"/>
                  </a:lnTo>
                  <a:lnTo>
                    <a:pt x="2283741" y="788254"/>
                  </a:lnTo>
                  <a:lnTo>
                    <a:pt x="2276994" y="787323"/>
                  </a:lnTo>
                  <a:lnTo>
                    <a:pt x="2270869" y="786478"/>
                  </a:lnTo>
                  <a:lnTo>
                    <a:pt x="2268796" y="785747"/>
                  </a:lnTo>
                  <a:lnTo>
                    <a:pt x="2262800" y="784681"/>
                  </a:lnTo>
                  <a:lnTo>
                    <a:pt x="2254045" y="784669"/>
                  </a:lnTo>
                  <a:lnTo>
                    <a:pt x="2248880" y="784661"/>
                  </a:lnTo>
                  <a:lnTo>
                    <a:pt x="2245583" y="785016"/>
                  </a:lnTo>
                  <a:lnTo>
                    <a:pt x="2243062" y="784499"/>
                  </a:lnTo>
                  <a:lnTo>
                    <a:pt x="2239869" y="782982"/>
                  </a:lnTo>
                  <a:lnTo>
                    <a:pt x="2234513" y="779434"/>
                  </a:lnTo>
                  <a:lnTo>
                    <a:pt x="2231334" y="778388"/>
                  </a:lnTo>
                  <a:lnTo>
                    <a:pt x="2229558" y="777522"/>
                  </a:lnTo>
                  <a:lnTo>
                    <a:pt x="2228889" y="776060"/>
                  </a:lnTo>
                  <a:lnTo>
                    <a:pt x="2227669" y="775877"/>
                  </a:lnTo>
                  <a:lnTo>
                    <a:pt x="2226876" y="774841"/>
                  </a:lnTo>
                  <a:lnTo>
                    <a:pt x="2226932" y="773467"/>
                  </a:lnTo>
                  <a:lnTo>
                    <a:pt x="2226824" y="770474"/>
                  </a:lnTo>
                  <a:lnTo>
                    <a:pt x="2227183" y="768383"/>
                  </a:lnTo>
                  <a:lnTo>
                    <a:pt x="2226320" y="767745"/>
                  </a:lnTo>
                  <a:lnTo>
                    <a:pt x="2222733" y="767407"/>
                  </a:lnTo>
                  <a:lnTo>
                    <a:pt x="2218426" y="766769"/>
                  </a:lnTo>
                  <a:lnTo>
                    <a:pt x="2210581" y="766670"/>
                  </a:lnTo>
                  <a:lnTo>
                    <a:pt x="2207437" y="766595"/>
                  </a:lnTo>
                  <a:lnTo>
                    <a:pt x="2204944" y="765390"/>
                  </a:lnTo>
                  <a:lnTo>
                    <a:pt x="2202102" y="763912"/>
                  </a:lnTo>
                  <a:lnTo>
                    <a:pt x="2199368" y="760867"/>
                  </a:lnTo>
                  <a:lnTo>
                    <a:pt x="2196948" y="759441"/>
                  </a:lnTo>
                  <a:lnTo>
                    <a:pt x="2193008" y="757664"/>
                  </a:lnTo>
                  <a:lnTo>
                    <a:pt x="2189230" y="757216"/>
                  </a:lnTo>
                  <a:lnTo>
                    <a:pt x="2183538" y="757526"/>
                  </a:lnTo>
                  <a:lnTo>
                    <a:pt x="2179377" y="757885"/>
                  </a:lnTo>
                  <a:lnTo>
                    <a:pt x="2175637" y="757112"/>
                  </a:lnTo>
                  <a:lnTo>
                    <a:pt x="2173259" y="756135"/>
                  </a:lnTo>
                  <a:lnTo>
                    <a:pt x="2169907" y="755100"/>
                  </a:lnTo>
                  <a:lnTo>
                    <a:pt x="2164861" y="754857"/>
                  </a:lnTo>
                  <a:lnTo>
                    <a:pt x="2160689" y="754108"/>
                  </a:lnTo>
                  <a:lnTo>
                    <a:pt x="2156323" y="753211"/>
                  </a:lnTo>
                  <a:lnTo>
                    <a:pt x="2153092" y="753577"/>
                  </a:lnTo>
                  <a:lnTo>
                    <a:pt x="2150861" y="754431"/>
                  </a:lnTo>
                  <a:lnTo>
                    <a:pt x="2148340" y="755526"/>
                  </a:lnTo>
                  <a:lnTo>
                    <a:pt x="2145085" y="755721"/>
                  </a:lnTo>
                  <a:lnTo>
                    <a:pt x="2137028" y="756856"/>
                  </a:lnTo>
                  <a:lnTo>
                    <a:pt x="2134569" y="757537"/>
                  </a:lnTo>
                  <a:lnTo>
                    <a:pt x="2130974" y="757842"/>
                  </a:lnTo>
                  <a:lnTo>
                    <a:pt x="2127868" y="758695"/>
                  </a:lnTo>
                  <a:lnTo>
                    <a:pt x="2125272" y="760376"/>
                  </a:lnTo>
                  <a:lnTo>
                    <a:pt x="2123054" y="761620"/>
                  </a:lnTo>
                  <a:lnTo>
                    <a:pt x="2120264" y="762040"/>
                  </a:lnTo>
                  <a:lnTo>
                    <a:pt x="2116942" y="761956"/>
                  </a:lnTo>
                  <a:lnTo>
                    <a:pt x="2114113" y="761554"/>
                  </a:lnTo>
                  <a:lnTo>
                    <a:pt x="2112634" y="761436"/>
                  </a:lnTo>
                  <a:lnTo>
                    <a:pt x="2110440" y="762050"/>
                  </a:lnTo>
                  <a:lnTo>
                    <a:pt x="2107944" y="762473"/>
                  </a:lnTo>
                  <a:lnTo>
                    <a:pt x="2104169" y="761744"/>
                  </a:lnTo>
                  <a:lnTo>
                    <a:pt x="2102094" y="761133"/>
                  </a:lnTo>
                  <a:lnTo>
                    <a:pt x="2098866" y="760767"/>
                  </a:lnTo>
                  <a:lnTo>
                    <a:pt x="2096915" y="759000"/>
                  </a:lnTo>
                  <a:lnTo>
                    <a:pt x="2094923" y="758268"/>
                  </a:lnTo>
                  <a:lnTo>
                    <a:pt x="2091545" y="757994"/>
                  </a:lnTo>
                  <a:lnTo>
                    <a:pt x="2086577" y="757093"/>
                  </a:lnTo>
                  <a:lnTo>
                    <a:pt x="2083972" y="756173"/>
                  </a:lnTo>
                  <a:lnTo>
                    <a:pt x="2081703" y="755603"/>
                  </a:lnTo>
                  <a:lnTo>
                    <a:pt x="2077917" y="753554"/>
                  </a:lnTo>
                  <a:lnTo>
                    <a:pt x="2075793" y="751775"/>
                  </a:lnTo>
                  <a:lnTo>
                    <a:pt x="2074063" y="751485"/>
                  </a:lnTo>
                  <a:lnTo>
                    <a:pt x="2072117" y="751263"/>
                  </a:lnTo>
                  <a:lnTo>
                    <a:pt x="2070790" y="750133"/>
                  </a:lnTo>
                  <a:lnTo>
                    <a:pt x="2070717" y="748764"/>
                  </a:lnTo>
                  <a:lnTo>
                    <a:pt x="2071202" y="747911"/>
                  </a:lnTo>
                  <a:lnTo>
                    <a:pt x="2071570" y="746448"/>
                  </a:lnTo>
                  <a:lnTo>
                    <a:pt x="2070463" y="745060"/>
                  </a:lnTo>
                  <a:lnTo>
                    <a:pt x="2069316" y="744438"/>
                  </a:lnTo>
                  <a:lnTo>
                    <a:pt x="2068763" y="743381"/>
                  </a:lnTo>
                  <a:lnTo>
                    <a:pt x="2069071" y="741391"/>
                  </a:lnTo>
                  <a:lnTo>
                    <a:pt x="2068631" y="739378"/>
                  </a:lnTo>
                  <a:lnTo>
                    <a:pt x="2068196" y="737268"/>
                  </a:lnTo>
                  <a:lnTo>
                    <a:pt x="2067020" y="735697"/>
                  </a:lnTo>
                  <a:lnTo>
                    <a:pt x="2066755" y="732697"/>
                  </a:lnTo>
                  <a:lnTo>
                    <a:pt x="2067244" y="731460"/>
                  </a:lnTo>
                  <a:lnTo>
                    <a:pt x="2067122" y="729997"/>
                  </a:lnTo>
                  <a:lnTo>
                    <a:pt x="2065902" y="728901"/>
                  </a:lnTo>
                  <a:lnTo>
                    <a:pt x="2062246" y="728106"/>
                  </a:lnTo>
                  <a:lnTo>
                    <a:pt x="2057879" y="727033"/>
                  </a:lnTo>
                  <a:lnTo>
                    <a:pt x="2050963" y="725758"/>
                  </a:lnTo>
                  <a:lnTo>
                    <a:pt x="2048019" y="725639"/>
                  </a:lnTo>
                  <a:lnTo>
                    <a:pt x="2045722" y="726160"/>
                  </a:lnTo>
                  <a:lnTo>
                    <a:pt x="2043601" y="725549"/>
                  </a:lnTo>
                  <a:lnTo>
                    <a:pt x="2041355" y="724484"/>
                  </a:lnTo>
                  <a:lnTo>
                    <a:pt x="2037545" y="723386"/>
                  </a:lnTo>
                  <a:lnTo>
                    <a:pt x="2032523" y="721970"/>
                  </a:lnTo>
                  <a:lnTo>
                    <a:pt x="2027193" y="720386"/>
                  </a:lnTo>
                  <a:lnTo>
                    <a:pt x="2022371" y="718952"/>
                  </a:lnTo>
                  <a:lnTo>
                    <a:pt x="2020512" y="718604"/>
                  </a:lnTo>
                  <a:lnTo>
                    <a:pt x="2013919" y="718500"/>
                  </a:lnTo>
                  <a:lnTo>
                    <a:pt x="2008508" y="718299"/>
                  </a:lnTo>
                  <a:lnTo>
                    <a:pt x="2005388" y="717790"/>
                  </a:lnTo>
                  <a:lnTo>
                    <a:pt x="2001691" y="715800"/>
                  </a:lnTo>
                  <a:lnTo>
                    <a:pt x="1999794" y="714582"/>
                  </a:lnTo>
                  <a:lnTo>
                    <a:pt x="1996855" y="714004"/>
                  </a:lnTo>
                  <a:lnTo>
                    <a:pt x="1994629" y="713800"/>
                  </a:lnTo>
                  <a:lnTo>
                    <a:pt x="1991166" y="713147"/>
                  </a:lnTo>
                  <a:lnTo>
                    <a:pt x="1984787" y="711065"/>
                  </a:lnTo>
                  <a:lnTo>
                    <a:pt x="1982445" y="710071"/>
                  </a:lnTo>
                  <a:lnTo>
                    <a:pt x="1980866" y="710056"/>
                  </a:lnTo>
                  <a:lnTo>
                    <a:pt x="1978761" y="708224"/>
                  </a:lnTo>
                  <a:lnTo>
                    <a:pt x="1976966" y="707793"/>
                  </a:lnTo>
                  <a:lnTo>
                    <a:pt x="1975736" y="709098"/>
                  </a:lnTo>
                  <a:lnTo>
                    <a:pt x="1974462" y="712209"/>
                  </a:lnTo>
                  <a:lnTo>
                    <a:pt x="1973291" y="713657"/>
                  </a:lnTo>
                  <a:lnTo>
                    <a:pt x="1969985" y="716529"/>
                  </a:lnTo>
                  <a:lnTo>
                    <a:pt x="1962032" y="718837"/>
                  </a:lnTo>
                  <a:lnTo>
                    <a:pt x="1960661" y="720036"/>
                  </a:lnTo>
                  <a:lnTo>
                    <a:pt x="1959935" y="721132"/>
                  </a:lnTo>
                  <a:lnTo>
                    <a:pt x="1958848" y="722684"/>
                  </a:lnTo>
                  <a:lnTo>
                    <a:pt x="1958362" y="724696"/>
                  </a:lnTo>
                  <a:lnTo>
                    <a:pt x="1957388" y="725245"/>
                  </a:lnTo>
                  <a:lnTo>
                    <a:pt x="1955134" y="725306"/>
                  </a:lnTo>
                  <a:lnTo>
                    <a:pt x="1953324" y="726234"/>
                  </a:lnTo>
                  <a:lnTo>
                    <a:pt x="1951985" y="728249"/>
                  </a:lnTo>
                  <a:lnTo>
                    <a:pt x="1950817" y="729039"/>
                  </a:lnTo>
                  <a:lnTo>
                    <a:pt x="1950164" y="730918"/>
                  </a:lnTo>
                  <a:lnTo>
                    <a:pt x="1950277" y="731739"/>
                  </a:lnTo>
                  <a:lnTo>
                    <a:pt x="1950015" y="732647"/>
                  </a:lnTo>
                  <a:lnTo>
                    <a:pt x="1949821" y="734103"/>
                  </a:lnTo>
                  <a:lnTo>
                    <a:pt x="1947746" y="737241"/>
                  </a:lnTo>
                  <a:lnTo>
                    <a:pt x="1947457" y="739076"/>
                  </a:lnTo>
                  <a:lnTo>
                    <a:pt x="1948310" y="740233"/>
                  </a:lnTo>
                  <a:lnTo>
                    <a:pt x="1950069" y="741786"/>
                  </a:lnTo>
                  <a:lnTo>
                    <a:pt x="1950989" y="742670"/>
                  </a:lnTo>
                  <a:lnTo>
                    <a:pt x="1951294" y="743706"/>
                  </a:lnTo>
                  <a:lnTo>
                    <a:pt x="1951232" y="745048"/>
                  </a:lnTo>
                  <a:lnTo>
                    <a:pt x="1952317" y="746902"/>
                  </a:lnTo>
                  <a:lnTo>
                    <a:pt x="1953108" y="748488"/>
                  </a:lnTo>
                  <a:lnTo>
                    <a:pt x="1954465" y="749616"/>
                  </a:lnTo>
                  <a:lnTo>
                    <a:pt x="1956292" y="750591"/>
                  </a:lnTo>
                  <a:lnTo>
                    <a:pt x="1958378" y="750905"/>
                  </a:lnTo>
                  <a:lnTo>
                    <a:pt x="1960008" y="751566"/>
                  </a:lnTo>
                  <a:lnTo>
                    <a:pt x="1960373" y="752845"/>
                  </a:lnTo>
                  <a:lnTo>
                    <a:pt x="1959949" y="754613"/>
                  </a:lnTo>
                  <a:lnTo>
                    <a:pt x="1959201" y="757944"/>
                  </a:lnTo>
                  <a:lnTo>
                    <a:pt x="1957811" y="760010"/>
                  </a:lnTo>
                  <a:lnTo>
                    <a:pt x="1956986" y="761312"/>
                  </a:lnTo>
                  <a:lnTo>
                    <a:pt x="1955655" y="763357"/>
                  </a:lnTo>
                  <a:lnTo>
                    <a:pt x="1955143" y="764151"/>
                  </a:lnTo>
                  <a:lnTo>
                    <a:pt x="1952393" y="765908"/>
                  </a:lnTo>
                  <a:lnTo>
                    <a:pt x="1950533" y="766391"/>
                  </a:lnTo>
                  <a:lnTo>
                    <a:pt x="1948248" y="767773"/>
                  </a:lnTo>
                  <a:lnTo>
                    <a:pt x="1946358" y="767835"/>
                  </a:lnTo>
                  <a:lnTo>
                    <a:pt x="1944567" y="767832"/>
                  </a:lnTo>
                  <a:lnTo>
                    <a:pt x="1942640" y="768137"/>
                  </a:lnTo>
                  <a:lnTo>
                    <a:pt x="1940937" y="768748"/>
                  </a:lnTo>
                  <a:lnTo>
                    <a:pt x="1939596" y="770638"/>
                  </a:lnTo>
                  <a:lnTo>
                    <a:pt x="1936212" y="772574"/>
                  </a:lnTo>
                  <a:lnTo>
                    <a:pt x="1934592" y="773447"/>
                  </a:lnTo>
                  <a:lnTo>
                    <a:pt x="1930415" y="773741"/>
                  </a:lnTo>
                  <a:lnTo>
                    <a:pt x="1928434" y="772887"/>
                  </a:lnTo>
                  <a:lnTo>
                    <a:pt x="1927349" y="771690"/>
                  </a:lnTo>
                  <a:lnTo>
                    <a:pt x="1926008" y="771003"/>
                  </a:lnTo>
                  <a:lnTo>
                    <a:pt x="1924257" y="769540"/>
                  </a:lnTo>
                  <a:lnTo>
                    <a:pt x="1916685" y="768746"/>
                  </a:lnTo>
                  <a:lnTo>
                    <a:pt x="1914709" y="769125"/>
                  </a:lnTo>
                  <a:lnTo>
                    <a:pt x="1913554" y="769662"/>
                  </a:lnTo>
                  <a:lnTo>
                    <a:pt x="1912029" y="769272"/>
                  </a:lnTo>
                  <a:lnTo>
                    <a:pt x="1910993" y="768549"/>
                  </a:lnTo>
                  <a:lnTo>
                    <a:pt x="1909905" y="768747"/>
                  </a:lnTo>
                  <a:lnTo>
                    <a:pt x="1907550" y="769175"/>
                  </a:lnTo>
                  <a:lnTo>
                    <a:pt x="1905723" y="769034"/>
                  </a:lnTo>
                  <a:lnTo>
                    <a:pt x="1903364" y="767570"/>
                  </a:lnTo>
                  <a:lnTo>
                    <a:pt x="1900104" y="766787"/>
                  </a:lnTo>
                  <a:lnTo>
                    <a:pt x="1898827" y="766337"/>
                  </a:lnTo>
                  <a:lnTo>
                    <a:pt x="1897530" y="766336"/>
                  </a:lnTo>
                  <a:lnTo>
                    <a:pt x="1896728" y="767032"/>
                  </a:lnTo>
                  <a:lnTo>
                    <a:pt x="1895241" y="767407"/>
                  </a:lnTo>
                  <a:lnTo>
                    <a:pt x="1894237" y="766563"/>
                  </a:lnTo>
                  <a:lnTo>
                    <a:pt x="1892926" y="765945"/>
                  </a:lnTo>
                  <a:lnTo>
                    <a:pt x="1891196" y="765957"/>
                  </a:lnTo>
                  <a:lnTo>
                    <a:pt x="1888943" y="767241"/>
                  </a:lnTo>
                  <a:lnTo>
                    <a:pt x="1885056" y="767854"/>
                  </a:lnTo>
                  <a:lnTo>
                    <a:pt x="1883826" y="768755"/>
                  </a:lnTo>
                  <a:lnTo>
                    <a:pt x="1881591" y="768636"/>
                  </a:lnTo>
                  <a:lnTo>
                    <a:pt x="1880040" y="767927"/>
                  </a:lnTo>
                  <a:lnTo>
                    <a:pt x="1878488" y="767846"/>
                  </a:lnTo>
                  <a:lnTo>
                    <a:pt x="1873976" y="767854"/>
                  </a:lnTo>
                  <a:lnTo>
                    <a:pt x="1872462" y="768086"/>
                  </a:lnTo>
                  <a:lnTo>
                    <a:pt x="1870608" y="767364"/>
                  </a:lnTo>
                  <a:lnTo>
                    <a:pt x="1869739" y="766074"/>
                  </a:lnTo>
                  <a:lnTo>
                    <a:pt x="1867456" y="765093"/>
                  </a:lnTo>
                  <a:lnTo>
                    <a:pt x="1864166" y="764970"/>
                  </a:lnTo>
                  <a:lnTo>
                    <a:pt x="1861592" y="765107"/>
                  </a:lnTo>
                  <a:lnTo>
                    <a:pt x="1860415" y="765526"/>
                  </a:lnTo>
                  <a:lnTo>
                    <a:pt x="1858737" y="765646"/>
                  </a:lnTo>
                  <a:lnTo>
                    <a:pt x="1857352" y="763872"/>
                  </a:lnTo>
                  <a:lnTo>
                    <a:pt x="1855480" y="762632"/>
                  </a:lnTo>
                  <a:lnTo>
                    <a:pt x="1854419" y="761723"/>
                  </a:lnTo>
                  <a:lnTo>
                    <a:pt x="1852808" y="761338"/>
                  </a:lnTo>
                  <a:lnTo>
                    <a:pt x="1851550" y="760172"/>
                  </a:lnTo>
                  <a:lnTo>
                    <a:pt x="1851334" y="757918"/>
                  </a:lnTo>
                  <a:lnTo>
                    <a:pt x="1850573" y="755114"/>
                  </a:lnTo>
                  <a:lnTo>
                    <a:pt x="1849680" y="752171"/>
                  </a:lnTo>
                  <a:lnTo>
                    <a:pt x="1848687" y="750927"/>
                  </a:lnTo>
                  <a:lnTo>
                    <a:pt x="1843843" y="750472"/>
                  </a:lnTo>
                  <a:lnTo>
                    <a:pt x="1841468" y="750583"/>
                  </a:lnTo>
                  <a:lnTo>
                    <a:pt x="1836095" y="750340"/>
                  </a:lnTo>
                  <a:lnTo>
                    <a:pt x="1832409" y="750172"/>
                  </a:lnTo>
                  <a:lnTo>
                    <a:pt x="1831402" y="750121"/>
                  </a:lnTo>
                  <a:lnTo>
                    <a:pt x="1827962" y="749792"/>
                  </a:lnTo>
                  <a:lnTo>
                    <a:pt x="1824804" y="749487"/>
                  </a:lnTo>
                  <a:lnTo>
                    <a:pt x="1821590" y="749291"/>
                  </a:lnTo>
                  <a:lnTo>
                    <a:pt x="1820265" y="749541"/>
                  </a:lnTo>
                  <a:lnTo>
                    <a:pt x="1816965" y="749614"/>
                  </a:lnTo>
                  <a:lnTo>
                    <a:pt x="1814388" y="748215"/>
                  </a:lnTo>
                  <a:lnTo>
                    <a:pt x="1813305" y="746613"/>
                  </a:lnTo>
                  <a:lnTo>
                    <a:pt x="1813108" y="745717"/>
                  </a:lnTo>
                  <a:lnTo>
                    <a:pt x="1812493" y="744797"/>
                  </a:lnTo>
                  <a:lnTo>
                    <a:pt x="1810148" y="744496"/>
                  </a:lnTo>
                  <a:lnTo>
                    <a:pt x="1808016" y="744785"/>
                  </a:lnTo>
                  <a:lnTo>
                    <a:pt x="1806893" y="746656"/>
                  </a:lnTo>
                  <a:lnTo>
                    <a:pt x="1805309" y="747422"/>
                  </a:lnTo>
                  <a:lnTo>
                    <a:pt x="1803798" y="747282"/>
                  </a:lnTo>
                  <a:lnTo>
                    <a:pt x="1802478" y="746255"/>
                  </a:lnTo>
                  <a:lnTo>
                    <a:pt x="1799923" y="745160"/>
                  </a:lnTo>
                  <a:lnTo>
                    <a:pt x="1798263" y="744110"/>
                  </a:lnTo>
                  <a:lnTo>
                    <a:pt x="1796285" y="742422"/>
                  </a:lnTo>
                  <a:lnTo>
                    <a:pt x="1794655" y="742819"/>
                  </a:lnTo>
                  <a:lnTo>
                    <a:pt x="1794191" y="743858"/>
                  </a:lnTo>
                  <a:lnTo>
                    <a:pt x="1793813" y="744880"/>
                  </a:lnTo>
                  <a:lnTo>
                    <a:pt x="1791797" y="746942"/>
                  </a:lnTo>
                  <a:lnTo>
                    <a:pt x="1789355" y="747180"/>
                  </a:lnTo>
                  <a:lnTo>
                    <a:pt x="1785280" y="747024"/>
                  </a:lnTo>
                  <a:lnTo>
                    <a:pt x="1781073" y="747135"/>
                  </a:lnTo>
                  <a:lnTo>
                    <a:pt x="1778366" y="747911"/>
                  </a:lnTo>
                  <a:lnTo>
                    <a:pt x="1776372" y="749303"/>
                  </a:lnTo>
                  <a:lnTo>
                    <a:pt x="1775341" y="750398"/>
                  </a:lnTo>
                  <a:lnTo>
                    <a:pt x="1773263" y="750772"/>
                  </a:lnTo>
                  <a:lnTo>
                    <a:pt x="1771185" y="751873"/>
                  </a:lnTo>
                  <a:lnTo>
                    <a:pt x="1770316" y="753369"/>
                  </a:lnTo>
                  <a:lnTo>
                    <a:pt x="1768265" y="753312"/>
                  </a:lnTo>
                  <a:lnTo>
                    <a:pt x="1767153" y="753497"/>
                  </a:lnTo>
                  <a:lnTo>
                    <a:pt x="1765307" y="753801"/>
                  </a:lnTo>
                  <a:lnTo>
                    <a:pt x="1760582" y="754624"/>
                  </a:lnTo>
                  <a:lnTo>
                    <a:pt x="1759443" y="754821"/>
                  </a:lnTo>
                  <a:lnTo>
                    <a:pt x="1756559" y="756239"/>
                  </a:lnTo>
                  <a:lnTo>
                    <a:pt x="1754373" y="757356"/>
                  </a:lnTo>
                  <a:lnTo>
                    <a:pt x="1752235" y="757847"/>
                  </a:lnTo>
                  <a:lnTo>
                    <a:pt x="1750954" y="759133"/>
                  </a:lnTo>
                  <a:lnTo>
                    <a:pt x="1749316" y="760157"/>
                  </a:lnTo>
                  <a:lnTo>
                    <a:pt x="1745497" y="760407"/>
                  </a:lnTo>
                  <a:lnTo>
                    <a:pt x="1741295" y="761690"/>
                  </a:lnTo>
                  <a:lnTo>
                    <a:pt x="1739816" y="762125"/>
                  </a:lnTo>
                  <a:lnTo>
                    <a:pt x="1737417" y="763077"/>
                  </a:lnTo>
                  <a:lnTo>
                    <a:pt x="1734079" y="763447"/>
                  </a:lnTo>
                  <a:lnTo>
                    <a:pt x="1732697" y="763711"/>
                  </a:lnTo>
                  <a:lnTo>
                    <a:pt x="1731351" y="764387"/>
                  </a:lnTo>
                  <a:lnTo>
                    <a:pt x="1730587" y="766735"/>
                  </a:lnTo>
                  <a:lnTo>
                    <a:pt x="1727842" y="767587"/>
                  </a:lnTo>
                  <a:lnTo>
                    <a:pt x="1724145" y="767736"/>
                  </a:lnTo>
                  <a:lnTo>
                    <a:pt x="1721371" y="768982"/>
                  </a:lnTo>
                  <a:lnTo>
                    <a:pt x="1721107" y="771185"/>
                  </a:lnTo>
                  <a:lnTo>
                    <a:pt x="1722081" y="773197"/>
                  </a:lnTo>
                  <a:lnTo>
                    <a:pt x="1721654" y="774109"/>
                  </a:lnTo>
                  <a:lnTo>
                    <a:pt x="1719585" y="774600"/>
                  </a:lnTo>
                  <a:lnTo>
                    <a:pt x="1716705" y="775683"/>
                  </a:lnTo>
                  <a:lnTo>
                    <a:pt x="1714511" y="777037"/>
                  </a:lnTo>
                  <a:lnTo>
                    <a:pt x="1711848" y="777048"/>
                  </a:lnTo>
                  <a:lnTo>
                    <a:pt x="1710320" y="776608"/>
                  </a:lnTo>
                  <a:lnTo>
                    <a:pt x="1709187" y="777474"/>
                  </a:lnTo>
                  <a:lnTo>
                    <a:pt x="1708553" y="779229"/>
                  </a:lnTo>
                  <a:lnTo>
                    <a:pt x="1706604" y="780081"/>
                  </a:lnTo>
                  <a:lnTo>
                    <a:pt x="1703811" y="780871"/>
                  </a:lnTo>
                  <a:lnTo>
                    <a:pt x="1702767" y="780568"/>
                  </a:lnTo>
                  <a:lnTo>
                    <a:pt x="1702070" y="779907"/>
                  </a:lnTo>
                  <a:lnTo>
                    <a:pt x="1700821" y="779022"/>
                  </a:lnTo>
                  <a:lnTo>
                    <a:pt x="1699817" y="779355"/>
                  </a:lnTo>
                  <a:lnTo>
                    <a:pt x="1699720" y="780629"/>
                  </a:lnTo>
                  <a:lnTo>
                    <a:pt x="1698927" y="781544"/>
                  </a:lnTo>
                  <a:lnTo>
                    <a:pt x="1696611" y="781605"/>
                  </a:lnTo>
                  <a:lnTo>
                    <a:pt x="1694811" y="781099"/>
                  </a:lnTo>
                  <a:lnTo>
                    <a:pt x="1693443" y="780502"/>
                  </a:lnTo>
                  <a:lnTo>
                    <a:pt x="1690987" y="780601"/>
                  </a:lnTo>
                  <a:lnTo>
                    <a:pt x="1688448" y="780873"/>
                  </a:lnTo>
                  <a:lnTo>
                    <a:pt x="1686815" y="780593"/>
                  </a:lnTo>
                  <a:lnTo>
                    <a:pt x="1685280" y="780877"/>
                  </a:lnTo>
                  <a:lnTo>
                    <a:pt x="1681267" y="781454"/>
                  </a:lnTo>
                  <a:lnTo>
                    <a:pt x="1679691" y="783394"/>
                  </a:lnTo>
                  <a:lnTo>
                    <a:pt x="1679656" y="785689"/>
                  </a:lnTo>
                  <a:lnTo>
                    <a:pt x="1679143" y="786854"/>
                  </a:lnTo>
                  <a:lnTo>
                    <a:pt x="1676733" y="787863"/>
                  </a:lnTo>
                  <a:lnTo>
                    <a:pt x="1675616" y="788771"/>
                  </a:lnTo>
                  <a:lnTo>
                    <a:pt x="1674143" y="789389"/>
                  </a:lnTo>
                  <a:lnTo>
                    <a:pt x="1670812" y="789451"/>
                  </a:lnTo>
                  <a:lnTo>
                    <a:pt x="1669382" y="789354"/>
                  </a:lnTo>
                  <a:lnTo>
                    <a:pt x="1666781" y="789868"/>
                  </a:lnTo>
                  <a:lnTo>
                    <a:pt x="1664244" y="790278"/>
                  </a:lnTo>
                  <a:lnTo>
                    <a:pt x="1662565" y="790553"/>
                  </a:lnTo>
                  <a:lnTo>
                    <a:pt x="1661470" y="791409"/>
                  </a:lnTo>
                  <a:lnTo>
                    <a:pt x="1659826" y="791819"/>
                  </a:lnTo>
                  <a:lnTo>
                    <a:pt x="1657233" y="791565"/>
                  </a:lnTo>
                  <a:lnTo>
                    <a:pt x="1656515" y="789856"/>
                  </a:lnTo>
                  <a:lnTo>
                    <a:pt x="1654769" y="787963"/>
                  </a:lnTo>
                  <a:lnTo>
                    <a:pt x="1652402" y="787310"/>
                  </a:lnTo>
                  <a:lnTo>
                    <a:pt x="1650262" y="786901"/>
                  </a:lnTo>
                  <a:lnTo>
                    <a:pt x="1648338" y="785997"/>
                  </a:lnTo>
                  <a:lnTo>
                    <a:pt x="1647011" y="785036"/>
                  </a:lnTo>
                  <a:lnTo>
                    <a:pt x="1643119" y="780454"/>
                  </a:lnTo>
                  <a:lnTo>
                    <a:pt x="1640418" y="778500"/>
                  </a:lnTo>
                  <a:lnTo>
                    <a:pt x="1637989" y="778387"/>
                  </a:lnTo>
                  <a:lnTo>
                    <a:pt x="1637652" y="777087"/>
                  </a:lnTo>
                  <a:lnTo>
                    <a:pt x="1639063" y="775789"/>
                  </a:lnTo>
                  <a:lnTo>
                    <a:pt x="1640868" y="774715"/>
                  </a:lnTo>
                  <a:lnTo>
                    <a:pt x="1640814" y="773247"/>
                  </a:lnTo>
                  <a:lnTo>
                    <a:pt x="1639344" y="772456"/>
                  </a:lnTo>
                  <a:lnTo>
                    <a:pt x="1637538" y="772682"/>
                  </a:lnTo>
                  <a:lnTo>
                    <a:pt x="1635110" y="774378"/>
                  </a:lnTo>
                  <a:lnTo>
                    <a:pt x="1632227" y="776293"/>
                  </a:lnTo>
                  <a:lnTo>
                    <a:pt x="1628757" y="777701"/>
                  </a:lnTo>
                  <a:lnTo>
                    <a:pt x="1627370" y="778839"/>
                  </a:lnTo>
                  <a:lnTo>
                    <a:pt x="1625675" y="780138"/>
                  </a:lnTo>
                  <a:lnTo>
                    <a:pt x="1623246" y="779968"/>
                  </a:lnTo>
                  <a:lnTo>
                    <a:pt x="1621495" y="780025"/>
                  </a:lnTo>
                  <a:lnTo>
                    <a:pt x="1619970" y="780138"/>
                  </a:lnTo>
                  <a:lnTo>
                    <a:pt x="1618842" y="778725"/>
                  </a:lnTo>
                  <a:lnTo>
                    <a:pt x="1617374" y="778557"/>
                  </a:lnTo>
                  <a:lnTo>
                    <a:pt x="1606817" y="777207"/>
                  </a:lnTo>
                  <a:lnTo>
                    <a:pt x="1603312" y="776694"/>
                  </a:lnTo>
                  <a:lnTo>
                    <a:pt x="1601109" y="777371"/>
                  </a:lnTo>
                  <a:lnTo>
                    <a:pt x="1599471" y="776919"/>
                  </a:lnTo>
                  <a:lnTo>
                    <a:pt x="1598851" y="775564"/>
                  </a:lnTo>
                  <a:lnTo>
                    <a:pt x="1596816" y="773190"/>
                  </a:lnTo>
                  <a:lnTo>
                    <a:pt x="1595156" y="771231"/>
                  </a:lnTo>
                  <a:lnTo>
                    <a:pt x="1593065" y="769228"/>
                  </a:lnTo>
                  <a:lnTo>
                    <a:pt x="1592358" y="767654"/>
                  </a:lnTo>
                  <a:lnTo>
                    <a:pt x="1593035" y="766017"/>
                  </a:lnTo>
                  <a:lnTo>
                    <a:pt x="1592752" y="764605"/>
                  </a:lnTo>
                  <a:lnTo>
                    <a:pt x="1590944" y="763871"/>
                  </a:lnTo>
                  <a:lnTo>
                    <a:pt x="1588593" y="763779"/>
                  </a:lnTo>
                  <a:lnTo>
                    <a:pt x="1582192" y="760709"/>
                  </a:lnTo>
                  <a:lnTo>
                    <a:pt x="1579199" y="760257"/>
                  </a:lnTo>
                  <a:lnTo>
                    <a:pt x="1576490" y="759693"/>
                  </a:lnTo>
                  <a:lnTo>
                    <a:pt x="1574342" y="759693"/>
                  </a:lnTo>
                  <a:lnTo>
                    <a:pt x="1572534" y="758337"/>
                  </a:lnTo>
                  <a:lnTo>
                    <a:pt x="1570785" y="754214"/>
                  </a:lnTo>
                  <a:lnTo>
                    <a:pt x="1570272" y="751917"/>
                  </a:lnTo>
                  <a:lnTo>
                    <a:pt x="1568154" y="749591"/>
                  </a:lnTo>
                  <a:lnTo>
                    <a:pt x="1565474" y="747598"/>
                  </a:lnTo>
                  <a:lnTo>
                    <a:pt x="1563893" y="744895"/>
                  </a:lnTo>
                  <a:lnTo>
                    <a:pt x="1561534" y="743697"/>
                  </a:lnTo>
                  <a:lnTo>
                    <a:pt x="1557610" y="741786"/>
                  </a:lnTo>
                  <a:lnTo>
                    <a:pt x="1553843" y="740444"/>
                  </a:lnTo>
                  <a:lnTo>
                    <a:pt x="1547650" y="738818"/>
                  </a:lnTo>
                  <a:lnTo>
                    <a:pt x="1545339" y="738818"/>
                  </a:lnTo>
                  <a:lnTo>
                    <a:pt x="1542204" y="738966"/>
                  </a:lnTo>
                  <a:lnTo>
                    <a:pt x="1540339" y="739757"/>
                  </a:lnTo>
                  <a:lnTo>
                    <a:pt x="1538307" y="741507"/>
                  </a:lnTo>
                  <a:lnTo>
                    <a:pt x="1535538" y="741622"/>
                  </a:lnTo>
                  <a:lnTo>
                    <a:pt x="1531166" y="741615"/>
                  </a:lnTo>
                  <a:lnTo>
                    <a:pt x="1529998" y="742275"/>
                  </a:lnTo>
                  <a:lnTo>
                    <a:pt x="1529291" y="743468"/>
                  </a:lnTo>
                  <a:lnTo>
                    <a:pt x="1527046" y="744983"/>
                  </a:lnTo>
                  <a:lnTo>
                    <a:pt x="1523791" y="746196"/>
                  </a:lnTo>
                  <a:lnTo>
                    <a:pt x="1519160" y="745801"/>
                  </a:lnTo>
                  <a:lnTo>
                    <a:pt x="1515997" y="746421"/>
                  </a:lnTo>
                  <a:lnTo>
                    <a:pt x="1512851" y="746659"/>
                  </a:lnTo>
                  <a:lnTo>
                    <a:pt x="1508309" y="745125"/>
                  </a:lnTo>
                  <a:lnTo>
                    <a:pt x="1503290" y="745179"/>
                  </a:lnTo>
                  <a:lnTo>
                    <a:pt x="1500024" y="745878"/>
                  </a:lnTo>
                  <a:lnTo>
                    <a:pt x="1495383" y="745857"/>
                  </a:lnTo>
                  <a:lnTo>
                    <a:pt x="1494430" y="744992"/>
                  </a:lnTo>
                  <a:lnTo>
                    <a:pt x="1494986" y="743541"/>
                  </a:lnTo>
                  <a:lnTo>
                    <a:pt x="1494603" y="742232"/>
                  </a:lnTo>
                  <a:lnTo>
                    <a:pt x="1493842" y="741162"/>
                  </a:lnTo>
                  <a:lnTo>
                    <a:pt x="1493237" y="739870"/>
                  </a:lnTo>
                  <a:lnTo>
                    <a:pt x="1491326" y="739596"/>
                  </a:lnTo>
                  <a:lnTo>
                    <a:pt x="1485951" y="740152"/>
                  </a:lnTo>
                  <a:lnTo>
                    <a:pt x="1484483" y="739532"/>
                  </a:lnTo>
                  <a:lnTo>
                    <a:pt x="1484650" y="738255"/>
                  </a:lnTo>
                  <a:lnTo>
                    <a:pt x="1485614" y="736668"/>
                  </a:lnTo>
                  <a:lnTo>
                    <a:pt x="1486404" y="734618"/>
                  </a:lnTo>
                  <a:lnTo>
                    <a:pt x="1486024" y="733388"/>
                  </a:lnTo>
                  <a:lnTo>
                    <a:pt x="1483247" y="733537"/>
                  </a:lnTo>
                  <a:lnTo>
                    <a:pt x="1481557" y="733423"/>
                  </a:lnTo>
                  <a:lnTo>
                    <a:pt x="1480686" y="731959"/>
                  </a:lnTo>
                  <a:lnTo>
                    <a:pt x="1479118" y="730891"/>
                  </a:lnTo>
                  <a:lnTo>
                    <a:pt x="1477342" y="730834"/>
                  </a:lnTo>
                  <a:lnTo>
                    <a:pt x="1475191" y="730560"/>
                  </a:lnTo>
                  <a:lnTo>
                    <a:pt x="1472849" y="731004"/>
                  </a:lnTo>
                  <a:lnTo>
                    <a:pt x="1471605" y="732472"/>
                  </a:lnTo>
                  <a:lnTo>
                    <a:pt x="1470091" y="732683"/>
                  </a:lnTo>
                  <a:lnTo>
                    <a:pt x="1468442" y="733093"/>
                  </a:lnTo>
                  <a:lnTo>
                    <a:pt x="1467255" y="733601"/>
                  </a:lnTo>
                  <a:lnTo>
                    <a:pt x="1466521" y="734900"/>
                  </a:lnTo>
                  <a:lnTo>
                    <a:pt x="1466855" y="736109"/>
                  </a:lnTo>
                  <a:lnTo>
                    <a:pt x="1467371" y="738734"/>
                  </a:lnTo>
                  <a:lnTo>
                    <a:pt x="1466580" y="740152"/>
                  </a:lnTo>
                  <a:lnTo>
                    <a:pt x="1464413" y="740904"/>
                  </a:lnTo>
                  <a:lnTo>
                    <a:pt x="1462346" y="740751"/>
                  </a:lnTo>
                  <a:lnTo>
                    <a:pt x="1460959" y="741106"/>
                  </a:lnTo>
                  <a:lnTo>
                    <a:pt x="1458390" y="742583"/>
                  </a:lnTo>
                  <a:lnTo>
                    <a:pt x="1457259" y="743090"/>
                  </a:lnTo>
                  <a:lnTo>
                    <a:pt x="1456865" y="743994"/>
                  </a:lnTo>
                  <a:lnTo>
                    <a:pt x="1456695" y="745350"/>
                  </a:lnTo>
                  <a:lnTo>
                    <a:pt x="1454493" y="744898"/>
                  </a:lnTo>
                  <a:lnTo>
                    <a:pt x="1450996" y="739899"/>
                  </a:lnTo>
                  <a:lnTo>
                    <a:pt x="1447037" y="734247"/>
                  </a:lnTo>
                  <a:lnTo>
                    <a:pt x="1442557" y="728223"/>
                  </a:lnTo>
                  <a:lnTo>
                    <a:pt x="1440196" y="725041"/>
                  </a:lnTo>
                  <a:lnTo>
                    <a:pt x="1431349" y="714679"/>
                  </a:lnTo>
                  <a:lnTo>
                    <a:pt x="1427021" y="709724"/>
                  </a:lnTo>
                  <a:lnTo>
                    <a:pt x="1419543" y="701168"/>
                  </a:lnTo>
                  <a:lnTo>
                    <a:pt x="1412745" y="693392"/>
                  </a:lnTo>
                  <a:lnTo>
                    <a:pt x="1405078" y="685343"/>
                  </a:lnTo>
                  <a:lnTo>
                    <a:pt x="1400531" y="680776"/>
                  </a:lnTo>
                  <a:lnTo>
                    <a:pt x="1395736" y="675962"/>
                  </a:lnTo>
                  <a:lnTo>
                    <a:pt x="1394063" y="674628"/>
                  </a:lnTo>
                  <a:lnTo>
                    <a:pt x="1391437" y="672923"/>
                  </a:lnTo>
                  <a:lnTo>
                    <a:pt x="1384938" y="669617"/>
                  </a:lnTo>
                  <a:lnTo>
                    <a:pt x="1375631" y="664882"/>
                  </a:lnTo>
                  <a:lnTo>
                    <a:pt x="1367017" y="660667"/>
                  </a:lnTo>
                  <a:lnTo>
                    <a:pt x="1360246" y="657354"/>
                  </a:lnTo>
                  <a:lnTo>
                    <a:pt x="1358516" y="655954"/>
                  </a:lnTo>
                  <a:lnTo>
                    <a:pt x="1357734" y="655143"/>
                  </a:lnTo>
                  <a:lnTo>
                    <a:pt x="1357010" y="654239"/>
                  </a:lnTo>
                  <a:lnTo>
                    <a:pt x="1356001" y="652629"/>
                  </a:lnTo>
                  <a:lnTo>
                    <a:pt x="1355990" y="651579"/>
                  </a:lnTo>
                  <a:lnTo>
                    <a:pt x="1362427" y="651752"/>
                  </a:lnTo>
                  <a:lnTo>
                    <a:pt x="1363765" y="650724"/>
                  </a:lnTo>
                  <a:lnTo>
                    <a:pt x="1366140" y="646872"/>
                  </a:lnTo>
                  <a:lnTo>
                    <a:pt x="1367476" y="643542"/>
                  </a:lnTo>
                  <a:lnTo>
                    <a:pt x="1365322" y="643694"/>
                  </a:lnTo>
                  <a:lnTo>
                    <a:pt x="1361347" y="645069"/>
                  </a:lnTo>
                  <a:lnTo>
                    <a:pt x="1359237" y="646065"/>
                  </a:lnTo>
                  <a:lnTo>
                    <a:pt x="1358057" y="646490"/>
                  </a:lnTo>
                  <a:lnTo>
                    <a:pt x="1351705" y="647146"/>
                  </a:lnTo>
                  <a:lnTo>
                    <a:pt x="1348221" y="648622"/>
                  </a:lnTo>
                  <a:lnTo>
                    <a:pt x="1341040" y="651125"/>
                  </a:lnTo>
                  <a:lnTo>
                    <a:pt x="1335850" y="652594"/>
                  </a:lnTo>
                  <a:lnTo>
                    <a:pt x="1334855" y="652837"/>
                  </a:lnTo>
                  <a:lnTo>
                    <a:pt x="1328785" y="653289"/>
                  </a:lnTo>
                  <a:lnTo>
                    <a:pt x="1327706" y="653873"/>
                  </a:lnTo>
                  <a:lnTo>
                    <a:pt x="1327547" y="655166"/>
                  </a:lnTo>
                  <a:lnTo>
                    <a:pt x="1327123" y="656592"/>
                  </a:lnTo>
                  <a:lnTo>
                    <a:pt x="1322789" y="658701"/>
                  </a:lnTo>
                  <a:lnTo>
                    <a:pt x="1318145" y="660555"/>
                  </a:lnTo>
                  <a:lnTo>
                    <a:pt x="1316399" y="660761"/>
                  </a:lnTo>
                  <a:lnTo>
                    <a:pt x="1313576" y="660353"/>
                  </a:lnTo>
                  <a:lnTo>
                    <a:pt x="1312121" y="660583"/>
                  </a:lnTo>
                  <a:lnTo>
                    <a:pt x="1307901" y="662553"/>
                  </a:lnTo>
                  <a:lnTo>
                    <a:pt x="1301559" y="665514"/>
                  </a:lnTo>
                  <a:lnTo>
                    <a:pt x="1300965" y="666717"/>
                  </a:lnTo>
                  <a:lnTo>
                    <a:pt x="1300933" y="668181"/>
                  </a:lnTo>
                  <a:lnTo>
                    <a:pt x="1300199" y="669460"/>
                  </a:lnTo>
                  <a:lnTo>
                    <a:pt x="1298785" y="669925"/>
                  </a:lnTo>
                  <a:lnTo>
                    <a:pt x="1296734" y="668817"/>
                  </a:lnTo>
                  <a:lnTo>
                    <a:pt x="1294872" y="667470"/>
                  </a:lnTo>
                  <a:lnTo>
                    <a:pt x="1290967" y="666504"/>
                  </a:lnTo>
                  <a:lnTo>
                    <a:pt x="1285173" y="666275"/>
                  </a:lnTo>
                  <a:lnTo>
                    <a:pt x="1281640" y="666743"/>
                  </a:lnTo>
                  <a:lnTo>
                    <a:pt x="1279203" y="667476"/>
                  </a:lnTo>
                  <a:lnTo>
                    <a:pt x="1274421" y="670443"/>
                  </a:lnTo>
                  <a:lnTo>
                    <a:pt x="1272681" y="671032"/>
                  </a:lnTo>
                  <a:lnTo>
                    <a:pt x="1271712" y="670844"/>
                  </a:lnTo>
                  <a:lnTo>
                    <a:pt x="1271437" y="669412"/>
                  </a:lnTo>
                  <a:lnTo>
                    <a:pt x="1270468" y="668391"/>
                  </a:lnTo>
                  <a:lnTo>
                    <a:pt x="1269332" y="666864"/>
                  </a:lnTo>
                  <a:lnTo>
                    <a:pt x="1269882" y="663857"/>
                  </a:lnTo>
                  <a:lnTo>
                    <a:pt x="1272473" y="660976"/>
                  </a:lnTo>
                  <a:lnTo>
                    <a:pt x="1276750" y="659405"/>
                  </a:lnTo>
                  <a:lnTo>
                    <a:pt x="1280196" y="657716"/>
                  </a:lnTo>
                  <a:lnTo>
                    <a:pt x="1281209" y="655872"/>
                  </a:lnTo>
                  <a:lnTo>
                    <a:pt x="1281122" y="654595"/>
                  </a:lnTo>
                  <a:lnTo>
                    <a:pt x="1279851" y="654012"/>
                  </a:lnTo>
                  <a:lnTo>
                    <a:pt x="1278513" y="653904"/>
                  </a:lnTo>
                  <a:lnTo>
                    <a:pt x="1277738" y="654524"/>
                  </a:lnTo>
                  <a:lnTo>
                    <a:pt x="1275409" y="655785"/>
                  </a:lnTo>
                  <a:lnTo>
                    <a:pt x="1271955" y="656793"/>
                  </a:lnTo>
                  <a:lnTo>
                    <a:pt x="1269078" y="656993"/>
                  </a:lnTo>
                  <a:lnTo>
                    <a:pt x="1267788" y="656932"/>
                  </a:lnTo>
                  <a:lnTo>
                    <a:pt x="1264733" y="656298"/>
                  </a:lnTo>
                  <a:lnTo>
                    <a:pt x="1259061" y="652801"/>
                  </a:lnTo>
                  <a:lnTo>
                    <a:pt x="1254279" y="652326"/>
                  </a:lnTo>
                  <a:lnTo>
                    <a:pt x="1250998" y="652054"/>
                  </a:lnTo>
                  <a:lnTo>
                    <a:pt x="1249904" y="652407"/>
                  </a:lnTo>
                  <a:lnTo>
                    <a:pt x="1249394" y="653267"/>
                  </a:lnTo>
                  <a:lnTo>
                    <a:pt x="1249708" y="654205"/>
                  </a:lnTo>
                  <a:lnTo>
                    <a:pt x="1250361" y="655129"/>
                  </a:lnTo>
                  <a:lnTo>
                    <a:pt x="1249994" y="655878"/>
                  </a:lnTo>
                  <a:lnTo>
                    <a:pt x="1248455" y="656436"/>
                  </a:lnTo>
                  <a:lnTo>
                    <a:pt x="1246148" y="657373"/>
                  </a:lnTo>
                  <a:lnTo>
                    <a:pt x="1244974" y="656749"/>
                  </a:lnTo>
                  <a:lnTo>
                    <a:pt x="1244386" y="654283"/>
                  </a:lnTo>
                  <a:lnTo>
                    <a:pt x="1244505" y="652366"/>
                  </a:lnTo>
                  <a:lnTo>
                    <a:pt x="1242907" y="650752"/>
                  </a:lnTo>
                  <a:lnTo>
                    <a:pt x="1241239" y="648247"/>
                  </a:lnTo>
                  <a:lnTo>
                    <a:pt x="1238943" y="646768"/>
                  </a:lnTo>
                  <a:lnTo>
                    <a:pt x="1236714" y="647243"/>
                  </a:lnTo>
                  <a:lnTo>
                    <a:pt x="1235615" y="649365"/>
                  </a:lnTo>
                  <a:lnTo>
                    <a:pt x="1233926" y="650083"/>
                  </a:lnTo>
                  <a:lnTo>
                    <a:pt x="1230690" y="649646"/>
                  </a:lnTo>
                  <a:lnTo>
                    <a:pt x="1224880" y="650847"/>
                  </a:lnTo>
                  <a:lnTo>
                    <a:pt x="1215465" y="651391"/>
                  </a:lnTo>
                  <a:lnTo>
                    <a:pt x="1208742" y="649902"/>
                  </a:lnTo>
                  <a:lnTo>
                    <a:pt x="1207625" y="648568"/>
                  </a:lnTo>
                  <a:lnTo>
                    <a:pt x="1210372" y="645706"/>
                  </a:lnTo>
                  <a:lnTo>
                    <a:pt x="1210583" y="643181"/>
                  </a:lnTo>
                  <a:lnTo>
                    <a:pt x="1210567" y="640882"/>
                  </a:lnTo>
                  <a:lnTo>
                    <a:pt x="1211295" y="639205"/>
                  </a:lnTo>
                  <a:lnTo>
                    <a:pt x="1209657" y="636007"/>
                  </a:lnTo>
                  <a:lnTo>
                    <a:pt x="1205941" y="629501"/>
                  </a:lnTo>
                  <a:lnTo>
                    <a:pt x="1203685" y="624596"/>
                  </a:lnTo>
                  <a:lnTo>
                    <a:pt x="1200374" y="620916"/>
                  </a:lnTo>
                  <a:lnTo>
                    <a:pt x="1198930" y="619699"/>
                  </a:lnTo>
                  <a:lnTo>
                    <a:pt x="1191973" y="620329"/>
                  </a:lnTo>
                  <a:lnTo>
                    <a:pt x="1190062" y="621136"/>
                  </a:lnTo>
                  <a:lnTo>
                    <a:pt x="1188800" y="622267"/>
                  </a:lnTo>
                  <a:lnTo>
                    <a:pt x="1186640" y="623059"/>
                  </a:lnTo>
                  <a:lnTo>
                    <a:pt x="1183575" y="623643"/>
                  </a:lnTo>
                  <a:lnTo>
                    <a:pt x="1180949" y="623248"/>
                  </a:lnTo>
                  <a:lnTo>
                    <a:pt x="1178029" y="622631"/>
                  </a:lnTo>
                  <a:lnTo>
                    <a:pt x="1174947" y="621344"/>
                  </a:lnTo>
                  <a:lnTo>
                    <a:pt x="1171356" y="619638"/>
                  </a:lnTo>
                  <a:lnTo>
                    <a:pt x="1164531" y="618270"/>
                  </a:lnTo>
                  <a:lnTo>
                    <a:pt x="1157725" y="617838"/>
                  </a:lnTo>
                  <a:lnTo>
                    <a:pt x="1150271" y="617366"/>
                  </a:lnTo>
                  <a:lnTo>
                    <a:pt x="1146560" y="618230"/>
                  </a:lnTo>
                  <a:lnTo>
                    <a:pt x="1142966" y="619607"/>
                  </a:lnTo>
                  <a:lnTo>
                    <a:pt x="1137768" y="622472"/>
                  </a:lnTo>
                  <a:lnTo>
                    <a:pt x="1135383" y="622759"/>
                  </a:lnTo>
                  <a:lnTo>
                    <a:pt x="1131610" y="622978"/>
                  </a:lnTo>
                  <a:lnTo>
                    <a:pt x="1128965" y="623685"/>
                  </a:lnTo>
                  <a:lnTo>
                    <a:pt x="1129492" y="624948"/>
                  </a:lnTo>
                  <a:lnTo>
                    <a:pt x="1130010" y="626683"/>
                  </a:lnTo>
                  <a:lnTo>
                    <a:pt x="1129052" y="628049"/>
                  </a:lnTo>
                  <a:lnTo>
                    <a:pt x="1127573" y="628776"/>
                  </a:lnTo>
                  <a:lnTo>
                    <a:pt x="1125306" y="629250"/>
                  </a:lnTo>
                  <a:lnTo>
                    <a:pt x="1121606" y="629411"/>
                  </a:lnTo>
                  <a:lnTo>
                    <a:pt x="1118565" y="629692"/>
                  </a:lnTo>
                  <a:lnTo>
                    <a:pt x="1114792" y="631658"/>
                  </a:lnTo>
                  <a:lnTo>
                    <a:pt x="1109025" y="632153"/>
                  </a:lnTo>
                  <a:lnTo>
                    <a:pt x="1102743" y="632863"/>
                  </a:lnTo>
                  <a:lnTo>
                    <a:pt x="1098349" y="633986"/>
                  </a:lnTo>
                  <a:lnTo>
                    <a:pt x="1088848" y="635375"/>
                  </a:lnTo>
                  <a:lnTo>
                    <a:pt x="1083345" y="635996"/>
                  </a:lnTo>
                  <a:lnTo>
                    <a:pt x="1074151" y="637324"/>
                  </a:lnTo>
                  <a:lnTo>
                    <a:pt x="1066746" y="637541"/>
                  </a:lnTo>
                  <a:lnTo>
                    <a:pt x="1065628" y="636607"/>
                  </a:lnTo>
                  <a:lnTo>
                    <a:pt x="1059924" y="638669"/>
                  </a:lnTo>
                  <a:lnTo>
                    <a:pt x="1053544" y="638542"/>
                  </a:lnTo>
                  <a:lnTo>
                    <a:pt x="1052367" y="639371"/>
                  </a:lnTo>
                  <a:lnTo>
                    <a:pt x="1050813" y="640168"/>
                  </a:lnTo>
                  <a:lnTo>
                    <a:pt x="1049094" y="640524"/>
                  </a:lnTo>
                  <a:lnTo>
                    <a:pt x="1046924" y="641505"/>
                  </a:lnTo>
                  <a:lnTo>
                    <a:pt x="1045675" y="643577"/>
                  </a:lnTo>
                  <a:lnTo>
                    <a:pt x="1044725" y="645696"/>
                  </a:lnTo>
                  <a:lnTo>
                    <a:pt x="1042806" y="646366"/>
                  </a:lnTo>
                  <a:lnTo>
                    <a:pt x="1040237" y="645576"/>
                  </a:lnTo>
                  <a:lnTo>
                    <a:pt x="1038340" y="644806"/>
                  </a:lnTo>
                  <a:lnTo>
                    <a:pt x="1035094" y="645582"/>
                  </a:lnTo>
                  <a:lnTo>
                    <a:pt x="1030689" y="646032"/>
                  </a:lnTo>
                  <a:lnTo>
                    <a:pt x="1027241" y="645758"/>
                  </a:lnTo>
                  <a:lnTo>
                    <a:pt x="1025476" y="645150"/>
                  </a:lnTo>
                  <a:lnTo>
                    <a:pt x="1018241" y="646166"/>
                  </a:lnTo>
                  <a:lnTo>
                    <a:pt x="1014468" y="647395"/>
                  </a:lnTo>
                  <a:lnTo>
                    <a:pt x="1013764" y="648036"/>
                  </a:lnTo>
                  <a:lnTo>
                    <a:pt x="1012838" y="648386"/>
                  </a:lnTo>
                  <a:lnTo>
                    <a:pt x="1008504" y="649232"/>
                  </a:lnTo>
                  <a:lnTo>
                    <a:pt x="1005026" y="648995"/>
                  </a:lnTo>
                  <a:lnTo>
                    <a:pt x="1004478" y="649045"/>
                  </a:lnTo>
                  <a:lnTo>
                    <a:pt x="1001180" y="649634"/>
                  </a:lnTo>
                  <a:lnTo>
                    <a:pt x="996527" y="650704"/>
                  </a:lnTo>
                  <a:lnTo>
                    <a:pt x="993184" y="651056"/>
                  </a:lnTo>
                  <a:lnTo>
                    <a:pt x="990383" y="651040"/>
                  </a:lnTo>
                  <a:lnTo>
                    <a:pt x="988594" y="651918"/>
                  </a:lnTo>
                  <a:lnTo>
                    <a:pt x="987139" y="652859"/>
                  </a:lnTo>
                  <a:lnTo>
                    <a:pt x="974947" y="653852"/>
                  </a:lnTo>
                  <a:lnTo>
                    <a:pt x="973719" y="654538"/>
                  </a:lnTo>
                  <a:lnTo>
                    <a:pt x="971252" y="655402"/>
                  </a:lnTo>
                  <a:lnTo>
                    <a:pt x="958574" y="655693"/>
                  </a:lnTo>
                  <a:lnTo>
                    <a:pt x="957527" y="656321"/>
                  </a:lnTo>
                  <a:lnTo>
                    <a:pt x="957066" y="657027"/>
                  </a:lnTo>
                  <a:lnTo>
                    <a:pt x="955492" y="657245"/>
                  </a:lnTo>
                  <a:lnTo>
                    <a:pt x="946357" y="655907"/>
                  </a:lnTo>
                  <a:lnTo>
                    <a:pt x="939049" y="654405"/>
                  </a:lnTo>
                  <a:lnTo>
                    <a:pt x="936213" y="655228"/>
                  </a:lnTo>
                  <a:lnTo>
                    <a:pt x="933801" y="656766"/>
                  </a:lnTo>
                  <a:lnTo>
                    <a:pt x="932956" y="659014"/>
                  </a:lnTo>
                  <a:lnTo>
                    <a:pt x="932956" y="660934"/>
                  </a:lnTo>
                  <a:lnTo>
                    <a:pt x="932956" y="662579"/>
                  </a:lnTo>
                  <a:lnTo>
                    <a:pt x="931860" y="663768"/>
                  </a:lnTo>
                  <a:lnTo>
                    <a:pt x="929429" y="665233"/>
                  </a:lnTo>
                  <a:lnTo>
                    <a:pt x="929262" y="666219"/>
                  </a:lnTo>
                  <a:lnTo>
                    <a:pt x="932551" y="667287"/>
                  </a:lnTo>
                  <a:lnTo>
                    <a:pt x="936680" y="668175"/>
                  </a:lnTo>
                  <a:lnTo>
                    <a:pt x="939117" y="667782"/>
                  </a:lnTo>
                  <a:lnTo>
                    <a:pt x="941157" y="667177"/>
                  </a:lnTo>
                  <a:lnTo>
                    <a:pt x="942930" y="667365"/>
                  </a:lnTo>
                  <a:lnTo>
                    <a:pt x="944174" y="668077"/>
                  </a:lnTo>
                  <a:lnTo>
                    <a:pt x="944611" y="668940"/>
                  </a:lnTo>
                  <a:lnTo>
                    <a:pt x="944379" y="669540"/>
                  </a:lnTo>
                  <a:lnTo>
                    <a:pt x="943605" y="670007"/>
                  </a:lnTo>
                  <a:lnTo>
                    <a:pt x="940909" y="670804"/>
                  </a:lnTo>
                  <a:lnTo>
                    <a:pt x="938440" y="670530"/>
                  </a:lnTo>
                  <a:lnTo>
                    <a:pt x="936154" y="671078"/>
                  </a:lnTo>
                  <a:lnTo>
                    <a:pt x="934966" y="672175"/>
                  </a:lnTo>
                  <a:lnTo>
                    <a:pt x="934327" y="674094"/>
                  </a:lnTo>
                  <a:lnTo>
                    <a:pt x="935333" y="675465"/>
                  </a:lnTo>
                  <a:lnTo>
                    <a:pt x="938421" y="675795"/>
                  </a:lnTo>
                  <a:lnTo>
                    <a:pt x="941899" y="676785"/>
                  </a:lnTo>
                  <a:lnTo>
                    <a:pt x="945750" y="677253"/>
                  </a:lnTo>
                  <a:lnTo>
                    <a:pt x="948063" y="677087"/>
                  </a:lnTo>
                  <a:lnTo>
                    <a:pt x="951002" y="678594"/>
                  </a:lnTo>
                  <a:lnTo>
                    <a:pt x="957867" y="680420"/>
                  </a:lnTo>
                  <a:lnTo>
                    <a:pt x="959702" y="681813"/>
                  </a:lnTo>
                  <a:lnTo>
                    <a:pt x="959748" y="683250"/>
                  </a:lnTo>
                  <a:lnTo>
                    <a:pt x="958488" y="684337"/>
                  </a:lnTo>
                  <a:lnTo>
                    <a:pt x="956750" y="684955"/>
                  </a:lnTo>
                  <a:lnTo>
                    <a:pt x="954383" y="684619"/>
                  </a:lnTo>
                  <a:lnTo>
                    <a:pt x="949706" y="684246"/>
                  </a:lnTo>
                  <a:lnTo>
                    <a:pt x="944573" y="683994"/>
                  </a:lnTo>
                  <a:lnTo>
                    <a:pt x="940903" y="683511"/>
                  </a:lnTo>
                  <a:lnTo>
                    <a:pt x="935547" y="683702"/>
                  </a:lnTo>
                  <a:lnTo>
                    <a:pt x="931140" y="684161"/>
                  </a:lnTo>
                  <a:lnTo>
                    <a:pt x="930009" y="685242"/>
                  </a:lnTo>
                  <a:lnTo>
                    <a:pt x="928301" y="687265"/>
                  </a:lnTo>
                  <a:lnTo>
                    <a:pt x="926879" y="688390"/>
                  </a:lnTo>
                  <a:lnTo>
                    <a:pt x="924366" y="690455"/>
                  </a:lnTo>
                  <a:lnTo>
                    <a:pt x="923594" y="692360"/>
                  </a:lnTo>
                  <a:lnTo>
                    <a:pt x="924890" y="695288"/>
                  </a:lnTo>
                  <a:lnTo>
                    <a:pt x="929262" y="700125"/>
                  </a:lnTo>
                  <a:lnTo>
                    <a:pt x="929677" y="701725"/>
                  </a:lnTo>
                  <a:lnTo>
                    <a:pt x="928104" y="703281"/>
                  </a:lnTo>
                  <a:lnTo>
                    <a:pt x="925087" y="704584"/>
                  </a:lnTo>
                  <a:lnTo>
                    <a:pt x="920718" y="706866"/>
                  </a:lnTo>
                  <a:lnTo>
                    <a:pt x="915992" y="706990"/>
                  </a:lnTo>
                  <a:lnTo>
                    <a:pt x="913952" y="707564"/>
                  </a:lnTo>
                  <a:lnTo>
                    <a:pt x="908652" y="710357"/>
                  </a:lnTo>
                  <a:lnTo>
                    <a:pt x="904005" y="711685"/>
                  </a:lnTo>
                  <a:lnTo>
                    <a:pt x="903031" y="712879"/>
                  </a:lnTo>
                  <a:lnTo>
                    <a:pt x="904059" y="714057"/>
                  </a:lnTo>
                  <a:lnTo>
                    <a:pt x="909942" y="715604"/>
                  </a:lnTo>
                  <a:lnTo>
                    <a:pt x="912902" y="717307"/>
                  </a:lnTo>
                  <a:lnTo>
                    <a:pt x="913755" y="719216"/>
                  </a:lnTo>
                  <a:lnTo>
                    <a:pt x="915037" y="720674"/>
                  </a:lnTo>
                  <a:lnTo>
                    <a:pt x="919614" y="721620"/>
                  </a:lnTo>
                  <a:lnTo>
                    <a:pt x="929097" y="723827"/>
                  </a:lnTo>
                  <a:lnTo>
                    <a:pt x="929645" y="724058"/>
                  </a:lnTo>
                  <a:lnTo>
                    <a:pt x="930238" y="725062"/>
                  </a:lnTo>
                  <a:lnTo>
                    <a:pt x="939862" y="726457"/>
                  </a:lnTo>
                  <a:lnTo>
                    <a:pt x="941195" y="727207"/>
                  </a:lnTo>
                  <a:lnTo>
                    <a:pt x="945156" y="729698"/>
                  </a:lnTo>
                  <a:lnTo>
                    <a:pt x="945996" y="732321"/>
                  </a:lnTo>
                  <a:lnTo>
                    <a:pt x="943983" y="734882"/>
                  </a:lnTo>
                  <a:lnTo>
                    <a:pt x="942679" y="738938"/>
                  </a:lnTo>
                  <a:lnTo>
                    <a:pt x="940590" y="742508"/>
                  </a:lnTo>
                  <a:lnTo>
                    <a:pt x="936097" y="744891"/>
                  </a:lnTo>
                  <a:lnTo>
                    <a:pt x="928233" y="747083"/>
                  </a:lnTo>
                  <a:lnTo>
                    <a:pt x="919824" y="747961"/>
                  </a:lnTo>
                  <a:lnTo>
                    <a:pt x="916246" y="747810"/>
                  </a:lnTo>
                  <a:lnTo>
                    <a:pt x="913933" y="747535"/>
                  </a:lnTo>
                  <a:lnTo>
                    <a:pt x="910155" y="746844"/>
                  </a:lnTo>
                  <a:lnTo>
                    <a:pt x="907354" y="745030"/>
                  </a:lnTo>
                  <a:lnTo>
                    <a:pt x="905292" y="743250"/>
                  </a:lnTo>
                  <a:lnTo>
                    <a:pt x="903813" y="742805"/>
                  </a:lnTo>
                  <a:lnTo>
                    <a:pt x="902340" y="743098"/>
                  </a:lnTo>
                  <a:lnTo>
                    <a:pt x="900956" y="744215"/>
                  </a:lnTo>
                  <a:lnTo>
                    <a:pt x="899094" y="747230"/>
                  </a:lnTo>
                  <a:lnTo>
                    <a:pt x="897010" y="750218"/>
                  </a:lnTo>
                  <a:lnTo>
                    <a:pt x="895318" y="751271"/>
                  </a:lnTo>
                  <a:lnTo>
                    <a:pt x="889014" y="752682"/>
                  </a:lnTo>
                  <a:lnTo>
                    <a:pt x="888318" y="752179"/>
                  </a:lnTo>
                  <a:lnTo>
                    <a:pt x="889038" y="750197"/>
                  </a:lnTo>
                  <a:lnTo>
                    <a:pt x="888242" y="749603"/>
                  </a:lnTo>
                  <a:lnTo>
                    <a:pt x="887060" y="749158"/>
                  </a:lnTo>
                  <a:lnTo>
                    <a:pt x="879283" y="748398"/>
                  </a:lnTo>
                  <a:lnTo>
                    <a:pt x="876339" y="747837"/>
                  </a:lnTo>
                  <a:lnTo>
                    <a:pt x="874142" y="747618"/>
                  </a:lnTo>
                  <a:lnTo>
                    <a:pt x="871346" y="747112"/>
                  </a:lnTo>
                  <a:lnTo>
                    <a:pt x="869422" y="745930"/>
                  </a:lnTo>
                  <a:lnTo>
                    <a:pt x="865291" y="742307"/>
                  </a:lnTo>
                  <a:lnTo>
                    <a:pt x="862055" y="739468"/>
                  </a:lnTo>
                  <a:lnTo>
                    <a:pt x="856852" y="736905"/>
                  </a:lnTo>
                  <a:lnTo>
                    <a:pt x="852135" y="736409"/>
                  </a:lnTo>
                  <a:lnTo>
                    <a:pt x="851754" y="736671"/>
                  </a:lnTo>
                  <a:lnTo>
                    <a:pt x="848173" y="736766"/>
                  </a:lnTo>
                  <a:lnTo>
                    <a:pt x="842474" y="736136"/>
                  </a:lnTo>
                  <a:lnTo>
                    <a:pt x="842198" y="736208"/>
                  </a:lnTo>
                  <a:lnTo>
                    <a:pt x="840428" y="737373"/>
                  </a:lnTo>
                  <a:lnTo>
                    <a:pt x="839106" y="739194"/>
                  </a:lnTo>
                  <a:lnTo>
                    <a:pt x="837360" y="740737"/>
                  </a:lnTo>
                  <a:lnTo>
                    <a:pt x="834707" y="741554"/>
                  </a:lnTo>
                  <a:lnTo>
                    <a:pt x="831512" y="741739"/>
                  </a:lnTo>
                  <a:lnTo>
                    <a:pt x="827928" y="740146"/>
                  </a:lnTo>
                  <a:lnTo>
                    <a:pt x="824239" y="737672"/>
                  </a:lnTo>
                  <a:lnTo>
                    <a:pt x="819616" y="736867"/>
                  </a:lnTo>
                  <a:lnTo>
                    <a:pt x="815137" y="737409"/>
                  </a:lnTo>
                  <a:lnTo>
                    <a:pt x="813498" y="737795"/>
                  </a:lnTo>
                  <a:lnTo>
                    <a:pt x="808797" y="739197"/>
                  </a:lnTo>
                  <a:lnTo>
                    <a:pt x="807324" y="738544"/>
                  </a:lnTo>
                  <a:lnTo>
                    <a:pt x="805238" y="738128"/>
                  </a:lnTo>
                  <a:lnTo>
                    <a:pt x="800656" y="740434"/>
                  </a:lnTo>
                  <a:lnTo>
                    <a:pt x="795636" y="742962"/>
                  </a:lnTo>
                  <a:lnTo>
                    <a:pt x="794546" y="744851"/>
                  </a:lnTo>
                  <a:lnTo>
                    <a:pt x="793032" y="746585"/>
                  </a:lnTo>
                  <a:lnTo>
                    <a:pt x="789702" y="748236"/>
                  </a:lnTo>
                  <a:lnTo>
                    <a:pt x="786067" y="749665"/>
                  </a:lnTo>
                  <a:lnTo>
                    <a:pt x="782988" y="750195"/>
                  </a:lnTo>
                  <a:lnTo>
                    <a:pt x="779010" y="749672"/>
                  </a:lnTo>
                  <a:lnTo>
                    <a:pt x="774004" y="747918"/>
                  </a:lnTo>
                  <a:lnTo>
                    <a:pt x="769419" y="745722"/>
                  </a:lnTo>
                  <a:lnTo>
                    <a:pt x="764435" y="742267"/>
                  </a:lnTo>
                  <a:lnTo>
                    <a:pt x="760376" y="740289"/>
                  </a:lnTo>
                  <a:lnTo>
                    <a:pt x="756484" y="738721"/>
                  </a:lnTo>
                  <a:lnTo>
                    <a:pt x="754121" y="738348"/>
                  </a:lnTo>
                  <a:lnTo>
                    <a:pt x="752223" y="738938"/>
                  </a:lnTo>
                  <a:lnTo>
                    <a:pt x="751481" y="740159"/>
                  </a:lnTo>
                  <a:lnTo>
                    <a:pt x="752021" y="741120"/>
                  </a:lnTo>
                  <a:lnTo>
                    <a:pt x="753144" y="741987"/>
                  </a:lnTo>
                  <a:lnTo>
                    <a:pt x="754018" y="744719"/>
                  </a:lnTo>
                  <a:lnTo>
                    <a:pt x="754353" y="748059"/>
                  </a:lnTo>
                  <a:lnTo>
                    <a:pt x="753969" y="749954"/>
                  </a:lnTo>
                  <a:lnTo>
                    <a:pt x="752866" y="751084"/>
                  </a:lnTo>
                  <a:lnTo>
                    <a:pt x="751735" y="751496"/>
                  </a:lnTo>
                  <a:lnTo>
                    <a:pt x="750688" y="751348"/>
                  </a:lnTo>
                  <a:lnTo>
                    <a:pt x="749419" y="750170"/>
                  </a:lnTo>
                  <a:lnTo>
                    <a:pt x="748642" y="747679"/>
                  </a:lnTo>
                  <a:lnTo>
                    <a:pt x="748038" y="744739"/>
                  </a:lnTo>
                  <a:lnTo>
                    <a:pt x="744621" y="741043"/>
                  </a:lnTo>
                  <a:lnTo>
                    <a:pt x="741672" y="738787"/>
                  </a:lnTo>
                  <a:lnTo>
                    <a:pt x="740252" y="737541"/>
                  </a:lnTo>
                  <a:lnTo>
                    <a:pt x="737537" y="735485"/>
                  </a:lnTo>
                  <a:lnTo>
                    <a:pt x="735198" y="734214"/>
                  </a:lnTo>
                  <a:lnTo>
                    <a:pt x="730213" y="732762"/>
                  </a:lnTo>
                  <a:lnTo>
                    <a:pt x="727771" y="731710"/>
                  </a:lnTo>
                  <a:lnTo>
                    <a:pt x="723532" y="727627"/>
                  </a:lnTo>
                  <a:lnTo>
                    <a:pt x="721154" y="726384"/>
                  </a:lnTo>
                  <a:lnTo>
                    <a:pt x="718099" y="725338"/>
                  </a:lnTo>
                  <a:lnTo>
                    <a:pt x="715590" y="725028"/>
                  </a:lnTo>
                  <a:lnTo>
                    <a:pt x="715039" y="725267"/>
                  </a:lnTo>
                  <a:lnTo>
                    <a:pt x="709817" y="725854"/>
                  </a:lnTo>
                  <a:lnTo>
                    <a:pt x="706066" y="725765"/>
                  </a:lnTo>
                  <a:lnTo>
                    <a:pt x="703796" y="725001"/>
                  </a:lnTo>
                  <a:lnTo>
                    <a:pt x="701435" y="724909"/>
                  </a:lnTo>
                  <a:lnTo>
                    <a:pt x="701244" y="724902"/>
                  </a:lnTo>
                  <a:lnTo>
                    <a:pt x="698674" y="725417"/>
                  </a:lnTo>
                  <a:lnTo>
                    <a:pt x="698194" y="725383"/>
                  </a:lnTo>
                  <a:lnTo>
                    <a:pt x="696907" y="725359"/>
                  </a:lnTo>
                  <a:lnTo>
                    <a:pt x="694834" y="724515"/>
                  </a:lnTo>
                  <a:lnTo>
                    <a:pt x="692813" y="722247"/>
                  </a:lnTo>
                  <a:lnTo>
                    <a:pt x="690271" y="719841"/>
                  </a:lnTo>
                  <a:lnTo>
                    <a:pt x="687178" y="719065"/>
                  </a:lnTo>
                  <a:lnTo>
                    <a:pt x="681320" y="720079"/>
                  </a:lnTo>
                  <a:lnTo>
                    <a:pt x="674916" y="723352"/>
                  </a:lnTo>
                  <a:lnTo>
                    <a:pt x="670320" y="725294"/>
                  </a:lnTo>
                  <a:lnTo>
                    <a:pt x="666572" y="725348"/>
                  </a:lnTo>
                  <a:lnTo>
                    <a:pt x="664432" y="725645"/>
                  </a:lnTo>
                  <a:lnTo>
                    <a:pt x="663009" y="725533"/>
                  </a:lnTo>
                  <a:lnTo>
                    <a:pt x="661808" y="724923"/>
                  </a:lnTo>
                  <a:lnTo>
                    <a:pt x="661522" y="723741"/>
                  </a:lnTo>
                  <a:lnTo>
                    <a:pt x="660948" y="722240"/>
                  </a:lnTo>
                  <a:lnTo>
                    <a:pt x="658006" y="720776"/>
                  </a:lnTo>
                  <a:lnTo>
                    <a:pt x="653983" y="719832"/>
                  </a:lnTo>
                  <a:lnTo>
                    <a:pt x="650240" y="718794"/>
                  </a:lnTo>
                  <a:lnTo>
                    <a:pt x="647795" y="718518"/>
                  </a:lnTo>
                  <a:lnTo>
                    <a:pt x="646750" y="720011"/>
                  </a:lnTo>
                  <a:lnTo>
                    <a:pt x="643649" y="722387"/>
                  </a:lnTo>
                  <a:lnTo>
                    <a:pt x="640122" y="724696"/>
                  </a:lnTo>
                  <a:lnTo>
                    <a:pt x="635629" y="728451"/>
                  </a:lnTo>
                  <a:lnTo>
                    <a:pt x="634401" y="729782"/>
                  </a:lnTo>
                  <a:lnTo>
                    <a:pt x="632677" y="730668"/>
                  </a:lnTo>
                  <a:lnTo>
                    <a:pt x="628753" y="731633"/>
                  </a:lnTo>
                  <a:lnTo>
                    <a:pt x="623985" y="733220"/>
                  </a:lnTo>
                  <a:lnTo>
                    <a:pt x="620943" y="735024"/>
                  </a:lnTo>
                  <a:lnTo>
                    <a:pt x="616633" y="735841"/>
                  </a:lnTo>
                  <a:lnTo>
                    <a:pt x="611984" y="736358"/>
                  </a:lnTo>
                  <a:lnTo>
                    <a:pt x="609954" y="737922"/>
                  </a:lnTo>
                  <a:lnTo>
                    <a:pt x="608708" y="740474"/>
                  </a:lnTo>
                  <a:lnTo>
                    <a:pt x="607159" y="742766"/>
                  </a:lnTo>
                  <a:lnTo>
                    <a:pt x="599843" y="746238"/>
                  </a:lnTo>
                  <a:lnTo>
                    <a:pt x="595838" y="748490"/>
                  </a:lnTo>
                  <a:lnTo>
                    <a:pt x="592926" y="749685"/>
                  </a:lnTo>
                  <a:lnTo>
                    <a:pt x="590891" y="749532"/>
                  </a:lnTo>
                  <a:lnTo>
                    <a:pt x="588692" y="749173"/>
                  </a:lnTo>
                  <a:lnTo>
                    <a:pt x="587861" y="749371"/>
                  </a:lnTo>
                  <a:lnTo>
                    <a:pt x="588991" y="751094"/>
                  </a:lnTo>
                  <a:lnTo>
                    <a:pt x="589944" y="756526"/>
                  </a:lnTo>
                  <a:lnTo>
                    <a:pt x="591296" y="759989"/>
                  </a:lnTo>
                  <a:lnTo>
                    <a:pt x="592273" y="761979"/>
                  </a:lnTo>
                  <a:lnTo>
                    <a:pt x="593190" y="763543"/>
                  </a:lnTo>
                  <a:lnTo>
                    <a:pt x="593889" y="765939"/>
                  </a:lnTo>
                  <a:lnTo>
                    <a:pt x="592977" y="767341"/>
                  </a:lnTo>
                  <a:lnTo>
                    <a:pt x="591561" y="768283"/>
                  </a:lnTo>
                  <a:lnTo>
                    <a:pt x="587167" y="769764"/>
                  </a:lnTo>
                  <a:lnTo>
                    <a:pt x="582588" y="771041"/>
                  </a:lnTo>
                  <a:lnTo>
                    <a:pt x="579843" y="770219"/>
                  </a:lnTo>
                  <a:lnTo>
                    <a:pt x="576799" y="768183"/>
                  </a:lnTo>
                  <a:lnTo>
                    <a:pt x="575598" y="767131"/>
                  </a:lnTo>
                  <a:lnTo>
                    <a:pt x="572265" y="763715"/>
                  </a:lnTo>
                  <a:lnTo>
                    <a:pt x="566431" y="758500"/>
                  </a:lnTo>
                  <a:lnTo>
                    <a:pt x="562456" y="755857"/>
                  </a:lnTo>
                  <a:lnTo>
                    <a:pt x="559522" y="754873"/>
                  </a:lnTo>
                  <a:lnTo>
                    <a:pt x="556870" y="755173"/>
                  </a:lnTo>
                  <a:lnTo>
                    <a:pt x="554813" y="756410"/>
                  </a:lnTo>
                  <a:lnTo>
                    <a:pt x="553353" y="757511"/>
                  </a:lnTo>
                  <a:lnTo>
                    <a:pt x="551974" y="758743"/>
                  </a:lnTo>
                  <a:lnTo>
                    <a:pt x="551097" y="760292"/>
                  </a:lnTo>
                  <a:lnTo>
                    <a:pt x="551178" y="762427"/>
                  </a:lnTo>
                  <a:lnTo>
                    <a:pt x="551111" y="764686"/>
                  </a:lnTo>
                  <a:lnTo>
                    <a:pt x="549815" y="766278"/>
                  </a:lnTo>
                  <a:lnTo>
                    <a:pt x="546534" y="767986"/>
                  </a:lnTo>
                  <a:lnTo>
                    <a:pt x="542732" y="770372"/>
                  </a:lnTo>
                  <a:lnTo>
                    <a:pt x="539901" y="774676"/>
                  </a:lnTo>
                  <a:lnTo>
                    <a:pt x="538066" y="780057"/>
                  </a:lnTo>
                  <a:lnTo>
                    <a:pt x="537483" y="783792"/>
                  </a:lnTo>
                  <a:lnTo>
                    <a:pt x="538889" y="785539"/>
                  </a:lnTo>
                  <a:lnTo>
                    <a:pt x="541666" y="786956"/>
                  </a:lnTo>
                  <a:lnTo>
                    <a:pt x="543455" y="788412"/>
                  </a:lnTo>
                  <a:lnTo>
                    <a:pt x="543819" y="789783"/>
                  </a:lnTo>
                  <a:lnTo>
                    <a:pt x="543347" y="791219"/>
                  </a:lnTo>
                  <a:lnTo>
                    <a:pt x="541908" y="792877"/>
                  </a:lnTo>
                  <a:lnTo>
                    <a:pt x="538889" y="794775"/>
                  </a:lnTo>
                  <a:lnTo>
                    <a:pt x="534735" y="799309"/>
                  </a:lnTo>
                  <a:lnTo>
                    <a:pt x="532153" y="805712"/>
                  </a:lnTo>
                  <a:lnTo>
                    <a:pt x="533583" y="810178"/>
                  </a:lnTo>
                  <a:lnTo>
                    <a:pt x="538894" y="812628"/>
                  </a:lnTo>
                  <a:lnTo>
                    <a:pt x="543072" y="813709"/>
                  </a:lnTo>
                  <a:lnTo>
                    <a:pt x="544739" y="815146"/>
                  </a:lnTo>
                  <a:lnTo>
                    <a:pt x="546242" y="818060"/>
                  </a:lnTo>
                  <a:lnTo>
                    <a:pt x="546035" y="821014"/>
                  </a:lnTo>
                  <a:lnTo>
                    <a:pt x="545530" y="823015"/>
                  </a:lnTo>
                  <a:lnTo>
                    <a:pt x="546566" y="824976"/>
                  </a:lnTo>
                  <a:lnTo>
                    <a:pt x="548536" y="827305"/>
                  </a:lnTo>
                  <a:lnTo>
                    <a:pt x="551033" y="828730"/>
                  </a:lnTo>
                  <a:lnTo>
                    <a:pt x="553656" y="827963"/>
                  </a:lnTo>
                  <a:lnTo>
                    <a:pt x="556271" y="826989"/>
                  </a:lnTo>
                  <a:lnTo>
                    <a:pt x="559539" y="827373"/>
                  </a:lnTo>
                  <a:lnTo>
                    <a:pt x="568781" y="828183"/>
                  </a:lnTo>
                  <a:lnTo>
                    <a:pt x="573625" y="828605"/>
                  </a:lnTo>
                  <a:lnTo>
                    <a:pt x="575201" y="829617"/>
                  </a:lnTo>
                  <a:lnTo>
                    <a:pt x="578205" y="832902"/>
                  </a:lnTo>
                  <a:lnTo>
                    <a:pt x="582002" y="836589"/>
                  </a:lnTo>
                  <a:lnTo>
                    <a:pt x="585856" y="840334"/>
                  </a:lnTo>
                  <a:lnTo>
                    <a:pt x="587186" y="841956"/>
                  </a:lnTo>
                  <a:lnTo>
                    <a:pt x="590327" y="846427"/>
                  </a:lnTo>
                  <a:lnTo>
                    <a:pt x="593574" y="850449"/>
                  </a:lnTo>
                  <a:lnTo>
                    <a:pt x="597098" y="855432"/>
                  </a:lnTo>
                  <a:lnTo>
                    <a:pt x="596847" y="856782"/>
                  </a:lnTo>
                  <a:lnTo>
                    <a:pt x="595004" y="857344"/>
                  </a:lnTo>
                  <a:lnTo>
                    <a:pt x="592041" y="857208"/>
                  </a:lnTo>
                  <a:lnTo>
                    <a:pt x="589752" y="856477"/>
                  </a:lnTo>
                  <a:lnTo>
                    <a:pt x="588468" y="855872"/>
                  </a:lnTo>
                  <a:lnTo>
                    <a:pt x="587313" y="855673"/>
                  </a:lnTo>
                  <a:lnTo>
                    <a:pt x="586017" y="855915"/>
                  </a:lnTo>
                  <a:lnTo>
                    <a:pt x="584916" y="856546"/>
                  </a:lnTo>
                  <a:lnTo>
                    <a:pt x="584469" y="857532"/>
                  </a:lnTo>
                  <a:lnTo>
                    <a:pt x="584657" y="858877"/>
                  </a:lnTo>
                  <a:lnTo>
                    <a:pt x="585543" y="860102"/>
                  </a:lnTo>
                  <a:lnTo>
                    <a:pt x="586781" y="860890"/>
                  </a:lnTo>
                  <a:lnTo>
                    <a:pt x="587448" y="861185"/>
                  </a:lnTo>
                  <a:lnTo>
                    <a:pt x="591984" y="862801"/>
                  </a:lnTo>
                  <a:lnTo>
                    <a:pt x="597087" y="864620"/>
                  </a:lnTo>
                  <a:lnTo>
                    <a:pt x="603313" y="867198"/>
                  </a:lnTo>
                  <a:lnTo>
                    <a:pt x="604638" y="867521"/>
                  </a:lnTo>
                  <a:lnTo>
                    <a:pt x="605016" y="868780"/>
                  </a:lnTo>
                  <a:lnTo>
                    <a:pt x="601688" y="869052"/>
                  </a:lnTo>
                  <a:lnTo>
                    <a:pt x="601278" y="870525"/>
                  </a:lnTo>
                  <a:lnTo>
                    <a:pt x="600420" y="871609"/>
                  </a:lnTo>
                  <a:lnTo>
                    <a:pt x="592969" y="874061"/>
                  </a:lnTo>
                  <a:lnTo>
                    <a:pt x="591107" y="874054"/>
                  </a:lnTo>
                  <a:lnTo>
                    <a:pt x="589480" y="874456"/>
                  </a:lnTo>
                  <a:lnTo>
                    <a:pt x="589580" y="876043"/>
                  </a:lnTo>
                  <a:lnTo>
                    <a:pt x="590025" y="877495"/>
                  </a:lnTo>
                  <a:lnTo>
                    <a:pt x="591301" y="879033"/>
                  </a:lnTo>
                  <a:lnTo>
                    <a:pt x="590748" y="879689"/>
                  </a:lnTo>
                  <a:lnTo>
                    <a:pt x="589644" y="879909"/>
                  </a:lnTo>
                  <a:lnTo>
                    <a:pt x="588201" y="879442"/>
                  </a:lnTo>
                  <a:lnTo>
                    <a:pt x="586865" y="878638"/>
                  </a:lnTo>
                  <a:lnTo>
                    <a:pt x="585435" y="878437"/>
                  </a:lnTo>
                  <a:lnTo>
                    <a:pt x="584045" y="878638"/>
                  </a:lnTo>
                  <a:lnTo>
                    <a:pt x="577706" y="882979"/>
                  </a:lnTo>
                  <a:lnTo>
                    <a:pt x="574986" y="884105"/>
                  </a:lnTo>
                  <a:lnTo>
                    <a:pt x="572047" y="884548"/>
                  </a:lnTo>
                  <a:lnTo>
                    <a:pt x="565894" y="886149"/>
                  </a:lnTo>
                  <a:lnTo>
                    <a:pt x="564064" y="886069"/>
                  </a:lnTo>
                  <a:lnTo>
                    <a:pt x="562326" y="885510"/>
                  </a:lnTo>
                  <a:lnTo>
                    <a:pt x="560909" y="886324"/>
                  </a:lnTo>
                  <a:lnTo>
                    <a:pt x="560453" y="888333"/>
                  </a:lnTo>
                  <a:lnTo>
                    <a:pt x="558815" y="886944"/>
                  </a:lnTo>
                  <a:lnTo>
                    <a:pt x="557002" y="885842"/>
                  </a:lnTo>
                  <a:lnTo>
                    <a:pt x="556200" y="885471"/>
                  </a:lnTo>
                  <a:lnTo>
                    <a:pt x="555755" y="885689"/>
                  </a:lnTo>
                  <a:lnTo>
                    <a:pt x="557439" y="887844"/>
                  </a:lnTo>
                  <a:lnTo>
                    <a:pt x="557585" y="889820"/>
                  </a:lnTo>
                  <a:lnTo>
                    <a:pt x="557172" y="890906"/>
                  </a:lnTo>
                  <a:lnTo>
                    <a:pt x="556457" y="891896"/>
                  </a:lnTo>
                  <a:lnTo>
                    <a:pt x="555512" y="892505"/>
                  </a:lnTo>
                  <a:lnTo>
                    <a:pt x="554368" y="892837"/>
                  </a:lnTo>
                  <a:lnTo>
                    <a:pt x="553761" y="896326"/>
                  </a:lnTo>
                  <a:lnTo>
                    <a:pt x="552660" y="898455"/>
                  </a:lnTo>
                  <a:lnTo>
                    <a:pt x="551138" y="900342"/>
                  </a:lnTo>
                  <a:lnTo>
                    <a:pt x="549073" y="903801"/>
                  </a:lnTo>
                  <a:lnTo>
                    <a:pt x="547416" y="905311"/>
                  </a:lnTo>
                  <a:lnTo>
                    <a:pt x="546124" y="907071"/>
                  </a:lnTo>
                  <a:lnTo>
                    <a:pt x="545268" y="909529"/>
                  </a:lnTo>
                  <a:lnTo>
                    <a:pt x="544038" y="908952"/>
                  </a:lnTo>
                  <a:lnTo>
                    <a:pt x="543034" y="907896"/>
                  </a:lnTo>
                  <a:lnTo>
                    <a:pt x="542502" y="909292"/>
                  </a:lnTo>
                  <a:lnTo>
                    <a:pt x="541776" y="910480"/>
                  </a:lnTo>
                  <a:lnTo>
                    <a:pt x="538565" y="912257"/>
                  </a:lnTo>
                  <a:lnTo>
                    <a:pt x="536190" y="913963"/>
                  </a:lnTo>
                  <a:lnTo>
                    <a:pt x="535108" y="916612"/>
                  </a:lnTo>
                  <a:lnTo>
                    <a:pt x="534862" y="918197"/>
                  </a:lnTo>
                  <a:lnTo>
                    <a:pt x="535240" y="919625"/>
                  </a:lnTo>
                  <a:lnTo>
                    <a:pt x="536128" y="920482"/>
                  </a:lnTo>
                  <a:lnTo>
                    <a:pt x="540624" y="921407"/>
                  </a:lnTo>
                  <a:lnTo>
                    <a:pt x="543606" y="922620"/>
                  </a:lnTo>
                  <a:lnTo>
                    <a:pt x="546342" y="924875"/>
                  </a:lnTo>
                  <a:lnTo>
                    <a:pt x="549305" y="926790"/>
                  </a:lnTo>
                  <a:lnTo>
                    <a:pt x="551437" y="929256"/>
                  </a:lnTo>
                  <a:lnTo>
                    <a:pt x="552943" y="932289"/>
                  </a:lnTo>
                  <a:lnTo>
                    <a:pt x="554813" y="938189"/>
                  </a:lnTo>
                  <a:lnTo>
                    <a:pt x="555742" y="944402"/>
                  </a:lnTo>
                  <a:lnTo>
                    <a:pt x="558500" y="936675"/>
                  </a:lnTo>
                  <a:lnTo>
                    <a:pt x="560818" y="935294"/>
                  </a:lnTo>
                  <a:lnTo>
                    <a:pt x="560302" y="937468"/>
                  </a:lnTo>
                  <a:lnTo>
                    <a:pt x="558648" y="940812"/>
                  </a:lnTo>
                  <a:lnTo>
                    <a:pt x="557018" y="945654"/>
                  </a:lnTo>
                  <a:lnTo>
                    <a:pt x="556489" y="949192"/>
                  </a:lnTo>
                  <a:lnTo>
                    <a:pt x="557091" y="952258"/>
                  </a:lnTo>
                  <a:lnTo>
                    <a:pt x="557126" y="953695"/>
                  </a:lnTo>
                  <a:lnTo>
                    <a:pt x="555752" y="958771"/>
                  </a:lnTo>
                  <a:lnTo>
                    <a:pt x="556462" y="959747"/>
                  </a:lnTo>
                  <a:lnTo>
                    <a:pt x="557571" y="960648"/>
                  </a:lnTo>
                  <a:lnTo>
                    <a:pt x="560497" y="962407"/>
                  </a:lnTo>
                  <a:lnTo>
                    <a:pt x="562548" y="964964"/>
                  </a:lnTo>
                  <a:lnTo>
                    <a:pt x="563063" y="968563"/>
                  </a:lnTo>
                  <a:lnTo>
                    <a:pt x="564223" y="969556"/>
                  </a:lnTo>
                  <a:lnTo>
                    <a:pt x="565678" y="970421"/>
                  </a:lnTo>
                  <a:lnTo>
                    <a:pt x="572802" y="977599"/>
                  </a:lnTo>
                  <a:lnTo>
                    <a:pt x="576904" y="982373"/>
                  </a:lnTo>
                  <a:lnTo>
                    <a:pt x="578961" y="985157"/>
                  </a:lnTo>
                  <a:lnTo>
                    <a:pt x="581192" y="988661"/>
                  </a:lnTo>
                  <a:lnTo>
                    <a:pt x="582369" y="989475"/>
                  </a:lnTo>
                  <a:lnTo>
                    <a:pt x="583761" y="989996"/>
                  </a:lnTo>
                  <a:lnTo>
                    <a:pt x="586417" y="991671"/>
                  </a:lnTo>
                  <a:lnTo>
                    <a:pt x="584919" y="993471"/>
                  </a:lnTo>
                  <a:lnTo>
                    <a:pt x="582488" y="996677"/>
                  </a:lnTo>
                  <a:lnTo>
                    <a:pt x="581403" y="998375"/>
                  </a:lnTo>
                  <a:lnTo>
                    <a:pt x="578826" y="999947"/>
                  </a:lnTo>
                  <a:lnTo>
                    <a:pt x="574519" y="1001612"/>
                  </a:lnTo>
                  <a:lnTo>
                    <a:pt x="572136" y="1002332"/>
                  </a:lnTo>
                  <a:lnTo>
                    <a:pt x="569583" y="1005778"/>
                  </a:lnTo>
                  <a:lnTo>
                    <a:pt x="566749" y="1009129"/>
                  </a:lnTo>
                  <a:lnTo>
                    <a:pt x="564812" y="1009501"/>
                  </a:lnTo>
                  <a:lnTo>
                    <a:pt x="559306" y="1008980"/>
                  </a:lnTo>
                  <a:lnTo>
                    <a:pt x="557339" y="1008678"/>
                  </a:lnTo>
                  <a:lnTo>
                    <a:pt x="551731" y="1007203"/>
                  </a:lnTo>
                  <a:lnTo>
                    <a:pt x="550169" y="1006301"/>
                  </a:lnTo>
                  <a:lnTo>
                    <a:pt x="548625" y="1002417"/>
                  </a:lnTo>
                  <a:lnTo>
                    <a:pt x="546893" y="1000747"/>
                  </a:lnTo>
                  <a:lnTo>
                    <a:pt x="544720" y="999680"/>
                  </a:lnTo>
                  <a:lnTo>
                    <a:pt x="543234" y="998773"/>
                  </a:lnTo>
                  <a:lnTo>
                    <a:pt x="542615" y="997836"/>
                  </a:lnTo>
                  <a:lnTo>
                    <a:pt x="541042" y="996482"/>
                  </a:lnTo>
                  <a:lnTo>
                    <a:pt x="538133" y="994464"/>
                  </a:lnTo>
                  <a:lnTo>
                    <a:pt x="536025" y="992552"/>
                  </a:lnTo>
                  <a:lnTo>
                    <a:pt x="534396" y="992034"/>
                  </a:lnTo>
                  <a:lnTo>
                    <a:pt x="532342" y="992709"/>
                  </a:lnTo>
                  <a:lnTo>
                    <a:pt x="531106" y="992898"/>
                  </a:lnTo>
                  <a:lnTo>
                    <a:pt x="530577" y="992561"/>
                  </a:lnTo>
                  <a:lnTo>
                    <a:pt x="530178" y="990955"/>
                  </a:lnTo>
                  <a:lnTo>
                    <a:pt x="527198" y="990387"/>
                  </a:lnTo>
                  <a:lnTo>
                    <a:pt x="526691" y="990009"/>
                  </a:lnTo>
                  <a:lnTo>
                    <a:pt x="522718" y="988469"/>
                  </a:lnTo>
                  <a:lnTo>
                    <a:pt x="521196" y="987653"/>
                  </a:lnTo>
                  <a:lnTo>
                    <a:pt x="519734" y="987594"/>
                  </a:lnTo>
                  <a:lnTo>
                    <a:pt x="516657" y="987132"/>
                  </a:lnTo>
                  <a:lnTo>
                    <a:pt x="514048" y="986396"/>
                  </a:lnTo>
                  <a:lnTo>
                    <a:pt x="512842" y="985420"/>
                  </a:lnTo>
                  <a:lnTo>
                    <a:pt x="511063" y="984335"/>
                  </a:lnTo>
                  <a:lnTo>
                    <a:pt x="507763" y="982983"/>
                  </a:lnTo>
                  <a:lnTo>
                    <a:pt x="505331" y="981707"/>
                  </a:lnTo>
                  <a:lnTo>
                    <a:pt x="505212" y="980888"/>
                  </a:lnTo>
                  <a:lnTo>
                    <a:pt x="506707" y="977498"/>
                  </a:lnTo>
                  <a:lnTo>
                    <a:pt x="507790" y="974246"/>
                  </a:lnTo>
                  <a:lnTo>
                    <a:pt x="507174" y="973609"/>
                  </a:lnTo>
                  <a:lnTo>
                    <a:pt x="505801" y="973068"/>
                  </a:lnTo>
                  <a:lnTo>
                    <a:pt x="503240" y="972569"/>
                  </a:lnTo>
                  <a:lnTo>
                    <a:pt x="497184" y="972734"/>
                  </a:lnTo>
                  <a:lnTo>
                    <a:pt x="493438" y="969460"/>
                  </a:lnTo>
                  <a:lnTo>
                    <a:pt x="492113" y="968721"/>
                  </a:lnTo>
                  <a:lnTo>
                    <a:pt x="489663" y="968192"/>
                  </a:lnTo>
                  <a:lnTo>
                    <a:pt x="486120" y="967193"/>
                  </a:lnTo>
                  <a:lnTo>
                    <a:pt x="484120" y="966472"/>
                  </a:lnTo>
                  <a:lnTo>
                    <a:pt x="483553" y="966736"/>
                  </a:lnTo>
                  <a:lnTo>
                    <a:pt x="481359" y="970329"/>
                  </a:lnTo>
                  <a:lnTo>
                    <a:pt x="479168" y="967764"/>
                  </a:lnTo>
                  <a:lnTo>
                    <a:pt x="477857" y="967071"/>
                  </a:lnTo>
                  <a:lnTo>
                    <a:pt x="475981" y="966690"/>
                  </a:lnTo>
                  <a:lnTo>
                    <a:pt x="474030" y="966686"/>
                  </a:lnTo>
                  <a:lnTo>
                    <a:pt x="469156" y="967933"/>
                  </a:lnTo>
                  <a:lnTo>
                    <a:pt x="465570" y="969312"/>
                  </a:lnTo>
                  <a:lnTo>
                    <a:pt x="462890" y="970341"/>
                  </a:lnTo>
                  <a:lnTo>
                    <a:pt x="460180" y="970915"/>
                  </a:lnTo>
                  <a:lnTo>
                    <a:pt x="458874" y="971718"/>
                  </a:lnTo>
                  <a:lnTo>
                    <a:pt x="455242" y="971580"/>
                  </a:lnTo>
                  <a:lnTo>
                    <a:pt x="453415" y="970963"/>
                  </a:lnTo>
                  <a:lnTo>
                    <a:pt x="452821" y="970324"/>
                  </a:lnTo>
                  <a:lnTo>
                    <a:pt x="453140" y="969204"/>
                  </a:lnTo>
                  <a:lnTo>
                    <a:pt x="454397" y="967948"/>
                  </a:lnTo>
                  <a:lnTo>
                    <a:pt x="454489" y="967262"/>
                  </a:lnTo>
                  <a:lnTo>
                    <a:pt x="454044" y="966731"/>
                  </a:lnTo>
                  <a:lnTo>
                    <a:pt x="449634" y="965053"/>
                  </a:lnTo>
                  <a:lnTo>
                    <a:pt x="447832" y="964037"/>
                  </a:lnTo>
                  <a:lnTo>
                    <a:pt x="442032" y="962595"/>
                  </a:lnTo>
                  <a:lnTo>
                    <a:pt x="434881" y="960042"/>
                  </a:lnTo>
                  <a:lnTo>
                    <a:pt x="432422" y="958368"/>
                  </a:lnTo>
                  <a:lnTo>
                    <a:pt x="432185" y="957211"/>
                  </a:lnTo>
                  <a:lnTo>
                    <a:pt x="429378" y="956075"/>
                  </a:lnTo>
                  <a:lnTo>
                    <a:pt x="425803" y="955054"/>
                  </a:lnTo>
                  <a:lnTo>
                    <a:pt x="423028" y="955344"/>
                  </a:lnTo>
                  <a:lnTo>
                    <a:pt x="420424" y="955453"/>
                  </a:lnTo>
                  <a:lnTo>
                    <a:pt x="416363" y="953544"/>
                  </a:lnTo>
                  <a:lnTo>
                    <a:pt x="412512" y="953437"/>
                  </a:lnTo>
                  <a:lnTo>
                    <a:pt x="408162" y="954011"/>
                  </a:lnTo>
                  <a:lnTo>
                    <a:pt x="407209" y="954237"/>
                  </a:lnTo>
                  <a:lnTo>
                    <a:pt x="406165" y="954486"/>
                  </a:lnTo>
                  <a:lnTo>
                    <a:pt x="393192" y="953681"/>
                  </a:lnTo>
                  <a:lnTo>
                    <a:pt x="389881" y="952104"/>
                  </a:lnTo>
                  <a:lnTo>
                    <a:pt x="387048" y="950527"/>
                  </a:lnTo>
                  <a:lnTo>
                    <a:pt x="379446" y="949392"/>
                  </a:lnTo>
                  <a:lnTo>
                    <a:pt x="375546" y="948187"/>
                  </a:lnTo>
                  <a:lnTo>
                    <a:pt x="371668" y="946477"/>
                  </a:lnTo>
                  <a:lnTo>
                    <a:pt x="367423" y="944986"/>
                  </a:lnTo>
                  <a:lnTo>
                    <a:pt x="363856" y="945591"/>
                  </a:lnTo>
                  <a:lnTo>
                    <a:pt x="358974" y="944742"/>
                  </a:lnTo>
                  <a:lnTo>
                    <a:pt x="353666" y="943995"/>
                  </a:lnTo>
                  <a:lnTo>
                    <a:pt x="351852" y="944455"/>
                  </a:lnTo>
                  <a:lnTo>
                    <a:pt x="350171" y="946341"/>
                  </a:lnTo>
                  <a:lnTo>
                    <a:pt x="348916" y="948138"/>
                  </a:lnTo>
                  <a:lnTo>
                    <a:pt x="346023" y="946674"/>
                  </a:lnTo>
                  <a:lnTo>
                    <a:pt x="336160" y="939626"/>
                  </a:lnTo>
                  <a:lnTo>
                    <a:pt x="330984" y="934945"/>
                  </a:lnTo>
                  <a:lnTo>
                    <a:pt x="314069" y="924145"/>
                  </a:lnTo>
                  <a:lnTo>
                    <a:pt x="311818" y="923318"/>
                  </a:lnTo>
                  <a:lnTo>
                    <a:pt x="302864" y="921758"/>
                  </a:lnTo>
                  <a:lnTo>
                    <a:pt x="299256" y="920509"/>
                  </a:lnTo>
                  <a:lnTo>
                    <a:pt x="290143" y="912795"/>
                  </a:lnTo>
                  <a:lnTo>
                    <a:pt x="286092" y="913829"/>
                  </a:lnTo>
                  <a:lnTo>
                    <a:pt x="282433" y="913568"/>
                  </a:lnTo>
                  <a:lnTo>
                    <a:pt x="280295" y="912893"/>
                  </a:lnTo>
                  <a:lnTo>
                    <a:pt x="277980" y="911785"/>
                  </a:lnTo>
                  <a:lnTo>
                    <a:pt x="276350" y="910320"/>
                  </a:lnTo>
                  <a:lnTo>
                    <a:pt x="274464" y="907096"/>
                  </a:lnTo>
                  <a:lnTo>
                    <a:pt x="272272" y="905246"/>
                  </a:lnTo>
                  <a:lnTo>
                    <a:pt x="265078" y="902549"/>
                  </a:lnTo>
                  <a:lnTo>
                    <a:pt x="256963" y="900977"/>
                  </a:lnTo>
                  <a:lnTo>
                    <a:pt x="256323" y="900290"/>
                  </a:lnTo>
                  <a:lnTo>
                    <a:pt x="256089" y="899346"/>
                  </a:lnTo>
                  <a:lnTo>
                    <a:pt x="263105" y="897515"/>
                  </a:lnTo>
                  <a:lnTo>
                    <a:pt x="264989" y="896466"/>
                  </a:lnTo>
                  <a:lnTo>
                    <a:pt x="261391" y="895075"/>
                  </a:lnTo>
                  <a:lnTo>
                    <a:pt x="260026" y="894846"/>
                  </a:lnTo>
                  <a:lnTo>
                    <a:pt x="258887" y="894196"/>
                  </a:lnTo>
                  <a:lnTo>
                    <a:pt x="260914" y="893150"/>
                  </a:lnTo>
                  <a:lnTo>
                    <a:pt x="262908" y="892671"/>
                  </a:lnTo>
                  <a:lnTo>
                    <a:pt x="266001" y="893872"/>
                  </a:lnTo>
                  <a:lnTo>
                    <a:pt x="269474" y="896102"/>
                  </a:lnTo>
                  <a:lnTo>
                    <a:pt x="272515" y="896947"/>
                  </a:lnTo>
                  <a:lnTo>
                    <a:pt x="273916" y="895879"/>
                  </a:lnTo>
                  <a:lnTo>
                    <a:pt x="284497" y="894048"/>
                  </a:lnTo>
                  <a:lnTo>
                    <a:pt x="285210" y="892597"/>
                  </a:lnTo>
                  <a:lnTo>
                    <a:pt x="285180" y="890976"/>
                  </a:lnTo>
                  <a:lnTo>
                    <a:pt x="284144" y="891033"/>
                  </a:lnTo>
                  <a:lnTo>
                    <a:pt x="283469" y="890668"/>
                  </a:lnTo>
                  <a:lnTo>
                    <a:pt x="283536" y="888867"/>
                  </a:lnTo>
                  <a:lnTo>
                    <a:pt x="285107" y="886398"/>
                  </a:lnTo>
                  <a:lnTo>
                    <a:pt x="289851" y="882377"/>
                  </a:lnTo>
                  <a:lnTo>
                    <a:pt x="292399" y="876791"/>
                  </a:lnTo>
                  <a:lnTo>
                    <a:pt x="294641" y="875518"/>
                  </a:lnTo>
                  <a:lnTo>
                    <a:pt x="296287" y="876366"/>
                  </a:lnTo>
                  <a:lnTo>
                    <a:pt x="296174" y="877670"/>
                  </a:lnTo>
                  <a:lnTo>
                    <a:pt x="296447" y="878639"/>
                  </a:lnTo>
                  <a:lnTo>
                    <a:pt x="297917" y="876760"/>
                  </a:lnTo>
                  <a:lnTo>
                    <a:pt x="299321" y="874218"/>
                  </a:lnTo>
                  <a:lnTo>
                    <a:pt x="302864" y="874203"/>
                  </a:lnTo>
                  <a:lnTo>
                    <a:pt x="305312" y="874626"/>
                  </a:lnTo>
                  <a:lnTo>
                    <a:pt x="307851" y="874336"/>
                  </a:lnTo>
                  <a:lnTo>
                    <a:pt x="302958" y="870152"/>
                  </a:lnTo>
                  <a:lnTo>
                    <a:pt x="296395" y="865941"/>
                  </a:lnTo>
                  <a:lnTo>
                    <a:pt x="293626" y="866258"/>
                  </a:lnTo>
                  <a:lnTo>
                    <a:pt x="291867" y="865605"/>
                  </a:lnTo>
                  <a:lnTo>
                    <a:pt x="288985" y="862134"/>
                  </a:lnTo>
                  <a:lnTo>
                    <a:pt x="287795" y="859259"/>
                  </a:lnTo>
                  <a:lnTo>
                    <a:pt x="290582" y="859324"/>
                  </a:lnTo>
                  <a:lnTo>
                    <a:pt x="293362" y="859760"/>
                  </a:lnTo>
                  <a:lnTo>
                    <a:pt x="298654" y="857752"/>
                  </a:lnTo>
                  <a:lnTo>
                    <a:pt x="300602" y="857459"/>
                  </a:lnTo>
                  <a:lnTo>
                    <a:pt x="303738" y="858093"/>
                  </a:lnTo>
                  <a:lnTo>
                    <a:pt x="308091" y="858498"/>
                  </a:lnTo>
                  <a:lnTo>
                    <a:pt x="307732" y="856605"/>
                  </a:lnTo>
                  <a:lnTo>
                    <a:pt x="306369" y="854369"/>
                  </a:lnTo>
                  <a:lnTo>
                    <a:pt x="311678" y="852712"/>
                  </a:lnTo>
                  <a:lnTo>
                    <a:pt x="316384" y="851797"/>
                  </a:lnTo>
                  <a:lnTo>
                    <a:pt x="325384" y="848556"/>
                  </a:lnTo>
                  <a:lnTo>
                    <a:pt x="329362" y="847984"/>
                  </a:lnTo>
                  <a:lnTo>
                    <a:pt x="329869" y="847245"/>
                  </a:lnTo>
                  <a:lnTo>
                    <a:pt x="329991" y="846281"/>
                  </a:lnTo>
                  <a:lnTo>
                    <a:pt x="328639" y="843691"/>
                  </a:lnTo>
                  <a:lnTo>
                    <a:pt x="327289" y="841775"/>
                  </a:lnTo>
                  <a:lnTo>
                    <a:pt x="322537" y="841682"/>
                  </a:lnTo>
                  <a:lnTo>
                    <a:pt x="319900" y="844349"/>
                  </a:lnTo>
                  <a:lnTo>
                    <a:pt x="312711" y="845226"/>
                  </a:lnTo>
                  <a:lnTo>
                    <a:pt x="309513" y="845049"/>
                  </a:lnTo>
                  <a:lnTo>
                    <a:pt x="312053" y="843340"/>
                  </a:lnTo>
                  <a:lnTo>
                    <a:pt x="314587" y="842687"/>
                  </a:lnTo>
                  <a:lnTo>
                    <a:pt x="315302" y="841974"/>
                  </a:lnTo>
                  <a:lnTo>
                    <a:pt x="310199" y="842596"/>
                  </a:lnTo>
                  <a:lnTo>
                    <a:pt x="307643" y="844353"/>
                  </a:lnTo>
                  <a:lnTo>
                    <a:pt x="300171" y="846677"/>
                  </a:lnTo>
                  <a:lnTo>
                    <a:pt x="299936" y="845457"/>
                  </a:lnTo>
                  <a:lnTo>
                    <a:pt x="299812" y="844361"/>
                  </a:lnTo>
                  <a:lnTo>
                    <a:pt x="300360" y="843325"/>
                  </a:lnTo>
                  <a:lnTo>
                    <a:pt x="301579" y="842656"/>
                  </a:lnTo>
                  <a:lnTo>
                    <a:pt x="302006" y="842046"/>
                  </a:lnTo>
                  <a:lnTo>
                    <a:pt x="302006" y="841559"/>
                  </a:lnTo>
                  <a:lnTo>
                    <a:pt x="300907" y="841254"/>
                  </a:lnTo>
                  <a:lnTo>
                    <a:pt x="299995" y="841010"/>
                  </a:lnTo>
                  <a:lnTo>
                    <a:pt x="299812" y="840339"/>
                  </a:lnTo>
                  <a:lnTo>
                    <a:pt x="300117" y="839732"/>
                  </a:lnTo>
                  <a:lnTo>
                    <a:pt x="300969" y="838878"/>
                  </a:lnTo>
                  <a:lnTo>
                    <a:pt x="301336" y="837903"/>
                  </a:lnTo>
                  <a:lnTo>
                    <a:pt x="301399" y="835952"/>
                  </a:lnTo>
                  <a:lnTo>
                    <a:pt x="302189" y="833752"/>
                  </a:lnTo>
                  <a:lnTo>
                    <a:pt x="304440" y="832348"/>
                  </a:lnTo>
                  <a:lnTo>
                    <a:pt x="308366" y="832004"/>
                  </a:lnTo>
                  <a:lnTo>
                    <a:pt x="311950" y="830802"/>
                  </a:lnTo>
                  <a:lnTo>
                    <a:pt x="314114" y="829470"/>
                  </a:lnTo>
                  <a:lnTo>
                    <a:pt x="316970" y="826074"/>
                  </a:lnTo>
                  <a:lnTo>
                    <a:pt x="319126" y="825574"/>
                  </a:lnTo>
                  <a:lnTo>
                    <a:pt x="323479" y="825757"/>
                  </a:lnTo>
                  <a:lnTo>
                    <a:pt x="326261" y="826063"/>
                  </a:lnTo>
                  <a:lnTo>
                    <a:pt x="332686" y="826164"/>
                  </a:lnTo>
                  <a:lnTo>
                    <a:pt x="340078" y="825958"/>
                  </a:lnTo>
                  <a:lnTo>
                    <a:pt x="342218" y="825858"/>
                  </a:lnTo>
                  <a:lnTo>
                    <a:pt x="343400" y="824677"/>
                  </a:lnTo>
                  <a:lnTo>
                    <a:pt x="343319" y="822552"/>
                  </a:lnTo>
                  <a:lnTo>
                    <a:pt x="344374" y="820594"/>
                  </a:lnTo>
                  <a:lnTo>
                    <a:pt x="346339" y="816918"/>
                  </a:lnTo>
                  <a:lnTo>
                    <a:pt x="348438" y="814995"/>
                  </a:lnTo>
                  <a:lnTo>
                    <a:pt x="348352" y="814139"/>
                  </a:lnTo>
                  <a:lnTo>
                    <a:pt x="347254" y="813779"/>
                  </a:lnTo>
                  <a:lnTo>
                    <a:pt x="345821" y="813600"/>
                  </a:lnTo>
                  <a:lnTo>
                    <a:pt x="345300" y="813203"/>
                  </a:lnTo>
                  <a:lnTo>
                    <a:pt x="345367" y="812397"/>
                  </a:lnTo>
                  <a:lnTo>
                    <a:pt x="346471" y="811609"/>
                  </a:lnTo>
                  <a:lnTo>
                    <a:pt x="346271" y="809989"/>
                  </a:lnTo>
                  <a:lnTo>
                    <a:pt x="345578" y="808189"/>
                  </a:lnTo>
                  <a:lnTo>
                    <a:pt x="344973" y="806571"/>
                  </a:lnTo>
                  <a:lnTo>
                    <a:pt x="343033" y="805767"/>
                  </a:lnTo>
                  <a:lnTo>
                    <a:pt x="339697" y="805232"/>
                  </a:lnTo>
                  <a:lnTo>
                    <a:pt x="340407" y="803264"/>
                  </a:lnTo>
                  <a:lnTo>
                    <a:pt x="341352" y="801139"/>
                  </a:lnTo>
                  <a:lnTo>
                    <a:pt x="342769" y="799958"/>
                  </a:lnTo>
                  <a:lnTo>
                    <a:pt x="343791" y="799250"/>
                  </a:lnTo>
                  <a:lnTo>
                    <a:pt x="346865" y="799636"/>
                  </a:lnTo>
                  <a:lnTo>
                    <a:pt x="349086" y="799259"/>
                  </a:lnTo>
                  <a:lnTo>
                    <a:pt x="349615" y="798853"/>
                  </a:lnTo>
                  <a:lnTo>
                    <a:pt x="349216" y="798042"/>
                  </a:lnTo>
                  <a:lnTo>
                    <a:pt x="345751" y="797308"/>
                  </a:lnTo>
                  <a:lnTo>
                    <a:pt x="342698" y="796300"/>
                  </a:lnTo>
                  <a:lnTo>
                    <a:pt x="341381" y="795053"/>
                  </a:lnTo>
                  <a:lnTo>
                    <a:pt x="340852" y="793718"/>
                  </a:lnTo>
                  <a:lnTo>
                    <a:pt x="342868" y="792925"/>
                  </a:lnTo>
                  <a:lnTo>
                    <a:pt x="346468" y="792166"/>
                  </a:lnTo>
                  <a:lnTo>
                    <a:pt x="348862" y="790348"/>
                  </a:lnTo>
                  <a:lnTo>
                    <a:pt x="351450" y="788401"/>
                  </a:lnTo>
                  <a:lnTo>
                    <a:pt x="352521" y="786984"/>
                  </a:lnTo>
                  <a:lnTo>
                    <a:pt x="353061" y="785446"/>
                  </a:lnTo>
                  <a:lnTo>
                    <a:pt x="353002" y="783743"/>
                  </a:lnTo>
                  <a:lnTo>
                    <a:pt x="351113" y="782011"/>
                  </a:lnTo>
                  <a:lnTo>
                    <a:pt x="351113" y="780200"/>
                  </a:lnTo>
                  <a:lnTo>
                    <a:pt x="352138" y="778940"/>
                  </a:lnTo>
                  <a:lnTo>
                    <a:pt x="351744" y="777995"/>
                  </a:lnTo>
                  <a:lnTo>
                    <a:pt x="350362" y="777446"/>
                  </a:lnTo>
                  <a:lnTo>
                    <a:pt x="348368" y="777611"/>
                  </a:lnTo>
                  <a:lnTo>
                    <a:pt x="346112" y="778249"/>
                  </a:lnTo>
                  <a:lnTo>
                    <a:pt x="343451" y="778129"/>
                  </a:lnTo>
                  <a:lnTo>
                    <a:pt x="339195" y="775955"/>
                  </a:lnTo>
                  <a:lnTo>
                    <a:pt x="334670" y="773818"/>
                  </a:lnTo>
                  <a:lnTo>
                    <a:pt x="332063" y="773745"/>
                  </a:lnTo>
                  <a:lnTo>
                    <a:pt x="330252" y="773431"/>
                  </a:lnTo>
                  <a:lnTo>
                    <a:pt x="328679" y="772328"/>
                  </a:lnTo>
                  <a:lnTo>
                    <a:pt x="327734" y="770911"/>
                  </a:lnTo>
                  <a:lnTo>
                    <a:pt x="326712" y="770283"/>
                  </a:lnTo>
                  <a:lnTo>
                    <a:pt x="325057" y="770675"/>
                  </a:lnTo>
                  <a:lnTo>
                    <a:pt x="322648" y="771320"/>
                  </a:lnTo>
                  <a:lnTo>
                    <a:pt x="319625" y="771146"/>
                  </a:lnTo>
                  <a:lnTo>
                    <a:pt x="315709" y="769499"/>
                  </a:lnTo>
                  <a:lnTo>
                    <a:pt x="312147" y="767604"/>
                  </a:lnTo>
                  <a:lnTo>
                    <a:pt x="309500" y="767557"/>
                  </a:lnTo>
                  <a:lnTo>
                    <a:pt x="306715" y="767295"/>
                  </a:lnTo>
                  <a:lnTo>
                    <a:pt x="301393" y="764856"/>
                  </a:lnTo>
                  <a:lnTo>
                    <a:pt x="300014" y="764880"/>
                  </a:lnTo>
                  <a:lnTo>
                    <a:pt x="299153" y="765600"/>
                  </a:lnTo>
                  <a:lnTo>
                    <a:pt x="298743" y="767558"/>
                  </a:lnTo>
                  <a:lnTo>
                    <a:pt x="298303" y="767977"/>
                  </a:lnTo>
                  <a:lnTo>
                    <a:pt x="297356" y="768296"/>
                  </a:lnTo>
                  <a:lnTo>
                    <a:pt x="295543" y="768512"/>
                  </a:lnTo>
                  <a:lnTo>
                    <a:pt x="292874" y="767291"/>
                  </a:lnTo>
                  <a:lnTo>
                    <a:pt x="286073" y="763288"/>
                  </a:lnTo>
                  <a:lnTo>
                    <a:pt x="283334" y="760362"/>
                  </a:lnTo>
                  <a:lnTo>
                    <a:pt x="282705" y="758237"/>
                  </a:lnTo>
                  <a:lnTo>
                    <a:pt x="280468" y="756887"/>
                  </a:lnTo>
                  <a:lnTo>
                    <a:pt x="278298" y="754931"/>
                  </a:lnTo>
                  <a:lnTo>
                    <a:pt x="276096" y="754761"/>
                  </a:lnTo>
                  <a:lnTo>
                    <a:pt x="273657" y="755388"/>
                  </a:lnTo>
                  <a:lnTo>
                    <a:pt x="271341" y="756329"/>
                  </a:lnTo>
                  <a:lnTo>
                    <a:pt x="270240" y="756588"/>
                  </a:lnTo>
                  <a:lnTo>
                    <a:pt x="266295" y="756919"/>
                  </a:lnTo>
                  <a:lnTo>
                    <a:pt x="259956" y="758237"/>
                  </a:lnTo>
                  <a:lnTo>
                    <a:pt x="258223" y="759498"/>
                  </a:lnTo>
                  <a:lnTo>
                    <a:pt x="256097" y="760520"/>
                  </a:lnTo>
                  <a:lnTo>
                    <a:pt x="254445" y="759812"/>
                  </a:lnTo>
                  <a:lnTo>
                    <a:pt x="252791" y="758552"/>
                  </a:lnTo>
                  <a:lnTo>
                    <a:pt x="249172" y="758100"/>
                  </a:lnTo>
                  <a:lnTo>
                    <a:pt x="247437" y="758552"/>
                  </a:lnTo>
                  <a:lnTo>
                    <a:pt x="245704" y="757687"/>
                  </a:lnTo>
                  <a:lnTo>
                    <a:pt x="244215" y="756138"/>
                  </a:lnTo>
                  <a:lnTo>
                    <a:pt x="242196" y="755012"/>
                  </a:lnTo>
                  <a:lnTo>
                    <a:pt x="239195" y="754705"/>
                  </a:lnTo>
                  <a:lnTo>
                    <a:pt x="235946" y="754223"/>
                  </a:lnTo>
                  <a:lnTo>
                    <a:pt x="233347" y="755089"/>
                  </a:lnTo>
                  <a:lnTo>
                    <a:pt x="229963" y="756741"/>
                  </a:lnTo>
                  <a:lnTo>
                    <a:pt x="227680" y="756112"/>
                  </a:lnTo>
                  <a:lnTo>
                    <a:pt x="226420" y="754143"/>
                  </a:lnTo>
                  <a:lnTo>
                    <a:pt x="224844" y="753593"/>
                  </a:lnTo>
                  <a:lnTo>
                    <a:pt x="222720" y="751388"/>
                  </a:lnTo>
                  <a:lnTo>
                    <a:pt x="222170" y="749420"/>
                  </a:lnTo>
                  <a:lnTo>
                    <a:pt x="222720" y="748555"/>
                  </a:lnTo>
                  <a:lnTo>
                    <a:pt x="223508" y="747454"/>
                  </a:lnTo>
                  <a:lnTo>
                    <a:pt x="223508" y="746193"/>
                  </a:lnTo>
                  <a:lnTo>
                    <a:pt x="222879" y="745091"/>
                  </a:lnTo>
                  <a:lnTo>
                    <a:pt x="221935" y="744225"/>
                  </a:lnTo>
                  <a:lnTo>
                    <a:pt x="220909" y="741313"/>
                  </a:lnTo>
                  <a:lnTo>
                    <a:pt x="220043" y="740053"/>
                  </a:lnTo>
                  <a:lnTo>
                    <a:pt x="219886" y="739030"/>
                  </a:lnTo>
                  <a:lnTo>
                    <a:pt x="220596" y="738084"/>
                  </a:lnTo>
                  <a:lnTo>
                    <a:pt x="219965" y="737455"/>
                  </a:lnTo>
                  <a:lnTo>
                    <a:pt x="218783" y="737375"/>
                  </a:lnTo>
                  <a:lnTo>
                    <a:pt x="216818" y="737455"/>
                  </a:lnTo>
                  <a:lnTo>
                    <a:pt x="215714" y="736983"/>
                  </a:lnTo>
                  <a:lnTo>
                    <a:pt x="214532" y="735329"/>
                  </a:lnTo>
                  <a:lnTo>
                    <a:pt x="213904" y="733676"/>
                  </a:lnTo>
                  <a:lnTo>
                    <a:pt x="213116" y="733047"/>
                  </a:lnTo>
                  <a:lnTo>
                    <a:pt x="211075" y="733093"/>
                  </a:lnTo>
                  <a:lnTo>
                    <a:pt x="207713" y="733440"/>
                  </a:lnTo>
                  <a:lnTo>
                    <a:pt x="204723" y="733989"/>
                  </a:lnTo>
                  <a:lnTo>
                    <a:pt x="203395" y="733909"/>
                  </a:lnTo>
                  <a:lnTo>
                    <a:pt x="200756" y="733055"/>
                  </a:lnTo>
                  <a:lnTo>
                    <a:pt x="197280" y="732117"/>
                  </a:lnTo>
                  <a:lnTo>
                    <a:pt x="190183" y="731931"/>
                  </a:lnTo>
                  <a:lnTo>
                    <a:pt x="189621" y="731611"/>
                  </a:lnTo>
                  <a:lnTo>
                    <a:pt x="190023" y="731018"/>
                  </a:lnTo>
                  <a:lnTo>
                    <a:pt x="191467" y="730056"/>
                  </a:lnTo>
                  <a:lnTo>
                    <a:pt x="191311" y="729267"/>
                  </a:lnTo>
                  <a:lnTo>
                    <a:pt x="190064" y="728631"/>
                  </a:lnTo>
                  <a:lnTo>
                    <a:pt x="189419" y="727064"/>
                  </a:lnTo>
                  <a:lnTo>
                    <a:pt x="189494" y="725291"/>
                  </a:lnTo>
                  <a:lnTo>
                    <a:pt x="189262" y="723364"/>
                  </a:lnTo>
                  <a:lnTo>
                    <a:pt x="187767" y="721868"/>
                  </a:lnTo>
                  <a:lnTo>
                    <a:pt x="186901" y="720845"/>
                  </a:lnTo>
                  <a:lnTo>
                    <a:pt x="187058" y="719901"/>
                  </a:lnTo>
                  <a:lnTo>
                    <a:pt x="190320" y="719539"/>
                  </a:lnTo>
                  <a:lnTo>
                    <a:pt x="194193" y="718868"/>
                  </a:lnTo>
                  <a:lnTo>
                    <a:pt x="194840" y="718177"/>
                  </a:lnTo>
                  <a:lnTo>
                    <a:pt x="194706" y="717102"/>
                  </a:lnTo>
                  <a:lnTo>
                    <a:pt x="186836" y="711597"/>
                  </a:lnTo>
                  <a:lnTo>
                    <a:pt x="184135" y="706725"/>
                  </a:lnTo>
                  <a:lnTo>
                    <a:pt x="181558" y="704085"/>
                  </a:lnTo>
                  <a:lnTo>
                    <a:pt x="178705" y="702312"/>
                  </a:lnTo>
                  <a:lnTo>
                    <a:pt x="176395" y="701507"/>
                  </a:lnTo>
                  <a:lnTo>
                    <a:pt x="173028" y="701843"/>
                  </a:lnTo>
                  <a:lnTo>
                    <a:pt x="168564" y="701810"/>
                  </a:lnTo>
                  <a:lnTo>
                    <a:pt x="164011" y="701264"/>
                  </a:lnTo>
                  <a:lnTo>
                    <a:pt x="160179" y="701627"/>
                  </a:lnTo>
                  <a:lnTo>
                    <a:pt x="153306" y="703950"/>
                  </a:lnTo>
                  <a:lnTo>
                    <a:pt x="150729" y="704053"/>
                  </a:lnTo>
                  <a:lnTo>
                    <a:pt x="146279" y="703322"/>
                  </a:lnTo>
                  <a:lnTo>
                    <a:pt x="142479" y="702508"/>
                  </a:lnTo>
                  <a:lnTo>
                    <a:pt x="140477" y="702544"/>
                  </a:lnTo>
                  <a:lnTo>
                    <a:pt x="139257" y="702887"/>
                  </a:lnTo>
                  <a:lnTo>
                    <a:pt x="138474" y="703514"/>
                  </a:lnTo>
                  <a:lnTo>
                    <a:pt x="136259" y="707884"/>
                  </a:lnTo>
                  <a:lnTo>
                    <a:pt x="134434" y="708742"/>
                  </a:lnTo>
                  <a:lnTo>
                    <a:pt x="131822" y="709636"/>
                  </a:lnTo>
                  <a:lnTo>
                    <a:pt x="129593" y="709790"/>
                  </a:lnTo>
                  <a:lnTo>
                    <a:pt x="127720" y="709746"/>
                  </a:lnTo>
                  <a:lnTo>
                    <a:pt x="125005" y="709075"/>
                  </a:lnTo>
                  <a:lnTo>
                    <a:pt x="122431" y="708287"/>
                  </a:lnTo>
                  <a:lnTo>
                    <a:pt x="121905" y="708241"/>
                  </a:lnTo>
                  <a:lnTo>
                    <a:pt x="121772" y="707557"/>
                  </a:lnTo>
                  <a:lnTo>
                    <a:pt x="119894" y="704937"/>
                  </a:lnTo>
                  <a:lnTo>
                    <a:pt x="118769" y="703788"/>
                  </a:lnTo>
                  <a:lnTo>
                    <a:pt x="117433" y="703164"/>
                  </a:lnTo>
                  <a:lnTo>
                    <a:pt x="116764" y="702404"/>
                  </a:lnTo>
                  <a:lnTo>
                    <a:pt x="116742" y="699261"/>
                  </a:lnTo>
                  <a:lnTo>
                    <a:pt x="116990" y="696320"/>
                  </a:lnTo>
                  <a:lnTo>
                    <a:pt x="117830" y="695941"/>
                  </a:lnTo>
                  <a:lnTo>
                    <a:pt x="115350" y="693542"/>
                  </a:lnTo>
                  <a:lnTo>
                    <a:pt x="115163" y="691726"/>
                  </a:lnTo>
                  <a:lnTo>
                    <a:pt x="116381" y="690821"/>
                  </a:lnTo>
                  <a:lnTo>
                    <a:pt x="116418" y="690054"/>
                  </a:lnTo>
                  <a:lnTo>
                    <a:pt x="115598" y="688976"/>
                  </a:lnTo>
                  <a:lnTo>
                    <a:pt x="113045" y="687219"/>
                  </a:lnTo>
                  <a:lnTo>
                    <a:pt x="110565" y="685239"/>
                  </a:lnTo>
                  <a:lnTo>
                    <a:pt x="108965" y="683682"/>
                  </a:lnTo>
                  <a:lnTo>
                    <a:pt x="107961" y="682939"/>
                  </a:lnTo>
                  <a:lnTo>
                    <a:pt x="109181" y="681718"/>
                  </a:lnTo>
                  <a:lnTo>
                    <a:pt x="110883" y="679560"/>
                  </a:lnTo>
                  <a:lnTo>
                    <a:pt x="111542" y="678293"/>
                  </a:lnTo>
                  <a:lnTo>
                    <a:pt x="112357" y="677983"/>
                  </a:lnTo>
                  <a:lnTo>
                    <a:pt x="116367" y="677805"/>
                  </a:lnTo>
                  <a:lnTo>
                    <a:pt x="119276" y="677848"/>
                  </a:lnTo>
                  <a:lnTo>
                    <a:pt x="121465" y="678311"/>
                  </a:lnTo>
                  <a:lnTo>
                    <a:pt x="122293" y="679341"/>
                  </a:lnTo>
                  <a:lnTo>
                    <a:pt x="124290" y="680465"/>
                  </a:lnTo>
                  <a:lnTo>
                    <a:pt x="129976" y="680928"/>
                  </a:lnTo>
                  <a:lnTo>
                    <a:pt x="132367" y="680881"/>
                  </a:lnTo>
                  <a:lnTo>
                    <a:pt x="135371" y="679853"/>
                  </a:lnTo>
                  <a:lnTo>
                    <a:pt x="140223" y="677581"/>
                  </a:lnTo>
                  <a:lnTo>
                    <a:pt x="141413" y="675930"/>
                  </a:lnTo>
                  <a:lnTo>
                    <a:pt x="144417" y="674767"/>
                  </a:lnTo>
                  <a:lnTo>
                    <a:pt x="146252" y="674311"/>
                  </a:lnTo>
                  <a:lnTo>
                    <a:pt x="147906" y="674106"/>
                  </a:lnTo>
                  <a:lnTo>
                    <a:pt x="148071" y="673136"/>
                  </a:lnTo>
                  <a:lnTo>
                    <a:pt x="147965" y="671810"/>
                  </a:lnTo>
                  <a:lnTo>
                    <a:pt x="147393" y="671016"/>
                  </a:lnTo>
                  <a:lnTo>
                    <a:pt x="141421" y="668285"/>
                  </a:lnTo>
                  <a:lnTo>
                    <a:pt x="140668" y="667393"/>
                  </a:lnTo>
                  <a:lnTo>
                    <a:pt x="140193" y="666342"/>
                  </a:lnTo>
                  <a:lnTo>
                    <a:pt x="140906" y="665346"/>
                  </a:lnTo>
                  <a:lnTo>
                    <a:pt x="140884" y="664252"/>
                  </a:lnTo>
                  <a:lnTo>
                    <a:pt x="133981" y="661811"/>
                  </a:lnTo>
                  <a:lnTo>
                    <a:pt x="128227" y="661379"/>
                  </a:lnTo>
                  <a:lnTo>
                    <a:pt x="123491" y="661516"/>
                  </a:lnTo>
                  <a:lnTo>
                    <a:pt x="121651" y="661004"/>
                  </a:lnTo>
                  <a:lnTo>
                    <a:pt x="122447" y="659774"/>
                  </a:lnTo>
                  <a:lnTo>
                    <a:pt x="123616" y="657562"/>
                  </a:lnTo>
                  <a:lnTo>
                    <a:pt x="123961" y="655745"/>
                  </a:lnTo>
                  <a:lnTo>
                    <a:pt x="123634" y="654918"/>
                  </a:lnTo>
                  <a:lnTo>
                    <a:pt x="122695" y="654221"/>
                  </a:lnTo>
                  <a:lnTo>
                    <a:pt x="118175" y="652694"/>
                  </a:lnTo>
                  <a:lnTo>
                    <a:pt x="111963" y="650352"/>
                  </a:lnTo>
                  <a:lnTo>
                    <a:pt x="109075" y="647706"/>
                  </a:lnTo>
                  <a:lnTo>
                    <a:pt x="107594" y="644943"/>
                  </a:lnTo>
                  <a:lnTo>
                    <a:pt x="105915" y="643249"/>
                  </a:lnTo>
                  <a:lnTo>
                    <a:pt x="102877" y="642176"/>
                  </a:lnTo>
                  <a:lnTo>
                    <a:pt x="103074" y="641477"/>
                  </a:lnTo>
                  <a:lnTo>
                    <a:pt x="105089" y="638884"/>
                  </a:lnTo>
                  <a:lnTo>
                    <a:pt x="105014" y="638486"/>
                  </a:lnTo>
                  <a:lnTo>
                    <a:pt x="104161" y="637846"/>
                  </a:lnTo>
                  <a:lnTo>
                    <a:pt x="100372" y="636536"/>
                  </a:lnTo>
                  <a:lnTo>
                    <a:pt x="95250" y="634122"/>
                  </a:lnTo>
                  <a:lnTo>
                    <a:pt x="95034" y="633493"/>
                  </a:lnTo>
                  <a:lnTo>
                    <a:pt x="95407" y="631975"/>
                  </a:lnTo>
                  <a:lnTo>
                    <a:pt x="96108" y="630482"/>
                  </a:lnTo>
                  <a:lnTo>
                    <a:pt x="97129" y="629770"/>
                  </a:lnTo>
                  <a:lnTo>
                    <a:pt x="100194" y="626737"/>
                  </a:lnTo>
                  <a:lnTo>
                    <a:pt x="100194" y="625706"/>
                  </a:lnTo>
                  <a:lnTo>
                    <a:pt x="99673" y="624330"/>
                  </a:lnTo>
                  <a:lnTo>
                    <a:pt x="97423" y="621958"/>
                  </a:lnTo>
                  <a:lnTo>
                    <a:pt x="95682" y="620430"/>
                  </a:lnTo>
                  <a:lnTo>
                    <a:pt x="95574" y="619649"/>
                  </a:lnTo>
                  <a:lnTo>
                    <a:pt x="95863" y="619006"/>
                  </a:lnTo>
                  <a:lnTo>
                    <a:pt x="96991" y="618173"/>
                  </a:lnTo>
                  <a:lnTo>
                    <a:pt x="98062" y="617150"/>
                  </a:lnTo>
                  <a:lnTo>
                    <a:pt x="98289" y="613615"/>
                  </a:lnTo>
                  <a:lnTo>
                    <a:pt x="98235" y="612380"/>
                  </a:lnTo>
                  <a:lnTo>
                    <a:pt x="97555" y="611652"/>
                  </a:lnTo>
                  <a:lnTo>
                    <a:pt x="96829" y="611344"/>
                  </a:lnTo>
                  <a:lnTo>
                    <a:pt x="95304" y="611521"/>
                  </a:lnTo>
                  <a:lnTo>
                    <a:pt x="93118" y="610941"/>
                  </a:lnTo>
                  <a:lnTo>
                    <a:pt x="91478" y="610019"/>
                  </a:lnTo>
                  <a:lnTo>
                    <a:pt x="90463" y="609721"/>
                  </a:lnTo>
                  <a:lnTo>
                    <a:pt x="89389" y="608781"/>
                  </a:lnTo>
                  <a:lnTo>
                    <a:pt x="86312" y="606887"/>
                  </a:lnTo>
                  <a:lnTo>
                    <a:pt x="85784" y="606390"/>
                  </a:lnTo>
                  <a:lnTo>
                    <a:pt x="79631" y="604776"/>
                  </a:lnTo>
                  <a:lnTo>
                    <a:pt x="74355" y="605019"/>
                  </a:lnTo>
                  <a:lnTo>
                    <a:pt x="71435" y="604774"/>
                  </a:lnTo>
                  <a:lnTo>
                    <a:pt x="69905" y="605132"/>
                  </a:lnTo>
                  <a:lnTo>
                    <a:pt x="68310" y="606160"/>
                  </a:lnTo>
                  <a:lnTo>
                    <a:pt x="66105" y="606843"/>
                  </a:lnTo>
                  <a:lnTo>
                    <a:pt x="64459" y="606862"/>
                  </a:lnTo>
                  <a:lnTo>
                    <a:pt x="62953" y="607374"/>
                  </a:lnTo>
                  <a:lnTo>
                    <a:pt x="58867" y="609215"/>
                  </a:lnTo>
                  <a:lnTo>
                    <a:pt x="56954" y="608102"/>
                  </a:lnTo>
                  <a:lnTo>
                    <a:pt x="55308" y="606457"/>
                  </a:lnTo>
                  <a:lnTo>
                    <a:pt x="55853" y="605066"/>
                  </a:lnTo>
                  <a:lnTo>
                    <a:pt x="56539" y="603785"/>
                  </a:lnTo>
                  <a:lnTo>
                    <a:pt x="56487" y="602925"/>
                  </a:lnTo>
                  <a:lnTo>
                    <a:pt x="55904" y="602192"/>
                  </a:lnTo>
                  <a:lnTo>
                    <a:pt x="53362" y="601386"/>
                  </a:lnTo>
                  <a:lnTo>
                    <a:pt x="47957" y="599914"/>
                  </a:lnTo>
                  <a:lnTo>
                    <a:pt x="46419" y="599897"/>
                  </a:lnTo>
                  <a:lnTo>
                    <a:pt x="44090" y="600440"/>
                  </a:lnTo>
                  <a:lnTo>
                    <a:pt x="39869" y="602085"/>
                  </a:lnTo>
                  <a:lnTo>
                    <a:pt x="38379" y="601732"/>
                  </a:lnTo>
                  <a:lnTo>
                    <a:pt x="36998" y="600426"/>
                  </a:lnTo>
                  <a:lnTo>
                    <a:pt x="35508" y="598791"/>
                  </a:lnTo>
                  <a:lnTo>
                    <a:pt x="33492" y="597956"/>
                  </a:lnTo>
                  <a:lnTo>
                    <a:pt x="29155" y="598039"/>
                  </a:lnTo>
                  <a:lnTo>
                    <a:pt x="28743" y="598102"/>
                  </a:lnTo>
                  <a:lnTo>
                    <a:pt x="26648" y="599046"/>
                  </a:lnTo>
                  <a:lnTo>
                    <a:pt x="25763" y="598953"/>
                  </a:lnTo>
                  <a:lnTo>
                    <a:pt x="21996" y="596549"/>
                  </a:lnTo>
                  <a:lnTo>
                    <a:pt x="22698" y="595239"/>
                  </a:lnTo>
                  <a:lnTo>
                    <a:pt x="23491" y="593302"/>
                  </a:lnTo>
                  <a:lnTo>
                    <a:pt x="23205" y="591778"/>
                  </a:lnTo>
                  <a:lnTo>
                    <a:pt x="22584" y="589808"/>
                  </a:lnTo>
                  <a:lnTo>
                    <a:pt x="20971" y="586386"/>
                  </a:lnTo>
                  <a:lnTo>
                    <a:pt x="20757" y="585419"/>
                  </a:lnTo>
                  <a:lnTo>
                    <a:pt x="18115" y="583922"/>
                  </a:lnTo>
                  <a:lnTo>
                    <a:pt x="17675" y="582666"/>
                  </a:lnTo>
                  <a:lnTo>
                    <a:pt x="16288" y="581052"/>
                  </a:lnTo>
                  <a:lnTo>
                    <a:pt x="14926" y="580020"/>
                  </a:lnTo>
                  <a:lnTo>
                    <a:pt x="14634" y="577723"/>
                  </a:lnTo>
                  <a:lnTo>
                    <a:pt x="13725" y="576915"/>
                  </a:lnTo>
                  <a:lnTo>
                    <a:pt x="12548" y="576537"/>
                  </a:lnTo>
                  <a:lnTo>
                    <a:pt x="8392" y="577197"/>
                  </a:lnTo>
                  <a:lnTo>
                    <a:pt x="7944" y="577130"/>
                  </a:lnTo>
                  <a:lnTo>
                    <a:pt x="9925" y="573470"/>
                  </a:lnTo>
                  <a:lnTo>
                    <a:pt x="10098" y="571355"/>
                  </a:lnTo>
                  <a:lnTo>
                    <a:pt x="11353" y="569131"/>
                  </a:lnTo>
                  <a:lnTo>
                    <a:pt x="12783" y="568253"/>
                  </a:lnTo>
                  <a:lnTo>
                    <a:pt x="13217" y="567490"/>
                  </a:lnTo>
                  <a:lnTo>
                    <a:pt x="13439" y="566019"/>
                  </a:lnTo>
                  <a:lnTo>
                    <a:pt x="13171" y="564759"/>
                  </a:lnTo>
                  <a:lnTo>
                    <a:pt x="12294" y="564106"/>
                  </a:lnTo>
                  <a:lnTo>
                    <a:pt x="8864" y="562692"/>
                  </a:lnTo>
                  <a:lnTo>
                    <a:pt x="5159" y="560988"/>
                  </a:lnTo>
                  <a:lnTo>
                    <a:pt x="4398" y="558822"/>
                  </a:lnTo>
                  <a:lnTo>
                    <a:pt x="3254" y="558384"/>
                  </a:lnTo>
                  <a:lnTo>
                    <a:pt x="0" y="558270"/>
                  </a:lnTo>
                  <a:lnTo>
                    <a:pt x="64" y="557658"/>
                  </a:lnTo>
                  <a:lnTo>
                    <a:pt x="547" y="555937"/>
                  </a:lnTo>
                  <a:lnTo>
                    <a:pt x="1327" y="554438"/>
                  </a:lnTo>
                  <a:lnTo>
                    <a:pt x="3869" y="552831"/>
                  </a:lnTo>
                  <a:lnTo>
                    <a:pt x="4498" y="551746"/>
                  </a:lnTo>
                  <a:lnTo>
                    <a:pt x="5254" y="550773"/>
                  </a:lnTo>
                  <a:lnTo>
                    <a:pt x="11077" y="549624"/>
                  </a:lnTo>
                  <a:lnTo>
                    <a:pt x="11744" y="549189"/>
                  </a:lnTo>
                  <a:lnTo>
                    <a:pt x="11787" y="548803"/>
                  </a:lnTo>
                  <a:lnTo>
                    <a:pt x="11517" y="548432"/>
                  </a:lnTo>
                  <a:lnTo>
                    <a:pt x="10225" y="547843"/>
                  </a:lnTo>
                  <a:lnTo>
                    <a:pt x="8883" y="547037"/>
                  </a:lnTo>
                  <a:lnTo>
                    <a:pt x="8074" y="544846"/>
                  </a:lnTo>
                  <a:lnTo>
                    <a:pt x="6055" y="541415"/>
                  </a:lnTo>
                  <a:lnTo>
                    <a:pt x="4158" y="539114"/>
                  </a:lnTo>
                  <a:lnTo>
                    <a:pt x="3753" y="537767"/>
                  </a:lnTo>
                  <a:lnTo>
                    <a:pt x="4244" y="536214"/>
                  </a:lnTo>
                  <a:lnTo>
                    <a:pt x="4922" y="534688"/>
                  </a:lnTo>
                  <a:lnTo>
                    <a:pt x="4957" y="533203"/>
                  </a:lnTo>
                  <a:lnTo>
                    <a:pt x="2075" y="524973"/>
                  </a:lnTo>
                  <a:lnTo>
                    <a:pt x="2272" y="523476"/>
                  </a:lnTo>
                  <a:lnTo>
                    <a:pt x="3108" y="521982"/>
                  </a:lnTo>
                  <a:lnTo>
                    <a:pt x="4452" y="520739"/>
                  </a:lnTo>
                  <a:lnTo>
                    <a:pt x="7456" y="519117"/>
                  </a:lnTo>
                  <a:lnTo>
                    <a:pt x="11210" y="516160"/>
                  </a:lnTo>
                  <a:lnTo>
                    <a:pt x="13749" y="512272"/>
                  </a:lnTo>
                  <a:lnTo>
                    <a:pt x="15079" y="509924"/>
                  </a:lnTo>
                  <a:lnTo>
                    <a:pt x="16199" y="509389"/>
                  </a:lnTo>
                  <a:lnTo>
                    <a:pt x="18361" y="509259"/>
                  </a:lnTo>
                  <a:lnTo>
                    <a:pt x="19181" y="508537"/>
                  </a:lnTo>
                  <a:lnTo>
                    <a:pt x="19602" y="508111"/>
                  </a:lnTo>
                  <a:lnTo>
                    <a:pt x="21454" y="507716"/>
                  </a:lnTo>
                  <a:lnTo>
                    <a:pt x="22082" y="507250"/>
                  </a:lnTo>
                  <a:lnTo>
                    <a:pt x="21583" y="506458"/>
                  </a:lnTo>
                  <a:lnTo>
                    <a:pt x="19726" y="505073"/>
                  </a:lnTo>
                  <a:lnTo>
                    <a:pt x="18253" y="504214"/>
                  </a:lnTo>
                  <a:lnTo>
                    <a:pt x="19675" y="502287"/>
                  </a:lnTo>
                  <a:lnTo>
                    <a:pt x="19187" y="499713"/>
                  </a:lnTo>
                  <a:lnTo>
                    <a:pt x="18293" y="497569"/>
                  </a:lnTo>
                  <a:lnTo>
                    <a:pt x="19511" y="495999"/>
                  </a:lnTo>
                  <a:lnTo>
                    <a:pt x="21532" y="495862"/>
                  </a:lnTo>
                  <a:lnTo>
                    <a:pt x="23780" y="497571"/>
                  </a:lnTo>
                  <a:lnTo>
                    <a:pt x="27153" y="498459"/>
                  </a:lnTo>
                  <a:lnTo>
                    <a:pt x="29617" y="497311"/>
                  </a:lnTo>
                  <a:lnTo>
                    <a:pt x="30451" y="495095"/>
                  </a:lnTo>
                  <a:lnTo>
                    <a:pt x="32227" y="494120"/>
                  </a:lnTo>
                  <a:lnTo>
                    <a:pt x="34596" y="494990"/>
                  </a:lnTo>
                  <a:lnTo>
                    <a:pt x="38568" y="495305"/>
                  </a:lnTo>
                  <a:lnTo>
                    <a:pt x="41863" y="495160"/>
                  </a:lnTo>
                  <a:lnTo>
                    <a:pt x="44084" y="494695"/>
                  </a:lnTo>
                  <a:lnTo>
                    <a:pt x="45032" y="493975"/>
                  </a:lnTo>
                  <a:lnTo>
                    <a:pt x="45911" y="492683"/>
                  </a:lnTo>
                  <a:lnTo>
                    <a:pt x="47727" y="491041"/>
                  </a:lnTo>
                  <a:lnTo>
                    <a:pt x="49611" y="489969"/>
                  </a:lnTo>
                  <a:lnTo>
                    <a:pt x="64049" y="491188"/>
                  </a:lnTo>
                  <a:lnTo>
                    <a:pt x="76562" y="493456"/>
                  </a:lnTo>
                  <a:lnTo>
                    <a:pt x="77509" y="492607"/>
                  </a:lnTo>
                  <a:lnTo>
                    <a:pt x="77947" y="491147"/>
                  </a:lnTo>
                  <a:lnTo>
                    <a:pt x="74832" y="489891"/>
                  </a:lnTo>
                  <a:lnTo>
                    <a:pt x="72533" y="489234"/>
                  </a:lnTo>
                  <a:lnTo>
                    <a:pt x="69646" y="486623"/>
                  </a:lnTo>
                  <a:lnTo>
                    <a:pt x="65471" y="484565"/>
                  </a:lnTo>
                  <a:lnTo>
                    <a:pt x="61275" y="484384"/>
                  </a:lnTo>
                  <a:lnTo>
                    <a:pt x="55777" y="485101"/>
                  </a:lnTo>
                  <a:lnTo>
                    <a:pt x="47452" y="484672"/>
                  </a:lnTo>
                  <a:lnTo>
                    <a:pt x="40366" y="480801"/>
                  </a:lnTo>
                  <a:lnTo>
                    <a:pt x="35681" y="479592"/>
                  </a:lnTo>
                  <a:lnTo>
                    <a:pt x="32340" y="476617"/>
                  </a:lnTo>
                  <a:lnTo>
                    <a:pt x="31492" y="475036"/>
                  </a:lnTo>
                  <a:lnTo>
                    <a:pt x="35109" y="476378"/>
                  </a:lnTo>
                  <a:lnTo>
                    <a:pt x="35602" y="474961"/>
                  </a:lnTo>
                  <a:lnTo>
                    <a:pt x="35886" y="473079"/>
                  </a:lnTo>
                  <a:lnTo>
                    <a:pt x="33875" y="471930"/>
                  </a:lnTo>
                  <a:lnTo>
                    <a:pt x="32078" y="471246"/>
                  </a:lnTo>
                  <a:lnTo>
                    <a:pt x="22862" y="474184"/>
                  </a:lnTo>
                  <a:lnTo>
                    <a:pt x="12316" y="475147"/>
                  </a:lnTo>
                  <a:lnTo>
                    <a:pt x="22107" y="469352"/>
                  </a:lnTo>
                  <a:lnTo>
                    <a:pt x="29166" y="465177"/>
                  </a:lnTo>
                  <a:lnTo>
                    <a:pt x="30483" y="464549"/>
                  </a:lnTo>
                  <a:lnTo>
                    <a:pt x="33608" y="463428"/>
                  </a:lnTo>
                  <a:lnTo>
                    <a:pt x="36226" y="462250"/>
                  </a:lnTo>
                  <a:lnTo>
                    <a:pt x="38331" y="460705"/>
                  </a:lnTo>
                  <a:lnTo>
                    <a:pt x="45347" y="457657"/>
                  </a:lnTo>
                  <a:lnTo>
                    <a:pt x="52496" y="454376"/>
                  </a:lnTo>
                  <a:lnTo>
                    <a:pt x="59148" y="450053"/>
                  </a:lnTo>
                  <a:lnTo>
                    <a:pt x="61553" y="448692"/>
                  </a:lnTo>
                  <a:lnTo>
                    <a:pt x="64613" y="447238"/>
                  </a:lnTo>
                  <a:lnTo>
                    <a:pt x="71330" y="442665"/>
                  </a:lnTo>
                  <a:lnTo>
                    <a:pt x="73451" y="441399"/>
                  </a:lnTo>
                  <a:lnTo>
                    <a:pt x="81644" y="435666"/>
                  </a:lnTo>
                  <a:lnTo>
                    <a:pt x="86431" y="432810"/>
                  </a:lnTo>
                  <a:lnTo>
                    <a:pt x="88806" y="431169"/>
                  </a:lnTo>
                  <a:lnTo>
                    <a:pt x="99034" y="425747"/>
                  </a:lnTo>
                  <a:lnTo>
                    <a:pt x="105969" y="421392"/>
                  </a:lnTo>
                  <a:lnTo>
                    <a:pt x="108703" y="419003"/>
                  </a:lnTo>
                  <a:lnTo>
                    <a:pt x="111377" y="415582"/>
                  </a:lnTo>
                  <a:lnTo>
                    <a:pt x="112894" y="413247"/>
                  </a:lnTo>
                  <a:lnTo>
                    <a:pt x="115566" y="410227"/>
                  </a:lnTo>
                  <a:lnTo>
                    <a:pt x="115636" y="409226"/>
                  </a:lnTo>
                  <a:lnTo>
                    <a:pt x="114883" y="408295"/>
                  </a:lnTo>
                  <a:lnTo>
                    <a:pt x="112886" y="406847"/>
                  </a:lnTo>
                  <a:lnTo>
                    <a:pt x="110114" y="405180"/>
                  </a:lnTo>
                  <a:lnTo>
                    <a:pt x="107648" y="403140"/>
                  </a:lnTo>
                  <a:lnTo>
                    <a:pt x="105807" y="401305"/>
                  </a:lnTo>
                  <a:lnTo>
                    <a:pt x="100113" y="398753"/>
                  </a:lnTo>
                  <a:lnTo>
                    <a:pt x="91283" y="395524"/>
                  </a:lnTo>
                  <a:lnTo>
                    <a:pt x="84742" y="393132"/>
                  </a:lnTo>
                  <a:lnTo>
                    <a:pt x="74706" y="388020"/>
                  </a:lnTo>
                  <a:lnTo>
                    <a:pt x="72941" y="386745"/>
                  </a:lnTo>
                  <a:lnTo>
                    <a:pt x="73289" y="386409"/>
                  </a:lnTo>
                  <a:lnTo>
                    <a:pt x="78986" y="384862"/>
                  </a:lnTo>
                  <a:lnTo>
                    <a:pt x="84653" y="380877"/>
                  </a:lnTo>
                  <a:lnTo>
                    <a:pt x="87100" y="378857"/>
                  </a:lnTo>
                  <a:lnTo>
                    <a:pt x="87713" y="377291"/>
                  </a:lnTo>
                  <a:lnTo>
                    <a:pt x="87764" y="375527"/>
                  </a:lnTo>
                  <a:lnTo>
                    <a:pt x="87373" y="373900"/>
                  </a:lnTo>
                  <a:lnTo>
                    <a:pt x="86658" y="372891"/>
                  </a:lnTo>
                  <a:lnTo>
                    <a:pt x="83970" y="371622"/>
                  </a:lnTo>
                  <a:lnTo>
                    <a:pt x="76163" y="369310"/>
                  </a:lnTo>
                  <a:lnTo>
                    <a:pt x="74333" y="367175"/>
                  </a:lnTo>
                  <a:lnTo>
                    <a:pt x="72806" y="364939"/>
                  </a:lnTo>
                  <a:lnTo>
                    <a:pt x="72776" y="364015"/>
                  </a:lnTo>
                  <a:lnTo>
                    <a:pt x="76495" y="361613"/>
                  </a:lnTo>
                  <a:lnTo>
                    <a:pt x="76662" y="360412"/>
                  </a:lnTo>
                  <a:lnTo>
                    <a:pt x="76222" y="359183"/>
                  </a:lnTo>
                  <a:lnTo>
                    <a:pt x="75189" y="358285"/>
                  </a:lnTo>
                  <a:lnTo>
                    <a:pt x="67185" y="357201"/>
                  </a:lnTo>
                  <a:lnTo>
                    <a:pt x="64931" y="356055"/>
                  </a:lnTo>
                  <a:lnTo>
                    <a:pt x="63158" y="354231"/>
                  </a:lnTo>
                  <a:lnTo>
                    <a:pt x="62238" y="352666"/>
                  </a:lnTo>
                  <a:lnTo>
                    <a:pt x="62146" y="351739"/>
                  </a:lnTo>
                  <a:lnTo>
                    <a:pt x="62743" y="350701"/>
                  </a:lnTo>
                  <a:lnTo>
                    <a:pt x="65439" y="349573"/>
                  </a:lnTo>
                  <a:lnTo>
                    <a:pt x="67948" y="348811"/>
                  </a:lnTo>
                  <a:lnTo>
                    <a:pt x="68394" y="347784"/>
                  </a:lnTo>
                  <a:lnTo>
                    <a:pt x="68372" y="346672"/>
                  </a:lnTo>
                  <a:lnTo>
                    <a:pt x="67940" y="346135"/>
                  </a:lnTo>
                  <a:lnTo>
                    <a:pt x="62942" y="345606"/>
                  </a:lnTo>
                  <a:lnTo>
                    <a:pt x="62465" y="345305"/>
                  </a:lnTo>
                  <a:lnTo>
                    <a:pt x="62343" y="344921"/>
                  </a:lnTo>
                  <a:lnTo>
                    <a:pt x="62597" y="344460"/>
                  </a:lnTo>
                  <a:lnTo>
                    <a:pt x="65296" y="342481"/>
                  </a:lnTo>
                  <a:lnTo>
                    <a:pt x="65660" y="338710"/>
                  </a:lnTo>
                  <a:lnTo>
                    <a:pt x="68186" y="336076"/>
                  </a:lnTo>
                  <a:lnTo>
                    <a:pt x="65325" y="334534"/>
                  </a:lnTo>
                  <a:lnTo>
                    <a:pt x="65546" y="334262"/>
                  </a:lnTo>
                  <a:lnTo>
                    <a:pt x="69932" y="333454"/>
                  </a:lnTo>
                  <a:lnTo>
                    <a:pt x="73977" y="333258"/>
                  </a:lnTo>
                  <a:lnTo>
                    <a:pt x="75809" y="332955"/>
                  </a:lnTo>
                  <a:lnTo>
                    <a:pt x="76014" y="331723"/>
                  </a:lnTo>
                  <a:lnTo>
                    <a:pt x="75593" y="330058"/>
                  </a:lnTo>
                  <a:lnTo>
                    <a:pt x="71424" y="323525"/>
                  </a:lnTo>
                  <a:lnTo>
                    <a:pt x="70507" y="321642"/>
                  </a:lnTo>
                  <a:lnTo>
                    <a:pt x="67746" y="319266"/>
                  </a:lnTo>
                  <a:lnTo>
                    <a:pt x="65457" y="317669"/>
                  </a:lnTo>
                  <a:lnTo>
                    <a:pt x="64081" y="316528"/>
                  </a:lnTo>
                  <a:lnTo>
                    <a:pt x="61866" y="314298"/>
                  </a:lnTo>
                  <a:lnTo>
                    <a:pt x="60584" y="312008"/>
                  </a:lnTo>
                  <a:lnTo>
                    <a:pt x="58373" y="309453"/>
                  </a:lnTo>
                  <a:lnTo>
                    <a:pt x="55799" y="307107"/>
                  </a:lnTo>
                  <a:lnTo>
                    <a:pt x="53645" y="304939"/>
                  </a:lnTo>
                  <a:lnTo>
                    <a:pt x="48113" y="300691"/>
                  </a:lnTo>
                  <a:lnTo>
                    <a:pt x="47371" y="299516"/>
                  </a:lnTo>
                  <a:lnTo>
                    <a:pt x="47449" y="298453"/>
                  </a:lnTo>
                  <a:lnTo>
                    <a:pt x="47946" y="297328"/>
                  </a:lnTo>
                  <a:lnTo>
                    <a:pt x="52267" y="293856"/>
                  </a:lnTo>
                  <a:lnTo>
                    <a:pt x="56255" y="290959"/>
                  </a:lnTo>
                  <a:lnTo>
                    <a:pt x="61356" y="287561"/>
                  </a:lnTo>
                  <a:lnTo>
                    <a:pt x="66283" y="284741"/>
                  </a:lnTo>
                  <a:lnTo>
                    <a:pt x="71551" y="281396"/>
                  </a:lnTo>
                  <a:lnTo>
                    <a:pt x="72846" y="278058"/>
                  </a:lnTo>
                  <a:lnTo>
                    <a:pt x="72601" y="277497"/>
                  </a:lnTo>
                  <a:lnTo>
                    <a:pt x="68245" y="275689"/>
                  </a:lnTo>
                  <a:lnTo>
                    <a:pt x="60028" y="270850"/>
                  </a:lnTo>
                  <a:lnTo>
                    <a:pt x="55043" y="267181"/>
                  </a:lnTo>
                  <a:lnTo>
                    <a:pt x="47282" y="265631"/>
                  </a:lnTo>
                  <a:lnTo>
                    <a:pt x="36841" y="263646"/>
                  </a:lnTo>
                  <a:lnTo>
                    <a:pt x="33387" y="259181"/>
                  </a:lnTo>
                  <a:lnTo>
                    <a:pt x="30915" y="255395"/>
                  </a:lnTo>
                  <a:lnTo>
                    <a:pt x="31152" y="254033"/>
                  </a:lnTo>
                  <a:lnTo>
                    <a:pt x="38690" y="247573"/>
                  </a:lnTo>
                  <a:lnTo>
                    <a:pt x="39397" y="246402"/>
                  </a:lnTo>
                  <a:lnTo>
                    <a:pt x="39265" y="245677"/>
                  </a:lnTo>
                  <a:lnTo>
                    <a:pt x="38490" y="245224"/>
                  </a:lnTo>
                  <a:lnTo>
                    <a:pt x="37416" y="244973"/>
                  </a:lnTo>
                  <a:lnTo>
                    <a:pt x="30440" y="244787"/>
                  </a:lnTo>
                  <a:lnTo>
                    <a:pt x="29350" y="243906"/>
                  </a:lnTo>
                  <a:lnTo>
                    <a:pt x="33549" y="243240"/>
                  </a:lnTo>
                  <a:lnTo>
                    <a:pt x="37035" y="242334"/>
                  </a:lnTo>
                  <a:lnTo>
                    <a:pt x="42748" y="240990"/>
                  </a:lnTo>
                  <a:lnTo>
                    <a:pt x="44597" y="240650"/>
                  </a:lnTo>
                  <a:lnTo>
                    <a:pt x="48818" y="239876"/>
                  </a:lnTo>
                  <a:lnTo>
                    <a:pt x="50264" y="239280"/>
                  </a:lnTo>
                  <a:lnTo>
                    <a:pt x="51344" y="238576"/>
                  </a:lnTo>
                  <a:lnTo>
                    <a:pt x="55297" y="233779"/>
                  </a:lnTo>
                  <a:lnTo>
                    <a:pt x="56271" y="233018"/>
                  </a:lnTo>
                  <a:lnTo>
                    <a:pt x="68553" y="231296"/>
                  </a:lnTo>
                  <a:lnTo>
                    <a:pt x="73011" y="230411"/>
                  </a:lnTo>
                  <a:lnTo>
                    <a:pt x="75588" y="229295"/>
                  </a:lnTo>
                  <a:lnTo>
                    <a:pt x="76819" y="228427"/>
                  </a:lnTo>
                  <a:lnTo>
                    <a:pt x="77701" y="227395"/>
                  </a:lnTo>
                  <a:lnTo>
                    <a:pt x="78335" y="226258"/>
                  </a:lnTo>
                  <a:lnTo>
                    <a:pt x="78605" y="225214"/>
                  </a:lnTo>
                  <a:lnTo>
                    <a:pt x="77590" y="223851"/>
                  </a:lnTo>
                  <a:lnTo>
                    <a:pt x="78154" y="223686"/>
                  </a:lnTo>
                  <a:lnTo>
                    <a:pt x="79463" y="223743"/>
                  </a:lnTo>
                  <a:lnTo>
                    <a:pt x="83668" y="225099"/>
                  </a:lnTo>
                  <a:lnTo>
                    <a:pt x="90182" y="226540"/>
                  </a:lnTo>
                  <a:lnTo>
                    <a:pt x="94975" y="226652"/>
                  </a:lnTo>
                  <a:lnTo>
                    <a:pt x="96961" y="226378"/>
                  </a:lnTo>
                  <a:lnTo>
                    <a:pt x="97954" y="225748"/>
                  </a:lnTo>
                  <a:lnTo>
                    <a:pt x="98667" y="224516"/>
                  </a:lnTo>
                  <a:lnTo>
                    <a:pt x="98713" y="223246"/>
                  </a:lnTo>
                  <a:lnTo>
                    <a:pt x="97209" y="219607"/>
                  </a:lnTo>
                  <a:lnTo>
                    <a:pt x="102178" y="220000"/>
                  </a:lnTo>
                  <a:lnTo>
                    <a:pt x="113320" y="222201"/>
                  </a:lnTo>
                  <a:lnTo>
                    <a:pt x="115925" y="221998"/>
                  </a:lnTo>
                  <a:lnTo>
                    <a:pt x="119220" y="221333"/>
                  </a:lnTo>
                  <a:lnTo>
                    <a:pt x="122601" y="218714"/>
                  </a:lnTo>
                  <a:lnTo>
                    <a:pt x="125111" y="218266"/>
                  </a:lnTo>
                  <a:lnTo>
                    <a:pt x="128387" y="218876"/>
                  </a:lnTo>
                  <a:lnTo>
                    <a:pt x="129288" y="218174"/>
                  </a:lnTo>
                  <a:lnTo>
                    <a:pt x="127596" y="216002"/>
                  </a:lnTo>
                  <a:lnTo>
                    <a:pt x="128017" y="214903"/>
                  </a:lnTo>
                  <a:lnTo>
                    <a:pt x="139265" y="217251"/>
                  </a:lnTo>
                  <a:lnTo>
                    <a:pt x="144068" y="218970"/>
                  </a:lnTo>
                  <a:lnTo>
                    <a:pt x="154466" y="220480"/>
                  </a:lnTo>
                  <a:lnTo>
                    <a:pt x="156293" y="221302"/>
                  </a:lnTo>
                  <a:lnTo>
                    <a:pt x="156425" y="222728"/>
                  </a:lnTo>
                  <a:lnTo>
                    <a:pt x="155929" y="223953"/>
                  </a:lnTo>
                  <a:lnTo>
                    <a:pt x="153730" y="224629"/>
                  </a:lnTo>
                  <a:lnTo>
                    <a:pt x="149288" y="224519"/>
                  </a:lnTo>
                  <a:lnTo>
                    <a:pt x="133328" y="222631"/>
                  </a:lnTo>
                  <a:lnTo>
                    <a:pt x="130972" y="223777"/>
                  </a:lnTo>
                  <a:lnTo>
                    <a:pt x="132902" y="224770"/>
                  </a:lnTo>
                  <a:lnTo>
                    <a:pt x="137578" y="225941"/>
                  </a:lnTo>
                  <a:lnTo>
                    <a:pt x="138882" y="228017"/>
                  </a:lnTo>
                  <a:lnTo>
                    <a:pt x="146041" y="227732"/>
                  </a:lnTo>
                  <a:lnTo>
                    <a:pt x="152866" y="228522"/>
                  </a:lnTo>
                  <a:lnTo>
                    <a:pt x="156072" y="228266"/>
                  </a:lnTo>
                  <a:lnTo>
                    <a:pt x="156658" y="228943"/>
                  </a:lnTo>
                  <a:lnTo>
                    <a:pt x="154464" y="230664"/>
                  </a:lnTo>
                  <a:lnTo>
                    <a:pt x="155494" y="231106"/>
                  </a:lnTo>
                  <a:lnTo>
                    <a:pt x="163148" y="229437"/>
                  </a:lnTo>
                  <a:lnTo>
                    <a:pt x="166713" y="228979"/>
                  </a:lnTo>
                  <a:lnTo>
                    <a:pt x="168631" y="229425"/>
                  </a:lnTo>
                  <a:lnTo>
                    <a:pt x="168890" y="230806"/>
                  </a:lnTo>
                  <a:lnTo>
                    <a:pt x="167628" y="232545"/>
                  </a:lnTo>
                  <a:lnTo>
                    <a:pt x="167490" y="233867"/>
                  </a:lnTo>
                  <a:lnTo>
                    <a:pt x="165134" y="237061"/>
                  </a:lnTo>
                  <a:lnTo>
                    <a:pt x="161504" y="238028"/>
                  </a:lnTo>
                  <a:lnTo>
                    <a:pt x="159980" y="239358"/>
                  </a:lnTo>
                  <a:lnTo>
                    <a:pt x="165291" y="238543"/>
                  </a:lnTo>
                  <a:lnTo>
                    <a:pt x="168116" y="237654"/>
                  </a:lnTo>
                  <a:lnTo>
                    <a:pt x="173405" y="233266"/>
                  </a:lnTo>
                  <a:lnTo>
                    <a:pt x="174989" y="232683"/>
                  </a:lnTo>
                  <a:lnTo>
                    <a:pt x="190050" y="232604"/>
                  </a:lnTo>
                  <a:lnTo>
                    <a:pt x="193459" y="232886"/>
                  </a:lnTo>
                  <a:lnTo>
                    <a:pt x="207586" y="234954"/>
                  </a:lnTo>
                  <a:lnTo>
                    <a:pt x="211610" y="235143"/>
                  </a:lnTo>
                  <a:lnTo>
                    <a:pt x="216205" y="234879"/>
                  </a:lnTo>
                  <a:lnTo>
                    <a:pt x="217790" y="233918"/>
                  </a:lnTo>
                  <a:lnTo>
                    <a:pt x="219355" y="233646"/>
                  </a:lnTo>
                  <a:lnTo>
                    <a:pt x="235053" y="235958"/>
                  </a:lnTo>
                  <a:lnTo>
                    <a:pt x="256064" y="241161"/>
                  </a:lnTo>
                  <a:lnTo>
                    <a:pt x="286802" y="249764"/>
                  </a:lnTo>
                  <a:lnTo>
                    <a:pt x="304130" y="257419"/>
                  </a:lnTo>
                  <a:lnTo>
                    <a:pt x="306135" y="259064"/>
                  </a:lnTo>
                  <a:lnTo>
                    <a:pt x="312398" y="259996"/>
                  </a:lnTo>
                  <a:lnTo>
                    <a:pt x="313745" y="259365"/>
                  </a:lnTo>
                  <a:lnTo>
                    <a:pt x="317226" y="259912"/>
                  </a:lnTo>
                  <a:lnTo>
                    <a:pt x="337603" y="266909"/>
                  </a:lnTo>
                  <a:lnTo>
                    <a:pt x="344633" y="267272"/>
                  </a:lnTo>
                  <a:lnTo>
                    <a:pt x="343705" y="265792"/>
                  </a:lnTo>
                  <a:lnTo>
                    <a:pt x="342504" y="264408"/>
                  </a:lnTo>
                  <a:lnTo>
                    <a:pt x="344245" y="264723"/>
                  </a:lnTo>
                  <a:lnTo>
                    <a:pt x="346630" y="265727"/>
                  </a:lnTo>
                  <a:lnTo>
                    <a:pt x="350503" y="268466"/>
                  </a:lnTo>
                  <a:lnTo>
                    <a:pt x="355225" y="270497"/>
                  </a:lnTo>
                  <a:lnTo>
                    <a:pt x="360034" y="273537"/>
                  </a:lnTo>
                  <a:lnTo>
                    <a:pt x="364044" y="274702"/>
                  </a:lnTo>
                  <a:lnTo>
                    <a:pt x="367658" y="275134"/>
                  </a:lnTo>
                  <a:lnTo>
                    <a:pt x="370691" y="275992"/>
                  </a:lnTo>
                  <a:lnTo>
                    <a:pt x="376221" y="276809"/>
                  </a:lnTo>
                  <a:lnTo>
                    <a:pt x="378833" y="284250"/>
                  </a:lnTo>
                  <a:lnTo>
                    <a:pt x="380849" y="285857"/>
                  </a:lnTo>
                  <a:lnTo>
                    <a:pt x="380849" y="289148"/>
                  </a:lnTo>
                  <a:lnTo>
                    <a:pt x="384381" y="290488"/>
                  </a:lnTo>
                  <a:lnTo>
                    <a:pt x="387064" y="290731"/>
                  </a:lnTo>
                  <a:lnTo>
                    <a:pt x="386940" y="293169"/>
                  </a:lnTo>
                  <a:lnTo>
                    <a:pt x="384765" y="298893"/>
                  </a:lnTo>
                  <a:lnTo>
                    <a:pt x="382371" y="301328"/>
                  </a:lnTo>
                  <a:lnTo>
                    <a:pt x="363929" y="311817"/>
                  </a:lnTo>
                  <a:lnTo>
                    <a:pt x="352370" y="315870"/>
                  </a:lnTo>
                  <a:lnTo>
                    <a:pt x="329869" y="320510"/>
                  </a:lnTo>
                  <a:lnTo>
                    <a:pt x="312317" y="322251"/>
                  </a:lnTo>
                  <a:lnTo>
                    <a:pt x="305233" y="322378"/>
                  </a:lnTo>
                  <a:lnTo>
                    <a:pt x="291503" y="321517"/>
                  </a:lnTo>
                  <a:lnTo>
                    <a:pt x="283974" y="320578"/>
                  </a:lnTo>
                  <a:lnTo>
                    <a:pt x="274760" y="317940"/>
                  </a:lnTo>
                  <a:lnTo>
                    <a:pt x="266163" y="316627"/>
                  </a:lnTo>
                  <a:lnTo>
                    <a:pt x="260255" y="316047"/>
                  </a:lnTo>
                  <a:lnTo>
                    <a:pt x="249299" y="315805"/>
                  </a:lnTo>
                  <a:lnTo>
                    <a:pt x="225535" y="313221"/>
                  </a:lnTo>
                  <a:lnTo>
                    <a:pt x="221403" y="312313"/>
                  </a:lnTo>
                  <a:lnTo>
                    <a:pt x="206499" y="307271"/>
                  </a:lnTo>
                  <a:lnTo>
                    <a:pt x="200575" y="308694"/>
                  </a:lnTo>
                  <a:lnTo>
                    <a:pt x="197048" y="308951"/>
                  </a:lnTo>
                  <a:lnTo>
                    <a:pt x="194657" y="307214"/>
                  </a:lnTo>
                  <a:lnTo>
                    <a:pt x="195618" y="306755"/>
                  </a:lnTo>
                  <a:lnTo>
                    <a:pt x="196190" y="306163"/>
                  </a:lnTo>
                  <a:lnTo>
                    <a:pt x="187748" y="304725"/>
                  </a:lnTo>
                  <a:lnTo>
                    <a:pt x="180773" y="304629"/>
                  </a:lnTo>
                  <a:lnTo>
                    <a:pt x="177067" y="303406"/>
                  </a:lnTo>
                  <a:lnTo>
                    <a:pt x="172531" y="302477"/>
                  </a:lnTo>
                  <a:lnTo>
                    <a:pt x="170529" y="303037"/>
                  </a:lnTo>
                  <a:lnTo>
                    <a:pt x="169398" y="303031"/>
                  </a:lnTo>
                  <a:lnTo>
                    <a:pt x="160228" y="300837"/>
                  </a:lnTo>
                  <a:lnTo>
                    <a:pt x="156131" y="299059"/>
                  </a:lnTo>
                  <a:lnTo>
                    <a:pt x="151865" y="295930"/>
                  </a:lnTo>
                  <a:lnTo>
                    <a:pt x="152906" y="294835"/>
                  </a:lnTo>
                  <a:lnTo>
                    <a:pt x="154156" y="294126"/>
                  </a:lnTo>
                  <a:lnTo>
                    <a:pt x="139494" y="292305"/>
                  </a:lnTo>
                  <a:lnTo>
                    <a:pt x="125551" y="292064"/>
                  </a:lnTo>
                  <a:lnTo>
                    <a:pt x="127974" y="292937"/>
                  </a:lnTo>
                  <a:lnTo>
                    <a:pt x="134013" y="293396"/>
                  </a:lnTo>
                  <a:lnTo>
                    <a:pt x="137856" y="294649"/>
                  </a:lnTo>
                  <a:lnTo>
                    <a:pt x="142287" y="296418"/>
                  </a:lnTo>
                  <a:lnTo>
                    <a:pt x="141256" y="298838"/>
                  </a:lnTo>
                  <a:lnTo>
                    <a:pt x="147412" y="301235"/>
                  </a:lnTo>
                  <a:lnTo>
                    <a:pt x="152135" y="303518"/>
                  </a:lnTo>
                  <a:lnTo>
                    <a:pt x="152275" y="304224"/>
                  </a:lnTo>
                  <a:lnTo>
                    <a:pt x="154107" y="304702"/>
                  </a:lnTo>
                  <a:lnTo>
                    <a:pt x="161067" y="305370"/>
                  </a:lnTo>
                  <a:lnTo>
                    <a:pt x="162279" y="307472"/>
                  </a:lnTo>
                  <a:lnTo>
                    <a:pt x="161132" y="308300"/>
                  </a:lnTo>
                  <a:lnTo>
                    <a:pt x="162084" y="309467"/>
                  </a:lnTo>
                  <a:lnTo>
                    <a:pt x="167277" y="310776"/>
                  </a:lnTo>
                  <a:lnTo>
                    <a:pt x="170383" y="311132"/>
                  </a:lnTo>
                  <a:lnTo>
                    <a:pt x="174204" y="311927"/>
                  </a:lnTo>
                  <a:lnTo>
                    <a:pt x="172472" y="313532"/>
                  </a:lnTo>
                  <a:lnTo>
                    <a:pt x="169257" y="314573"/>
                  </a:lnTo>
                  <a:lnTo>
                    <a:pt x="166041" y="315052"/>
                  </a:lnTo>
                  <a:lnTo>
                    <a:pt x="167568" y="315437"/>
                  </a:lnTo>
                  <a:lnTo>
                    <a:pt x="171738" y="315289"/>
                  </a:lnTo>
                  <a:lnTo>
                    <a:pt x="186826" y="317934"/>
                  </a:lnTo>
                  <a:lnTo>
                    <a:pt x="194759" y="320610"/>
                  </a:lnTo>
                  <a:lnTo>
                    <a:pt x="202828" y="325489"/>
                  </a:lnTo>
                  <a:lnTo>
                    <a:pt x="205441" y="327902"/>
                  </a:lnTo>
                  <a:lnTo>
                    <a:pt x="205630" y="329233"/>
                  </a:lnTo>
                  <a:lnTo>
                    <a:pt x="205182" y="330563"/>
                  </a:lnTo>
                  <a:lnTo>
                    <a:pt x="204016" y="331998"/>
                  </a:lnTo>
                  <a:lnTo>
                    <a:pt x="203484" y="333442"/>
                  </a:lnTo>
                  <a:lnTo>
                    <a:pt x="200726" y="337702"/>
                  </a:lnTo>
                  <a:lnTo>
                    <a:pt x="198748" y="339173"/>
                  </a:lnTo>
                  <a:lnTo>
                    <a:pt x="194943" y="340857"/>
                  </a:lnTo>
                  <a:lnTo>
                    <a:pt x="198521" y="344112"/>
                  </a:lnTo>
                  <a:lnTo>
                    <a:pt x="202256" y="347147"/>
                  </a:lnTo>
                  <a:lnTo>
                    <a:pt x="205916" y="352180"/>
                  </a:lnTo>
                  <a:lnTo>
                    <a:pt x="206569" y="354205"/>
                  </a:lnTo>
                  <a:lnTo>
                    <a:pt x="206720" y="357314"/>
                  </a:lnTo>
                  <a:lnTo>
                    <a:pt x="210026" y="358537"/>
                  </a:lnTo>
                  <a:lnTo>
                    <a:pt x="208733" y="359014"/>
                  </a:lnTo>
                  <a:lnTo>
                    <a:pt x="207430" y="359898"/>
                  </a:lnTo>
                  <a:lnTo>
                    <a:pt x="207740" y="363952"/>
                  </a:lnTo>
                  <a:lnTo>
                    <a:pt x="212322" y="367261"/>
                  </a:lnTo>
                  <a:lnTo>
                    <a:pt x="219196" y="369408"/>
                  </a:lnTo>
                  <a:lnTo>
                    <a:pt x="223284" y="369844"/>
                  </a:lnTo>
                  <a:lnTo>
                    <a:pt x="229226" y="368972"/>
                  </a:lnTo>
                  <a:lnTo>
                    <a:pt x="233509" y="370159"/>
                  </a:lnTo>
                  <a:lnTo>
                    <a:pt x="243027" y="374204"/>
                  </a:lnTo>
                  <a:lnTo>
                    <a:pt x="247323" y="378477"/>
                  </a:lnTo>
                  <a:lnTo>
                    <a:pt x="249064" y="379348"/>
                  </a:lnTo>
                  <a:lnTo>
                    <a:pt x="258703" y="380945"/>
                  </a:lnTo>
                  <a:lnTo>
                    <a:pt x="265928" y="381927"/>
                  </a:lnTo>
                  <a:lnTo>
                    <a:pt x="276914" y="384491"/>
                  </a:lnTo>
                  <a:lnTo>
                    <a:pt x="278833" y="384584"/>
                  </a:lnTo>
                  <a:lnTo>
                    <a:pt x="284171" y="382372"/>
                  </a:lnTo>
                  <a:lnTo>
                    <a:pt x="293362" y="380833"/>
                  </a:lnTo>
                  <a:lnTo>
                    <a:pt x="296204" y="378713"/>
                  </a:lnTo>
                  <a:lnTo>
                    <a:pt x="295966" y="376912"/>
                  </a:lnTo>
                  <a:lnTo>
                    <a:pt x="293616" y="373706"/>
                  </a:lnTo>
                  <a:lnTo>
                    <a:pt x="292968" y="370581"/>
                  </a:lnTo>
                  <a:lnTo>
                    <a:pt x="289924" y="369304"/>
                  </a:lnTo>
                  <a:lnTo>
                    <a:pt x="287080" y="368457"/>
                  </a:lnTo>
                  <a:lnTo>
                    <a:pt x="278485" y="369103"/>
                  </a:lnTo>
                  <a:lnTo>
                    <a:pt x="274615" y="368983"/>
                  </a:lnTo>
                  <a:lnTo>
                    <a:pt x="271689" y="368138"/>
                  </a:lnTo>
                  <a:lnTo>
                    <a:pt x="267730" y="365909"/>
                  </a:lnTo>
                  <a:lnTo>
                    <a:pt x="260239" y="360491"/>
                  </a:lnTo>
                  <a:lnTo>
                    <a:pt x="256229" y="358686"/>
                  </a:lnTo>
                  <a:lnTo>
                    <a:pt x="254971" y="357569"/>
                  </a:lnTo>
                  <a:lnTo>
                    <a:pt x="253576" y="356011"/>
                  </a:lnTo>
                  <a:lnTo>
                    <a:pt x="253752" y="353489"/>
                  </a:lnTo>
                  <a:lnTo>
                    <a:pt x="257022" y="353577"/>
                  </a:lnTo>
                  <a:lnTo>
                    <a:pt x="260698" y="352148"/>
                  </a:lnTo>
                  <a:lnTo>
                    <a:pt x="263375" y="347030"/>
                  </a:lnTo>
                  <a:lnTo>
                    <a:pt x="268000" y="346379"/>
                  </a:lnTo>
                  <a:lnTo>
                    <a:pt x="270505" y="346424"/>
                  </a:lnTo>
                  <a:lnTo>
                    <a:pt x="281207" y="348801"/>
                  </a:lnTo>
                  <a:lnTo>
                    <a:pt x="294506" y="355143"/>
                  </a:lnTo>
                  <a:lnTo>
                    <a:pt x="297445" y="355811"/>
                  </a:lnTo>
                  <a:lnTo>
                    <a:pt x="300554" y="355904"/>
                  </a:lnTo>
                  <a:lnTo>
                    <a:pt x="305635" y="355742"/>
                  </a:lnTo>
                  <a:lnTo>
                    <a:pt x="306461" y="356569"/>
                  </a:lnTo>
                  <a:lnTo>
                    <a:pt x="309195" y="357561"/>
                  </a:lnTo>
                  <a:lnTo>
                    <a:pt x="311189" y="357688"/>
                  </a:lnTo>
                  <a:lnTo>
                    <a:pt x="323360" y="359698"/>
                  </a:lnTo>
                  <a:lnTo>
                    <a:pt x="337560" y="363660"/>
                  </a:lnTo>
                  <a:lnTo>
                    <a:pt x="342828" y="363481"/>
                  </a:lnTo>
                  <a:lnTo>
                    <a:pt x="344900" y="361288"/>
                  </a:lnTo>
                  <a:lnTo>
                    <a:pt x="345332" y="360345"/>
                  </a:lnTo>
                  <a:lnTo>
                    <a:pt x="351113" y="358128"/>
                  </a:lnTo>
                  <a:lnTo>
                    <a:pt x="355144" y="357761"/>
                  </a:lnTo>
                  <a:lnTo>
                    <a:pt x="360785" y="358566"/>
                  </a:lnTo>
                  <a:lnTo>
                    <a:pt x="361810" y="357908"/>
                  </a:lnTo>
                  <a:lnTo>
                    <a:pt x="359889" y="354659"/>
                  </a:lnTo>
                  <a:lnTo>
                    <a:pt x="357287" y="351845"/>
                  </a:lnTo>
                  <a:lnTo>
                    <a:pt x="353458" y="350044"/>
                  </a:lnTo>
                  <a:lnTo>
                    <a:pt x="346655" y="344752"/>
                  </a:lnTo>
                  <a:lnTo>
                    <a:pt x="343934" y="342125"/>
                  </a:lnTo>
                  <a:lnTo>
                    <a:pt x="342582" y="339414"/>
                  </a:lnTo>
                  <a:lnTo>
                    <a:pt x="343468" y="337016"/>
                  </a:lnTo>
                  <a:lnTo>
                    <a:pt x="344444" y="335269"/>
                  </a:lnTo>
                  <a:lnTo>
                    <a:pt x="358574" y="331020"/>
                  </a:lnTo>
                  <a:lnTo>
                    <a:pt x="363686" y="328475"/>
                  </a:lnTo>
                  <a:lnTo>
                    <a:pt x="368627" y="325170"/>
                  </a:lnTo>
                  <a:lnTo>
                    <a:pt x="370915" y="324493"/>
                  </a:lnTo>
                  <a:lnTo>
                    <a:pt x="379251" y="323576"/>
                  </a:lnTo>
                  <a:lnTo>
                    <a:pt x="390297" y="320748"/>
                  </a:lnTo>
                  <a:lnTo>
                    <a:pt x="398727" y="316993"/>
                  </a:lnTo>
                  <a:lnTo>
                    <a:pt x="407093" y="311284"/>
                  </a:lnTo>
                  <a:lnTo>
                    <a:pt x="410601" y="309798"/>
                  </a:lnTo>
                  <a:lnTo>
                    <a:pt x="413451" y="309934"/>
                  </a:lnTo>
                  <a:lnTo>
                    <a:pt x="417240" y="310828"/>
                  </a:lnTo>
                  <a:lnTo>
                    <a:pt x="421423" y="312483"/>
                  </a:lnTo>
                  <a:lnTo>
                    <a:pt x="427071" y="312792"/>
                  </a:lnTo>
                  <a:lnTo>
                    <a:pt x="432582" y="312526"/>
                  </a:lnTo>
                  <a:lnTo>
                    <a:pt x="438861" y="312676"/>
                  </a:lnTo>
                  <a:lnTo>
                    <a:pt x="447640" y="315280"/>
                  </a:lnTo>
                  <a:lnTo>
                    <a:pt x="449089" y="316111"/>
                  </a:lnTo>
                  <a:lnTo>
                    <a:pt x="450465" y="317223"/>
                  </a:lnTo>
                  <a:lnTo>
                    <a:pt x="447626" y="319367"/>
                  </a:lnTo>
                  <a:lnTo>
                    <a:pt x="447392" y="320749"/>
                  </a:lnTo>
                  <a:lnTo>
                    <a:pt x="449659" y="320104"/>
                  </a:lnTo>
                  <a:lnTo>
                    <a:pt x="452784" y="319782"/>
                  </a:lnTo>
                  <a:lnTo>
                    <a:pt x="455733" y="320224"/>
                  </a:lnTo>
                  <a:lnTo>
                    <a:pt x="458507" y="321432"/>
                  </a:lnTo>
                  <a:lnTo>
                    <a:pt x="460512" y="322784"/>
                  </a:lnTo>
                  <a:lnTo>
                    <a:pt x="462936" y="323921"/>
                  </a:lnTo>
                  <a:lnTo>
                    <a:pt x="463710" y="322375"/>
                  </a:lnTo>
                  <a:lnTo>
                    <a:pt x="464067" y="321043"/>
                  </a:lnTo>
                  <a:lnTo>
                    <a:pt x="462736" y="317663"/>
                  </a:lnTo>
                  <a:lnTo>
                    <a:pt x="466150" y="312910"/>
                  </a:lnTo>
                  <a:lnTo>
                    <a:pt x="468794" y="310848"/>
                  </a:lnTo>
                  <a:lnTo>
                    <a:pt x="473555" y="305595"/>
                  </a:lnTo>
                  <a:lnTo>
                    <a:pt x="472130" y="302200"/>
                  </a:lnTo>
                  <a:lnTo>
                    <a:pt x="471914" y="298245"/>
                  </a:lnTo>
                  <a:lnTo>
                    <a:pt x="471213" y="296409"/>
                  </a:lnTo>
                  <a:lnTo>
                    <a:pt x="468114" y="293771"/>
                  </a:lnTo>
                  <a:lnTo>
                    <a:pt x="462107" y="291901"/>
                  </a:lnTo>
                  <a:lnTo>
                    <a:pt x="456054" y="291312"/>
                  </a:lnTo>
                  <a:lnTo>
                    <a:pt x="454038" y="289492"/>
                  </a:lnTo>
                  <a:lnTo>
                    <a:pt x="454405" y="287417"/>
                  </a:lnTo>
                  <a:lnTo>
                    <a:pt x="456081" y="284385"/>
                  </a:lnTo>
                  <a:lnTo>
                    <a:pt x="461058" y="277992"/>
                  </a:lnTo>
                  <a:lnTo>
                    <a:pt x="466279" y="269012"/>
                  </a:lnTo>
                  <a:lnTo>
                    <a:pt x="466449" y="266922"/>
                  </a:lnTo>
                  <a:lnTo>
                    <a:pt x="465961" y="265779"/>
                  </a:lnTo>
                  <a:lnTo>
                    <a:pt x="466309" y="264623"/>
                  </a:lnTo>
                  <a:lnTo>
                    <a:pt x="465707" y="261878"/>
                  </a:lnTo>
                  <a:lnTo>
                    <a:pt x="464725" y="259852"/>
                  </a:lnTo>
                  <a:lnTo>
                    <a:pt x="443581" y="252074"/>
                  </a:lnTo>
                  <a:lnTo>
                    <a:pt x="442310" y="251321"/>
                  </a:lnTo>
                  <a:lnTo>
                    <a:pt x="441625" y="250283"/>
                  </a:lnTo>
                  <a:lnTo>
                    <a:pt x="443838" y="250052"/>
                  </a:lnTo>
                  <a:lnTo>
                    <a:pt x="445459" y="250104"/>
                  </a:lnTo>
                  <a:lnTo>
                    <a:pt x="461379" y="253725"/>
                  </a:lnTo>
                  <a:lnTo>
                    <a:pt x="464895" y="253920"/>
                  </a:lnTo>
                  <a:lnTo>
                    <a:pt x="489844" y="252914"/>
                  </a:lnTo>
                  <a:lnTo>
                    <a:pt x="502039" y="253788"/>
                  </a:lnTo>
                  <a:lnTo>
                    <a:pt x="512334" y="255635"/>
                  </a:lnTo>
                  <a:lnTo>
                    <a:pt x="519696" y="260839"/>
                  </a:lnTo>
                  <a:lnTo>
                    <a:pt x="527193" y="265607"/>
                  </a:lnTo>
                  <a:lnTo>
                    <a:pt x="534209" y="269707"/>
                  </a:lnTo>
                  <a:lnTo>
                    <a:pt x="534398" y="273068"/>
                  </a:lnTo>
                  <a:lnTo>
                    <a:pt x="527171" y="273763"/>
                  </a:lnTo>
                  <a:lnTo>
                    <a:pt x="520133" y="273916"/>
                  </a:lnTo>
                  <a:lnTo>
                    <a:pt x="502295" y="275590"/>
                  </a:lnTo>
                  <a:lnTo>
                    <a:pt x="498023" y="277489"/>
                  </a:lnTo>
                  <a:lnTo>
                    <a:pt x="486012" y="283331"/>
                  </a:lnTo>
                  <a:lnTo>
                    <a:pt x="484981" y="285108"/>
                  </a:lnTo>
                  <a:lnTo>
                    <a:pt x="486012" y="286831"/>
                  </a:lnTo>
                  <a:lnTo>
                    <a:pt x="491522" y="288657"/>
                  </a:lnTo>
                  <a:lnTo>
                    <a:pt x="503221" y="291396"/>
                  </a:lnTo>
                  <a:lnTo>
                    <a:pt x="508480" y="296824"/>
                  </a:lnTo>
                  <a:lnTo>
                    <a:pt x="512151" y="299535"/>
                  </a:lnTo>
                  <a:lnTo>
                    <a:pt x="514933" y="300584"/>
                  </a:lnTo>
                  <a:lnTo>
                    <a:pt x="517640" y="300849"/>
                  </a:lnTo>
                  <a:lnTo>
                    <a:pt x="523547" y="300868"/>
                  </a:lnTo>
                  <a:lnTo>
                    <a:pt x="527714" y="301527"/>
                  </a:lnTo>
                  <a:lnTo>
                    <a:pt x="528925" y="302046"/>
                  </a:lnTo>
                  <a:lnTo>
                    <a:pt x="530582" y="301527"/>
                  </a:lnTo>
                  <a:lnTo>
                    <a:pt x="534409" y="301346"/>
                  </a:lnTo>
                  <a:lnTo>
                    <a:pt x="556673" y="298464"/>
                  </a:lnTo>
                  <a:lnTo>
                    <a:pt x="561077" y="297190"/>
                  </a:lnTo>
                  <a:lnTo>
                    <a:pt x="562548" y="295281"/>
                  </a:lnTo>
                  <a:lnTo>
                    <a:pt x="564178" y="288908"/>
                  </a:lnTo>
                  <a:lnTo>
                    <a:pt x="566145" y="286695"/>
                  </a:lnTo>
                  <a:lnTo>
                    <a:pt x="568050" y="283960"/>
                  </a:lnTo>
                  <a:lnTo>
                    <a:pt x="567343" y="282284"/>
                  </a:lnTo>
                  <a:lnTo>
                    <a:pt x="567125" y="280382"/>
                  </a:lnTo>
                  <a:lnTo>
                    <a:pt x="578289" y="278552"/>
                  </a:lnTo>
                  <a:lnTo>
                    <a:pt x="588654" y="277312"/>
                  </a:lnTo>
                  <a:lnTo>
                    <a:pt x="593611" y="277692"/>
                  </a:lnTo>
                  <a:lnTo>
                    <a:pt x="594847" y="276315"/>
                  </a:lnTo>
                  <a:lnTo>
                    <a:pt x="591663" y="273671"/>
                  </a:lnTo>
                  <a:lnTo>
                    <a:pt x="589812" y="272367"/>
                  </a:lnTo>
                  <a:lnTo>
                    <a:pt x="591431" y="271766"/>
                  </a:lnTo>
                  <a:lnTo>
                    <a:pt x="593816" y="272491"/>
                  </a:lnTo>
                  <a:lnTo>
                    <a:pt x="596947" y="272931"/>
                  </a:lnTo>
                  <a:lnTo>
                    <a:pt x="602512" y="272472"/>
                  </a:lnTo>
                  <a:lnTo>
                    <a:pt x="623955" y="267091"/>
                  </a:lnTo>
                  <a:lnTo>
                    <a:pt x="632299" y="264046"/>
                  </a:lnTo>
                  <a:lnTo>
                    <a:pt x="637297" y="262857"/>
                  </a:lnTo>
                  <a:lnTo>
                    <a:pt x="645182" y="260111"/>
                  </a:lnTo>
                  <a:lnTo>
                    <a:pt x="649036" y="259220"/>
                  </a:lnTo>
                  <a:lnTo>
                    <a:pt x="655658" y="258851"/>
                  </a:lnTo>
                  <a:lnTo>
                    <a:pt x="662777" y="257770"/>
                  </a:lnTo>
                  <a:lnTo>
                    <a:pt x="670530" y="255728"/>
                  </a:lnTo>
                  <a:lnTo>
                    <a:pt x="680977" y="254002"/>
                  </a:lnTo>
                  <a:lnTo>
                    <a:pt x="682661" y="253932"/>
                  </a:lnTo>
                  <a:lnTo>
                    <a:pt x="684682" y="254189"/>
                  </a:lnTo>
                  <a:lnTo>
                    <a:pt x="689008" y="256197"/>
                  </a:lnTo>
                  <a:lnTo>
                    <a:pt x="687408" y="257323"/>
                  </a:lnTo>
                  <a:lnTo>
                    <a:pt x="686193" y="258548"/>
                  </a:lnTo>
                  <a:lnTo>
                    <a:pt x="688285" y="259193"/>
                  </a:lnTo>
                  <a:lnTo>
                    <a:pt x="690028" y="259504"/>
                  </a:lnTo>
                  <a:lnTo>
                    <a:pt x="692084" y="259172"/>
                  </a:lnTo>
                  <a:lnTo>
                    <a:pt x="694249" y="258331"/>
                  </a:lnTo>
                  <a:lnTo>
                    <a:pt x="699630" y="257098"/>
                  </a:lnTo>
                  <a:lnTo>
                    <a:pt x="701092" y="255515"/>
                  </a:lnTo>
                  <a:lnTo>
                    <a:pt x="699020" y="254904"/>
                  </a:lnTo>
                  <a:lnTo>
                    <a:pt x="696324" y="252519"/>
                  </a:lnTo>
                  <a:lnTo>
                    <a:pt x="693145" y="252028"/>
                  </a:lnTo>
                  <a:lnTo>
                    <a:pt x="690630" y="252085"/>
                  </a:lnTo>
                  <a:lnTo>
                    <a:pt x="700013" y="248685"/>
                  </a:lnTo>
                  <a:lnTo>
                    <a:pt x="720166" y="243673"/>
                  </a:lnTo>
                  <a:lnTo>
                    <a:pt x="730918" y="241370"/>
                  </a:lnTo>
                  <a:lnTo>
                    <a:pt x="741526" y="241165"/>
                  </a:lnTo>
                  <a:lnTo>
                    <a:pt x="749965" y="241469"/>
                  </a:lnTo>
                  <a:lnTo>
                    <a:pt x="746788" y="242231"/>
                  </a:lnTo>
                  <a:lnTo>
                    <a:pt x="732920" y="243285"/>
                  </a:lnTo>
                  <a:lnTo>
                    <a:pt x="730799" y="243814"/>
                  </a:lnTo>
                  <a:lnTo>
                    <a:pt x="730815" y="244444"/>
                  </a:lnTo>
                  <a:lnTo>
                    <a:pt x="734167" y="244815"/>
                  </a:lnTo>
                  <a:lnTo>
                    <a:pt x="735578" y="245560"/>
                  </a:lnTo>
                  <a:lnTo>
                    <a:pt x="734437" y="246456"/>
                  </a:lnTo>
                  <a:lnTo>
                    <a:pt x="733384" y="246742"/>
                  </a:lnTo>
                  <a:lnTo>
                    <a:pt x="731800" y="249300"/>
                  </a:lnTo>
                  <a:lnTo>
                    <a:pt x="729728" y="251372"/>
                  </a:lnTo>
                  <a:lnTo>
                    <a:pt x="734116" y="254053"/>
                  </a:lnTo>
                  <a:lnTo>
                    <a:pt x="734480" y="256855"/>
                  </a:lnTo>
                  <a:lnTo>
                    <a:pt x="731679" y="258316"/>
                  </a:lnTo>
                  <a:lnTo>
                    <a:pt x="727825" y="257767"/>
                  </a:lnTo>
                  <a:lnTo>
                    <a:pt x="724417" y="258747"/>
                  </a:lnTo>
                  <a:lnTo>
                    <a:pt x="718223" y="259406"/>
                  </a:lnTo>
                  <a:lnTo>
                    <a:pt x="716863" y="260278"/>
                  </a:lnTo>
                  <a:lnTo>
                    <a:pt x="715957" y="261499"/>
                  </a:lnTo>
                  <a:lnTo>
                    <a:pt x="719897" y="261793"/>
                  </a:lnTo>
                  <a:lnTo>
                    <a:pt x="722992" y="261715"/>
                  </a:lnTo>
                  <a:lnTo>
                    <a:pt x="734005" y="262502"/>
                  </a:lnTo>
                  <a:lnTo>
                    <a:pt x="735503" y="262608"/>
                  </a:lnTo>
                  <a:lnTo>
                    <a:pt x="739132" y="261733"/>
                  </a:lnTo>
                  <a:lnTo>
                    <a:pt x="742827" y="261532"/>
                  </a:lnTo>
                  <a:lnTo>
                    <a:pt x="747277" y="261289"/>
                  </a:lnTo>
                  <a:lnTo>
                    <a:pt x="749549" y="260763"/>
                  </a:lnTo>
                  <a:lnTo>
                    <a:pt x="751900" y="261345"/>
                  </a:lnTo>
                  <a:lnTo>
                    <a:pt x="756231" y="263801"/>
                  </a:lnTo>
                  <a:lnTo>
                    <a:pt x="760192" y="263313"/>
                  </a:lnTo>
                  <a:lnTo>
                    <a:pt x="761898" y="258561"/>
                  </a:lnTo>
                  <a:lnTo>
                    <a:pt x="768194" y="255626"/>
                  </a:lnTo>
                  <a:lnTo>
                    <a:pt x="775577" y="253200"/>
                  </a:lnTo>
                  <a:lnTo>
                    <a:pt x="782685" y="252977"/>
                  </a:lnTo>
                  <a:lnTo>
                    <a:pt x="789575" y="251280"/>
                  </a:lnTo>
                  <a:lnTo>
                    <a:pt x="792865" y="250960"/>
                  </a:lnTo>
                  <a:lnTo>
                    <a:pt x="799277" y="251645"/>
                  </a:lnTo>
                  <a:lnTo>
                    <a:pt x="808797" y="251784"/>
                  </a:lnTo>
                  <a:lnTo>
                    <a:pt x="816788" y="253231"/>
                  </a:lnTo>
                  <a:lnTo>
                    <a:pt x="822798" y="253582"/>
                  </a:lnTo>
                  <a:lnTo>
                    <a:pt x="831571" y="251164"/>
                  </a:lnTo>
                  <a:lnTo>
                    <a:pt x="851708" y="244304"/>
                  </a:lnTo>
                  <a:lnTo>
                    <a:pt x="853476" y="245846"/>
                  </a:lnTo>
                  <a:lnTo>
                    <a:pt x="856706" y="243572"/>
                  </a:lnTo>
                  <a:lnTo>
                    <a:pt x="872320" y="241152"/>
                  </a:lnTo>
                  <a:lnTo>
                    <a:pt x="876144" y="241090"/>
                  </a:lnTo>
                  <a:lnTo>
                    <a:pt x="876214" y="242015"/>
                  </a:lnTo>
                  <a:lnTo>
                    <a:pt x="877604" y="244123"/>
                  </a:lnTo>
                  <a:lnTo>
                    <a:pt x="880651" y="245413"/>
                  </a:lnTo>
                  <a:lnTo>
                    <a:pt x="884799" y="248486"/>
                  </a:lnTo>
                  <a:lnTo>
                    <a:pt x="882805" y="249314"/>
                  </a:lnTo>
                  <a:lnTo>
                    <a:pt x="880710" y="249787"/>
                  </a:lnTo>
                  <a:lnTo>
                    <a:pt x="877664" y="251860"/>
                  </a:lnTo>
                  <a:lnTo>
                    <a:pt x="877297" y="256612"/>
                  </a:lnTo>
                  <a:lnTo>
                    <a:pt x="883147" y="257829"/>
                  </a:lnTo>
                  <a:lnTo>
                    <a:pt x="891259" y="259188"/>
                  </a:lnTo>
                  <a:lnTo>
                    <a:pt x="894614" y="259175"/>
                  </a:lnTo>
                  <a:lnTo>
                    <a:pt x="897428" y="258381"/>
                  </a:lnTo>
                  <a:lnTo>
                    <a:pt x="898292" y="257946"/>
                  </a:lnTo>
                  <a:lnTo>
                    <a:pt x="899358" y="257231"/>
                  </a:lnTo>
                  <a:lnTo>
                    <a:pt x="900062" y="255866"/>
                  </a:lnTo>
                  <a:lnTo>
                    <a:pt x="900575" y="254784"/>
                  </a:lnTo>
                  <a:lnTo>
                    <a:pt x="898468" y="252174"/>
                  </a:lnTo>
                  <a:lnTo>
                    <a:pt x="899320" y="249372"/>
                  </a:lnTo>
                  <a:lnTo>
                    <a:pt x="906623" y="249561"/>
                  </a:lnTo>
                  <a:lnTo>
                    <a:pt x="915712" y="248747"/>
                  </a:lnTo>
                  <a:lnTo>
                    <a:pt x="919816" y="247143"/>
                  </a:lnTo>
                  <a:lnTo>
                    <a:pt x="924720" y="244152"/>
                  </a:lnTo>
                  <a:lnTo>
                    <a:pt x="927993" y="241622"/>
                  </a:lnTo>
                  <a:lnTo>
                    <a:pt x="925920" y="237236"/>
                  </a:lnTo>
                  <a:lnTo>
                    <a:pt x="920558" y="238210"/>
                  </a:lnTo>
                  <a:lnTo>
                    <a:pt x="911515" y="228627"/>
                  </a:lnTo>
                  <a:lnTo>
                    <a:pt x="906909" y="224927"/>
                  </a:lnTo>
                  <a:lnTo>
                    <a:pt x="909834" y="223222"/>
                  </a:lnTo>
                  <a:lnTo>
                    <a:pt x="917633" y="222125"/>
                  </a:lnTo>
                  <a:lnTo>
                    <a:pt x="924660" y="218565"/>
                  </a:lnTo>
                  <a:lnTo>
                    <a:pt x="927316" y="217848"/>
                  </a:lnTo>
                  <a:lnTo>
                    <a:pt x="930268" y="217728"/>
                  </a:lnTo>
                  <a:lnTo>
                    <a:pt x="951120" y="220171"/>
                  </a:lnTo>
                  <a:lnTo>
                    <a:pt x="974906" y="220722"/>
                  </a:lnTo>
                  <a:lnTo>
                    <a:pt x="995084" y="222596"/>
                  </a:lnTo>
                  <a:lnTo>
                    <a:pt x="1017992" y="226482"/>
                  </a:lnTo>
                  <a:lnTo>
                    <a:pt x="1029095" y="229218"/>
                  </a:lnTo>
                  <a:lnTo>
                    <a:pt x="1038389" y="232265"/>
                  </a:lnTo>
                  <a:lnTo>
                    <a:pt x="1037498" y="234409"/>
                  </a:lnTo>
                  <a:lnTo>
                    <a:pt x="1041236" y="233800"/>
                  </a:lnTo>
                  <a:lnTo>
                    <a:pt x="1049394" y="235692"/>
                  </a:lnTo>
                  <a:lnTo>
                    <a:pt x="1054953" y="236464"/>
                  </a:lnTo>
                  <a:lnTo>
                    <a:pt x="1060695" y="237600"/>
                  </a:lnTo>
                  <a:lnTo>
                    <a:pt x="1062822" y="239129"/>
                  </a:lnTo>
                  <a:lnTo>
                    <a:pt x="1070340" y="240253"/>
                  </a:lnTo>
                  <a:lnTo>
                    <a:pt x="1078102" y="242326"/>
                  </a:lnTo>
                  <a:lnTo>
                    <a:pt x="1079497" y="242698"/>
                  </a:lnTo>
                  <a:lnTo>
                    <a:pt x="1088902" y="244242"/>
                  </a:lnTo>
                  <a:lnTo>
                    <a:pt x="1095699" y="244750"/>
                  </a:lnTo>
                  <a:lnTo>
                    <a:pt x="1099756" y="248056"/>
                  </a:lnTo>
                  <a:lnTo>
                    <a:pt x="1113308" y="252883"/>
                  </a:lnTo>
                  <a:lnTo>
                    <a:pt x="1115826" y="254696"/>
                  </a:lnTo>
                  <a:lnTo>
                    <a:pt x="1127603" y="257736"/>
                  </a:lnTo>
                  <a:lnTo>
                    <a:pt x="1133523" y="260207"/>
                  </a:lnTo>
                  <a:lnTo>
                    <a:pt x="1137199" y="259262"/>
                  </a:lnTo>
                  <a:lnTo>
                    <a:pt x="1146188" y="253211"/>
                  </a:lnTo>
                  <a:lnTo>
                    <a:pt x="1151572" y="246287"/>
                  </a:lnTo>
                  <a:lnTo>
                    <a:pt x="1154783" y="242621"/>
                  </a:lnTo>
                  <a:lnTo>
                    <a:pt x="1148811" y="242467"/>
                  </a:lnTo>
                  <a:lnTo>
                    <a:pt x="1144348" y="243540"/>
                  </a:lnTo>
                  <a:lnTo>
                    <a:pt x="1141492" y="243263"/>
                  </a:lnTo>
                  <a:lnTo>
                    <a:pt x="1138265" y="242166"/>
                  </a:lnTo>
                  <a:lnTo>
                    <a:pt x="1133078" y="239390"/>
                  </a:lnTo>
                  <a:lnTo>
                    <a:pt x="1126510" y="234729"/>
                  </a:lnTo>
                  <a:lnTo>
                    <a:pt x="1125284" y="229629"/>
                  </a:lnTo>
                  <a:lnTo>
                    <a:pt x="1123428" y="227992"/>
                  </a:lnTo>
                  <a:lnTo>
                    <a:pt x="1117029" y="226611"/>
                  </a:lnTo>
                  <a:lnTo>
                    <a:pt x="1112879" y="225107"/>
                  </a:lnTo>
                  <a:lnTo>
                    <a:pt x="1097413" y="222087"/>
                  </a:lnTo>
                  <a:lnTo>
                    <a:pt x="1094639" y="223141"/>
                  </a:lnTo>
                  <a:lnTo>
                    <a:pt x="1093813" y="224768"/>
                  </a:lnTo>
                  <a:lnTo>
                    <a:pt x="1092777" y="225953"/>
                  </a:lnTo>
                  <a:lnTo>
                    <a:pt x="1091217" y="224423"/>
                  </a:lnTo>
                  <a:lnTo>
                    <a:pt x="1090216" y="223040"/>
                  </a:lnTo>
                  <a:lnTo>
                    <a:pt x="1090186" y="220804"/>
                  </a:lnTo>
                  <a:lnTo>
                    <a:pt x="1090996" y="217984"/>
                  </a:lnTo>
                  <a:lnTo>
                    <a:pt x="1093597" y="213229"/>
                  </a:lnTo>
                  <a:lnTo>
                    <a:pt x="1097540" y="213468"/>
                  </a:lnTo>
                  <a:lnTo>
                    <a:pt x="1099623" y="212777"/>
                  </a:lnTo>
                  <a:lnTo>
                    <a:pt x="1102244" y="210637"/>
                  </a:lnTo>
                  <a:lnTo>
                    <a:pt x="1101089" y="208880"/>
                  </a:lnTo>
                  <a:lnTo>
                    <a:pt x="1099680" y="207546"/>
                  </a:lnTo>
                  <a:lnTo>
                    <a:pt x="1099966" y="205468"/>
                  </a:lnTo>
                  <a:lnTo>
                    <a:pt x="1102454" y="199803"/>
                  </a:lnTo>
                  <a:lnTo>
                    <a:pt x="1103501" y="193209"/>
                  </a:lnTo>
                  <a:lnTo>
                    <a:pt x="1101477" y="191559"/>
                  </a:lnTo>
                  <a:lnTo>
                    <a:pt x="1099594" y="190478"/>
                  </a:lnTo>
                  <a:lnTo>
                    <a:pt x="1090726" y="191589"/>
                  </a:lnTo>
                  <a:lnTo>
                    <a:pt x="1087404" y="191004"/>
                  </a:lnTo>
                  <a:lnTo>
                    <a:pt x="1086656" y="189728"/>
                  </a:lnTo>
                  <a:lnTo>
                    <a:pt x="1086405" y="188736"/>
                  </a:lnTo>
                  <a:lnTo>
                    <a:pt x="1088966" y="187029"/>
                  </a:lnTo>
                  <a:lnTo>
                    <a:pt x="1091406" y="184228"/>
                  </a:lnTo>
                  <a:lnTo>
                    <a:pt x="1087137" y="184837"/>
                  </a:lnTo>
                  <a:lnTo>
                    <a:pt x="1085674" y="183740"/>
                  </a:lnTo>
                  <a:lnTo>
                    <a:pt x="1089223" y="182123"/>
                  </a:lnTo>
                  <a:lnTo>
                    <a:pt x="1093354" y="178186"/>
                  </a:lnTo>
                  <a:lnTo>
                    <a:pt x="1103210" y="176377"/>
                  </a:lnTo>
                  <a:lnTo>
                    <a:pt x="1110604" y="174604"/>
                  </a:lnTo>
                  <a:lnTo>
                    <a:pt x="1122143" y="170835"/>
                  </a:lnTo>
                  <a:lnTo>
                    <a:pt x="1130706" y="167120"/>
                  </a:lnTo>
                  <a:lnTo>
                    <a:pt x="1136238" y="162427"/>
                  </a:lnTo>
                  <a:lnTo>
                    <a:pt x="1140051" y="158003"/>
                  </a:lnTo>
                  <a:lnTo>
                    <a:pt x="1146194" y="147535"/>
                  </a:lnTo>
                  <a:lnTo>
                    <a:pt x="1151979" y="139842"/>
                  </a:lnTo>
                  <a:lnTo>
                    <a:pt x="1161716" y="131950"/>
                  </a:lnTo>
                  <a:lnTo>
                    <a:pt x="1167807" y="131220"/>
                  </a:lnTo>
                  <a:lnTo>
                    <a:pt x="1170087" y="131342"/>
                  </a:lnTo>
                  <a:lnTo>
                    <a:pt x="1170492" y="131926"/>
                  </a:lnTo>
                  <a:lnTo>
                    <a:pt x="1169105" y="132605"/>
                  </a:lnTo>
                  <a:lnTo>
                    <a:pt x="1168727" y="133552"/>
                  </a:lnTo>
                  <a:lnTo>
                    <a:pt x="1171302" y="133900"/>
                  </a:lnTo>
                  <a:lnTo>
                    <a:pt x="1175425" y="133966"/>
                  </a:lnTo>
                  <a:lnTo>
                    <a:pt x="1183291" y="133452"/>
                  </a:lnTo>
                  <a:lnTo>
                    <a:pt x="1196644" y="133750"/>
                  </a:lnTo>
                  <a:lnTo>
                    <a:pt x="1219990" y="133107"/>
                  </a:lnTo>
                  <a:lnTo>
                    <a:pt x="1223218" y="133426"/>
                  </a:lnTo>
                  <a:lnTo>
                    <a:pt x="1231856" y="135704"/>
                  </a:lnTo>
                  <a:lnTo>
                    <a:pt x="1236592" y="135446"/>
                  </a:lnTo>
                  <a:lnTo>
                    <a:pt x="1246137" y="136515"/>
                  </a:lnTo>
                  <a:lnTo>
                    <a:pt x="1251316" y="137782"/>
                  </a:lnTo>
                  <a:lnTo>
                    <a:pt x="1256244" y="139249"/>
                  </a:lnTo>
                  <a:lnTo>
                    <a:pt x="1255561" y="145009"/>
                  </a:lnTo>
                  <a:lnTo>
                    <a:pt x="1254608" y="148872"/>
                  </a:lnTo>
                  <a:lnTo>
                    <a:pt x="1251057" y="156160"/>
                  </a:lnTo>
                  <a:lnTo>
                    <a:pt x="1249667" y="158008"/>
                  </a:lnTo>
                  <a:lnTo>
                    <a:pt x="1244165" y="163284"/>
                  </a:lnTo>
                  <a:lnTo>
                    <a:pt x="1241525" y="166769"/>
                  </a:lnTo>
                  <a:lnTo>
                    <a:pt x="1237385" y="169155"/>
                  </a:lnTo>
                  <a:lnTo>
                    <a:pt x="1231370" y="170847"/>
                  </a:lnTo>
                  <a:lnTo>
                    <a:pt x="1230607" y="171858"/>
                  </a:lnTo>
                  <a:lnTo>
                    <a:pt x="1230134" y="173350"/>
                  </a:lnTo>
                  <a:lnTo>
                    <a:pt x="1235993" y="177514"/>
                  </a:lnTo>
                  <a:lnTo>
                    <a:pt x="1249867" y="181813"/>
                  </a:lnTo>
                  <a:lnTo>
                    <a:pt x="1253270" y="187005"/>
                  </a:lnTo>
                  <a:lnTo>
                    <a:pt x="1254020" y="190884"/>
                  </a:lnTo>
                  <a:lnTo>
                    <a:pt x="1253146" y="200985"/>
                  </a:lnTo>
                  <a:lnTo>
                    <a:pt x="1251856" y="202475"/>
                  </a:lnTo>
                  <a:lnTo>
                    <a:pt x="1249330" y="204074"/>
                  </a:lnTo>
                  <a:lnTo>
                    <a:pt x="1246774" y="206025"/>
                  </a:lnTo>
                  <a:lnTo>
                    <a:pt x="1248439" y="208856"/>
                  </a:lnTo>
                  <a:lnTo>
                    <a:pt x="1250366" y="219337"/>
                  </a:lnTo>
                  <a:lnTo>
                    <a:pt x="1250814" y="227881"/>
                  </a:lnTo>
                  <a:lnTo>
                    <a:pt x="1249203" y="230800"/>
                  </a:lnTo>
                  <a:lnTo>
                    <a:pt x="1248366" y="236995"/>
                  </a:lnTo>
                  <a:lnTo>
                    <a:pt x="1248374" y="239032"/>
                  </a:lnTo>
                  <a:lnTo>
                    <a:pt x="1249740" y="242122"/>
                  </a:lnTo>
                  <a:lnTo>
                    <a:pt x="1252546" y="244715"/>
                  </a:lnTo>
                  <a:lnTo>
                    <a:pt x="1256238" y="246363"/>
                  </a:lnTo>
                  <a:lnTo>
                    <a:pt x="1266706" y="249360"/>
                  </a:lnTo>
                  <a:lnTo>
                    <a:pt x="1276580" y="253015"/>
                  </a:lnTo>
                  <a:lnTo>
                    <a:pt x="1277282" y="254173"/>
                  </a:lnTo>
                  <a:lnTo>
                    <a:pt x="1277787" y="255574"/>
                  </a:lnTo>
                  <a:lnTo>
                    <a:pt x="1274292" y="256987"/>
                  </a:lnTo>
                  <a:lnTo>
                    <a:pt x="1268798" y="260753"/>
                  </a:lnTo>
                  <a:lnTo>
                    <a:pt x="1265290" y="263880"/>
                  </a:lnTo>
                  <a:lnTo>
                    <a:pt x="1265011" y="266378"/>
                  </a:lnTo>
                  <a:lnTo>
                    <a:pt x="1266218" y="269636"/>
                  </a:lnTo>
                  <a:lnTo>
                    <a:pt x="1265640" y="272620"/>
                  </a:lnTo>
                  <a:lnTo>
                    <a:pt x="1263282" y="275331"/>
                  </a:lnTo>
                  <a:lnTo>
                    <a:pt x="1260019" y="277285"/>
                  </a:lnTo>
                  <a:lnTo>
                    <a:pt x="1250226" y="280305"/>
                  </a:lnTo>
                  <a:lnTo>
                    <a:pt x="1229587" y="296314"/>
                  </a:lnTo>
                  <a:lnTo>
                    <a:pt x="1224632" y="298191"/>
                  </a:lnTo>
                  <a:lnTo>
                    <a:pt x="1216261" y="297588"/>
                  </a:lnTo>
                  <a:lnTo>
                    <a:pt x="1218573" y="299870"/>
                  </a:lnTo>
                  <a:lnTo>
                    <a:pt x="1221399" y="303145"/>
                  </a:lnTo>
                  <a:lnTo>
                    <a:pt x="1221078" y="305282"/>
                  </a:lnTo>
                  <a:lnTo>
                    <a:pt x="1215618" y="305182"/>
                  </a:lnTo>
                  <a:lnTo>
                    <a:pt x="1207981" y="307454"/>
                  </a:lnTo>
                  <a:lnTo>
                    <a:pt x="1204495" y="309011"/>
                  </a:lnTo>
                  <a:lnTo>
                    <a:pt x="1198566" y="309805"/>
                  </a:lnTo>
                  <a:lnTo>
                    <a:pt x="1194048" y="308997"/>
                  </a:lnTo>
                  <a:lnTo>
                    <a:pt x="1189112" y="307510"/>
                  </a:lnTo>
                  <a:lnTo>
                    <a:pt x="1189833" y="306263"/>
                  </a:lnTo>
                  <a:lnTo>
                    <a:pt x="1190764" y="305692"/>
                  </a:lnTo>
                  <a:lnTo>
                    <a:pt x="1194229" y="304791"/>
                  </a:lnTo>
                  <a:lnTo>
                    <a:pt x="1197621" y="303563"/>
                  </a:lnTo>
                  <a:lnTo>
                    <a:pt x="1195964" y="303317"/>
                  </a:lnTo>
                  <a:lnTo>
                    <a:pt x="1194537" y="303329"/>
                  </a:lnTo>
                  <a:lnTo>
                    <a:pt x="1190802" y="304889"/>
                  </a:lnTo>
                  <a:lnTo>
                    <a:pt x="1186365" y="305208"/>
                  </a:lnTo>
                  <a:lnTo>
                    <a:pt x="1181125" y="303313"/>
                  </a:lnTo>
                  <a:lnTo>
                    <a:pt x="1177114" y="301223"/>
                  </a:lnTo>
                  <a:lnTo>
                    <a:pt x="1175139" y="300795"/>
                  </a:lnTo>
                  <a:lnTo>
                    <a:pt x="1171361" y="301648"/>
                  </a:lnTo>
                  <a:lnTo>
                    <a:pt x="1156918" y="301261"/>
                  </a:lnTo>
                  <a:lnTo>
                    <a:pt x="1153075" y="301612"/>
                  </a:lnTo>
                  <a:lnTo>
                    <a:pt x="1151272" y="302374"/>
                  </a:lnTo>
                  <a:lnTo>
                    <a:pt x="1152314" y="302981"/>
                  </a:lnTo>
                  <a:lnTo>
                    <a:pt x="1153418" y="304163"/>
                  </a:lnTo>
                  <a:lnTo>
                    <a:pt x="1154878" y="306453"/>
                  </a:lnTo>
                  <a:lnTo>
                    <a:pt x="1156270" y="308168"/>
                  </a:lnTo>
                  <a:lnTo>
                    <a:pt x="1162285" y="310045"/>
                  </a:lnTo>
                  <a:lnTo>
                    <a:pt x="1170271" y="310768"/>
                  </a:lnTo>
                  <a:lnTo>
                    <a:pt x="1178048" y="313066"/>
                  </a:lnTo>
                  <a:lnTo>
                    <a:pt x="1187914" y="314697"/>
                  </a:lnTo>
                  <a:lnTo>
                    <a:pt x="1210189" y="314027"/>
                  </a:lnTo>
                  <a:lnTo>
                    <a:pt x="1216061" y="314226"/>
                  </a:lnTo>
                  <a:lnTo>
                    <a:pt x="1221798" y="314936"/>
                  </a:lnTo>
                  <a:lnTo>
                    <a:pt x="1231508" y="317341"/>
                  </a:lnTo>
                  <a:lnTo>
                    <a:pt x="1235669" y="317159"/>
                  </a:lnTo>
                  <a:lnTo>
                    <a:pt x="1242688" y="314981"/>
                  </a:lnTo>
                  <a:lnTo>
                    <a:pt x="1244413" y="310161"/>
                  </a:lnTo>
                  <a:lnTo>
                    <a:pt x="1245336" y="308662"/>
                  </a:lnTo>
                  <a:lnTo>
                    <a:pt x="1270875" y="301863"/>
                  </a:lnTo>
                  <a:lnTo>
                    <a:pt x="1275628" y="300364"/>
                  </a:lnTo>
                  <a:lnTo>
                    <a:pt x="1283324" y="296654"/>
                  </a:lnTo>
                  <a:lnTo>
                    <a:pt x="1285845" y="294177"/>
                  </a:lnTo>
                  <a:lnTo>
                    <a:pt x="1288689" y="287469"/>
                  </a:lnTo>
                  <a:lnTo>
                    <a:pt x="1291129" y="285081"/>
                  </a:lnTo>
                  <a:lnTo>
                    <a:pt x="1307752" y="277330"/>
                  </a:lnTo>
                  <a:lnTo>
                    <a:pt x="1310335" y="275347"/>
                  </a:lnTo>
                  <a:lnTo>
                    <a:pt x="1310826" y="271723"/>
                  </a:lnTo>
                  <a:lnTo>
                    <a:pt x="1310575" y="269280"/>
                  </a:lnTo>
                  <a:lnTo>
                    <a:pt x="1309593" y="266859"/>
                  </a:lnTo>
                  <a:lnTo>
                    <a:pt x="1306546" y="262858"/>
                  </a:lnTo>
                  <a:lnTo>
                    <a:pt x="1303197" y="260516"/>
                  </a:lnTo>
                  <a:lnTo>
                    <a:pt x="1299886" y="257268"/>
                  </a:lnTo>
                  <a:lnTo>
                    <a:pt x="1302360" y="250683"/>
                  </a:lnTo>
                  <a:lnTo>
                    <a:pt x="1305086" y="248132"/>
                  </a:lnTo>
                  <a:lnTo>
                    <a:pt x="1320147" y="245078"/>
                  </a:lnTo>
                  <a:lnTo>
                    <a:pt x="1332995" y="243988"/>
                  </a:lnTo>
                  <a:lnTo>
                    <a:pt x="1347309" y="241928"/>
                  </a:lnTo>
                  <a:lnTo>
                    <a:pt x="1353070" y="241492"/>
                  </a:lnTo>
                  <a:lnTo>
                    <a:pt x="1357027" y="241857"/>
                  </a:lnTo>
                  <a:lnTo>
                    <a:pt x="1361077" y="244086"/>
                  </a:lnTo>
                  <a:lnTo>
                    <a:pt x="1364650" y="247422"/>
                  </a:lnTo>
                  <a:lnTo>
                    <a:pt x="1375059" y="252416"/>
                  </a:lnTo>
                  <a:lnTo>
                    <a:pt x="1378562" y="255914"/>
                  </a:lnTo>
                  <a:lnTo>
                    <a:pt x="1379185" y="260170"/>
                  </a:lnTo>
                  <a:lnTo>
                    <a:pt x="1378837" y="270521"/>
                  </a:lnTo>
                  <a:lnTo>
                    <a:pt x="1376791" y="275011"/>
                  </a:lnTo>
                  <a:lnTo>
                    <a:pt x="1380955" y="276196"/>
                  </a:lnTo>
                  <a:lnTo>
                    <a:pt x="1382904" y="277217"/>
                  </a:lnTo>
                  <a:lnTo>
                    <a:pt x="1387977" y="278730"/>
                  </a:lnTo>
                  <a:lnTo>
                    <a:pt x="1390627" y="280232"/>
                  </a:lnTo>
                  <a:lnTo>
                    <a:pt x="1393293" y="280766"/>
                  </a:lnTo>
                  <a:lnTo>
                    <a:pt x="1399206" y="281073"/>
                  </a:lnTo>
                  <a:lnTo>
                    <a:pt x="1415897" y="280539"/>
                  </a:lnTo>
                  <a:lnTo>
                    <a:pt x="1425097" y="280245"/>
                  </a:lnTo>
                  <a:lnTo>
                    <a:pt x="1424133" y="279581"/>
                  </a:lnTo>
                  <a:lnTo>
                    <a:pt x="1422792" y="279082"/>
                  </a:lnTo>
                  <a:lnTo>
                    <a:pt x="1415055" y="278864"/>
                  </a:lnTo>
                  <a:lnTo>
                    <a:pt x="1404061" y="277779"/>
                  </a:lnTo>
                  <a:lnTo>
                    <a:pt x="1388228" y="275747"/>
                  </a:lnTo>
                  <a:lnTo>
                    <a:pt x="1386345" y="271388"/>
                  </a:lnTo>
                  <a:lnTo>
                    <a:pt x="1386782" y="268679"/>
                  </a:lnTo>
                  <a:lnTo>
                    <a:pt x="1390344" y="263630"/>
                  </a:lnTo>
                  <a:lnTo>
                    <a:pt x="1392886" y="262746"/>
                  </a:lnTo>
                  <a:lnTo>
                    <a:pt x="1395965" y="262405"/>
                  </a:lnTo>
                  <a:lnTo>
                    <a:pt x="1399471" y="261721"/>
                  </a:lnTo>
                  <a:lnTo>
                    <a:pt x="1398464" y="258471"/>
                  </a:lnTo>
                  <a:lnTo>
                    <a:pt x="1397031" y="255564"/>
                  </a:lnTo>
                  <a:lnTo>
                    <a:pt x="1393671" y="251468"/>
                  </a:lnTo>
                  <a:lnTo>
                    <a:pt x="1389953" y="243937"/>
                  </a:lnTo>
                  <a:lnTo>
                    <a:pt x="1384858" y="243879"/>
                  </a:lnTo>
                  <a:lnTo>
                    <a:pt x="1381044" y="242400"/>
                  </a:lnTo>
                  <a:lnTo>
                    <a:pt x="1362159" y="238013"/>
                  </a:lnTo>
                  <a:lnTo>
                    <a:pt x="1344365" y="234761"/>
                  </a:lnTo>
                  <a:lnTo>
                    <a:pt x="1332210" y="234298"/>
                  </a:lnTo>
                  <a:lnTo>
                    <a:pt x="1328310" y="234663"/>
                  </a:lnTo>
                  <a:lnTo>
                    <a:pt x="1318182" y="238043"/>
                  </a:lnTo>
                  <a:lnTo>
                    <a:pt x="1311587" y="238754"/>
                  </a:lnTo>
                  <a:lnTo>
                    <a:pt x="1299090" y="237262"/>
                  </a:lnTo>
                  <a:lnTo>
                    <a:pt x="1288446" y="238089"/>
                  </a:lnTo>
                  <a:lnTo>
                    <a:pt x="1284539" y="237299"/>
                  </a:lnTo>
                  <a:lnTo>
                    <a:pt x="1282871" y="235779"/>
                  </a:lnTo>
                  <a:lnTo>
                    <a:pt x="1286055" y="229707"/>
                  </a:lnTo>
                  <a:lnTo>
                    <a:pt x="1284447" y="227332"/>
                  </a:lnTo>
                  <a:lnTo>
                    <a:pt x="1279765" y="224204"/>
                  </a:lnTo>
                  <a:lnTo>
                    <a:pt x="1276915" y="221714"/>
                  </a:lnTo>
                  <a:lnTo>
                    <a:pt x="1277412" y="219067"/>
                  </a:lnTo>
                  <a:lnTo>
                    <a:pt x="1284377" y="208768"/>
                  </a:lnTo>
                  <a:lnTo>
                    <a:pt x="1287340" y="206083"/>
                  </a:lnTo>
                  <a:lnTo>
                    <a:pt x="1294783" y="201313"/>
                  </a:lnTo>
                  <a:lnTo>
                    <a:pt x="1298558" y="197631"/>
                  </a:lnTo>
                  <a:lnTo>
                    <a:pt x="1297662" y="195561"/>
                  </a:lnTo>
                  <a:lnTo>
                    <a:pt x="1281651" y="184091"/>
                  </a:lnTo>
                  <a:lnTo>
                    <a:pt x="1277368" y="180006"/>
                  </a:lnTo>
                  <a:lnTo>
                    <a:pt x="1275452" y="178707"/>
                  </a:lnTo>
                  <a:lnTo>
                    <a:pt x="1271529" y="177152"/>
                  </a:lnTo>
                  <a:lnTo>
                    <a:pt x="1265594" y="175344"/>
                  </a:lnTo>
                  <a:lnTo>
                    <a:pt x="1263819" y="173694"/>
                  </a:lnTo>
                  <a:lnTo>
                    <a:pt x="1280000" y="162637"/>
                  </a:lnTo>
                  <a:lnTo>
                    <a:pt x="1287397" y="160711"/>
                  </a:lnTo>
                  <a:lnTo>
                    <a:pt x="1297670" y="159521"/>
                  </a:lnTo>
                  <a:lnTo>
                    <a:pt x="1302584" y="158437"/>
                  </a:lnTo>
                  <a:lnTo>
                    <a:pt x="1311290" y="156216"/>
                  </a:lnTo>
                  <a:lnTo>
                    <a:pt x="1316488" y="154353"/>
                  </a:lnTo>
                  <a:lnTo>
                    <a:pt x="1318174" y="152850"/>
                  </a:lnTo>
                  <a:lnTo>
                    <a:pt x="1319189" y="151083"/>
                  </a:lnTo>
                  <a:lnTo>
                    <a:pt x="1319386" y="146731"/>
                  </a:lnTo>
                  <a:lnTo>
                    <a:pt x="1318371" y="143190"/>
                  </a:lnTo>
                  <a:lnTo>
                    <a:pt x="1316925" y="141238"/>
                  </a:lnTo>
                  <a:lnTo>
                    <a:pt x="1313854" y="138732"/>
                  </a:lnTo>
                  <a:lnTo>
                    <a:pt x="1310812" y="135920"/>
                  </a:lnTo>
                  <a:lnTo>
                    <a:pt x="1312971" y="135186"/>
                  </a:lnTo>
                  <a:lnTo>
                    <a:pt x="1315106" y="134761"/>
                  </a:lnTo>
                  <a:lnTo>
                    <a:pt x="1320916" y="134791"/>
                  </a:lnTo>
                  <a:lnTo>
                    <a:pt x="1326910" y="136341"/>
                  </a:lnTo>
                  <a:lnTo>
                    <a:pt x="1329827" y="139426"/>
                  </a:lnTo>
                  <a:lnTo>
                    <a:pt x="1333381" y="142298"/>
                  </a:lnTo>
                  <a:lnTo>
                    <a:pt x="1333370" y="144202"/>
                  </a:lnTo>
                  <a:lnTo>
                    <a:pt x="1333047" y="145720"/>
                  </a:lnTo>
                  <a:lnTo>
                    <a:pt x="1334509" y="147791"/>
                  </a:lnTo>
                  <a:lnTo>
                    <a:pt x="1335802" y="148683"/>
                  </a:lnTo>
                  <a:lnTo>
                    <a:pt x="1337192" y="150169"/>
                  </a:lnTo>
                  <a:lnTo>
                    <a:pt x="1335893" y="151349"/>
                  </a:lnTo>
                  <a:lnTo>
                    <a:pt x="1334509" y="151935"/>
                  </a:lnTo>
                  <a:lnTo>
                    <a:pt x="1331908" y="153635"/>
                  </a:lnTo>
                  <a:lnTo>
                    <a:pt x="1327606" y="158819"/>
                  </a:lnTo>
                  <a:lnTo>
                    <a:pt x="1324271" y="159490"/>
                  </a:lnTo>
                  <a:lnTo>
                    <a:pt x="1323542" y="163512"/>
                  </a:lnTo>
                  <a:lnTo>
                    <a:pt x="1330610" y="167899"/>
                  </a:lnTo>
                  <a:lnTo>
                    <a:pt x="1329652" y="171222"/>
                  </a:lnTo>
                  <a:lnTo>
                    <a:pt x="1328232" y="172319"/>
                  </a:lnTo>
                  <a:lnTo>
                    <a:pt x="1324449" y="174104"/>
                  </a:lnTo>
                  <a:lnTo>
                    <a:pt x="1324940" y="175530"/>
                  </a:lnTo>
                  <a:lnTo>
                    <a:pt x="1325879" y="176545"/>
                  </a:lnTo>
                  <a:lnTo>
                    <a:pt x="1336976" y="178641"/>
                  </a:lnTo>
                  <a:lnTo>
                    <a:pt x="1347390" y="179950"/>
                  </a:lnTo>
                  <a:lnTo>
                    <a:pt x="1364842" y="180406"/>
                  </a:lnTo>
                  <a:lnTo>
                    <a:pt x="1370010" y="182455"/>
                  </a:lnTo>
                  <a:lnTo>
                    <a:pt x="1371839" y="180986"/>
                  </a:lnTo>
                  <a:lnTo>
                    <a:pt x="1388266" y="181349"/>
                  </a:lnTo>
                  <a:lnTo>
                    <a:pt x="1401492" y="186367"/>
                  </a:lnTo>
                  <a:lnTo>
                    <a:pt x="1408465" y="187912"/>
                  </a:lnTo>
                  <a:lnTo>
                    <a:pt x="1414135" y="188426"/>
                  </a:lnTo>
                  <a:lnTo>
                    <a:pt x="1425642" y="187819"/>
                  </a:lnTo>
                  <a:lnTo>
                    <a:pt x="1427666" y="187365"/>
                  </a:lnTo>
                  <a:lnTo>
                    <a:pt x="1429558" y="185934"/>
                  </a:lnTo>
                  <a:lnTo>
                    <a:pt x="1424163" y="186067"/>
                  </a:lnTo>
                  <a:lnTo>
                    <a:pt x="1421810" y="186720"/>
                  </a:lnTo>
                  <a:lnTo>
                    <a:pt x="1419611" y="186653"/>
                  </a:lnTo>
                  <a:lnTo>
                    <a:pt x="1415846" y="186158"/>
                  </a:lnTo>
                  <a:lnTo>
                    <a:pt x="1413185" y="185287"/>
                  </a:lnTo>
                  <a:lnTo>
                    <a:pt x="1410287" y="183582"/>
                  </a:lnTo>
                  <a:lnTo>
                    <a:pt x="1405481" y="178630"/>
                  </a:lnTo>
                  <a:lnTo>
                    <a:pt x="1397074" y="177034"/>
                  </a:lnTo>
                  <a:lnTo>
                    <a:pt x="1391499" y="177683"/>
                  </a:lnTo>
                  <a:lnTo>
                    <a:pt x="1385265" y="177379"/>
                  </a:lnTo>
                  <a:lnTo>
                    <a:pt x="1375113" y="174676"/>
                  </a:lnTo>
                  <a:lnTo>
                    <a:pt x="1368412" y="173648"/>
                  </a:lnTo>
                  <a:lnTo>
                    <a:pt x="1356314" y="170722"/>
                  </a:lnTo>
                  <a:lnTo>
                    <a:pt x="1352962" y="169534"/>
                  </a:lnTo>
                  <a:lnTo>
                    <a:pt x="1350299" y="167119"/>
                  </a:lnTo>
                  <a:lnTo>
                    <a:pt x="1347201" y="163080"/>
                  </a:lnTo>
                  <a:lnTo>
                    <a:pt x="1345234" y="160831"/>
                  </a:lnTo>
                  <a:lnTo>
                    <a:pt x="1347765" y="160383"/>
                  </a:lnTo>
                  <a:lnTo>
                    <a:pt x="1355990" y="158189"/>
                  </a:lnTo>
                  <a:lnTo>
                    <a:pt x="1368418" y="157443"/>
                  </a:lnTo>
                  <a:lnTo>
                    <a:pt x="1373666" y="158239"/>
                  </a:lnTo>
                  <a:lnTo>
                    <a:pt x="1387192" y="162719"/>
                  </a:lnTo>
                  <a:lnTo>
                    <a:pt x="1393458" y="162875"/>
                  </a:lnTo>
                  <a:lnTo>
                    <a:pt x="1404771" y="160923"/>
                  </a:lnTo>
                  <a:lnTo>
                    <a:pt x="1406028" y="159673"/>
                  </a:lnTo>
                  <a:lnTo>
                    <a:pt x="1403497" y="157120"/>
                  </a:lnTo>
                  <a:lnTo>
                    <a:pt x="1400059" y="155812"/>
                  </a:lnTo>
                  <a:lnTo>
                    <a:pt x="1393544" y="155196"/>
                  </a:lnTo>
                  <a:lnTo>
                    <a:pt x="1385592" y="156373"/>
                  </a:lnTo>
                  <a:lnTo>
                    <a:pt x="1383325" y="155377"/>
                  </a:lnTo>
                  <a:lnTo>
                    <a:pt x="1384124" y="154029"/>
                  </a:lnTo>
                  <a:lnTo>
                    <a:pt x="1385003" y="153045"/>
                  </a:lnTo>
                  <a:lnTo>
                    <a:pt x="1389251" y="152789"/>
                  </a:lnTo>
                  <a:lnTo>
                    <a:pt x="1392233" y="152021"/>
                  </a:lnTo>
                  <a:lnTo>
                    <a:pt x="1398726" y="149271"/>
                  </a:lnTo>
                  <a:lnTo>
                    <a:pt x="1405834" y="147925"/>
                  </a:lnTo>
                  <a:lnTo>
                    <a:pt x="1412942" y="147440"/>
                  </a:lnTo>
                  <a:lnTo>
                    <a:pt x="1438903" y="147833"/>
                  </a:lnTo>
                  <a:lnTo>
                    <a:pt x="1453600" y="152191"/>
                  </a:lnTo>
                  <a:lnTo>
                    <a:pt x="1467973" y="154123"/>
                  </a:lnTo>
                  <a:lnTo>
                    <a:pt x="1474196" y="155639"/>
                  </a:lnTo>
                  <a:lnTo>
                    <a:pt x="1475944" y="155891"/>
                  </a:lnTo>
                  <a:lnTo>
                    <a:pt x="1477388" y="156855"/>
                  </a:lnTo>
                  <a:lnTo>
                    <a:pt x="1478530" y="159178"/>
                  </a:lnTo>
                  <a:lnTo>
                    <a:pt x="1496635" y="165370"/>
                  </a:lnTo>
                  <a:lnTo>
                    <a:pt x="1500791" y="166204"/>
                  </a:lnTo>
                  <a:lnTo>
                    <a:pt x="1512349" y="166456"/>
                  </a:lnTo>
                  <a:lnTo>
                    <a:pt x="1525264" y="165026"/>
                  </a:lnTo>
                  <a:lnTo>
                    <a:pt x="1531083" y="164873"/>
                  </a:lnTo>
                  <a:lnTo>
                    <a:pt x="1537392" y="165300"/>
                  </a:lnTo>
                  <a:lnTo>
                    <a:pt x="1540722" y="166078"/>
                  </a:lnTo>
                  <a:lnTo>
                    <a:pt x="1544231" y="167525"/>
                  </a:lnTo>
                  <a:lnTo>
                    <a:pt x="1542349" y="169348"/>
                  </a:lnTo>
                  <a:lnTo>
                    <a:pt x="1540695" y="170446"/>
                  </a:lnTo>
                  <a:lnTo>
                    <a:pt x="1537141" y="173516"/>
                  </a:lnTo>
                  <a:lnTo>
                    <a:pt x="1535508" y="174385"/>
                  </a:lnTo>
                  <a:lnTo>
                    <a:pt x="1523769" y="177896"/>
                  </a:lnTo>
                  <a:lnTo>
                    <a:pt x="1519063" y="178804"/>
                  </a:lnTo>
                  <a:lnTo>
                    <a:pt x="1517795" y="183406"/>
                  </a:lnTo>
                  <a:lnTo>
                    <a:pt x="1517169" y="184436"/>
                  </a:lnTo>
                  <a:lnTo>
                    <a:pt x="1516750" y="186052"/>
                  </a:lnTo>
                  <a:lnTo>
                    <a:pt x="1518874" y="189321"/>
                  </a:lnTo>
                  <a:lnTo>
                    <a:pt x="1519425" y="191312"/>
                  </a:lnTo>
                  <a:lnTo>
                    <a:pt x="1517622" y="194093"/>
                  </a:lnTo>
                  <a:lnTo>
                    <a:pt x="1514651" y="197094"/>
                  </a:lnTo>
                  <a:lnTo>
                    <a:pt x="1515182" y="199489"/>
                  </a:lnTo>
                  <a:lnTo>
                    <a:pt x="1516254" y="202688"/>
                  </a:lnTo>
                  <a:lnTo>
                    <a:pt x="1516659" y="201733"/>
                  </a:lnTo>
                  <a:lnTo>
                    <a:pt x="1516537" y="200278"/>
                  </a:lnTo>
                  <a:lnTo>
                    <a:pt x="1517282" y="198601"/>
                  </a:lnTo>
                  <a:lnTo>
                    <a:pt x="1522623" y="194553"/>
                  </a:lnTo>
                  <a:lnTo>
                    <a:pt x="1526514" y="189030"/>
                  </a:lnTo>
                  <a:lnTo>
                    <a:pt x="1530530" y="187589"/>
                  </a:lnTo>
                  <a:lnTo>
                    <a:pt x="1534159" y="187237"/>
                  </a:lnTo>
                  <a:lnTo>
                    <a:pt x="1538056" y="188879"/>
                  </a:lnTo>
                  <a:lnTo>
                    <a:pt x="1539187" y="191095"/>
                  </a:lnTo>
                  <a:lnTo>
                    <a:pt x="1539389" y="194425"/>
                  </a:lnTo>
                  <a:lnTo>
                    <a:pt x="1538609" y="197581"/>
                  </a:lnTo>
                  <a:lnTo>
                    <a:pt x="1535560" y="202364"/>
                  </a:lnTo>
                  <a:lnTo>
                    <a:pt x="1530659" y="205707"/>
                  </a:lnTo>
                  <a:lnTo>
                    <a:pt x="1528997" y="207606"/>
                  </a:lnTo>
                  <a:lnTo>
                    <a:pt x="1531344" y="209366"/>
                  </a:lnTo>
                  <a:lnTo>
                    <a:pt x="1533811" y="210734"/>
                  </a:lnTo>
                  <a:lnTo>
                    <a:pt x="1536699" y="211183"/>
                  </a:lnTo>
                  <a:lnTo>
                    <a:pt x="1540007" y="211053"/>
                  </a:lnTo>
                  <a:lnTo>
                    <a:pt x="1540803" y="210595"/>
                  </a:lnTo>
                  <a:lnTo>
                    <a:pt x="1541424" y="209280"/>
                  </a:lnTo>
                  <a:lnTo>
                    <a:pt x="1540377" y="207513"/>
                  </a:lnTo>
                  <a:lnTo>
                    <a:pt x="1539816" y="205976"/>
                  </a:lnTo>
                  <a:lnTo>
                    <a:pt x="1545885" y="204743"/>
                  </a:lnTo>
                  <a:lnTo>
                    <a:pt x="1551511" y="204082"/>
                  </a:lnTo>
                  <a:lnTo>
                    <a:pt x="1556010" y="202062"/>
                  </a:lnTo>
                  <a:lnTo>
                    <a:pt x="1557133" y="200734"/>
                  </a:lnTo>
                  <a:lnTo>
                    <a:pt x="1558112" y="198521"/>
                  </a:lnTo>
                  <a:lnTo>
                    <a:pt x="1555772" y="195047"/>
                  </a:lnTo>
                  <a:lnTo>
                    <a:pt x="1553773" y="192458"/>
                  </a:lnTo>
                  <a:lnTo>
                    <a:pt x="1547002" y="186306"/>
                  </a:lnTo>
                  <a:lnTo>
                    <a:pt x="1541955" y="183126"/>
                  </a:lnTo>
                  <a:lnTo>
                    <a:pt x="1545126" y="178365"/>
                  </a:lnTo>
                  <a:lnTo>
                    <a:pt x="1550421" y="173069"/>
                  </a:lnTo>
                  <a:lnTo>
                    <a:pt x="1552450" y="171778"/>
                  </a:lnTo>
                  <a:lnTo>
                    <a:pt x="1552987" y="170966"/>
                  </a:lnTo>
                  <a:lnTo>
                    <a:pt x="1553562" y="169564"/>
                  </a:lnTo>
                  <a:lnTo>
                    <a:pt x="1553071" y="168032"/>
                  </a:lnTo>
                  <a:lnTo>
                    <a:pt x="1552542" y="167089"/>
                  </a:lnTo>
                  <a:lnTo>
                    <a:pt x="1547183" y="163121"/>
                  </a:lnTo>
                  <a:lnTo>
                    <a:pt x="1543310" y="161817"/>
                  </a:lnTo>
                  <a:lnTo>
                    <a:pt x="1531007" y="161040"/>
                  </a:lnTo>
                  <a:lnTo>
                    <a:pt x="1527977" y="160421"/>
                  </a:lnTo>
                  <a:lnTo>
                    <a:pt x="1518960" y="156370"/>
                  </a:lnTo>
                  <a:lnTo>
                    <a:pt x="1517897" y="155450"/>
                  </a:lnTo>
                  <a:lnTo>
                    <a:pt x="1515924" y="152519"/>
                  </a:lnTo>
                  <a:lnTo>
                    <a:pt x="1515215" y="151791"/>
                  </a:lnTo>
                  <a:lnTo>
                    <a:pt x="1512730" y="151020"/>
                  </a:lnTo>
                  <a:lnTo>
                    <a:pt x="1504418" y="149330"/>
                  </a:lnTo>
                  <a:lnTo>
                    <a:pt x="1498707" y="148636"/>
                  </a:lnTo>
                  <a:lnTo>
                    <a:pt x="1490320" y="148439"/>
                  </a:lnTo>
                  <a:lnTo>
                    <a:pt x="1485220" y="147585"/>
                  </a:lnTo>
                  <a:lnTo>
                    <a:pt x="1477728" y="144862"/>
                  </a:lnTo>
                  <a:lnTo>
                    <a:pt x="1476919" y="143986"/>
                  </a:lnTo>
                  <a:lnTo>
                    <a:pt x="1474760" y="140451"/>
                  </a:lnTo>
                  <a:lnTo>
                    <a:pt x="1473008" y="138679"/>
                  </a:lnTo>
                  <a:lnTo>
                    <a:pt x="1473537" y="137376"/>
                  </a:lnTo>
                  <a:lnTo>
                    <a:pt x="1476255" y="134568"/>
                  </a:lnTo>
                  <a:lnTo>
                    <a:pt x="1478130" y="132126"/>
                  </a:lnTo>
                  <a:lnTo>
                    <a:pt x="1475804" y="130023"/>
                  </a:lnTo>
                  <a:lnTo>
                    <a:pt x="1472522" y="129362"/>
                  </a:lnTo>
                  <a:lnTo>
                    <a:pt x="1468958" y="128342"/>
                  </a:lnTo>
                  <a:lnTo>
                    <a:pt x="1467460" y="126432"/>
                  </a:lnTo>
                  <a:lnTo>
                    <a:pt x="1466604" y="124334"/>
                  </a:lnTo>
                  <a:lnTo>
                    <a:pt x="1466451" y="122717"/>
                  </a:lnTo>
                  <a:lnTo>
                    <a:pt x="1465873" y="120860"/>
                  </a:lnTo>
                  <a:lnTo>
                    <a:pt x="1467538" y="119288"/>
                  </a:lnTo>
                  <a:lnTo>
                    <a:pt x="1471340" y="117622"/>
                  </a:lnTo>
                  <a:lnTo>
                    <a:pt x="1470402" y="116490"/>
                  </a:lnTo>
                  <a:lnTo>
                    <a:pt x="1470990" y="115012"/>
                  </a:lnTo>
                  <a:lnTo>
                    <a:pt x="1495464" y="113024"/>
                  </a:lnTo>
                  <a:lnTo>
                    <a:pt x="1505084" y="112515"/>
                  </a:lnTo>
                  <a:lnTo>
                    <a:pt x="1552828" y="112303"/>
                  </a:lnTo>
                  <a:lnTo>
                    <a:pt x="1556207" y="111751"/>
                  </a:lnTo>
                  <a:lnTo>
                    <a:pt x="1576943" y="110769"/>
                  </a:lnTo>
                  <a:lnTo>
                    <a:pt x="1585800" y="109641"/>
                  </a:lnTo>
                  <a:lnTo>
                    <a:pt x="1595183" y="110838"/>
                  </a:lnTo>
                  <a:lnTo>
                    <a:pt x="1598586" y="110782"/>
                  </a:lnTo>
                  <a:lnTo>
                    <a:pt x="1605432" y="110421"/>
                  </a:lnTo>
                  <a:lnTo>
                    <a:pt x="1609939" y="108018"/>
                  </a:lnTo>
                  <a:lnTo>
                    <a:pt x="1620105" y="107041"/>
                  </a:lnTo>
                  <a:lnTo>
                    <a:pt x="1637020" y="106008"/>
                  </a:lnTo>
                  <a:lnTo>
                    <a:pt x="1645353" y="106207"/>
                  </a:lnTo>
                  <a:lnTo>
                    <a:pt x="1647242" y="106935"/>
                  </a:lnTo>
                  <a:lnTo>
                    <a:pt x="1649126" y="107946"/>
                  </a:lnTo>
                  <a:lnTo>
                    <a:pt x="1639956" y="110912"/>
                  </a:lnTo>
                  <a:lnTo>
                    <a:pt x="1630789" y="113594"/>
                  </a:lnTo>
                  <a:lnTo>
                    <a:pt x="1623279" y="114740"/>
                  </a:lnTo>
                  <a:lnTo>
                    <a:pt x="1615898" y="117104"/>
                  </a:lnTo>
                  <a:lnTo>
                    <a:pt x="1615164" y="118039"/>
                  </a:lnTo>
                  <a:lnTo>
                    <a:pt x="1614945" y="118608"/>
                  </a:lnTo>
                  <a:lnTo>
                    <a:pt x="1615218" y="120450"/>
                  </a:lnTo>
                  <a:lnTo>
                    <a:pt x="1615652" y="121686"/>
                  </a:lnTo>
                  <a:lnTo>
                    <a:pt x="1623389" y="123188"/>
                  </a:lnTo>
                  <a:lnTo>
                    <a:pt x="1629186" y="125312"/>
                  </a:lnTo>
                  <a:lnTo>
                    <a:pt x="1634891" y="126839"/>
                  </a:lnTo>
                  <a:lnTo>
                    <a:pt x="1639387" y="127770"/>
                  </a:lnTo>
                  <a:lnTo>
                    <a:pt x="1640436" y="127244"/>
                  </a:lnTo>
                  <a:lnTo>
                    <a:pt x="1624040" y="122245"/>
                  </a:lnTo>
                  <a:lnTo>
                    <a:pt x="1619870" y="121130"/>
                  </a:lnTo>
                  <a:lnTo>
                    <a:pt x="1618192" y="119932"/>
                  </a:lnTo>
                  <a:lnTo>
                    <a:pt x="1618991" y="118106"/>
                  </a:lnTo>
                  <a:lnTo>
                    <a:pt x="1620647" y="117295"/>
                  </a:lnTo>
                  <a:lnTo>
                    <a:pt x="1623230" y="116375"/>
                  </a:lnTo>
                  <a:lnTo>
                    <a:pt x="1624963" y="115946"/>
                  </a:lnTo>
                  <a:lnTo>
                    <a:pt x="1631075" y="115002"/>
                  </a:lnTo>
                  <a:lnTo>
                    <a:pt x="1651630" y="113725"/>
                  </a:lnTo>
                  <a:lnTo>
                    <a:pt x="1656448" y="111248"/>
                  </a:lnTo>
                  <a:lnTo>
                    <a:pt x="1658523" y="109832"/>
                  </a:lnTo>
                  <a:lnTo>
                    <a:pt x="1664096" y="108317"/>
                  </a:lnTo>
                  <a:lnTo>
                    <a:pt x="1662217" y="107717"/>
                  </a:lnTo>
                  <a:lnTo>
                    <a:pt x="1657638" y="107341"/>
                  </a:lnTo>
                  <a:lnTo>
                    <a:pt x="1654105" y="106440"/>
                  </a:lnTo>
                  <a:lnTo>
                    <a:pt x="1639940" y="97690"/>
                  </a:lnTo>
                  <a:lnTo>
                    <a:pt x="1636459" y="96351"/>
                  </a:lnTo>
                  <a:lnTo>
                    <a:pt x="1625591" y="95366"/>
                  </a:lnTo>
                  <a:lnTo>
                    <a:pt x="1620715" y="94354"/>
                  </a:lnTo>
                  <a:lnTo>
                    <a:pt x="1625732" y="91397"/>
                  </a:lnTo>
                  <a:lnTo>
                    <a:pt x="1631615" y="90649"/>
                  </a:lnTo>
                  <a:lnTo>
                    <a:pt x="1635557" y="90811"/>
                  </a:lnTo>
                  <a:lnTo>
                    <a:pt x="1639047" y="91640"/>
                  </a:lnTo>
                  <a:lnTo>
                    <a:pt x="1645491" y="94097"/>
                  </a:lnTo>
                  <a:lnTo>
                    <a:pt x="1654658" y="93032"/>
                  </a:lnTo>
                  <a:lnTo>
                    <a:pt x="1651245" y="91935"/>
                  </a:lnTo>
                  <a:lnTo>
                    <a:pt x="1645389" y="90660"/>
                  </a:lnTo>
                  <a:lnTo>
                    <a:pt x="1640024" y="88649"/>
                  </a:lnTo>
                  <a:lnTo>
                    <a:pt x="1632440" y="86908"/>
                  </a:lnTo>
                  <a:lnTo>
                    <a:pt x="1623886" y="85717"/>
                  </a:lnTo>
                  <a:lnTo>
                    <a:pt x="1614902" y="85260"/>
                  </a:lnTo>
                  <a:lnTo>
                    <a:pt x="1617382" y="82632"/>
                  </a:lnTo>
                  <a:lnTo>
                    <a:pt x="1622305" y="82963"/>
                  </a:lnTo>
                  <a:lnTo>
                    <a:pt x="1623980" y="82157"/>
                  </a:lnTo>
                  <a:lnTo>
                    <a:pt x="1626239" y="80532"/>
                  </a:lnTo>
                  <a:lnTo>
                    <a:pt x="1638680" y="84229"/>
                  </a:lnTo>
                  <a:lnTo>
                    <a:pt x="1644522" y="83249"/>
                  </a:lnTo>
                  <a:lnTo>
                    <a:pt x="1649466" y="81564"/>
                  </a:lnTo>
                  <a:lnTo>
                    <a:pt x="1659899" y="77086"/>
                  </a:lnTo>
                  <a:lnTo>
                    <a:pt x="1661232" y="75087"/>
                  </a:lnTo>
                  <a:lnTo>
                    <a:pt x="1656253" y="74001"/>
                  </a:lnTo>
                  <a:lnTo>
                    <a:pt x="1652200" y="73456"/>
                  </a:lnTo>
                  <a:lnTo>
                    <a:pt x="1646627" y="73571"/>
                  </a:lnTo>
                  <a:lnTo>
                    <a:pt x="1646147" y="72336"/>
                  </a:lnTo>
                  <a:lnTo>
                    <a:pt x="1648476" y="70760"/>
                  </a:lnTo>
                  <a:lnTo>
                    <a:pt x="1653031" y="70154"/>
                  </a:lnTo>
                  <a:lnTo>
                    <a:pt x="1666864" y="71872"/>
                  </a:lnTo>
                  <a:lnTo>
                    <a:pt x="1689865" y="67426"/>
                  </a:lnTo>
                  <a:lnTo>
                    <a:pt x="1696204" y="65251"/>
                  </a:lnTo>
                  <a:lnTo>
                    <a:pt x="1712153" y="62462"/>
                  </a:lnTo>
                  <a:lnTo>
                    <a:pt x="1720024" y="62790"/>
                  </a:lnTo>
                  <a:lnTo>
                    <a:pt x="1736324" y="59120"/>
                  </a:lnTo>
                  <a:lnTo>
                    <a:pt x="1758977" y="57503"/>
                  </a:lnTo>
                  <a:lnTo>
                    <a:pt x="1772097" y="57501"/>
                  </a:lnTo>
                  <a:lnTo>
                    <a:pt x="1782209" y="55455"/>
                  </a:lnTo>
                  <a:lnTo>
                    <a:pt x="1797742" y="54737"/>
                  </a:lnTo>
                  <a:lnTo>
                    <a:pt x="1803131" y="53923"/>
                  </a:lnTo>
                  <a:lnTo>
                    <a:pt x="1829308" y="51851"/>
                  </a:lnTo>
                  <a:lnTo>
                    <a:pt x="1843827" y="50226"/>
                  </a:lnTo>
                  <a:lnTo>
                    <a:pt x="1846069" y="48946"/>
                  </a:lnTo>
                  <a:lnTo>
                    <a:pt x="1833100" y="49986"/>
                  </a:lnTo>
                  <a:lnTo>
                    <a:pt x="1829977" y="49027"/>
                  </a:lnTo>
                  <a:lnTo>
                    <a:pt x="1827254" y="49675"/>
                  </a:lnTo>
                  <a:lnTo>
                    <a:pt x="1825336" y="50548"/>
                  </a:lnTo>
                  <a:lnTo>
                    <a:pt x="1819037" y="48953"/>
                  </a:lnTo>
                  <a:lnTo>
                    <a:pt x="1817329" y="49349"/>
                  </a:lnTo>
                  <a:lnTo>
                    <a:pt x="1816012" y="50228"/>
                  </a:lnTo>
                  <a:lnTo>
                    <a:pt x="1813745" y="50508"/>
                  </a:lnTo>
                  <a:lnTo>
                    <a:pt x="1811087" y="50307"/>
                  </a:lnTo>
                  <a:lnTo>
                    <a:pt x="1810207" y="48386"/>
                  </a:lnTo>
                  <a:lnTo>
                    <a:pt x="1813330" y="45744"/>
                  </a:lnTo>
                  <a:lnTo>
                    <a:pt x="1817013" y="47105"/>
                  </a:lnTo>
                  <a:lnTo>
                    <a:pt x="1821280" y="45090"/>
                  </a:lnTo>
                  <a:lnTo>
                    <a:pt x="1824051" y="45036"/>
                  </a:lnTo>
                  <a:lnTo>
                    <a:pt x="1832034" y="46323"/>
                  </a:lnTo>
                  <a:lnTo>
                    <a:pt x="1837407" y="45019"/>
                  </a:lnTo>
                  <a:lnTo>
                    <a:pt x="1844577" y="44404"/>
                  </a:lnTo>
                  <a:lnTo>
                    <a:pt x="1852479" y="44979"/>
                  </a:lnTo>
                  <a:lnTo>
                    <a:pt x="1855752" y="44836"/>
                  </a:lnTo>
                  <a:lnTo>
                    <a:pt x="1857655" y="43626"/>
                  </a:lnTo>
                  <a:lnTo>
                    <a:pt x="1870446" y="44682"/>
                  </a:lnTo>
                  <a:lnTo>
                    <a:pt x="1879311" y="43961"/>
                  </a:lnTo>
                  <a:lnTo>
                    <a:pt x="1885375" y="44025"/>
                  </a:lnTo>
                  <a:lnTo>
                    <a:pt x="1894804" y="44693"/>
                  </a:lnTo>
                  <a:lnTo>
                    <a:pt x="1899103" y="45554"/>
                  </a:lnTo>
                  <a:lnTo>
                    <a:pt x="1896631" y="47552"/>
                  </a:lnTo>
                  <a:lnTo>
                    <a:pt x="1887437" y="50798"/>
                  </a:lnTo>
                  <a:lnTo>
                    <a:pt x="1889938" y="51348"/>
                  </a:lnTo>
                  <a:lnTo>
                    <a:pt x="1895214" y="49863"/>
                  </a:lnTo>
                  <a:lnTo>
                    <a:pt x="1911071" y="47665"/>
                  </a:lnTo>
                  <a:lnTo>
                    <a:pt x="1913613" y="48099"/>
                  </a:lnTo>
                  <a:lnTo>
                    <a:pt x="1911875" y="49985"/>
                  </a:lnTo>
                  <a:lnTo>
                    <a:pt x="1910753" y="50826"/>
                  </a:lnTo>
                  <a:lnTo>
                    <a:pt x="1921312" y="49724"/>
                  </a:lnTo>
                  <a:lnTo>
                    <a:pt x="1930329" y="47302"/>
                  </a:lnTo>
                  <a:lnTo>
                    <a:pt x="1934342" y="46896"/>
                  </a:lnTo>
                  <a:lnTo>
                    <a:pt x="1938446" y="48366"/>
                  </a:lnTo>
                  <a:lnTo>
                    <a:pt x="1942273" y="47016"/>
                  </a:lnTo>
                  <a:lnTo>
                    <a:pt x="1943161" y="45663"/>
                  </a:lnTo>
                  <a:lnTo>
                    <a:pt x="1950029" y="45369"/>
                  </a:lnTo>
                  <a:lnTo>
                    <a:pt x="1952838" y="44125"/>
                  </a:lnTo>
                  <a:lnTo>
                    <a:pt x="1957663" y="43221"/>
                  </a:lnTo>
                  <a:lnTo>
                    <a:pt x="1961735" y="42829"/>
                  </a:lnTo>
                  <a:lnTo>
                    <a:pt x="1970579" y="41113"/>
                  </a:lnTo>
                  <a:lnTo>
                    <a:pt x="1973599" y="41629"/>
                  </a:lnTo>
                  <a:lnTo>
                    <a:pt x="1979495" y="42083"/>
                  </a:lnTo>
                  <a:lnTo>
                    <a:pt x="1985095" y="42910"/>
                  </a:lnTo>
                  <a:lnTo>
                    <a:pt x="1995468" y="44798"/>
                  </a:lnTo>
                  <a:lnTo>
                    <a:pt x="1996931" y="45544"/>
                  </a:lnTo>
                  <a:lnTo>
                    <a:pt x="1998245" y="45663"/>
                  </a:lnTo>
                  <a:lnTo>
                    <a:pt x="2001208" y="47024"/>
                  </a:lnTo>
                  <a:lnTo>
                    <a:pt x="1998966" y="49026"/>
                  </a:lnTo>
                  <a:lnTo>
                    <a:pt x="1996564" y="51908"/>
                  </a:lnTo>
                  <a:lnTo>
                    <a:pt x="1992138" y="53258"/>
                  </a:lnTo>
                  <a:lnTo>
                    <a:pt x="1994861" y="53385"/>
                  </a:lnTo>
                  <a:lnTo>
                    <a:pt x="1996758" y="53034"/>
                  </a:lnTo>
                  <a:lnTo>
                    <a:pt x="2000299" y="51117"/>
                  </a:lnTo>
                  <a:lnTo>
                    <a:pt x="2003445" y="49746"/>
                  </a:lnTo>
                  <a:lnTo>
                    <a:pt x="2002728" y="44063"/>
                  </a:lnTo>
                  <a:lnTo>
                    <a:pt x="1996963" y="41182"/>
                  </a:lnTo>
                  <a:lnTo>
                    <a:pt x="1992648" y="40217"/>
                  </a:lnTo>
                  <a:lnTo>
                    <a:pt x="1982512" y="37199"/>
                  </a:lnTo>
                  <a:lnTo>
                    <a:pt x="1979077" y="35914"/>
                  </a:lnTo>
                  <a:lnTo>
                    <a:pt x="1974548" y="34537"/>
                  </a:lnTo>
                  <a:lnTo>
                    <a:pt x="1976311" y="33738"/>
                  </a:lnTo>
                  <a:lnTo>
                    <a:pt x="1995843" y="34792"/>
                  </a:lnTo>
                  <a:lnTo>
                    <a:pt x="2005777" y="34281"/>
                  </a:lnTo>
                  <a:lnTo>
                    <a:pt x="2016461" y="34578"/>
                  </a:lnTo>
                  <a:lnTo>
                    <a:pt x="2030869" y="33306"/>
                  </a:lnTo>
                  <a:lnTo>
                    <a:pt x="2036865" y="34631"/>
                  </a:lnTo>
                  <a:lnTo>
                    <a:pt x="2043773" y="34585"/>
                  </a:lnTo>
                  <a:lnTo>
                    <a:pt x="2051705" y="35682"/>
                  </a:lnTo>
                  <a:lnTo>
                    <a:pt x="2054082" y="34403"/>
                  </a:lnTo>
                  <a:lnTo>
                    <a:pt x="2041072" y="33016"/>
                  </a:lnTo>
                  <a:lnTo>
                    <a:pt x="2035260" y="33159"/>
                  </a:lnTo>
                  <a:lnTo>
                    <a:pt x="2033198" y="32434"/>
                  </a:lnTo>
                  <a:lnTo>
                    <a:pt x="2035359" y="30822"/>
                  </a:lnTo>
                  <a:lnTo>
                    <a:pt x="2037931" y="28365"/>
                  </a:lnTo>
                  <a:lnTo>
                    <a:pt x="2035413" y="26227"/>
                  </a:lnTo>
                  <a:lnTo>
                    <a:pt x="2032987" y="25090"/>
                  </a:lnTo>
                  <a:lnTo>
                    <a:pt x="2032585" y="22930"/>
                  </a:lnTo>
                  <a:lnTo>
                    <a:pt x="2034909" y="20448"/>
                  </a:lnTo>
                  <a:lnTo>
                    <a:pt x="2040319" y="19396"/>
                  </a:lnTo>
                  <a:lnTo>
                    <a:pt x="2043280" y="17379"/>
                  </a:lnTo>
                  <a:lnTo>
                    <a:pt x="2049492" y="14711"/>
                  </a:lnTo>
                  <a:lnTo>
                    <a:pt x="2079682" y="6132"/>
                  </a:lnTo>
                  <a:lnTo>
                    <a:pt x="2094087" y="2874"/>
                  </a:lnTo>
                  <a:lnTo>
                    <a:pt x="2099608" y="2470"/>
                  </a:lnTo>
                  <a:lnTo>
                    <a:pt x="2105950" y="2722"/>
                  </a:lnTo>
                  <a:lnTo>
                    <a:pt x="2118491" y="1"/>
                  </a:lnTo>
                  <a:lnTo>
                    <a:pt x="2123197" y="0"/>
                  </a:lnTo>
                  <a:lnTo>
                    <a:pt x="2140590" y="2165"/>
                  </a:lnTo>
                  <a:lnTo>
                    <a:pt x="2144762" y="3751"/>
                  </a:lnTo>
                  <a:lnTo>
                    <a:pt x="2154261" y="5008"/>
                  </a:lnTo>
                  <a:lnTo>
                    <a:pt x="2165349" y="5671"/>
                  </a:lnTo>
                  <a:lnTo>
                    <a:pt x="2170442" y="6676"/>
                  </a:lnTo>
                  <a:lnTo>
                    <a:pt x="2172898" y="7816"/>
                  </a:lnTo>
                  <a:lnTo>
                    <a:pt x="2175003" y="9393"/>
                  </a:lnTo>
                  <a:lnTo>
                    <a:pt x="2166011" y="10458"/>
                  </a:lnTo>
                  <a:lnTo>
                    <a:pt x="2156350" y="13613"/>
                  </a:lnTo>
                  <a:lnTo>
                    <a:pt x="2143288" y="15357"/>
                  </a:lnTo>
                  <a:lnTo>
                    <a:pt x="2127032" y="16519"/>
                  </a:lnTo>
                  <a:lnTo>
                    <a:pt x="2123683" y="17372"/>
                  </a:lnTo>
                  <a:lnTo>
                    <a:pt x="2154571" y="17634"/>
                  </a:lnTo>
                  <a:lnTo>
                    <a:pt x="2163571" y="17403"/>
                  </a:lnTo>
                  <a:lnTo>
                    <a:pt x="2165398" y="20145"/>
                  </a:lnTo>
                  <a:lnTo>
                    <a:pt x="2168442" y="20254"/>
                  </a:lnTo>
                  <a:lnTo>
                    <a:pt x="2177375" y="18933"/>
                  </a:lnTo>
                  <a:lnTo>
                    <a:pt x="2182715" y="18863"/>
                  </a:lnTo>
                  <a:lnTo>
                    <a:pt x="2192840" y="19805"/>
                  </a:lnTo>
                  <a:lnTo>
                    <a:pt x="2195013" y="19307"/>
                  </a:lnTo>
                  <a:lnTo>
                    <a:pt x="2199377" y="19235"/>
                  </a:lnTo>
                  <a:lnTo>
                    <a:pt x="2208698" y="20435"/>
                  </a:lnTo>
                  <a:lnTo>
                    <a:pt x="2212867" y="22215"/>
                  </a:lnTo>
                  <a:lnTo>
                    <a:pt x="2206247" y="25103"/>
                  </a:lnTo>
                  <a:lnTo>
                    <a:pt x="2199358" y="27633"/>
                  </a:lnTo>
                  <a:lnTo>
                    <a:pt x="2191008" y="31974"/>
                  </a:lnTo>
                  <a:lnTo>
                    <a:pt x="2188431" y="31618"/>
                  </a:lnTo>
                  <a:lnTo>
                    <a:pt x="2183986" y="31530"/>
                  </a:lnTo>
                  <a:lnTo>
                    <a:pt x="2184785" y="33663"/>
                  </a:lnTo>
                  <a:lnTo>
                    <a:pt x="2192236" y="33596"/>
                  </a:lnTo>
                  <a:lnTo>
                    <a:pt x="2196165" y="34553"/>
                  </a:lnTo>
                  <a:lnTo>
                    <a:pt x="2205349" y="33337"/>
                  </a:lnTo>
                  <a:lnTo>
                    <a:pt x="2218240" y="33723"/>
                  </a:lnTo>
                  <a:lnTo>
                    <a:pt x="2220947" y="33386"/>
                  </a:lnTo>
                  <a:lnTo>
                    <a:pt x="2225923" y="32077"/>
                  </a:lnTo>
                  <a:lnTo>
                    <a:pt x="2227240" y="29563"/>
                  </a:lnTo>
                  <a:lnTo>
                    <a:pt x="2229396" y="27966"/>
                  </a:lnTo>
                  <a:lnTo>
                    <a:pt x="2233644" y="27430"/>
                  </a:lnTo>
                  <a:lnTo>
                    <a:pt x="2238353" y="27936"/>
                  </a:lnTo>
                  <a:lnTo>
                    <a:pt x="2246265" y="27919"/>
                  </a:lnTo>
                  <a:lnTo>
                    <a:pt x="2266464" y="27115"/>
                  </a:lnTo>
                  <a:lnTo>
                    <a:pt x="2283371" y="28148"/>
                  </a:lnTo>
                  <a:lnTo>
                    <a:pt x="2296921" y="26862"/>
                  </a:lnTo>
                  <a:lnTo>
                    <a:pt x="2314700" y="27839"/>
                  </a:lnTo>
                  <a:lnTo>
                    <a:pt x="2322372" y="28844"/>
                  </a:lnTo>
                  <a:lnTo>
                    <a:pt x="2328123" y="30622"/>
                  </a:lnTo>
                  <a:lnTo>
                    <a:pt x="2333250" y="31140"/>
                  </a:lnTo>
                  <a:lnTo>
                    <a:pt x="2337465" y="32526"/>
                  </a:lnTo>
                  <a:lnTo>
                    <a:pt x="2341756" y="34546"/>
                  </a:lnTo>
                  <a:lnTo>
                    <a:pt x="2339624" y="36198"/>
                  </a:lnTo>
                  <a:lnTo>
                    <a:pt x="2337576" y="37305"/>
                  </a:lnTo>
                  <a:lnTo>
                    <a:pt x="2343105" y="36103"/>
                  </a:lnTo>
                  <a:lnTo>
                    <a:pt x="2347369" y="35808"/>
                  </a:lnTo>
                  <a:lnTo>
                    <a:pt x="2350581" y="36536"/>
                  </a:lnTo>
                  <a:lnTo>
                    <a:pt x="2356280" y="37220"/>
                  </a:lnTo>
                  <a:lnTo>
                    <a:pt x="2358067" y="41772"/>
                  </a:lnTo>
                  <a:lnTo>
                    <a:pt x="2359680" y="42654"/>
                  </a:lnTo>
                  <a:lnTo>
                    <a:pt x="2361224" y="44237"/>
                  </a:lnTo>
                  <a:lnTo>
                    <a:pt x="2359108" y="45686"/>
                  </a:lnTo>
                  <a:lnTo>
                    <a:pt x="2357295" y="46339"/>
                  </a:lnTo>
                  <a:lnTo>
                    <a:pt x="2361791" y="46200"/>
                  </a:lnTo>
                  <a:lnTo>
                    <a:pt x="2368084" y="44666"/>
                  </a:lnTo>
                  <a:lnTo>
                    <a:pt x="2369393" y="44146"/>
                  </a:lnTo>
                  <a:lnTo>
                    <a:pt x="2370950" y="42997"/>
                  </a:lnTo>
                  <a:lnTo>
                    <a:pt x="2368618" y="41871"/>
                  </a:lnTo>
                  <a:lnTo>
                    <a:pt x="2366462" y="41194"/>
                  </a:lnTo>
                  <a:lnTo>
                    <a:pt x="2369172" y="40687"/>
                  </a:lnTo>
                  <a:lnTo>
                    <a:pt x="2374329" y="40865"/>
                  </a:lnTo>
                  <a:lnTo>
                    <a:pt x="2376895" y="42877"/>
                  </a:lnTo>
                  <a:lnTo>
                    <a:pt x="2378614" y="44721"/>
                  </a:lnTo>
                  <a:lnTo>
                    <a:pt x="2382376" y="50813"/>
                  </a:lnTo>
                  <a:lnTo>
                    <a:pt x="2390483" y="49994"/>
                  </a:lnTo>
                  <a:lnTo>
                    <a:pt x="2390863" y="51798"/>
                  </a:lnTo>
                  <a:lnTo>
                    <a:pt x="2387484" y="55977"/>
                  </a:lnTo>
                  <a:lnTo>
                    <a:pt x="2383925" y="59075"/>
                  </a:lnTo>
                  <a:lnTo>
                    <a:pt x="2382478" y="59746"/>
                  </a:lnTo>
                  <a:lnTo>
                    <a:pt x="2380223" y="59869"/>
                  </a:lnTo>
                  <a:lnTo>
                    <a:pt x="2381086" y="58268"/>
                  </a:lnTo>
                  <a:lnTo>
                    <a:pt x="2379756" y="57306"/>
                  </a:lnTo>
                  <a:lnTo>
                    <a:pt x="2377616" y="56721"/>
                  </a:lnTo>
                  <a:lnTo>
                    <a:pt x="2370286" y="56146"/>
                  </a:lnTo>
                  <a:lnTo>
                    <a:pt x="2356547" y="52368"/>
                  </a:lnTo>
                  <a:lnTo>
                    <a:pt x="2352885" y="51967"/>
                  </a:lnTo>
                  <a:lnTo>
                    <a:pt x="2352041" y="52140"/>
                  </a:lnTo>
                  <a:lnTo>
                    <a:pt x="2351679" y="52512"/>
                  </a:lnTo>
                  <a:lnTo>
                    <a:pt x="2359322" y="55069"/>
                  </a:lnTo>
                  <a:lnTo>
                    <a:pt x="2365569" y="59649"/>
                  </a:lnTo>
                  <a:lnTo>
                    <a:pt x="2371258" y="58306"/>
                  </a:lnTo>
                  <a:lnTo>
                    <a:pt x="2373508" y="58557"/>
                  </a:lnTo>
                  <a:lnTo>
                    <a:pt x="2376639" y="60689"/>
                  </a:lnTo>
                  <a:lnTo>
                    <a:pt x="2382238" y="61579"/>
                  </a:lnTo>
                  <a:lnTo>
                    <a:pt x="2386861" y="63000"/>
                  </a:lnTo>
                  <a:lnTo>
                    <a:pt x="2383749" y="67357"/>
                  </a:lnTo>
                  <a:lnTo>
                    <a:pt x="2364719" y="75038"/>
                  </a:lnTo>
                  <a:lnTo>
                    <a:pt x="2344466" y="79510"/>
                  </a:lnTo>
                  <a:lnTo>
                    <a:pt x="2335520" y="82637"/>
                  </a:lnTo>
                  <a:lnTo>
                    <a:pt x="2319789" y="84892"/>
                  </a:lnTo>
                  <a:lnTo>
                    <a:pt x="2308563" y="87941"/>
                  </a:lnTo>
                  <a:lnTo>
                    <a:pt x="2294214" y="90208"/>
                  </a:lnTo>
                  <a:lnTo>
                    <a:pt x="2290134" y="92623"/>
                  </a:lnTo>
                  <a:lnTo>
                    <a:pt x="2279480" y="94190"/>
                  </a:lnTo>
                  <a:lnTo>
                    <a:pt x="2280201" y="94988"/>
                  </a:lnTo>
                  <a:lnTo>
                    <a:pt x="2281442" y="95866"/>
                  </a:lnTo>
                  <a:lnTo>
                    <a:pt x="2280130" y="97315"/>
                  </a:lnTo>
                  <a:lnTo>
                    <a:pt x="2278649" y="98412"/>
                  </a:lnTo>
                  <a:lnTo>
                    <a:pt x="2270375" y="100633"/>
                  </a:lnTo>
                  <a:lnTo>
                    <a:pt x="2258331" y="102194"/>
                  </a:lnTo>
                  <a:lnTo>
                    <a:pt x="2234138" y="111541"/>
                  </a:lnTo>
                  <a:lnTo>
                    <a:pt x="2222142" y="113450"/>
                  </a:lnTo>
                  <a:lnTo>
                    <a:pt x="2208482" y="113559"/>
                  </a:lnTo>
                  <a:lnTo>
                    <a:pt x="2205605" y="114433"/>
                  </a:lnTo>
                  <a:lnTo>
                    <a:pt x="2195304" y="120312"/>
                  </a:lnTo>
                  <a:lnTo>
                    <a:pt x="2192131" y="121583"/>
                  </a:lnTo>
                  <a:lnTo>
                    <a:pt x="2178570" y="122209"/>
                  </a:lnTo>
                  <a:lnTo>
                    <a:pt x="2164435" y="131846"/>
                  </a:lnTo>
                  <a:lnTo>
                    <a:pt x="2156576" y="135114"/>
                  </a:lnTo>
                  <a:lnTo>
                    <a:pt x="2149700" y="136882"/>
                  </a:lnTo>
                  <a:lnTo>
                    <a:pt x="2156852" y="136526"/>
                  </a:lnTo>
                  <a:lnTo>
                    <a:pt x="2165293" y="135235"/>
                  </a:lnTo>
                  <a:lnTo>
                    <a:pt x="2175199" y="132107"/>
                  </a:lnTo>
                  <a:lnTo>
                    <a:pt x="2177766" y="130666"/>
                  </a:lnTo>
                  <a:lnTo>
                    <a:pt x="2179126" y="129048"/>
                  </a:lnTo>
                  <a:lnTo>
                    <a:pt x="2182062" y="127781"/>
                  </a:lnTo>
                  <a:lnTo>
                    <a:pt x="2186563" y="126869"/>
                  </a:lnTo>
                  <a:lnTo>
                    <a:pt x="2203997" y="125822"/>
                  </a:lnTo>
                  <a:lnTo>
                    <a:pt x="2211180" y="126213"/>
                  </a:lnTo>
                  <a:lnTo>
                    <a:pt x="2221727" y="125936"/>
                  </a:lnTo>
                  <a:lnTo>
                    <a:pt x="2228659" y="124211"/>
                  </a:lnTo>
                  <a:lnTo>
                    <a:pt x="2232796" y="123594"/>
                  </a:lnTo>
                  <a:lnTo>
                    <a:pt x="2236510" y="123374"/>
                  </a:lnTo>
                  <a:lnTo>
                    <a:pt x="2238337" y="122149"/>
                  </a:lnTo>
                  <a:lnTo>
                    <a:pt x="2244525" y="121905"/>
                  </a:lnTo>
                  <a:lnTo>
                    <a:pt x="2258744" y="120264"/>
                  </a:lnTo>
                  <a:lnTo>
                    <a:pt x="2260835" y="119678"/>
                  </a:lnTo>
                  <a:lnTo>
                    <a:pt x="2265407" y="117251"/>
                  </a:lnTo>
                  <a:lnTo>
                    <a:pt x="2273864" y="118175"/>
                  </a:lnTo>
                  <a:lnTo>
                    <a:pt x="2279893" y="117665"/>
                  </a:lnTo>
                  <a:lnTo>
                    <a:pt x="2295739" y="113342"/>
                  </a:lnTo>
                  <a:lnTo>
                    <a:pt x="2305263" y="111677"/>
                  </a:lnTo>
                  <a:lnTo>
                    <a:pt x="2307883" y="110529"/>
                  </a:lnTo>
                  <a:lnTo>
                    <a:pt x="2305978" y="109726"/>
                  </a:lnTo>
                  <a:lnTo>
                    <a:pt x="2303854" y="109169"/>
                  </a:lnTo>
                  <a:lnTo>
                    <a:pt x="2294622" y="110658"/>
                  </a:lnTo>
                  <a:lnTo>
                    <a:pt x="2286413" y="111141"/>
                  </a:lnTo>
                  <a:lnTo>
                    <a:pt x="2277059" y="110754"/>
                  </a:lnTo>
                  <a:lnTo>
                    <a:pt x="2275788" y="110168"/>
                  </a:lnTo>
                  <a:lnTo>
                    <a:pt x="2274652" y="108607"/>
                  </a:lnTo>
                  <a:lnTo>
                    <a:pt x="2277650" y="106369"/>
                  </a:lnTo>
                  <a:lnTo>
                    <a:pt x="2280276" y="105004"/>
                  </a:lnTo>
                  <a:lnTo>
                    <a:pt x="2286210" y="103242"/>
                  </a:lnTo>
                  <a:lnTo>
                    <a:pt x="2291116" y="102605"/>
                  </a:lnTo>
                  <a:lnTo>
                    <a:pt x="2309319" y="104527"/>
                  </a:lnTo>
                  <a:lnTo>
                    <a:pt x="2313081" y="104763"/>
                  </a:lnTo>
                  <a:lnTo>
                    <a:pt x="2315142" y="101627"/>
                  </a:lnTo>
                  <a:lnTo>
                    <a:pt x="2320961" y="101778"/>
                  </a:lnTo>
                  <a:lnTo>
                    <a:pt x="2326741" y="102299"/>
                  </a:lnTo>
                  <a:lnTo>
                    <a:pt x="2324237" y="102953"/>
                  </a:lnTo>
                  <a:lnTo>
                    <a:pt x="2317830" y="103956"/>
                  </a:lnTo>
                  <a:lnTo>
                    <a:pt x="2319803" y="106269"/>
                  </a:lnTo>
                  <a:lnTo>
                    <a:pt x="2322591" y="107847"/>
                  </a:lnTo>
                  <a:lnTo>
                    <a:pt x="2333736" y="110127"/>
                  </a:lnTo>
                  <a:lnTo>
                    <a:pt x="2343230" y="111130"/>
                  </a:lnTo>
                  <a:lnTo>
                    <a:pt x="2350214" y="111070"/>
                  </a:lnTo>
                  <a:lnTo>
                    <a:pt x="2361140" y="110104"/>
                  </a:lnTo>
                  <a:lnTo>
                    <a:pt x="2362814" y="109411"/>
                  </a:lnTo>
                  <a:lnTo>
                    <a:pt x="2365126" y="107629"/>
                  </a:lnTo>
                  <a:lnTo>
                    <a:pt x="2362260" y="104136"/>
                  </a:lnTo>
                  <a:lnTo>
                    <a:pt x="2364997" y="104588"/>
                  </a:lnTo>
                  <a:lnTo>
                    <a:pt x="2367701" y="105467"/>
                  </a:lnTo>
                  <a:lnTo>
                    <a:pt x="2371811" y="107580"/>
                  </a:lnTo>
                  <a:lnTo>
                    <a:pt x="2375826" y="111172"/>
                  </a:lnTo>
                  <a:lnTo>
                    <a:pt x="2378296" y="112825"/>
                  </a:lnTo>
                  <a:lnTo>
                    <a:pt x="2376865" y="114617"/>
                  </a:lnTo>
                  <a:lnTo>
                    <a:pt x="2371131" y="118021"/>
                  </a:lnTo>
                  <a:lnTo>
                    <a:pt x="2374447" y="119902"/>
                  </a:lnTo>
                  <a:lnTo>
                    <a:pt x="2380360" y="121157"/>
                  </a:lnTo>
                  <a:lnTo>
                    <a:pt x="2380268" y="126711"/>
                  </a:lnTo>
                  <a:lnTo>
                    <a:pt x="2379909" y="129399"/>
                  </a:lnTo>
                  <a:lnTo>
                    <a:pt x="2377000" y="132327"/>
                  </a:lnTo>
                  <a:lnTo>
                    <a:pt x="2373630" y="133561"/>
                  </a:lnTo>
                  <a:lnTo>
                    <a:pt x="2370327" y="135400"/>
                  </a:lnTo>
                  <a:lnTo>
                    <a:pt x="2371166" y="137091"/>
                  </a:lnTo>
                  <a:lnTo>
                    <a:pt x="2371938" y="138177"/>
                  </a:lnTo>
                  <a:lnTo>
                    <a:pt x="2375422" y="140189"/>
                  </a:lnTo>
                  <a:lnTo>
                    <a:pt x="2385158" y="140821"/>
                  </a:lnTo>
                  <a:lnTo>
                    <a:pt x="2386467" y="140278"/>
                  </a:lnTo>
                  <a:lnTo>
                    <a:pt x="2384206" y="139644"/>
                  </a:lnTo>
                  <a:lnTo>
                    <a:pt x="2377610" y="138706"/>
                  </a:lnTo>
                  <a:lnTo>
                    <a:pt x="2375033" y="137937"/>
                  </a:lnTo>
                  <a:lnTo>
                    <a:pt x="2372750" y="136086"/>
                  </a:lnTo>
                  <a:lnTo>
                    <a:pt x="2375403" y="134083"/>
                  </a:lnTo>
                  <a:lnTo>
                    <a:pt x="2378331" y="132595"/>
                  </a:lnTo>
                  <a:lnTo>
                    <a:pt x="2381793" y="129219"/>
                  </a:lnTo>
                  <a:lnTo>
                    <a:pt x="2382862" y="126791"/>
                  </a:lnTo>
                  <a:lnTo>
                    <a:pt x="2382238" y="124293"/>
                  </a:lnTo>
                  <a:lnTo>
                    <a:pt x="2384457" y="123161"/>
                  </a:lnTo>
                  <a:lnTo>
                    <a:pt x="2387941" y="121934"/>
                  </a:lnTo>
                  <a:lnTo>
                    <a:pt x="2389711" y="121697"/>
                  </a:lnTo>
                  <a:lnTo>
                    <a:pt x="2391284" y="121165"/>
                  </a:lnTo>
                  <a:lnTo>
                    <a:pt x="2388766" y="120567"/>
                  </a:lnTo>
                  <a:lnTo>
                    <a:pt x="2386451" y="120260"/>
                  </a:lnTo>
                  <a:lnTo>
                    <a:pt x="2381701" y="118738"/>
                  </a:lnTo>
                  <a:lnTo>
                    <a:pt x="2380897" y="116766"/>
                  </a:lnTo>
                  <a:lnTo>
                    <a:pt x="2390475" y="115981"/>
                  </a:lnTo>
                  <a:lnTo>
                    <a:pt x="2396101" y="114564"/>
                  </a:lnTo>
                  <a:lnTo>
                    <a:pt x="2416978" y="113942"/>
                  </a:lnTo>
                  <a:lnTo>
                    <a:pt x="2431394" y="111306"/>
                  </a:lnTo>
                  <a:lnTo>
                    <a:pt x="2463389" y="112038"/>
                  </a:lnTo>
                  <a:lnTo>
                    <a:pt x="2485858" y="114164"/>
                  </a:lnTo>
                  <a:lnTo>
                    <a:pt x="2517405" y="114423"/>
                  </a:lnTo>
                  <a:lnTo>
                    <a:pt x="2529030" y="115857"/>
                  </a:lnTo>
                  <a:lnTo>
                    <a:pt x="2530145" y="116397"/>
                  </a:lnTo>
                  <a:lnTo>
                    <a:pt x="2530841" y="117424"/>
                  </a:lnTo>
                  <a:lnTo>
                    <a:pt x="2525814" y="117885"/>
                  </a:lnTo>
                  <a:lnTo>
                    <a:pt x="2517594" y="117888"/>
                  </a:lnTo>
                  <a:lnTo>
                    <a:pt x="2515370" y="120573"/>
                  </a:lnTo>
                  <a:lnTo>
                    <a:pt x="2516854" y="123909"/>
                  </a:lnTo>
                  <a:lnTo>
                    <a:pt x="2531502" y="127480"/>
                  </a:lnTo>
                  <a:lnTo>
                    <a:pt x="2544351" y="128953"/>
                  </a:lnTo>
                  <a:lnTo>
                    <a:pt x="2553334" y="131299"/>
                  </a:lnTo>
                  <a:lnTo>
                    <a:pt x="2558067" y="131513"/>
                  </a:lnTo>
                  <a:lnTo>
                    <a:pt x="2576755" y="131243"/>
                  </a:lnTo>
                  <a:lnTo>
                    <a:pt x="2587788" y="132470"/>
                  </a:lnTo>
                  <a:lnTo>
                    <a:pt x="2597656" y="131526"/>
                  </a:lnTo>
                  <a:lnTo>
                    <a:pt x="2608532" y="131559"/>
                  </a:lnTo>
                  <a:lnTo>
                    <a:pt x="2612351" y="131802"/>
                  </a:lnTo>
                  <a:lnTo>
                    <a:pt x="2616323" y="133561"/>
                  </a:lnTo>
                  <a:lnTo>
                    <a:pt x="2622689" y="134022"/>
                  </a:lnTo>
                  <a:lnTo>
                    <a:pt x="2630353" y="134098"/>
                  </a:lnTo>
                  <a:lnTo>
                    <a:pt x="2634625" y="133738"/>
                  </a:lnTo>
                  <a:lnTo>
                    <a:pt x="2636279" y="133305"/>
                  </a:lnTo>
                  <a:lnTo>
                    <a:pt x="2635696" y="132620"/>
                  </a:lnTo>
                  <a:lnTo>
                    <a:pt x="2629371" y="131532"/>
                  </a:lnTo>
                  <a:lnTo>
                    <a:pt x="2630056" y="130260"/>
                  </a:lnTo>
                  <a:lnTo>
                    <a:pt x="2632501" y="129949"/>
                  </a:lnTo>
                  <a:lnTo>
                    <a:pt x="2643115" y="131698"/>
                  </a:lnTo>
                  <a:lnTo>
                    <a:pt x="2647565" y="131968"/>
                  </a:lnTo>
                  <a:lnTo>
                    <a:pt x="2651456" y="130671"/>
                  </a:lnTo>
                  <a:lnTo>
                    <a:pt x="2654314" y="128354"/>
                  </a:lnTo>
                  <a:lnTo>
                    <a:pt x="2655890" y="126737"/>
                  </a:lnTo>
                  <a:lnTo>
                    <a:pt x="2657555" y="125943"/>
                  </a:lnTo>
                  <a:lnTo>
                    <a:pt x="2658953" y="125820"/>
                  </a:lnTo>
                  <a:lnTo>
                    <a:pt x="2660329" y="125381"/>
                  </a:lnTo>
                  <a:lnTo>
                    <a:pt x="2656978" y="123491"/>
                  </a:lnTo>
                  <a:lnTo>
                    <a:pt x="2653742" y="121123"/>
                  </a:lnTo>
                  <a:lnTo>
                    <a:pt x="2652951" y="119599"/>
                  </a:lnTo>
                  <a:lnTo>
                    <a:pt x="2652050" y="118816"/>
                  </a:lnTo>
                  <a:lnTo>
                    <a:pt x="2651564" y="115995"/>
                  </a:lnTo>
                  <a:lnTo>
                    <a:pt x="2654635" y="113122"/>
                  </a:lnTo>
                  <a:lnTo>
                    <a:pt x="2656705" y="112307"/>
                  </a:lnTo>
                  <a:lnTo>
                    <a:pt x="2665154" y="113401"/>
                  </a:lnTo>
                  <a:lnTo>
                    <a:pt x="2668941" y="111673"/>
                  </a:lnTo>
                  <a:lnTo>
                    <a:pt x="2671294" y="111037"/>
                  </a:lnTo>
                  <a:lnTo>
                    <a:pt x="2681492" y="109862"/>
                  </a:lnTo>
                  <a:lnTo>
                    <a:pt x="2685723" y="109961"/>
                  </a:lnTo>
                  <a:lnTo>
                    <a:pt x="2692772" y="111052"/>
                  </a:lnTo>
                  <a:lnTo>
                    <a:pt x="2715454" y="116335"/>
                  </a:lnTo>
                  <a:lnTo>
                    <a:pt x="2714941" y="118357"/>
                  </a:lnTo>
                  <a:lnTo>
                    <a:pt x="2720355" y="117776"/>
                  </a:lnTo>
                  <a:lnTo>
                    <a:pt x="2722937" y="116957"/>
                  </a:lnTo>
                  <a:lnTo>
                    <a:pt x="2729004" y="116421"/>
                  </a:lnTo>
                  <a:lnTo>
                    <a:pt x="2733068" y="115572"/>
                  </a:lnTo>
                  <a:lnTo>
                    <a:pt x="2734215" y="115891"/>
                  </a:lnTo>
                  <a:lnTo>
                    <a:pt x="2735567" y="116730"/>
                  </a:lnTo>
                  <a:lnTo>
                    <a:pt x="2734571" y="117908"/>
                  </a:lnTo>
                  <a:lnTo>
                    <a:pt x="2733149" y="119121"/>
                  </a:lnTo>
                  <a:lnTo>
                    <a:pt x="2734118" y="119828"/>
                  </a:lnTo>
                  <a:lnTo>
                    <a:pt x="2735306" y="119978"/>
                  </a:lnTo>
                  <a:lnTo>
                    <a:pt x="2741305" y="121466"/>
                  </a:lnTo>
                  <a:lnTo>
                    <a:pt x="2749206" y="118723"/>
                  </a:lnTo>
                  <a:lnTo>
                    <a:pt x="2752431" y="116124"/>
                  </a:lnTo>
                  <a:lnTo>
                    <a:pt x="2754536" y="115593"/>
                  </a:lnTo>
                  <a:lnTo>
                    <a:pt x="2774128" y="117414"/>
                  </a:lnTo>
                  <a:lnTo>
                    <a:pt x="2780062" y="118409"/>
                  </a:lnTo>
                  <a:lnTo>
                    <a:pt x="2781217" y="118959"/>
                  </a:lnTo>
                  <a:lnTo>
                    <a:pt x="2782013" y="119923"/>
                  </a:lnTo>
                  <a:lnTo>
                    <a:pt x="2785219" y="120983"/>
                  </a:lnTo>
                  <a:lnTo>
                    <a:pt x="2789081" y="121586"/>
                  </a:lnTo>
                  <a:lnTo>
                    <a:pt x="2788603" y="122411"/>
                  </a:lnTo>
                  <a:lnTo>
                    <a:pt x="2788428" y="123330"/>
                  </a:lnTo>
                  <a:lnTo>
                    <a:pt x="2797525" y="123470"/>
                  </a:lnTo>
                  <a:lnTo>
                    <a:pt x="2801489" y="124271"/>
                  </a:lnTo>
                  <a:lnTo>
                    <a:pt x="2805861" y="125464"/>
                  </a:lnTo>
                  <a:lnTo>
                    <a:pt x="2805392" y="126870"/>
                  </a:lnTo>
                  <a:lnTo>
                    <a:pt x="2806544" y="127665"/>
                  </a:lnTo>
                  <a:lnTo>
                    <a:pt x="2810573" y="127750"/>
                  </a:lnTo>
                  <a:lnTo>
                    <a:pt x="2811717" y="127616"/>
                  </a:lnTo>
                  <a:lnTo>
                    <a:pt x="2810422" y="129466"/>
                  </a:lnTo>
                  <a:lnTo>
                    <a:pt x="2804889" y="131478"/>
                  </a:lnTo>
                  <a:lnTo>
                    <a:pt x="2801622" y="132289"/>
                  </a:lnTo>
                  <a:lnTo>
                    <a:pt x="2797857" y="133618"/>
                  </a:lnTo>
                  <a:lnTo>
                    <a:pt x="2799929" y="133874"/>
                  </a:lnTo>
                  <a:lnTo>
                    <a:pt x="2809415" y="134246"/>
                  </a:lnTo>
                  <a:lnTo>
                    <a:pt x="2815269" y="136918"/>
                  </a:lnTo>
                  <a:lnTo>
                    <a:pt x="2815856" y="138868"/>
                  </a:lnTo>
                  <a:lnTo>
                    <a:pt x="2812187" y="139648"/>
                  </a:lnTo>
                  <a:lnTo>
                    <a:pt x="2803834" y="142165"/>
                  </a:lnTo>
                  <a:lnTo>
                    <a:pt x="2798807" y="143152"/>
                  </a:lnTo>
                  <a:lnTo>
                    <a:pt x="2795355" y="143231"/>
                  </a:lnTo>
                  <a:lnTo>
                    <a:pt x="2792862" y="143567"/>
                  </a:lnTo>
                  <a:lnTo>
                    <a:pt x="2796486" y="144653"/>
                  </a:lnTo>
                  <a:lnTo>
                    <a:pt x="2812159" y="144932"/>
                  </a:lnTo>
                  <a:lnTo>
                    <a:pt x="2816712" y="146260"/>
                  </a:lnTo>
                  <a:lnTo>
                    <a:pt x="2820315" y="149637"/>
                  </a:lnTo>
                  <a:lnTo>
                    <a:pt x="2820285" y="153759"/>
                  </a:lnTo>
                  <a:lnTo>
                    <a:pt x="2816772" y="155812"/>
                  </a:lnTo>
                  <a:lnTo>
                    <a:pt x="2807140" y="156158"/>
                  </a:lnTo>
                  <a:lnTo>
                    <a:pt x="2794435" y="151569"/>
                  </a:lnTo>
                  <a:lnTo>
                    <a:pt x="2786746" y="149799"/>
                  </a:lnTo>
                  <a:lnTo>
                    <a:pt x="2775871" y="146361"/>
                  </a:lnTo>
                  <a:lnTo>
                    <a:pt x="2773734" y="146937"/>
                  </a:lnTo>
                  <a:lnTo>
                    <a:pt x="2776921" y="149837"/>
                  </a:lnTo>
                  <a:lnTo>
                    <a:pt x="2782038" y="151447"/>
                  </a:lnTo>
                  <a:lnTo>
                    <a:pt x="2791218" y="155914"/>
                  </a:lnTo>
                  <a:lnTo>
                    <a:pt x="2806490" y="165116"/>
                  </a:lnTo>
                  <a:lnTo>
                    <a:pt x="2810047" y="164368"/>
                  </a:lnTo>
                  <a:lnTo>
                    <a:pt x="2812159" y="163202"/>
                  </a:lnTo>
                  <a:lnTo>
                    <a:pt x="2813199" y="161708"/>
                  </a:lnTo>
                  <a:lnTo>
                    <a:pt x="2812297" y="159648"/>
                  </a:lnTo>
                  <a:lnTo>
                    <a:pt x="2814747" y="160650"/>
                  </a:lnTo>
                  <a:lnTo>
                    <a:pt x="2817001" y="162495"/>
                  </a:lnTo>
                  <a:lnTo>
                    <a:pt x="2821672" y="165559"/>
                  </a:lnTo>
                  <a:lnTo>
                    <a:pt x="2815409" y="165406"/>
                  </a:lnTo>
                  <a:lnTo>
                    <a:pt x="2807529" y="166436"/>
                  </a:lnTo>
                  <a:lnTo>
                    <a:pt x="2804606" y="167655"/>
                  </a:lnTo>
                  <a:lnTo>
                    <a:pt x="2806800" y="169360"/>
                  </a:lnTo>
                  <a:lnTo>
                    <a:pt x="2812648" y="169606"/>
                  </a:lnTo>
                  <a:lnTo>
                    <a:pt x="2815142" y="171928"/>
                  </a:lnTo>
                  <a:lnTo>
                    <a:pt x="2819710" y="174800"/>
                  </a:lnTo>
                  <a:lnTo>
                    <a:pt x="2829992" y="182686"/>
                  </a:lnTo>
                  <a:lnTo>
                    <a:pt x="2837289" y="184182"/>
                  </a:lnTo>
                  <a:lnTo>
                    <a:pt x="2844343" y="187445"/>
                  </a:lnTo>
                  <a:lnTo>
                    <a:pt x="2851414" y="188959"/>
                  </a:lnTo>
                  <a:lnTo>
                    <a:pt x="2855043" y="189075"/>
                  </a:lnTo>
                  <a:lnTo>
                    <a:pt x="2857494" y="187029"/>
                  </a:lnTo>
                  <a:lnTo>
                    <a:pt x="2859561" y="187761"/>
                  </a:lnTo>
                  <a:lnTo>
                    <a:pt x="2861388" y="191417"/>
                  </a:lnTo>
                  <a:lnTo>
                    <a:pt x="2864802" y="193005"/>
                  </a:lnTo>
                  <a:lnTo>
                    <a:pt x="2868556" y="193113"/>
                  </a:lnTo>
                  <a:lnTo>
                    <a:pt x="2871619" y="192468"/>
                  </a:lnTo>
                  <a:lnTo>
                    <a:pt x="2876152" y="190735"/>
                  </a:lnTo>
                  <a:lnTo>
                    <a:pt x="2879736" y="188724"/>
                  </a:lnTo>
                  <a:lnTo>
                    <a:pt x="2885457" y="183186"/>
                  </a:lnTo>
                  <a:lnTo>
                    <a:pt x="2889254" y="180389"/>
                  </a:lnTo>
                  <a:lnTo>
                    <a:pt x="2892816" y="179245"/>
                  </a:lnTo>
                  <a:lnTo>
                    <a:pt x="2891586" y="177886"/>
                  </a:lnTo>
                  <a:lnTo>
                    <a:pt x="2891942" y="176312"/>
                  </a:lnTo>
                  <a:lnTo>
                    <a:pt x="2894570" y="172615"/>
                  </a:lnTo>
                  <a:lnTo>
                    <a:pt x="2898130" y="168227"/>
                  </a:lnTo>
                  <a:lnTo>
                    <a:pt x="2900842" y="165921"/>
                  </a:lnTo>
                  <a:lnTo>
                    <a:pt x="2907378" y="161248"/>
                  </a:lnTo>
                  <a:lnTo>
                    <a:pt x="2909910" y="160401"/>
                  </a:lnTo>
                  <a:lnTo>
                    <a:pt x="2911620" y="161906"/>
                  </a:lnTo>
                  <a:lnTo>
                    <a:pt x="2913078" y="163917"/>
                  </a:lnTo>
                  <a:lnTo>
                    <a:pt x="2914046" y="164778"/>
                  </a:lnTo>
                  <a:lnTo>
                    <a:pt x="2915031" y="165121"/>
                  </a:lnTo>
                  <a:lnTo>
                    <a:pt x="2923089" y="169224"/>
                  </a:lnTo>
                  <a:lnTo>
                    <a:pt x="2931250" y="172422"/>
                  </a:lnTo>
                  <a:lnTo>
                    <a:pt x="2938509" y="173990"/>
                  </a:lnTo>
                  <a:lnTo>
                    <a:pt x="2949949" y="175517"/>
                  </a:lnTo>
                  <a:lnTo>
                    <a:pt x="2966527" y="175300"/>
                  </a:lnTo>
                  <a:lnTo>
                    <a:pt x="2969597" y="173261"/>
                  </a:lnTo>
                  <a:lnTo>
                    <a:pt x="2975359" y="171756"/>
                  </a:lnTo>
                  <a:lnTo>
                    <a:pt x="2984672" y="170970"/>
                  </a:lnTo>
                  <a:lnTo>
                    <a:pt x="2990193" y="169123"/>
                  </a:lnTo>
                  <a:lnTo>
                    <a:pt x="2999191" y="168564"/>
                  </a:lnTo>
                  <a:lnTo>
                    <a:pt x="3004871" y="168867"/>
                  </a:lnTo>
                  <a:lnTo>
                    <a:pt x="3013599" y="170217"/>
                  </a:lnTo>
                  <a:lnTo>
                    <a:pt x="3033209" y="174502"/>
                  </a:lnTo>
                  <a:lnTo>
                    <a:pt x="3038726" y="176057"/>
                  </a:lnTo>
                  <a:lnTo>
                    <a:pt x="3041546" y="177726"/>
                  </a:lnTo>
                  <a:lnTo>
                    <a:pt x="3047987" y="180237"/>
                  </a:lnTo>
                  <a:lnTo>
                    <a:pt x="3052057" y="181459"/>
                  </a:lnTo>
                  <a:lnTo>
                    <a:pt x="3055975" y="182303"/>
                  </a:lnTo>
                  <a:lnTo>
                    <a:pt x="3057414" y="182045"/>
                  </a:lnTo>
                  <a:lnTo>
                    <a:pt x="3056917" y="181328"/>
                  </a:lnTo>
                  <a:lnTo>
                    <a:pt x="3054934" y="180627"/>
                  </a:lnTo>
                  <a:lnTo>
                    <a:pt x="3053333" y="179721"/>
                  </a:lnTo>
                  <a:lnTo>
                    <a:pt x="3057994" y="178781"/>
                  </a:lnTo>
                  <a:lnTo>
                    <a:pt x="3058542" y="178090"/>
                  </a:lnTo>
                  <a:lnTo>
                    <a:pt x="3060147" y="177494"/>
                  </a:lnTo>
                  <a:lnTo>
                    <a:pt x="3066322" y="176993"/>
                  </a:lnTo>
                  <a:lnTo>
                    <a:pt x="3060328" y="176080"/>
                  </a:lnTo>
                  <a:lnTo>
                    <a:pt x="3058256" y="175946"/>
                  </a:lnTo>
                  <a:lnTo>
                    <a:pt x="3055387" y="175375"/>
                  </a:lnTo>
                  <a:lnTo>
                    <a:pt x="3055635" y="174112"/>
                  </a:lnTo>
                  <a:lnTo>
                    <a:pt x="3057525" y="173180"/>
                  </a:lnTo>
                  <a:lnTo>
                    <a:pt x="3058979" y="171454"/>
                  </a:lnTo>
                  <a:lnTo>
                    <a:pt x="3060916" y="170344"/>
                  </a:lnTo>
                  <a:lnTo>
                    <a:pt x="3064114" y="169510"/>
                  </a:lnTo>
                  <a:lnTo>
                    <a:pt x="3066433" y="169330"/>
                  </a:lnTo>
                  <a:lnTo>
                    <a:pt x="3072156" y="170438"/>
                  </a:lnTo>
                  <a:lnTo>
                    <a:pt x="3076159" y="168447"/>
                  </a:lnTo>
                  <a:lnTo>
                    <a:pt x="3079203" y="168607"/>
                  </a:lnTo>
                  <a:lnTo>
                    <a:pt x="3085412" y="170623"/>
                  </a:lnTo>
                  <a:lnTo>
                    <a:pt x="3091063" y="173698"/>
                  </a:lnTo>
                  <a:lnTo>
                    <a:pt x="3094126" y="173699"/>
                  </a:lnTo>
                  <a:lnTo>
                    <a:pt x="3102745" y="172469"/>
                  </a:lnTo>
                  <a:lnTo>
                    <a:pt x="3112474" y="172407"/>
                  </a:lnTo>
                  <a:lnTo>
                    <a:pt x="3111219" y="170579"/>
                  </a:lnTo>
                  <a:lnTo>
                    <a:pt x="3104486" y="166633"/>
                  </a:lnTo>
                  <a:lnTo>
                    <a:pt x="3105255" y="161534"/>
                  </a:lnTo>
                  <a:lnTo>
                    <a:pt x="3100541" y="160380"/>
                  </a:lnTo>
                  <a:lnTo>
                    <a:pt x="3095205" y="159699"/>
                  </a:lnTo>
                  <a:lnTo>
                    <a:pt x="3102969" y="158401"/>
                  </a:lnTo>
                  <a:lnTo>
                    <a:pt x="3108685" y="154249"/>
                  </a:lnTo>
                  <a:lnTo>
                    <a:pt x="3113299" y="153875"/>
                  </a:lnTo>
                  <a:lnTo>
                    <a:pt x="3118098" y="153068"/>
                  </a:lnTo>
                  <a:lnTo>
                    <a:pt x="3116624" y="152562"/>
                  </a:lnTo>
                  <a:lnTo>
                    <a:pt x="3102327" y="152118"/>
                  </a:lnTo>
                  <a:lnTo>
                    <a:pt x="3099240" y="152616"/>
                  </a:lnTo>
                  <a:lnTo>
                    <a:pt x="3097172" y="153838"/>
                  </a:lnTo>
                  <a:lnTo>
                    <a:pt x="3090151" y="153838"/>
                  </a:lnTo>
                  <a:lnTo>
                    <a:pt x="3089284" y="151048"/>
                  </a:lnTo>
                  <a:lnTo>
                    <a:pt x="3089169" y="149243"/>
                  </a:lnTo>
                  <a:lnTo>
                    <a:pt x="3098365" y="145464"/>
                  </a:lnTo>
                  <a:lnTo>
                    <a:pt x="3101890" y="144646"/>
                  </a:lnTo>
                  <a:lnTo>
                    <a:pt x="3125363" y="144728"/>
                  </a:lnTo>
                  <a:lnTo>
                    <a:pt x="3132395" y="144015"/>
                  </a:lnTo>
                  <a:lnTo>
                    <a:pt x="3142736" y="142136"/>
                  </a:lnTo>
                  <a:lnTo>
                    <a:pt x="3140081" y="140945"/>
                  </a:lnTo>
                  <a:lnTo>
                    <a:pt x="3139795" y="138542"/>
                  </a:lnTo>
                  <a:lnTo>
                    <a:pt x="3130938" y="135065"/>
                  </a:lnTo>
                  <a:lnTo>
                    <a:pt x="3131591" y="134269"/>
                  </a:lnTo>
                  <a:lnTo>
                    <a:pt x="3132479" y="133760"/>
                  </a:lnTo>
                  <a:lnTo>
                    <a:pt x="3135245" y="133734"/>
                  </a:lnTo>
                  <a:lnTo>
                    <a:pt x="3149105" y="134653"/>
                  </a:lnTo>
                  <a:lnTo>
                    <a:pt x="3154870" y="136561"/>
                  </a:lnTo>
                  <a:lnTo>
                    <a:pt x="3169876" y="138436"/>
                  </a:lnTo>
                  <a:lnTo>
                    <a:pt x="3210067" y="139060"/>
                  </a:lnTo>
                  <a:lnTo>
                    <a:pt x="3214630" y="139752"/>
                  </a:lnTo>
                  <a:lnTo>
                    <a:pt x="3231845" y="140586"/>
                  </a:lnTo>
                  <a:lnTo>
                    <a:pt x="3239161" y="141501"/>
                  </a:lnTo>
                  <a:lnTo>
                    <a:pt x="3256588" y="142598"/>
                  </a:lnTo>
                  <a:lnTo>
                    <a:pt x="3264504" y="143375"/>
                  </a:lnTo>
                  <a:lnTo>
                    <a:pt x="3270816" y="144611"/>
                  </a:lnTo>
                  <a:lnTo>
                    <a:pt x="3281017" y="145329"/>
                  </a:lnTo>
                  <a:lnTo>
                    <a:pt x="3285704" y="146134"/>
                  </a:lnTo>
                  <a:lnTo>
                    <a:pt x="3285202" y="148691"/>
                  </a:lnTo>
                  <a:lnTo>
                    <a:pt x="3263988" y="148350"/>
                  </a:lnTo>
                  <a:lnTo>
                    <a:pt x="3256964" y="147504"/>
                  </a:lnTo>
                  <a:lnTo>
                    <a:pt x="3248247" y="147405"/>
                  </a:lnTo>
                  <a:lnTo>
                    <a:pt x="3244901" y="147791"/>
                  </a:lnTo>
                  <a:lnTo>
                    <a:pt x="3239684" y="149912"/>
                  </a:lnTo>
                  <a:lnTo>
                    <a:pt x="3233421" y="151023"/>
                  </a:lnTo>
                  <a:lnTo>
                    <a:pt x="3228123" y="151204"/>
                  </a:lnTo>
                  <a:lnTo>
                    <a:pt x="3231597" y="153032"/>
                  </a:lnTo>
                  <a:lnTo>
                    <a:pt x="3236454" y="153526"/>
                  </a:lnTo>
                  <a:lnTo>
                    <a:pt x="3252163" y="151174"/>
                  </a:lnTo>
                  <a:lnTo>
                    <a:pt x="3295133" y="149997"/>
                  </a:lnTo>
                  <a:lnTo>
                    <a:pt x="3301702" y="150192"/>
                  </a:lnTo>
                  <a:lnTo>
                    <a:pt x="3301016" y="151818"/>
                  </a:lnTo>
                  <a:lnTo>
                    <a:pt x="3295273" y="154941"/>
                  </a:lnTo>
                  <a:lnTo>
                    <a:pt x="3289814" y="157374"/>
                  </a:lnTo>
                  <a:lnTo>
                    <a:pt x="3281845" y="159876"/>
                  </a:lnTo>
                  <a:lnTo>
                    <a:pt x="3278877" y="159862"/>
                  </a:lnTo>
                  <a:lnTo>
                    <a:pt x="3285078" y="154555"/>
                  </a:lnTo>
                  <a:lnTo>
                    <a:pt x="3282509" y="154307"/>
                  </a:lnTo>
                  <a:lnTo>
                    <a:pt x="3280137" y="154423"/>
                  </a:lnTo>
                  <a:lnTo>
                    <a:pt x="3273172" y="152224"/>
                  </a:lnTo>
                  <a:lnTo>
                    <a:pt x="3272044" y="152113"/>
                  </a:lnTo>
                  <a:lnTo>
                    <a:pt x="3270692" y="152653"/>
                  </a:lnTo>
                  <a:lnTo>
                    <a:pt x="3270705" y="153448"/>
                  </a:lnTo>
                  <a:lnTo>
                    <a:pt x="3269431" y="156504"/>
                  </a:lnTo>
                  <a:lnTo>
                    <a:pt x="3271993" y="157784"/>
                  </a:lnTo>
                  <a:lnTo>
                    <a:pt x="3271993" y="159977"/>
                  </a:lnTo>
                  <a:lnTo>
                    <a:pt x="3262334" y="161391"/>
                  </a:lnTo>
                  <a:lnTo>
                    <a:pt x="3258575" y="161267"/>
                  </a:lnTo>
                  <a:lnTo>
                    <a:pt x="3254557" y="160368"/>
                  </a:lnTo>
                  <a:lnTo>
                    <a:pt x="3252848" y="160398"/>
                  </a:lnTo>
                  <a:lnTo>
                    <a:pt x="3252376" y="161090"/>
                  </a:lnTo>
                  <a:lnTo>
                    <a:pt x="3253229" y="162372"/>
                  </a:lnTo>
                  <a:lnTo>
                    <a:pt x="3253118" y="163029"/>
                  </a:lnTo>
                  <a:lnTo>
                    <a:pt x="3251575" y="164056"/>
                  </a:lnTo>
                  <a:lnTo>
                    <a:pt x="3250794" y="165170"/>
                  </a:lnTo>
                  <a:lnTo>
                    <a:pt x="3253169" y="166441"/>
                  </a:lnTo>
                  <a:lnTo>
                    <a:pt x="3256292" y="166761"/>
                  </a:lnTo>
                  <a:lnTo>
                    <a:pt x="3273320" y="165361"/>
                  </a:lnTo>
                  <a:lnTo>
                    <a:pt x="3280739" y="163651"/>
                  </a:lnTo>
                  <a:lnTo>
                    <a:pt x="3288883" y="160509"/>
                  </a:lnTo>
                  <a:lnTo>
                    <a:pt x="3303439" y="152897"/>
                  </a:lnTo>
                  <a:lnTo>
                    <a:pt x="3309860" y="150285"/>
                  </a:lnTo>
                  <a:lnTo>
                    <a:pt x="3313584" y="149294"/>
                  </a:lnTo>
                  <a:lnTo>
                    <a:pt x="3318342" y="148934"/>
                  </a:lnTo>
                  <a:lnTo>
                    <a:pt x="3345093" y="149734"/>
                  </a:lnTo>
                  <a:lnTo>
                    <a:pt x="3360645" y="151382"/>
                  </a:lnTo>
                  <a:lnTo>
                    <a:pt x="3375477" y="153815"/>
                  </a:lnTo>
                  <a:lnTo>
                    <a:pt x="3382790" y="155833"/>
                  </a:lnTo>
                  <a:lnTo>
                    <a:pt x="3388231" y="158571"/>
                  </a:lnTo>
                  <a:lnTo>
                    <a:pt x="3389199" y="159723"/>
                  </a:lnTo>
                  <a:lnTo>
                    <a:pt x="3389717" y="161238"/>
                  </a:lnTo>
                  <a:lnTo>
                    <a:pt x="3385964" y="162693"/>
                  </a:lnTo>
                  <a:lnTo>
                    <a:pt x="3369345" y="163176"/>
                  </a:lnTo>
                  <a:lnTo>
                    <a:pt x="3362963" y="163999"/>
                  </a:lnTo>
                  <a:lnTo>
                    <a:pt x="3360659" y="164910"/>
                  </a:lnTo>
                  <a:lnTo>
                    <a:pt x="3360370" y="165425"/>
                  </a:lnTo>
                  <a:lnTo>
                    <a:pt x="3359498" y="166240"/>
                  </a:lnTo>
                  <a:lnTo>
                    <a:pt x="3360737" y="166908"/>
                  </a:lnTo>
                  <a:lnTo>
                    <a:pt x="3368190" y="166979"/>
                  </a:lnTo>
                  <a:lnTo>
                    <a:pt x="3375380" y="167640"/>
                  </a:lnTo>
                  <a:lnTo>
                    <a:pt x="3385302" y="169368"/>
                  </a:lnTo>
                  <a:lnTo>
                    <a:pt x="3386838" y="169942"/>
                  </a:lnTo>
                  <a:lnTo>
                    <a:pt x="3389982" y="171583"/>
                  </a:lnTo>
                  <a:lnTo>
                    <a:pt x="3390932" y="171873"/>
                  </a:lnTo>
                  <a:lnTo>
                    <a:pt x="3405826" y="171616"/>
                  </a:lnTo>
                  <a:lnTo>
                    <a:pt x="3406794" y="172203"/>
                  </a:lnTo>
                  <a:lnTo>
                    <a:pt x="3407704" y="173409"/>
                  </a:lnTo>
                  <a:lnTo>
                    <a:pt x="3403761" y="175327"/>
                  </a:lnTo>
                  <a:lnTo>
                    <a:pt x="3399883" y="176626"/>
                  </a:lnTo>
                  <a:lnTo>
                    <a:pt x="3391949" y="179728"/>
                  </a:lnTo>
                  <a:lnTo>
                    <a:pt x="3395965" y="178606"/>
                  </a:lnTo>
                  <a:lnTo>
                    <a:pt x="3411957" y="175961"/>
                  </a:lnTo>
                  <a:lnTo>
                    <a:pt x="3415994" y="175475"/>
                  </a:lnTo>
                  <a:lnTo>
                    <a:pt x="3420900" y="175661"/>
                  </a:lnTo>
                  <a:lnTo>
                    <a:pt x="3432979" y="178059"/>
                  </a:lnTo>
                  <a:lnTo>
                    <a:pt x="3437880" y="179970"/>
                  </a:lnTo>
                  <a:lnTo>
                    <a:pt x="3447082" y="185345"/>
                  </a:lnTo>
                  <a:lnTo>
                    <a:pt x="3444513" y="185920"/>
                  </a:lnTo>
                  <a:lnTo>
                    <a:pt x="3437942" y="186473"/>
                  </a:lnTo>
                  <a:lnTo>
                    <a:pt x="3458578" y="190563"/>
                  </a:lnTo>
                  <a:lnTo>
                    <a:pt x="3466580" y="190531"/>
                  </a:lnTo>
                  <a:lnTo>
                    <a:pt x="3484882" y="189343"/>
                  </a:lnTo>
                  <a:lnTo>
                    <a:pt x="3494098" y="189306"/>
                  </a:lnTo>
                  <a:lnTo>
                    <a:pt x="3511226" y="186695"/>
                  </a:lnTo>
                  <a:lnTo>
                    <a:pt x="3528235" y="185043"/>
                  </a:lnTo>
                  <a:lnTo>
                    <a:pt x="3543887" y="184922"/>
                  </a:lnTo>
                  <a:lnTo>
                    <a:pt x="3552159" y="183350"/>
                  </a:lnTo>
                  <a:lnTo>
                    <a:pt x="3573972" y="183398"/>
                  </a:lnTo>
                  <a:lnTo>
                    <a:pt x="3595051" y="183930"/>
                  </a:lnTo>
                  <a:lnTo>
                    <a:pt x="3611345" y="184904"/>
                  </a:lnTo>
                  <a:lnTo>
                    <a:pt x="3629725" y="187785"/>
                  </a:lnTo>
                  <a:lnTo>
                    <a:pt x="3647647" y="191772"/>
                  </a:lnTo>
                  <a:lnTo>
                    <a:pt x="3658072" y="195670"/>
                  </a:lnTo>
                  <a:lnTo>
                    <a:pt x="3660193" y="196906"/>
                  </a:lnTo>
                  <a:lnTo>
                    <a:pt x="3663153" y="199637"/>
                  </a:lnTo>
                  <a:lnTo>
                    <a:pt x="3664446" y="201916"/>
                  </a:lnTo>
                  <a:lnTo>
                    <a:pt x="3665768" y="205066"/>
                  </a:lnTo>
                  <a:lnTo>
                    <a:pt x="3665131" y="207505"/>
                  </a:lnTo>
                  <a:lnTo>
                    <a:pt x="3662541" y="209235"/>
                  </a:lnTo>
                  <a:lnTo>
                    <a:pt x="3660932" y="211372"/>
                  </a:lnTo>
                  <a:lnTo>
                    <a:pt x="3661145" y="213900"/>
                  </a:lnTo>
                  <a:lnTo>
                    <a:pt x="3658112" y="217210"/>
                  </a:lnTo>
                  <a:lnTo>
                    <a:pt x="3660962" y="219565"/>
                  </a:lnTo>
                  <a:lnTo>
                    <a:pt x="3668882" y="221090"/>
                  </a:lnTo>
                  <a:lnTo>
                    <a:pt x="3686024" y="223152"/>
                  </a:lnTo>
                  <a:lnTo>
                    <a:pt x="3690758" y="224501"/>
                  </a:lnTo>
                  <a:lnTo>
                    <a:pt x="3691259" y="228586"/>
                  </a:lnTo>
                  <a:lnTo>
                    <a:pt x="3692727" y="232014"/>
                  </a:lnTo>
                  <a:lnTo>
                    <a:pt x="3694207" y="238543"/>
                  </a:lnTo>
                  <a:lnTo>
                    <a:pt x="3697115" y="240183"/>
                  </a:lnTo>
                  <a:lnTo>
                    <a:pt x="3701787" y="241747"/>
                  </a:lnTo>
                  <a:lnTo>
                    <a:pt x="3702637" y="243877"/>
                  </a:lnTo>
                  <a:lnTo>
                    <a:pt x="3696789" y="250822"/>
                  </a:lnTo>
                  <a:lnTo>
                    <a:pt x="3693133" y="252103"/>
                  </a:lnTo>
                  <a:lnTo>
                    <a:pt x="3689246" y="254015"/>
                  </a:lnTo>
                  <a:lnTo>
                    <a:pt x="3696112" y="253347"/>
                  </a:lnTo>
                  <a:lnTo>
                    <a:pt x="3699585" y="250821"/>
                  </a:lnTo>
                  <a:lnTo>
                    <a:pt x="3703314" y="246148"/>
                  </a:lnTo>
                  <a:lnTo>
                    <a:pt x="3706912" y="245406"/>
                  </a:lnTo>
                  <a:lnTo>
                    <a:pt x="3708855" y="243877"/>
                  </a:lnTo>
                  <a:lnTo>
                    <a:pt x="3708855" y="239489"/>
                  </a:lnTo>
                  <a:lnTo>
                    <a:pt x="3706491" y="235683"/>
                  </a:lnTo>
                  <a:lnTo>
                    <a:pt x="3706491" y="232964"/>
                  </a:lnTo>
                  <a:lnTo>
                    <a:pt x="3708061" y="230769"/>
                  </a:lnTo>
                  <a:lnTo>
                    <a:pt x="3719341" y="226193"/>
                  </a:lnTo>
                  <a:lnTo>
                    <a:pt x="3725446" y="224357"/>
                  </a:lnTo>
                  <a:lnTo>
                    <a:pt x="3731240" y="223321"/>
                  </a:lnTo>
                  <a:lnTo>
                    <a:pt x="3746962" y="222389"/>
                  </a:lnTo>
                  <a:lnTo>
                    <a:pt x="3754057" y="221506"/>
                  </a:lnTo>
                  <a:lnTo>
                    <a:pt x="3762255" y="222099"/>
                  </a:lnTo>
                  <a:lnTo>
                    <a:pt x="3767982" y="221863"/>
                  </a:lnTo>
                  <a:lnTo>
                    <a:pt x="3774634" y="220942"/>
                  </a:lnTo>
                  <a:lnTo>
                    <a:pt x="3780535" y="221380"/>
                  </a:lnTo>
                  <a:lnTo>
                    <a:pt x="3790310" y="224424"/>
                  </a:lnTo>
                  <a:lnTo>
                    <a:pt x="3824782" y="225107"/>
                  </a:lnTo>
                  <a:lnTo>
                    <a:pt x="3830854" y="226169"/>
                  </a:lnTo>
                  <a:lnTo>
                    <a:pt x="3854062" y="227452"/>
                  </a:lnTo>
                  <a:lnTo>
                    <a:pt x="3855833" y="227443"/>
                  </a:lnTo>
                  <a:lnTo>
                    <a:pt x="3861049" y="225935"/>
                  </a:lnTo>
                  <a:lnTo>
                    <a:pt x="3876386" y="220799"/>
                  </a:lnTo>
                  <a:lnTo>
                    <a:pt x="3882705" y="221133"/>
                  </a:lnTo>
                  <a:lnTo>
                    <a:pt x="3885283" y="221936"/>
                  </a:lnTo>
                  <a:lnTo>
                    <a:pt x="3887979" y="223968"/>
                  </a:lnTo>
                  <a:lnTo>
                    <a:pt x="3890807" y="225301"/>
                  </a:lnTo>
                  <a:lnTo>
                    <a:pt x="3893017" y="228904"/>
                  </a:lnTo>
                  <a:lnTo>
                    <a:pt x="3895036" y="233755"/>
                  </a:lnTo>
                  <a:lnTo>
                    <a:pt x="3898352" y="234639"/>
                  </a:lnTo>
                  <a:lnTo>
                    <a:pt x="3902899" y="234946"/>
                  </a:lnTo>
                  <a:lnTo>
                    <a:pt x="3912809" y="236743"/>
                  </a:lnTo>
                  <a:lnTo>
                    <a:pt x="3922880" y="239059"/>
                  </a:lnTo>
                  <a:lnTo>
                    <a:pt x="3925754" y="243478"/>
                  </a:lnTo>
                  <a:lnTo>
                    <a:pt x="3931149" y="247170"/>
                  </a:lnTo>
                  <a:lnTo>
                    <a:pt x="3943743" y="246820"/>
                  </a:lnTo>
                  <a:lnTo>
                    <a:pt x="3956786" y="246082"/>
                  </a:lnTo>
                  <a:lnTo>
                    <a:pt x="3969437" y="240005"/>
                  </a:lnTo>
                  <a:lnTo>
                    <a:pt x="3969472" y="237534"/>
                  </a:lnTo>
                  <a:lnTo>
                    <a:pt x="3966352" y="233972"/>
                  </a:lnTo>
                  <a:lnTo>
                    <a:pt x="3961665" y="230528"/>
                  </a:lnTo>
                  <a:lnTo>
                    <a:pt x="3958019" y="225137"/>
                  </a:lnTo>
                  <a:lnTo>
                    <a:pt x="3946377" y="223943"/>
                  </a:lnTo>
                  <a:lnTo>
                    <a:pt x="3947489" y="222377"/>
                  </a:lnTo>
                  <a:lnTo>
                    <a:pt x="3951866" y="220504"/>
                  </a:lnTo>
                  <a:lnTo>
                    <a:pt x="3955833" y="217587"/>
                  </a:lnTo>
                  <a:lnTo>
                    <a:pt x="3956448" y="215339"/>
                  </a:lnTo>
                  <a:lnTo>
                    <a:pt x="3955382" y="210650"/>
                  </a:lnTo>
                  <a:lnTo>
                    <a:pt x="3965915" y="210969"/>
                  </a:lnTo>
                  <a:lnTo>
                    <a:pt x="3976380" y="211519"/>
                  </a:lnTo>
                  <a:lnTo>
                    <a:pt x="3996383" y="213613"/>
                  </a:lnTo>
                  <a:lnTo>
                    <a:pt x="4012661" y="214497"/>
                  </a:lnTo>
                  <a:lnTo>
                    <a:pt x="4021218" y="215840"/>
                  </a:lnTo>
                  <a:lnTo>
                    <a:pt x="4026389" y="217355"/>
                  </a:lnTo>
                  <a:lnTo>
                    <a:pt x="4032499" y="218491"/>
                  </a:lnTo>
                  <a:lnTo>
                    <a:pt x="4034595" y="215723"/>
                  </a:lnTo>
                  <a:lnTo>
                    <a:pt x="4036954" y="215092"/>
                  </a:lnTo>
                  <a:lnTo>
                    <a:pt x="4045098" y="216632"/>
                  </a:lnTo>
                  <a:lnTo>
                    <a:pt x="4051030" y="217101"/>
                  </a:lnTo>
                  <a:lnTo>
                    <a:pt x="4061293" y="216894"/>
                  </a:lnTo>
                  <a:lnTo>
                    <a:pt x="4074174" y="217611"/>
                  </a:lnTo>
                  <a:lnTo>
                    <a:pt x="4088268" y="217490"/>
                  </a:lnTo>
                  <a:lnTo>
                    <a:pt x="4100857" y="216272"/>
                  </a:lnTo>
                  <a:lnTo>
                    <a:pt x="4105564" y="216516"/>
                  </a:lnTo>
                  <a:lnTo>
                    <a:pt x="4110705" y="217483"/>
                  </a:lnTo>
                  <a:lnTo>
                    <a:pt x="4119076" y="220020"/>
                  </a:lnTo>
                  <a:lnTo>
                    <a:pt x="4133279" y="223405"/>
                  </a:lnTo>
                  <a:lnTo>
                    <a:pt x="4146270" y="224355"/>
                  </a:lnTo>
                  <a:lnTo>
                    <a:pt x="4161169" y="227561"/>
                  </a:lnTo>
                  <a:lnTo>
                    <a:pt x="4175237" y="228739"/>
                  </a:lnTo>
                  <a:lnTo>
                    <a:pt x="4186444" y="230557"/>
                  </a:lnTo>
                  <a:lnTo>
                    <a:pt x="4188063" y="231250"/>
                  </a:lnTo>
                  <a:lnTo>
                    <a:pt x="4188563" y="232249"/>
                  </a:lnTo>
                  <a:lnTo>
                    <a:pt x="4189273" y="233083"/>
                  </a:lnTo>
                  <a:lnTo>
                    <a:pt x="4198170" y="234081"/>
                  </a:lnTo>
                  <a:lnTo>
                    <a:pt x="4214629" y="240906"/>
                  </a:lnTo>
                  <a:lnTo>
                    <a:pt x="4218271" y="241714"/>
                  </a:lnTo>
                  <a:lnTo>
                    <a:pt x="4223837" y="242903"/>
                  </a:lnTo>
                  <a:lnTo>
                    <a:pt x="4229450" y="243841"/>
                  </a:lnTo>
                  <a:lnTo>
                    <a:pt x="4231685" y="243547"/>
                  </a:lnTo>
                  <a:lnTo>
                    <a:pt x="4232892" y="243678"/>
                  </a:lnTo>
                  <a:lnTo>
                    <a:pt x="4236067" y="245320"/>
                  </a:lnTo>
                  <a:lnTo>
                    <a:pt x="4238185" y="246087"/>
                  </a:lnTo>
                  <a:lnTo>
                    <a:pt x="4249389" y="248052"/>
                  </a:lnTo>
                  <a:lnTo>
                    <a:pt x="4254489" y="250234"/>
                  </a:lnTo>
                  <a:lnTo>
                    <a:pt x="4258656" y="252707"/>
                  </a:lnTo>
                  <a:lnTo>
                    <a:pt x="4256579" y="252226"/>
                  </a:lnTo>
                  <a:lnTo>
                    <a:pt x="4252771" y="250640"/>
                  </a:lnTo>
                  <a:lnTo>
                    <a:pt x="4253184" y="252503"/>
                  </a:lnTo>
                  <a:lnTo>
                    <a:pt x="4254397" y="253803"/>
                  </a:lnTo>
                  <a:lnTo>
                    <a:pt x="4260441" y="255025"/>
                  </a:lnTo>
                  <a:lnTo>
                    <a:pt x="4266781" y="255995"/>
                  </a:lnTo>
                  <a:lnTo>
                    <a:pt x="4270844" y="257152"/>
                  </a:lnTo>
                  <a:lnTo>
                    <a:pt x="4272192" y="258157"/>
                  </a:lnTo>
                  <a:lnTo>
                    <a:pt x="4273020" y="259972"/>
                  </a:lnTo>
                  <a:lnTo>
                    <a:pt x="4271995" y="261571"/>
                  </a:lnTo>
                  <a:lnTo>
                    <a:pt x="4275681" y="260973"/>
                  </a:lnTo>
                  <a:lnTo>
                    <a:pt x="4279153" y="259551"/>
                  </a:lnTo>
                  <a:lnTo>
                    <a:pt x="4277356" y="258439"/>
                  </a:lnTo>
                  <a:lnTo>
                    <a:pt x="4265675" y="254561"/>
                  </a:lnTo>
                  <a:lnTo>
                    <a:pt x="4263228" y="253259"/>
                  </a:lnTo>
                  <a:lnTo>
                    <a:pt x="4266633" y="253930"/>
                  </a:lnTo>
                  <a:lnTo>
                    <a:pt x="4282291" y="258865"/>
                  </a:lnTo>
                  <a:lnTo>
                    <a:pt x="4286601" y="260756"/>
                  </a:lnTo>
                  <a:lnTo>
                    <a:pt x="4284778" y="261121"/>
                  </a:lnTo>
                  <a:lnTo>
                    <a:pt x="4283503" y="262225"/>
                  </a:lnTo>
                  <a:lnTo>
                    <a:pt x="4284889" y="262695"/>
                  </a:lnTo>
                  <a:lnTo>
                    <a:pt x="4286777" y="262345"/>
                  </a:lnTo>
                  <a:lnTo>
                    <a:pt x="4289910" y="262116"/>
                  </a:lnTo>
                  <a:lnTo>
                    <a:pt x="4292953" y="262742"/>
                  </a:lnTo>
                  <a:lnTo>
                    <a:pt x="4296423" y="264064"/>
                  </a:lnTo>
                  <a:lnTo>
                    <a:pt x="4303734" y="265599"/>
                  </a:lnTo>
                  <a:lnTo>
                    <a:pt x="4346899" y="277787"/>
                  </a:lnTo>
                  <a:lnTo>
                    <a:pt x="4347876" y="279888"/>
                  </a:lnTo>
                  <a:lnTo>
                    <a:pt x="4349090" y="280870"/>
                  </a:lnTo>
                  <a:lnTo>
                    <a:pt x="4349819" y="282125"/>
                  </a:lnTo>
                  <a:lnTo>
                    <a:pt x="4350013" y="284181"/>
                  </a:lnTo>
                  <a:lnTo>
                    <a:pt x="4346084" y="286649"/>
                  </a:lnTo>
                  <a:lnTo>
                    <a:pt x="4352154" y="286428"/>
                  </a:lnTo>
                  <a:lnTo>
                    <a:pt x="4353046" y="286108"/>
                  </a:lnTo>
                  <a:lnTo>
                    <a:pt x="4354626" y="285100"/>
                  </a:lnTo>
                  <a:lnTo>
                    <a:pt x="4356365" y="284435"/>
                  </a:lnTo>
                  <a:lnTo>
                    <a:pt x="4358703" y="285262"/>
                  </a:lnTo>
                  <a:lnTo>
                    <a:pt x="4360588" y="286884"/>
                  </a:lnTo>
                  <a:lnTo>
                    <a:pt x="4360034" y="289105"/>
                  </a:lnTo>
                  <a:lnTo>
                    <a:pt x="4358362" y="290902"/>
                  </a:lnTo>
                  <a:lnTo>
                    <a:pt x="4358149" y="293954"/>
                  </a:lnTo>
                  <a:lnTo>
                    <a:pt x="4359615" y="296518"/>
                  </a:lnTo>
                  <a:lnTo>
                    <a:pt x="4361173" y="297592"/>
                  </a:lnTo>
                  <a:lnTo>
                    <a:pt x="4362418" y="298824"/>
                  </a:lnTo>
                  <a:lnTo>
                    <a:pt x="4362762" y="302485"/>
                  </a:lnTo>
                  <a:lnTo>
                    <a:pt x="4360028" y="304127"/>
                  </a:lnTo>
                  <a:lnTo>
                    <a:pt x="4358514" y="306939"/>
                  </a:lnTo>
                  <a:lnTo>
                    <a:pt x="4360190" y="307215"/>
                  </a:lnTo>
                  <a:lnTo>
                    <a:pt x="4365429" y="307484"/>
                  </a:lnTo>
                  <a:lnTo>
                    <a:pt x="4367148" y="307982"/>
                  </a:lnTo>
                  <a:lnTo>
                    <a:pt x="4370152" y="309293"/>
                  </a:lnTo>
                  <a:lnTo>
                    <a:pt x="4370871" y="310558"/>
                  </a:lnTo>
                  <a:lnTo>
                    <a:pt x="4371534" y="312280"/>
                  </a:lnTo>
                  <a:lnTo>
                    <a:pt x="4372503" y="313880"/>
                  </a:lnTo>
                  <a:lnTo>
                    <a:pt x="4373183" y="314646"/>
                  </a:lnTo>
                  <a:lnTo>
                    <a:pt x="4373957" y="314533"/>
                  </a:lnTo>
                  <a:lnTo>
                    <a:pt x="4376972" y="312319"/>
                  </a:lnTo>
                  <a:lnTo>
                    <a:pt x="4378381" y="311659"/>
                  </a:lnTo>
                  <a:lnTo>
                    <a:pt x="4381731" y="311085"/>
                  </a:lnTo>
                  <a:lnTo>
                    <a:pt x="4383584" y="313588"/>
                  </a:lnTo>
                  <a:lnTo>
                    <a:pt x="4382276" y="317814"/>
                  </a:lnTo>
                  <a:lnTo>
                    <a:pt x="4383370" y="317812"/>
                  </a:lnTo>
                  <a:lnTo>
                    <a:pt x="4384226" y="317366"/>
                  </a:lnTo>
                  <a:lnTo>
                    <a:pt x="4385303" y="316234"/>
                  </a:lnTo>
                  <a:lnTo>
                    <a:pt x="4386838" y="315579"/>
                  </a:lnTo>
                  <a:lnTo>
                    <a:pt x="4388715" y="314043"/>
                  </a:lnTo>
                  <a:lnTo>
                    <a:pt x="4390319" y="312147"/>
                  </a:lnTo>
                  <a:lnTo>
                    <a:pt x="4388425" y="310666"/>
                  </a:lnTo>
                  <a:lnTo>
                    <a:pt x="4386258" y="309740"/>
                  </a:lnTo>
                  <a:lnTo>
                    <a:pt x="4381258" y="309219"/>
                  </a:lnTo>
                  <a:lnTo>
                    <a:pt x="4378648" y="308111"/>
                  </a:lnTo>
                  <a:lnTo>
                    <a:pt x="4377674" y="306697"/>
                  </a:lnTo>
                  <a:lnTo>
                    <a:pt x="4380215" y="306124"/>
                  </a:lnTo>
                  <a:lnTo>
                    <a:pt x="4382399" y="305097"/>
                  </a:lnTo>
                  <a:lnTo>
                    <a:pt x="4383920" y="302642"/>
                  </a:lnTo>
                  <a:lnTo>
                    <a:pt x="4383552" y="301295"/>
                  </a:lnTo>
                  <a:lnTo>
                    <a:pt x="4382940" y="299966"/>
                  </a:lnTo>
                  <a:lnTo>
                    <a:pt x="4381685" y="298104"/>
                  </a:lnTo>
                  <a:lnTo>
                    <a:pt x="4379808" y="297021"/>
                  </a:lnTo>
                  <a:lnTo>
                    <a:pt x="4376237" y="296482"/>
                  </a:lnTo>
                  <a:lnTo>
                    <a:pt x="4374627" y="295426"/>
                  </a:lnTo>
                  <a:lnTo>
                    <a:pt x="4372165" y="295485"/>
                  </a:lnTo>
                  <a:lnTo>
                    <a:pt x="4369732" y="295169"/>
                  </a:lnTo>
                  <a:lnTo>
                    <a:pt x="4368750" y="294783"/>
                  </a:lnTo>
                  <a:lnTo>
                    <a:pt x="4368872" y="294020"/>
                  </a:lnTo>
                  <a:lnTo>
                    <a:pt x="4371704" y="293675"/>
                  </a:lnTo>
                  <a:lnTo>
                    <a:pt x="4387278" y="293583"/>
                  </a:lnTo>
                  <a:lnTo>
                    <a:pt x="4392925" y="292524"/>
                  </a:lnTo>
                  <a:lnTo>
                    <a:pt x="4395498" y="292856"/>
                  </a:lnTo>
                  <a:lnTo>
                    <a:pt x="4398056" y="293619"/>
                  </a:lnTo>
                  <a:lnTo>
                    <a:pt x="4407346" y="294616"/>
                  </a:lnTo>
                  <a:lnTo>
                    <a:pt x="4407075" y="295081"/>
                  </a:lnTo>
                  <a:lnTo>
                    <a:pt x="4405512" y="295555"/>
                  </a:lnTo>
                  <a:lnTo>
                    <a:pt x="4402767" y="297773"/>
                  </a:lnTo>
                  <a:lnTo>
                    <a:pt x="4402227" y="299033"/>
                  </a:lnTo>
                  <a:lnTo>
                    <a:pt x="4402108" y="300632"/>
                  </a:lnTo>
                  <a:lnTo>
                    <a:pt x="4404551" y="300944"/>
                  </a:lnTo>
                  <a:lnTo>
                    <a:pt x="4406860" y="300266"/>
                  </a:lnTo>
                  <a:lnTo>
                    <a:pt x="4405734" y="298978"/>
                  </a:lnTo>
                  <a:lnTo>
                    <a:pt x="4405399" y="297394"/>
                  </a:lnTo>
                  <a:lnTo>
                    <a:pt x="4406373" y="296702"/>
                  </a:lnTo>
                  <a:lnTo>
                    <a:pt x="4407649" y="296553"/>
                  </a:lnTo>
                  <a:lnTo>
                    <a:pt x="4410090" y="297745"/>
                  </a:lnTo>
                  <a:lnTo>
                    <a:pt x="4412741" y="298124"/>
                  </a:lnTo>
                  <a:lnTo>
                    <a:pt x="4421639" y="298597"/>
                  </a:lnTo>
                  <a:lnTo>
                    <a:pt x="4424160" y="298445"/>
                  </a:lnTo>
                  <a:lnTo>
                    <a:pt x="4424968" y="297838"/>
                  </a:lnTo>
                  <a:lnTo>
                    <a:pt x="4423231" y="297138"/>
                  </a:lnTo>
                  <a:lnTo>
                    <a:pt x="4411654" y="295586"/>
                  </a:lnTo>
                  <a:lnTo>
                    <a:pt x="4411499" y="294732"/>
                  </a:lnTo>
                  <a:lnTo>
                    <a:pt x="4422179" y="295784"/>
                  </a:lnTo>
                  <a:lnTo>
                    <a:pt x="4426980" y="296753"/>
                  </a:lnTo>
                  <a:lnTo>
                    <a:pt x="4431771" y="297476"/>
                  </a:lnTo>
                  <a:lnTo>
                    <a:pt x="4438471" y="297263"/>
                  </a:lnTo>
                  <a:lnTo>
                    <a:pt x="4444990" y="298411"/>
                  </a:lnTo>
                  <a:lnTo>
                    <a:pt x="4451235" y="301535"/>
                  </a:lnTo>
                  <a:lnTo>
                    <a:pt x="4457013" y="305457"/>
                  </a:lnTo>
                  <a:lnTo>
                    <a:pt x="4462850" y="307779"/>
                  </a:lnTo>
                  <a:lnTo>
                    <a:pt x="4469001" y="309520"/>
                  </a:lnTo>
                  <a:lnTo>
                    <a:pt x="4479254" y="314287"/>
                  </a:lnTo>
                  <a:lnTo>
                    <a:pt x="4480529" y="314662"/>
                  </a:lnTo>
                  <a:lnTo>
                    <a:pt x="4481535" y="315309"/>
                  </a:lnTo>
                  <a:lnTo>
                    <a:pt x="4479609" y="316116"/>
                  </a:lnTo>
                  <a:lnTo>
                    <a:pt x="4477906" y="317280"/>
                  </a:lnTo>
                  <a:lnTo>
                    <a:pt x="4481253" y="316474"/>
                  </a:lnTo>
                  <a:lnTo>
                    <a:pt x="4484629" y="315927"/>
                  </a:lnTo>
                  <a:lnTo>
                    <a:pt x="4486285" y="316033"/>
                  </a:lnTo>
                  <a:lnTo>
                    <a:pt x="4487784" y="316646"/>
                  </a:lnTo>
                  <a:lnTo>
                    <a:pt x="4488761" y="317625"/>
                  </a:lnTo>
                  <a:lnTo>
                    <a:pt x="4489305" y="318597"/>
                  </a:lnTo>
                  <a:lnTo>
                    <a:pt x="4487868" y="319481"/>
                  </a:lnTo>
                  <a:lnTo>
                    <a:pt x="4497682" y="319641"/>
                  </a:lnTo>
                  <a:lnTo>
                    <a:pt x="4500747" y="320204"/>
                  </a:lnTo>
                  <a:lnTo>
                    <a:pt x="4502093" y="322553"/>
                  </a:lnTo>
                  <a:lnTo>
                    <a:pt x="4499260" y="324189"/>
                  </a:lnTo>
                  <a:lnTo>
                    <a:pt x="4497602" y="323990"/>
                  </a:lnTo>
                  <a:lnTo>
                    <a:pt x="4496010" y="323302"/>
                  </a:lnTo>
                  <a:lnTo>
                    <a:pt x="4494503" y="323233"/>
                  </a:lnTo>
                  <a:lnTo>
                    <a:pt x="4490203" y="323936"/>
                  </a:lnTo>
                  <a:lnTo>
                    <a:pt x="4483527" y="326134"/>
                  </a:lnTo>
                  <a:lnTo>
                    <a:pt x="4479668" y="327878"/>
                  </a:lnTo>
                  <a:lnTo>
                    <a:pt x="4479050" y="329034"/>
                  </a:lnTo>
                  <a:lnTo>
                    <a:pt x="4479648" y="332166"/>
                  </a:lnTo>
                  <a:lnTo>
                    <a:pt x="4479107" y="333658"/>
                  </a:lnTo>
                  <a:lnTo>
                    <a:pt x="4476196" y="334617"/>
                  </a:lnTo>
                  <a:lnTo>
                    <a:pt x="4469825" y="334035"/>
                  </a:lnTo>
                  <a:lnTo>
                    <a:pt x="4466934" y="333419"/>
                  </a:lnTo>
                  <a:lnTo>
                    <a:pt x="4463686" y="332587"/>
                  </a:lnTo>
                  <a:lnTo>
                    <a:pt x="4460563" y="331430"/>
                  </a:lnTo>
                  <a:lnTo>
                    <a:pt x="4456561" y="329576"/>
                  </a:lnTo>
                  <a:lnTo>
                    <a:pt x="4455326" y="329399"/>
                  </a:lnTo>
                  <a:lnTo>
                    <a:pt x="4454507" y="329845"/>
                  </a:lnTo>
                  <a:lnTo>
                    <a:pt x="4455874" y="331019"/>
                  </a:lnTo>
                  <a:lnTo>
                    <a:pt x="4458596" y="332491"/>
                  </a:lnTo>
                  <a:lnTo>
                    <a:pt x="4463260" y="334437"/>
                  </a:lnTo>
                  <a:lnTo>
                    <a:pt x="4465476" y="336595"/>
                  </a:lnTo>
                  <a:lnTo>
                    <a:pt x="4464049" y="337671"/>
                  </a:lnTo>
                  <a:lnTo>
                    <a:pt x="4462278" y="337918"/>
                  </a:lnTo>
                  <a:lnTo>
                    <a:pt x="4461005" y="337899"/>
                  </a:lnTo>
                  <a:lnTo>
                    <a:pt x="4456923" y="337224"/>
                  </a:lnTo>
                  <a:lnTo>
                    <a:pt x="4454090" y="337061"/>
                  </a:lnTo>
                  <a:lnTo>
                    <a:pt x="4445134" y="337687"/>
                  </a:lnTo>
                  <a:lnTo>
                    <a:pt x="4441908" y="338088"/>
                  </a:lnTo>
                  <a:lnTo>
                    <a:pt x="4440801" y="337756"/>
                  </a:lnTo>
                  <a:lnTo>
                    <a:pt x="4440525" y="336813"/>
                  </a:lnTo>
                  <a:lnTo>
                    <a:pt x="4435707" y="336126"/>
                  </a:lnTo>
                  <a:lnTo>
                    <a:pt x="4432878" y="336029"/>
                  </a:lnTo>
                  <a:lnTo>
                    <a:pt x="4431541" y="335701"/>
                  </a:lnTo>
                  <a:lnTo>
                    <a:pt x="4430436" y="334728"/>
                  </a:lnTo>
                  <a:lnTo>
                    <a:pt x="4427301" y="333288"/>
                  </a:lnTo>
                  <a:lnTo>
                    <a:pt x="4422548" y="332724"/>
                  </a:lnTo>
                  <a:lnTo>
                    <a:pt x="4419467" y="332658"/>
                  </a:lnTo>
                  <a:lnTo>
                    <a:pt x="4417695" y="332973"/>
                  </a:lnTo>
                  <a:lnTo>
                    <a:pt x="4423962" y="334880"/>
                  </a:lnTo>
                  <a:lnTo>
                    <a:pt x="4429560" y="338086"/>
                  </a:lnTo>
                  <a:lnTo>
                    <a:pt x="4428509" y="338679"/>
                  </a:lnTo>
                  <a:lnTo>
                    <a:pt x="4427796" y="339370"/>
                  </a:lnTo>
                  <a:lnTo>
                    <a:pt x="4430893" y="339418"/>
                  </a:lnTo>
                  <a:lnTo>
                    <a:pt x="4432907" y="339200"/>
                  </a:lnTo>
                  <a:lnTo>
                    <a:pt x="4433494" y="340043"/>
                  </a:lnTo>
                  <a:lnTo>
                    <a:pt x="4431883" y="343427"/>
                  </a:lnTo>
                  <a:lnTo>
                    <a:pt x="4430795" y="344176"/>
                  </a:lnTo>
                  <a:lnTo>
                    <a:pt x="4421050" y="344925"/>
                  </a:lnTo>
                  <a:lnTo>
                    <a:pt x="4423503" y="345486"/>
                  </a:lnTo>
                  <a:lnTo>
                    <a:pt x="4426019" y="345662"/>
                  </a:lnTo>
                  <a:lnTo>
                    <a:pt x="4428876" y="345528"/>
                  </a:lnTo>
                  <a:lnTo>
                    <a:pt x="4431437" y="346108"/>
                  </a:lnTo>
                  <a:lnTo>
                    <a:pt x="4433159" y="348236"/>
                  </a:lnTo>
                  <a:lnTo>
                    <a:pt x="4433450" y="350462"/>
                  </a:lnTo>
                  <a:lnTo>
                    <a:pt x="4430931" y="351734"/>
                  </a:lnTo>
                  <a:lnTo>
                    <a:pt x="4428323" y="352767"/>
                  </a:lnTo>
                  <a:lnTo>
                    <a:pt x="4422959" y="354336"/>
                  </a:lnTo>
                  <a:lnTo>
                    <a:pt x="4417442" y="355028"/>
                  </a:lnTo>
                  <a:lnTo>
                    <a:pt x="4414543" y="354854"/>
                  </a:lnTo>
                  <a:lnTo>
                    <a:pt x="4411731" y="355203"/>
                  </a:lnTo>
                  <a:lnTo>
                    <a:pt x="4409877" y="356016"/>
                  </a:lnTo>
                  <a:lnTo>
                    <a:pt x="4409336" y="356840"/>
                  </a:lnTo>
                  <a:lnTo>
                    <a:pt x="4411761" y="356294"/>
                  </a:lnTo>
                  <a:lnTo>
                    <a:pt x="4414557" y="356599"/>
                  </a:lnTo>
                  <a:lnTo>
                    <a:pt x="4417204" y="357581"/>
                  </a:lnTo>
                  <a:lnTo>
                    <a:pt x="4416914" y="358392"/>
                  </a:lnTo>
                  <a:lnTo>
                    <a:pt x="4414399" y="359276"/>
                  </a:lnTo>
                  <a:lnTo>
                    <a:pt x="4413806" y="359947"/>
                  </a:lnTo>
                  <a:lnTo>
                    <a:pt x="4414773" y="361077"/>
                  </a:lnTo>
                  <a:lnTo>
                    <a:pt x="4414446" y="362049"/>
                  </a:lnTo>
                  <a:lnTo>
                    <a:pt x="4415737" y="362572"/>
                  </a:lnTo>
                  <a:lnTo>
                    <a:pt x="4418702" y="362756"/>
                  </a:lnTo>
                  <a:lnTo>
                    <a:pt x="4422316" y="363458"/>
                  </a:lnTo>
                  <a:lnTo>
                    <a:pt x="4425872" y="364389"/>
                  </a:lnTo>
                  <a:lnTo>
                    <a:pt x="4427275" y="365186"/>
                  </a:lnTo>
                  <a:lnTo>
                    <a:pt x="4428458" y="366310"/>
                  </a:lnTo>
                  <a:lnTo>
                    <a:pt x="4428875" y="367502"/>
                  </a:lnTo>
                  <a:lnTo>
                    <a:pt x="4428247" y="367989"/>
                  </a:lnTo>
                  <a:lnTo>
                    <a:pt x="4420144" y="368177"/>
                  </a:lnTo>
                  <a:lnTo>
                    <a:pt x="4418915" y="368034"/>
                  </a:lnTo>
                  <a:lnTo>
                    <a:pt x="4418451" y="366716"/>
                  </a:lnTo>
                  <a:lnTo>
                    <a:pt x="4417469" y="365639"/>
                  </a:lnTo>
                  <a:lnTo>
                    <a:pt x="4414383" y="364889"/>
                  </a:lnTo>
                  <a:lnTo>
                    <a:pt x="4413116" y="365406"/>
                  </a:lnTo>
                  <a:lnTo>
                    <a:pt x="4414032" y="369218"/>
                  </a:lnTo>
                  <a:lnTo>
                    <a:pt x="4412811" y="370372"/>
                  </a:lnTo>
                  <a:lnTo>
                    <a:pt x="4411454" y="371207"/>
                  </a:lnTo>
                  <a:lnTo>
                    <a:pt x="4407357" y="371696"/>
                  </a:lnTo>
                  <a:lnTo>
                    <a:pt x="4404094" y="371423"/>
                  </a:lnTo>
                  <a:lnTo>
                    <a:pt x="4401325" y="369620"/>
                  </a:lnTo>
                  <a:lnTo>
                    <a:pt x="4401330" y="368086"/>
                  </a:lnTo>
                  <a:lnTo>
                    <a:pt x="4403162" y="367194"/>
                  </a:lnTo>
                  <a:lnTo>
                    <a:pt x="4403159" y="365957"/>
                  </a:lnTo>
                  <a:lnTo>
                    <a:pt x="4402657" y="364517"/>
                  </a:lnTo>
                  <a:lnTo>
                    <a:pt x="4400773" y="366190"/>
                  </a:lnTo>
                  <a:lnTo>
                    <a:pt x="4398582" y="367582"/>
                  </a:lnTo>
                  <a:lnTo>
                    <a:pt x="4395027" y="369327"/>
                  </a:lnTo>
                  <a:lnTo>
                    <a:pt x="4393304" y="369552"/>
                  </a:lnTo>
                  <a:lnTo>
                    <a:pt x="4391542" y="369354"/>
                  </a:lnTo>
                  <a:lnTo>
                    <a:pt x="4386896" y="368105"/>
                  </a:lnTo>
                  <a:lnTo>
                    <a:pt x="4384035" y="367020"/>
                  </a:lnTo>
                  <a:lnTo>
                    <a:pt x="4378413" y="363460"/>
                  </a:lnTo>
                  <a:lnTo>
                    <a:pt x="4375285" y="361806"/>
                  </a:lnTo>
                  <a:lnTo>
                    <a:pt x="4368306" y="359592"/>
                  </a:lnTo>
                  <a:lnTo>
                    <a:pt x="4361124" y="357983"/>
                  </a:lnTo>
                  <a:lnTo>
                    <a:pt x="4355444" y="356942"/>
                  </a:lnTo>
                  <a:lnTo>
                    <a:pt x="4352409" y="357063"/>
                  </a:lnTo>
                  <a:lnTo>
                    <a:pt x="4349367" y="357485"/>
                  </a:lnTo>
                  <a:lnTo>
                    <a:pt x="4345520" y="357253"/>
                  </a:lnTo>
                  <a:lnTo>
                    <a:pt x="4344221" y="356858"/>
                  </a:lnTo>
                  <a:lnTo>
                    <a:pt x="4343086" y="355977"/>
                  </a:lnTo>
                  <a:lnTo>
                    <a:pt x="4342051" y="355466"/>
                  </a:lnTo>
                  <a:lnTo>
                    <a:pt x="4336657" y="353282"/>
                  </a:lnTo>
                  <a:lnTo>
                    <a:pt x="4332844" y="351493"/>
                  </a:lnTo>
                  <a:lnTo>
                    <a:pt x="4332689" y="350295"/>
                  </a:lnTo>
                  <a:lnTo>
                    <a:pt x="4333497" y="348877"/>
                  </a:lnTo>
                  <a:lnTo>
                    <a:pt x="4332781" y="345359"/>
                  </a:lnTo>
                  <a:lnTo>
                    <a:pt x="4330935" y="342052"/>
                  </a:lnTo>
                  <a:lnTo>
                    <a:pt x="4326228" y="338776"/>
                  </a:lnTo>
                  <a:lnTo>
                    <a:pt x="4313677" y="336662"/>
                  </a:lnTo>
                  <a:lnTo>
                    <a:pt x="4303323" y="335175"/>
                  </a:lnTo>
                  <a:lnTo>
                    <a:pt x="4299617" y="334836"/>
                  </a:lnTo>
                  <a:lnTo>
                    <a:pt x="4296328" y="335166"/>
                  </a:lnTo>
                  <a:lnTo>
                    <a:pt x="4287665" y="337873"/>
                  </a:lnTo>
                  <a:lnTo>
                    <a:pt x="4281865" y="338260"/>
                  </a:lnTo>
                  <a:lnTo>
                    <a:pt x="4264965" y="338394"/>
                  </a:lnTo>
                  <a:lnTo>
                    <a:pt x="4262138" y="338098"/>
                  </a:lnTo>
                  <a:lnTo>
                    <a:pt x="4259592" y="336948"/>
                  </a:lnTo>
                  <a:lnTo>
                    <a:pt x="4259004" y="335405"/>
                  </a:lnTo>
                  <a:lnTo>
                    <a:pt x="4259739" y="332542"/>
                  </a:lnTo>
                  <a:lnTo>
                    <a:pt x="4259656" y="331332"/>
                  </a:lnTo>
                  <a:lnTo>
                    <a:pt x="4258996" y="330923"/>
                  </a:lnTo>
                  <a:lnTo>
                    <a:pt x="4258103" y="330957"/>
                  </a:lnTo>
                  <a:lnTo>
                    <a:pt x="4254770" y="329814"/>
                  </a:lnTo>
                  <a:lnTo>
                    <a:pt x="4251677" y="327896"/>
                  </a:lnTo>
                  <a:lnTo>
                    <a:pt x="4249237" y="325914"/>
                  </a:lnTo>
                  <a:lnTo>
                    <a:pt x="4247587" y="323253"/>
                  </a:lnTo>
                  <a:lnTo>
                    <a:pt x="4249821" y="323121"/>
                  </a:lnTo>
                  <a:lnTo>
                    <a:pt x="4252902" y="323781"/>
                  </a:lnTo>
                  <a:lnTo>
                    <a:pt x="4253349" y="323129"/>
                  </a:lnTo>
                  <a:lnTo>
                    <a:pt x="4254365" y="320726"/>
                  </a:lnTo>
                  <a:lnTo>
                    <a:pt x="4256508" y="319571"/>
                  </a:lnTo>
                  <a:lnTo>
                    <a:pt x="4257329" y="318675"/>
                  </a:lnTo>
                  <a:lnTo>
                    <a:pt x="4258777" y="315411"/>
                  </a:lnTo>
                  <a:lnTo>
                    <a:pt x="4258986" y="313062"/>
                  </a:lnTo>
                  <a:lnTo>
                    <a:pt x="4256521" y="314344"/>
                  </a:lnTo>
                  <a:lnTo>
                    <a:pt x="4252735" y="317602"/>
                  </a:lnTo>
                  <a:lnTo>
                    <a:pt x="4250854" y="318558"/>
                  </a:lnTo>
                  <a:lnTo>
                    <a:pt x="4249548" y="318990"/>
                  </a:lnTo>
                  <a:lnTo>
                    <a:pt x="4248238" y="319187"/>
                  </a:lnTo>
                  <a:lnTo>
                    <a:pt x="4245181" y="318535"/>
                  </a:lnTo>
                  <a:lnTo>
                    <a:pt x="4243000" y="317750"/>
                  </a:lnTo>
                  <a:lnTo>
                    <a:pt x="4242950" y="314595"/>
                  </a:lnTo>
                  <a:lnTo>
                    <a:pt x="4241941" y="313795"/>
                  </a:lnTo>
                  <a:lnTo>
                    <a:pt x="4240974" y="314395"/>
                  </a:lnTo>
                  <a:lnTo>
                    <a:pt x="4240579" y="315522"/>
                  </a:lnTo>
                  <a:lnTo>
                    <a:pt x="4237802" y="315728"/>
                  </a:lnTo>
                  <a:lnTo>
                    <a:pt x="4236504" y="316214"/>
                  </a:lnTo>
                  <a:lnTo>
                    <a:pt x="4237165" y="318084"/>
                  </a:lnTo>
                  <a:lnTo>
                    <a:pt x="4236862" y="319666"/>
                  </a:lnTo>
                  <a:lnTo>
                    <a:pt x="4234224" y="320261"/>
                  </a:lnTo>
                  <a:lnTo>
                    <a:pt x="4228876" y="320625"/>
                  </a:lnTo>
                  <a:lnTo>
                    <a:pt x="4227021" y="319071"/>
                  </a:lnTo>
                  <a:lnTo>
                    <a:pt x="4225430" y="321236"/>
                  </a:lnTo>
                  <a:lnTo>
                    <a:pt x="4224248" y="323662"/>
                  </a:lnTo>
                  <a:lnTo>
                    <a:pt x="4224081" y="326898"/>
                  </a:lnTo>
                  <a:lnTo>
                    <a:pt x="4225777" y="329580"/>
                  </a:lnTo>
                  <a:lnTo>
                    <a:pt x="4228200" y="330858"/>
                  </a:lnTo>
                  <a:lnTo>
                    <a:pt x="4233494" y="332785"/>
                  </a:lnTo>
                  <a:lnTo>
                    <a:pt x="4235790" y="334145"/>
                  </a:lnTo>
                  <a:lnTo>
                    <a:pt x="4236387" y="335896"/>
                  </a:lnTo>
                  <a:lnTo>
                    <a:pt x="4236173" y="337513"/>
                  </a:lnTo>
                  <a:lnTo>
                    <a:pt x="4233422" y="339487"/>
                  </a:lnTo>
                  <a:lnTo>
                    <a:pt x="4231552" y="341118"/>
                  </a:lnTo>
                  <a:lnTo>
                    <a:pt x="4228352" y="345046"/>
                  </a:lnTo>
                  <a:lnTo>
                    <a:pt x="4226433" y="346619"/>
                  </a:lnTo>
                  <a:lnTo>
                    <a:pt x="4218269" y="349935"/>
                  </a:lnTo>
                  <a:lnTo>
                    <a:pt x="4213498" y="350848"/>
                  </a:lnTo>
                  <a:lnTo>
                    <a:pt x="4208635" y="353977"/>
                  </a:lnTo>
                  <a:lnTo>
                    <a:pt x="4203022" y="356711"/>
                  </a:lnTo>
                  <a:lnTo>
                    <a:pt x="4194781" y="357828"/>
                  </a:lnTo>
                  <a:lnTo>
                    <a:pt x="4182302" y="361987"/>
                  </a:lnTo>
                  <a:lnTo>
                    <a:pt x="4177358" y="362764"/>
                  </a:lnTo>
                  <a:lnTo>
                    <a:pt x="4170887" y="360849"/>
                  </a:lnTo>
                  <a:lnTo>
                    <a:pt x="4156055" y="359612"/>
                  </a:lnTo>
                  <a:lnTo>
                    <a:pt x="4151440" y="357931"/>
                  </a:lnTo>
                  <a:lnTo>
                    <a:pt x="4144680" y="353690"/>
                  </a:lnTo>
                  <a:lnTo>
                    <a:pt x="4142327" y="353075"/>
                  </a:lnTo>
                  <a:lnTo>
                    <a:pt x="4140319" y="351403"/>
                  </a:lnTo>
                  <a:lnTo>
                    <a:pt x="4132075" y="349529"/>
                  </a:lnTo>
                  <a:lnTo>
                    <a:pt x="4124999" y="350754"/>
                  </a:lnTo>
                  <a:lnTo>
                    <a:pt x="4119149" y="349824"/>
                  </a:lnTo>
                  <a:lnTo>
                    <a:pt x="4117157" y="350485"/>
                  </a:lnTo>
                  <a:lnTo>
                    <a:pt x="4120228" y="351095"/>
                  </a:lnTo>
                  <a:lnTo>
                    <a:pt x="4125571" y="351594"/>
                  </a:lnTo>
                  <a:lnTo>
                    <a:pt x="4133710" y="351350"/>
                  </a:lnTo>
                  <a:lnTo>
                    <a:pt x="4136398" y="351802"/>
                  </a:lnTo>
                  <a:lnTo>
                    <a:pt x="4138779" y="353257"/>
                  </a:lnTo>
                  <a:lnTo>
                    <a:pt x="4141526" y="355615"/>
                  </a:lnTo>
                  <a:lnTo>
                    <a:pt x="4139464" y="357186"/>
                  </a:lnTo>
                  <a:lnTo>
                    <a:pt x="4137267" y="357688"/>
                  </a:lnTo>
                  <a:lnTo>
                    <a:pt x="4130699" y="355959"/>
                  </a:lnTo>
                  <a:lnTo>
                    <a:pt x="4123116" y="356214"/>
                  </a:lnTo>
                  <a:lnTo>
                    <a:pt x="4119602" y="355795"/>
                  </a:lnTo>
                  <a:lnTo>
                    <a:pt x="4109423" y="352873"/>
                  </a:lnTo>
                  <a:lnTo>
                    <a:pt x="4101686" y="356103"/>
                  </a:lnTo>
                  <a:lnTo>
                    <a:pt x="4091056" y="357770"/>
                  </a:lnTo>
                  <a:lnTo>
                    <a:pt x="4082801" y="357959"/>
                  </a:lnTo>
                  <a:lnTo>
                    <a:pt x="4067632" y="360528"/>
                  </a:lnTo>
                  <a:lnTo>
                    <a:pt x="4071771" y="360596"/>
                  </a:lnTo>
                  <a:lnTo>
                    <a:pt x="4082782" y="358794"/>
                  </a:lnTo>
                  <a:lnTo>
                    <a:pt x="4089237" y="358794"/>
                  </a:lnTo>
                  <a:lnTo>
                    <a:pt x="4098833" y="357804"/>
                  </a:lnTo>
                  <a:lnTo>
                    <a:pt x="4103826" y="356621"/>
                  </a:lnTo>
                  <a:lnTo>
                    <a:pt x="4106238" y="355518"/>
                  </a:lnTo>
                  <a:lnTo>
                    <a:pt x="4109296" y="354425"/>
                  </a:lnTo>
                  <a:lnTo>
                    <a:pt x="4112410" y="354977"/>
                  </a:lnTo>
                  <a:lnTo>
                    <a:pt x="4114558" y="356131"/>
                  </a:lnTo>
                  <a:lnTo>
                    <a:pt x="4116048" y="357766"/>
                  </a:lnTo>
                  <a:lnTo>
                    <a:pt x="4117433" y="359941"/>
                  </a:lnTo>
                  <a:lnTo>
                    <a:pt x="4115560" y="361083"/>
                  </a:lnTo>
                  <a:lnTo>
                    <a:pt x="4113797" y="361687"/>
                  </a:lnTo>
                  <a:lnTo>
                    <a:pt x="4111628" y="363238"/>
                  </a:lnTo>
                  <a:lnTo>
                    <a:pt x="4121761" y="360569"/>
                  </a:lnTo>
                  <a:lnTo>
                    <a:pt x="4127933" y="362159"/>
                  </a:lnTo>
                  <a:lnTo>
                    <a:pt x="4131026" y="361913"/>
                  </a:lnTo>
                  <a:lnTo>
                    <a:pt x="4136744" y="359551"/>
                  </a:lnTo>
                  <a:lnTo>
                    <a:pt x="4146076" y="358037"/>
                  </a:lnTo>
                  <a:lnTo>
                    <a:pt x="4147179" y="358331"/>
                  </a:lnTo>
                  <a:lnTo>
                    <a:pt x="4148278" y="359066"/>
                  </a:lnTo>
                  <a:lnTo>
                    <a:pt x="4146694" y="363598"/>
                  </a:lnTo>
                  <a:lnTo>
                    <a:pt x="4147330" y="367144"/>
                  </a:lnTo>
                  <a:lnTo>
                    <a:pt x="4154366" y="371006"/>
                  </a:lnTo>
                  <a:lnTo>
                    <a:pt x="4161712" y="373285"/>
                  </a:lnTo>
                  <a:lnTo>
                    <a:pt x="4164237" y="373359"/>
                  </a:lnTo>
                  <a:lnTo>
                    <a:pt x="4166610" y="372926"/>
                  </a:lnTo>
                  <a:lnTo>
                    <a:pt x="4167533" y="370886"/>
                  </a:lnTo>
                  <a:lnTo>
                    <a:pt x="4169343" y="369357"/>
                  </a:lnTo>
                  <a:lnTo>
                    <a:pt x="4171651" y="370738"/>
                  </a:lnTo>
                  <a:lnTo>
                    <a:pt x="4173542" y="372217"/>
                  </a:lnTo>
                  <a:lnTo>
                    <a:pt x="4176187" y="375893"/>
                  </a:lnTo>
                  <a:lnTo>
                    <a:pt x="4176122" y="376967"/>
                  </a:lnTo>
                  <a:lnTo>
                    <a:pt x="4175475" y="379112"/>
                  </a:lnTo>
                  <a:lnTo>
                    <a:pt x="4177814" y="380100"/>
                  </a:lnTo>
                  <a:lnTo>
                    <a:pt x="4180971" y="380386"/>
                  </a:lnTo>
                  <a:lnTo>
                    <a:pt x="4182137" y="383784"/>
                  </a:lnTo>
                  <a:lnTo>
                    <a:pt x="4183214" y="388626"/>
                  </a:lnTo>
                  <a:lnTo>
                    <a:pt x="4181829" y="389078"/>
                  </a:lnTo>
                  <a:lnTo>
                    <a:pt x="4180300" y="389078"/>
                  </a:lnTo>
                  <a:lnTo>
                    <a:pt x="4175172" y="390326"/>
                  </a:lnTo>
                  <a:lnTo>
                    <a:pt x="4175882" y="391197"/>
                  </a:lnTo>
                  <a:lnTo>
                    <a:pt x="4181066" y="391679"/>
                  </a:lnTo>
                  <a:lnTo>
                    <a:pt x="4182523" y="392649"/>
                  </a:lnTo>
                  <a:lnTo>
                    <a:pt x="4181484" y="394903"/>
                  </a:lnTo>
                  <a:lnTo>
                    <a:pt x="4181757" y="395944"/>
                  </a:lnTo>
                  <a:lnTo>
                    <a:pt x="4183562" y="396151"/>
                  </a:lnTo>
                  <a:lnTo>
                    <a:pt x="4184741" y="394835"/>
                  </a:lnTo>
                  <a:lnTo>
                    <a:pt x="4184429" y="392960"/>
                  </a:lnTo>
                  <a:lnTo>
                    <a:pt x="4184914" y="392129"/>
                  </a:lnTo>
                  <a:lnTo>
                    <a:pt x="4188385" y="396000"/>
                  </a:lnTo>
                  <a:lnTo>
                    <a:pt x="4188466" y="397526"/>
                  </a:lnTo>
                  <a:lnTo>
                    <a:pt x="4191412" y="399256"/>
                  </a:lnTo>
                  <a:lnTo>
                    <a:pt x="4199819" y="401805"/>
                  </a:lnTo>
                  <a:lnTo>
                    <a:pt x="4201373" y="402992"/>
                  </a:lnTo>
                  <a:lnTo>
                    <a:pt x="4201829" y="404913"/>
                  </a:lnTo>
                  <a:lnTo>
                    <a:pt x="4199727" y="405460"/>
                  </a:lnTo>
                  <a:lnTo>
                    <a:pt x="4197808" y="406831"/>
                  </a:lnTo>
                  <a:lnTo>
                    <a:pt x="4198985" y="408723"/>
                  </a:lnTo>
                  <a:lnTo>
                    <a:pt x="4201165" y="410275"/>
                  </a:lnTo>
                  <a:lnTo>
                    <a:pt x="4204755" y="410852"/>
                  </a:lnTo>
                  <a:lnTo>
                    <a:pt x="4206401" y="413320"/>
                  </a:lnTo>
                  <a:lnTo>
                    <a:pt x="4206401" y="415696"/>
                  </a:lnTo>
                  <a:lnTo>
                    <a:pt x="4203824" y="417753"/>
                  </a:lnTo>
                  <a:lnTo>
                    <a:pt x="4198612" y="420592"/>
                  </a:lnTo>
                  <a:lnTo>
                    <a:pt x="4195525" y="421729"/>
                  </a:lnTo>
                  <a:lnTo>
                    <a:pt x="4194335" y="423740"/>
                  </a:lnTo>
                  <a:lnTo>
                    <a:pt x="4193971" y="425842"/>
                  </a:lnTo>
                  <a:lnTo>
                    <a:pt x="4191869" y="425750"/>
                  </a:lnTo>
                  <a:lnTo>
                    <a:pt x="4189637" y="424877"/>
                  </a:lnTo>
                  <a:lnTo>
                    <a:pt x="4163533" y="419580"/>
                  </a:lnTo>
                  <a:lnTo>
                    <a:pt x="4153691" y="418589"/>
                  </a:lnTo>
                  <a:lnTo>
                    <a:pt x="4145074" y="418461"/>
                  </a:lnTo>
                  <a:lnTo>
                    <a:pt x="4143452" y="418141"/>
                  </a:lnTo>
                  <a:lnTo>
                    <a:pt x="4143544" y="416885"/>
                  </a:lnTo>
                  <a:lnTo>
                    <a:pt x="4144095" y="415758"/>
                  </a:lnTo>
                  <a:lnTo>
                    <a:pt x="4145306" y="414329"/>
                  </a:lnTo>
                  <a:lnTo>
                    <a:pt x="4144734" y="413103"/>
                  </a:lnTo>
                  <a:lnTo>
                    <a:pt x="4143612" y="413023"/>
                  </a:lnTo>
                  <a:lnTo>
                    <a:pt x="4142516" y="413957"/>
                  </a:lnTo>
                  <a:lnTo>
                    <a:pt x="4140139" y="413960"/>
                  </a:lnTo>
                  <a:lnTo>
                    <a:pt x="4137888" y="412876"/>
                  </a:lnTo>
                  <a:lnTo>
                    <a:pt x="4136018" y="413216"/>
                  </a:lnTo>
                  <a:lnTo>
                    <a:pt x="4135092" y="414737"/>
                  </a:lnTo>
                  <a:lnTo>
                    <a:pt x="4134358" y="415537"/>
                  </a:lnTo>
                  <a:lnTo>
                    <a:pt x="4134393" y="416494"/>
                  </a:lnTo>
                  <a:lnTo>
                    <a:pt x="4135589" y="417380"/>
                  </a:lnTo>
                  <a:lnTo>
                    <a:pt x="4140608" y="418346"/>
                  </a:lnTo>
                  <a:lnTo>
                    <a:pt x="4139774" y="419192"/>
                  </a:lnTo>
                  <a:lnTo>
                    <a:pt x="4132809" y="419881"/>
                  </a:lnTo>
                  <a:lnTo>
                    <a:pt x="4127148" y="420718"/>
                  </a:lnTo>
                  <a:lnTo>
                    <a:pt x="4119796" y="423342"/>
                  </a:lnTo>
                  <a:lnTo>
                    <a:pt x="4116809" y="425132"/>
                  </a:lnTo>
                  <a:lnTo>
                    <a:pt x="4097063" y="429599"/>
                  </a:lnTo>
                  <a:lnTo>
                    <a:pt x="4092313" y="431160"/>
                  </a:lnTo>
                  <a:lnTo>
                    <a:pt x="4090208" y="431342"/>
                  </a:lnTo>
                  <a:lnTo>
                    <a:pt x="4087502" y="431865"/>
                  </a:lnTo>
                  <a:lnTo>
                    <a:pt x="4085416" y="433743"/>
                  </a:lnTo>
                  <a:lnTo>
                    <a:pt x="4074505" y="436384"/>
                  </a:lnTo>
                  <a:lnTo>
                    <a:pt x="4072225" y="436134"/>
                  </a:lnTo>
                  <a:lnTo>
                    <a:pt x="4069337" y="438353"/>
                  </a:lnTo>
                  <a:lnTo>
                    <a:pt x="4066679" y="439568"/>
                  </a:lnTo>
                  <a:lnTo>
                    <a:pt x="4060341" y="439737"/>
                  </a:lnTo>
                  <a:lnTo>
                    <a:pt x="4056303" y="440355"/>
                  </a:lnTo>
                  <a:lnTo>
                    <a:pt x="4047557" y="443554"/>
                  </a:lnTo>
                  <a:lnTo>
                    <a:pt x="4042060" y="442541"/>
                  </a:lnTo>
                  <a:lnTo>
                    <a:pt x="4035629" y="446944"/>
                  </a:lnTo>
                  <a:lnTo>
                    <a:pt x="4028475" y="451092"/>
                  </a:lnTo>
                  <a:lnTo>
                    <a:pt x="4026340" y="451104"/>
                  </a:lnTo>
                  <a:lnTo>
                    <a:pt x="4020867" y="449363"/>
                  </a:lnTo>
                  <a:lnTo>
                    <a:pt x="4019494" y="450277"/>
                  </a:lnTo>
                  <a:lnTo>
                    <a:pt x="4020352" y="451950"/>
                  </a:lnTo>
                  <a:lnTo>
                    <a:pt x="4022289" y="453717"/>
                  </a:lnTo>
                  <a:lnTo>
                    <a:pt x="4021177" y="454230"/>
                  </a:lnTo>
                  <a:lnTo>
                    <a:pt x="4019003" y="453743"/>
                  </a:lnTo>
                  <a:lnTo>
                    <a:pt x="4017389" y="453640"/>
                  </a:lnTo>
                  <a:lnTo>
                    <a:pt x="4016266" y="454172"/>
                  </a:lnTo>
                  <a:lnTo>
                    <a:pt x="4016458" y="455439"/>
                  </a:lnTo>
                  <a:lnTo>
                    <a:pt x="4013357" y="457066"/>
                  </a:lnTo>
                  <a:lnTo>
                    <a:pt x="4010934" y="457192"/>
                  </a:lnTo>
                  <a:lnTo>
                    <a:pt x="4008143" y="457703"/>
                  </a:lnTo>
                  <a:lnTo>
                    <a:pt x="4007213" y="459106"/>
                  </a:lnTo>
                  <a:lnTo>
                    <a:pt x="4008052" y="460622"/>
                  </a:lnTo>
                  <a:lnTo>
                    <a:pt x="4003091" y="462388"/>
                  </a:lnTo>
                  <a:lnTo>
                    <a:pt x="3999057" y="464659"/>
                  </a:lnTo>
                  <a:lnTo>
                    <a:pt x="3997133" y="465073"/>
                  </a:lnTo>
                  <a:lnTo>
                    <a:pt x="3994931" y="466084"/>
                  </a:lnTo>
                  <a:lnTo>
                    <a:pt x="3992516" y="466823"/>
                  </a:lnTo>
                  <a:lnTo>
                    <a:pt x="3989722" y="466664"/>
                  </a:lnTo>
                  <a:lnTo>
                    <a:pt x="3983097" y="469908"/>
                  </a:lnTo>
                  <a:lnTo>
                    <a:pt x="3968163" y="475511"/>
                  </a:lnTo>
                  <a:lnTo>
                    <a:pt x="3964018" y="476243"/>
                  </a:lnTo>
                  <a:lnTo>
                    <a:pt x="3958737" y="477944"/>
                  </a:lnTo>
                  <a:lnTo>
                    <a:pt x="3958227" y="479083"/>
                  </a:lnTo>
                  <a:lnTo>
                    <a:pt x="3958194" y="480488"/>
                  </a:lnTo>
                  <a:lnTo>
                    <a:pt x="3956087" y="482791"/>
                  </a:lnTo>
                  <a:lnTo>
                    <a:pt x="3953631" y="488641"/>
                  </a:lnTo>
                  <a:lnTo>
                    <a:pt x="3952886" y="489693"/>
                  </a:lnTo>
                  <a:lnTo>
                    <a:pt x="3951629" y="490915"/>
                  </a:lnTo>
                  <a:lnTo>
                    <a:pt x="3946188" y="490347"/>
                  </a:lnTo>
                  <a:lnTo>
                    <a:pt x="3941449" y="488109"/>
                  </a:lnTo>
                  <a:lnTo>
                    <a:pt x="3939919" y="487082"/>
                  </a:lnTo>
                  <a:lnTo>
                    <a:pt x="3939099" y="485877"/>
                  </a:lnTo>
                  <a:lnTo>
                    <a:pt x="3938807" y="483941"/>
                  </a:lnTo>
                  <a:lnTo>
                    <a:pt x="3937903" y="483047"/>
                  </a:lnTo>
                  <a:lnTo>
                    <a:pt x="3936810" y="482629"/>
                  </a:lnTo>
                  <a:lnTo>
                    <a:pt x="3931384" y="477858"/>
                  </a:lnTo>
                  <a:lnTo>
                    <a:pt x="3921914" y="474580"/>
                  </a:lnTo>
                  <a:lnTo>
                    <a:pt x="3920562" y="473494"/>
                  </a:lnTo>
                  <a:lnTo>
                    <a:pt x="3908445" y="474382"/>
                  </a:lnTo>
                  <a:lnTo>
                    <a:pt x="3905185" y="474408"/>
                  </a:lnTo>
                  <a:lnTo>
                    <a:pt x="3899450" y="473597"/>
                  </a:lnTo>
                  <a:lnTo>
                    <a:pt x="3890461" y="474103"/>
                  </a:lnTo>
                  <a:lnTo>
                    <a:pt x="3879642" y="475888"/>
                  </a:lnTo>
                  <a:lnTo>
                    <a:pt x="3876329" y="477004"/>
                  </a:lnTo>
                  <a:lnTo>
                    <a:pt x="3865294" y="478735"/>
                  </a:lnTo>
                  <a:lnTo>
                    <a:pt x="3858034" y="481478"/>
                  </a:lnTo>
                  <a:lnTo>
                    <a:pt x="3843900" y="491427"/>
                  </a:lnTo>
                  <a:lnTo>
                    <a:pt x="3840564" y="493488"/>
                  </a:lnTo>
                  <a:lnTo>
                    <a:pt x="3838939" y="493935"/>
                  </a:lnTo>
                  <a:lnTo>
                    <a:pt x="3836548" y="494122"/>
                  </a:lnTo>
                  <a:lnTo>
                    <a:pt x="3835509" y="492116"/>
                  </a:lnTo>
                  <a:lnTo>
                    <a:pt x="3835153" y="490533"/>
                  </a:lnTo>
                  <a:lnTo>
                    <a:pt x="3836046" y="487508"/>
                  </a:lnTo>
                  <a:lnTo>
                    <a:pt x="3837744" y="485035"/>
                  </a:lnTo>
                  <a:lnTo>
                    <a:pt x="3839476" y="480399"/>
                  </a:lnTo>
                  <a:lnTo>
                    <a:pt x="3839908" y="478515"/>
                  </a:lnTo>
                  <a:lnTo>
                    <a:pt x="3841125" y="476565"/>
                  </a:lnTo>
                  <a:lnTo>
                    <a:pt x="3836373" y="476688"/>
                  </a:lnTo>
                  <a:lnTo>
                    <a:pt x="3829791" y="480100"/>
                  </a:lnTo>
                  <a:lnTo>
                    <a:pt x="3819871" y="483428"/>
                  </a:lnTo>
                  <a:lnTo>
                    <a:pt x="3815251" y="484293"/>
                  </a:lnTo>
                  <a:lnTo>
                    <a:pt x="3811642" y="486234"/>
                  </a:lnTo>
                  <a:lnTo>
                    <a:pt x="3809082" y="486515"/>
                  </a:lnTo>
                  <a:lnTo>
                    <a:pt x="3806097" y="487238"/>
                  </a:lnTo>
                  <a:lnTo>
                    <a:pt x="3805795" y="491466"/>
                  </a:lnTo>
                  <a:lnTo>
                    <a:pt x="3804283" y="493811"/>
                  </a:lnTo>
                  <a:lnTo>
                    <a:pt x="3802481" y="494284"/>
                  </a:lnTo>
                  <a:lnTo>
                    <a:pt x="3799733" y="494357"/>
                  </a:lnTo>
                  <a:lnTo>
                    <a:pt x="3797664" y="493438"/>
                  </a:lnTo>
                  <a:lnTo>
                    <a:pt x="3794633" y="490033"/>
                  </a:lnTo>
                  <a:lnTo>
                    <a:pt x="3790642" y="488269"/>
                  </a:lnTo>
                  <a:lnTo>
                    <a:pt x="3788286" y="487954"/>
                  </a:lnTo>
                  <a:lnTo>
                    <a:pt x="3786540" y="488358"/>
                  </a:lnTo>
                  <a:lnTo>
                    <a:pt x="3783077" y="490687"/>
                  </a:lnTo>
                  <a:lnTo>
                    <a:pt x="3779256" y="492793"/>
                  </a:lnTo>
                  <a:lnTo>
                    <a:pt x="3779858" y="490394"/>
                  </a:lnTo>
                  <a:lnTo>
                    <a:pt x="3776612" y="489483"/>
                  </a:lnTo>
                  <a:lnTo>
                    <a:pt x="3773719" y="488938"/>
                  </a:lnTo>
                  <a:lnTo>
                    <a:pt x="3770049" y="488826"/>
                  </a:lnTo>
                  <a:lnTo>
                    <a:pt x="3769048" y="489188"/>
                  </a:lnTo>
                  <a:lnTo>
                    <a:pt x="3767560" y="490559"/>
                  </a:lnTo>
                  <a:lnTo>
                    <a:pt x="3764362" y="492337"/>
                  </a:lnTo>
                  <a:lnTo>
                    <a:pt x="3762136" y="493091"/>
                  </a:lnTo>
                  <a:lnTo>
                    <a:pt x="3759821" y="494523"/>
                  </a:lnTo>
                  <a:lnTo>
                    <a:pt x="3758574" y="496002"/>
                  </a:lnTo>
                  <a:lnTo>
                    <a:pt x="3757368" y="498103"/>
                  </a:lnTo>
                  <a:lnTo>
                    <a:pt x="3755927" y="503226"/>
                  </a:lnTo>
                  <a:lnTo>
                    <a:pt x="3756032" y="509235"/>
                  </a:lnTo>
                  <a:lnTo>
                    <a:pt x="3750837" y="513965"/>
                  </a:lnTo>
                  <a:lnTo>
                    <a:pt x="3748773" y="513499"/>
                  </a:lnTo>
                  <a:lnTo>
                    <a:pt x="3747798" y="513809"/>
                  </a:lnTo>
                  <a:lnTo>
                    <a:pt x="3746835" y="514438"/>
                  </a:lnTo>
                  <a:lnTo>
                    <a:pt x="3748611" y="517039"/>
                  </a:lnTo>
                  <a:lnTo>
                    <a:pt x="3747658" y="517970"/>
                  </a:lnTo>
                  <a:lnTo>
                    <a:pt x="3746684" y="518592"/>
                  </a:lnTo>
                  <a:lnTo>
                    <a:pt x="3744272" y="519275"/>
                  </a:lnTo>
                  <a:lnTo>
                    <a:pt x="3738637" y="523126"/>
                  </a:lnTo>
                  <a:lnTo>
                    <a:pt x="3733377" y="525649"/>
                  </a:lnTo>
                  <a:lnTo>
                    <a:pt x="3724771" y="532867"/>
                  </a:lnTo>
                  <a:lnTo>
                    <a:pt x="3722218" y="537691"/>
                  </a:lnTo>
                  <a:lnTo>
                    <a:pt x="3719754" y="543105"/>
                  </a:lnTo>
                  <a:lnTo>
                    <a:pt x="3720912" y="545757"/>
                  </a:lnTo>
                  <a:lnTo>
                    <a:pt x="3721954" y="547489"/>
                  </a:lnTo>
                  <a:lnTo>
                    <a:pt x="3723565" y="548694"/>
                  </a:lnTo>
                  <a:lnTo>
                    <a:pt x="3726315" y="549952"/>
                  </a:lnTo>
                  <a:lnTo>
                    <a:pt x="3732227" y="551355"/>
                  </a:lnTo>
                  <a:lnTo>
                    <a:pt x="3731696" y="552277"/>
                  </a:lnTo>
                  <a:lnTo>
                    <a:pt x="3731674" y="553044"/>
                  </a:lnTo>
                  <a:lnTo>
                    <a:pt x="3733763" y="551691"/>
                  </a:lnTo>
                  <a:lnTo>
                    <a:pt x="3735282" y="547880"/>
                  </a:lnTo>
                  <a:lnTo>
                    <a:pt x="3738939" y="546661"/>
                  </a:lnTo>
                  <a:lnTo>
                    <a:pt x="3740709" y="546720"/>
                  </a:lnTo>
                  <a:lnTo>
                    <a:pt x="3752499" y="549726"/>
                  </a:lnTo>
                  <a:lnTo>
                    <a:pt x="3754731" y="551023"/>
                  </a:lnTo>
                  <a:lnTo>
                    <a:pt x="3754402" y="553885"/>
                  </a:lnTo>
                  <a:lnTo>
                    <a:pt x="3753684" y="555250"/>
                  </a:lnTo>
                  <a:lnTo>
                    <a:pt x="3751498" y="557256"/>
                  </a:lnTo>
                  <a:lnTo>
                    <a:pt x="3747305" y="559669"/>
                  </a:lnTo>
                  <a:lnTo>
                    <a:pt x="3742393" y="562982"/>
                  </a:lnTo>
                  <a:lnTo>
                    <a:pt x="3741923" y="565014"/>
                  </a:lnTo>
                  <a:lnTo>
                    <a:pt x="3741902" y="566123"/>
                  </a:lnTo>
                  <a:lnTo>
                    <a:pt x="3743189" y="570024"/>
                  </a:lnTo>
                  <a:lnTo>
                    <a:pt x="3743375" y="572218"/>
                  </a:lnTo>
                  <a:lnTo>
                    <a:pt x="3742719" y="576308"/>
                  </a:lnTo>
                  <a:lnTo>
                    <a:pt x="3743038" y="578074"/>
                  </a:lnTo>
                  <a:lnTo>
                    <a:pt x="3744344" y="579584"/>
                  </a:lnTo>
                  <a:lnTo>
                    <a:pt x="3746339" y="580529"/>
                  </a:lnTo>
                  <a:lnTo>
                    <a:pt x="3749774" y="580013"/>
                  </a:lnTo>
                  <a:lnTo>
                    <a:pt x="3753064" y="580450"/>
                  </a:lnTo>
                  <a:lnTo>
                    <a:pt x="3755581" y="581485"/>
                  </a:lnTo>
                  <a:lnTo>
                    <a:pt x="3755214" y="584898"/>
                  </a:lnTo>
                  <a:lnTo>
                    <a:pt x="3756618" y="588127"/>
                  </a:lnTo>
                  <a:lnTo>
                    <a:pt x="3757764" y="594073"/>
                  </a:lnTo>
                  <a:lnTo>
                    <a:pt x="3755713" y="595698"/>
                  </a:lnTo>
                  <a:lnTo>
                    <a:pt x="3753722" y="596712"/>
                  </a:lnTo>
                  <a:lnTo>
                    <a:pt x="3749801" y="599264"/>
                  </a:lnTo>
                  <a:lnTo>
                    <a:pt x="3747709" y="599565"/>
                  </a:lnTo>
                  <a:lnTo>
                    <a:pt x="3744080" y="598685"/>
                  </a:lnTo>
                  <a:lnTo>
                    <a:pt x="3738216" y="594080"/>
                  </a:lnTo>
                  <a:lnTo>
                    <a:pt x="3740566" y="591356"/>
                  </a:lnTo>
                  <a:lnTo>
                    <a:pt x="3745543" y="589460"/>
                  </a:lnTo>
                  <a:lnTo>
                    <a:pt x="3747807" y="588090"/>
                  </a:lnTo>
                  <a:lnTo>
                    <a:pt x="3749552" y="586077"/>
                  </a:lnTo>
                  <a:lnTo>
                    <a:pt x="3746948" y="586459"/>
                  </a:lnTo>
                  <a:lnTo>
                    <a:pt x="3745111" y="587334"/>
                  </a:lnTo>
                  <a:lnTo>
                    <a:pt x="3739414" y="586955"/>
                  </a:lnTo>
                  <a:lnTo>
                    <a:pt x="3737136" y="587927"/>
                  </a:lnTo>
                  <a:lnTo>
                    <a:pt x="3734362" y="589469"/>
                  </a:lnTo>
                  <a:lnTo>
                    <a:pt x="3735455" y="593294"/>
                  </a:lnTo>
                  <a:lnTo>
                    <a:pt x="3733601" y="593991"/>
                  </a:lnTo>
                  <a:lnTo>
                    <a:pt x="3730090" y="595310"/>
                  </a:lnTo>
                  <a:lnTo>
                    <a:pt x="3724895" y="596954"/>
                  </a:lnTo>
                  <a:lnTo>
                    <a:pt x="3723206" y="598021"/>
                  </a:lnTo>
                  <a:lnTo>
                    <a:pt x="3718758" y="604909"/>
                  </a:lnTo>
                  <a:lnTo>
                    <a:pt x="3714657" y="610037"/>
                  </a:lnTo>
                  <a:lnTo>
                    <a:pt x="3713229" y="614422"/>
                  </a:lnTo>
                  <a:lnTo>
                    <a:pt x="3713380" y="618239"/>
                  </a:lnTo>
                  <a:lnTo>
                    <a:pt x="3714916" y="622458"/>
                  </a:lnTo>
                  <a:lnTo>
                    <a:pt x="3716001" y="624294"/>
                  </a:lnTo>
                  <a:lnTo>
                    <a:pt x="3720750" y="628188"/>
                  </a:lnTo>
                  <a:lnTo>
                    <a:pt x="3723076" y="631279"/>
                  </a:lnTo>
                  <a:lnTo>
                    <a:pt x="3723775" y="634981"/>
                  </a:lnTo>
                  <a:lnTo>
                    <a:pt x="3719943" y="636736"/>
                  </a:lnTo>
                  <a:lnTo>
                    <a:pt x="3713277" y="641039"/>
                  </a:lnTo>
                  <a:lnTo>
                    <a:pt x="3710490" y="641500"/>
                  </a:lnTo>
                  <a:lnTo>
                    <a:pt x="3701350" y="641381"/>
                  </a:lnTo>
                  <a:lnTo>
                    <a:pt x="3696813" y="639235"/>
                  </a:lnTo>
                  <a:lnTo>
                    <a:pt x="3691443" y="639784"/>
                  </a:lnTo>
                  <a:lnTo>
                    <a:pt x="3686942" y="640806"/>
                  </a:lnTo>
                  <a:lnTo>
                    <a:pt x="3679882" y="643860"/>
                  </a:lnTo>
                  <a:lnTo>
                    <a:pt x="3673573" y="647801"/>
                  </a:lnTo>
                  <a:lnTo>
                    <a:pt x="3667647" y="650539"/>
                  </a:lnTo>
                  <a:lnTo>
                    <a:pt x="3665871" y="652150"/>
                  </a:lnTo>
                  <a:lnTo>
                    <a:pt x="3663429" y="655534"/>
                  </a:lnTo>
                  <a:lnTo>
                    <a:pt x="3661272" y="661745"/>
                  </a:lnTo>
                  <a:lnTo>
                    <a:pt x="3662023" y="664812"/>
                  </a:lnTo>
                  <a:lnTo>
                    <a:pt x="3663221" y="666244"/>
                  </a:lnTo>
                  <a:lnTo>
                    <a:pt x="3664370" y="668141"/>
                  </a:lnTo>
                  <a:lnTo>
                    <a:pt x="3662803" y="671028"/>
                  </a:lnTo>
                  <a:lnTo>
                    <a:pt x="3662762" y="672878"/>
                  </a:lnTo>
                  <a:lnTo>
                    <a:pt x="3665650" y="675804"/>
                  </a:lnTo>
                  <a:lnTo>
                    <a:pt x="3666284" y="679819"/>
                  </a:lnTo>
                  <a:lnTo>
                    <a:pt x="3664138" y="679943"/>
                  </a:lnTo>
                  <a:lnTo>
                    <a:pt x="3659278" y="677053"/>
                  </a:lnTo>
                  <a:lnTo>
                    <a:pt x="3654148" y="676832"/>
                  </a:lnTo>
                  <a:lnTo>
                    <a:pt x="3641718" y="680163"/>
                  </a:lnTo>
                  <a:lnTo>
                    <a:pt x="3636631" y="682086"/>
                  </a:lnTo>
                  <a:lnTo>
                    <a:pt x="3630921" y="685917"/>
                  </a:lnTo>
                  <a:lnTo>
                    <a:pt x="3629216" y="685185"/>
                  </a:lnTo>
                  <a:lnTo>
                    <a:pt x="3627995" y="682991"/>
                  </a:lnTo>
                  <a:lnTo>
                    <a:pt x="3625926" y="682019"/>
                  </a:lnTo>
                  <a:lnTo>
                    <a:pt x="3623367" y="682506"/>
                  </a:lnTo>
                  <a:lnTo>
                    <a:pt x="3622269" y="684577"/>
                  </a:lnTo>
                  <a:lnTo>
                    <a:pt x="3625801" y="685551"/>
                  </a:lnTo>
                  <a:lnTo>
                    <a:pt x="3627146" y="686892"/>
                  </a:lnTo>
                  <a:lnTo>
                    <a:pt x="3625070" y="692010"/>
                  </a:lnTo>
                  <a:lnTo>
                    <a:pt x="3623607" y="693717"/>
                  </a:lnTo>
                  <a:lnTo>
                    <a:pt x="3624150" y="698314"/>
                  </a:lnTo>
                  <a:lnTo>
                    <a:pt x="3623950" y="700446"/>
                  </a:lnTo>
                  <a:lnTo>
                    <a:pt x="3623130" y="702606"/>
                  </a:lnTo>
                  <a:lnTo>
                    <a:pt x="3619487" y="708523"/>
                  </a:lnTo>
                  <a:lnTo>
                    <a:pt x="3613183" y="716295"/>
                  </a:lnTo>
                  <a:lnTo>
                    <a:pt x="3605438" y="721941"/>
                  </a:lnTo>
                  <a:lnTo>
                    <a:pt x="3600067" y="723896"/>
                  </a:lnTo>
                  <a:lnTo>
                    <a:pt x="3597360" y="725407"/>
                  </a:lnTo>
                  <a:lnTo>
                    <a:pt x="3596225" y="727368"/>
                  </a:lnTo>
                  <a:lnTo>
                    <a:pt x="3588277" y="732789"/>
                  </a:lnTo>
                  <a:lnTo>
                    <a:pt x="3578473" y="738486"/>
                  </a:lnTo>
                  <a:lnTo>
                    <a:pt x="3575718" y="739517"/>
                  </a:lnTo>
                  <a:lnTo>
                    <a:pt x="3575070" y="737367"/>
                  </a:lnTo>
                  <a:lnTo>
                    <a:pt x="3574770" y="735238"/>
                  </a:lnTo>
                  <a:lnTo>
                    <a:pt x="3573591" y="732399"/>
                  </a:lnTo>
                  <a:lnTo>
                    <a:pt x="3570072" y="730057"/>
                  </a:lnTo>
                  <a:lnTo>
                    <a:pt x="3569457" y="728160"/>
                  </a:lnTo>
                  <a:lnTo>
                    <a:pt x="3568882" y="725539"/>
                  </a:lnTo>
                  <a:lnTo>
                    <a:pt x="3568590" y="713437"/>
                  </a:lnTo>
                  <a:lnTo>
                    <a:pt x="3565482" y="700905"/>
                  </a:lnTo>
                  <a:lnTo>
                    <a:pt x="3565134" y="696958"/>
                  </a:lnTo>
                  <a:lnTo>
                    <a:pt x="3561372" y="693728"/>
                  </a:lnTo>
                  <a:lnTo>
                    <a:pt x="3559321" y="690384"/>
                  </a:lnTo>
                  <a:lnTo>
                    <a:pt x="3558104" y="687099"/>
                  </a:lnTo>
                  <a:lnTo>
                    <a:pt x="3557785" y="683221"/>
                  </a:lnTo>
                  <a:lnTo>
                    <a:pt x="3553678" y="662833"/>
                  </a:lnTo>
                  <a:lnTo>
                    <a:pt x="3552426" y="657753"/>
                  </a:lnTo>
                  <a:lnTo>
                    <a:pt x="3546942" y="641356"/>
                  </a:lnTo>
                  <a:lnTo>
                    <a:pt x="3544562" y="631875"/>
                  </a:lnTo>
                  <a:lnTo>
                    <a:pt x="3543002" y="622630"/>
                  </a:lnTo>
                  <a:lnTo>
                    <a:pt x="3542754" y="618502"/>
                  </a:lnTo>
                  <a:lnTo>
                    <a:pt x="3545201" y="606203"/>
                  </a:lnTo>
                  <a:lnTo>
                    <a:pt x="3547223" y="598503"/>
                  </a:lnTo>
                  <a:lnTo>
                    <a:pt x="3554571" y="581287"/>
                  </a:lnTo>
                  <a:lnTo>
                    <a:pt x="3555756" y="579718"/>
                  </a:lnTo>
                  <a:lnTo>
                    <a:pt x="3556919" y="578900"/>
                  </a:lnTo>
                  <a:lnTo>
                    <a:pt x="3569681" y="572279"/>
                  </a:lnTo>
                  <a:lnTo>
                    <a:pt x="3575184" y="568657"/>
                  </a:lnTo>
                  <a:lnTo>
                    <a:pt x="3578511" y="564845"/>
                  </a:lnTo>
                  <a:lnTo>
                    <a:pt x="3582046" y="559978"/>
                  </a:lnTo>
                  <a:lnTo>
                    <a:pt x="3581682" y="557364"/>
                  </a:lnTo>
                  <a:lnTo>
                    <a:pt x="3581258" y="555848"/>
                  </a:lnTo>
                  <a:lnTo>
                    <a:pt x="3579922" y="554159"/>
                  </a:lnTo>
                  <a:lnTo>
                    <a:pt x="3576929" y="552196"/>
                  </a:lnTo>
                  <a:lnTo>
                    <a:pt x="3577987" y="551320"/>
                  </a:lnTo>
                  <a:lnTo>
                    <a:pt x="3579151" y="550656"/>
                  </a:lnTo>
                  <a:lnTo>
                    <a:pt x="3582294" y="549923"/>
                  </a:lnTo>
                  <a:lnTo>
                    <a:pt x="3588679" y="551398"/>
                  </a:lnTo>
                  <a:lnTo>
                    <a:pt x="3595134" y="550778"/>
                  </a:lnTo>
                  <a:lnTo>
                    <a:pt x="3601104" y="544684"/>
                  </a:lnTo>
                  <a:lnTo>
                    <a:pt x="3609621" y="545619"/>
                  </a:lnTo>
                  <a:lnTo>
                    <a:pt x="3616138" y="544532"/>
                  </a:lnTo>
                  <a:lnTo>
                    <a:pt x="3617927" y="544982"/>
                  </a:lnTo>
                  <a:lnTo>
                    <a:pt x="3619195" y="542924"/>
                  </a:lnTo>
                  <a:lnTo>
                    <a:pt x="3622741" y="540730"/>
                  </a:lnTo>
                  <a:lnTo>
                    <a:pt x="3629307" y="537456"/>
                  </a:lnTo>
                  <a:lnTo>
                    <a:pt x="3638976" y="533516"/>
                  </a:lnTo>
                  <a:lnTo>
                    <a:pt x="3643777" y="530876"/>
                  </a:lnTo>
                  <a:lnTo>
                    <a:pt x="3646478" y="528359"/>
                  </a:lnTo>
                  <a:lnTo>
                    <a:pt x="3650464" y="525999"/>
                  </a:lnTo>
                  <a:lnTo>
                    <a:pt x="3654302" y="523022"/>
                  </a:lnTo>
                  <a:lnTo>
                    <a:pt x="3661372" y="514083"/>
                  </a:lnTo>
                  <a:lnTo>
                    <a:pt x="3675273" y="506708"/>
                  </a:lnTo>
                  <a:lnTo>
                    <a:pt x="3680718" y="502471"/>
                  </a:lnTo>
                  <a:lnTo>
                    <a:pt x="3685250" y="500970"/>
                  </a:lnTo>
                  <a:lnTo>
                    <a:pt x="3689225" y="500274"/>
                  </a:lnTo>
                  <a:lnTo>
                    <a:pt x="3699275" y="494229"/>
                  </a:lnTo>
                  <a:lnTo>
                    <a:pt x="3705641" y="489207"/>
                  </a:lnTo>
                  <a:lnTo>
                    <a:pt x="3714047" y="485754"/>
                  </a:lnTo>
                  <a:lnTo>
                    <a:pt x="3716602" y="483545"/>
                  </a:lnTo>
                  <a:lnTo>
                    <a:pt x="3720958" y="478352"/>
                  </a:lnTo>
                  <a:lnTo>
                    <a:pt x="3722742" y="477074"/>
                  </a:lnTo>
                  <a:lnTo>
                    <a:pt x="3728217" y="475131"/>
                  </a:lnTo>
                  <a:lnTo>
                    <a:pt x="3740566" y="471739"/>
                  </a:lnTo>
                  <a:lnTo>
                    <a:pt x="3747750" y="468328"/>
                  </a:lnTo>
                  <a:lnTo>
                    <a:pt x="3758229" y="467843"/>
                  </a:lnTo>
                  <a:lnTo>
                    <a:pt x="3761381" y="466480"/>
                  </a:lnTo>
                  <a:lnTo>
                    <a:pt x="3764662" y="465723"/>
                  </a:lnTo>
                  <a:lnTo>
                    <a:pt x="3768111" y="464628"/>
                  </a:lnTo>
                  <a:lnTo>
                    <a:pt x="3763788" y="461620"/>
                  </a:lnTo>
                  <a:lnTo>
                    <a:pt x="3764776" y="459997"/>
                  </a:lnTo>
                  <a:lnTo>
                    <a:pt x="3765615" y="459252"/>
                  </a:lnTo>
                  <a:lnTo>
                    <a:pt x="3773179" y="455683"/>
                  </a:lnTo>
                  <a:lnTo>
                    <a:pt x="3776277" y="452828"/>
                  </a:lnTo>
                  <a:lnTo>
                    <a:pt x="3775908" y="451600"/>
                  </a:lnTo>
                  <a:lnTo>
                    <a:pt x="3775373" y="450726"/>
                  </a:lnTo>
                  <a:lnTo>
                    <a:pt x="3770721" y="449579"/>
                  </a:lnTo>
                  <a:lnTo>
                    <a:pt x="3771625" y="446902"/>
                  </a:lnTo>
                  <a:lnTo>
                    <a:pt x="3772885" y="444639"/>
                  </a:lnTo>
                  <a:lnTo>
                    <a:pt x="3776666" y="442689"/>
                  </a:lnTo>
                  <a:lnTo>
                    <a:pt x="3778004" y="438180"/>
                  </a:lnTo>
                  <a:lnTo>
                    <a:pt x="3778177" y="433451"/>
                  </a:lnTo>
                  <a:lnTo>
                    <a:pt x="3781853" y="426619"/>
                  </a:lnTo>
                  <a:lnTo>
                    <a:pt x="3784070" y="425116"/>
                  </a:lnTo>
                  <a:lnTo>
                    <a:pt x="3792661" y="421691"/>
                  </a:lnTo>
                  <a:lnTo>
                    <a:pt x="3794660" y="421602"/>
                  </a:lnTo>
                  <a:lnTo>
                    <a:pt x="3800657" y="422760"/>
                  </a:lnTo>
                  <a:lnTo>
                    <a:pt x="3807190" y="423323"/>
                  </a:lnTo>
                  <a:lnTo>
                    <a:pt x="3809511" y="424360"/>
                  </a:lnTo>
                  <a:lnTo>
                    <a:pt x="3809996" y="423482"/>
                  </a:lnTo>
                  <a:lnTo>
                    <a:pt x="3809670" y="422309"/>
                  </a:lnTo>
                  <a:lnTo>
                    <a:pt x="3811508" y="421900"/>
                  </a:lnTo>
                  <a:lnTo>
                    <a:pt x="3815294" y="422340"/>
                  </a:lnTo>
                  <a:lnTo>
                    <a:pt x="3814719" y="421046"/>
                  </a:lnTo>
                  <a:lnTo>
                    <a:pt x="3804977" y="420408"/>
                  </a:lnTo>
                  <a:lnTo>
                    <a:pt x="3798023" y="418913"/>
                  </a:lnTo>
                  <a:lnTo>
                    <a:pt x="3791794" y="416028"/>
                  </a:lnTo>
                  <a:lnTo>
                    <a:pt x="3787687" y="415223"/>
                  </a:lnTo>
                  <a:lnTo>
                    <a:pt x="3783191" y="415445"/>
                  </a:lnTo>
                  <a:lnTo>
                    <a:pt x="3757659" y="419470"/>
                  </a:lnTo>
                  <a:lnTo>
                    <a:pt x="3756426" y="420562"/>
                  </a:lnTo>
                  <a:lnTo>
                    <a:pt x="3755241" y="422111"/>
                  </a:lnTo>
                  <a:lnTo>
                    <a:pt x="3756841" y="424387"/>
                  </a:lnTo>
                  <a:lnTo>
                    <a:pt x="3755622" y="425384"/>
                  </a:lnTo>
                  <a:lnTo>
                    <a:pt x="3754386" y="426033"/>
                  </a:lnTo>
                  <a:lnTo>
                    <a:pt x="3753010" y="427522"/>
                  </a:lnTo>
                  <a:lnTo>
                    <a:pt x="3751765" y="430469"/>
                  </a:lnTo>
                  <a:lnTo>
                    <a:pt x="3752113" y="433316"/>
                  </a:lnTo>
                  <a:lnTo>
                    <a:pt x="3748981" y="437705"/>
                  </a:lnTo>
                  <a:lnTo>
                    <a:pt x="3748748" y="440456"/>
                  </a:lnTo>
                  <a:lnTo>
                    <a:pt x="3754229" y="441974"/>
                  </a:lnTo>
                  <a:lnTo>
                    <a:pt x="3755616" y="443000"/>
                  </a:lnTo>
                  <a:lnTo>
                    <a:pt x="3753959" y="444511"/>
                  </a:lnTo>
                  <a:lnTo>
                    <a:pt x="3752330" y="445432"/>
                  </a:lnTo>
                  <a:lnTo>
                    <a:pt x="3750848" y="446562"/>
                  </a:lnTo>
                  <a:lnTo>
                    <a:pt x="3749798" y="447018"/>
                  </a:lnTo>
                  <a:lnTo>
                    <a:pt x="3748325" y="447290"/>
                  </a:lnTo>
                  <a:lnTo>
                    <a:pt x="3746328" y="445812"/>
                  </a:lnTo>
                  <a:lnTo>
                    <a:pt x="3744512" y="442846"/>
                  </a:lnTo>
                  <a:lnTo>
                    <a:pt x="3741648" y="442673"/>
                  </a:lnTo>
                  <a:lnTo>
                    <a:pt x="3740696" y="443120"/>
                  </a:lnTo>
                  <a:lnTo>
                    <a:pt x="3740175" y="444295"/>
                  </a:lnTo>
                  <a:lnTo>
                    <a:pt x="3737649" y="444365"/>
                  </a:lnTo>
                  <a:lnTo>
                    <a:pt x="3734853" y="443811"/>
                  </a:lnTo>
                  <a:lnTo>
                    <a:pt x="3731707" y="444032"/>
                  </a:lnTo>
                  <a:lnTo>
                    <a:pt x="3726063" y="447388"/>
                  </a:lnTo>
                  <a:lnTo>
                    <a:pt x="3694250" y="463354"/>
                  </a:lnTo>
                  <a:lnTo>
                    <a:pt x="3690876" y="465294"/>
                  </a:lnTo>
                  <a:lnTo>
                    <a:pt x="3686774" y="469145"/>
                  </a:lnTo>
                  <a:lnTo>
                    <a:pt x="3678910" y="469518"/>
                  </a:lnTo>
                  <a:lnTo>
                    <a:pt x="3675764" y="470383"/>
                  </a:lnTo>
                  <a:lnTo>
                    <a:pt x="3673530" y="471530"/>
                  </a:lnTo>
                  <a:lnTo>
                    <a:pt x="3670388" y="472320"/>
                  </a:lnTo>
                  <a:lnTo>
                    <a:pt x="3670491" y="470875"/>
                  </a:lnTo>
                  <a:lnTo>
                    <a:pt x="3671147" y="469800"/>
                  </a:lnTo>
                  <a:lnTo>
                    <a:pt x="3671829" y="466984"/>
                  </a:lnTo>
                  <a:lnTo>
                    <a:pt x="3676061" y="461624"/>
                  </a:lnTo>
                  <a:lnTo>
                    <a:pt x="3673362" y="461091"/>
                  </a:lnTo>
                  <a:lnTo>
                    <a:pt x="3670683" y="461012"/>
                  </a:lnTo>
                  <a:lnTo>
                    <a:pt x="3665701" y="462124"/>
                  </a:lnTo>
                  <a:lnTo>
                    <a:pt x="3662360" y="463892"/>
                  </a:lnTo>
                  <a:lnTo>
                    <a:pt x="3659799" y="463527"/>
                  </a:lnTo>
                  <a:lnTo>
                    <a:pt x="3661018" y="461943"/>
                  </a:lnTo>
                  <a:lnTo>
                    <a:pt x="3664187" y="458774"/>
                  </a:lnTo>
                  <a:lnTo>
                    <a:pt x="3663212" y="455849"/>
                  </a:lnTo>
                  <a:lnTo>
                    <a:pt x="3662360" y="454265"/>
                  </a:lnTo>
                  <a:lnTo>
                    <a:pt x="3663680" y="453377"/>
                  </a:lnTo>
                  <a:lnTo>
                    <a:pt x="3670086" y="447475"/>
                  </a:lnTo>
                  <a:lnTo>
                    <a:pt x="3672412" y="444433"/>
                  </a:lnTo>
                  <a:lnTo>
                    <a:pt x="3674361" y="440405"/>
                  </a:lnTo>
                  <a:lnTo>
                    <a:pt x="3674474" y="439155"/>
                  </a:lnTo>
                  <a:lnTo>
                    <a:pt x="3674139" y="437613"/>
                  </a:lnTo>
                  <a:lnTo>
                    <a:pt x="3672161" y="437352"/>
                  </a:lnTo>
                  <a:lnTo>
                    <a:pt x="3670634" y="437380"/>
                  </a:lnTo>
                  <a:lnTo>
                    <a:pt x="3657913" y="441371"/>
                  </a:lnTo>
                  <a:lnTo>
                    <a:pt x="3653219" y="442446"/>
                  </a:lnTo>
                  <a:lnTo>
                    <a:pt x="3651670" y="440734"/>
                  </a:lnTo>
                  <a:lnTo>
                    <a:pt x="3649647" y="439999"/>
                  </a:lnTo>
                  <a:lnTo>
                    <a:pt x="3646109" y="437067"/>
                  </a:lnTo>
                  <a:lnTo>
                    <a:pt x="3643186" y="436646"/>
                  </a:lnTo>
                  <a:lnTo>
                    <a:pt x="3640075" y="436843"/>
                  </a:lnTo>
                  <a:lnTo>
                    <a:pt x="3633101" y="438833"/>
                  </a:lnTo>
                  <a:lnTo>
                    <a:pt x="3625443" y="439920"/>
                  </a:lnTo>
                  <a:lnTo>
                    <a:pt x="3619544" y="439512"/>
                  </a:lnTo>
                  <a:lnTo>
                    <a:pt x="3614511" y="441193"/>
                  </a:lnTo>
                  <a:lnTo>
                    <a:pt x="3612260" y="441503"/>
                  </a:lnTo>
                  <a:lnTo>
                    <a:pt x="3604777" y="440352"/>
                  </a:lnTo>
                  <a:lnTo>
                    <a:pt x="3595658" y="440251"/>
                  </a:lnTo>
                  <a:lnTo>
                    <a:pt x="3592932" y="441684"/>
                  </a:lnTo>
                  <a:lnTo>
                    <a:pt x="3585014" y="443657"/>
                  </a:lnTo>
                  <a:lnTo>
                    <a:pt x="3579698" y="446710"/>
                  </a:lnTo>
                  <a:lnTo>
                    <a:pt x="3576902" y="447693"/>
                  </a:lnTo>
                  <a:lnTo>
                    <a:pt x="3573853" y="449047"/>
                  </a:lnTo>
                  <a:lnTo>
                    <a:pt x="3572455" y="454799"/>
                  </a:lnTo>
                  <a:lnTo>
                    <a:pt x="3568391" y="456636"/>
                  </a:lnTo>
                  <a:lnTo>
                    <a:pt x="3564564" y="458043"/>
                  </a:lnTo>
                  <a:lnTo>
                    <a:pt x="3556601" y="462450"/>
                  </a:lnTo>
                  <a:lnTo>
                    <a:pt x="3551001" y="468487"/>
                  </a:lnTo>
                  <a:lnTo>
                    <a:pt x="3547209" y="471106"/>
                  </a:lnTo>
                  <a:lnTo>
                    <a:pt x="3539243" y="474768"/>
                  </a:lnTo>
                  <a:lnTo>
                    <a:pt x="3526614" y="479554"/>
                  </a:lnTo>
                  <a:lnTo>
                    <a:pt x="3515765" y="487337"/>
                  </a:lnTo>
                  <a:lnTo>
                    <a:pt x="3511965" y="493174"/>
                  </a:lnTo>
                  <a:lnTo>
                    <a:pt x="3510559" y="493368"/>
                  </a:lnTo>
                  <a:lnTo>
                    <a:pt x="3507885" y="494568"/>
                  </a:lnTo>
                  <a:lnTo>
                    <a:pt x="3507154" y="497413"/>
                  </a:lnTo>
                  <a:lnTo>
                    <a:pt x="3507216" y="499402"/>
                  </a:lnTo>
                  <a:lnTo>
                    <a:pt x="3505567" y="501007"/>
                  </a:lnTo>
                  <a:lnTo>
                    <a:pt x="3503926" y="502992"/>
                  </a:lnTo>
                  <a:lnTo>
                    <a:pt x="3505669" y="504238"/>
                  </a:lnTo>
                  <a:lnTo>
                    <a:pt x="3507308" y="504466"/>
                  </a:lnTo>
                  <a:lnTo>
                    <a:pt x="3509669" y="504292"/>
                  </a:lnTo>
                  <a:lnTo>
                    <a:pt x="3515884" y="502672"/>
                  </a:lnTo>
                  <a:lnTo>
                    <a:pt x="3526627" y="505172"/>
                  </a:lnTo>
                  <a:lnTo>
                    <a:pt x="3532027" y="507644"/>
                  </a:lnTo>
                  <a:lnTo>
                    <a:pt x="3531649" y="510129"/>
                  </a:lnTo>
                  <a:lnTo>
                    <a:pt x="3531854" y="512342"/>
                  </a:lnTo>
                  <a:lnTo>
                    <a:pt x="3527882" y="512191"/>
                  </a:lnTo>
                  <a:lnTo>
                    <a:pt x="3522549" y="512414"/>
                  </a:lnTo>
                  <a:lnTo>
                    <a:pt x="3519227" y="513692"/>
                  </a:lnTo>
                  <a:lnTo>
                    <a:pt x="3512443" y="511612"/>
                  </a:lnTo>
                  <a:lnTo>
                    <a:pt x="3510176" y="512406"/>
                  </a:lnTo>
                  <a:lnTo>
                    <a:pt x="3506603" y="514596"/>
                  </a:lnTo>
                  <a:lnTo>
                    <a:pt x="3500089" y="515509"/>
                  </a:lnTo>
                  <a:lnTo>
                    <a:pt x="3496794" y="514442"/>
                  </a:lnTo>
                  <a:lnTo>
                    <a:pt x="3491364" y="511386"/>
                  </a:lnTo>
                  <a:lnTo>
                    <a:pt x="3482132" y="511661"/>
                  </a:lnTo>
                  <a:lnTo>
                    <a:pt x="3479695" y="515073"/>
                  </a:lnTo>
                  <a:lnTo>
                    <a:pt x="3477571" y="514987"/>
                  </a:lnTo>
                  <a:lnTo>
                    <a:pt x="3474300" y="515334"/>
                  </a:lnTo>
                  <a:lnTo>
                    <a:pt x="3468898" y="519281"/>
                  </a:lnTo>
                  <a:lnTo>
                    <a:pt x="3467119" y="519634"/>
                  </a:lnTo>
                  <a:lnTo>
                    <a:pt x="3460424" y="518865"/>
                  </a:lnTo>
                  <a:lnTo>
                    <a:pt x="3455591" y="516866"/>
                  </a:lnTo>
                  <a:lnTo>
                    <a:pt x="3453351" y="516746"/>
                  </a:lnTo>
                  <a:lnTo>
                    <a:pt x="3449085" y="517679"/>
                  </a:lnTo>
                  <a:lnTo>
                    <a:pt x="3446947" y="520071"/>
                  </a:lnTo>
                  <a:lnTo>
                    <a:pt x="3436355" y="521280"/>
                  </a:lnTo>
                  <a:lnTo>
                    <a:pt x="3425914" y="521048"/>
                  </a:lnTo>
                  <a:lnTo>
                    <a:pt x="3420231" y="515316"/>
                  </a:lnTo>
                  <a:lnTo>
                    <a:pt x="3430839" y="513064"/>
                  </a:lnTo>
                  <a:lnTo>
                    <a:pt x="3437154" y="513543"/>
                  </a:lnTo>
                  <a:lnTo>
                    <a:pt x="3444243" y="513173"/>
                  </a:lnTo>
                  <a:lnTo>
                    <a:pt x="3451721" y="511418"/>
                  </a:lnTo>
                  <a:lnTo>
                    <a:pt x="3449203" y="509916"/>
                  </a:lnTo>
                  <a:lnTo>
                    <a:pt x="3447406" y="509567"/>
                  </a:lnTo>
                  <a:lnTo>
                    <a:pt x="3442926" y="509746"/>
                  </a:lnTo>
                  <a:lnTo>
                    <a:pt x="3438938" y="508664"/>
                  </a:lnTo>
                  <a:lnTo>
                    <a:pt x="3430308" y="503113"/>
                  </a:lnTo>
                  <a:lnTo>
                    <a:pt x="3426508" y="502090"/>
                  </a:lnTo>
                  <a:lnTo>
                    <a:pt x="3421591" y="501479"/>
                  </a:lnTo>
                  <a:lnTo>
                    <a:pt x="3417813" y="501413"/>
                  </a:lnTo>
                  <a:lnTo>
                    <a:pt x="3416401" y="501808"/>
                  </a:lnTo>
                  <a:lnTo>
                    <a:pt x="3414450" y="503143"/>
                  </a:lnTo>
                  <a:lnTo>
                    <a:pt x="3413106" y="504458"/>
                  </a:lnTo>
                  <a:lnTo>
                    <a:pt x="3412005" y="504864"/>
                  </a:lnTo>
                  <a:lnTo>
                    <a:pt x="3409409" y="504632"/>
                  </a:lnTo>
                  <a:lnTo>
                    <a:pt x="3406252" y="503599"/>
                  </a:lnTo>
                  <a:lnTo>
                    <a:pt x="3402614" y="503935"/>
                  </a:lnTo>
                  <a:lnTo>
                    <a:pt x="3404168" y="503090"/>
                  </a:lnTo>
                  <a:lnTo>
                    <a:pt x="3407690" y="502222"/>
                  </a:lnTo>
                  <a:lnTo>
                    <a:pt x="3401886" y="501272"/>
                  </a:lnTo>
                  <a:lnTo>
                    <a:pt x="3398248" y="499942"/>
                  </a:lnTo>
                  <a:lnTo>
                    <a:pt x="3394848" y="499599"/>
                  </a:lnTo>
                  <a:lnTo>
                    <a:pt x="3379374" y="496307"/>
                  </a:lnTo>
                  <a:lnTo>
                    <a:pt x="3373348" y="496567"/>
                  </a:lnTo>
                  <a:lnTo>
                    <a:pt x="3369642" y="497466"/>
                  </a:lnTo>
                  <a:lnTo>
                    <a:pt x="3363419" y="500173"/>
                  </a:lnTo>
                  <a:lnTo>
                    <a:pt x="3365146" y="502155"/>
                  </a:lnTo>
                  <a:lnTo>
                    <a:pt x="3366463" y="503040"/>
                  </a:lnTo>
                  <a:lnTo>
                    <a:pt x="3367281" y="504106"/>
                  </a:lnTo>
                  <a:lnTo>
                    <a:pt x="3365292" y="504318"/>
                  </a:lnTo>
                  <a:lnTo>
                    <a:pt x="3359544" y="504470"/>
                  </a:lnTo>
                  <a:lnTo>
                    <a:pt x="3356009" y="502886"/>
                  </a:lnTo>
                  <a:lnTo>
                    <a:pt x="3353572" y="505202"/>
                  </a:lnTo>
                  <a:lnTo>
                    <a:pt x="3354546" y="507274"/>
                  </a:lnTo>
                  <a:lnTo>
                    <a:pt x="3358567" y="506543"/>
                  </a:lnTo>
                  <a:lnTo>
                    <a:pt x="3360640" y="507396"/>
                  </a:lnTo>
                  <a:lnTo>
                    <a:pt x="3359242" y="509784"/>
                  </a:lnTo>
                  <a:lnTo>
                    <a:pt x="3354063" y="510469"/>
                  </a:lnTo>
                  <a:lnTo>
                    <a:pt x="3347557" y="510348"/>
                  </a:lnTo>
                  <a:lnTo>
                    <a:pt x="3341096" y="506150"/>
                  </a:lnTo>
                  <a:lnTo>
                    <a:pt x="3330517" y="506873"/>
                  </a:lnTo>
                  <a:lnTo>
                    <a:pt x="3325358" y="509564"/>
                  </a:lnTo>
                  <a:lnTo>
                    <a:pt x="3320565" y="510175"/>
                  </a:lnTo>
                  <a:lnTo>
                    <a:pt x="3307455" y="507490"/>
                  </a:lnTo>
                  <a:lnTo>
                    <a:pt x="3300924" y="507290"/>
                  </a:lnTo>
                  <a:lnTo>
                    <a:pt x="3293560" y="504968"/>
                  </a:lnTo>
                  <a:lnTo>
                    <a:pt x="3290993" y="505701"/>
                  </a:lnTo>
                  <a:lnTo>
                    <a:pt x="3286271" y="511476"/>
                  </a:lnTo>
                  <a:lnTo>
                    <a:pt x="3280083" y="512883"/>
                  </a:lnTo>
                  <a:lnTo>
                    <a:pt x="3276826" y="512114"/>
                  </a:lnTo>
                  <a:lnTo>
                    <a:pt x="3273992" y="508468"/>
                  </a:lnTo>
                  <a:lnTo>
                    <a:pt x="3271984" y="507269"/>
                  </a:lnTo>
                  <a:lnTo>
                    <a:pt x="3266406" y="506169"/>
                  </a:lnTo>
                  <a:lnTo>
                    <a:pt x="3236805" y="507199"/>
                  </a:lnTo>
                  <a:lnTo>
                    <a:pt x="3226858" y="506313"/>
                  </a:lnTo>
                  <a:lnTo>
                    <a:pt x="3219820" y="506229"/>
                  </a:lnTo>
                  <a:lnTo>
                    <a:pt x="3210288" y="508100"/>
                  </a:lnTo>
                  <a:lnTo>
                    <a:pt x="3201124" y="507369"/>
                  </a:lnTo>
                  <a:lnTo>
                    <a:pt x="3184214" y="510961"/>
                  </a:lnTo>
                  <a:lnTo>
                    <a:pt x="3177308" y="513379"/>
                  </a:lnTo>
                  <a:lnTo>
                    <a:pt x="3168881" y="517606"/>
                  </a:lnTo>
                  <a:lnTo>
                    <a:pt x="3161400" y="524636"/>
                  </a:lnTo>
                  <a:lnTo>
                    <a:pt x="3157206" y="527295"/>
                  </a:lnTo>
                  <a:lnTo>
                    <a:pt x="3150136" y="530638"/>
                  </a:lnTo>
                  <a:lnTo>
                    <a:pt x="3140205" y="533711"/>
                  </a:lnTo>
                  <a:lnTo>
                    <a:pt x="3134748" y="536845"/>
                  </a:lnTo>
                  <a:lnTo>
                    <a:pt x="3131839" y="539368"/>
                  </a:lnTo>
                  <a:lnTo>
                    <a:pt x="3126593" y="548949"/>
                  </a:lnTo>
                  <a:lnTo>
                    <a:pt x="3125260" y="550379"/>
                  </a:lnTo>
                  <a:lnTo>
                    <a:pt x="3112976" y="553866"/>
                  </a:lnTo>
                  <a:lnTo>
                    <a:pt x="3109084" y="557685"/>
                  </a:lnTo>
                  <a:lnTo>
                    <a:pt x="3107476" y="558656"/>
                  </a:lnTo>
                  <a:lnTo>
                    <a:pt x="3102389" y="560271"/>
                  </a:lnTo>
                  <a:lnTo>
                    <a:pt x="3099277" y="562963"/>
                  </a:lnTo>
                  <a:lnTo>
                    <a:pt x="3097542" y="563754"/>
                  </a:lnTo>
                  <a:lnTo>
                    <a:pt x="3090296" y="565637"/>
                  </a:lnTo>
                  <a:lnTo>
                    <a:pt x="3084330" y="570429"/>
                  </a:lnTo>
                  <a:lnTo>
                    <a:pt x="3075940" y="573817"/>
                  </a:lnTo>
                  <a:lnTo>
                    <a:pt x="3063661" y="583117"/>
                  </a:lnTo>
                  <a:lnTo>
                    <a:pt x="3062619" y="584235"/>
                  </a:lnTo>
                  <a:lnTo>
                    <a:pt x="3061529" y="586718"/>
                  </a:lnTo>
                  <a:lnTo>
                    <a:pt x="3059683" y="588530"/>
                  </a:lnTo>
                  <a:lnTo>
                    <a:pt x="3049118" y="596647"/>
                  </a:lnTo>
                  <a:lnTo>
                    <a:pt x="3045842" y="597400"/>
                  </a:lnTo>
                  <a:lnTo>
                    <a:pt x="3040623" y="601196"/>
                  </a:lnTo>
                  <a:lnTo>
                    <a:pt x="3035255" y="603475"/>
                  </a:lnTo>
                  <a:lnTo>
                    <a:pt x="3030343" y="606156"/>
                  </a:lnTo>
                  <a:lnTo>
                    <a:pt x="3024304" y="608949"/>
                  </a:lnTo>
                  <a:lnTo>
                    <a:pt x="3015094" y="612196"/>
                  </a:lnTo>
                  <a:lnTo>
                    <a:pt x="3012080" y="614039"/>
                  </a:lnTo>
                  <a:lnTo>
                    <a:pt x="3007216" y="618398"/>
                  </a:lnTo>
                  <a:lnTo>
                    <a:pt x="2995488" y="623693"/>
                  </a:lnTo>
                  <a:lnTo>
                    <a:pt x="2989681" y="624988"/>
                  </a:lnTo>
                  <a:lnTo>
                    <a:pt x="2981995" y="629699"/>
                  </a:lnTo>
                  <a:lnTo>
                    <a:pt x="2981229" y="630807"/>
                  </a:lnTo>
                  <a:lnTo>
                    <a:pt x="2980586" y="632531"/>
                  </a:lnTo>
                  <a:lnTo>
                    <a:pt x="2981863" y="635552"/>
                  </a:lnTo>
                  <a:lnTo>
                    <a:pt x="2983733" y="636217"/>
                  </a:lnTo>
                  <a:lnTo>
                    <a:pt x="2986839" y="636630"/>
                  </a:lnTo>
                  <a:lnTo>
                    <a:pt x="2998273" y="639630"/>
                  </a:lnTo>
                  <a:lnTo>
                    <a:pt x="3008952" y="638797"/>
                  </a:lnTo>
                  <a:lnTo>
                    <a:pt x="3018410" y="638810"/>
                  </a:lnTo>
                  <a:lnTo>
                    <a:pt x="3022121" y="638514"/>
                  </a:lnTo>
                  <a:lnTo>
                    <a:pt x="3024407" y="638606"/>
                  </a:lnTo>
                  <a:lnTo>
                    <a:pt x="3025138" y="640251"/>
                  </a:lnTo>
                  <a:lnTo>
                    <a:pt x="3025046" y="643266"/>
                  </a:lnTo>
                  <a:lnTo>
                    <a:pt x="3023665" y="646003"/>
                  </a:lnTo>
                  <a:lnTo>
                    <a:pt x="3022531" y="654091"/>
                  </a:lnTo>
                  <a:lnTo>
                    <a:pt x="3021250" y="657665"/>
                  </a:lnTo>
                  <a:lnTo>
                    <a:pt x="3022240" y="661180"/>
                  </a:lnTo>
                  <a:lnTo>
                    <a:pt x="3024555" y="661791"/>
                  </a:lnTo>
                  <a:lnTo>
                    <a:pt x="3026871" y="660206"/>
                  </a:lnTo>
                  <a:lnTo>
                    <a:pt x="3030527" y="659963"/>
                  </a:lnTo>
                  <a:lnTo>
                    <a:pt x="3034303" y="660694"/>
                  </a:lnTo>
                  <a:lnTo>
                    <a:pt x="3037139" y="655069"/>
                  </a:lnTo>
                  <a:lnTo>
                    <a:pt x="3034775" y="654194"/>
                  </a:lnTo>
                  <a:lnTo>
                    <a:pt x="3032667" y="652213"/>
                  </a:lnTo>
                  <a:lnTo>
                    <a:pt x="3033922" y="650731"/>
                  </a:lnTo>
                  <a:lnTo>
                    <a:pt x="3040448" y="647965"/>
                  </a:lnTo>
                  <a:lnTo>
                    <a:pt x="3044520" y="647719"/>
                  </a:lnTo>
                  <a:lnTo>
                    <a:pt x="3048414" y="647938"/>
                  </a:lnTo>
                  <a:lnTo>
                    <a:pt x="3044190" y="651444"/>
                  </a:lnTo>
                  <a:lnTo>
                    <a:pt x="3042480" y="652161"/>
                  </a:lnTo>
                  <a:lnTo>
                    <a:pt x="3041157" y="652353"/>
                  </a:lnTo>
                  <a:lnTo>
                    <a:pt x="3039384" y="652988"/>
                  </a:lnTo>
                  <a:lnTo>
                    <a:pt x="3043175" y="655004"/>
                  </a:lnTo>
                  <a:lnTo>
                    <a:pt x="3047218" y="656583"/>
                  </a:lnTo>
                  <a:lnTo>
                    <a:pt x="3053077" y="657238"/>
                  </a:lnTo>
                  <a:lnTo>
                    <a:pt x="3051733" y="658438"/>
                  </a:lnTo>
                  <a:lnTo>
                    <a:pt x="3047828" y="659474"/>
                  </a:lnTo>
                  <a:lnTo>
                    <a:pt x="3044296" y="663861"/>
                  </a:lnTo>
                  <a:lnTo>
                    <a:pt x="3038677" y="665947"/>
                  </a:lnTo>
                  <a:lnTo>
                    <a:pt x="3036129" y="667395"/>
                  </a:lnTo>
                  <a:lnTo>
                    <a:pt x="3037020" y="668308"/>
                  </a:lnTo>
                  <a:lnTo>
                    <a:pt x="3039082" y="668507"/>
                  </a:lnTo>
                  <a:lnTo>
                    <a:pt x="3050408" y="667917"/>
                  </a:lnTo>
                  <a:lnTo>
                    <a:pt x="3056275" y="666721"/>
                  </a:lnTo>
                  <a:lnTo>
                    <a:pt x="3064633" y="663327"/>
                  </a:lnTo>
                  <a:lnTo>
                    <a:pt x="3068114" y="658273"/>
                  </a:lnTo>
                  <a:lnTo>
                    <a:pt x="3071282" y="656881"/>
                  </a:lnTo>
                  <a:lnTo>
                    <a:pt x="3072232" y="656875"/>
                  </a:lnTo>
                  <a:lnTo>
                    <a:pt x="3073344" y="657226"/>
                  </a:lnTo>
                  <a:lnTo>
                    <a:pt x="3073371" y="660774"/>
                  </a:lnTo>
                  <a:lnTo>
                    <a:pt x="3068891" y="664770"/>
                  </a:lnTo>
                  <a:lnTo>
                    <a:pt x="3065717" y="667029"/>
                  </a:lnTo>
                  <a:lnTo>
                    <a:pt x="3064544" y="668919"/>
                  </a:lnTo>
                  <a:lnTo>
                    <a:pt x="3066495" y="668950"/>
                  </a:lnTo>
                  <a:lnTo>
                    <a:pt x="3070097" y="668561"/>
                  </a:lnTo>
                  <a:lnTo>
                    <a:pt x="3071762" y="667648"/>
                  </a:lnTo>
                  <a:lnTo>
                    <a:pt x="3075902" y="662819"/>
                  </a:lnTo>
                  <a:lnTo>
                    <a:pt x="3076970" y="659366"/>
                  </a:lnTo>
                  <a:lnTo>
                    <a:pt x="3077586" y="654557"/>
                  </a:lnTo>
                  <a:lnTo>
                    <a:pt x="3077116" y="651686"/>
                  </a:lnTo>
                  <a:lnTo>
                    <a:pt x="3077427" y="649613"/>
                  </a:lnTo>
                  <a:lnTo>
                    <a:pt x="3075805" y="647522"/>
                  </a:lnTo>
                  <a:lnTo>
                    <a:pt x="3076868" y="646923"/>
                  </a:lnTo>
                  <a:lnTo>
                    <a:pt x="3088181" y="649747"/>
                  </a:lnTo>
                  <a:lnTo>
                    <a:pt x="3094112" y="650434"/>
                  </a:lnTo>
                  <a:lnTo>
                    <a:pt x="3104826" y="648108"/>
                  </a:lnTo>
                  <a:lnTo>
                    <a:pt x="3107260" y="648680"/>
                  </a:lnTo>
                  <a:lnTo>
                    <a:pt x="3108998" y="650092"/>
                  </a:lnTo>
                  <a:lnTo>
                    <a:pt x="3117849" y="654341"/>
                  </a:lnTo>
                  <a:lnTo>
                    <a:pt x="3119590" y="655738"/>
                  </a:lnTo>
                  <a:lnTo>
                    <a:pt x="3122502" y="660945"/>
                  </a:lnTo>
                  <a:lnTo>
                    <a:pt x="3131912" y="666918"/>
                  </a:lnTo>
                  <a:lnTo>
                    <a:pt x="3140701" y="669733"/>
                  </a:lnTo>
                  <a:lnTo>
                    <a:pt x="3140960" y="670848"/>
                  </a:lnTo>
                  <a:lnTo>
                    <a:pt x="3146560" y="674157"/>
                  </a:lnTo>
                  <a:lnTo>
                    <a:pt x="3150873" y="675310"/>
                  </a:lnTo>
                  <a:lnTo>
                    <a:pt x="3151655" y="678316"/>
                  </a:lnTo>
                  <a:lnTo>
                    <a:pt x="3149607" y="680712"/>
                  </a:lnTo>
                  <a:lnTo>
                    <a:pt x="3145554" y="682978"/>
                  </a:lnTo>
                  <a:lnTo>
                    <a:pt x="3137431" y="680872"/>
                  </a:lnTo>
                  <a:lnTo>
                    <a:pt x="3136114" y="680971"/>
                  </a:lnTo>
                  <a:lnTo>
                    <a:pt x="3137077" y="682299"/>
                  </a:lnTo>
                  <a:lnTo>
                    <a:pt x="3142944" y="686231"/>
                  </a:lnTo>
                  <a:lnTo>
                    <a:pt x="3147615" y="687818"/>
                  </a:lnTo>
                  <a:lnTo>
                    <a:pt x="3147893" y="693001"/>
                  </a:lnTo>
                  <a:lnTo>
                    <a:pt x="3147316" y="695831"/>
                  </a:lnTo>
                  <a:lnTo>
                    <a:pt x="3144204" y="698994"/>
                  </a:lnTo>
                  <a:lnTo>
                    <a:pt x="3145238" y="700854"/>
                  </a:lnTo>
                  <a:lnTo>
                    <a:pt x="3149655" y="703541"/>
                  </a:lnTo>
                  <a:lnTo>
                    <a:pt x="3151850" y="704559"/>
                  </a:lnTo>
                  <a:lnTo>
                    <a:pt x="3153954" y="706101"/>
                  </a:lnTo>
                  <a:lnTo>
                    <a:pt x="3151199" y="709453"/>
                  </a:lnTo>
                  <a:lnTo>
                    <a:pt x="3150684" y="713227"/>
                  </a:lnTo>
                  <a:lnTo>
                    <a:pt x="3147685" y="714884"/>
                  </a:lnTo>
                  <a:lnTo>
                    <a:pt x="3144121" y="718557"/>
                  </a:lnTo>
                  <a:lnTo>
                    <a:pt x="3138683" y="721537"/>
                  </a:lnTo>
                  <a:lnTo>
                    <a:pt x="3136084" y="727223"/>
                  </a:lnTo>
                  <a:lnTo>
                    <a:pt x="3131914" y="732249"/>
                  </a:lnTo>
                  <a:lnTo>
                    <a:pt x="3131445" y="737250"/>
                  </a:lnTo>
                  <a:lnTo>
                    <a:pt x="3130751" y="739034"/>
                  </a:lnTo>
                  <a:lnTo>
                    <a:pt x="3127305" y="744190"/>
                  </a:lnTo>
                  <a:lnTo>
                    <a:pt x="3126075" y="751214"/>
                  </a:lnTo>
                  <a:lnTo>
                    <a:pt x="3127707" y="762689"/>
                  </a:lnTo>
                  <a:lnTo>
                    <a:pt x="3128498" y="763354"/>
                  </a:lnTo>
                  <a:lnTo>
                    <a:pt x="3130169" y="764024"/>
                  </a:lnTo>
                  <a:lnTo>
                    <a:pt x="3129858" y="764818"/>
                  </a:lnTo>
                  <a:lnTo>
                    <a:pt x="3129065" y="765381"/>
                  </a:lnTo>
                  <a:lnTo>
                    <a:pt x="3125697" y="768748"/>
                  </a:lnTo>
                  <a:lnTo>
                    <a:pt x="3125748" y="771122"/>
                  </a:lnTo>
                  <a:lnTo>
                    <a:pt x="3127041" y="772888"/>
                  </a:lnTo>
                  <a:lnTo>
                    <a:pt x="3127203" y="777462"/>
                  </a:lnTo>
                  <a:lnTo>
                    <a:pt x="3124822" y="784776"/>
                  </a:lnTo>
                  <a:lnTo>
                    <a:pt x="3123940" y="785928"/>
                  </a:lnTo>
                  <a:lnTo>
                    <a:pt x="3122979" y="787833"/>
                  </a:lnTo>
                  <a:lnTo>
                    <a:pt x="3122545" y="789537"/>
                  </a:lnTo>
                  <a:lnTo>
                    <a:pt x="3121908" y="790620"/>
                  </a:lnTo>
                  <a:lnTo>
                    <a:pt x="3121450" y="792446"/>
                  </a:lnTo>
                  <a:lnTo>
                    <a:pt x="3122132" y="794079"/>
                  </a:lnTo>
                  <a:lnTo>
                    <a:pt x="3123366" y="794928"/>
                  </a:lnTo>
                  <a:lnTo>
                    <a:pt x="3119107" y="800213"/>
                  </a:lnTo>
                  <a:lnTo>
                    <a:pt x="3117626" y="807099"/>
                  </a:lnTo>
                  <a:lnTo>
                    <a:pt x="3116041" y="809890"/>
                  </a:lnTo>
                  <a:lnTo>
                    <a:pt x="3112868" y="812623"/>
                  </a:lnTo>
                  <a:lnTo>
                    <a:pt x="3106299" y="816580"/>
                  </a:lnTo>
                  <a:lnTo>
                    <a:pt x="3103965" y="819086"/>
                  </a:lnTo>
                  <a:lnTo>
                    <a:pt x="3099661" y="822253"/>
                  </a:lnTo>
                  <a:lnTo>
                    <a:pt x="3095575" y="824683"/>
                  </a:lnTo>
                  <a:lnTo>
                    <a:pt x="3089892" y="831660"/>
                  </a:lnTo>
                  <a:lnTo>
                    <a:pt x="3085315" y="838612"/>
                  </a:lnTo>
                  <a:lnTo>
                    <a:pt x="3073859" y="847623"/>
                  </a:lnTo>
                  <a:lnTo>
                    <a:pt x="3072281" y="849861"/>
                  </a:lnTo>
                  <a:lnTo>
                    <a:pt x="3071474" y="852248"/>
                  </a:lnTo>
                  <a:lnTo>
                    <a:pt x="3068470" y="856249"/>
                  </a:lnTo>
                  <a:lnTo>
                    <a:pt x="3066953" y="861821"/>
                  </a:lnTo>
                  <a:lnTo>
                    <a:pt x="3063451" y="864045"/>
                  </a:lnTo>
                  <a:lnTo>
                    <a:pt x="3060582" y="869909"/>
                  </a:lnTo>
                  <a:lnTo>
                    <a:pt x="3051263" y="878813"/>
                  </a:lnTo>
                  <a:lnTo>
                    <a:pt x="3048951" y="881857"/>
                  </a:lnTo>
                  <a:lnTo>
                    <a:pt x="3041759" y="886786"/>
                  </a:lnTo>
                  <a:lnTo>
                    <a:pt x="3034071" y="893598"/>
                  </a:lnTo>
                  <a:lnTo>
                    <a:pt x="3024579" y="899743"/>
                  </a:lnTo>
                  <a:lnTo>
                    <a:pt x="3022747" y="902260"/>
                  </a:lnTo>
                  <a:lnTo>
                    <a:pt x="3019069" y="905075"/>
                  </a:lnTo>
                  <a:lnTo>
                    <a:pt x="3015099" y="909387"/>
                  </a:lnTo>
                  <a:lnTo>
                    <a:pt x="3009316" y="913680"/>
                  </a:lnTo>
                  <a:lnTo>
                    <a:pt x="3008142" y="916575"/>
                  </a:lnTo>
                  <a:lnTo>
                    <a:pt x="3006307" y="918590"/>
                  </a:lnTo>
                  <a:lnTo>
                    <a:pt x="3002016" y="919951"/>
                  </a:lnTo>
                  <a:lnTo>
                    <a:pt x="2998910" y="921784"/>
                  </a:lnTo>
                  <a:lnTo>
                    <a:pt x="2989476" y="932894"/>
                  </a:lnTo>
                  <a:lnTo>
                    <a:pt x="2988256" y="934902"/>
                  </a:lnTo>
                  <a:lnTo>
                    <a:pt x="2988099" y="936665"/>
                  </a:lnTo>
                  <a:lnTo>
                    <a:pt x="2981930" y="940821"/>
                  </a:lnTo>
                  <a:lnTo>
                    <a:pt x="2978363" y="945212"/>
                  </a:lnTo>
                  <a:lnTo>
                    <a:pt x="2972447" y="947952"/>
                  </a:lnTo>
                  <a:lnTo>
                    <a:pt x="2966224" y="951710"/>
                  </a:lnTo>
                  <a:lnTo>
                    <a:pt x="2951431" y="958575"/>
                  </a:lnTo>
                  <a:lnTo>
                    <a:pt x="2947396" y="961192"/>
                  </a:lnTo>
                  <a:lnTo>
                    <a:pt x="2939076" y="964440"/>
                  </a:lnTo>
                  <a:lnTo>
                    <a:pt x="2935687" y="964487"/>
                  </a:lnTo>
                  <a:lnTo>
                    <a:pt x="2928578" y="966265"/>
                  </a:lnTo>
                  <a:lnTo>
                    <a:pt x="2923894" y="968114"/>
                  </a:lnTo>
                  <a:lnTo>
                    <a:pt x="2921114" y="967400"/>
                  </a:lnTo>
                  <a:lnTo>
                    <a:pt x="2919379" y="965045"/>
                  </a:lnTo>
                  <a:lnTo>
                    <a:pt x="2917371" y="965121"/>
                  </a:lnTo>
                  <a:lnTo>
                    <a:pt x="2915703" y="965439"/>
                  </a:lnTo>
                  <a:lnTo>
                    <a:pt x="2911431" y="963171"/>
                  </a:lnTo>
                  <a:lnTo>
                    <a:pt x="2907769" y="963289"/>
                  </a:lnTo>
                  <a:lnTo>
                    <a:pt x="2905141" y="962233"/>
                  </a:lnTo>
                  <a:lnTo>
                    <a:pt x="2900235" y="962965"/>
                  </a:lnTo>
                  <a:lnTo>
                    <a:pt x="2901079" y="953144"/>
                  </a:lnTo>
                  <a:lnTo>
                    <a:pt x="2900394" y="951076"/>
                  </a:lnTo>
                  <a:lnTo>
                    <a:pt x="2898284" y="952968"/>
                  </a:lnTo>
                  <a:lnTo>
                    <a:pt x="2892632" y="956453"/>
                  </a:lnTo>
                  <a:lnTo>
                    <a:pt x="2890382" y="957103"/>
                  </a:lnTo>
                  <a:lnTo>
                    <a:pt x="2888153" y="957110"/>
                  </a:lnTo>
                  <a:lnTo>
                    <a:pt x="2889030" y="955021"/>
                  </a:lnTo>
                  <a:lnTo>
                    <a:pt x="2892201" y="952002"/>
                  </a:lnTo>
                  <a:lnTo>
                    <a:pt x="2891184" y="951559"/>
                  </a:lnTo>
                  <a:lnTo>
                    <a:pt x="2890153" y="951396"/>
                  </a:lnTo>
                  <a:lnTo>
                    <a:pt x="2886167" y="952686"/>
                  </a:lnTo>
                  <a:lnTo>
                    <a:pt x="2884159" y="954140"/>
                  </a:lnTo>
                  <a:lnTo>
                    <a:pt x="2878476" y="959838"/>
                  </a:lnTo>
                  <a:lnTo>
                    <a:pt x="2875073" y="964650"/>
                  </a:lnTo>
                  <a:lnTo>
                    <a:pt x="2872288" y="966037"/>
                  </a:lnTo>
                  <a:lnTo>
                    <a:pt x="2870984" y="968102"/>
                  </a:lnTo>
                  <a:lnTo>
                    <a:pt x="2868580" y="970074"/>
                  </a:lnTo>
                  <a:lnTo>
                    <a:pt x="2864891" y="969545"/>
                  </a:lnTo>
                  <a:lnTo>
                    <a:pt x="2862705" y="969856"/>
                  </a:lnTo>
                  <a:lnTo>
                    <a:pt x="2857467" y="968768"/>
                  </a:lnTo>
                  <a:lnTo>
                    <a:pt x="2856174" y="969235"/>
                  </a:lnTo>
                  <a:lnTo>
                    <a:pt x="2859623" y="972923"/>
                  </a:lnTo>
                  <a:lnTo>
                    <a:pt x="2856741" y="97837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g1221"/>
            <p:cNvSpPr/>
            <p:nvPr/>
          </p:nvSpPr>
          <p:spPr>
            <a:xfrm>
              <a:off x="9500356" y="1284740"/>
              <a:ext cx="35370" cy="3637"/>
            </a:xfrm>
            <a:custGeom>
              <a:avLst/>
              <a:pathLst>
                <a:path w="35370" h="3637">
                  <a:moveTo>
                    <a:pt x="35370" y="1616"/>
                  </a:moveTo>
                  <a:lnTo>
                    <a:pt x="32904" y="2952"/>
                  </a:lnTo>
                  <a:lnTo>
                    <a:pt x="29460" y="3637"/>
                  </a:lnTo>
                  <a:lnTo>
                    <a:pt x="25653" y="2509"/>
                  </a:lnTo>
                  <a:lnTo>
                    <a:pt x="16197" y="2590"/>
                  </a:lnTo>
                  <a:lnTo>
                    <a:pt x="0" y="1369"/>
                  </a:lnTo>
                  <a:lnTo>
                    <a:pt x="4636" y="602"/>
                  </a:lnTo>
                  <a:lnTo>
                    <a:pt x="30197" y="0"/>
                  </a:lnTo>
                  <a:lnTo>
                    <a:pt x="31992" y="106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g1222"/>
            <p:cNvSpPr/>
            <p:nvPr/>
          </p:nvSpPr>
          <p:spPr>
            <a:xfrm>
              <a:off x="9489527" y="1280577"/>
              <a:ext cx="19233" cy="3907"/>
            </a:xfrm>
            <a:custGeom>
              <a:avLst/>
              <a:pathLst>
                <a:path w="19233" h="3907">
                  <a:moveTo>
                    <a:pt x="6819" y="3698"/>
                  </a:moveTo>
                  <a:lnTo>
                    <a:pt x="3521" y="3907"/>
                  </a:lnTo>
                  <a:lnTo>
                    <a:pt x="0" y="3313"/>
                  </a:lnTo>
                  <a:lnTo>
                    <a:pt x="960" y="2083"/>
                  </a:lnTo>
                  <a:lnTo>
                    <a:pt x="9034" y="1863"/>
                  </a:lnTo>
                  <a:lnTo>
                    <a:pt x="11971" y="0"/>
                  </a:lnTo>
                  <a:lnTo>
                    <a:pt x="17044" y="104"/>
                  </a:lnTo>
                  <a:lnTo>
                    <a:pt x="18447" y="646"/>
                  </a:lnTo>
                  <a:lnTo>
                    <a:pt x="19233" y="1266"/>
                  </a:lnTo>
                  <a:lnTo>
                    <a:pt x="19214" y="2073"/>
                  </a:lnTo>
                  <a:lnTo>
                    <a:pt x="18113" y="2073"/>
                  </a:lnTo>
                  <a:lnTo>
                    <a:pt x="13293" y="2165"/>
                  </a:lnTo>
                  <a:lnTo>
                    <a:pt x="12402" y="2625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g1223"/>
            <p:cNvSpPr/>
            <p:nvPr/>
          </p:nvSpPr>
          <p:spPr>
            <a:xfrm>
              <a:off x="9303370" y="1250369"/>
              <a:ext cx="167339" cy="40797"/>
            </a:xfrm>
            <a:custGeom>
              <a:avLst/>
              <a:pathLst>
                <a:path w="167339" h="40797">
                  <a:moveTo>
                    <a:pt x="99417" y="4953"/>
                  </a:moveTo>
                  <a:lnTo>
                    <a:pt x="96724" y="7096"/>
                  </a:lnTo>
                  <a:lnTo>
                    <a:pt x="95577" y="9040"/>
                  </a:lnTo>
                  <a:lnTo>
                    <a:pt x="87343" y="15379"/>
                  </a:lnTo>
                  <a:lnTo>
                    <a:pt x="86361" y="16518"/>
                  </a:lnTo>
                  <a:lnTo>
                    <a:pt x="91197" y="15527"/>
                  </a:lnTo>
                  <a:lnTo>
                    <a:pt x="95628" y="13364"/>
                  </a:lnTo>
                  <a:lnTo>
                    <a:pt x="98313" y="11574"/>
                  </a:lnTo>
                  <a:lnTo>
                    <a:pt x="101230" y="10430"/>
                  </a:lnTo>
                  <a:lnTo>
                    <a:pt x="104693" y="10409"/>
                  </a:lnTo>
                  <a:lnTo>
                    <a:pt x="108104" y="10001"/>
                  </a:lnTo>
                  <a:lnTo>
                    <a:pt x="114578" y="8485"/>
                  </a:lnTo>
                  <a:lnTo>
                    <a:pt x="121195" y="7826"/>
                  </a:lnTo>
                  <a:lnTo>
                    <a:pt x="124730" y="7846"/>
                  </a:lnTo>
                  <a:lnTo>
                    <a:pt x="128182" y="8565"/>
                  </a:lnTo>
                  <a:lnTo>
                    <a:pt x="130346" y="10242"/>
                  </a:lnTo>
                  <a:lnTo>
                    <a:pt x="132753" y="11606"/>
                  </a:lnTo>
                  <a:lnTo>
                    <a:pt x="141405" y="12603"/>
                  </a:lnTo>
                  <a:lnTo>
                    <a:pt x="142649" y="12968"/>
                  </a:lnTo>
                  <a:lnTo>
                    <a:pt x="143415" y="14089"/>
                  </a:lnTo>
                  <a:lnTo>
                    <a:pt x="142727" y="15286"/>
                  </a:lnTo>
                  <a:lnTo>
                    <a:pt x="147733" y="16526"/>
                  </a:lnTo>
                  <a:lnTo>
                    <a:pt x="154582" y="15981"/>
                  </a:lnTo>
                  <a:lnTo>
                    <a:pt x="158274" y="16300"/>
                  </a:lnTo>
                  <a:lnTo>
                    <a:pt x="161904" y="16977"/>
                  </a:lnTo>
                  <a:lnTo>
                    <a:pt x="163523" y="18052"/>
                  </a:lnTo>
                  <a:lnTo>
                    <a:pt x="164945" y="19349"/>
                  </a:lnTo>
                  <a:lnTo>
                    <a:pt x="166440" y="21196"/>
                  </a:lnTo>
                  <a:lnTo>
                    <a:pt x="167339" y="23191"/>
                  </a:lnTo>
                  <a:lnTo>
                    <a:pt x="166508" y="25790"/>
                  </a:lnTo>
                  <a:lnTo>
                    <a:pt x="153244" y="29857"/>
                  </a:lnTo>
                  <a:lnTo>
                    <a:pt x="150734" y="30216"/>
                  </a:lnTo>
                  <a:lnTo>
                    <a:pt x="144589" y="29954"/>
                  </a:lnTo>
                  <a:lnTo>
                    <a:pt x="138455" y="30346"/>
                  </a:lnTo>
                  <a:lnTo>
                    <a:pt x="122480" y="32468"/>
                  </a:lnTo>
                  <a:lnTo>
                    <a:pt x="102688" y="32534"/>
                  </a:lnTo>
                  <a:lnTo>
                    <a:pt x="96983" y="34412"/>
                  </a:lnTo>
                  <a:lnTo>
                    <a:pt x="95261" y="34357"/>
                  </a:lnTo>
                  <a:lnTo>
                    <a:pt x="93569" y="34030"/>
                  </a:lnTo>
                  <a:lnTo>
                    <a:pt x="92023" y="33398"/>
                  </a:lnTo>
                  <a:lnTo>
                    <a:pt x="79955" y="33931"/>
                  </a:lnTo>
                  <a:lnTo>
                    <a:pt x="66467" y="34234"/>
                  </a:lnTo>
                  <a:lnTo>
                    <a:pt x="52974" y="34300"/>
                  </a:lnTo>
                  <a:lnTo>
                    <a:pt x="48437" y="35654"/>
                  </a:lnTo>
                  <a:lnTo>
                    <a:pt x="34655" y="38292"/>
                  </a:lnTo>
                  <a:lnTo>
                    <a:pt x="21972" y="40296"/>
                  </a:lnTo>
                  <a:lnTo>
                    <a:pt x="15417" y="40797"/>
                  </a:lnTo>
                  <a:lnTo>
                    <a:pt x="5891" y="40266"/>
                  </a:lnTo>
                  <a:lnTo>
                    <a:pt x="2890" y="39586"/>
                  </a:lnTo>
                  <a:lnTo>
                    <a:pt x="0" y="38552"/>
                  </a:lnTo>
                  <a:lnTo>
                    <a:pt x="4188" y="37285"/>
                  </a:lnTo>
                  <a:lnTo>
                    <a:pt x="7143" y="34670"/>
                  </a:lnTo>
                  <a:lnTo>
                    <a:pt x="10799" y="33152"/>
                  </a:lnTo>
                  <a:lnTo>
                    <a:pt x="20223" y="30239"/>
                  </a:lnTo>
                  <a:lnTo>
                    <a:pt x="21289" y="29093"/>
                  </a:lnTo>
                  <a:lnTo>
                    <a:pt x="23113" y="26604"/>
                  </a:lnTo>
                  <a:lnTo>
                    <a:pt x="24203" y="25678"/>
                  </a:lnTo>
                  <a:lnTo>
                    <a:pt x="25642" y="24799"/>
                  </a:lnTo>
                  <a:lnTo>
                    <a:pt x="26808" y="23747"/>
                  </a:lnTo>
                  <a:lnTo>
                    <a:pt x="26959" y="22154"/>
                  </a:lnTo>
                  <a:lnTo>
                    <a:pt x="27547" y="20836"/>
                  </a:lnTo>
                  <a:lnTo>
                    <a:pt x="31206" y="18791"/>
                  </a:lnTo>
                  <a:lnTo>
                    <a:pt x="33948" y="17835"/>
                  </a:lnTo>
                  <a:lnTo>
                    <a:pt x="36822" y="17569"/>
                  </a:lnTo>
                  <a:lnTo>
                    <a:pt x="43895" y="17951"/>
                  </a:lnTo>
                  <a:lnTo>
                    <a:pt x="46111" y="17816"/>
                  </a:lnTo>
                  <a:lnTo>
                    <a:pt x="44513" y="17153"/>
                  </a:lnTo>
                  <a:lnTo>
                    <a:pt x="43361" y="14796"/>
                  </a:lnTo>
                  <a:lnTo>
                    <a:pt x="43591" y="14020"/>
                  </a:lnTo>
                  <a:lnTo>
                    <a:pt x="44608" y="12521"/>
                  </a:lnTo>
                  <a:lnTo>
                    <a:pt x="46378" y="11790"/>
                  </a:lnTo>
                  <a:lnTo>
                    <a:pt x="48186" y="11327"/>
                  </a:lnTo>
                  <a:lnTo>
                    <a:pt x="49217" y="9311"/>
                  </a:lnTo>
                  <a:lnTo>
                    <a:pt x="48777" y="8565"/>
                  </a:lnTo>
                  <a:lnTo>
                    <a:pt x="51446" y="7635"/>
                  </a:lnTo>
                  <a:lnTo>
                    <a:pt x="52752" y="6321"/>
                  </a:lnTo>
                  <a:lnTo>
                    <a:pt x="55912" y="5542"/>
                  </a:lnTo>
                  <a:lnTo>
                    <a:pt x="62340" y="4939"/>
                  </a:lnTo>
                  <a:lnTo>
                    <a:pt x="62678" y="3331"/>
                  </a:lnTo>
                  <a:lnTo>
                    <a:pt x="63655" y="2287"/>
                  </a:lnTo>
                  <a:lnTo>
                    <a:pt x="65112" y="1984"/>
                  </a:lnTo>
                  <a:lnTo>
                    <a:pt x="68372" y="1691"/>
                  </a:lnTo>
                  <a:lnTo>
                    <a:pt x="70110" y="1740"/>
                  </a:lnTo>
                  <a:lnTo>
                    <a:pt x="72539" y="3359"/>
                  </a:lnTo>
                  <a:lnTo>
                    <a:pt x="75113" y="4684"/>
                  </a:lnTo>
                  <a:lnTo>
                    <a:pt x="78519" y="4993"/>
                  </a:lnTo>
                  <a:lnTo>
                    <a:pt x="81911" y="4895"/>
                  </a:lnTo>
                  <a:lnTo>
                    <a:pt x="79865" y="3332"/>
                  </a:lnTo>
                  <a:lnTo>
                    <a:pt x="79960" y="1652"/>
                  </a:lnTo>
                  <a:lnTo>
                    <a:pt x="81188" y="560"/>
                  </a:lnTo>
                  <a:lnTo>
                    <a:pt x="82772" y="86"/>
                  </a:lnTo>
                  <a:lnTo>
                    <a:pt x="86156" y="0"/>
                  </a:lnTo>
                  <a:lnTo>
                    <a:pt x="96794" y="1134"/>
                  </a:lnTo>
                  <a:lnTo>
                    <a:pt x="103751" y="2809"/>
                  </a:lnTo>
                  <a:lnTo>
                    <a:pt x="105308" y="3705"/>
                  </a:lnTo>
                  <a:lnTo>
                    <a:pt x="104050" y="4163"/>
                  </a:lnTo>
                  <a:lnTo>
                    <a:pt x="100933" y="447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g1224"/>
            <p:cNvSpPr/>
            <p:nvPr/>
          </p:nvSpPr>
          <p:spPr>
            <a:xfrm>
              <a:off x="8661279" y="1243978"/>
              <a:ext cx="42484" cy="4834"/>
            </a:xfrm>
            <a:custGeom>
              <a:avLst/>
              <a:pathLst>
                <a:path w="42484" h="4834">
                  <a:moveTo>
                    <a:pt x="5453" y="369"/>
                  </a:moveTo>
                  <a:lnTo>
                    <a:pt x="8870" y="1360"/>
                  </a:lnTo>
                  <a:lnTo>
                    <a:pt x="11490" y="588"/>
                  </a:lnTo>
                  <a:lnTo>
                    <a:pt x="36161" y="2973"/>
                  </a:lnTo>
                  <a:lnTo>
                    <a:pt x="41388" y="3869"/>
                  </a:lnTo>
                  <a:lnTo>
                    <a:pt x="42484" y="4491"/>
                  </a:lnTo>
                  <a:lnTo>
                    <a:pt x="20963" y="4834"/>
                  </a:lnTo>
                  <a:lnTo>
                    <a:pt x="16523" y="4726"/>
                  </a:lnTo>
                  <a:lnTo>
                    <a:pt x="16164" y="3316"/>
                  </a:lnTo>
                  <a:lnTo>
                    <a:pt x="11221" y="3288"/>
                  </a:lnTo>
                  <a:lnTo>
                    <a:pt x="2823" y="2368"/>
                  </a:lnTo>
                  <a:lnTo>
                    <a:pt x="561" y="1072"/>
                  </a:lnTo>
                  <a:lnTo>
                    <a:pt x="0" y="545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g1225"/>
            <p:cNvSpPr/>
            <p:nvPr/>
          </p:nvSpPr>
          <p:spPr>
            <a:xfrm>
              <a:off x="9320733" y="1242968"/>
              <a:ext cx="10635" cy="2747"/>
            </a:xfrm>
            <a:custGeom>
              <a:avLst/>
              <a:pathLst>
                <a:path w="10635" h="2747">
                  <a:moveTo>
                    <a:pt x="6093" y="2399"/>
                  </a:moveTo>
                  <a:lnTo>
                    <a:pt x="0" y="2747"/>
                  </a:lnTo>
                  <a:lnTo>
                    <a:pt x="742" y="817"/>
                  </a:lnTo>
                  <a:lnTo>
                    <a:pt x="1114" y="295"/>
                  </a:lnTo>
                  <a:lnTo>
                    <a:pt x="4226" y="0"/>
                  </a:lnTo>
                  <a:lnTo>
                    <a:pt x="6247" y="479"/>
                  </a:lnTo>
                  <a:lnTo>
                    <a:pt x="10635" y="85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g1226"/>
            <p:cNvSpPr/>
            <p:nvPr/>
          </p:nvSpPr>
          <p:spPr>
            <a:xfrm>
              <a:off x="9076307" y="1233261"/>
              <a:ext cx="75518" cy="10412"/>
            </a:xfrm>
            <a:custGeom>
              <a:avLst/>
              <a:pathLst>
                <a:path w="75518" h="10412">
                  <a:moveTo>
                    <a:pt x="44578" y="10144"/>
                  </a:moveTo>
                  <a:lnTo>
                    <a:pt x="37867" y="10412"/>
                  </a:lnTo>
                  <a:lnTo>
                    <a:pt x="29938" y="10159"/>
                  </a:lnTo>
                  <a:lnTo>
                    <a:pt x="16947" y="7232"/>
                  </a:lnTo>
                  <a:lnTo>
                    <a:pt x="8454" y="5990"/>
                  </a:lnTo>
                  <a:lnTo>
                    <a:pt x="1540" y="4072"/>
                  </a:lnTo>
                  <a:lnTo>
                    <a:pt x="0" y="1956"/>
                  </a:lnTo>
                  <a:lnTo>
                    <a:pt x="4393" y="596"/>
                  </a:lnTo>
                  <a:lnTo>
                    <a:pt x="9828" y="85"/>
                  </a:lnTo>
                  <a:lnTo>
                    <a:pt x="18836" y="0"/>
                  </a:lnTo>
                  <a:lnTo>
                    <a:pt x="30483" y="189"/>
                  </a:lnTo>
                  <a:lnTo>
                    <a:pt x="42071" y="1540"/>
                  </a:lnTo>
                  <a:lnTo>
                    <a:pt x="66631" y="3072"/>
                  </a:lnTo>
                  <a:lnTo>
                    <a:pt x="75518" y="4083"/>
                  </a:lnTo>
                  <a:lnTo>
                    <a:pt x="70002" y="6509"/>
                  </a:lnTo>
                  <a:lnTo>
                    <a:pt x="63882" y="7417"/>
                  </a:lnTo>
                  <a:lnTo>
                    <a:pt x="57610" y="8696"/>
                  </a:lnTo>
                  <a:lnTo>
                    <a:pt x="51287" y="961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g1227"/>
            <p:cNvSpPr/>
            <p:nvPr/>
          </p:nvSpPr>
          <p:spPr>
            <a:xfrm>
              <a:off x="7943898" y="1232102"/>
              <a:ext cx="37133" cy="4800"/>
            </a:xfrm>
            <a:custGeom>
              <a:avLst/>
              <a:pathLst>
                <a:path w="37133" h="4800">
                  <a:moveTo>
                    <a:pt x="36417" y="4145"/>
                  </a:moveTo>
                  <a:lnTo>
                    <a:pt x="37133" y="4484"/>
                  </a:lnTo>
                  <a:lnTo>
                    <a:pt x="37025" y="4800"/>
                  </a:lnTo>
                  <a:lnTo>
                    <a:pt x="27215" y="4483"/>
                  </a:lnTo>
                  <a:lnTo>
                    <a:pt x="10022" y="4692"/>
                  </a:lnTo>
                  <a:lnTo>
                    <a:pt x="0" y="3141"/>
                  </a:lnTo>
                  <a:lnTo>
                    <a:pt x="10535" y="1624"/>
                  </a:lnTo>
                  <a:lnTo>
                    <a:pt x="16148" y="1263"/>
                  </a:lnTo>
                  <a:lnTo>
                    <a:pt x="23348" y="0"/>
                  </a:lnTo>
                  <a:lnTo>
                    <a:pt x="32138" y="1260"/>
                  </a:lnTo>
                  <a:lnTo>
                    <a:pt x="31681" y="2318"/>
                  </a:lnTo>
                  <a:lnTo>
                    <a:pt x="31816" y="2845"/>
                  </a:lnTo>
                  <a:lnTo>
                    <a:pt x="34143" y="3369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g1228"/>
            <p:cNvSpPr/>
            <p:nvPr/>
          </p:nvSpPr>
          <p:spPr>
            <a:xfrm>
              <a:off x="8187846" y="1231421"/>
              <a:ext cx="27407" cy="5410"/>
            </a:xfrm>
            <a:custGeom>
              <a:avLst/>
              <a:pathLst>
                <a:path w="27407" h="5410">
                  <a:moveTo>
                    <a:pt x="21267" y="4505"/>
                  </a:moveTo>
                  <a:lnTo>
                    <a:pt x="11369" y="5410"/>
                  </a:lnTo>
                  <a:lnTo>
                    <a:pt x="7831" y="5136"/>
                  </a:lnTo>
                  <a:lnTo>
                    <a:pt x="6908" y="4713"/>
                  </a:lnTo>
                  <a:lnTo>
                    <a:pt x="5005" y="4274"/>
                  </a:lnTo>
                  <a:lnTo>
                    <a:pt x="0" y="3709"/>
                  </a:lnTo>
                  <a:lnTo>
                    <a:pt x="742" y="2114"/>
                  </a:lnTo>
                  <a:lnTo>
                    <a:pt x="2272" y="1794"/>
                  </a:lnTo>
                  <a:lnTo>
                    <a:pt x="17279" y="0"/>
                  </a:lnTo>
                  <a:lnTo>
                    <a:pt x="24384" y="999"/>
                  </a:lnTo>
                  <a:lnTo>
                    <a:pt x="27407" y="3442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g1229"/>
            <p:cNvSpPr/>
            <p:nvPr/>
          </p:nvSpPr>
          <p:spPr>
            <a:xfrm>
              <a:off x="9131588" y="1230056"/>
              <a:ext cx="193173" cy="38147"/>
            </a:xfrm>
            <a:custGeom>
              <a:avLst/>
              <a:pathLst>
                <a:path w="193173" h="38147">
                  <a:moveTo>
                    <a:pt x="127218" y="276"/>
                  </a:moveTo>
                  <a:lnTo>
                    <a:pt x="133549" y="2023"/>
                  </a:lnTo>
                  <a:lnTo>
                    <a:pt x="136704" y="4018"/>
                  </a:lnTo>
                  <a:lnTo>
                    <a:pt x="133636" y="4545"/>
                  </a:lnTo>
                  <a:lnTo>
                    <a:pt x="130905" y="5857"/>
                  </a:lnTo>
                  <a:lnTo>
                    <a:pt x="129579" y="7527"/>
                  </a:lnTo>
                  <a:lnTo>
                    <a:pt x="125904" y="8782"/>
                  </a:lnTo>
                  <a:lnTo>
                    <a:pt x="124919" y="10868"/>
                  </a:lnTo>
                  <a:lnTo>
                    <a:pt x="126587" y="11263"/>
                  </a:lnTo>
                  <a:lnTo>
                    <a:pt x="128600" y="10690"/>
                  </a:lnTo>
                  <a:lnTo>
                    <a:pt x="132640" y="8721"/>
                  </a:lnTo>
                  <a:lnTo>
                    <a:pt x="137997" y="7383"/>
                  </a:lnTo>
                  <a:lnTo>
                    <a:pt x="143763" y="8128"/>
                  </a:lnTo>
                  <a:lnTo>
                    <a:pt x="145971" y="7846"/>
                  </a:lnTo>
                  <a:lnTo>
                    <a:pt x="150003" y="5944"/>
                  </a:lnTo>
                  <a:lnTo>
                    <a:pt x="149253" y="4397"/>
                  </a:lnTo>
                  <a:lnTo>
                    <a:pt x="150910" y="3444"/>
                  </a:lnTo>
                  <a:lnTo>
                    <a:pt x="152696" y="3207"/>
                  </a:lnTo>
                  <a:lnTo>
                    <a:pt x="160141" y="3394"/>
                  </a:lnTo>
                  <a:lnTo>
                    <a:pt x="171997" y="4197"/>
                  </a:lnTo>
                  <a:lnTo>
                    <a:pt x="174091" y="5025"/>
                  </a:lnTo>
                  <a:lnTo>
                    <a:pt x="176919" y="5474"/>
                  </a:lnTo>
                  <a:lnTo>
                    <a:pt x="178662" y="6271"/>
                  </a:lnTo>
                  <a:lnTo>
                    <a:pt x="183925" y="6862"/>
                  </a:lnTo>
                  <a:lnTo>
                    <a:pt x="186461" y="7462"/>
                  </a:lnTo>
                  <a:lnTo>
                    <a:pt x="190004" y="8823"/>
                  </a:lnTo>
                  <a:lnTo>
                    <a:pt x="193173" y="10809"/>
                  </a:lnTo>
                  <a:lnTo>
                    <a:pt x="189154" y="11880"/>
                  </a:lnTo>
                  <a:lnTo>
                    <a:pt x="187039" y="13798"/>
                  </a:lnTo>
                  <a:lnTo>
                    <a:pt x="186105" y="14236"/>
                  </a:lnTo>
                  <a:lnTo>
                    <a:pt x="185447" y="14921"/>
                  </a:lnTo>
                  <a:lnTo>
                    <a:pt x="185155" y="16595"/>
                  </a:lnTo>
                  <a:lnTo>
                    <a:pt x="184540" y="18047"/>
                  </a:lnTo>
                  <a:lnTo>
                    <a:pt x="183776" y="18692"/>
                  </a:lnTo>
                  <a:lnTo>
                    <a:pt x="183363" y="19475"/>
                  </a:lnTo>
                  <a:lnTo>
                    <a:pt x="183787" y="21641"/>
                  </a:lnTo>
                  <a:lnTo>
                    <a:pt x="182656" y="23348"/>
                  </a:lnTo>
                  <a:lnTo>
                    <a:pt x="178694" y="24641"/>
                  </a:lnTo>
                  <a:lnTo>
                    <a:pt x="174563" y="24690"/>
                  </a:lnTo>
                  <a:lnTo>
                    <a:pt x="168464" y="23819"/>
                  </a:lnTo>
                  <a:lnTo>
                    <a:pt x="166732" y="23844"/>
                  </a:lnTo>
                  <a:lnTo>
                    <a:pt x="165002" y="24186"/>
                  </a:lnTo>
                  <a:lnTo>
                    <a:pt x="172617" y="26005"/>
                  </a:lnTo>
                  <a:lnTo>
                    <a:pt x="178141" y="28686"/>
                  </a:lnTo>
                  <a:lnTo>
                    <a:pt x="184594" y="29308"/>
                  </a:lnTo>
                  <a:lnTo>
                    <a:pt x="186359" y="29634"/>
                  </a:lnTo>
                  <a:lnTo>
                    <a:pt x="188707" y="32106"/>
                  </a:lnTo>
                  <a:lnTo>
                    <a:pt x="189527" y="33349"/>
                  </a:lnTo>
                  <a:lnTo>
                    <a:pt x="178792" y="36353"/>
                  </a:lnTo>
                  <a:lnTo>
                    <a:pt x="175993" y="36864"/>
                  </a:lnTo>
                  <a:lnTo>
                    <a:pt x="158860" y="37305"/>
                  </a:lnTo>
                  <a:lnTo>
                    <a:pt x="147574" y="38147"/>
                  </a:lnTo>
                  <a:lnTo>
                    <a:pt x="144020" y="37947"/>
                  </a:lnTo>
                  <a:lnTo>
                    <a:pt x="137711" y="37230"/>
                  </a:lnTo>
                  <a:lnTo>
                    <a:pt x="133592" y="37528"/>
                  </a:lnTo>
                  <a:lnTo>
                    <a:pt x="127607" y="37054"/>
                  </a:lnTo>
                  <a:lnTo>
                    <a:pt x="123929" y="37076"/>
                  </a:lnTo>
                  <a:lnTo>
                    <a:pt x="115436" y="35930"/>
                  </a:lnTo>
                  <a:lnTo>
                    <a:pt x="106725" y="34109"/>
                  </a:lnTo>
                  <a:lnTo>
                    <a:pt x="105019" y="33283"/>
                  </a:lnTo>
                  <a:lnTo>
                    <a:pt x="103268" y="32699"/>
                  </a:lnTo>
                  <a:lnTo>
                    <a:pt x="92827" y="32199"/>
                  </a:lnTo>
                  <a:lnTo>
                    <a:pt x="90544" y="31845"/>
                  </a:lnTo>
                  <a:lnTo>
                    <a:pt x="75321" y="32244"/>
                  </a:lnTo>
                  <a:lnTo>
                    <a:pt x="72733" y="31951"/>
                  </a:lnTo>
                  <a:lnTo>
                    <a:pt x="67986" y="29572"/>
                  </a:lnTo>
                  <a:lnTo>
                    <a:pt x="65385" y="29539"/>
                  </a:lnTo>
                  <a:lnTo>
                    <a:pt x="56992" y="30912"/>
                  </a:lnTo>
                  <a:lnTo>
                    <a:pt x="53875" y="30827"/>
                  </a:lnTo>
                  <a:lnTo>
                    <a:pt x="47536" y="29889"/>
                  </a:lnTo>
                  <a:lnTo>
                    <a:pt x="43704" y="28760"/>
                  </a:lnTo>
                  <a:lnTo>
                    <a:pt x="43132" y="28390"/>
                  </a:lnTo>
                  <a:lnTo>
                    <a:pt x="42802" y="26967"/>
                  </a:lnTo>
                  <a:lnTo>
                    <a:pt x="39000" y="26242"/>
                  </a:lnTo>
                  <a:lnTo>
                    <a:pt x="34348" y="23785"/>
                  </a:lnTo>
                  <a:lnTo>
                    <a:pt x="31722" y="21165"/>
                  </a:lnTo>
                  <a:lnTo>
                    <a:pt x="19006" y="19809"/>
                  </a:lnTo>
                  <a:lnTo>
                    <a:pt x="11272" y="19496"/>
                  </a:lnTo>
                  <a:lnTo>
                    <a:pt x="5567" y="19616"/>
                  </a:lnTo>
                  <a:lnTo>
                    <a:pt x="0" y="18596"/>
                  </a:lnTo>
                  <a:lnTo>
                    <a:pt x="9226" y="14830"/>
                  </a:lnTo>
                  <a:lnTo>
                    <a:pt x="21456" y="12893"/>
                  </a:lnTo>
                  <a:lnTo>
                    <a:pt x="26732" y="11392"/>
                  </a:lnTo>
                  <a:lnTo>
                    <a:pt x="32782" y="9354"/>
                  </a:lnTo>
                  <a:lnTo>
                    <a:pt x="35273" y="6254"/>
                  </a:lnTo>
                  <a:lnTo>
                    <a:pt x="45558" y="4339"/>
                  </a:lnTo>
                  <a:lnTo>
                    <a:pt x="48200" y="3687"/>
                  </a:lnTo>
                  <a:lnTo>
                    <a:pt x="51840" y="2183"/>
                  </a:lnTo>
                  <a:lnTo>
                    <a:pt x="52960" y="1973"/>
                  </a:lnTo>
                  <a:lnTo>
                    <a:pt x="61086" y="3806"/>
                  </a:lnTo>
                  <a:lnTo>
                    <a:pt x="62651" y="3485"/>
                  </a:lnTo>
                  <a:lnTo>
                    <a:pt x="64108" y="2637"/>
                  </a:lnTo>
                  <a:lnTo>
                    <a:pt x="67060" y="1731"/>
                  </a:lnTo>
                  <a:lnTo>
                    <a:pt x="77016" y="1609"/>
                  </a:lnTo>
                  <a:lnTo>
                    <a:pt x="85435" y="1973"/>
                  </a:lnTo>
                  <a:lnTo>
                    <a:pt x="88609" y="1608"/>
                  </a:lnTo>
                  <a:lnTo>
                    <a:pt x="92457" y="1766"/>
                  </a:lnTo>
                  <a:lnTo>
                    <a:pt x="111909" y="420"/>
                  </a:lnTo>
                  <a:lnTo>
                    <a:pt x="124795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g1230"/>
            <p:cNvSpPr/>
            <p:nvPr/>
          </p:nvSpPr>
          <p:spPr>
            <a:xfrm>
              <a:off x="7929104" y="1228344"/>
              <a:ext cx="21087" cy="4683"/>
            </a:xfrm>
            <a:custGeom>
              <a:avLst/>
              <a:pathLst>
                <a:path w="21087" h="4683">
                  <a:moveTo>
                    <a:pt x="13698" y="4308"/>
                  </a:moveTo>
                  <a:lnTo>
                    <a:pt x="11463" y="4683"/>
                  </a:lnTo>
                  <a:lnTo>
                    <a:pt x="890" y="2600"/>
                  </a:lnTo>
                  <a:lnTo>
                    <a:pt x="0" y="1969"/>
                  </a:lnTo>
                  <a:lnTo>
                    <a:pt x="9054" y="0"/>
                  </a:lnTo>
                  <a:lnTo>
                    <a:pt x="19203" y="296"/>
                  </a:lnTo>
                  <a:lnTo>
                    <a:pt x="20833" y="1232"/>
                  </a:lnTo>
                  <a:lnTo>
                    <a:pt x="21087" y="1598"/>
                  </a:lnTo>
                  <a:lnTo>
                    <a:pt x="14264" y="3336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g1231"/>
            <p:cNvSpPr/>
            <p:nvPr/>
          </p:nvSpPr>
          <p:spPr>
            <a:xfrm>
              <a:off x="8078980" y="1225714"/>
              <a:ext cx="13816" cy="2724"/>
            </a:xfrm>
            <a:custGeom>
              <a:avLst/>
              <a:pathLst>
                <a:path w="13816" h="2724">
                  <a:moveTo>
                    <a:pt x="13816" y="1424"/>
                  </a:moveTo>
                  <a:lnTo>
                    <a:pt x="5953" y="2724"/>
                  </a:lnTo>
                  <a:lnTo>
                    <a:pt x="1899" y="2680"/>
                  </a:lnTo>
                  <a:lnTo>
                    <a:pt x="0" y="1905"/>
                  </a:lnTo>
                  <a:lnTo>
                    <a:pt x="3092" y="824"/>
                  </a:lnTo>
                  <a:lnTo>
                    <a:pt x="7194" y="0"/>
                  </a:lnTo>
                  <a:lnTo>
                    <a:pt x="10322" y="212"/>
                  </a:lnTo>
                  <a:lnTo>
                    <a:pt x="12575" y="639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g1232"/>
            <p:cNvSpPr/>
            <p:nvPr/>
          </p:nvSpPr>
          <p:spPr>
            <a:xfrm>
              <a:off x="8099549" y="1224587"/>
              <a:ext cx="38649" cy="8143"/>
            </a:xfrm>
            <a:custGeom>
              <a:avLst/>
              <a:pathLst>
                <a:path w="38649" h="8143">
                  <a:moveTo>
                    <a:pt x="37435" y="421"/>
                  </a:moveTo>
                  <a:lnTo>
                    <a:pt x="38649" y="1358"/>
                  </a:lnTo>
                  <a:lnTo>
                    <a:pt x="38547" y="4759"/>
                  </a:lnTo>
                  <a:lnTo>
                    <a:pt x="37270" y="6266"/>
                  </a:lnTo>
                  <a:lnTo>
                    <a:pt x="37475" y="7502"/>
                  </a:lnTo>
                  <a:lnTo>
                    <a:pt x="34898" y="8143"/>
                  </a:lnTo>
                  <a:lnTo>
                    <a:pt x="13169" y="8005"/>
                  </a:lnTo>
                  <a:lnTo>
                    <a:pt x="2420" y="7710"/>
                  </a:lnTo>
                  <a:lnTo>
                    <a:pt x="0" y="7224"/>
                  </a:lnTo>
                  <a:lnTo>
                    <a:pt x="6031" y="5606"/>
                  </a:lnTo>
                  <a:lnTo>
                    <a:pt x="7963" y="4483"/>
                  </a:lnTo>
                  <a:lnTo>
                    <a:pt x="7345" y="1273"/>
                  </a:lnTo>
                  <a:lnTo>
                    <a:pt x="8301" y="686"/>
                  </a:lnTo>
                  <a:lnTo>
                    <a:pt x="25728" y="990"/>
                  </a:lnTo>
                  <a:lnTo>
                    <a:pt x="27169" y="79"/>
                  </a:lnTo>
                  <a:lnTo>
                    <a:pt x="33727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g1233"/>
            <p:cNvSpPr/>
            <p:nvPr/>
          </p:nvSpPr>
          <p:spPr>
            <a:xfrm>
              <a:off x="8002536" y="1223303"/>
              <a:ext cx="45272" cy="6615"/>
            </a:xfrm>
            <a:custGeom>
              <a:avLst/>
              <a:pathLst>
                <a:path w="45272" h="6615">
                  <a:moveTo>
                    <a:pt x="36145" y="6285"/>
                  </a:moveTo>
                  <a:lnTo>
                    <a:pt x="17767" y="6615"/>
                  </a:lnTo>
                  <a:lnTo>
                    <a:pt x="11676" y="6460"/>
                  </a:lnTo>
                  <a:lnTo>
                    <a:pt x="10878" y="6120"/>
                  </a:lnTo>
                  <a:lnTo>
                    <a:pt x="9315" y="5824"/>
                  </a:lnTo>
                  <a:lnTo>
                    <a:pt x="3597" y="5510"/>
                  </a:lnTo>
                  <a:lnTo>
                    <a:pt x="0" y="4115"/>
                  </a:lnTo>
                  <a:lnTo>
                    <a:pt x="1570" y="3767"/>
                  </a:lnTo>
                  <a:lnTo>
                    <a:pt x="10038" y="3197"/>
                  </a:lnTo>
                  <a:lnTo>
                    <a:pt x="12910" y="2601"/>
                  </a:lnTo>
                  <a:lnTo>
                    <a:pt x="13889" y="1798"/>
                  </a:lnTo>
                  <a:lnTo>
                    <a:pt x="17700" y="283"/>
                  </a:lnTo>
                  <a:lnTo>
                    <a:pt x="26867" y="0"/>
                  </a:lnTo>
                  <a:lnTo>
                    <a:pt x="30834" y="283"/>
                  </a:lnTo>
                  <a:lnTo>
                    <a:pt x="31295" y="1280"/>
                  </a:lnTo>
                  <a:lnTo>
                    <a:pt x="35171" y="2466"/>
                  </a:lnTo>
                  <a:lnTo>
                    <a:pt x="45272" y="3987"/>
                  </a:lnTo>
                  <a:lnTo>
                    <a:pt x="43234" y="5093"/>
                  </a:lnTo>
                  <a:lnTo>
                    <a:pt x="39780" y="5252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g1234"/>
            <p:cNvSpPr/>
            <p:nvPr/>
          </p:nvSpPr>
          <p:spPr>
            <a:xfrm>
              <a:off x="8135117" y="1221056"/>
              <a:ext cx="62019" cy="10774"/>
            </a:xfrm>
            <a:custGeom>
              <a:avLst/>
              <a:pathLst>
                <a:path w="62019" h="10774">
                  <a:moveTo>
                    <a:pt x="26117" y="10243"/>
                  </a:moveTo>
                  <a:lnTo>
                    <a:pt x="21802" y="10774"/>
                  </a:lnTo>
                  <a:lnTo>
                    <a:pt x="10532" y="9804"/>
                  </a:lnTo>
                  <a:lnTo>
                    <a:pt x="8875" y="9280"/>
                  </a:lnTo>
                  <a:lnTo>
                    <a:pt x="7469" y="8291"/>
                  </a:lnTo>
                  <a:lnTo>
                    <a:pt x="5607" y="4578"/>
                  </a:lnTo>
                  <a:lnTo>
                    <a:pt x="5542" y="3467"/>
                  </a:lnTo>
                  <a:lnTo>
                    <a:pt x="4838" y="2699"/>
                  </a:lnTo>
                  <a:lnTo>
                    <a:pt x="1996" y="1346"/>
                  </a:lnTo>
                  <a:lnTo>
                    <a:pt x="0" y="708"/>
                  </a:lnTo>
                  <a:lnTo>
                    <a:pt x="1764" y="0"/>
                  </a:lnTo>
                  <a:lnTo>
                    <a:pt x="14116" y="512"/>
                  </a:lnTo>
                  <a:lnTo>
                    <a:pt x="40603" y="806"/>
                  </a:lnTo>
                  <a:lnTo>
                    <a:pt x="54177" y="2157"/>
                  </a:lnTo>
                  <a:lnTo>
                    <a:pt x="58163" y="2915"/>
                  </a:lnTo>
                  <a:lnTo>
                    <a:pt x="62019" y="4165"/>
                  </a:lnTo>
                  <a:lnTo>
                    <a:pt x="38323" y="4841"/>
                  </a:lnTo>
                  <a:lnTo>
                    <a:pt x="35171" y="5420"/>
                  </a:lnTo>
                  <a:lnTo>
                    <a:pt x="35222" y="6792"/>
                  </a:lnTo>
                  <a:lnTo>
                    <a:pt x="34386" y="8072"/>
                  </a:lnTo>
                  <a:lnTo>
                    <a:pt x="31835" y="8218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g1235"/>
            <p:cNvSpPr/>
            <p:nvPr/>
          </p:nvSpPr>
          <p:spPr>
            <a:xfrm>
              <a:off x="8046710" y="1217980"/>
              <a:ext cx="17281" cy="5082"/>
            </a:xfrm>
            <a:custGeom>
              <a:avLst/>
              <a:pathLst>
                <a:path w="17281" h="5082">
                  <a:moveTo>
                    <a:pt x="16674" y="3660"/>
                  </a:moveTo>
                  <a:lnTo>
                    <a:pt x="12821" y="5082"/>
                  </a:lnTo>
                  <a:lnTo>
                    <a:pt x="0" y="3566"/>
                  </a:lnTo>
                  <a:lnTo>
                    <a:pt x="1052" y="2802"/>
                  </a:lnTo>
                  <a:lnTo>
                    <a:pt x="2439" y="2482"/>
                  </a:lnTo>
                  <a:lnTo>
                    <a:pt x="2477" y="1735"/>
                  </a:lnTo>
                  <a:lnTo>
                    <a:pt x="1297" y="1167"/>
                  </a:lnTo>
                  <a:lnTo>
                    <a:pt x="1805" y="0"/>
                  </a:lnTo>
                  <a:lnTo>
                    <a:pt x="10082" y="854"/>
                  </a:lnTo>
                  <a:lnTo>
                    <a:pt x="10872" y="1202"/>
                  </a:lnTo>
                  <a:lnTo>
                    <a:pt x="16448" y="1800"/>
                  </a:lnTo>
                  <a:lnTo>
                    <a:pt x="17281" y="2945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g1236"/>
            <p:cNvSpPr/>
            <p:nvPr/>
          </p:nvSpPr>
          <p:spPr>
            <a:xfrm>
              <a:off x="7800576" y="1211116"/>
              <a:ext cx="104499" cy="11245"/>
            </a:xfrm>
            <a:custGeom>
              <a:avLst/>
              <a:pathLst>
                <a:path w="104499" h="11245">
                  <a:moveTo>
                    <a:pt x="70107" y="0"/>
                  </a:moveTo>
                  <a:lnTo>
                    <a:pt x="82750" y="1131"/>
                  </a:lnTo>
                  <a:lnTo>
                    <a:pt x="92249" y="833"/>
                  </a:lnTo>
                  <a:lnTo>
                    <a:pt x="95067" y="958"/>
                  </a:lnTo>
                  <a:lnTo>
                    <a:pt x="97844" y="1316"/>
                  </a:lnTo>
                  <a:lnTo>
                    <a:pt x="100653" y="2061"/>
                  </a:lnTo>
                  <a:lnTo>
                    <a:pt x="104499" y="3755"/>
                  </a:lnTo>
                  <a:lnTo>
                    <a:pt x="104418" y="6090"/>
                  </a:lnTo>
                  <a:lnTo>
                    <a:pt x="102812" y="6200"/>
                  </a:lnTo>
                  <a:lnTo>
                    <a:pt x="86752" y="5126"/>
                  </a:lnTo>
                  <a:lnTo>
                    <a:pt x="79374" y="2691"/>
                  </a:lnTo>
                  <a:lnTo>
                    <a:pt x="77383" y="2444"/>
                  </a:lnTo>
                  <a:lnTo>
                    <a:pt x="74476" y="3087"/>
                  </a:lnTo>
                  <a:lnTo>
                    <a:pt x="72050" y="4579"/>
                  </a:lnTo>
                  <a:lnTo>
                    <a:pt x="69338" y="4950"/>
                  </a:lnTo>
                  <a:lnTo>
                    <a:pt x="66291" y="6838"/>
                  </a:lnTo>
                  <a:lnTo>
                    <a:pt x="63371" y="6596"/>
                  </a:lnTo>
                  <a:lnTo>
                    <a:pt x="61898" y="6760"/>
                  </a:lnTo>
                  <a:lnTo>
                    <a:pt x="58198" y="8056"/>
                  </a:lnTo>
                  <a:lnTo>
                    <a:pt x="48982" y="8078"/>
                  </a:lnTo>
                  <a:lnTo>
                    <a:pt x="47501" y="8649"/>
                  </a:lnTo>
                  <a:lnTo>
                    <a:pt x="44454" y="10449"/>
                  </a:lnTo>
                  <a:lnTo>
                    <a:pt x="40708" y="10967"/>
                  </a:lnTo>
                  <a:lnTo>
                    <a:pt x="34167" y="11245"/>
                  </a:lnTo>
                  <a:lnTo>
                    <a:pt x="31914" y="10221"/>
                  </a:lnTo>
                  <a:lnTo>
                    <a:pt x="30912" y="8643"/>
                  </a:lnTo>
                  <a:lnTo>
                    <a:pt x="29404" y="7852"/>
                  </a:lnTo>
                  <a:lnTo>
                    <a:pt x="20334" y="8751"/>
                  </a:lnTo>
                  <a:lnTo>
                    <a:pt x="13382" y="8106"/>
                  </a:lnTo>
                  <a:lnTo>
                    <a:pt x="6749" y="7044"/>
                  </a:lnTo>
                  <a:lnTo>
                    <a:pt x="0" y="6697"/>
                  </a:lnTo>
                  <a:lnTo>
                    <a:pt x="6066" y="5565"/>
                  </a:lnTo>
                  <a:lnTo>
                    <a:pt x="39308" y="3274"/>
                  </a:lnTo>
                  <a:lnTo>
                    <a:pt x="52342" y="2720"/>
                  </a:lnTo>
                  <a:lnTo>
                    <a:pt x="58463" y="1084"/>
                  </a:lnTo>
                  <a:lnTo>
                    <a:pt x="67630" y="2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g1237"/>
            <p:cNvSpPr/>
            <p:nvPr/>
          </p:nvSpPr>
          <p:spPr>
            <a:xfrm>
              <a:off x="8198041" y="1210031"/>
              <a:ext cx="81231" cy="13107"/>
            </a:xfrm>
            <a:custGeom>
              <a:avLst/>
              <a:pathLst>
                <a:path w="81231" h="13107">
                  <a:moveTo>
                    <a:pt x="79574" y="1607"/>
                  </a:moveTo>
                  <a:lnTo>
                    <a:pt x="81231" y="2723"/>
                  </a:lnTo>
                  <a:lnTo>
                    <a:pt x="80238" y="4495"/>
                  </a:lnTo>
                  <a:lnTo>
                    <a:pt x="78103" y="5781"/>
                  </a:lnTo>
                  <a:lnTo>
                    <a:pt x="77032" y="7626"/>
                  </a:lnTo>
                  <a:lnTo>
                    <a:pt x="68558" y="8066"/>
                  </a:lnTo>
                  <a:lnTo>
                    <a:pt x="66129" y="8472"/>
                  </a:lnTo>
                  <a:lnTo>
                    <a:pt x="63814" y="9891"/>
                  </a:lnTo>
                  <a:lnTo>
                    <a:pt x="55184" y="10727"/>
                  </a:lnTo>
                  <a:lnTo>
                    <a:pt x="48721" y="13107"/>
                  </a:lnTo>
                  <a:lnTo>
                    <a:pt x="39629" y="12663"/>
                  </a:lnTo>
                  <a:lnTo>
                    <a:pt x="27361" y="11011"/>
                  </a:lnTo>
                  <a:lnTo>
                    <a:pt x="16912" y="12347"/>
                  </a:lnTo>
                  <a:lnTo>
                    <a:pt x="9992" y="12757"/>
                  </a:lnTo>
                  <a:lnTo>
                    <a:pt x="1608" y="10719"/>
                  </a:lnTo>
                  <a:lnTo>
                    <a:pt x="447" y="10263"/>
                  </a:lnTo>
                  <a:lnTo>
                    <a:pt x="0" y="8850"/>
                  </a:lnTo>
                  <a:lnTo>
                    <a:pt x="499" y="7603"/>
                  </a:lnTo>
                  <a:lnTo>
                    <a:pt x="2717" y="4984"/>
                  </a:lnTo>
                  <a:lnTo>
                    <a:pt x="5718" y="3493"/>
                  </a:lnTo>
                  <a:lnTo>
                    <a:pt x="7218" y="3021"/>
                  </a:lnTo>
                  <a:lnTo>
                    <a:pt x="8403" y="2111"/>
                  </a:lnTo>
                  <a:lnTo>
                    <a:pt x="11817" y="1562"/>
                  </a:lnTo>
                  <a:lnTo>
                    <a:pt x="22282" y="1225"/>
                  </a:lnTo>
                  <a:lnTo>
                    <a:pt x="26163" y="1524"/>
                  </a:lnTo>
                  <a:lnTo>
                    <a:pt x="27353" y="2527"/>
                  </a:lnTo>
                  <a:lnTo>
                    <a:pt x="32977" y="2450"/>
                  </a:lnTo>
                  <a:lnTo>
                    <a:pt x="42336" y="1833"/>
                  </a:lnTo>
                  <a:lnTo>
                    <a:pt x="55958" y="836"/>
                  </a:lnTo>
                  <a:lnTo>
                    <a:pt x="63814" y="0"/>
                  </a:lnTo>
                  <a:lnTo>
                    <a:pt x="70809" y="193"/>
                  </a:lnTo>
                  <a:lnTo>
                    <a:pt x="77782" y="72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g1238"/>
            <p:cNvSpPr/>
            <p:nvPr/>
          </p:nvSpPr>
          <p:spPr>
            <a:xfrm>
              <a:off x="7848644" y="1209082"/>
              <a:ext cx="139805" cy="23366"/>
            </a:xfrm>
            <a:custGeom>
              <a:avLst/>
              <a:pathLst>
                <a:path w="139805" h="23366">
                  <a:moveTo>
                    <a:pt x="100413" y="0"/>
                  </a:moveTo>
                  <a:lnTo>
                    <a:pt x="104650" y="452"/>
                  </a:lnTo>
                  <a:lnTo>
                    <a:pt x="114864" y="361"/>
                  </a:lnTo>
                  <a:lnTo>
                    <a:pt x="118086" y="1017"/>
                  </a:lnTo>
                  <a:lnTo>
                    <a:pt x="132928" y="5044"/>
                  </a:lnTo>
                  <a:lnTo>
                    <a:pt x="136693" y="5152"/>
                  </a:lnTo>
                  <a:lnTo>
                    <a:pt x="139805" y="6621"/>
                  </a:lnTo>
                  <a:lnTo>
                    <a:pt x="124401" y="8933"/>
                  </a:lnTo>
                  <a:lnTo>
                    <a:pt x="119279" y="10688"/>
                  </a:lnTo>
                  <a:lnTo>
                    <a:pt x="100456" y="11050"/>
                  </a:lnTo>
                  <a:lnTo>
                    <a:pt x="88471" y="11871"/>
                  </a:lnTo>
                  <a:lnTo>
                    <a:pt x="85813" y="12578"/>
                  </a:lnTo>
                  <a:lnTo>
                    <a:pt x="87038" y="13869"/>
                  </a:lnTo>
                  <a:lnTo>
                    <a:pt x="81285" y="15217"/>
                  </a:lnTo>
                  <a:lnTo>
                    <a:pt x="62222" y="15421"/>
                  </a:lnTo>
                  <a:lnTo>
                    <a:pt x="59871" y="15848"/>
                  </a:lnTo>
                  <a:lnTo>
                    <a:pt x="56169" y="17331"/>
                  </a:lnTo>
                  <a:lnTo>
                    <a:pt x="56498" y="17601"/>
                  </a:lnTo>
                  <a:lnTo>
                    <a:pt x="62937" y="17974"/>
                  </a:lnTo>
                  <a:lnTo>
                    <a:pt x="63976" y="18281"/>
                  </a:lnTo>
                  <a:lnTo>
                    <a:pt x="64839" y="18925"/>
                  </a:lnTo>
                  <a:lnTo>
                    <a:pt x="65390" y="19891"/>
                  </a:lnTo>
                  <a:lnTo>
                    <a:pt x="64472" y="21130"/>
                  </a:lnTo>
                  <a:lnTo>
                    <a:pt x="62106" y="21331"/>
                  </a:lnTo>
                  <a:lnTo>
                    <a:pt x="59493" y="21170"/>
                  </a:lnTo>
                  <a:lnTo>
                    <a:pt x="53535" y="20224"/>
                  </a:lnTo>
                  <a:lnTo>
                    <a:pt x="52785" y="20558"/>
                  </a:lnTo>
                  <a:lnTo>
                    <a:pt x="52177" y="21250"/>
                  </a:lnTo>
                  <a:lnTo>
                    <a:pt x="50359" y="22580"/>
                  </a:lnTo>
                  <a:lnTo>
                    <a:pt x="48132" y="22976"/>
                  </a:lnTo>
                  <a:lnTo>
                    <a:pt x="42079" y="21954"/>
                  </a:lnTo>
                  <a:lnTo>
                    <a:pt x="40109" y="22243"/>
                  </a:lnTo>
                  <a:lnTo>
                    <a:pt x="38172" y="22874"/>
                  </a:lnTo>
                  <a:lnTo>
                    <a:pt x="35799" y="23174"/>
                  </a:lnTo>
                  <a:lnTo>
                    <a:pt x="30200" y="23366"/>
                  </a:lnTo>
                  <a:lnTo>
                    <a:pt x="27301" y="22529"/>
                  </a:lnTo>
                  <a:lnTo>
                    <a:pt x="29808" y="21440"/>
                  </a:lnTo>
                  <a:lnTo>
                    <a:pt x="36838" y="19749"/>
                  </a:lnTo>
                  <a:lnTo>
                    <a:pt x="34501" y="19011"/>
                  </a:lnTo>
                  <a:lnTo>
                    <a:pt x="27577" y="18844"/>
                  </a:lnTo>
                  <a:lnTo>
                    <a:pt x="22104" y="19264"/>
                  </a:lnTo>
                  <a:lnTo>
                    <a:pt x="19305" y="20413"/>
                  </a:lnTo>
                  <a:lnTo>
                    <a:pt x="16696" y="20643"/>
                  </a:lnTo>
                  <a:lnTo>
                    <a:pt x="9577" y="20572"/>
                  </a:lnTo>
                  <a:lnTo>
                    <a:pt x="5567" y="19068"/>
                  </a:lnTo>
                  <a:lnTo>
                    <a:pt x="2590" y="18503"/>
                  </a:lnTo>
                  <a:lnTo>
                    <a:pt x="0" y="17323"/>
                  </a:lnTo>
                  <a:lnTo>
                    <a:pt x="20960" y="13332"/>
                  </a:lnTo>
                  <a:lnTo>
                    <a:pt x="27954" y="11791"/>
                  </a:lnTo>
                  <a:lnTo>
                    <a:pt x="34580" y="11003"/>
                  </a:lnTo>
                  <a:lnTo>
                    <a:pt x="43213" y="10593"/>
                  </a:lnTo>
                  <a:lnTo>
                    <a:pt x="45919" y="10104"/>
                  </a:lnTo>
                  <a:lnTo>
                    <a:pt x="48586" y="9905"/>
                  </a:lnTo>
                  <a:lnTo>
                    <a:pt x="50302" y="10202"/>
                  </a:lnTo>
                  <a:lnTo>
                    <a:pt x="54733" y="11577"/>
                  </a:lnTo>
                  <a:lnTo>
                    <a:pt x="67519" y="11370"/>
                  </a:lnTo>
                  <a:lnTo>
                    <a:pt x="70212" y="10185"/>
                  </a:lnTo>
                  <a:lnTo>
                    <a:pt x="70417" y="7495"/>
                  </a:lnTo>
                  <a:lnTo>
                    <a:pt x="69168" y="5945"/>
                  </a:lnTo>
                  <a:lnTo>
                    <a:pt x="71845" y="2925"/>
                  </a:lnTo>
                  <a:lnTo>
                    <a:pt x="79126" y="1710"/>
                  </a:lnTo>
                  <a:lnTo>
                    <a:pt x="96162" y="9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g1239"/>
            <p:cNvSpPr/>
            <p:nvPr/>
          </p:nvSpPr>
          <p:spPr>
            <a:xfrm>
              <a:off x="8742139" y="1207752"/>
              <a:ext cx="40077" cy="4513"/>
            </a:xfrm>
            <a:custGeom>
              <a:avLst/>
              <a:pathLst>
                <a:path w="40077" h="4513">
                  <a:moveTo>
                    <a:pt x="28988" y="3516"/>
                  </a:moveTo>
                  <a:lnTo>
                    <a:pt x="3340" y="4513"/>
                  </a:lnTo>
                  <a:lnTo>
                    <a:pt x="806" y="3884"/>
                  </a:lnTo>
                  <a:lnTo>
                    <a:pt x="0" y="3513"/>
                  </a:lnTo>
                  <a:lnTo>
                    <a:pt x="3653" y="1431"/>
                  </a:lnTo>
                  <a:lnTo>
                    <a:pt x="6625" y="415"/>
                  </a:lnTo>
                  <a:lnTo>
                    <a:pt x="22908" y="0"/>
                  </a:lnTo>
                  <a:lnTo>
                    <a:pt x="35978" y="706"/>
                  </a:lnTo>
                  <a:lnTo>
                    <a:pt x="40077" y="1318"/>
                  </a:lnTo>
                  <a:lnTo>
                    <a:pt x="38568" y="2563"/>
                  </a:lnTo>
                  <a:lnTo>
                    <a:pt x="37780" y="2969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g1240"/>
            <p:cNvSpPr/>
            <p:nvPr/>
          </p:nvSpPr>
          <p:spPr>
            <a:xfrm>
              <a:off x="8219320" y="1204199"/>
              <a:ext cx="41704" cy="4815"/>
            </a:xfrm>
            <a:custGeom>
              <a:avLst/>
              <a:pathLst>
                <a:path w="41704" h="4815">
                  <a:moveTo>
                    <a:pt x="29917" y="4245"/>
                  </a:moveTo>
                  <a:lnTo>
                    <a:pt x="21238" y="4815"/>
                  </a:lnTo>
                  <a:lnTo>
                    <a:pt x="7264" y="4101"/>
                  </a:lnTo>
                  <a:lnTo>
                    <a:pt x="0" y="3297"/>
                  </a:lnTo>
                  <a:lnTo>
                    <a:pt x="556" y="2895"/>
                  </a:lnTo>
                  <a:lnTo>
                    <a:pt x="2469" y="2412"/>
                  </a:lnTo>
                  <a:lnTo>
                    <a:pt x="14602" y="449"/>
                  </a:lnTo>
                  <a:lnTo>
                    <a:pt x="38665" y="0"/>
                  </a:lnTo>
                  <a:lnTo>
                    <a:pt x="41704" y="1482"/>
                  </a:lnTo>
                  <a:lnTo>
                    <a:pt x="39068" y="256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g1241"/>
            <p:cNvSpPr/>
            <p:nvPr/>
          </p:nvSpPr>
          <p:spPr>
            <a:xfrm>
              <a:off x="8053162" y="1203867"/>
              <a:ext cx="100828" cy="13472"/>
            </a:xfrm>
            <a:custGeom>
              <a:avLst/>
              <a:pathLst>
                <a:path w="100828" h="13472">
                  <a:moveTo>
                    <a:pt x="18612" y="0"/>
                  </a:moveTo>
                  <a:lnTo>
                    <a:pt x="39386" y="2655"/>
                  </a:lnTo>
                  <a:lnTo>
                    <a:pt x="58714" y="2399"/>
                  </a:lnTo>
                  <a:lnTo>
                    <a:pt x="67063" y="3253"/>
                  </a:lnTo>
                  <a:lnTo>
                    <a:pt x="79150" y="5611"/>
                  </a:lnTo>
                  <a:lnTo>
                    <a:pt x="97336" y="8186"/>
                  </a:lnTo>
                  <a:lnTo>
                    <a:pt x="100828" y="8944"/>
                  </a:lnTo>
                  <a:lnTo>
                    <a:pt x="97684" y="9961"/>
                  </a:lnTo>
                  <a:lnTo>
                    <a:pt x="76527" y="12499"/>
                  </a:lnTo>
                  <a:lnTo>
                    <a:pt x="62732" y="13349"/>
                  </a:lnTo>
                  <a:lnTo>
                    <a:pt x="50790" y="13472"/>
                  </a:lnTo>
                  <a:lnTo>
                    <a:pt x="46068" y="13227"/>
                  </a:lnTo>
                  <a:lnTo>
                    <a:pt x="41318" y="11402"/>
                  </a:lnTo>
                  <a:lnTo>
                    <a:pt x="29617" y="10060"/>
                  </a:lnTo>
                  <a:lnTo>
                    <a:pt x="17209" y="10426"/>
                  </a:lnTo>
                  <a:lnTo>
                    <a:pt x="15970" y="9692"/>
                  </a:lnTo>
                  <a:lnTo>
                    <a:pt x="13468" y="9200"/>
                  </a:lnTo>
                  <a:lnTo>
                    <a:pt x="9137" y="9091"/>
                  </a:lnTo>
                  <a:lnTo>
                    <a:pt x="585" y="8354"/>
                  </a:lnTo>
                  <a:lnTo>
                    <a:pt x="0" y="6742"/>
                  </a:lnTo>
                  <a:lnTo>
                    <a:pt x="5391" y="5916"/>
                  </a:lnTo>
                  <a:lnTo>
                    <a:pt x="8894" y="5862"/>
                  </a:lnTo>
                  <a:lnTo>
                    <a:pt x="10262" y="3576"/>
                  </a:lnTo>
                  <a:lnTo>
                    <a:pt x="16264" y="76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g1242"/>
            <p:cNvSpPr/>
            <p:nvPr/>
          </p:nvSpPr>
          <p:spPr>
            <a:xfrm>
              <a:off x="8140639" y="1203798"/>
              <a:ext cx="47520" cy="9770"/>
            </a:xfrm>
            <a:custGeom>
              <a:avLst/>
              <a:pathLst>
                <a:path w="47520" h="9770">
                  <a:moveTo>
                    <a:pt x="39003" y="2122"/>
                  </a:moveTo>
                  <a:lnTo>
                    <a:pt x="42848" y="3522"/>
                  </a:lnTo>
                  <a:lnTo>
                    <a:pt x="44335" y="5108"/>
                  </a:lnTo>
                  <a:lnTo>
                    <a:pt x="46745" y="6101"/>
                  </a:lnTo>
                  <a:lnTo>
                    <a:pt x="47520" y="7924"/>
                  </a:lnTo>
                  <a:lnTo>
                    <a:pt x="45569" y="9369"/>
                  </a:lnTo>
                  <a:lnTo>
                    <a:pt x="39543" y="9685"/>
                  </a:lnTo>
                  <a:lnTo>
                    <a:pt x="29698" y="9770"/>
                  </a:lnTo>
                  <a:lnTo>
                    <a:pt x="20088" y="8983"/>
                  </a:lnTo>
                  <a:lnTo>
                    <a:pt x="14890" y="6339"/>
                  </a:lnTo>
                  <a:lnTo>
                    <a:pt x="5367" y="5618"/>
                  </a:lnTo>
                  <a:lnTo>
                    <a:pt x="0" y="2801"/>
                  </a:lnTo>
                  <a:lnTo>
                    <a:pt x="5507" y="1980"/>
                  </a:lnTo>
                  <a:lnTo>
                    <a:pt x="12305" y="2401"/>
                  </a:lnTo>
                  <a:lnTo>
                    <a:pt x="23173" y="0"/>
                  </a:lnTo>
                  <a:lnTo>
                    <a:pt x="24633" y="115"/>
                  </a:lnTo>
                  <a:lnTo>
                    <a:pt x="27053" y="659"/>
                  </a:lnTo>
                  <a:lnTo>
                    <a:pt x="35832" y="1566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g1243"/>
            <p:cNvSpPr/>
            <p:nvPr/>
          </p:nvSpPr>
          <p:spPr>
            <a:xfrm>
              <a:off x="7951554" y="1202356"/>
              <a:ext cx="15965" cy="3575"/>
            </a:xfrm>
            <a:custGeom>
              <a:avLst/>
              <a:pathLst>
                <a:path w="15965" h="3575">
                  <a:moveTo>
                    <a:pt x="10646" y="3405"/>
                  </a:moveTo>
                  <a:lnTo>
                    <a:pt x="6841" y="3575"/>
                  </a:lnTo>
                  <a:lnTo>
                    <a:pt x="4136" y="3456"/>
                  </a:lnTo>
                  <a:lnTo>
                    <a:pt x="1200" y="2384"/>
                  </a:lnTo>
                  <a:lnTo>
                    <a:pt x="248" y="1877"/>
                  </a:lnTo>
                  <a:lnTo>
                    <a:pt x="0" y="1330"/>
                  </a:lnTo>
                  <a:lnTo>
                    <a:pt x="2666" y="1227"/>
                  </a:lnTo>
                  <a:lnTo>
                    <a:pt x="3799" y="729"/>
                  </a:lnTo>
                  <a:lnTo>
                    <a:pt x="4231" y="344"/>
                  </a:lnTo>
                  <a:lnTo>
                    <a:pt x="6171" y="33"/>
                  </a:lnTo>
                  <a:lnTo>
                    <a:pt x="9601" y="0"/>
                  </a:lnTo>
                  <a:lnTo>
                    <a:pt x="14097" y="546"/>
                  </a:lnTo>
                  <a:lnTo>
                    <a:pt x="15965" y="1727"/>
                  </a:lnTo>
                  <a:lnTo>
                    <a:pt x="11614" y="273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g1244"/>
            <p:cNvSpPr/>
            <p:nvPr/>
          </p:nvSpPr>
          <p:spPr>
            <a:xfrm>
              <a:off x="8287358" y="1201587"/>
              <a:ext cx="80610" cy="13841"/>
            </a:xfrm>
            <a:custGeom>
              <a:avLst/>
              <a:pathLst>
                <a:path w="80610" h="13841">
                  <a:moveTo>
                    <a:pt x="23586" y="13772"/>
                  </a:moveTo>
                  <a:lnTo>
                    <a:pt x="18439" y="13841"/>
                  </a:lnTo>
                  <a:lnTo>
                    <a:pt x="13315" y="13420"/>
                  </a:lnTo>
                  <a:lnTo>
                    <a:pt x="6635" y="12042"/>
                  </a:lnTo>
                  <a:lnTo>
                    <a:pt x="0" y="10407"/>
                  </a:lnTo>
                  <a:lnTo>
                    <a:pt x="1996" y="9546"/>
                  </a:lnTo>
                  <a:lnTo>
                    <a:pt x="8263" y="8419"/>
                  </a:lnTo>
                  <a:lnTo>
                    <a:pt x="16456" y="6402"/>
                  </a:lnTo>
                  <a:lnTo>
                    <a:pt x="30243" y="6012"/>
                  </a:lnTo>
                  <a:lnTo>
                    <a:pt x="36909" y="6005"/>
                  </a:lnTo>
                  <a:lnTo>
                    <a:pt x="43534" y="5530"/>
                  </a:lnTo>
                  <a:lnTo>
                    <a:pt x="45474" y="4497"/>
                  </a:lnTo>
                  <a:lnTo>
                    <a:pt x="46705" y="2546"/>
                  </a:lnTo>
                  <a:lnTo>
                    <a:pt x="47960" y="1493"/>
                  </a:lnTo>
                  <a:lnTo>
                    <a:pt x="49460" y="643"/>
                  </a:lnTo>
                  <a:lnTo>
                    <a:pt x="56789" y="0"/>
                  </a:lnTo>
                  <a:lnTo>
                    <a:pt x="63053" y="33"/>
                  </a:lnTo>
                  <a:lnTo>
                    <a:pt x="69289" y="801"/>
                  </a:lnTo>
                  <a:lnTo>
                    <a:pt x="73275" y="1504"/>
                  </a:lnTo>
                  <a:lnTo>
                    <a:pt x="77083" y="2820"/>
                  </a:lnTo>
                  <a:lnTo>
                    <a:pt x="79080" y="3917"/>
                  </a:lnTo>
                  <a:lnTo>
                    <a:pt x="78473" y="5258"/>
                  </a:lnTo>
                  <a:lnTo>
                    <a:pt x="78805" y="6368"/>
                  </a:lnTo>
                  <a:lnTo>
                    <a:pt x="80610" y="7399"/>
                  </a:lnTo>
                  <a:lnTo>
                    <a:pt x="68453" y="10489"/>
                  </a:lnTo>
                  <a:lnTo>
                    <a:pt x="56042" y="1224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g1245"/>
            <p:cNvSpPr/>
            <p:nvPr/>
          </p:nvSpPr>
          <p:spPr>
            <a:xfrm>
              <a:off x="9043999" y="1201166"/>
              <a:ext cx="46038" cy="4142"/>
            </a:xfrm>
            <a:custGeom>
              <a:avLst/>
              <a:pathLst>
                <a:path w="46038" h="4142">
                  <a:moveTo>
                    <a:pt x="46038" y="2003"/>
                  </a:moveTo>
                  <a:lnTo>
                    <a:pt x="36523" y="4142"/>
                  </a:lnTo>
                  <a:lnTo>
                    <a:pt x="2061" y="2779"/>
                  </a:lnTo>
                  <a:lnTo>
                    <a:pt x="504" y="1795"/>
                  </a:lnTo>
                  <a:lnTo>
                    <a:pt x="0" y="1188"/>
                  </a:lnTo>
                  <a:lnTo>
                    <a:pt x="4663" y="0"/>
                  </a:lnTo>
                  <a:lnTo>
                    <a:pt x="33376" y="403"/>
                  </a:lnTo>
                  <a:lnTo>
                    <a:pt x="43569" y="823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g1246"/>
            <p:cNvSpPr/>
            <p:nvPr/>
          </p:nvSpPr>
          <p:spPr>
            <a:xfrm>
              <a:off x="9088839" y="1199321"/>
              <a:ext cx="175367" cy="35118"/>
            </a:xfrm>
            <a:custGeom>
              <a:avLst/>
              <a:pathLst>
                <a:path w="175367" h="35118">
                  <a:moveTo>
                    <a:pt x="138245" y="5661"/>
                  </a:moveTo>
                  <a:lnTo>
                    <a:pt x="139254" y="6919"/>
                  </a:lnTo>
                  <a:lnTo>
                    <a:pt x="142851" y="7910"/>
                  </a:lnTo>
                  <a:lnTo>
                    <a:pt x="144557" y="8914"/>
                  </a:lnTo>
                  <a:lnTo>
                    <a:pt x="162759" y="12120"/>
                  </a:lnTo>
                  <a:lnTo>
                    <a:pt x="170755" y="12538"/>
                  </a:lnTo>
                  <a:lnTo>
                    <a:pt x="174315" y="13324"/>
                  </a:lnTo>
                  <a:lnTo>
                    <a:pt x="175367" y="14291"/>
                  </a:lnTo>
                  <a:lnTo>
                    <a:pt x="174995" y="16093"/>
                  </a:lnTo>
                  <a:lnTo>
                    <a:pt x="171975" y="16076"/>
                  </a:lnTo>
                  <a:lnTo>
                    <a:pt x="169716" y="16646"/>
                  </a:lnTo>
                  <a:lnTo>
                    <a:pt x="157446" y="17354"/>
                  </a:lnTo>
                  <a:lnTo>
                    <a:pt x="154453" y="18415"/>
                  </a:lnTo>
                  <a:lnTo>
                    <a:pt x="152029" y="20585"/>
                  </a:lnTo>
                  <a:lnTo>
                    <a:pt x="153333" y="21018"/>
                  </a:lnTo>
                  <a:lnTo>
                    <a:pt x="154507" y="21661"/>
                  </a:lnTo>
                  <a:lnTo>
                    <a:pt x="158242" y="25353"/>
                  </a:lnTo>
                  <a:lnTo>
                    <a:pt x="159254" y="25918"/>
                  </a:lnTo>
                  <a:lnTo>
                    <a:pt x="162851" y="26454"/>
                  </a:lnTo>
                  <a:lnTo>
                    <a:pt x="159575" y="27847"/>
                  </a:lnTo>
                  <a:lnTo>
                    <a:pt x="156169" y="28724"/>
                  </a:lnTo>
                  <a:lnTo>
                    <a:pt x="119708" y="30494"/>
                  </a:lnTo>
                  <a:lnTo>
                    <a:pt x="94991" y="31228"/>
                  </a:lnTo>
                  <a:lnTo>
                    <a:pt x="86698" y="31990"/>
                  </a:lnTo>
                  <a:lnTo>
                    <a:pt x="84040" y="31900"/>
                  </a:lnTo>
                  <a:lnTo>
                    <a:pt x="77501" y="33283"/>
                  </a:lnTo>
                  <a:lnTo>
                    <a:pt x="64899" y="35104"/>
                  </a:lnTo>
                  <a:lnTo>
                    <a:pt x="58884" y="35118"/>
                  </a:lnTo>
                  <a:lnTo>
                    <a:pt x="40857" y="32562"/>
                  </a:lnTo>
                  <a:lnTo>
                    <a:pt x="18728" y="30429"/>
                  </a:lnTo>
                  <a:lnTo>
                    <a:pt x="15706" y="29212"/>
                  </a:lnTo>
                  <a:lnTo>
                    <a:pt x="10163" y="28496"/>
                  </a:lnTo>
                  <a:lnTo>
                    <a:pt x="3138" y="27925"/>
                  </a:lnTo>
                  <a:lnTo>
                    <a:pt x="0" y="25476"/>
                  </a:lnTo>
                  <a:lnTo>
                    <a:pt x="4530" y="23819"/>
                  </a:lnTo>
                  <a:lnTo>
                    <a:pt x="10303" y="22187"/>
                  </a:lnTo>
                  <a:lnTo>
                    <a:pt x="19975" y="21591"/>
                  </a:lnTo>
                  <a:lnTo>
                    <a:pt x="29128" y="20648"/>
                  </a:lnTo>
                  <a:lnTo>
                    <a:pt x="36005" y="18291"/>
                  </a:lnTo>
                  <a:lnTo>
                    <a:pt x="40268" y="15958"/>
                  </a:lnTo>
                  <a:lnTo>
                    <a:pt x="48046" y="13518"/>
                  </a:lnTo>
                  <a:lnTo>
                    <a:pt x="34518" y="14143"/>
                  </a:lnTo>
                  <a:lnTo>
                    <a:pt x="29533" y="13806"/>
                  </a:lnTo>
                  <a:lnTo>
                    <a:pt x="30019" y="13000"/>
                  </a:lnTo>
                  <a:lnTo>
                    <a:pt x="32788" y="11283"/>
                  </a:lnTo>
                  <a:lnTo>
                    <a:pt x="34288" y="10705"/>
                  </a:lnTo>
                  <a:lnTo>
                    <a:pt x="39097" y="9800"/>
                  </a:lnTo>
                  <a:lnTo>
                    <a:pt x="42592" y="8068"/>
                  </a:lnTo>
                  <a:lnTo>
                    <a:pt x="50704" y="6874"/>
                  </a:lnTo>
                  <a:lnTo>
                    <a:pt x="54536" y="6666"/>
                  </a:lnTo>
                  <a:lnTo>
                    <a:pt x="58387" y="6696"/>
                  </a:lnTo>
                  <a:lnTo>
                    <a:pt x="65355" y="6136"/>
                  </a:lnTo>
                  <a:lnTo>
                    <a:pt x="72299" y="5278"/>
                  </a:lnTo>
                  <a:lnTo>
                    <a:pt x="78802" y="4783"/>
                  </a:lnTo>
                  <a:lnTo>
                    <a:pt x="85328" y="4582"/>
                  </a:lnTo>
                  <a:lnTo>
                    <a:pt x="91580" y="3898"/>
                  </a:lnTo>
                  <a:lnTo>
                    <a:pt x="97744" y="2552"/>
                  </a:lnTo>
                  <a:lnTo>
                    <a:pt x="100469" y="261"/>
                  </a:lnTo>
                  <a:lnTo>
                    <a:pt x="118186" y="0"/>
                  </a:lnTo>
                  <a:lnTo>
                    <a:pt x="120985" y="549"/>
                  </a:lnTo>
                  <a:lnTo>
                    <a:pt x="123251" y="1907"/>
                  </a:lnTo>
                  <a:lnTo>
                    <a:pt x="125772" y="2423"/>
                  </a:lnTo>
                  <a:lnTo>
                    <a:pt x="128859" y="2667"/>
                  </a:lnTo>
                  <a:lnTo>
                    <a:pt x="136712" y="500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g1247"/>
            <p:cNvSpPr/>
            <p:nvPr/>
          </p:nvSpPr>
          <p:spPr>
            <a:xfrm>
              <a:off x="8179304" y="1196082"/>
              <a:ext cx="21124" cy="2913"/>
            </a:xfrm>
            <a:custGeom>
              <a:avLst/>
              <a:pathLst>
                <a:path w="21124" h="2913">
                  <a:moveTo>
                    <a:pt x="19424" y="2555"/>
                  </a:moveTo>
                  <a:lnTo>
                    <a:pt x="13452" y="2913"/>
                  </a:lnTo>
                  <a:lnTo>
                    <a:pt x="3008" y="2326"/>
                  </a:lnTo>
                  <a:lnTo>
                    <a:pt x="0" y="1670"/>
                  </a:lnTo>
                  <a:lnTo>
                    <a:pt x="671" y="1032"/>
                  </a:lnTo>
                  <a:lnTo>
                    <a:pt x="7472" y="161"/>
                  </a:lnTo>
                  <a:lnTo>
                    <a:pt x="12845" y="0"/>
                  </a:lnTo>
                  <a:lnTo>
                    <a:pt x="18534" y="873"/>
                  </a:lnTo>
                  <a:lnTo>
                    <a:pt x="21124" y="2007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g1248"/>
            <p:cNvSpPr/>
            <p:nvPr/>
          </p:nvSpPr>
          <p:spPr>
            <a:xfrm>
              <a:off x="8092419" y="1191468"/>
              <a:ext cx="85605" cy="11857"/>
            </a:xfrm>
            <a:custGeom>
              <a:avLst/>
              <a:pathLst>
                <a:path w="85605" h="11857">
                  <a:moveTo>
                    <a:pt x="64780" y="514"/>
                  </a:moveTo>
                  <a:lnTo>
                    <a:pt x="66229" y="1608"/>
                  </a:lnTo>
                  <a:lnTo>
                    <a:pt x="70482" y="2234"/>
                  </a:lnTo>
                  <a:lnTo>
                    <a:pt x="82073" y="2777"/>
                  </a:lnTo>
                  <a:lnTo>
                    <a:pt x="85605" y="4041"/>
                  </a:lnTo>
                  <a:lnTo>
                    <a:pt x="80300" y="4910"/>
                  </a:lnTo>
                  <a:lnTo>
                    <a:pt x="66119" y="5432"/>
                  </a:lnTo>
                  <a:lnTo>
                    <a:pt x="67590" y="7222"/>
                  </a:lnTo>
                  <a:lnTo>
                    <a:pt x="70447" y="8561"/>
                  </a:lnTo>
                  <a:lnTo>
                    <a:pt x="67616" y="10145"/>
                  </a:lnTo>
                  <a:lnTo>
                    <a:pt x="63660" y="10913"/>
                  </a:lnTo>
                  <a:lnTo>
                    <a:pt x="54852" y="11857"/>
                  </a:lnTo>
                  <a:lnTo>
                    <a:pt x="46796" y="10671"/>
                  </a:lnTo>
                  <a:lnTo>
                    <a:pt x="37467" y="9028"/>
                  </a:lnTo>
                  <a:lnTo>
                    <a:pt x="33249" y="10123"/>
                  </a:lnTo>
                  <a:lnTo>
                    <a:pt x="28918" y="10760"/>
                  </a:lnTo>
                  <a:lnTo>
                    <a:pt x="24813" y="10667"/>
                  </a:lnTo>
                  <a:lnTo>
                    <a:pt x="20061" y="9414"/>
                  </a:lnTo>
                  <a:lnTo>
                    <a:pt x="6927" y="10395"/>
                  </a:lnTo>
                  <a:lnTo>
                    <a:pt x="2946" y="9300"/>
                  </a:lnTo>
                  <a:lnTo>
                    <a:pt x="0" y="7004"/>
                  </a:lnTo>
                  <a:lnTo>
                    <a:pt x="8730" y="6499"/>
                  </a:lnTo>
                  <a:lnTo>
                    <a:pt x="19090" y="7228"/>
                  </a:lnTo>
                  <a:lnTo>
                    <a:pt x="25939" y="4908"/>
                  </a:lnTo>
                  <a:lnTo>
                    <a:pt x="34618" y="3903"/>
                  </a:lnTo>
                  <a:lnTo>
                    <a:pt x="41645" y="1494"/>
                  </a:lnTo>
                  <a:lnTo>
                    <a:pt x="44918" y="647"/>
                  </a:lnTo>
                  <a:lnTo>
                    <a:pt x="52477" y="812"/>
                  </a:lnTo>
                  <a:lnTo>
                    <a:pt x="55003" y="601"/>
                  </a:lnTo>
                  <a:lnTo>
                    <a:pt x="62192" y="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g1249"/>
            <p:cNvSpPr/>
            <p:nvPr/>
          </p:nvSpPr>
          <p:spPr>
            <a:xfrm>
              <a:off x="8275921" y="1187204"/>
              <a:ext cx="46313" cy="3381"/>
            </a:xfrm>
            <a:custGeom>
              <a:avLst/>
              <a:pathLst>
                <a:path w="46313" h="3381">
                  <a:moveTo>
                    <a:pt x="42681" y="3029"/>
                  </a:moveTo>
                  <a:lnTo>
                    <a:pt x="39297" y="3381"/>
                  </a:lnTo>
                  <a:lnTo>
                    <a:pt x="21513" y="3041"/>
                  </a:lnTo>
                  <a:lnTo>
                    <a:pt x="12894" y="2373"/>
                  </a:lnTo>
                  <a:lnTo>
                    <a:pt x="11739" y="1987"/>
                  </a:lnTo>
                  <a:lnTo>
                    <a:pt x="11296" y="1652"/>
                  </a:lnTo>
                  <a:lnTo>
                    <a:pt x="0" y="1094"/>
                  </a:lnTo>
                  <a:lnTo>
                    <a:pt x="4906" y="342"/>
                  </a:lnTo>
                  <a:lnTo>
                    <a:pt x="19025" y="0"/>
                  </a:lnTo>
                  <a:lnTo>
                    <a:pt x="44300" y="874"/>
                  </a:lnTo>
                  <a:lnTo>
                    <a:pt x="45898" y="1513"/>
                  </a:lnTo>
                  <a:lnTo>
                    <a:pt x="46313" y="1910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g1250"/>
            <p:cNvSpPr/>
            <p:nvPr/>
          </p:nvSpPr>
          <p:spPr>
            <a:xfrm>
              <a:off x="8159936" y="1183467"/>
              <a:ext cx="41429" cy="4381"/>
            </a:xfrm>
            <a:custGeom>
              <a:avLst/>
              <a:pathLst>
                <a:path w="41429" h="4381">
                  <a:moveTo>
                    <a:pt x="10670" y="3841"/>
                  </a:moveTo>
                  <a:lnTo>
                    <a:pt x="1535" y="4381"/>
                  </a:lnTo>
                  <a:lnTo>
                    <a:pt x="312" y="3970"/>
                  </a:lnTo>
                  <a:lnTo>
                    <a:pt x="0" y="3655"/>
                  </a:lnTo>
                  <a:lnTo>
                    <a:pt x="990" y="2938"/>
                  </a:lnTo>
                  <a:lnTo>
                    <a:pt x="2091" y="1579"/>
                  </a:lnTo>
                  <a:lnTo>
                    <a:pt x="6225" y="724"/>
                  </a:lnTo>
                  <a:lnTo>
                    <a:pt x="37375" y="0"/>
                  </a:lnTo>
                  <a:lnTo>
                    <a:pt x="41429" y="794"/>
                  </a:lnTo>
                  <a:lnTo>
                    <a:pt x="40001" y="2023"/>
                  </a:lnTo>
                  <a:lnTo>
                    <a:pt x="39991" y="2631"/>
                  </a:lnTo>
                  <a:close/>
                </a:path>
              </a:pathLst>
            </a:custGeom>
            <a:solidFill>
              <a:srgbClr val="FFC1AE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g1251"/>
            <p:cNvSpPr/>
            <p:nvPr/>
          </p:nvSpPr>
          <p:spPr>
            <a:xfrm>
              <a:off x="7357124" y="3474800"/>
              <a:ext cx="55791" cy="48235"/>
            </a:xfrm>
            <a:custGeom>
              <a:avLst/>
              <a:pathLst>
                <a:path w="55791" h="48235">
                  <a:moveTo>
                    <a:pt x="45660" y="116"/>
                  </a:moveTo>
                  <a:lnTo>
                    <a:pt x="44751" y="550"/>
                  </a:lnTo>
                  <a:lnTo>
                    <a:pt x="44562" y="1880"/>
                  </a:lnTo>
                  <a:lnTo>
                    <a:pt x="45609" y="4010"/>
                  </a:lnTo>
                  <a:lnTo>
                    <a:pt x="49031" y="8411"/>
                  </a:lnTo>
                  <a:lnTo>
                    <a:pt x="51209" y="9221"/>
                  </a:lnTo>
                  <a:lnTo>
                    <a:pt x="52631" y="10932"/>
                  </a:lnTo>
                  <a:lnTo>
                    <a:pt x="54023" y="13816"/>
                  </a:lnTo>
                  <a:lnTo>
                    <a:pt x="54436" y="17425"/>
                  </a:lnTo>
                  <a:lnTo>
                    <a:pt x="53861" y="21764"/>
                  </a:lnTo>
                  <a:lnTo>
                    <a:pt x="54204" y="24992"/>
                  </a:lnTo>
                  <a:lnTo>
                    <a:pt x="55462" y="27107"/>
                  </a:lnTo>
                  <a:lnTo>
                    <a:pt x="55791" y="29852"/>
                  </a:lnTo>
                  <a:lnTo>
                    <a:pt x="55195" y="33225"/>
                  </a:lnTo>
                  <a:lnTo>
                    <a:pt x="54469" y="35244"/>
                  </a:lnTo>
                  <a:lnTo>
                    <a:pt x="53610" y="35913"/>
                  </a:lnTo>
                  <a:lnTo>
                    <a:pt x="52639" y="36161"/>
                  </a:lnTo>
                  <a:lnTo>
                    <a:pt x="51322" y="35934"/>
                  </a:lnTo>
                  <a:lnTo>
                    <a:pt x="49714" y="36221"/>
                  </a:lnTo>
                  <a:lnTo>
                    <a:pt x="47965" y="36855"/>
                  </a:lnTo>
                  <a:lnTo>
                    <a:pt x="46867" y="36946"/>
                  </a:lnTo>
                  <a:lnTo>
                    <a:pt x="46184" y="36822"/>
                  </a:lnTo>
                  <a:lnTo>
                    <a:pt x="44894" y="36283"/>
                  </a:lnTo>
                  <a:lnTo>
                    <a:pt x="42856" y="34539"/>
                  </a:lnTo>
                  <a:lnTo>
                    <a:pt x="39057" y="35503"/>
                  </a:lnTo>
                  <a:lnTo>
                    <a:pt x="38029" y="35481"/>
                  </a:lnTo>
                  <a:lnTo>
                    <a:pt x="36633" y="36310"/>
                  </a:lnTo>
                  <a:lnTo>
                    <a:pt x="35500" y="37330"/>
                  </a:lnTo>
                  <a:lnTo>
                    <a:pt x="34809" y="37402"/>
                  </a:lnTo>
                  <a:lnTo>
                    <a:pt x="34107" y="37262"/>
                  </a:lnTo>
                  <a:lnTo>
                    <a:pt x="30834" y="35206"/>
                  </a:lnTo>
                  <a:lnTo>
                    <a:pt x="29639" y="35273"/>
                  </a:lnTo>
                  <a:lnTo>
                    <a:pt x="29147" y="41051"/>
                  </a:lnTo>
                  <a:lnTo>
                    <a:pt x="28600" y="44257"/>
                  </a:lnTo>
                  <a:lnTo>
                    <a:pt x="27925" y="45687"/>
                  </a:lnTo>
                  <a:lnTo>
                    <a:pt x="25582" y="47069"/>
                  </a:lnTo>
                  <a:lnTo>
                    <a:pt x="23224" y="47852"/>
                  </a:lnTo>
                  <a:lnTo>
                    <a:pt x="21934" y="47798"/>
                  </a:lnTo>
                  <a:lnTo>
                    <a:pt x="16747" y="48229"/>
                  </a:lnTo>
                  <a:lnTo>
                    <a:pt x="14718" y="48235"/>
                  </a:lnTo>
                  <a:lnTo>
                    <a:pt x="13601" y="47763"/>
                  </a:lnTo>
                  <a:lnTo>
                    <a:pt x="12143" y="44489"/>
                  </a:lnTo>
                  <a:lnTo>
                    <a:pt x="9393" y="43032"/>
                  </a:lnTo>
                  <a:lnTo>
                    <a:pt x="6754" y="42352"/>
                  </a:lnTo>
                  <a:lnTo>
                    <a:pt x="5680" y="42541"/>
                  </a:lnTo>
                  <a:lnTo>
                    <a:pt x="4725" y="44254"/>
                  </a:lnTo>
                  <a:lnTo>
                    <a:pt x="4331" y="45793"/>
                  </a:lnTo>
                  <a:lnTo>
                    <a:pt x="1772" y="44737"/>
                  </a:lnTo>
                  <a:lnTo>
                    <a:pt x="1003" y="43439"/>
                  </a:lnTo>
                  <a:lnTo>
                    <a:pt x="933" y="41243"/>
                  </a:lnTo>
                  <a:lnTo>
                    <a:pt x="0" y="38234"/>
                  </a:lnTo>
                  <a:lnTo>
                    <a:pt x="518" y="36952"/>
                  </a:lnTo>
                  <a:lnTo>
                    <a:pt x="1522" y="36123"/>
                  </a:lnTo>
                  <a:lnTo>
                    <a:pt x="3645" y="34534"/>
                  </a:lnTo>
                  <a:lnTo>
                    <a:pt x="6876" y="32334"/>
                  </a:lnTo>
                  <a:lnTo>
                    <a:pt x="7569" y="31282"/>
                  </a:lnTo>
                  <a:lnTo>
                    <a:pt x="8025" y="29533"/>
                  </a:lnTo>
                  <a:lnTo>
                    <a:pt x="7820" y="25464"/>
                  </a:lnTo>
                  <a:lnTo>
                    <a:pt x="7510" y="22028"/>
                  </a:lnTo>
                  <a:lnTo>
                    <a:pt x="7893" y="20806"/>
                  </a:lnTo>
                  <a:lnTo>
                    <a:pt x="9366" y="18150"/>
                  </a:lnTo>
                  <a:lnTo>
                    <a:pt x="11344" y="15433"/>
                  </a:lnTo>
                  <a:lnTo>
                    <a:pt x="13652" y="12559"/>
                  </a:lnTo>
                  <a:lnTo>
                    <a:pt x="15042" y="12278"/>
                  </a:lnTo>
                  <a:lnTo>
                    <a:pt x="16866" y="11191"/>
                  </a:lnTo>
                  <a:lnTo>
                    <a:pt x="18795" y="9580"/>
                  </a:lnTo>
                  <a:lnTo>
                    <a:pt x="19878" y="8975"/>
                  </a:lnTo>
                  <a:lnTo>
                    <a:pt x="20782" y="8954"/>
                  </a:lnTo>
                  <a:lnTo>
                    <a:pt x="26743" y="7529"/>
                  </a:lnTo>
                  <a:lnTo>
                    <a:pt x="27337" y="7974"/>
                  </a:lnTo>
                  <a:lnTo>
                    <a:pt x="28297" y="10740"/>
                  </a:lnTo>
                  <a:lnTo>
                    <a:pt x="28805" y="11142"/>
                  </a:lnTo>
                  <a:lnTo>
                    <a:pt x="29636" y="11242"/>
                  </a:lnTo>
                  <a:lnTo>
                    <a:pt x="31306" y="10608"/>
                  </a:lnTo>
                  <a:lnTo>
                    <a:pt x="34375" y="8444"/>
                  </a:lnTo>
                  <a:lnTo>
                    <a:pt x="35713" y="7129"/>
                  </a:lnTo>
                  <a:lnTo>
                    <a:pt x="37289" y="5281"/>
                  </a:lnTo>
                  <a:lnTo>
                    <a:pt x="39302" y="3197"/>
                  </a:lnTo>
                  <a:lnTo>
                    <a:pt x="40425" y="1381"/>
                  </a:lnTo>
                  <a:lnTo>
                    <a:pt x="41523" y="318"/>
                  </a:lnTo>
                  <a:lnTo>
                    <a:pt x="42962" y="0"/>
                  </a:lnTo>
                  <a:lnTo>
                    <a:pt x="44554" y="8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g1252"/>
            <p:cNvSpPr/>
            <p:nvPr/>
          </p:nvSpPr>
          <p:spPr>
            <a:xfrm>
              <a:off x="6087167" y="2681165"/>
              <a:ext cx="232585" cy="189300"/>
            </a:xfrm>
            <a:custGeom>
              <a:avLst/>
              <a:pathLst>
                <a:path w="232585" h="189300">
                  <a:moveTo>
                    <a:pt x="232551" y="10238"/>
                  </a:moveTo>
                  <a:lnTo>
                    <a:pt x="232558" y="14843"/>
                  </a:lnTo>
                  <a:lnTo>
                    <a:pt x="232565" y="20313"/>
                  </a:lnTo>
                  <a:lnTo>
                    <a:pt x="232571" y="25790"/>
                  </a:lnTo>
                  <a:lnTo>
                    <a:pt x="232580" y="32020"/>
                  </a:lnTo>
                  <a:lnTo>
                    <a:pt x="232585" y="38224"/>
                  </a:lnTo>
                  <a:lnTo>
                    <a:pt x="232585" y="42748"/>
                  </a:lnTo>
                  <a:lnTo>
                    <a:pt x="232582" y="45898"/>
                  </a:lnTo>
                  <a:lnTo>
                    <a:pt x="226961" y="45898"/>
                  </a:lnTo>
                  <a:lnTo>
                    <a:pt x="221813" y="45898"/>
                  </a:lnTo>
                  <a:lnTo>
                    <a:pt x="216666" y="45898"/>
                  </a:lnTo>
                  <a:lnTo>
                    <a:pt x="211517" y="45898"/>
                  </a:lnTo>
                  <a:lnTo>
                    <a:pt x="206368" y="45898"/>
                  </a:lnTo>
                  <a:lnTo>
                    <a:pt x="201219" y="45899"/>
                  </a:lnTo>
                  <a:lnTo>
                    <a:pt x="196070" y="45899"/>
                  </a:lnTo>
                  <a:lnTo>
                    <a:pt x="190922" y="45899"/>
                  </a:lnTo>
                  <a:lnTo>
                    <a:pt x="185773" y="45899"/>
                  </a:lnTo>
                  <a:lnTo>
                    <a:pt x="180624" y="45899"/>
                  </a:lnTo>
                  <a:lnTo>
                    <a:pt x="175475" y="45899"/>
                  </a:lnTo>
                  <a:lnTo>
                    <a:pt x="170326" y="45899"/>
                  </a:lnTo>
                  <a:lnTo>
                    <a:pt x="165179" y="45899"/>
                  </a:lnTo>
                  <a:lnTo>
                    <a:pt x="160030" y="45900"/>
                  </a:lnTo>
                  <a:lnTo>
                    <a:pt x="154881" y="45900"/>
                  </a:lnTo>
                  <a:lnTo>
                    <a:pt x="149732" y="45900"/>
                  </a:lnTo>
                  <a:lnTo>
                    <a:pt x="144584" y="45900"/>
                  </a:lnTo>
                  <a:lnTo>
                    <a:pt x="140448" y="45900"/>
                  </a:lnTo>
                  <a:lnTo>
                    <a:pt x="140448" y="49191"/>
                  </a:lnTo>
                  <a:lnTo>
                    <a:pt x="140448" y="52955"/>
                  </a:lnTo>
                  <a:lnTo>
                    <a:pt x="140448" y="56717"/>
                  </a:lnTo>
                  <a:lnTo>
                    <a:pt x="140448" y="60478"/>
                  </a:lnTo>
                  <a:lnTo>
                    <a:pt x="140448" y="64242"/>
                  </a:lnTo>
                  <a:lnTo>
                    <a:pt x="140448" y="68004"/>
                  </a:lnTo>
                  <a:lnTo>
                    <a:pt x="140448" y="71767"/>
                  </a:lnTo>
                  <a:lnTo>
                    <a:pt x="140448" y="75529"/>
                  </a:lnTo>
                  <a:lnTo>
                    <a:pt x="140448" y="79291"/>
                  </a:lnTo>
                  <a:lnTo>
                    <a:pt x="140448" y="83052"/>
                  </a:lnTo>
                  <a:lnTo>
                    <a:pt x="140448" y="86816"/>
                  </a:lnTo>
                  <a:lnTo>
                    <a:pt x="140448" y="90578"/>
                  </a:lnTo>
                  <a:lnTo>
                    <a:pt x="140448" y="94341"/>
                  </a:lnTo>
                  <a:lnTo>
                    <a:pt x="140448" y="98103"/>
                  </a:lnTo>
                  <a:lnTo>
                    <a:pt x="140448" y="101865"/>
                  </a:lnTo>
                  <a:lnTo>
                    <a:pt x="140448" y="105628"/>
                  </a:lnTo>
                  <a:lnTo>
                    <a:pt x="140448" y="109390"/>
                  </a:lnTo>
                  <a:lnTo>
                    <a:pt x="140448" y="112745"/>
                  </a:lnTo>
                  <a:lnTo>
                    <a:pt x="140251" y="115754"/>
                  </a:lnTo>
                  <a:lnTo>
                    <a:pt x="138596" y="116642"/>
                  </a:lnTo>
                  <a:lnTo>
                    <a:pt x="134649" y="118244"/>
                  </a:lnTo>
                  <a:lnTo>
                    <a:pt x="130594" y="119887"/>
                  </a:lnTo>
                  <a:lnTo>
                    <a:pt x="125441" y="120639"/>
                  </a:lnTo>
                  <a:lnTo>
                    <a:pt x="123755" y="121177"/>
                  </a:lnTo>
                  <a:lnTo>
                    <a:pt x="120461" y="123350"/>
                  </a:lnTo>
                  <a:lnTo>
                    <a:pt x="116139" y="126201"/>
                  </a:lnTo>
                  <a:lnTo>
                    <a:pt x="112395" y="128669"/>
                  </a:lnTo>
                  <a:lnTo>
                    <a:pt x="109924" y="131879"/>
                  </a:lnTo>
                  <a:lnTo>
                    <a:pt x="109030" y="133636"/>
                  </a:lnTo>
                  <a:lnTo>
                    <a:pt x="108664" y="135495"/>
                  </a:lnTo>
                  <a:lnTo>
                    <a:pt x="108955" y="137261"/>
                  </a:lnTo>
                  <a:lnTo>
                    <a:pt x="110299" y="140814"/>
                  </a:lnTo>
                  <a:lnTo>
                    <a:pt x="110658" y="142603"/>
                  </a:lnTo>
                  <a:lnTo>
                    <a:pt x="110867" y="145719"/>
                  </a:lnTo>
                  <a:lnTo>
                    <a:pt x="111097" y="149112"/>
                  </a:lnTo>
                  <a:lnTo>
                    <a:pt x="111342" y="152768"/>
                  </a:lnTo>
                  <a:lnTo>
                    <a:pt x="111589" y="156427"/>
                  </a:lnTo>
                  <a:lnTo>
                    <a:pt x="111850" y="160322"/>
                  </a:lnTo>
                  <a:lnTo>
                    <a:pt x="112111" y="164218"/>
                  </a:lnTo>
                  <a:lnTo>
                    <a:pt x="112374" y="168135"/>
                  </a:lnTo>
                  <a:lnTo>
                    <a:pt x="112571" y="171044"/>
                  </a:lnTo>
                  <a:lnTo>
                    <a:pt x="112817" y="174715"/>
                  </a:lnTo>
                  <a:lnTo>
                    <a:pt x="108638" y="174720"/>
                  </a:lnTo>
                  <a:lnTo>
                    <a:pt x="102302" y="174726"/>
                  </a:lnTo>
                  <a:lnTo>
                    <a:pt x="95965" y="174734"/>
                  </a:lnTo>
                  <a:lnTo>
                    <a:pt x="89628" y="174742"/>
                  </a:lnTo>
                  <a:lnTo>
                    <a:pt x="83291" y="174749"/>
                  </a:lnTo>
                  <a:lnTo>
                    <a:pt x="76955" y="174757"/>
                  </a:lnTo>
                  <a:lnTo>
                    <a:pt x="70619" y="174765"/>
                  </a:lnTo>
                  <a:lnTo>
                    <a:pt x="64281" y="174772"/>
                  </a:lnTo>
                  <a:lnTo>
                    <a:pt x="57944" y="174780"/>
                  </a:lnTo>
                  <a:lnTo>
                    <a:pt x="51608" y="174788"/>
                  </a:lnTo>
                  <a:lnTo>
                    <a:pt x="45270" y="174795"/>
                  </a:lnTo>
                  <a:lnTo>
                    <a:pt x="38935" y="174803"/>
                  </a:lnTo>
                  <a:lnTo>
                    <a:pt x="32598" y="174811"/>
                  </a:lnTo>
                  <a:lnTo>
                    <a:pt x="26261" y="174818"/>
                  </a:lnTo>
                  <a:lnTo>
                    <a:pt x="19925" y="174826"/>
                  </a:lnTo>
                  <a:lnTo>
                    <a:pt x="13588" y="174834"/>
                  </a:lnTo>
                  <a:lnTo>
                    <a:pt x="7252" y="174841"/>
                  </a:lnTo>
                  <a:lnTo>
                    <a:pt x="3709" y="174845"/>
                  </a:lnTo>
                  <a:lnTo>
                    <a:pt x="2566" y="180007"/>
                  </a:lnTo>
                  <a:lnTo>
                    <a:pt x="1558" y="183722"/>
                  </a:lnTo>
                  <a:lnTo>
                    <a:pt x="962" y="186739"/>
                  </a:lnTo>
                  <a:lnTo>
                    <a:pt x="1401" y="189300"/>
                  </a:lnTo>
                  <a:lnTo>
                    <a:pt x="0" y="187898"/>
                  </a:lnTo>
                  <a:lnTo>
                    <a:pt x="2463" y="173523"/>
                  </a:lnTo>
                  <a:lnTo>
                    <a:pt x="2647" y="172316"/>
                  </a:lnTo>
                  <a:lnTo>
                    <a:pt x="4080" y="172053"/>
                  </a:lnTo>
                  <a:lnTo>
                    <a:pt x="10164" y="170947"/>
                  </a:lnTo>
                  <a:lnTo>
                    <a:pt x="14308" y="170650"/>
                  </a:lnTo>
                  <a:lnTo>
                    <a:pt x="25089" y="170650"/>
                  </a:lnTo>
                  <a:lnTo>
                    <a:pt x="29230" y="170110"/>
                  </a:lnTo>
                  <a:lnTo>
                    <a:pt x="32550" y="170110"/>
                  </a:lnTo>
                  <a:lnTo>
                    <a:pt x="37246" y="170380"/>
                  </a:lnTo>
                  <a:lnTo>
                    <a:pt x="41119" y="170947"/>
                  </a:lnTo>
                  <a:lnTo>
                    <a:pt x="45260" y="171487"/>
                  </a:lnTo>
                  <a:lnTo>
                    <a:pt x="49957" y="171487"/>
                  </a:lnTo>
                  <a:lnTo>
                    <a:pt x="53828" y="171756"/>
                  </a:lnTo>
                  <a:lnTo>
                    <a:pt x="58795" y="171756"/>
                  </a:lnTo>
                  <a:lnTo>
                    <a:pt x="62396" y="171487"/>
                  </a:lnTo>
                  <a:lnTo>
                    <a:pt x="64879" y="170110"/>
                  </a:lnTo>
                  <a:lnTo>
                    <a:pt x="67093" y="167358"/>
                  </a:lnTo>
                  <a:lnTo>
                    <a:pt x="67915" y="165145"/>
                  </a:lnTo>
                  <a:lnTo>
                    <a:pt x="68752" y="163202"/>
                  </a:lnTo>
                  <a:lnTo>
                    <a:pt x="68468" y="161259"/>
                  </a:lnTo>
                  <a:lnTo>
                    <a:pt x="68198" y="160152"/>
                  </a:lnTo>
                  <a:lnTo>
                    <a:pt x="69576" y="158776"/>
                  </a:lnTo>
                  <a:lnTo>
                    <a:pt x="71234" y="156562"/>
                  </a:lnTo>
                  <a:lnTo>
                    <a:pt x="72895" y="155187"/>
                  </a:lnTo>
                  <a:lnTo>
                    <a:pt x="73447" y="154080"/>
                  </a:lnTo>
                  <a:lnTo>
                    <a:pt x="75108" y="152974"/>
                  </a:lnTo>
                  <a:lnTo>
                    <a:pt x="77036" y="151031"/>
                  </a:lnTo>
                  <a:lnTo>
                    <a:pt x="78142" y="149655"/>
                  </a:lnTo>
                  <a:lnTo>
                    <a:pt x="79519" y="147739"/>
                  </a:lnTo>
                  <a:lnTo>
                    <a:pt x="79802" y="146065"/>
                  </a:lnTo>
                  <a:lnTo>
                    <a:pt x="80357" y="143853"/>
                  </a:lnTo>
                  <a:lnTo>
                    <a:pt x="80357" y="139994"/>
                  </a:lnTo>
                  <a:lnTo>
                    <a:pt x="80908" y="135298"/>
                  </a:lnTo>
                  <a:lnTo>
                    <a:pt x="81733" y="132248"/>
                  </a:lnTo>
                  <a:lnTo>
                    <a:pt x="82285" y="129766"/>
                  </a:lnTo>
                  <a:lnTo>
                    <a:pt x="82838" y="125907"/>
                  </a:lnTo>
                  <a:lnTo>
                    <a:pt x="84499" y="119268"/>
                  </a:lnTo>
                  <a:lnTo>
                    <a:pt x="85051" y="117325"/>
                  </a:lnTo>
                  <a:lnTo>
                    <a:pt x="86159" y="114303"/>
                  </a:lnTo>
                  <a:lnTo>
                    <a:pt x="87535" y="111523"/>
                  </a:lnTo>
                  <a:lnTo>
                    <a:pt x="88640" y="109580"/>
                  </a:lnTo>
                  <a:lnTo>
                    <a:pt x="90031" y="107934"/>
                  </a:lnTo>
                  <a:lnTo>
                    <a:pt x="91961" y="106827"/>
                  </a:lnTo>
                  <a:lnTo>
                    <a:pt x="94997" y="105721"/>
                  </a:lnTo>
                  <a:lnTo>
                    <a:pt x="97208" y="104615"/>
                  </a:lnTo>
                  <a:lnTo>
                    <a:pt x="99974" y="103508"/>
                  </a:lnTo>
                  <a:lnTo>
                    <a:pt x="102457" y="102672"/>
                  </a:lnTo>
                  <a:lnTo>
                    <a:pt x="104671" y="101565"/>
                  </a:lnTo>
                  <a:lnTo>
                    <a:pt x="105506" y="100486"/>
                  </a:lnTo>
                  <a:lnTo>
                    <a:pt x="106883" y="98543"/>
                  </a:lnTo>
                  <a:lnTo>
                    <a:pt x="108812" y="94953"/>
                  </a:lnTo>
                  <a:lnTo>
                    <a:pt x="109919" y="92741"/>
                  </a:lnTo>
                  <a:lnTo>
                    <a:pt x="111578" y="89961"/>
                  </a:lnTo>
                  <a:lnTo>
                    <a:pt x="113509" y="88045"/>
                  </a:lnTo>
                  <a:lnTo>
                    <a:pt x="114706" y="87300"/>
                  </a:lnTo>
                  <a:lnTo>
                    <a:pt x="115721" y="86669"/>
                  </a:lnTo>
                  <a:lnTo>
                    <a:pt x="118218" y="85265"/>
                  </a:lnTo>
                  <a:lnTo>
                    <a:pt x="121253" y="83619"/>
                  </a:lnTo>
                  <a:lnTo>
                    <a:pt x="123467" y="82243"/>
                  </a:lnTo>
                  <a:lnTo>
                    <a:pt x="125395" y="80840"/>
                  </a:lnTo>
                  <a:lnTo>
                    <a:pt x="127055" y="79760"/>
                  </a:lnTo>
                  <a:lnTo>
                    <a:pt x="128985" y="78087"/>
                  </a:lnTo>
                  <a:lnTo>
                    <a:pt x="129821" y="76711"/>
                  </a:lnTo>
                  <a:lnTo>
                    <a:pt x="130928" y="74228"/>
                  </a:lnTo>
                  <a:lnTo>
                    <a:pt x="132305" y="70342"/>
                  </a:lnTo>
                  <a:lnTo>
                    <a:pt x="133412" y="66214"/>
                  </a:lnTo>
                  <a:lnTo>
                    <a:pt x="134517" y="61787"/>
                  </a:lnTo>
                  <a:lnTo>
                    <a:pt x="135341" y="59035"/>
                  </a:lnTo>
                  <a:lnTo>
                    <a:pt x="136178" y="55715"/>
                  </a:lnTo>
                  <a:lnTo>
                    <a:pt x="137283" y="53206"/>
                  </a:lnTo>
                  <a:lnTo>
                    <a:pt x="138107" y="50453"/>
                  </a:lnTo>
                  <a:lnTo>
                    <a:pt x="138659" y="49347"/>
                  </a:lnTo>
                  <a:lnTo>
                    <a:pt x="138659" y="47970"/>
                  </a:lnTo>
                  <a:lnTo>
                    <a:pt x="139214" y="46027"/>
                  </a:lnTo>
                  <a:lnTo>
                    <a:pt x="139330" y="45875"/>
                  </a:lnTo>
                  <a:lnTo>
                    <a:pt x="140049" y="44921"/>
                  </a:lnTo>
                  <a:lnTo>
                    <a:pt x="141980" y="44381"/>
                  </a:lnTo>
                  <a:lnTo>
                    <a:pt x="144191" y="43814"/>
                  </a:lnTo>
                  <a:lnTo>
                    <a:pt x="147673" y="43383"/>
                  </a:lnTo>
                  <a:lnTo>
                    <a:pt x="148686" y="42897"/>
                  </a:lnTo>
                  <a:lnTo>
                    <a:pt x="149211" y="41278"/>
                  </a:lnTo>
                  <a:lnTo>
                    <a:pt x="149617" y="39874"/>
                  </a:lnTo>
                  <a:lnTo>
                    <a:pt x="150924" y="37608"/>
                  </a:lnTo>
                  <a:lnTo>
                    <a:pt x="152395" y="35799"/>
                  </a:lnTo>
                  <a:lnTo>
                    <a:pt x="153247" y="34693"/>
                  </a:lnTo>
                  <a:lnTo>
                    <a:pt x="154393" y="32777"/>
                  </a:lnTo>
                  <a:lnTo>
                    <a:pt x="155526" y="31401"/>
                  </a:lnTo>
                  <a:lnTo>
                    <a:pt x="157482" y="29647"/>
                  </a:lnTo>
                  <a:lnTo>
                    <a:pt x="159196" y="28270"/>
                  </a:lnTo>
                  <a:lnTo>
                    <a:pt x="159777" y="26867"/>
                  </a:lnTo>
                  <a:lnTo>
                    <a:pt x="159777" y="25194"/>
                  </a:lnTo>
                  <a:lnTo>
                    <a:pt x="158549" y="23845"/>
                  </a:lnTo>
                  <a:lnTo>
                    <a:pt x="157684" y="21362"/>
                  </a:lnTo>
                  <a:lnTo>
                    <a:pt x="161248" y="20606"/>
                  </a:lnTo>
                  <a:lnTo>
                    <a:pt x="164378" y="19770"/>
                  </a:lnTo>
                  <a:lnTo>
                    <a:pt x="167239" y="18960"/>
                  </a:lnTo>
                  <a:lnTo>
                    <a:pt x="170666" y="17854"/>
                  </a:lnTo>
                  <a:lnTo>
                    <a:pt x="173229" y="17854"/>
                  </a:lnTo>
                  <a:lnTo>
                    <a:pt x="175227" y="17584"/>
                  </a:lnTo>
                  <a:lnTo>
                    <a:pt x="178087" y="18123"/>
                  </a:lnTo>
                  <a:lnTo>
                    <a:pt x="180933" y="18393"/>
                  </a:lnTo>
                  <a:lnTo>
                    <a:pt x="182931" y="19230"/>
                  </a:lnTo>
                  <a:lnTo>
                    <a:pt x="186359" y="20876"/>
                  </a:lnTo>
                  <a:lnTo>
                    <a:pt x="189218" y="21982"/>
                  </a:lnTo>
                  <a:lnTo>
                    <a:pt x="190932" y="21982"/>
                  </a:lnTo>
                  <a:lnTo>
                    <a:pt x="192767" y="21443"/>
                  </a:lnTo>
                  <a:lnTo>
                    <a:pt x="194320" y="20660"/>
                  </a:lnTo>
                  <a:lnTo>
                    <a:pt x="195263" y="20606"/>
                  </a:lnTo>
                  <a:lnTo>
                    <a:pt x="196694" y="21173"/>
                  </a:lnTo>
                  <a:lnTo>
                    <a:pt x="198921" y="22279"/>
                  </a:lnTo>
                  <a:lnTo>
                    <a:pt x="201200" y="22279"/>
                  </a:lnTo>
                  <a:lnTo>
                    <a:pt x="203480" y="21982"/>
                  </a:lnTo>
                  <a:lnTo>
                    <a:pt x="205194" y="20606"/>
                  </a:lnTo>
                  <a:lnTo>
                    <a:pt x="208054" y="18393"/>
                  </a:lnTo>
                  <a:lnTo>
                    <a:pt x="210335" y="16747"/>
                  </a:lnTo>
                  <a:lnTo>
                    <a:pt x="212387" y="15695"/>
                  </a:lnTo>
                  <a:lnTo>
                    <a:pt x="214047" y="15425"/>
                  </a:lnTo>
                  <a:lnTo>
                    <a:pt x="215909" y="15425"/>
                  </a:lnTo>
                  <a:lnTo>
                    <a:pt x="218041" y="15371"/>
                  </a:lnTo>
                  <a:lnTo>
                    <a:pt x="221468" y="15641"/>
                  </a:lnTo>
                  <a:lnTo>
                    <a:pt x="223748" y="15641"/>
                  </a:lnTo>
                  <a:lnTo>
                    <a:pt x="226866" y="15263"/>
                  </a:lnTo>
                  <a:lnTo>
                    <a:pt x="229469" y="14804"/>
                  </a:lnTo>
                  <a:lnTo>
                    <a:pt x="230603" y="13968"/>
                  </a:lnTo>
                  <a:lnTo>
                    <a:pt x="230603" y="12861"/>
                  </a:lnTo>
                  <a:lnTo>
                    <a:pt x="230036" y="11215"/>
                  </a:lnTo>
                  <a:lnTo>
                    <a:pt x="229415" y="9623"/>
                  </a:lnTo>
                  <a:lnTo>
                    <a:pt x="229253" y="8166"/>
                  </a:lnTo>
                  <a:lnTo>
                    <a:pt x="229633" y="6629"/>
                  </a:lnTo>
                  <a:lnTo>
                    <a:pt x="230036" y="5413"/>
                  </a:lnTo>
                  <a:lnTo>
                    <a:pt x="229754" y="3470"/>
                  </a:lnTo>
                  <a:lnTo>
                    <a:pt x="228943" y="1176"/>
                  </a:lnTo>
                  <a:lnTo>
                    <a:pt x="228835" y="0"/>
                  </a:lnTo>
                  <a:lnTo>
                    <a:pt x="232551" y="0"/>
                  </a:lnTo>
                  <a:lnTo>
                    <a:pt x="232551" y="459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g1253"/>
            <p:cNvSpPr/>
            <p:nvPr/>
          </p:nvSpPr>
          <p:spPr>
            <a:xfrm>
              <a:off x="7714112" y="2975575"/>
              <a:ext cx="10897" cy="11933"/>
            </a:xfrm>
            <a:custGeom>
              <a:avLst/>
              <a:pathLst>
                <a:path w="10897" h="11933">
                  <a:moveTo>
                    <a:pt x="5848" y="7928"/>
                  </a:moveTo>
                  <a:lnTo>
                    <a:pt x="7985" y="8082"/>
                  </a:lnTo>
                  <a:lnTo>
                    <a:pt x="7105" y="7201"/>
                  </a:lnTo>
                  <a:lnTo>
                    <a:pt x="6916" y="6766"/>
                  </a:lnTo>
                  <a:lnTo>
                    <a:pt x="7844" y="5499"/>
                  </a:lnTo>
                  <a:lnTo>
                    <a:pt x="10897" y="8121"/>
                  </a:lnTo>
                  <a:lnTo>
                    <a:pt x="10808" y="11223"/>
                  </a:lnTo>
                  <a:lnTo>
                    <a:pt x="10549" y="11933"/>
                  </a:lnTo>
                  <a:lnTo>
                    <a:pt x="9717" y="11266"/>
                  </a:lnTo>
                  <a:lnTo>
                    <a:pt x="9183" y="10613"/>
                  </a:lnTo>
                  <a:lnTo>
                    <a:pt x="9016" y="9909"/>
                  </a:lnTo>
                  <a:lnTo>
                    <a:pt x="8171" y="9148"/>
                  </a:lnTo>
                  <a:lnTo>
                    <a:pt x="5197" y="9646"/>
                  </a:lnTo>
                  <a:lnTo>
                    <a:pt x="3349" y="8794"/>
                  </a:lnTo>
                  <a:lnTo>
                    <a:pt x="704" y="6183"/>
                  </a:lnTo>
                  <a:lnTo>
                    <a:pt x="0" y="4301"/>
                  </a:lnTo>
                  <a:lnTo>
                    <a:pt x="1106" y="3934"/>
                  </a:lnTo>
                  <a:lnTo>
                    <a:pt x="2269" y="3029"/>
                  </a:lnTo>
                  <a:lnTo>
                    <a:pt x="3008" y="1539"/>
                  </a:lnTo>
                  <a:lnTo>
                    <a:pt x="2331" y="0"/>
                  </a:lnTo>
                  <a:lnTo>
                    <a:pt x="3902" y="245"/>
                  </a:lnTo>
                  <a:lnTo>
                    <a:pt x="4749" y="1826"/>
                  </a:lnTo>
                  <a:lnTo>
                    <a:pt x="4914" y="5424"/>
                  </a:lnTo>
                  <a:lnTo>
                    <a:pt x="5151" y="6186"/>
                  </a:lnTo>
                  <a:lnTo>
                    <a:pt x="4714" y="700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g1254"/>
            <p:cNvSpPr/>
            <p:nvPr/>
          </p:nvSpPr>
          <p:spPr>
            <a:xfrm>
              <a:off x="7568432" y="2735541"/>
              <a:ext cx="12448" cy="8446"/>
            </a:xfrm>
            <a:custGeom>
              <a:avLst/>
              <a:pathLst>
                <a:path w="12448" h="8446">
                  <a:moveTo>
                    <a:pt x="10980" y="8446"/>
                  </a:moveTo>
                  <a:lnTo>
                    <a:pt x="10249" y="8446"/>
                  </a:lnTo>
                  <a:lnTo>
                    <a:pt x="8311" y="6576"/>
                  </a:lnTo>
                  <a:lnTo>
                    <a:pt x="7172" y="5198"/>
                  </a:lnTo>
                  <a:lnTo>
                    <a:pt x="6017" y="4274"/>
                  </a:lnTo>
                  <a:lnTo>
                    <a:pt x="717" y="2408"/>
                  </a:lnTo>
                  <a:lnTo>
                    <a:pt x="0" y="1204"/>
                  </a:lnTo>
                  <a:lnTo>
                    <a:pt x="809" y="0"/>
                  </a:lnTo>
                  <a:lnTo>
                    <a:pt x="1376" y="1198"/>
                  </a:lnTo>
                  <a:lnTo>
                    <a:pt x="2334" y="1903"/>
                  </a:lnTo>
                  <a:lnTo>
                    <a:pt x="6722" y="3591"/>
                  </a:lnTo>
                  <a:lnTo>
                    <a:pt x="11609" y="7272"/>
                  </a:lnTo>
                  <a:lnTo>
                    <a:pt x="12448" y="757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g1255"/>
            <p:cNvSpPr/>
            <p:nvPr/>
          </p:nvSpPr>
          <p:spPr>
            <a:xfrm>
              <a:off x="7569528" y="2730932"/>
              <a:ext cx="1427" cy="4319"/>
            </a:xfrm>
            <a:custGeom>
              <a:avLst/>
              <a:pathLst>
                <a:path w="1427" h="4319">
                  <a:moveTo>
                    <a:pt x="1424" y="3944"/>
                  </a:moveTo>
                  <a:lnTo>
                    <a:pt x="1165" y="4319"/>
                  </a:lnTo>
                  <a:lnTo>
                    <a:pt x="0" y="3350"/>
                  </a:lnTo>
                  <a:lnTo>
                    <a:pt x="70" y="1213"/>
                  </a:lnTo>
                  <a:lnTo>
                    <a:pt x="1071" y="0"/>
                  </a:lnTo>
                  <a:lnTo>
                    <a:pt x="993" y="1660"/>
                  </a:lnTo>
                  <a:lnTo>
                    <a:pt x="1427" y="33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g1256"/>
            <p:cNvSpPr/>
            <p:nvPr/>
          </p:nvSpPr>
          <p:spPr>
            <a:xfrm>
              <a:off x="7516257" y="2557695"/>
              <a:ext cx="580998" cy="435310"/>
            </a:xfrm>
            <a:custGeom>
              <a:avLst/>
              <a:pathLst>
                <a:path w="580998" h="435310">
                  <a:moveTo>
                    <a:pt x="329265" y="83683"/>
                  </a:moveTo>
                  <a:lnTo>
                    <a:pt x="334608" y="84280"/>
                  </a:lnTo>
                  <a:lnTo>
                    <a:pt x="341721" y="85081"/>
                  </a:lnTo>
                  <a:lnTo>
                    <a:pt x="346047" y="85619"/>
                  </a:lnTo>
                  <a:lnTo>
                    <a:pt x="354184" y="86631"/>
                  </a:lnTo>
                  <a:lnTo>
                    <a:pt x="356618" y="90823"/>
                  </a:lnTo>
                  <a:lnTo>
                    <a:pt x="357500" y="93761"/>
                  </a:lnTo>
                  <a:lnTo>
                    <a:pt x="358326" y="96623"/>
                  </a:lnTo>
                  <a:lnTo>
                    <a:pt x="360763" y="99243"/>
                  </a:lnTo>
                  <a:lnTo>
                    <a:pt x="366309" y="99179"/>
                  </a:lnTo>
                  <a:lnTo>
                    <a:pt x="371217" y="99123"/>
                  </a:lnTo>
                  <a:lnTo>
                    <a:pt x="377273" y="99039"/>
                  </a:lnTo>
                  <a:lnTo>
                    <a:pt x="382074" y="98973"/>
                  </a:lnTo>
                  <a:lnTo>
                    <a:pt x="383623" y="101572"/>
                  </a:lnTo>
                  <a:lnTo>
                    <a:pt x="384300" y="104165"/>
                  </a:lnTo>
                  <a:lnTo>
                    <a:pt x="387156" y="110313"/>
                  </a:lnTo>
                  <a:lnTo>
                    <a:pt x="391228" y="115107"/>
                  </a:lnTo>
                  <a:lnTo>
                    <a:pt x="392202" y="116853"/>
                  </a:lnTo>
                  <a:lnTo>
                    <a:pt x="392861" y="119484"/>
                  </a:lnTo>
                  <a:lnTo>
                    <a:pt x="392153" y="120462"/>
                  </a:lnTo>
                  <a:lnTo>
                    <a:pt x="391876" y="121594"/>
                  </a:lnTo>
                  <a:lnTo>
                    <a:pt x="394895" y="124227"/>
                  </a:lnTo>
                  <a:lnTo>
                    <a:pt x="399882" y="126450"/>
                  </a:lnTo>
                  <a:lnTo>
                    <a:pt x="401833" y="127013"/>
                  </a:lnTo>
                  <a:lnTo>
                    <a:pt x="404044" y="127994"/>
                  </a:lnTo>
                  <a:lnTo>
                    <a:pt x="402319" y="129516"/>
                  </a:lnTo>
                  <a:lnTo>
                    <a:pt x="405261" y="133030"/>
                  </a:lnTo>
                  <a:lnTo>
                    <a:pt x="408680" y="136610"/>
                  </a:lnTo>
                  <a:lnTo>
                    <a:pt x="412339" y="137416"/>
                  </a:lnTo>
                  <a:lnTo>
                    <a:pt x="417280" y="142830"/>
                  </a:lnTo>
                  <a:lnTo>
                    <a:pt x="424731" y="146338"/>
                  </a:lnTo>
                  <a:lnTo>
                    <a:pt x="429254" y="150932"/>
                  </a:lnTo>
                  <a:lnTo>
                    <a:pt x="428836" y="151019"/>
                  </a:lnTo>
                  <a:lnTo>
                    <a:pt x="427508" y="150552"/>
                  </a:lnTo>
                  <a:lnTo>
                    <a:pt x="425843" y="149922"/>
                  </a:lnTo>
                  <a:lnTo>
                    <a:pt x="425338" y="150494"/>
                  </a:lnTo>
                  <a:lnTo>
                    <a:pt x="425428" y="152421"/>
                  </a:lnTo>
                  <a:lnTo>
                    <a:pt x="425870" y="154685"/>
                  </a:lnTo>
                  <a:lnTo>
                    <a:pt x="428175" y="156644"/>
                  </a:lnTo>
                  <a:lnTo>
                    <a:pt x="430226" y="158054"/>
                  </a:lnTo>
                  <a:lnTo>
                    <a:pt x="431024" y="160719"/>
                  </a:lnTo>
                  <a:lnTo>
                    <a:pt x="429411" y="166466"/>
                  </a:lnTo>
                  <a:lnTo>
                    <a:pt x="428852" y="166462"/>
                  </a:lnTo>
                  <a:lnTo>
                    <a:pt x="427767" y="165964"/>
                  </a:lnTo>
                  <a:lnTo>
                    <a:pt x="426604" y="165849"/>
                  </a:lnTo>
                  <a:lnTo>
                    <a:pt x="425989" y="166177"/>
                  </a:lnTo>
                  <a:lnTo>
                    <a:pt x="427354" y="170311"/>
                  </a:lnTo>
                  <a:lnTo>
                    <a:pt x="428714" y="173482"/>
                  </a:lnTo>
                  <a:lnTo>
                    <a:pt x="430355" y="175992"/>
                  </a:lnTo>
                  <a:lnTo>
                    <a:pt x="431718" y="179666"/>
                  </a:lnTo>
                  <a:lnTo>
                    <a:pt x="432887" y="181234"/>
                  </a:lnTo>
                  <a:lnTo>
                    <a:pt x="437693" y="185139"/>
                  </a:lnTo>
                  <a:lnTo>
                    <a:pt x="439166" y="188403"/>
                  </a:lnTo>
                  <a:lnTo>
                    <a:pt x="440532" y="194483"/>
                  </a:lnTo>
                  <a:lnTo>
                    <a:pt x="443543" y="197878"/>
                  </a:lnTo>
                  <a:lnTo>
                    <a:pt x="445165" y="200487"/>
                  </a:lnTo>
                  <a:lnTo>
                    <a:pt x="447343" y="202702"/>
                  </a:lnTo>
                  <a:lnTo>
                    <a:pt x="448760" y="205731"/>
                  </a:lnTo>
                  <a:lnTo>
                    <a:pt x="450768" y="208066"/>
                  </a:lnTo>
                  <a:lnTo>
                    <a:pt x="451809" y="208652"/>
                  </a:lnTo>
                  <a:lnTo>
                    <a:pt x="453377" y="208892"/>
                  </a:lnTo>
                  <a:lnTo>
                    <a:pt x="455328" y="208908"/>
                  </a:lnTo>
                  <a:lnTo>
                    <a:pt x="457668" y="208299"/>
                  </a:lnTo>
                  <a:lnTo>
                    <a:pt x="460154" y="207732"/>
                  </a:lnTo>
                  <a:lnTo>
                    <a:pt x="462102" y="208917"/>
                  </a:lnTo>
                  <a:lnTo>
                    <a:pt x="464112" y="208738"/>
                  </a:lnTo>
                  <a:lnTo>
                    <a:pt x="464309" y="209839"/>
                  </a:lnTo>
                  <a:lnTo>
                    <a:pt x="462971" y="211333"/>
                  </a:lnTo>
                  <a:lnTo>
                    <a:pt x="461311" y="215106"/>
                  </a:lnTo>
                  <a:lnTo>
                    <a:pt x="463670" y="215701"/>
                  </a:lnTo>
                  <a:lnTo>
                    <a:pt x="465923" y="215995"/>
                  </a:lnTo>
                  <a:lnTo>
                    <a:pt x="467526" y="216600"/>
                  </a:lnTo>
                  <a:lnTo>
                    <a:pt x="468454" y="216604"/>
                  </a:lnTo>
                  <a:lnTo>
                    <a:pt x="468454" y="217385"/>
                  </a:lnTo>
                  <a:lnTo>
                    <a:pt x="468560" y="220966"/>
                  </a:lnTo>
                  <a:lnTo>
                    <a:pt x="469124" y="222333"/>
                  </a:lnTo>
                  <a:lnTo>
                    <a:pt x="470138" y="223544"/>
                  </a:lnTo>
                  <a:lnTo>
                    <a:pt x="471660" y="225354"/>
                  </a:lnTo>
                  <a:lnTo>
                    <a:pt x="473180" y="227165"/>
                  </a:lnTo>
                  <a:lnTo>
                    <a:pt x="474699" y="228975"/>
                  </a:lnTo>
                  <a:lnTo>
                    <a:pt x="476221" y="230785"/>
                  </a:lnTo>
                  <a:lnTo>
                    <a:pt x="477740" y="232594"/>
                  </a:lnTo>
                  <a:lnTo>
                    <a:pt x="479262" y="234405"/>
                  </a:lnTo>
                  <a:lnTo>
                    <a:pt x="480782" y="236216"/>
                  </a:lnTo>
                  <a:lnTo>
                    <a:pt x="482301" y="238025"/>
                  </a:lnTo>
                  <a:lnTo>
                    <a:pt x="483823" y="239836"/>
                  </a:lnTo>
                  <a:lnTo>
                    <a:pt x="485343" y="241646"/>
                  </a:lnTo>
                  <a:lnTo>
                    <a:pt x="486865" y="243456"/>
                  </a:lnTo>
                  <a:lnTo>
                    <a:pt x="488384" y="245266"/>
                  </a:lnTo>
                  <a:lnTo>
                    <a:pt x="489903" y="247075"/>
                  </a:lnTo>
                  <a:lnTo>
                    <a:pt x="491425" y="248886"/>
                  </a:lnTo>
                  <a:lnTo>
                    <a:pt x="492945" y="250697"/>
                  </a:lnTo>
                  <a:lnTo>
                    <a:pt x="494464" y="252506"/>
                  </a:lnTo>
                  <a:lnTo>
                    <a:pt x="495721" y="254003"/>
                  </a:lnTo>
                  <a:lnTo>
                    <a:pt x="498045" y="254287"/>
                  </a:lnTo>
                  <a:lnTo>
                    <a:pt x="498784" y="254376"/>
                  </a:lnTo>
                  <a:lnTo>
                    <a:pt x="500876" y="254633"/>
                  </a:lnTo>
                  <a:lnTo>
                    <a:pt x="504128" y="255031"/>
                  </a:lnTo>
                  <a:lnTo>
                    <a:pt x="508346" y="255545"/>
                  </a:lnTo>
                  <a:lnTo>
                    <a:pt x="513333" y="256155"/>
                  </a:lnTo>
                  <a:lnTo>
                    <a:pt x="518905" y="256835"/>
                  </a:lnTo>
                  <a:lnTo>
                    <a:pt x="524861" y="257562"/>
                  </a:lnTo>
                  <a:lnTo>
                    <a:pt x="531011" y="258314"/>
                  </a:lnTo>
                  <a:lnTo>
                    <a:pt x="537159" y="259064"/>
                  </a:lnTo>
                  <a:lnTo>
                    <a:pt x="543115" y="259791"/>
                  </a:lnTo>
                  <a:lnTo>
                    <a:pt x="548685" y="260471"/>
                  </a:lnTo>
                  <a:lnTo>
                    <a:pt x="553675" y="261081"/>
                  </a:lnTo>
                  <a:lnTo>
                    <a:pt x="557892" y="261596"/>
                  </a:lnTo>
                  <a:lnTo>
                    <a:pt x="561142" y="261993"/>
                  </a:lnTo>
                  <a:lnTo>
                    <a:pt x="563236" y="262250"/>
                  </a:lnTo>
                  <a:lnTo>
                    <a:pt x="563975" y="262339"/>
                  </a:lnTo>
                  <a:lnTo>
                    <a:pt x="566166" y="262606"/>
                  </a:lnTo>
                  <a:lnTo>
                    <a:pt x="566585" y="262538"/>
                  </a:lnTo>
                  <a:lnTo>
                    <a:pt x="568420" y="260323"/>
                  </a:lnTo>
                  <a:lnTo>
                    <a:pt x="570449" y="263450"/>
                  </a:lnTo>
                  <a:lnTo>
                    <a:pt x="572130" y="266048"/>
                  </a:lnTo>
                  <a:lnTo>
                    <a:pt x="574443" y="269615"/>
                  </a:lnTo>
                  <a:lnTo>
                    <a:pt x="576902" y="273406"/>
                  </a:lnTo>
                  <a:lnTo>
                    <a:pt x="579249" y="277030"/>
                  </a:lnTo>
                  <a:lnTo>
                    <a:pt x="580998" y="279729"/>
                  </a:lnTo>
                  <a:lnTo>
                    <a:pt x="580070" y="282532"/>
                  </a:lnTo>
                  <a:lnTo>
                    <a:pt x="579058" y="285591"/>
                  </a:lnTo>
                  <a:lnTo>
                    <a:pt x="578046" y="288650"/>
                  </a:lnTo>
                  <a:lnTo>
                    <a:pt x="577034" y="291709"/>
                  </a:lnTo>
                  <a:lnTo>
                    <a:pt x="576022" y="294768"/>
                  </a:lnTo>
                  <a:lnTo>
                    <a:pt x="575010" y="297827"/>
                  </a:lnTo>
                  <a:lnTo>
                    <a:pt x="573998" y="300886"/>
                  </a:lnTo>
                  <a:lnTo>
                    <a:pt x="572986" y="303945"/>
                  </a:lnTo>
                  <a:lnTo>
                    <a:pt x="571974" y="307005"/>
                  </a:lnTo>
                  <a:lnTo>
                    <a:pt x="570965" y="310064"/>
                  </a:lnTo>
                  <a:lnTo>
                    <a:pt x="569950" y="313123"/>
                  </a:lnTo>
                  <a:lnTo>
                    <a:pt x="568938" y="316182"/>
                  </a:lnTo>
                  <a:lnTo>
                    <a:pt x="567929" y="319241"/>
                  </a:lnTo>
                  <a:lnTo>
                    <a:pt x="566917" y="322299"/>
                  </a:lnTo>
                  <a:lnTo>
                    <a:pt x="565902" y="325358"/>
                  </a:lnTo>
                  <a:lnTo>
                    <a:pt x="564893" y="328417"/>
                  </a:lnTo>
                  <a:lnTo>
                    <a:pt x="563878" y="331476"/>
                  </a:lnTo>
                  <a:lnTo>
                    <a:pt x="562658" y="335160"/>
                  </a:lnTo>
                  <a:lnTo>
                    <a:pt x="559722" y="336139"/>
                  </a:lnTo>
                  <a:lnTo>
                    <a:pt x="554967" y="337725"/>
                  </a:lnTo>
                  <a:lnTo>
                    <a:pt x="550215" y="339309"/>
                  </a:lnTo>
                  <a:lnTo>
                    <a:pt x="545460" y="340893"/>
                  </a:lnTo>
                  <a:lnTo>
                    <a:pt x="540708" y="342477"/>
                  </a:lnTo>
                  <a:lnTo>
                    <a:pt x="535953" y="344061"/>
                  </a:lnTo>
                  <a:lnTo>
                    <a:pt x="531198" y="345645"/>
                  </a:lnTo>
                  <a:lnTo>
                    <a:pt x="526445" y="347231"/>
                  </a:lnTo>
                  <a:lnTo>
                    <a:pt x="521690" y="348815"/>
                  </a:lnTo>
                  <a:lnTo>
                    <a:pt x="516938" y="350399"/>
                  </a:lnTo>
                  <a:lnTo>
                    <a:pt x="512183" y="351983"/>
                  </a:lnTo>
                  <a:lnTo>
                    <a:pt x="507428" y="353568"/>
                  </a:lnTo>
                  <a:lnTo>
                    <a:pt x="502676" y="355153"/>
                  </a:lnTo>
                  <a:lnTo>
                    <a:pt x="497921" y="356737"/>
                  </a:lnTo>
                  <a:lnTo>
                    <a:pt x="493169" y="358321"/>
                  </a:lnTo>
                  <a:lnTo>
                    <a:pt x="488413" y="359905"/>
                  </a:lnTo>
                  <a:lnTo>
                    <a:pt x="483659" y="361489"/>
                  </a:lnTo>
                  <a:lnTo>
                    <a:pt x="479764" y="362788"/>
                  </a:lnTo>
                  <a:lnTo>
                    <a:pt x="473280" y="363661"/>
                  </a:lnTo>
                  <a:lnTo>
                    <a:pt x="466978" y="364509"/>
                  </a:lnTo>
                  <a:lnTo>
                    <a:pt x="459889" y="365463"/>
                  </a:lnTo>
                  <a:lnTo>
                    <a:pt x="451367" y="366610"/>
                  </a:lnTo>
                  <a:lnTo>
                    <a:pt x="444685" y="367510"/>
                  </a:lnTo>
                  <a:lnTo>
                    <a:pt x="434932" y="368822"/>
                  </a:lnTo>
                  <a:lnTo>
                    <a:pt x="426191" y="369998"/>
                  </a:lnTo>
                  <a:lnTo>
                    <a:pt x="417987" y="371101"/>
                  </a:lnTo>
                  <a:lnTo>
                    <a:pt x="409781" y="372207"/>
                  </a:lnTo>
                  <a:lnTo>
                    <a:pt x="402797" y="373146"/>
                  </a:lnTo>
                  <a:lnTo>
                    <a:pt x="398641" y="374239"/>
                  </a:lnTo>
                  <a:lnTo>
                    <a:pt x="393746" y="376631"/>
                  </a:lnTo>
                  <a:lnTo>
                    <a:pt x="386233" y="380301"/>
                  </a:lnTo>
                  <a:lnTo>
                    <a:pt x="378574" y="384041"/>
                  </a:lnTo>
                  <a:lnTo>
                    <a:pt x="374604" y="385979"/>
                  </a:lnTo>
                  <a:lnTo>
                    <a:pt x="370446" y="390953"/>
                  </a:lnTo>
                  <a:lnTo>
                    <a:pt x="368341" y="393470"/>
                  </a:lnTo>
                  <a:lnTo>
                    <a:pt x="364536" y="398023"/>
                  </a:lnTo>
                  <a:lnTo>
                    <a:pt x="361659" y="401457"/>
                  </a:lnTo>
                  <a:lnTo>
                    <a:pt x="358229" y="405560"/>
                  </a:lnTo>
                  <a:lnTo>
                    <a:pt x="356731" y="409214"/>
                  </a:lnTo>
                  <a:lnTo>
                    <a:pt x="354421" y="414858"/>
                  </a:lnTo>
                  <a:lnTo>
                    <a:pt x="352427" y="416281"/>
                  </a:lnTo>
                  <a:lnTo>
                    <a:pt x="349156" y="418117"/>
                  </a:lnTo>
                  <a:lnTo>
                    <a:pt x="346180" y="419423"/>
                  </a:lnTo>
                  <a:lnTo>
                    <a:pt x="341541" y="419236"/>
                  </a:lnTo>
                  <a:lnTo>
                    <a:pt x="338896" y="415766"/>
                  </a:lnTo>
                  <a:lnTo>
                    <a:pt x="336092" y="412088"/>
                  </a:lnTo>
                  <a:lnTo>
                    <a:pt x="334686" y="410611"/>
                  </a:lnTo>
                  <a:lnTo>
                    <a:pt x="333426" y="410528"/>
                  </a:lnTo>
                  <a:lnTo>
                    <a:pt x="328768" y="410995"/>
                  </a:lnTo>
                  <a:lnTo>
                    <a:pt x="323155" y="411558"/>
                  </a:lnTo>
                  <a:lnTo>
                    <a:pt x="316535" y="410953"/>
                  </a:lnTo>
                  <a:lnTo>
                    <a:pt x="308898" y="410256"/>
                  </a:lnTo>
                  <a:lnTo>
                    <a:pt x="301739" y="409603"/>
                  </a:lnTo>
                  <a:lnTo>
                    <a:pt x="298179" y="409113"/>
                  </a:lnTo>
                  <a:lnTo>
                    <a:pt x="293483" y="406725"/>
                  </a:lnTo>
                  <a:lnTo>
                    <a:pt x="292272" y="406250"/>
                  </a:lnTo>
                  <a:lnTo>
                    <a:pt x="291036" y="406138"/>
                  </a:lnTo>
                  <a:lnTo>
                    <a:pt x="285466" y="406078"/>
                  </a:lnTo>
                  <a:lnTo>
                    <a:pt x="279947" y="406020"/>
                  </a:lnTo>
                  <a:lnTo>
                    <a:pt x="274412" y="406776"/>
                  </a:lnTo>
                  <a:lnTo>
                    <a:pt x="269112" y="406499"/>
                  </a:lnTo>
                  <a:lnTo>
                    <a:pt x="263620" y="406936"/>
                  </a:lnTo>
                  <a:lnTo>
                    <a:pt x="261686" y="407849"/>
                  </a:lnTo>
                  <a:lnTo>
                    <a:pt x="259537" y="407795"/>
                  </a:lnTo>
                  <a:lnTo>
                    <a:pt x="258196" y="408600"/>
                  </a:lnTo>
                  <a:lnTo>
                    <a:pt x="257017" y="408977"/>
                  </a:lnTo>
                  <a:lnTo>
                    <a:pt x="255619" y="408289"/>
                  </a:lnTo>
                  <a:lnTo>
                    <a:pt x="253903" y="408440"/>
                  </a:lnTo>
                  <a:lnTo>
                    <a:pt x="251380" y="407849"/>
                  </a:lnTo>
                  <a:lnTo>
                    <a:pt x="249733" y="406292"/>
                  </a:lnTo>
                  <a:lnTo>
                    <a:pt x="248182" y="404922"/>
                  </a:lnTo>
                  <a:lnTo>
                    <a:pt x="246579" y="404168"/>
                  </a:lnTo>
                  <a:lnTo>
                    <a:pt x="244781" y="403693"/>
                  </a:lnTo>
                  <a:lnTo>
                    <a:pt x="243227" y="403683"/>
                  </a:lnTo>
                  <a:lnTo>
                    <a:pt x="241241" y="404519"/>
                  </a:lnTo>
                  <a:lnTo>
                    <a:pt x="240026" y="405327"/>
                  </a:lnTo>
                  <a:lnTo>
                    <a:pt x="236953" y="408019"/>
                  </a:lnTo>
                  <a:lnTo>
                    <a:pt x="236826" y="408977"/>
                  </a:lnTo>
                  <a:lnTo>
                    <a:pt x="238224" y="410586"/>
                  </a:lnTo>
                  <a:lnTo>
                    <a:pt x="237795" y="411338"/>
                  </a:lnTo>
                  <a:lnTo>
                    <a:pt x="235986" y="412284"/>
                  </a:lnTo>
                  <a:lnTo>
                    <a:pt x="235433" y="414827"/>
                  </a:lnTo>
                  <a:lnTo>
                    <a:pt x="235163" y="416224"/>
                  </a:lnTo>
                  <a:lnTo>
                    <a:pt x="234896" y="419553"/>
                  </a:lnTo>
                  <a:lnTo>
                    <a:pt x="235700" y="422184"/>
                  </a:lnTo>
                  <a:lnTo>
                    <a:pt x="236774" y="423150"/>
                  </a:lnTo>
                  <a:lnTo>
                    <a:pt x="236826" y="424278"/>
                  </a:lnTo>
                  <a:lnTo>
                    <a:pt x="236237" y="426533"/>
                  </a:lnTo>
                  <a:lnTo>
                    <a:pt x="234572" y="427230"/>
                  </a:lnTo>
                  <a:lnTo>
                    <a:pt x="233355" y="429373"/>
                  </a:lnTo>
                  <a:lnTo>
                    <a:pt x="232605" y="430374"/>
                  </a:lnTo>
                  <a:lnTo>
                    <a:pt x="231299" y="431516"/>
                  </a:lnTo>
                  <a:lnTo>
                    <a:pt x="226131" y="435310"/>
                  </a:lnTo>
                  <a:lnTo>
                    <a:pt x="225869" y="433105"/>
                  </a:lnTo>
                  <a:lnTo>
                    <a:pt x="224234" y="429837"/>
                  </a:lnTo>
                  <a:lnTo>
                    <a:pt x="224115" y="427530"/>
                  </a:lnTo>
                  <a:lnTo>
                    <a:pt x="223354" y="425218"/>
                  </a:lnTo>
                  <a:lnTo>
                    <a:pt x="221935" y="423439"/>
                  </a:lnTo>
                  <a:lnTo>
                    <a:pt x="219322" y="421585"/>
                  </a:lnTo>
                  <a:lnTo>
                    <a:pt x="219080" y="419064"/>
                  </a:lnTo>
                  <a:lnTo>
                    <a:pt x="217169" y="416572"/>
                  </a:lnTo>
                  <a:lnTo>
                    <a:pt x="214635" y="414566"/>
                  </a:lnTo>
                  <a:lnTo>
                    <a:pt x="213229" y="410858"/>
                  </a:lnTo>
                  <a:lnTo>
                    <a:pt x="212166" y="405930"/>
                  </a:lnTo>
                  <a:lnTo>
                    <a:pt x="205487" y="399453"/>
                  </a:lnTo>
                  <a:lnTo>
                    <a:pt x="197134" y="393473"/>
                  </a:lnTo>
                  <a:lnTo>
                    <a:pt x="194592" y="390104"/>
                  </a:lnTo>
                  <a:lnTo>
                    <a:pt x="190436" y="383239"/>
                  </a:lnTo>
                  <a:lnTo>
                    <a:pt x="188340" y="377813"/>
                  </a:lnTo>
                  <a:lnTo>
                    <a:pt x="182751" y="371568"/>
                  </a:lnTo>
                  <a:lnTo>
                    <a:pt x="182510" y="369169"/>
                  </a:lnTo>
                  <a:lnTo>
                    <a:pt x="181682" y="366241"/>
                  </a:lnTo>
                  <a:lnTo>
                    <a:pt x="180392" y="362984"/>
                  </a:lnTo>
                  <a:lnTo>
                    <a:pt x="179615" y="360411"/>
                  </a:lnTo>
                  <a:lnTo>
                    <a:pt x="174012" y="349137"/>
                  </a:lnTo>
                  <a:lnTo>
                    <a:pt x="172204" y="347337"/>
                  </a:lnTo>
                  <a:lnTo>
                    <a:pt x="170650" y="344819"/>
                  </a:lnTo>
                  <a:lnTo>
                    <a:pt x="170248" y="342871"/>
                  </a:lnTo>
                  <a:lnTo>
                    <a:pt x="169754" y="341805"/>
                  </a:lnTo>
                  <a:lnTo>
                    <a:pt x="165795" y="339957"/>
                  </a:lnTo>
                  <a:lnTo>
                    <a:pt x="162101" y="335229"/>
                  </a:lnTo>
                  <a:lnTo>
                    <a:pt x="151004" y="327699"/>
                  </a:lnTo>
                  <a:lnTo>
                    <a:pt x="145572" y="326952"/>
                  </a:lnTo>
                  <a:lnTo>
                    <a:pt x="141267" y="324261"/>
                  </a:lnTo>
                  <a:lnTo>
                    <a:pt x="138099" y="320742"/>
                  </a:lnTo>
                  <a:lnTo>
                    <a:pt x="134715" y="314681"/>
                  </a:lnTo>
                  <a:lnTo>
                    <a:pt x="128770" y="308133"/>
                  </a:lnTo>
                  <a:lnTo>
                    <a:pt x="123726" y="298838"/>
                  </a:lnTo>
                  <a:lnTo>
                    <a:pt x="125305" y="295455"/>
                  </a:lnTo>
                  <a:lnTo>
                    <a:pt x="125205" y="293072"/>
                  </a:lnTo>
                  <a:lnTo>
                    <a:pt x="123656" y="289066"/>
                  </a:lnTo>
                  <a:lnTo>
                    <a:pt x="121964" y="285971"/>
                  </a:lnTo>
                  <a:lnTo>
                    <a:pt x="120806" y="283048"/>
                  </a:lnTo>
                  <a:lnTo>
                    <a:pt x="121727" y="278856"/>
                  </a:lnTo>
                  <a:lnTo>
                    <a:pt x="122080" y="274160"/>
                  </a:lnTo>
                  <a:lnTo>
                    <a:pt x="123073" y="271665"/>
                  </a:lnTo>
                  <a:lnTo>
                    <a:pt x="123791" y="268926"/>
                  </a:lnTo>
                  <a:lnTo>
                    <a:pt x="122855" y="263415"/>
                  </a:lnTo>
                  <a:lnTo>
                    <a:pt x="121179" y="260464"/>
                  </a:lnTo>
                  <a:lnTo>
                    <a:pt x="121346" y="258500"/>
                  </a:lnTo>
                  <a:lnTo>
                    <a:pt x="119449" y="257540"/>
                  </a:lnTo>
                  <a:lnTo>
                    <a:pt x="117905" y="255406"/>
                  </a:lnTo>
                  <a:lnTo>
                    <a:pt x="119514" y="255411"/>
                  </a:lnTo>
                  <a:lnTo>
                    <a:pt x="116596" y="252448"/>
                  </a:lnTo>
                  <a:lnTo>
                    <a:pt x="115528" y="250803"/>
                  </a:lnTo>
                  <a:lnTo>
                    <a:pt x="114427" y="246777"/>
                  </a:lnTo>
                  <a:lnTo>
                    <a:pt x="113018" y="243703"/>
                  </a:lnTo>
                  <a:lnTo>
                    <a:pt x="108492" y="236729"/>
                  </a:lnTo>
                  <a:lnTo>
                    <a:pt x="106334" y="232474"/>
                  </a:lnTo>
                  <a:lnTo>
                    <a:pt x="101489" y="226972"/>
                  </a:lnTo>
                  <a:lnTo>
                    <a:pt x="96233" y="222909"/>
                  </a:lnTo>
                  <a:lnTo>
                    <a:pt x="92894" y="221070"/>
                  </a:lnTo>
                  <a:lnTo>
                    <a:pt x="91289" y="219389"/>
                  </a:lnTo>
                  <a:lnTo>
                    <a:pt x="88560" y="219331"/>
                  </a:lnTo>
                  <a:lnTo>
                    <a:pt x="85587" y="216929"/>
                  </a:lnTo>
                  <a:lnTo>
                    <a:pt x="83509" y="216837"/>
                  </a:lnTo>
                  <a:lnTo>
                    <a:pt x="80880" y="216453"/>
                  </a:lnTo>
                  <a:lnTo>
                    <a:pt x="77782" y="211827"/>
                  </a:lnTo>
                  <a:lnTo>
                    <a:pt x="75226" y="207494"/>
                  </a:lnTo>
                  <a:lnTo>
                    <a:pt x="70871" y="201852"/>
                  </a:lnTo>
                  <a:lnTo>
                    <a:pt x="71964" y="200378"/>
                  </a:lnTo>
                  <a:lnTo>
                    <a:pt x="73232" y="197982"/>
                  </a:lnTo>
                  <a:lnTo>
                    <a:pt x="72601" y="194849"/>
                  </a:lnTo>
                  <a:lnTo>
                    <a:pt x="71907" y="192714"/>
                  </a:lnTo>
                  <a:lnTo>
                    <a:pt x="69986" y="188833"/>
                  </a:lnTo>
                  <a:lnTo>
                    <a:pt x="63682" y="179160"/>
                  </a:lnTo>
                  <a:lnTo>
                    <a:pt x="62009" y="177742"/>
                  </a:lnTo>
                  <a:lnTo>
                    <a:pt x="59315" y="176116"/>
                  </a:lnTo>
                  <a:lnTo>
                    <a:pt x="57653" y="171928"/>
                  </a:lnTo>
                  <a:lnTo>
                    <a:pt x="56897" y="168170"/>
                  </a:lnTo>
                  <a:lnTo>
                    <a:pt x="52574" y="166346"/>
                  </a:lnTo>
                  <a:lnTo>
                    <a:pt x="45137" y="152808"/>
                  </a:lnTo>
                  <a:lnTo>
                    <a:pt x="40830" y="148081"/>
                  </a:lnTo>
                  <a:lnTo>
                    <a:pt x="39124" y="144898"/>
                  </a:lnTo>
                  <a:lnTo>
                    <a:pt x="34140" y="139663"/>
                  </a:lnTo>
                  <a:lnTo>
                    <a:pt x="31690" y="134459"/>
                  </a:lnTo>
                  <a:lnTo>
                    <a:pt x="26670" y="129659"/>
                  </a:lnTo>
                  <a:lnTo>
                    <a:pt x="22317" y="121333"/>
                  </a:lnTo>
                  <a:lnTo>
                    <a:pt x="15592" y="113013"/>
                  </a:lnTo>
                  <a:lnTo>
                    <a:pt x="12769" y="111572"/>
                  </a:lnTo>
                  <a:lnTo>
                    <a:pt x="5839" y="110975"/>
                  </a:lnTo>
                  <a:lnTo>
                    <a:pt x="2925" y="110365"/>
                  </a:lnTo>
                  <a:lnTo>
                    <a:pt x="242" y="112194"/>
                  </a:lnTo>
                  <a:lnTo>
                    <a:pt x="0" y="109877"/>
                  </a:lnTo>
                  <a:lnTo>
                    <a:pt x="1853" y="106678"/>
                  </a:lnTo>
                  <a:lnTo>
                    <a:pt x="4522" y="99957"/>
                  </a:lnTo>
                  <a:lnTo>
                    <a:pt x="5054" y="94066"/>
                  </a:lnTo>
                  <a:lnTo>
                    <a:pt x="9245" y="76573"/>
                  </a:lnTo>
                  <a:lnTo>
                    <a:pt x="15131" y="77473"/>
                  </a:lnTo>
                  <a:lnTo>
                    <a:pt x="19977" y="78215"/>
                  </a:lnTo>
                  <a:lnTo>
                    <a:pt x="27056" y="79299"/>
                  </a:lnTo>
                  <a:lnTo>
                    <a:pt x="34380" y="80421"/>
                  </a:lnTo>
                  <a:lnTo>
                    <a:pt x="38665" y="81078"/>
                  </a:lnTo>
                  <a:lnTo>
                    <a:pt x="40131" y="80801"/>
                  </a:lnTo>
                  <a:lnTo>
                    <a:pt x="46054" y="76522"/>
                  </a:lnTo>
                  <a:lnTo>
                    <a:pt x="51395" y="72660"/>
                  </a:lnTo>
                  <a:lnTo>
                    <a:pt x="54593" y="67935"/>
                  </a:lnTo>
                  <a:lnTo>
                    <a:pt x="57691" y="63361"/>
                  </a:lnTo>
                  <a:lnTo>
                    <a:pt x="59110" y="62411"/>
                  </a:lnTo>
                  <a:lnTo>
                    <a:pt x="63857" y="61553"/>
                  </a:lnTo>
                  <a:lnTo>
                    <a:pt x="71384" y="60192"/>
                  </a:lnTo>
                  <a:lnTo>
                    <a:pt x="78840" y="58844"/>
                  </a:lnTo>
                  <a:lnTo>
                    <a:pt x="79434" y="58384"/>
                  </a:lnTo>
                  <a:lnTo>
                    <a:pt x="81172" y="54713"/>
                  </a:lnTo>
                  <a:lnTo>
                    <a:pt x="83382" y="50051"/>
                  </a:lnTo>
                  <a:lnTo>
                    <a:pt x="83832" y="49563"/>
                  </a:lnTo>
                  <a:lnTo>
                    <a:pt x="84380" y="49088"/>
                  </a:lnTo>
                  <a:lnTo>
                    <a:pt x="89718" y="46477"/>
                  </a:lnTo>
                  <a:lnTo>
                    <a:pt x="92956" y="44891"/>
                  </a:lnTo>
                  <a:lnTo>
                    <a:pt x="88339" y="40213"/>
                  </a:lnTo>
                  <a:lnTo>
                    <a:pt x="83986" y="35801"/>
                  </a:lnTo>
                  <a:lnTo>
                    <a:pt x="79110" y="30860"/>
                  </a:lnTo>
                  <a:lnTo>
                    <a:pt x="74978" y="27017"/>
                  </a:lnTo>
                  <a:lnTo>
                    <a:pt x="68782" y="21259"/>
                  </a:lnTo>
                  <a:lnTo>
                    <a:pt x="64729" y="17492"/>
                  </a:lnTo>
                  <a:lnTo>
                    <a:pt x="71832" y="15707"/>
                  </a:lnTo>
                  <a:lnTo>
                    <a:pt x="79506" y="13779"/>
                  </a:lnTo>
                  <a:lnTo>
                    <a:pt x="87257" y="11832"/>
                  </a:lnTo>
                  <a:lnTo>
                    <a:pt x="96586" y="9488"/>
                  </a:lnTo>
                  <a:lnTo>
                    <a:pt x="103883" y="7655"/>
                  </a:lnTo>
                  <a:lnTo>
                    <a:pt x="114775" y="4919"/>
                  </a:lnTo>
                  <a:lnTo>
                    <a:pt x="120099" y="3581"/>
                  </a:lnTo>
                  <a:lnTo>
                    <a:pt x="121060" y="3234"/>
                  </a:lnTo>
                  <a:lnTo>
                    <a:pt x="125159" y="0"/>
                  </a:lnTo>
                  <a:lnTo>
                    <a:pt x="131328" y="905"/>
                  </a:lnTo>
                  <a:lnTo>
                    <a:pt x="140598" y="2265"/>
                  </a:lnTo>
                  <a:lnTo>
                    <a:pt x="149544" y="3578"/>
                  </a:lnTo>
                  <a:lnTo>
                    <a:pt x="158981" y="5127"/>
                  </a:lnTo>
                  <a:lnTo>
                    <a:pt x="162009" y="6387"/>
                  </a:lnTo>
                  <a:lnTo>
                    <a:pt x="171114" y="11027"/>
                  </a:lnTo>
                  <a:lnTo>
                    <a:pt x="177030" y="14042"/>
                  </a:lnTo>
                  <a:lnTo>
                    <a:pt x="183938" y="17561"/>
                  </a:lnTo>
                  <a:lnTo>
                    <a:pt x="192576" y="21962"/>
                  </a:lnTo>
                  <a:lnTo>
                    <a:pt x="198508" y="24985"/>
                  </a:lnTo>
                  <a:lnTo>
                    <a:pt x="206099" y="28853"/>
                  </a:lnTo>
                  <a:lnTo>
                    <a:pt x="212017" y="33274"/>
                  </a:lnTo>
                  <a:lnTo>
                    <a:pt x="219511" y="38873"/>
                  </a:lnTo>
                  <a:lnTo>
                    <a:pt x="227745" y="45023"/>
                  </a:lnTo>
                  <a:lnTo>
                    <a:pt x="234526" y="49804"/>
                  </a:lnTo>
                  <a:lnTo>
                    <a:pt x="243858" y="56387"/>
                  </a:lnTo>
                  <a:lnTo>
                    <a:pt x="253058" y="62875"/>
                  </a:lnTo>
                  <a:lnTo>
                    <a:pt x="262063" y="69227"/>
                  </a:lnTo>
                  <a:lnTo>
                    <a:pt x="269280" y="74314"/>
                  </a:lnTo>
                  <a:lnTo>
                    <a:pt x="278401" y="80751"/>
                  </a:lnTo>
                  <a:lnTo>
                    <a:pt x="279111" y="80992"/>
                  </a:lnTo>
                  <a:lnTo>
                    <a:pt x="288334" y="81725"/>
                  </a:lnTo>
                  <a:lnTo>
                    <a:pt x="300732" y="82707"/>
                  </a:lnTo>
                  <a:lnTo>
                    <a:pt x="313189" y="83693"/>
                  </a:lnTo>
                  <a:lnTo>
                    <a:pt x="324429" y="845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g1257"/>
            <p:cNvSpPr/>
            <p:nvPr/>
          </p:nvSpPr>
          <p:spPr>
            <a:xfrm>
              <a:off x="7162793" y="2831881"/>
              <a:ext cx="463813" cy="374075"/>
            </a:xfrm>
            <a:custGeom>
              <a:avLst/>
              <a:pathLst>
                <a:path w="463813" h="374075">
                  <a:moveTo>
                    <a:pt x="415783" y="5684"/>
                  </a:moveTo>
                  <a:lnTo>
                    <a:pt x="416093" y="11983"/>
                  </a:lnTo>
                  <a:lnTo>
                    <a:pt x="417318" y="17020"/>
                  </a:lnTo>
                  <a:lnTo>
                    <a:pt x="421579" y="24218"/>
                  </a:lnTo>
                  <a:lnTo>
                    <a:pt x="425187" y="28092"/>
                  </a:lnTo>
                  <a:lnTo>
                    <a:pt x="426483" y="30228"/>
                  </a:lnTo>
                  <a:lnTo>
                    <a:pt x="426610" y="31220"/>
                  </a:lnTo>
                  <a:lnTo>
                    <a:pt x="426445" y="32139"/>
                  </a:lnTo>
                  <a:lnTo>
                    <a:pt x="425347" y="31082"/>
                  </a:lnTo>
                  <a:lnTo>
                    <a:pt x="423498" y="30360"/>
                  </a:lnTo>
                  <a:lnTo>
                    <a:pt x="423236" y="33731"/>
                  </a:lnTo>
                  <a:lnTo>
                    <a:pt x="423671" y="36131"/>
                  </a:lnTo>
                  <a:lnTo>
                    <a:pt x="424108" y="40634"/>
                  </a:lnTo>
                  <a:lnTo>
                    <a:pt x="425625" y="45477"/>
                  </a:lnTo>
                  <a:lnTo>
                    <a:pt x="424529" y="49948"/>
                  </a:lnTo>
                  <a:lnTo>
                    <a:pt x="424675" y="57526"/>
                  </a:lnTo>
                  <a:lnTo>
                    <a:pt x="426593" y="66613"/>
                  </a:lnTo>
                  <a:lnTo>
                    <a:pt x="426202" y="72416"/>
                  </a:lnTo>
                  <a:lnTo>
                    <a:pt x="429327" y="85954"/>
                  </a:lnTo>
                  <a:lnTo>
                    <a:pt x="432360" y="93467"/>
                  </a:lnTo>
                  <a:lnTo>
                    <a:pt x="434028" y="95318"/>
                  </a:lnTo>
                  <a:lnTo>
                    <a:pt x="435901" y="96304"/>
                  </a:lnTo>
                  <a:lnTo>
                    <a:pt x="439504" y="96942"/>
                  </a:lnTo>
                  <a:lnTo>
                    <a:pt x="444812" y="100768"/>
                  </a:lnTo>
                  <a:lnTo>
                    <a:pt x="449016" y="104806"/>
                  </a:lnTo>
                  <a:lnTo>
                    <a:pt x="450511" y="106919"/>
                  </a:lnTo>
                  <a:lnTo>
                    <a:pt x="452546" y="109237"/>
                  </a:lnTo>
                  <a:lnTo>
                    <a:pt x="453939" y="108823"/>
                  </a:lnTo>
                  <a:lnTo>
                    <a:pt x="454794" y="108206"/>
                  </a:lnTo>
                  <a:lnTo>
                    <a:pt x="456170" y="110077"/>
                  </a:lnTo>
                  <a:lnTo>
                    <a:pt x="462833" y="114114"/>
                  </a:lnTo>
                  <a:lnTo>
                    <a:pt x="463813" y="115989"/>
                  </a:lnTo>
                  <a:lnTo>
                    <a:pt x="461419" y="117828"/>
                  </a:lnTo>
                  <a:lnTo>
                    <a:pt x="458645" y="120995"/>
                  </a:lnTo>
                  <a:lnTo>
                    <a:pt x="457946" y="122254"/>
                  </a:lnTo>
                  <a:lnTo>
                    <a:pt x="457625" y="123003"/>
                  </a:lnTo>
                  <a:lnTo>
                    <a:pt x="457298" y="123941"/>
                  </a:lnTo>
                  <a:lnTo>
                    <a:pt x="456570" y="124873"/>
                  </a:lnTo>
                  <a:lnTo>
                    <a:pt x="454980" y="126160"/>
                  </a:lnTo>
                  <a:lnTo>
                    <a:pt x="454357" y="126722"/>
                  </a:lnTo>
                  <a:lnTo>
                    <a:pt x="453976" y="127604"/>
                  </a:lnTo>
                  <a:lnTo>
                    <a:pt x="453024" y="128179"/>
                  </a:lnTo>
                  <a:lnTo>
                    <a:pt x="451987" y="128210"/>
                  </a:lnTo>
                  <a:lnTo>
                    <a:pt x="451075" y="128605"/>
                  </a:lnTo>
                  <a:lnTo>
                    <a:pt x="449704" y="129215"/>
                  </a:lnTo>
                  <a:lnTo>
                    <a:pt x="447670" y="128902"/>
                  </a:lnTo>
                  <a:lnTo>
                    <a:pt x="445592" y="129458"/>
                  </a:lnTo>
                  <a:lnTo>
                    <a:pt x="444831" y="130158"/>
                  </a:lnTo>
                  <a:lnTo>
                    <a:pt x="443185" y="130768"/>
                  </a:lnTo>
                  <a:lnTo>
                    <a:pt x="441536" y="130899"/>
                  </a:lnTo>
                  <a:lnTo>
                    <a:pt x="440958" y="131107"/>
                  </a:lnTo>
                  <a:lnTo>
                    <a:pt x="439398" y="132143"/>
                  </a:lnTo>
                  <a:lnTo>
                    <a:pt x="437485" y="133587"/>
                  </a:lnTo>
                  <a:lnTo>
                    <a:pt x="435253" y="134506"/>
                  </a:lnTo>
                  <a:lnTo>
                    <a:pt x="434465" y="134807"/>
                  </a:lnTo>
                  <a:lnTo>
                    <a:pt x="433434" y="135801"/>
                  </a:lnTo>
                  <a:lnTo>
                    <a:pt x="431853" y="140760"/>
                  </a:lnTo>
                  <a:lnTo>
                    <a:pt x="430695" y="142058"/>
                  </a:lnTo>
                  <a:lnTo>
                    <a:pt x="428744" y="142186"/>
                  </a:lnTo>
                  <a:lnTo>
                    <a:pt x="426213" y="142192"/>
                  </a:lnTo>
                  <a:lnTo>
                    <a:pt x="424022" y="142619"/>
                  </a:lnTo>
                  <a:lnTo>
                    <a:pt x="421037" y="142070"/>
                  </a:lnTo>
                  <a:lnTo>
                    <a:pt x="419585" y="142136"/>
                  </a:lnTo>
                  <a:lnTo>
                    <a:pt x="419204" y="143195"/>
                  </a:lnTo>
                  <a:lnTo>
                    <a:pt x="418667" y="147451"/>
                  </a:lnTo>
                  <a:lnTo>
                    <a:pt x="418749" y="149274"/>
                  </a:lnTo>
                  <a:lnTo>
                    <a:pt x="417561" y="151436"/>
                  </a:lnTo>
                  <a:lnTo>
                    <a:pt x="416236" y="154136"/>
                  </a:lnTo>
                  <a:lnTo>
                    <a:pt x="416724" y="158699"/>
                  </a:lnTo>
                  <a:lnTo>
                    <a:pt x="416954" y="163213"/>
                  </a:lnTo>
                  <a:lnTo>
                    <a:pt x="414525" y="170008"/>
                  </a:lnTo>
                  <a:lnTo>
                    <a:pt x="414182" y="171565"/>
                  </a:lnTo>
                  <a:lnTo>
                    <a:pt x="411724" y="176955"/>
                  </a:lnTo>
                  <a:lnTo>
                    <a:pt x="410472" y="178959"/>
                  </a:lnTo>
                  <a:lnTo>
                    <a:pt x="407344" y="189025"/>
                  </a:lnTo>
                  <a:lnTo>
                    <a:pt x="406122" y="192119"/>
                  </a:lnTo>
                  <a:lnTo>
                    <a:pt x="403496" y="195382"/>
                  </a:lnTo>
                  <a:lnTo>
                    <a:pt x="404087" y="200687"/>
                  </a:lnTo>
                  <a:lnTo>
                    <a:pt x="404713" y="206314"/>
                  </a:lnTo>
                  <a:lnTo>
                    <a:pt x="405307" y="211623"/>
                  </a:lnTo>
                  <a:lnTo>
                    <a:pt x="406192" y="219568"/>
                  </a:lnTo>
                  <a:lnTo>
                    <a:pt x="403971" y="226985"/>
                  </a:lnTo>
                  <a:lnTo>
                    <a:pt x="404057" y="231030"/>
                  </a:lnTo>
                  <a:lnTo>
                    <a:pt x="402497" y="236998"/>
                  </a:lnTo>
                  <a:lnTo>
                    <a:pt x="401272" y="239757"/>
                  </a:lnTo>
                  <a:lnTo>
                    <a:pt x="400182" y="241399"/>
                  </a:lnTo>
                  <a:lnTo>
                    <a:pt x="399262" y="243087"/>
                  </a:lnTo>
                  <a:lnTo>
                    <a:pt x="397567" y="246808"/>
                  </a:lnTo>
                  <a:lnTo>
                    <a:pt x="396129" y="251721"/>
                  </a:lnTo>
                  <a:lnTo>
                    <a:pt x="395492" y="256755"/>
                  </a:lnTo>
                  <a:lnTo>
                    <a:pt x="395443" y="259679"/>
                  </a:lnTo>
                  <a:lnTo>
                    <a:pt x="395162" y="261014"/>
                  </a:lnTo>
                  <a:lnTo>
                    <a:pt x="394674" y="261858"/>
                  </a:lnTo>
                  <a:lnTo>
                    <a:pt x="391360" y="262416"/>
                  </a:lnTo>
                  <a:lnTo>
                    <a:pt x="386745" y="263008"/>
                  </a:lnTo>
                  <a:lnTo>
                    <a:pt x="384257" y="263666"/>
                  </a:lnTo>
                  <a:lnTo>
                    <a:pt x="382590" y="264697"/>
                  </a:lnTo>
                  <a:lnTo>
                    <a:pt x="380541" y="267086"/>
                  </a:lnTo>
                  <a:lnTo>
                    <a:pt x="376493" y="273627"/>
                  </a:lnTo>
                  <a:lnTo>
                    <a:pt x="374369" y="277634"/>
                  </a:lnTo>
                  <a:lnTo>
                    <a:pt x="371045" y="283121"/>
                  </a:lnTo>
                  <a:lnTo>
                    <a:pt x="367172" y="287003"/>
                  </a:lnTo>
                  <a:lnTo>
                    <a:pt x="366355" y="288889"/>
                  </a:lnTo>
                  <a:lnTo>
                    <a:pt x="365718" y="292405"/>
                  </a:lnTo>
                  <a:lnTo>
                    <a:pt x="364287" y="297965"/>
                  </a:lnTo>
                  <a:lnTo>
                    <a:pt x="362984" y="301919"/>
                  </a:lnTo>
                  <a:lnTo>
                    <a:pt x="363216" y="305097"/>
                  </a:lnTo>
                  <a:lnTo>
                    <a:pt x="361994" y="310614"/>
                  </a:lnTo>
                  <a:lnTo>
                    <a:pt x="362174" y="313304"/>
                  </a:lnTo>
                  <a:lnTo>
                    <a:pt x="360817" y="314803"/>
                  </a:lnTo>
                  <a:lnTo>
                    <a:pt x="358990" y="316222"/>
                  </a:lnTo>
                  <a:lnTo>
                    <a:pt x="357749" y="316581"/>
                  </a:lnTo>
                  <a:lnTo>
                    <a:pt x="355088" y="314958"/>
                  </a:lnTo>
                  <a:lnTo>
                    <a:pt x="353064" y="313310"/>
                  </a:lnTo>
                  <a:lnTo>
                    <a:pt x="352238" y="312879"/>
                  </a:lnTo>
                  <a:lnTo>
                    <a:pt x="350473" y="313909"/>
                  </a:lnTo>
                  <a:lnTo>
                    <a:pt x="348357" y="315430"/>
                  </a:lnTo>
                  <a:lnTo>
                    <a:pt x="345940" y="319000"/>
                  </a:lnTo>
                  <a:lnTo>
                    <a:pt x="344053" y="322607"/>
                  </a:lnTo>
                  <a:lnTo>
                    <a:pt x="345135" y="330250"/>
                  </a:lnTo>
                  <a:lnTo>
                    <a:pt x="345035" y="331927"/>
                  </a:lnTo>
                  <a:lnTo>
                    <a:pt x="344490" y="333754"/>
                  </a:lnTo>
                  <a:lnTo>
                    <a:pt x="341554" y="339452"/>
                  </a:lnTo>
                  <a:lnTo>
                    <a:pt x="340831" y="341252"/>
                  </a:lnTo>
                  <a:lnTo>
                    <a:pt x="339760" y="344671"/>
                  </a:lnTo>
                  <a:lnTo>
                    <a:pt x="338626" y="350646"/>
                  </a:lnTo>
                  <a:lnTo>
                    <a:pt x="338556" y="352082"/>
                  </a:lnTo>
                  <a:lnTo>
                    <a:pt x="333253" y="351947"/>
                  </a:lnTo>
                  <a:lnTo>
                    <a:pt x="333178" y="351814"/>
                  </a:lnTo>
                  <a:lnTo>
                    <a:pt x="333086" y="351634"/>
                  </a:lnTo>
                  <a:lnTo>
                    <a:pt x="332884" y="350848"/>
                  </a:lnTo>
                  <a:lnTo>
                    <a:pt x="332781" y="349627"/>
                  </a:lnTo>
                  <a:lnTo>
                    <a:pt x="332954" y="347515"/>
                  </a:lnTo>
                  <a:lnTo>
                    <a:pt x="333531" y="345004"/>
                  </a:lnTo>
                  <a:lnTo>
                    <a:pt x="335307" y="341477"/>
                  </a:lnTo>
                  <a:lnTo>
                    <a:pt x="335399" y="341186"/>
                  </a:lnTo>
                  <a:lnTo>
                    <a:pt x="335420" y="341021"/>
                  </a:lnTo>
                  <a:lnTo>
                    <a:pt x="335420" y="340830"/>
                  </a:lnTo>
                  <a:lnTo>
                    <a:pt x="335256" y="340201"/>
                  </a:lnTo>
                  <a:lnTo>
                    <a:pt x="335050" y="339657"/>
                  </a:lnTo>
                  <a:lnTo>
                    <a:pt x="334948" y="338834"/>
                  </a:lnTo>
                  <a:lnTo>
                    <a:pt x="335256" y="337003"/>
                  </a:lnTo>
                  <a:lnTo>
                    <a:pt x="335285" y="336435"/>
                  </a:lnTo>
                  <a:lnTo>
                    <a:pt x="335242" y="335704"/>
                  </a:lnTo>
                  <a:lnTo>
                    <a:pt x="335104" y="335241"/>
                  </a:lnTo>
                  <a:lnTo>
                    <a:pt x="333866" y="332187"/>
                  </a:lnTo>
                  <a:lnTo>
                    <a:pt x="333456" y="331703"/>
                  </a:lnTo>
                  <a:lnTo>
                    <a:pt x="321487" y="321980"/>
                  </a:lnTo>
                  <a:lnTo>
                    <a:pt x="319299" y="319344"/>
                  </a:lnTo>
                  <a:lnTo>
                    <a:pt x="319064" y="319164"/>
                  </a:lnTo>
                  <a:lnTo>
                    <a:pt x="318770" y="319023"/>
                  </a:lnTo>
                  <a:lnTo>
                    <a:pt x="312692" y="316810"/>
                  </a:lnTo>
                  <a:lnTo>
                    <a:pt x="312395" y="316588"/>
                  </a:lnTo>
                  <a:lnTo>
                    <a:pt x="312433" y="316263"/>
                  </a:lnTo>
                  <a:lnTo>
                    <a:pt x="312622" y="315842"/>
                  </a:lnTo>
                  <a:lnTo>
                    <a:pt x="313353" y="314564"/>
                  </a:lnTo>
                  <a:lnTo>
                    <a:pt x="313456" y="314225"/>
                  </a:lnTo>
                  <a:lnTo>
                    <a:pt x="313559" y="313708"/>
                  </a:lnTo>
                  <a:lnTo>
                    <a:pt x="310819" y="293222"/>
                  </a:lnTo>
                  <a:lnTo>
                    <a:pt x="310828" y="292818"/>
                  </a:lnTo>
                  <a:lnTo>
                    <a:pt x="310952" y="292551"/>
                  </a:lnTo>
                  <a:lnTo>
                    <a:pt x="311054" y="292386"/>
                  </a:lnTo>
                  <a:lnTo>
                    <a:pt x="311416" y="291951"/>
                  </a:lnTo>
                  <a:lnTo>
                    <a:pt x="311732" y="291499"/>
                  </a:lnTo>
                  <a:lnTo>
                    <a:pt x="312093" y="290709"/>
                  </a:lnTo>
                  <a:lnTo>
                    <a:pt x="312185" y="290412"/>
                  </a:lnTo>
                  <a:lnTo>
                    <a:pt x="312563" y="286753"/>
                  </a:lnTo>
                  <a:lnTo>
                    <a:pt x="312533" y="283547"/>
                  </a:lnTo>
                  <a:lnTo>
                    <a:pt x="314136" y="278203"/>
                  </a:lnTo>
                  <a:lnTo>
                    <a:pt x="314309" y="275929"/>
                  </a:lnTo>
                  <a:lnTo>
                    <a:pt x="301034" y="275886"/>
                  </a:lnTo>
                  <a:lnTo>
                    <a:pt x="301023" y="276026"/>
                  </a:lnTo>
                  <a:lnTo>
                    <a:pt x="301058" y="276185"/>
                  </a:lnTo>
                  <a:lnTo>
                    <a:pt x="301077" y="276357"/>
                  </a:lnTo>
                  <a:lnTo>
                    <a:pt x="301067" y="276716"/>
                  </a:lnTo>
                  <a:lnTo>
                    <a:pt x="300961" y="277378"/>
                  </a:lnTo>
                  <a:lnTo>
                    <a:pt x="300934" y="277728"/>
                  </a:lnTo>
                  <a:lnTo>
                    <a:pt x="300948" y="278085"/>
                  </a:lnTo>
                  <a:lnTo>
                    <a:pt x="301148" y="279366"/>
                  </a:lnTo>
                  <a:lnTo>
                    <a:pt x="301496" y="280329"/>
                  </a:lnTo>
                  <a:lnTo>
                    <a:pt x="301552" y="280650"/>
                  </a:lnTo>
                  <a:lnTo>
                    <a:pt x="301569" y="281001"/>
                  </a:lnTo>
                  <a:lnTo>
                    <a:pt x="301525" y="281666"/>
                  </a:lnTo>
                  <a:lnTo>
                    <a:pt x="283164" y="281747"/>
                  </a:lnTo>
                  <a:lnTo>
                    <a:pt x="290434" y="289781"/>
                  </a:lnTo>
                  <a:lnTo>
                    <a:pt x="290520" y="289944"/>
                  </a:lnTo>
                  <a:lnTo>
                    <a:pt x="290647" y="290381"/>
                  </a:lnTo>
                  <a:lnTo>
                    <a:pt x="290698" y="290701"/>
                  </a:lnTo>
                  <a:lnTo>
                    <a:pt x="290836" y="293528"/>
                  </a:lnTo>
                  <a:lnTo>
                    <a:pt x="290445" y="298001"/>
                  </a:lnTo>
                  <a:lnTo>
                    <a:pt x="290531" y="300876"/>
                  </a:lnTo>
                  <a:lnTo>
                    <a:pt x="290955" y="302744"/>
                  </a:lnTo>
                  <a:lnTo>
                    <a:pt x="292922" y="306418"/>
                  </a:lnTo>
                  <a:lnTo>
                    <a:pt x="292795" y="307105"/>
                  </a:lnTo>
                  <a:lnTo>
                    <a:pt x="292334" y="307971"/>
                  </a:lnTo>
                  <a:lnTo>
                    <a:pt x="279316" y="318894"/>
                  </a:lnTo>
                  <a:lnTo>
                    <a:pt x="278954" y="319409"/>
                  </a:lnTo>
                  <a:lnTo>
                    <a:pt x="277141" y="323963"/>
                  </a:lnTo>
                  <a:lnTo>
                    <a:pt x="275419" y="326613"/>
                  </a:lnTo>
                  <a:lnTo>
                    <a:pt x="274652" y="327372"/>
                  </a:lnTo>
                  <a:lnTo>
                    <a:pt x="271630" y="331090"/>
                  </a:lnTo>
                  <a:lnTo>
                    <a:pt x="259748" y="342748"/>
                  </a:lnTo>
                  <a:lnTo>
                    <a:pt x="257802" y="343531"/>
                  </a:lnTo>
                  <a:lnTo>
                    <a:pt x="251884" y="343851"/>
                  </a:lnTo>
                  <a:lnTo>
                    <a:pt x="248754" y="343936"/>
                  </a:lnTo>
                  <a:lnTo>
                    <a:pt x="248397" y="344023"/>
                  </a:lnTo>
                  <a:lnTo>
                    <a:pt x="247866" y="344224"/>
                  </a:lnTo>
                  <a:lnTo>
                    <a:pt x="247539" y="344525"/>
                  </a:lnTo>
                  <a:lnTo>
                    <a:pt x="247153" y="344751"/>
                  </a:lnTo>
                  <a:lnTo>
                    <a:pt x="246773" y="344629"/>
                  </a:lnTo>
                  <a:lnTo>
                    <a:pt x="246330" y="344312"/>
                  </a:lnTo>
                  <a:lnTo>
                    <a:pt x="239014" y="337783"/>
                  </a:lnTo>
                  <a:lnTo>
                    <a:pt x="225983" y="329536"/>
                  </a:lnTo>
                  <a:lnTo>
                    <a:pt x="224736" y="330286"/>
                  </a:lnTo>
                  <a:lnTo>
                    <a:pt x="217361" y="333832"/>
                  </a:lnTo>
                  <a:lnTo>
                    <a:pt x="215839" y="334752"/>
                  </a:lnTo>
                  <a:lnTo>
                    <a:pt x="214997" y="335403"/>
                  </a:lnTo>
                  <a:lnTo>
                    <a:pt x="214953" y="339374"/>
                  </a:lnTo>
                  <a:lnTo>
                    <a:pt x="213669" y="341394"/>
                  </a:lnTo>
                  <a:lnTo>
                    <a:pt x="211340" y="343596"/>
                  </a:lnTo>
                  <a:lnTo>
                    <a:pt x="204963" y="344992"/>
                  </a:lnTo>
                  <a:lnTo>
                    <a:pt x="201646" y="346192"/>
                  </a:lnTo>
                  <a:lnTo>
                    <a:pt x="198254" y="347974"/>
                  </a:lnTo>
                  <a:lnTo>
                    <a:pt x="197701" y="348415"/>
                  </a:lnTo>
                  <a:lnTo>
                    <a:pt x="196395" y="349651"/>
                  </a:lnTo>
                  <a:lnTo>
                    <a:pt x="193829" y="352149"/>
                  </a:lnTo>
                  <a:lnTo>
                    <a:pt x="193551" y="354091"/>
                  </a:lnTo>
                  <a:lnTo>
                    <a:pt x="193969" y="355825"/>
                  </a:lnTo>
                  <a:lnTo>
                    <a:pt x="171983" y="355754"/>
                  </a:lnTo>
                  <a:lnTo>
                    <a:pt x="170529" y="354367"/>
                  </a:lnTo>
                  <a:lnTo>
                    <a:pt x="167476" y="348264"/>
                  </a:lnTo>
                  <a:lnTo>
                    <a:pt x="167339" y="348210"/>
                  </a:lnTo>
                  <a:lnTo>
                    <a:pt x="165099" y="348589"/>
                  </a:lnTo>
                  <a:lnTo>
                    <a:pt x="145048" y="347873"/>
                  </a:lnTo>
                  <a:lnTo>
                    <a:pt x="142182" y="348514"/>
                  </a:lnTo>
                  <a:lnTo>
                    <a:pt x="136453" y="351040"/>
                  </a:lnTo>
                  <a:lnTo>
                    <a:pt x="133565" y="351457"/>
                  </a:lnTo>
                  <a:lnTo>
                    <a:pt x="130600" y="350304"/>
                  </a:lnTo>
                  <a:lnTo>
                    <a:pt x="120048" y="338143"/>
                  </a:lnTo>
                  <a:lnTo>
                    <a:pt x="117768" y="336691"/>
                  </a:lnTo>
                  <a:lnTo>
                    <a:pt x="116939" y="335909"/>
                  </a:lnTo>
                  <a:lnTo>
                    <a:pt x="115379" y="333790"/>
                  </a:lnTo>
                  <a:lnTo>
                    <a:pt x="113129" y="332522"/>
                  </a:lnTo>
                  <a:lnTo>
                    <a:pt x="112365" y="331599"/>
                  </a:lnTo>
                  <a:lnTo>
                    <a:pt x="112125" y="330304"/>
                  </a:lnTo>
                  <a:lnTo>
                    <a:pt x="112192" y="327637"/>
                  </a:lnTo>
                  <a:lnTo>
                    <a:pt x="111445" y="325968"/>
                  </a:lnTo>
                  <a:lnTo>
                    <a:pt x="109782" y="325581"/>
                  </a:lnTo>
                  <a:lnTo>
                    <a:pt x="95609" y="328400"/>
                  </a:lnTo>
                  <a:lnTo>
                    <a:pt x="93580" y="328084"/>
                  </a:lnTo>
                  <a:lnTo>
                    <a:pt x="90603" y="328585"/>
                  </a:lnTo>
                  <a:lnTo>
                    <a:pt x="89580" y="329082"/>
                  </a:lnTo>
                  <a:lnTo>
                    <a:pt x="88382" y="330685"/>
                  </a:lnTo>
                  <a:lnTo>
                    <a:pt x="88139" y="332341"/>
                  </a:lnTo>
                  <a:lnTo>
                    <a:pt x="88177" y="334017"/>
                  </a:lnTo>
                  <a:lnTo>
                    <a:pt x="87810" y="335674"/>
                  </a:lnTo>
                  <a:lnTo>
                    <a:pt x="86731" y="337509"/>
                  </a:lnTo>
                  <a:lnTo>
                    <a:pt x="82691" y="341634"/>
                  </a:lnTo>
                  <a:lnTo>
                    <a:pt x="81795" y="343428"/>
                  </a:lnTo>
                  <a:lnTo>
                    <a:pt x="81987" y="347970"/>
                  </a:lnTo>
                  <a:lnTo>
                    <a:pt x="81722" y="350263"/>
                  </a:lnTo>
                  <a:lnTo>
                    <a:pt x="81107" y="351325"/>
                  </a:lnTo>
                  <a:lnTo>
                    <a:pt x="79347" y="353072"/>
                  </a:lnTo>
                  <a:lnTo>
                    <a:pt x="78710" y="354077"/>
                  </a:lnTo>
                  <a:lnTo>
                    <a:pt x="78414" y="355491"/>
                  </a:lnTo>
                  <a:lnTo>
                    <a:pt x="78316" y="358481"/>
                  </a:lnTo>
                  <a:lnTo>
                    <a:pt x="78003" y="359886"/>
                  </a:lnTo>
                  <a:lnTo>
                    <a:pt x="75799" y="363406"/>
                  </a:lnTo>
                  <a:lnTo>
                    <a:pt x="75278" y="364648"/>
                  </a:lnTo>
                  <a:lnTo>
                    <a:pt x="75151" y="367188"/>
                  </a:lnTo>
                  <a:lnTo>
                    <a:pt x="74795" y="367960"/>
                  </a:lnTo>
                  <a:lnTo>
                    <a:pt x="68391" y="369968"/>
                  </a:lnTo>
                  <a:lnTo>
                    <a:pt x="65997" y="371251"/>
                  </a:lnTo>
                  <a:lnTo>
                    <a:pt x="64529" y="373228"/>
                  </a:lnTo>
                  <a:lnTo>
                    <a:pt x="64168" y="374075"/>
                  </a:lnTo>
                  <a:lnTo>
                    <a:pt x="61426" y="373366"/>
                  </a:lnTo>
                  <a:lnTo>
                    <a:pt x="57939" y="372857"/>
                  </a:lnTo>
                  <a:lnTo>
                    <a:pt x="51233" y="372228"/>
                  </a:lnTo>
                  <a:lnTo>
                    <a:pt x="48578" y="371307"/>
                  </a:lnTo>
                  <a:lnTo>
                    <a:pt x="47309" y="369925"/>
                  </a:lnTo>
                  <a:lnTo>
                    <a:pt x="47711" y="366404"/>
                  </a:lnTo>
                  <a:lnTo>
                    <a:pt x="47053" y="365648"/>
                  </a:lnTo>
                  <a:lnTo>
                    <a:pt x="45976" y="365020"/>
                  </a:lnTo>
                  <a:lnTo>
                    <a:pt x="45250" y="363495"/>
                  </a:lnTo>
                  <a:lnTo>
                    <a:pt x="45401" y="361664"/>
                  </a:lnTo>
                  <a:lnTo>
                    <a:pt x="48934" y="357598"/>
                  </a:lnTo>
                  <a:lnTo>
                    <a:pt x="49668" y="355422"/>
                  </a:lnTo>
                  <a:lnTo>
                    <a:pt x="50224" y="347870"/>
                  </a:lnTo>
                  <a:lnTo>
                    <a:pt x="50596" y="345205"/>
                  </a:lnTo>
                  <a:lnTo>
                    <a:pt x="50321" y="342095"/>
                  </a:lnTo>
                  <a:lnTo>
                    <a:pt x="47522" y="336370"/>
                  </a:lnTo>
                  <a:lnTo>
                    <a:pt x="45080" y="332386"/>
                  </a:lnTo>
                  <a:lnTo>
                    <a:pt x="41092" y="326481"/>
                  </a:lnTo>
                  <a:lnTo>
                    <a:pt x="39532" y="324550"/>
                  </a:lnTo>
                  <a:lnTo>
                    <a:pt x="31476" y="316426"/>
                  </a:lnTo>
                  <a:lnTo>
                    <a:pt x="30548" y="315224"/>
                  </a:lnTo>
                  <a:lnTo>
                    <a:pt x="28594" y="311787"/>
                  </a:lnTo>
                  <a:lnTo>
                    <a:pt x="29555" y="308766"/>
                  </a:lnTo>
                  <a:lnTo>
                    <a:pt x="30740" y="304260"/>
                  </a:lnTo>
                  <a:lnTo>
                    <a:pt x="30880" y="302184"/>
                  </a:lnTo>
                  <a:lnTo>
                    <a:pt x="30324" y="300037"/>
                  </a:lnTo>
                  <a:lnTo>
                    <a:pt x="28289" y="298423"/>
                  </a:lnTo>
                  <a:lnTo>
                    <a:pt x="26476" y="298238"/>
                  </a:lnTo>
                  <a:lnTo>
                    <a:pt x="25663" y="297413"/>
                  </a:lnTo>
                  <a:lnTo>
                    <a:pt x="24098" y="296229"/>
                  </a:lnTo>
                  <a:lnTo>
                    <a:pt x="22541" y="295310"/>
                  </a:lnTo>
                  <a:lnTo>
                    <a:pt x="21162" y="293543"/>
                  </a:lnTo>
                  <a:lnTo>
                    <a:pt x="20201" y="291066"/>
                  </a:lnTo>
                  <a:lnTo>
                    <a:pt x="20882" y="282206"/>
                  </a:lnTo>
                  <a:lnTo>
                    <a:pt x="20423" y="281023"/>
                  </a:lnTo>
                  <a:lnTo>
                    <a:pt x="18364" y="280697"/>
                  </a:lnTo>
                  <a:lnTo>
                    <a:pt x="17883" y="280061"/>
                  </a:lnTo>
                  <a:lnTo>
                    <a:pt x="17967" y="278362"/>
                  </a:lnTo>
                  <a:lnTo>
                    <a:pt x="16855" y="273314"/>
                  </a:lnTo>
                  <a:lnTo>
                    <a:pt x="15611" y="269139"/>
                  </a:lnTo>
                  <a:lnTo>
                    <a:pt x="16280" y="266835"/>
                  </a:lnTo>
                  <a:lnTo>
                    <a:pt x="14564" y="263683"/>
                  </a:lnTo>
                  <a:lnTo>
                    <a:pt x="11277" y="262328"/>
                  </a:lnTo>
                  <a:lnTo>
                    <a:pt x="8176" y="262739"/>
                  </a:lnTo>
                  <a:lnTo>
                    <a:pt x="4846" y="263367"/>
                  </a:lnTo>
                  <a:lnTo>
                    <a:pt x="2841" y="263194"/>
                  </a:lnTo>
                  <a:lnTo>
                    <a:pt x="1460" y="262607"/>
                  </a:lnTo>
                  <a:lnTo>
                    <a:pt x="499" y="261451"/>
                  </a:lnTo>
                  <a:lnTo>
                    <a:pt x="0" y="260088"/>
                  </a:lnTo>
                  <a:lnTo>
                    <a:pt x="456" y="258037"/>
                  </a:lnTo>
                  <a:lnTo>
                    <a:pt x="2277" y="254272"/>
                  </a:lnTo>
                  <a:lnTo>
                    <a:pt x="4557" y="251174"/>
                  </a:lnTo>
                  <a:lnTo>
                    <a:pt x="9194" y="248357"/>
                  </a:lnTo>
                  <a:lnTo>
                    <a:pt x="10427" y="246857"/>
                  </a:lnTo>
                  <a:lnTo>
                    <a:pt x="11131" y="245192"/>
                  </a:lnTo>
                  <a:lnTo>
                    <a:pt x="11256" y="243280"/>
                  </a:lnTo>
                  <a:lnTo>
                    <a:pt x="10945" y="241266"/>
                  </a:lnTo>
                  <a:lnTo>
                    <a:pt x="10419" y="239430"/>
                  </a:lnTo>
                  <a:lnTo>
                    <a:pt x="9053" y="236989"/>
                  </a:lnTo>
                  <a:lnTo>
                    <a:pt x="7801" y="234118"/>
                  </a:lnTo>
                  <a:lnTo>
                    <a:pt x="7769" y="232198"/>
                  </a:lnTo>
                  <a:lnTo>
                    <a:pt x="8371" y="230806"/>
                  </a:lnTo>
                  <a:lnTo>
                    <a:pt x="9612" y="229136"/>
                  </a:lnTo>
                  <a:lnTo>
                    <a:pt x="12070" y="227254"/>
                  </a:lnTo>
                  <a:lnTo>
                    <a:pt x="12661" y="226877"/>
                  </a:lnTo>
                  <a:lnTo>
                    <a:pt x="14205" y="225868"/>
                  </a:lnTo>
                  <a:lnTo>
                    <a:pt x="15554" y="225131"/>
                  </a:lnTo>
                  <a:lnTo>
                    <a:pt x="18920" y="223144"/>
                  </a:lnTo>
                  <a:lnTo>
                    <a:pt x="19710" y="222192"/>
                  </a:lnTo>
                  <a:lnTo>
                    <a:pt x="19424" y="221050"/>
                  </a:lnTo>
                  <a:lnTo>
                    <a:pt x="18598" y="220115"/>
                  </a:lnTo>
                  <a:lnTo>
                    <a:pt x="17244" y="218811"/>
                  </a:lnTo>
                  <a:lnTo>
                    <a:pt x="16968" y="217211"/>
                  </a:lnTo>
                  <a:lnTo>
                    <a:pt x="16572" y="214473"/>
                  </a:lnTo>
                  <a:lnTo>
                    <a:pt x="15873" y="212732"/>
                  </a:lnTo>
                  <a:lnTo>
                    <a:pt x="15371" y="211453"/>
                  </a:lnTo>
                  <a:lnTo>
                    <a:pt x="16329" y="210494"/>
                  </a:lnTo>
                  <a:lnTo>
                    <a:pt x="17754" y="209163"/>
                  </a:lnTo>
                  <a:lnTo>
                    <a:pt x="19529" y="208351"/>
                  </a:lnTo>
                  <a:lnTo>
                    <a:pt x="22287" y="207651"/>
                  </a:lnTo>
                  <a:lnTo>
                    <a:pt x="23367" y="206701"/>
                  </a:lnTo>
                  <a:lnTo>
                    <a:pt x="23685" y="204873"/>
                  </a:lnTo>
                  <a:lnTo>
                    <a:pt x="23596" y="203136"/>
                  </a:lnTo>
                  <a:lnTo>
                    <a:pt x="24584" y="201839"/>
                  </a:lnTo>
                  <a:lnTo>
                    <a:pt x="25920" y="199068"/>
                  </a:lnTo>
                  <a:lnTo>
                    <a:pt x="26994" y="197804"/>
                  </a:lnTo>
                  <a:lnTo>
                    <a:pt x="28791" y="196361"/>
                  </a:lnTo>
                  <a:lnTo>
                    <a:pt x="30591" y="194552"/>
                  </a:lnTo>
                  <a:lnTo>
                    <a:pt x="31393" y="192451"/>
                  </a:lnTo>
                  <a:lnTo>
                    <a:pt x="31619" y="190428"/>
                  </a:lnTo>
                  <a:lnTo>
                    <a:pt x="30634" y="184300"/>
                  </a:lnTo>
                  <a:lnTo>
                    <a:pt x="32715" y="181737"/>
                  </a:lnTo>
                  <a:lnTo>
                    <a:pt x="35368" y="179618"/>
                  </a:lnTo>
                  <a:lnTo>
                    <a:pt x="39189" y="179765"/>
                  </a:lnTo>
                  <a:lnTo>
                    <a:pt x="45118" y="179302"/>
                  </a:lnTo>
                  <a:lnTo>
                    <a:pt x="49152" y="178417"/>
                  </a:lnTo>
                  <a:lnTo>
                    <a:pt x="52032" y="178445"/>
                  </a:lnTo>
                  <a:lnTo>
                    <a:pt x="58603" y="179591"/>
                  </a:lnTo>
                  <a:lnTo>
                    <a:pt x="59135" y="179317"/>
                  </a:lnTo>
                  <a:lnTo>
                    <a:pt x="59288" y="179093"/>
                  </a:lnTo>
                  <a:lnTo>
                    <a:pt x="59637" y="177472"/>
                  </a:lnTo>
                  <a:lnTo>
                    <a:pt x="59634" y="173384"/>
                  </a:lnTo>
                  <a:lnTo>
                    <a:pt x="59623" y="161056"/>
                  </a:lnTo>
                  <a:lnTo>
                    <a:pt x="59612" y="148730"/>
                  </a:lnTo>
                  <a:lnTo>
                    <a:pt x="59604" y="136403"/>
                  </a:lnTo>
                  <a:lnTo>
                    <a:pt x="59593" y="124077"/>
                  </a:lnTo>
                  <a:lnTo>
                    <a:pt x="59583" y="111750"/>
                  </a:lnTo>
                  <a:lnTo>
                    <a:pt x="59572" y="99424"/>
                  </a:lnTo>
                  <a:lnTo>
                    <a:pt x="59561" y="87098"/>
                  </a:lnTo>
                  <a:lnTo>
                    <a:pt x="59550" y="74772"/>
                  </a:lnTo>
                  <a:lnTo>
                    <a:pt x="59550" y="71322"/>
                  </a:lnTo>
                  <a:lnTo>
                    <a:pt x="59550" y="67873"/>
                  </a:lnTo>
                  <a:lnTo>
                    <a:pt x="59550" y="64424"/>
                  </a:lnTo>
                  <a:lnTo>
                    <a:pt x="59550" y="60974"/>
                  </a:lnTo>
                  <a:lnTo>
                    <a:pt x="66367" y="60976"/>
                  </a:lnTo>
                  <a:lnTo>
                    <a:pt x="73184" y="60980"/>
                  </a:lnTo>
                  <a:lnTo>
                    <a:pt x="80003" y="60985"/>
                  </a:lnTo>
                  <a:lnTo>
                    <a:pt x="87163" y="60790"/>
                  </a:lnTo>
                  <a:lnTo>
                    <a:pt x="87168" y="47019"/>
                  </a:lnTo>
                  <a:lnTo>
                    <a:pt x="87173" y="33249"/>
                  </a:lnTo>
                  <a:lnTo>
                    <a:pt x="87179" y="19478"/>
                  </a:lnTo>
                  <a:lnTo>
                    <a:pt x="87184" y="5708"/>
                  </a:lnTo>
                  <a:lnTo>
                    <a:pt x="97741" y="5710"/>
                  </a:lnTo>
                  <a:lnTo>
                    <a:pt x="108298" y="5711"/>
                  </a:lnTo>
                  <a:lnTo>
                    <a:pt x="118855" y="5714"/>
                  </a:lnTo>
                  <a:lnTo>
                    <a:pt x="129412" y="5715"/>
                  </a:lnTo>
                  <a:lnTo>
                    <a:pt x="139969" y="5717"/>
                  </a:lnTo>
                  <a:lnTo>
                    <a:pt x="150526" y="5718"/>
                  </a:lnTo>
                  <a:lnTo>
                    <a:pt x="161083" y="5719"/>
                  </a:lnTo>
                  <a:lnTo>
                    <a:pt x="171638" y="5722"/>
                  </a:lnTo>
                  <a:lnTo>
                    <a:pt x="182197" y="5723"/>
                  </a:lnTo>
                  <a:lnTo>
                    <a:pt x="192754" y="5725"/>
                  </a:lnTo>
                  <a:lnTo>
                    <a:pt x="203309" y="5726"/>
                  </a:lnTo>
                  <a:lnTo>
                    <a:pt x="213866" y="5729"/>
                  </a:lnTo>
                  <a:lnTo>
                    <a:pt x="224426" y="5729"/>
                  </a:lnTo>
                  <a:lnTo>
                    <a:pt x="234980" y="5731"/>
                  </a:lnTo>
                  <a:lnTo>
                    <a:pt x="245537" y="5734"/>
                  </a:lnTo>
                  <a:lnTo>
                    <a:pt x="256094" y="5735"/>
                  </a:lnTo>
                  <a:lnTo>
                    <a:pt x="259313" y="5735"/>
                  </a:lnTo>
                  <a:lnTo>
                    <a:pt x="260736" y="5530"/>
                  </a:lnTo>
                  <a:lnTo>
                    <a:pt x="263440" y="381"/>
                  </a:lnTo>
                  <a:lnTo>
                    <a:pt x="264595" y="0"/>
                  </a:lnTo>
                  <a:lnTo>
                    <a:pt x="266362" y="302"/>
                  </a:lnTo>
                  <a:lnTo>
                    <a:pt x="266967" y="1509"/>
                  </a:lnTo>
                  <a:lnTo>
                    <a:pt x="266422" y="3254"/>
                  </a:lnTo>
                  <a:lnTo>
                    <a:pt x="265539" y="5708"/>
                  </a:lnTo>
                  <a:lnTo>
                    <a:pt x="270712" y="5708"/>
                  </a:lnTo>
                  <a:lnTo>
                    <a:pt x="279780" y="5707"/>
                  </a:lnTo>
                  <a:lnTo>
                    <a:pt x="288845" y="5704"/>
                  </a:lnTo>
                  <a:lnTo>
                    <a:pt x="297915" y="5704"/>
                  </a:lnTo>
                  <a:lnTo>
                    <a:pt x="306979" y="5702"/>
                  </a:lnTo>
                  <a:lnTo>
                    <a:pt x="316047" y="5700"/>
                  </a:lnTo>
                  <a:lnTo>
                    <a:pt x="325114" y="5699"/>
                  </a:lnTo>
                  <a:lnTo>
                    <a:pt x="334182" y="5698"/>
                  </a:lnTo>
                  <a:lnTo>
                    <a:pt x="343246" y="5696"/>
                  </a:lnTo>
                  <a:lnTo>
                    <a:pt x="352314" y="5695"/>
                  </a:lnTo>
                  <a:lnTo>
                    <a:pt x="361381" y="5694"/>
                  </a:lnTo>
                  <a:lnTo>
                    <a:pt x="370448" y="5692"/>
                  </a:lnTo>
                  <a:lnTo>
                    <a:pt x="379516" y="5691"/>
                  </a:lnTo>
                  <a:lnTo>
                    <a:pt x="388580" y="5690"/>
                  </a:lnTo>
                  <a:lnTo>
                    <a:pt x="397651" y="5688"/>
                  </a:lnTo>
                  <a:lnTo>
                    <a:pt x="406715" y="568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g1258"/>
            <p:cNvSpPr/>
            <p:nvPr/>
          </p:nvSpPr>
          <p:spPr>
            <a:xfrm>
              <a:off x="7226961" y="3107650"/>
              <a:ext cx="307317" cy="241310"/>
            </a:xfrm>
            <a:custGeom>
              <a:avLst/>
              <a:pathLst>
                <a:path w="307317" h="241310">
                  <a:moveTo>
                    <a:pt x="274426" y="76313"/>
                  </a:moveTo>
                  <a:lnTo>
                    <a:pt x="274399" y="77433"/>
                  </a:lnTo>
                  <a:lnTo>
                    <a:pt x="274604" y="83028"/>
                  </a:lnTo>
                  <a:lnTo>
                    <a:pt x="274782" y="87926"/>
                  </a:lnTo>
                  <a:lnTo>
                    <a:pt x="275073" y="95924"/>
                  </a:lnTo>
                  <a:lnTo>
                    <a:pt x="275079" y="98010"/>
                  </a:lnTo>
                  <a:lnTo>
                    <a:pt x="274879" y="100611"/>
                  </a:lnTo>
                  <a:lnTo>
                    <a:pt x="274277" y="101633"/>
                  </a:lnTo>
                  <a:lnTo>
                    <a:pt x="272812" y="103102"/>
                  </a:lnTo>
                  <a:lnTo>
                    <a:pt x="270977" y="104445"/>
                  </a:lnTo>
                  <a:lnTo>
                    <a:pt x="266327" y="104787"/>
                  </a:lnTo>
                  <a:lnTo>
                    <a:pt x="262452" y="104747"/>
                  </a:lnTo>
                  <a:lnTo>
                    <a:pt x="259702" y="104447"/>
                  </a:lnTo>
                  <a:lnTo>
                    <a:pt x="255946" y="104327"/>
                  </a:lnTo>
                  <a:lnTo>
                    <a:pt x="252399" y="104617"/>
                  </a:lnTo>
                  <a:lnTo>
                    <a:pt x="251107" y="105747"/>
                  </a:lnTo>
                  <a:lnTo>
                    <a:pt x="249199" y="109762"/>
                  </a:lnTo>
                  <a:lnTo>
                    <a:pt x="246436" y="115582"/>
                  </a:lnTo>
                  <a:lnTo>
                    <a:pt x="244981" y="118040"/>
                  </a:lnTo>
                  <a:lnTo>
                    <a:pt x="244603" y="119477"/>
                  </a:lnTo>
                  <a:lnTo>
                    <a:pt x="245038" y="120333"/>
                  </a:lnTo>
                  <a:lnTo>
                    <a:pt x="246865" y="121571"/>
                  </a:lnTo>
                  <a:lnTo>
                    <a:pt x="250878" y="123315"/>
                  </a:lnTo>
                  <a:lnTo>
                    <a:pt x="255473" y="124335"/>
                  </a:lnTo>
                  <a:lnTo>
                    <a:pt x="258901" y="124776"/>
                  </a:lnTo>
                  <a:lnTo>
                    <a:pt x="261240" y="125255"/>
                  </a:lnTo>
                  <a:lnTo>
                    <a:pt x="263040" y="125792"/>
                  </a:lnTo>
                  <a:lnTo>
                    <a:pt x="269571" y="130254"/>
                  </a:lnTo>
                  <a:lnTo>
                    <a:pt x="271657" y="132325"/>
                  </a:lnTo>
                  <a:lnTo>
                    <a:pt x="272831" y="134166"/>
                  </a:lnTo>
                  <a:lnTo>
                    <a:pt x="273101" y="136128"/>
                  </a:lnTo>
                  <a:lnTo>
                    <a:pt x="274043" y="138096"/>
                  </a:lnTo>
                  <a:lnTo>
                    <a:pt x="277804" y="141997"/>
                  </a:lnTo>
                  <a:lnTo>
                    <a:pt x="279985" y="144256"/>
                  </a:lnTo>
                  <a:lnTo>
                    <a:pt x="285652" y="147142"/>
                  </a:lnTo>
                  <a:lnTo>
                    <a:pt x="287819" y="150418"/>
                  </a:lnTo>
                  <a:lnTo>
                    <a:pt x="289919" y="152012"/>
                  </a:lnTo>
                  <a:lnTo>
                    <a:pt x="291905" y="153721"/>
                  </a:lnTo>
                  <a:lnTo>
                    <a:pt x="292971" y="156276"/>
                  </a:lnTo>
                  <a:lnTo>
                    <a:pt x="295426" y="163674"/>
                  </a:lnTo>
                  <a:lnTo>
                    <a:pt x="297078" y="167552"/>
                  </a:lnTo>
                  <a:lnTo>
                    <a:pt x="298767" y="170723"/>
                  </a:lnTo>
                  <a:lnTo>
                    <a:pt x="299447" y="175884"/>
                  </a:lnTo>
                  <a:lnTo>
                    <a:pt x="300783" y="178189"/>
                  </a:lnTo>
                  <a:lnTo>
                    <a:pt x="302165" y="181001"/>
                  </a:lnTo>
                  <a:lnTo>
                    <a:pt x="304445" y="183541"/>
                  </a:lnTo>
                  <a:lnTo>
                    <a:pt x="306877" y="185480"/>
                  </a:lnTo>
                  <a:lnTo>
                    <a:pt x="307317" y="185998"/>
                  </a:lnTo>
                  <a:lnTo>
                    <a:pt x="302235" y="190984"/>
                  </a:lnTo>
                  <a:lnTo>
                    <a:pt x="296538" y="196574"/>
                  </a:lnTo>
                  <a:lnTo>
                    <a:pt x="289948" y="203043"/>
                  </a:lnTo>
                  <a:lnTo>
                    <a:pt x="282773" y="210085"/>
                  </a:lnTo>
                  <a:lnTo>
                    <a:pt x="277154" y="215655"/>
                  </a:lnTo>
                  <a:lnTo>
                    <a:pt x="271606" y="221151"/>
                  </a:lnTo>
                  <a:lnTo>
                    <a:pt x="265126" y="227644"/>
                  </a:lnTo>
                  <a:lnTo>
                    <a:pt x="260342" y="232439"/>
                  </a:lnTo>
                  <a:lnTo>
                    <a:pt x="259543" y="233119"/>
                  </a:lnTo>
                  <a:lnTo>
                    <a:pt x="258156" y="234004"/>
                  </a:lnTo>
                  <a:lnTo>
                    <a:pt x="253595" y="234025"/>
                  </a:lnTo>
                  <a:lnTo>
                    <a:pt x="248891" y="233462"/>
                  </a:lnTo>
                  <a:lnTo>
                    <a:pt x="244557" y="230547"/>
                  </a:lnTo>
                  <a:lnTo>
                    <a:pt x="240159" y="232805"/>
                  </a:lnTo>
                  <a:lnTo>
                    <a:pt x="237368" y="233517"/>
                  </a:lnTo>
                  <a:lnTo>
                    <a:pt x="235706" y="233780"/>
                  </a:lnTo>
                  <a:lnTo>
                    <a:pt x="231777" y="234146"/>
                  </a:lnTo>
                  <a:lnTo>
                    <a:pt x="226277" y="235355"/>
                  </a:lnTo>
                  <a:lnTo>
                    <a:pt x="223783" y="236872"/>
                  </a:lnTo>
                  <a:lnTo>
                    <a:pt x="222434" y="238074"/>
                  </a:lnTo>
                  <a:lnTo>
                    <a:pt x="221317" y="240279"/>
                  </a:lnTo>
                  <a:lnTo>
                    <a:pt x="220755" y="240508"/>
                  </a:lnTo>
                  <a:lnTo>
                    <a:pt x="219746" y="240246"/>
                  </a:lnTo>
                  <a:lnTo>
                    <a:pt x="218332" y="239362"/>
                  </a:lnTo>
                  <a:lnTo>
                    <a:pt x="215391" y="238081"/>
                  </a:lnTo>
                  <a:lnTo>
                    <a:pt x="213912" y="235275"/>
                  </a:lnTo>
                  <a:lnTo>
                    <a:pt x="212541" y="233579"/>
                  </a:lnTo>
                  <a:lnTo>
                    <a:pt x="211418" y="232690"/>
                  </a:lnTo>
                  <a:lnTo>
                    <a:pt x="206744" y="235486"/>
                  </a:lnTo>
                  <a:lnTo>
                    <a:pt x="204485" y="236146"/>
                  </a:lnTo>
                  <a:lnTo>
                    <a:pt x="202629" y="236066"/>
                  </a:lnTo>
                  <a:lnTo>
                    <a:pt x="199242" y="234487"/>
                  </a:lnTo>
                  <a:lnTo>
                    <a:pt x="195499" y="233152"/>
                  </a:lnTo>
                  <a:lnTo>
                    <a:pt x="193575" y="233161"/>
                  </a:lnTo>
                  <a:lnTo>
                    <a:pt x="190693" y="234836"/>
                  </a:lnTo>
                  <a:lnTo>
                    <a:pt x="187414" y="237348"/>
                  </a:lnTo>
                  <a:lnTo>
                    <a:pt x="185722" y="239833"/>
                  </a:lnTo>
                  <a:lnTo>
                    <a:pt x="184904" y="241310"/>
                  </a:lnTo>
                  <a:lnTo>
                    <a:pt x="184305" y="240132"/>
                  </a:lnTo>
                  <a:lnTo>
                    <a:pt x="183754" y="239032"/>
                  </a:lnTo>
                  <a:lnTo>
                    <a:pt x="182656" y="237621"/>
                  </a:lnTo>
                  <a:lnTo>
                    <a:pt x="181072" y="237071"/>
                  </a:lnTo>
                  <a:lnTo>
                    <a:pt x="179628" y="237347"/>
                  </a:lnTo>
                  <a:lnTo>
                    <a:pt x="177944" y="237621"/>
                  </a:lnTo>
                  <a:lnTo>
                    <a:pt x="177189" y="236831"/>
                  </a:lnTo>
                  <a:lnTo>
                    <a:pt x="177027" y="234892"/>
                  </a:lnTo>
                  <a:lnTo>
                    <a:pt x="176568" y="233117"/>
                  </a:lnTo>
                  <a:lnTo>
                    <a:pt x="175777" y="231777"/>
                  </a:lnTo>
                  <a:lnTo>
                    <a:pt x="173357" y="230445"/>
                  </a:lnTo>
                  <a:lnTo>
                    <a:pt x="167117" y="227735"/>
                  </a:lnTo>
                  <a:lnTo>
                    <a:pt x="162322" y="222327"/>
                  </a:lnTo>
                  <a:lnTo>
                    <a:pt x="159907" y="219816"/>
                  </a:lnTo>
                  <a:lnTo>
                    <a:pt x="158145" y="218196"/>
                  </a:lnTo>
                  <a:lnTo>
                    <a:pt x="155648" y="213945"/>
                  </a:lnTo>
                  <a:lnTo>
                    <a:pt x="152801" y="211017"/>
                  </a:lnTo>
                  <a:lnTo>
                    <a:pt x="149352" y="209660"/>
                  </a:lnTo>
                  <a:lnTo>
                    <a:pt x="147075" y="210329"/>
                  </a:lnTo>
                  <a:lnTo>
                    <a:pt x="144732" y="213464"/>
                  </a:lnTo>
                  <a:lnTo>
                    <a:pt x="140312" y="216407"/>
                  </a:lnTo>
                  <a:lnTo>
                    <a:pt x="138283" y="216509"/>
                  </a:lnTo>
                  <a:lnTo>
                    <a:pt x="135684" y="214913"/>
                  </a:lnTo>
                  <a:lnTo>
                    <a:pt x="132421" y="213777"/>
                  </a:lnTo>
                  <a:lnTo>
                    <a:pt x="126554" y="213282"/>
                  </a:lnTo>
                  <a:lnTo>
                    <a:pt x="124136" y="214677"/>
                  </a:lnTo>
                  <a:lnTo>
                    <a:pt x="120966" y="216933"/>
                  </a:lnTo>
                  <a:lnTo>
                    <a:pt x="118278" y="218278"/>
                  </a:lnTo>
                  <a:lnTo>
                    <a:pt x="116610" y="218431"/>
                  </a:lnTo>
                  <a:lnTo>
                    <a:pt x="115058" y="217895"/>
                  </a:lnTo>
                  <a:lnTo>
                    <a:pt x="113296" y="217605"/>
                  </a:lnTo>
                  <a:lnTo>
                    <a:pt x="111771" y="217558"/>
                  </a:lnTo>
                  <a:lnTo>
                    <a:pt x="108635" y="215497"/>
                  </a:lnTo>
                  <a:lnTo>
                    <a:pt x="107011" y="213989"/>
                  </a:lnTo>
                  <a:lnTo>
                    <a:pt x="105929" y="212533"/>
                  </a:lnTo>
                  <a:lnTo>
                    <a:pt x="104158" y="211542"/>
                  </a:lnTo>
                  <a:lnTo>
                    <a:pt x="102086" y="210718"/>
                  </a:lnTo>
                  <a:lnTo>
                    <a:pt x="100607" y="209421"/>
                  </a:lnTo>
                  <a:lnTo>
                    <a:pt x="99870" y="207803"/>
                  </a:lnTo>
                  <a:lnTo>
                    <a:pt x="98705" y="205728"/>
                  </a:lnTo>
                  <a:lnTo>
                    <a:pt x="97182" y="203858"/>
                  </a:lnTo>
                  <a:lnTo>
                    <a:pt x="92398" y="200498"/>
                  </a:lnTo>
                  <a:lnTo>
                    <a:pt x="90968" y="198519"/>
                  </a:lnTo>
                  <a:lnTo>
                    <a:pt x="89974" y="196585"/>
                  </a:lnTo>
                  <a:lnTo>
                    <a:pt x="88015" y="194453"/>
                  </a:lnTo>
                  <a:lnTo>
                    <a:pt x="85924" y="191598"/>
                  </a:lnTo>
                  <a:lnTo>
                    <a:pt x="85255" y="187422"/>
                  </a:lnTo>
                  <a:lnTo>
                    <a:pt x="85160" y="184058"/>
                  </a:lnTo>
                  <a:lnTo>
                    <a:pt x="84726" y="182502"/>
                  </a:lnTo>
                  <a:lnTo>
                    <a:pt x="83838" y="180945"/>
                  </a:lnTo>
                  <a:lnTo>
                    <a:pt x="82807" y="179624"/>
                  </a:lnTo>
                  <a:lnTo>
                    <a:pt x="81134" y="178135"/>
                  </a:lnTo>
                  <a:lnTo>
                    <a:pt x="77234" y="175977"/>
                  </a:lnTo>
                  <a:lnTo>
                    <a:pt x="73205" y="173474"/>
                  </a:lnTo>
                  <a:lnTo>
                    <a:pt x="71268" y="172017"/>
                  </a:lnTo>
                  <a:lnTo>
                    <a:pt x="67600" y="171484"/>
                  </a:lnTo>
                  <a:lnTo>
                    <a:pt x="65406" y="170055"/>
                  </a:lnTo>
                  <a:lnTo>
                    <a:pt x="63560" y="166911"/>
                  </a:lnTo>
                  <a:lnTo>
                    <a:pt x="62815" y="164392"/>
                  </a:lnTo>
                  <a:lnTo>
                    <a:pt x="60959" y="162437"/>
                  </a:lnTo>
                  <a:lnTo>
                    <a:pt x="60165" y="161019"/>
                  </a:lnTo>
                  <a:lnTo>
                    <a:pt x="59723" y="159386"/>
                  </a:lnTo>
                  <a:lnTo>
                    <a:pt x="61194" y="154412"/>
                  </a:lnTo>
                  <a:lnTo>
                    <a:pt x="59059" y="152651"/>
                  </a:lnTo>
                  <a:lnTo>
                    <a:pt x="55875" y="150366"/>
                  </a:lnTo>
                  <a:lnTo>
                    <a:pt x="53597" y="147868"/>
                  </a:lnTo>
                  <a:lnTo>
                    <a:pt x="52204" y="145572"/>
                  </a:lnTo>
                  <a:lnTo>
                    <a:pt x="48127" y="142540"/>
                  </a:lnTo>
                  <a:lnTo>
                    <a:pt x="39219" y="138014"/>
                  </a:lnTo>
                  <a:lnTo>
                    <a:pt x="34080" y="135121"/>
                  </a:lnTo>
                  <a:lnTo>
                    <a:pt x="31268" y="132521"/>
                  </a:lnTo>
                  <a:lnTo>
                    <a:pt x="28815" y="129983"/>
                  </a:lnTo>
                  <a:lnTo>
                    <a:pt x="28573" y="128936"/>
                  </a:lnTo>
                  <a:lnTo>
                    <a:pt x="30157" y="126401"/>
                  </a:lnTo>
                  <a:lnTo>
                    <a:pt x="30397" y="124312"/>
                  </a:lnTo>
                  <a:lnTo>
                    <a:pt x="29099" y="122009"/>
                  </a:lnTo>
                  <a:lnTo>
                    <a:pt x="23761" y="117672"/>
                  </a:lnTo>
                  <a:lnTo>
                    <a:pt x="19508" y="112899"/>
                  </a:lnTo>
                  <a:lnTo>
                    <a:pt x="16286" y="111407"/>
                  </a:lnTo>
                  <a:lnTo>
                    <a:pt x="8530" y="110083"/>
                  </a:lnTo>
                  <a:lnTo>
                    <a:pt x="6303" y="109558"/>
                  </a:lnTo>
                  <a:lnTo>
                    <a:pt x="3980" y="108648"/>
                  </a:lnTo>
                  <a:lnTo>
                    <a:pt x="1686" y="106500"/>
                  </a:lnTo>
                  <a:lnTo>
                    <a:pt x="901" y="103957"/>
                  </a:lnTo>
                  <a:lnTo>
                    <a:pt x="2032" y="99892"/>
                  </a:lnTo>
                  <a:lnTo>
                    <a:pt x="1311" y="98645"/>
                  </a:lnTo>
                  <a:lnTo>
                    <a:pt x="0" y="98307"/>
                  </a:lnTo>
                  <a:lnTo>
                    <a:pt x="361" y="97459"/>
                  </a:lnTo>
                  <a:lnTo>
                    <a:pt x="1829" y="95482"/>
                  </a:lnTo>
                  <a:lnTo>
                    <a:pt x="4223" y="94199"/>
                  </a:lnTo>
                  <a:lnTo>
                    <a:pt x="10627" y="92191"/>
                  </a:lnTo>
                  <a:lnTo>
                    <a:pt x="10983" y="91420"/>
                  </a:lnTo>
                  <a:lnTo>
                    <a:pt x="11110" y="88879"/>
                  </a:lnTo>
                  <a:lnTo>
                    <a:pt x="11631" y="87637"/>
                  </a:lnTo>
                  <a:lnTo>
                    <a:pt x="13835" y="84117"/>
                  </a:lnTo>
                  <a:lnTo>
                    <a:pt x="14148" y="82712"/>
                  </a:lnTo>
                  <a:lnTo>
                    <a:pt x="14246" y="79722"/>
                  </a:lnTo>
                  <a:lnTo>
                    <a:pt x="14542" y="78308"/>
                  </a:lnTo>
                  <a:lnTo>
                    <a:pt x="15179" y="77303"/>
                  </a:lnTo>
                  <a:lnTo>
                    <a:pt x="16939" y="75556"/>
                  </a:lnTo>
                  <a:lnTo>
                    <a:pt x="17554" y="74494"/>
                  </a:lnTo>
                  <a:lnTo>
                    <a:pt x="17819" y="72201"/>
                  </a:lnTo>
                  <a:lnTo>
                    <a:pt x="17627" y="67660"/>
                  </a:lnTo>
                  <a:lnTo>
                    <a:pt x="18523" y="65865"/>
                  </a:lnTo>
                  <a:lnTo>
                    <a:pt x="22563" y="61740"/>
                  </a:lnTo>
                  <a:lnTo>
                    <a:pt x="23642" y="59905"/>
                  </a:lnTo>
                  <a:lnTo>
                    <a:pt x="24009" y="58248"/>
                  </a:lnTo>
                  <a:lnTo>
                    <a:pt x="23971" y="56572"/>
                  </a:lnTo>
                  <a:lnTo>
                    <a:pt x="24214" y="54917"/>
                  </a:lnTo>
                  <a:lnTo>
                    <a:pt x="25412" y="53314"/>
                  </a:lnTo>
                  <a:lnTo>
                    <a:pt x="26435" y="52816"/>
                  </a:lnTo>
                  <a:lnTo>
                    <a:pt x="29412" y="52315"/>
                  </a:lnTo>
                  <a:lnTo>
                    <a:pt x="31441" y="52631"/>
                  </a:lnTo>
                  <a:lnTo>
                    <a:pt x="45614" y="49812"/>
                  </a:lnTo>
                  <a:lnTo>
                    <a:pt x="47277" y="50199"/>
                  </a:lnTo>
                  <a:lnTo>
                    <a:pt x="48024" y="51868"/>
                  </a:lnTo>
                  <a:lnTo>
                    <a:pt x="47957" y="54535"/>
                  </a:lnTo>
                  <a:lnTo>
                    <a:pt x="48197" y="55830"/>
                  </a:lnTo>
                  <a:lnTo>
                    <a:pt x="48961" y="56753"/>
                  </a:lnTo>
                  <a:lnTo>
                    <a:pt x="51211" y="58021"/>
                  </a:lnTo>
                  <a:lnTo>
                    <a:pt x="52771" y="60140"/>
                  </a:lnTo>
                  <a:lnTo>
                    <a:pt x="53600" y="60922"/>
                  </a:lnTo>
                  <a:lnTo>
                    <a:pt x="55880" y="62374"/>
                  </a:lnTo>
                  <a:lnTo>
                    <a:pt x="66432" y="74536"/>
                  </a:lnTo>
                  <a:lnTo>
                    <a:pt x="69397" y="75688"/>
                  </a:lnTo>
                  <a:lnTo>
                    <a:pt x="72285" y="75271"/>
                  </a:lnTo>
                  <a:lnTo>
                    <a:pt x="78014" y="72745"/>
                  </a:lnTo>
                  <a:lnTo>
                    <a:pt x="80880" y="72104"/>
                  </a:lnTo>
                  <a:lnTo>
                    <a:pt x="100931" y="72821"/>
                  </a:lnTo>
                  <a:lnTo>
                    <a:pt x="103171" y="72442"/>
                  </a:lnTo>
                  <a:lnTo>
                    <a:pt x="103308" y="72495"/>
                  </a:lnTo>
                  <a:lnTo>
                    <a:pt x="106361" y="78598"/>
                  </a:lnTo>
                  <a:lnTo>
                    <a:pt x="107815" y="79986"/>
                  </a:lnTo>
                  <a:lnTo>
                    <a:pt x="129801" y="80056"/>
                  </a:lnTo>
                  <a:lnTo>
                    <a:pt x="129383" y="78322"/>
                  </a:lnTo>
                  <a:lnTo>
                    <a:pt x="129660" y="76380"/>
                  </a:lnTo>
                  <a:lnTo>
                    <a:pt x="132227" y="73883"/>
                  </a:lnTo>
                  <a:lnTo>
                    <a:pt x="133533" y="72652"/>
                  </a:lnTo>
                  <a:lnTo>
                    <a:pt x="134086" y="72205"/>
                  </a:lnTo>
                  <a:lnTo>
                    <a:pt x="137478" y="70423"/>
                  </a:lnTo>
                  <a:lnTo>
                    <a:pt x="140795" y="69223"/>
                  </a:lnTo>
                  <a:lnTo>
                    <a:pt x="147172" y="67827"/>
                  </a:lnTo>
                  <a:lnTo>
                    <a:pt x="149501" y="65625"/>
                  </a:lnTo>
                  <a:lnTo>
                    <a:pt x="150785" y="63605"/>
                  </a:lnTo>
                  <a:lnTo>
                    <a:pt x="150829" y="59634"/>
                  </a:lnTo>
                  <a:lnTo>
                    <a:pt x="151671" y="58983"/>
                  </a:lnTo>
                  <a:lnTo>
                    <a:pt x="153193" y="58063"/>
                  </a:lnTo>
                  <a:lnTo>
                    <a:pt x="160568" y="54517"/>
                  </a:lnTo>
                  <a:lnTo>
                    <a:pt x="161815" y="53767"/>
                  </a:lnTo>
                  <a:lnTo>
                    <a:pt x="174846" y="62014"/>
                  </a:lnTo>
                  <a:lnTo>
                    <a:pt x="182162" y="68543"/>
                  </a:lnTo>
                  <a:lnTo>
                    <a:pt x="182605" y="68860"/>
                  </a:lnTo>
                  <a:lnTo>
                    <a:pt x="182985" y="68982"/>
                  </a:lnTo>
                  <a:lnTo>
                    <a:pt x="183371" y="68757"/>
                  </a:lnTo>
                  <a:lnTo>
                    <a:pt x="183698" y="68456"/>
                  </a:lnTo>
                  <a:lnTo>
                    <a:pt x="184229" y="68255"/>
                  </a:lnTo>
                  <a:lnTo>
                    <a:pt x="184586" y="68167"/>
                  </a:lnTo>
                  <a:lnTo>
                    <a:pt x="187716" y="68082"/>
                  </a:lnTo>
                  <a:lnTo>
                    <a:pt x="193634" y="67762"/>
                  </a:lnTo>
                  <a:lnTo>
                    <a:pt x="195580" y="66979"/>
                  </a:lnTo>
                  <a:lnTo>
                    <a:pt x="207462" y="55321"/>
                  </a:lnTo>
                  <a:lnTo>
                    <a:pt x="210484" y="51603"/>
                  </a:lnTo>
                  <a:lnTo>
                    <a:pt x="211251" y="50844"/>
                  </a:lnTo>
                  <a:lnTo>
                    <a:pt x="212973" y="48194"/>
                  </a:lnTo>
                  <a:lnTo>
                    <a:pt x="214786" y="43640"/>
                  </a:lnTo>
                  <a:lnTo>
                    <a:pt x="215148" y="43125"/>
                  </a:lnTo>
                  <a:lnTo>
                    <a:pt x="228166" y="32202"/>
                  </a:lnTo>
                  <a:lnTo>
                    <a:pt x="228627" y="31336"/>
                  </a:lnTo>
                  <a:lnTo>
                    <a:pt x="228754" y="30649"/>
                  </a:lnTo>
                  <a:lnTo>
                    <a:pt x="226787" y="26975"/>
                  </a:lnTo>
                  <a:lnTo>
                    <a:pt x="226363" y="25108"/>
                  </a:lnTo>
                  <a:lnTo>
                    <a:pt x="226277" y="22232"/>
                  </a:lnTo>
                  <a:lnTo>
                    <a:pt x="226668" y="17759"/>
                  </a:lnTo>
                  <a:lnTo>
                    <a:pt x="226530" y="14932"/>
                  </a:lnTo>
                  <a:lnTo>
                    <a:pt x="226479" y="14613"/>
                  </a:lnTo>
                  <a:lnTo>
                    <a:pt x="226352" y="14175"/>
                  </a:lnTo>
                  <a:lnTo>
                    <a:pt x="226266" y="14012"/>
                  </a:lnTo>
                  <a:lnTo>
                    <a:pt x="218996" y="5978"/>
                  </a:lnTo>
                  <a:lnTo>
                    <a:pt x="237357" y="5897"/>
                  </a:lnTo>
                  <a:lnTo>
                    <a:pt x="237401" y="5232"/>
                  </a:lnTo>
                  <a:lnTo>
                    <a:pt x="237384" y="4881"/>
                  </a:lnTo>
                  <a:lnTo>
                    <a:pt x="237328" y="4560"/>
                  </a:lnTo>
                  <a:lnTo>
                    <a:pt x="236980" y="3597"/>
                  </a:lnTo>
                  <a:lnTo>
                    <a:pt x="236780" y="2316"/>
                  </a:lnTo>
                  <a:lnTo>
                    <a:pt x="236766" y="1959"/>
                  </a:lnTo>
                  <a:lnTo>
                    <a:pt x="236793" y="1609"/>
                  </a:lnTo>
                  <a:lnTo>
                    <a:pt x="236899" y="947"/>
                  </a:lnTo>
                  <a:lnTo>
                    <a:pt x="236909" y="588"/>
                  </a:lnTo>
                  <a:lnTo>
                    <a:pt x="236890" y="416"/>
                  </a:lnTo>
                  <a:lnTo>
                    <a:pt x="236855" y="257"/>
                  </a:lnTo>
                  <a:lnTo>
                    <a:pt x="236947" y="0"/>
                  </a:lnTo>
                  <a:lnTo>
                    <a:pt x="250141" y="160"/>
                  </a:lnTo>
                  <a:lnTo>
                    <a:pt x="249968" y="2434"/>
                  </a:lnTo>
                  <a:lnTo>
                    <a:pt x="248365" y="7778"/>
                  </a:lnTo>
                  <a:lnTo>
                    <a:pt x="248395" y="10984"/>
                  </a:lnTo>
                  <a:lnTo>
                    <a:pt x="248017" y="14644"/>
                  </a:lnTo>
                  <a:lnTo>
                    <a:pt x="247925" y="14940"/>
                  </a:lnTo>
                  <a:lnTo>
                    <a:pt x="247564" y="15730"/>
                  </a:lnTo>
                  <a:lnTo>
                    <a:pt x="247248" y="16182"/>
                  </a:lnTo>
                  <a:lnTo>
                    <a:pt x="246886" y="16618"/>
                  </a:lnTo>
                  <a:lnTo>
                    <a:pt x="246784" y="16782"/>
                  </a:lnTo>
                  <a:lnTo>
                    <a:pt x="246660" y="17049"/>
                  </a:lnTo>
                  <a:lnTo>
                    <a:pt x="246651" y="17453"/>
                  </a:lnTo>
                  <a:lnTo>
                    <a:pt x="249391" y="37940"/>
                  </a:lnTo>
                  <a:lnTo>
                    <a:pt x="249288" y="38456"/>
                  </a:lnTo>
                  <a:lnTo>
                    <a:pt x="249185" y="38795"/>
                  </a:lnTo>
                  <a:lnTo>
                    <a:pt x="248454" y="40073"/>
                  </a:lnTo>
                  <a:lnTo>
                    <a:pt x="248265" y="40494"/>
                  </a:lnTo>
                  <a:lnTo>
                    <a:pt x="248227" y="40819"/>
                  </a:lnTo>
                  <a:lnTo>
                    <a:pt x="248524" y="41042"/>
                  </a:lnTo>
                  <a:lnTo>
                    <a:pt x="254602" y="43254"/>
                  </a:lnTo>
                  <a:lnTo>
                    <a:pt x="254896" y="43395"/>
                  </a:lnTo>
                  <a:lnTo>
                    <a:pt x="255131" y="43576"/>
                  </a:lnTo>
                  <a:lnTo>
                    <a:pt x="257319" y="46211"/>
                  </a:lnTo>
                  <a:lnTo>
                    <a:pt x="269288" y="55934"/>
                  </a:lnTo>
                  <a:lnTo>
                    <a:pt x="269698" y="56418"/>
                  </a:lnTo>
                  <a:lnTo>
                    <a:pt x="270936" y="59472"/>
                  </a:lnTo>
                  <a:lnTo>
                    <a:pt x="271074" y="59935"/>
                  </a:lnTo>
                  <a:lnTo>
                    <a:pt x="271117" y="60666"/>
                  </a:lnTo>
                  <a:lnTo>
                    <a:pt x="271088" y="61234"/>
                  </a:lnTo>
                  <a:lnTo>
                    <a:pt x="270780" y="63065"/>
                  </a:lnTo>
                  <a:lnTo>
                    <a:pt x="270882" y="63888"/>
                  </a:lnTo>
                  <a:lnTo>
                    <a:pt x="271088" y="64432"/>
                  </a:lnTo>
                  <a:lnTo>
                    <a:pt x="271252" y="65061"/>
                  </a:lnTo>
                  <a:lnTo>
                    <a:pt x="271252" y="65252"/>
                  </a:lnTo>
                  <a:lnTo>
                    <a:pt x="271231" y="65417"/>
                  </a:lnTo>
                  <a:lnTo>
                    <a:pt x="271139" y="65708"/>
                  </a:lnTo>
                  <a:lnTo>
                    <a:pt x="269363" y="69236"/>
                  </a:lnTo>
                  <a:lnTo>
                    <a:pt x="268786" y="71747"/>
                  </a:lnTo>
                  <a:lnTo>
                    <a:pt x="268613" y="73858"/>
                  </a:lnTo>
                  <a:lnTo>
                    <a:pt x="268716" y="75079"/>
                  </a:lnTo>
                  <a:lnTo>
                    <a:pt x="268918" y="75865"/>
                  </a:lnTo>
                  <a:lnTo>
                    <a:pt x="269010" y="76046"/>
                  </a:lnTo>
                  <a:lnTo>
                    <a:pt x="269252" y="7629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g1259"/>
            <p:cNvSpPr/>
            <p:nvPr/>
          </p:nvSpPr>
          <p:spPr>
            <a:xfrm>
              <a:off x="6075095" y="2984518"/>
              <a:ext cx="170037" cy="120232"/>
            </a:xfrm>
            <a:custGeom>
              <a:avLst/>
              <a:pathLst>
                <a:path w="170037" h="120232">
                  <a:moveTo>
                    <a:pt x="145217" y="51672"/>
                  </a:moveTo>
                  <a:lnTo>
                    <a:pt x="147817" y="56118"/>
                  </a:lnTo>
                  <a:lnTo>
                    <a:pt x="147256" y="58245"/>
                  </a:lnTo>
                  <a:lnTo>
                    <a:pt x="146659" y="61356"/>
                  </a:lnTo>
                  <a:lnTo>
                    <a:pt x="148129" y="63620"/>
                  </a:lnTo>
                  <a:lnTo>
                    <a:pt x="149852" y="65095"/>
                  </a:lnTo>
                  <a:lnTo>
                    <a:pt x="151082" y="66451"/>
                  </a:lnTo>
                  <a:lnTo>
                    <a:pt x="152441" y="68322"/>
                  </a:lnTo>
                  <a:lnTo>
                    <a:pt x="152662" y="72043"/>
                  </a:lnTo>
                  <a:lnTo>
                    <a:pt x="152415" y="74729"/>
                  </a:lnTo>
                  <a:lnTo>
                    <a:pt x="153301" y="75942"/>
                  </a:lnTo>
                  <a:lnTo>
                    <a:pt x="154052" y="77474"/>
                  </a:lnTo>
                  <a:lnTo>
                    <a:pt x="153901" y="78755"/>
                  </a:lnTo>
                  <a:lnTo>
                    <a:pt x="153408" y="79884"/>
                  </a:lnTo>
                  <a:lnTo>
                    <a:pt x="151751" y="81382"/>
                  </a:lnTo>
                  <a:lnTo>
                    <a:pt x="151474" y="84168"/>
                  </a:lnTo>
                  <a:lnTo>
                    <a:pt x="154157" y="87544"/>
                  </a:lnTo>
                  <a:lnTo>
                    <a:pt x="155884" y="89381"/>
                  </a:lnTo>
                  <a:lnTo>
                    <a:pt x="155867" y="90435"/>
                  </a:lnTo>
                  <a:lnTo>
                    <a:pt x="156349" y="91588"/>
                  </a:lnTo>
                  <a:lnTo>
                    <a:pt x="157622" y="92935"/>
                  </a:lnTo>
                  <a:lnTo>
                    <a:pt x="158405" y="92618"/>
                  </a:lnTo>
                  <a:lnTo>
                    <a:pt x="159266" y="91518"/>
                  </a:lnTo>
                  <a:lnTo>
                    <a:pt x="159652" y="90760"/>
                  </a:lnTo>
                  <a:lnTo>
                    <a:pt x="161967" y="91096"/>
                  </a:lnTo>
                  <a:lnTo>
                    <a:pt x="163059" y="91441"/>
                  </a:lnTo>
                  <a:lnTo>
                    <a:pt x="164540" y="93647"/>
                  </a:lnTo>
                  <a:lnTo>
                    <a:pt x="165084" y="95114"/>
                  </a:lnTo>
                  <a:lnTo>
                    <a:pt x="165440" y="96957"/>
                  </a:lnTo>
                  <a:lnTo>
                    <a:pt x="166987" y="99259"/>
                  </a:lnTo>
                  <a:lnTo>
                    <a:pt x="168332" y="100882"/>
                  </a:lnTo>
                  <a:lnTo>
                    <a:pt x="168614" y="101894"/>
                  </a:lnTo>
                  <a:lnTo>
                    <a:pt x="169817" y="103265"/>
                  </a:lnTo>
                  <a:lnTo>
                    <a:pt x="169070" y="106308"/>
                  </a:lnTo>
                  <a:lnTo>
                    <a:pt x="169155" y="107866"/>
                  </a:lnTo>
                  <a:lnTo>
                    <a:pt x="168333" y="111953"/>
                  </a:lnTo>
                  <a:lnTo>
                    <a:pt x="168154" y="113884"/>
                  </a:lnTo>
                  <a:lnTo>
                    <a:pt x="168204" y="114597"/>
                  </a:lnTo>
                  <a:lnTo>
                    <a:pt x="170037" y="116053"/>
                  </a:lnTo>
                  <a:lnTo>
                    <a:pt x="169844" y="118121"/>
                  </a:lnTo>
                  <a:lnTo>
                    <a:pt x="167984" y="117757"/>
                  </a:lnTo>
                  <a:lnTo>
                    <a:pt x="164752" y="117515"/>
                  </a:lnTo>
                  <a:lnTo>
                    <a:pt x="158274" y="118593"/>
                  </a:lnTo>
                  <a:lnTo>
                    <a:pt x="156050" y="118151"/>
                  </a:lnTo>
                  <a:lnTo>
                    <a:pt x="151800" y="118297"/>
                  </a:lnTo>
                  <a:lnTo>
                    <a:pt x="148772" y="118889"/>
                  </a:lnTo>
                  <a:lnTo>
                    <a:pt x="144924" y="120232"/>
                  </a:lnTo>
                  <a:lnTo>
                    <a:pt x="141943" y="119898"/>
                  </a:lnTo>
                  <a:lnTo>
                    <a:pt x="140332" y="118840"/>
                  </a:lnTo>
                  <a:lnTo>
                    <a:pt x="138208" y="118912"/>
                  </a:lnTo>
                  <a:lnTo>
                    <a:pt x="135816" y="118348"/>
                  </a:lnTo>
                  <a:lnTo>
                    <a:pt x="133267" y="117326"/>
                  </a:lnTo>
                  <a:lnTo>
                    <a:pt x="130938" y="116808"/>
                  </a:lnTo>
                  <a:lnTo>
                    <a:pt x="128427" y="114926"/>
                  </a:lnTo>
                  <a:lnTo>
                    <a:pt x="127252" y="114587"/>
                  </a:lnTo>
                  <a:lnTo>
                    <a:pt x="126428" y="115083"/>
                  </a:lnTo>
                  <a:lnTo>
                    <a:pt x="125734" y="115710"/>
                  </a:lnTo>
                  <a:lnTo>
                    <a:pt x="125008" y="116097"/>
                  </a:lnTo>
                  <a:lnTo>
                    <a:pt x="123644" y="115756"/>
                  </a:lnTo>
                  <a:lnTo>
                    <a:pt x="123131" y="114477"/>
                  </a:lnTo>
                  <a:lnTo>
                    <a:pt x="123558" y="113239"/>
                  </a:lnTo>
                  <a:lnTo>
                    <a:pt x="123686" y="112300"/>
                  </a:lnTo>
                  <a:lnTo>
                    <a:pt x="123046" y="111789"/>
                  </a:lnTo>
                  <a:lnTo>
                    <a:pt x="121511" y="111618"/>
                  </a:lnTo>
                  <a:lnTo>
                    <a:pt x="119035" y="111622"/>
                  </a:lnTo>
                  <a:lnTo>
                    <a:pt x="115042" y="111234"/>
                  </a:lnTo>
                  <a:lnTo>
                    <a:pt x="114125" y="110995"/>
                  </a:lnTo>
                  <a:lnTo>
                    <a:pt x="105185" y="110673"/>
                  </a:lnTo>
                  <a:lnTo>
                    <a:pt x="95911" y="110635"/>
                  </a:lnTo>
                  <a:lnTo>
                    <a:pt x="88053" y="110604"/>
                  </a:lnTo>
                  <a:lnTo>
                    <a:pt x="78134" y="110561"/>
                  </a:lnTo>
                  <a:lnTo>
                    <a:pt x="71158" y="110534"/>
                  </a:lnTo>
                  <a:lnTo>
                    <a:pt x="64651" y="110507"/>
                  </a:lnTo>
                  <a:lnTo>
                    <a:pt x="59626" y="113021"/>
                  </a:lnTo>
                  <a:lnTo>
                    <a:pt x="54185" y="115745"/>
                  </a:lnTo>
                  <a:lnTo>
                    <a:pt x="46869" y="117196"/>
                  </a:lnTo>
                  <a:lnTo>
                    <a:pt x="38451" y="116656"/>
                  </a:lnTo>
                  <a:lnTo>
                    <a:pt x="35762" y="117046"/>
                  </a:lnTo>
                  <a:lnTo>
                    <a:pt x="32977" y="118256"/>
                  </a:lnTo>
                  <a:lnTo>
                    <a:pt x="30931" y="119136"/>
                  </a:lnTo>
                  <a:lnTo>
                    <a:pt x="28029" y="119662"/>
                  </a:lnTo>
                  <a:lnTo>
                    <a:pt x="24282" y="119228"/>
                  </a:lnTo>
                  <a:lnTo>
                    <a:pt x="22765" y="119491"/>
                  </a:lnTo>
                  <a:lnTo>
                    <a:pt x="21825" y="118251"/>
                  </a:lnTo>
                  <a:lnTo>
                    <a:pt x="20747" y="116239"/>
                  </a:lnTo>
                  <a:lnTo>
                    <a:pt x="21425" y="114767"/>
                  </a:lnTo>
                  <a:lnTo>
                    <a:pt x="23710" y="113820"/>
                  </a:lnTo>
                  <a:lnTo>
                    <a:pt x="27148" y="112581"/>
                  </a:lnTo>
                  <a:lnTo>
                    <a:pt x="28948" y="113218"/>
                  </a:lnTo>
                  <a:lnTo>
                    <a:pt x="30002" y="113249"/>
                  </a:lnTo>
                  <a:lnTo>
                    <a:pt x="30197" y="112454"/>
                  </a:lnTo>
                  <a:lnTo>
                    <a:pt x="29861" y="112030"/>
                  </a:lnTo>
                  <a:lnTo>
                    <a:pt x="27269" y="110952"/>
                  </a:lnTo>
                  <a:lnTo>
                    <a:pt x="25920" y="109530"/>
                  </a:lnTo>
                  <a:lnTo>
                    <a:pt x="24809" y="110363"/>
                  </a:lnTo>
                  <a:lnTo>
                    <a:pt x="23850" y="112107"/>
                  </a:lnTo>
                  <a:lnTo>
                    <a:pt x="23053" y="112628"/>
                  </a:lnTo>
                  <a:lnTo>
                    <a:pt x="21879" y="113118"/>
                  </a:lnTo>
                  <a:lnTo>
                    <a:pt x="21213" y="111931"/>
                  </a:lnTo>
                  <a:lnTo>
                    <a:pt x="20925" y="110777"/>
                  </a:lnTo>
                  <a:lnTo>
                    <a:pt x="21462" y="109888"/>
                  </a:lnTo>
                  <a:lnTo>
                    <a:pt x="21186" y="104887"/>
                  </a:lnTo>
                  <a:lnTo>
                    <a:pt x="21506" y="102221"/>
                  </a:lnTo>
                  <a:lnTo>
                    <a:pt x="21342" y="99889"/>
                  </a:lnTo>
                  <a:lnTo>
                    <a:pt x="22966" y="98354"/>
                  </a:lnTo>
                  <a:lnTo>
                    <a:pt x="24507" y="97403"/>
                  </a:lnTo>
                  <a:lnTo>
                    <a:pt x="30529" y="97315"/>
                  </a:lnTo>
                  <a:lnTo>
                    <a:pt x="36126" y="97232"/>
                  </a:lnTo>
                  <a:lnTo>
                    <a:pt x="41522" y="97286"/>
                  </a:lnTo>
                  <a:lnTo>
                    <a:pt x="47015" y="97339"/>
                  </a:lnTo>
                  <a:lnTo>
                    <a:pt x="47564" y="92677"/>
                  </a:lnTo>
                  <a:lnTo>
                    <a:pt x="49301" y="92312"/>
                  </a:lnTo>
                  <a:lnTo>
                    <a:pt x="51905" y="91830"/>
                  </a:lnTo>
                  <a:lnTo>
                    <a:pt x="56754" y="91262"/>
                  </a:lnTo>
                  <a:lnTo>
                    <a:pt x="62160" y="90719"/>
                  </a:lnTo>
                  <a:lnTo>
                    <a:pt x="63312" y="89805"/>
                  </a:lnTo>
                  <a:lnTo>
                    <a:pt x="64208" y="88258"/>
                  </a:lnTo>
                  <a:lnTo>
                    <a:pt x="64775" y="86871"/>
                  </a:lnTo>
                  <a:lnTo>
                    <a:pt x="65893" y="86284"/>
                  </a:lnTo>
                  <a:lnTo>
                    <a:pt x="67406" y="86750"/>
                  </a:lnTo>
                  <a:lnTo>
                    <a:pt x="69389" y="87477"/>
                  </a:lnTo>
                  <a:lnTo>
                    <a:pt x="71443" y="88602"/>
                  </a:lnTo>
                  <a:lnTo>
                    <a:pt x="73799" y="89645"/>
                  </a:lnTo>
                  <a:lnTo>
                    <a:pt x="75368" y="90301"/>
                  </a:lnTo>
                  <a:lnTo>
                    <a:pt x="79135" y="91943"/>
                  </a:lnTo>
                  <a:lnTo>
                    <a:pt x="85584" y="94232"/>
                  </a:lnTo>
                  <a:lnTo>
                    <a:pt x="90884" y="95145"/>
                  </a:lnTo>
                  <a:lnTo>
                    <a:pt x="97292" y="93472"/>
                  </a:lnTo>
                  <a:lnTo>
                    <a:pt x="101917" y="92397"/>
                  </a:lnTo>
                  <a:lnTo>
                    <a:pt x="102492" y="90393"/>
                  </a:lnTo>
                  <a:lnTo>
                    <a:pt x="101770" y="88438"/>
                  </a:lnTo>
                  <a:lnTo>
                    <a:pt x="98328" y="86644"/>
                  </a:lnTo>
                  <a:lnTo>
                    <a:pt x="93642" y="86847"/>
                  </a:lnTo>
                  <a:lnTo>
                    <a:pt x="92204" y="87327"/>
                  </a:lnTo>
                  <a:lnTo>
                    <a:pt x="90020" y="87924"/>
                  </a:lnTo>
                  <a:lnTo>
                    <a:pt x="88707" y="88161"/>
                  </a:lnTo>
                  <a:lnTo>
                    <a:pt x="86499" y="87743"/>
                  </a:lnTo>
                  <a:lnTo>
                    <a:pt x="83693" y="86195"/>
                  </a:lnTo>
                  <a:lnTo>
                    <a:pt x="81929" y="84635"/>
                  </a:lnTo>
                  <a:lnTo>
                    <a:pt x="79461" y="83904"/>
                  </a:lnTo>
                  <a:lnTo>
                    <a:pt x="76535" y="83173"/>
                  </a:lnTo>
                  <a:lnTo>
                    <a:pt x="71844" y="79964"/>
                  </a:lnTo>
                  <a:lnTo>
                    <a:pt x="69393" y="79389"/>
                  </a:lnTo>
                  <a:lnTo>
                    <a:pt x="67075" y="79220"/>
                  </a:lnTo>
                  <a:lnTo>
                    <a:pt x="62621" y="79856"/>
                  </a:lnTo>
                  <a:lnTo>
                    <a:pt x="58274" y="81572"/>
                  </a:lnTo>
                  <a:lnTo>
                    <a:pt x="55985" y="85462"/>
                  </a:lnTo>
                  <a:lnTo>
                    <a:pt x="51632" y="85406"/>
                  </a:lnTo>
                  <a:lnTo>
                    <a:pt x="42391" y="85282"/>
                  </a:lnTo>
                  <a:lnTo>
                    <a:pt x="33904" y="85168"/>
                  </a:lnTo>
                  <a:lnTo>
                    <a:pt x="26897" y="85433"/>
                  </a:lnTo>
                  <a:lnTo>
                    <a:pt x="26192" y="82607"/>
                  </a:lnTo>
                  <a:lnTo>
                    <a:pt x="24533" y="80357"/>
                  </a:lnTo>
                  <a:lnTo>
                    <a:pt x="21837" y="78438"/>
                  </a:lnTo>
                  <a:lnTo>
                    <a:pt x="21242" y="76655"/>
                  </a:lnTo>
                  <a:lnTo>
                    <a:pt x="22155" y="75101"/>
                  </a:lnTo>
                  <a:lnTo>
                    <a:pt x="24761" y="73822"/>
                  </a:lnTo>
                  <a:lnTo>
                    <a:pt x="25354" y="72908"/>
                  </a:lnTo>
                  <a:lnTo>
                    <a:pt x="23990" y="73045"/>
                  </a:lnTo>
                  <a:lnTo>
                    <a:pt x="21927" y="73868"/>
                  </a:lnTo>
                  <a:lnTo>
                    <a:pt x="20556" y="73914"/>
                  </a:lnTo>
                  <a:lnTo>
                    <a:pt x="20390" y="71451"/>
                  </a:lnTo>
                  <a:lnTo>
                    <a:pt x="18103" y="68271"/>
                  </a:lnTo>
                  <a:lnTo>
                    <a:pt x="15525" y="62886"/>
                  </a:lnTo>
                  <a:lnTo>
                    <a:pt x="12607" y="60680"/>
                  </a:lnTo>
                  <a:lnTo>
                    <a:pt x="10157" y="56325"/>
                  </a:lnTo>
                  <a:lnTo>
                    <a:pt x="7599" y="54655"/>
                  </a:lnTo>
                  <a:lnTo>
                    <a:pt x="5246" y="53875"/>
                  </a:lnTo>
                  <a:lnTo>
                    <a:pt x="3238" y="54036"/>
                  </a:lnTo>
                  <a:lnTo>
                    <a:pt x="2504" y="56022"/>
                  </a:lnTo>
                  <a:lnTo>
                    <a:pt x="0" y="53161"/>
                  </a:lnTo>
                  <a:lnTo>
                    <a:pt x="3421" y="52137"/>
                  </a:lnTo>
                  <a:lnTo>
                    <a:pt x="10735" y="48549"/>
                  </a:lnTo>
                  <a:lnTo>
                    <a:pt x="19129" y="38270"/>
                  </a:lnTo>
                  <a:lnTo>
                    <a:pt x="26663" y="26099"/>
                  </a:lnTo>
                  <a:lnTo>
                    <a:pt x="27644" y="23227"/>
                  </a:lnTo>
                  <a:lnTo>
                    <a:pt x="28562" y="21045"/>
                  </a:lnTo>
                  <a:lnTo>
                    <a:pt x="29169" y="16074"/>
                  </a:lnTo>
                  <a:lnTo>
                    <a:pt x="30248" y="13108"/>
                  </a:lnTo>
                  <a:lnTo>
                    <a:pt x="31262" y="12545"/>
                  </a:lnTo>
                  <a:lnTo>
                    <a:pt x="32540" y="10272"/>
                  </a:lnTo>
                  <a:lnTo>
                    <a:pt x="34082" y="6289"/>
                  </a:lnTo>
                  <a:lnTo>
                    <a:pt x="35831" y="4079"/>
                  </a:lnTo>
                  <a:lnTo>
                    <a:pt x="37783" y="3643"/>
                  </a:lnTo>
                  <a:lnTo>
                    <a:pt x="39305" y="3834"/>
                  </a:lnTo>
                  <a:lnTo>
                    <a:pt x="40390" y="4655"/>
                  </a:lnTo>
                  <a:lnTo>
                    <a:pt x="43569" y="5161"/>
                  </a:lnTo>
                  <a:lnTo>
                    <a:pt x="48841" y="5355"/>
                  </a:lnTo>
                  <a:lnTo>
                    <a:pt x="52914" y="4761"/>
                  </a:lnTo>
                  <a:lnTo>
                    <a:pt x="55791" y="3380"/>
                  </a:lnTo>
                  <a:lnTo>
                    <a:pt x="59569" y="2678"/>
                  </a:lnTo>
                  <a:lnTo>
                    <a:pt x="64251" y="2660"/>
                  </a:lnTo>
                  <a:lnTo>
                    <a:pt x="66714" y="2080"/>
                  </a:lnTo>
                  <a:lnTo>
                    <a:pt x="66957" y="939"/>
                  </a:lnTo>
                  <a:lnTo>
                    <a:pt x="67566" y="595"/>
                  </a:lnTo>
                  <a:lnTo>
                    <a:pt x="68543" y="1048"/>
                  </a:lnTo>
                  <a:lnTo>
                    <a:pt x="69464" y="868"/>
                  </a:lnTo>
                  <a:lnTo>
                    <a:pt x="70328" y="55"/>
                  </a:lnTo>
                  <a:lnTo>
                    <a:pt x="71188" y="0"/>
                  </a:lnTo>
                  <a:lnTo>
                    <a:pt x="72042" y="701"/>
                  </a:lnTo>
                  <a:lnTo>
                    <a:pt x="75963" y="912"/>
                  </a:lnTo>
                  <a:lnTo>
                    <a:pt x="82954" y="634"/>
                  </a:lnTo>
                  <a:lnTo>
                    <a:pt x="89410" y="2725"/>
                  </a:lnTo>
                  <a:lnTo>
                    <a:pt x="95337" y="7186"/>
                  </a:lnTo>
                  <a:lnTo>
                    <a:pt x="98393" y="10163"/>
                  </a:lnTo>
                  <a:lnTo>
                    <a:pt x="98583" y="11652"/>
                  </a:lnTo>
                  <a:lnTo>
                    <a:pt x="99565" y="13154"/>
                  </a:lnTo>
                  <a:lnTo>
                    <a:pt x="101338" y="14667"/>
                  </a:lnTo>
                  <a:lnTo>
                    <a:pt x="102959" y="14946"/>
                  </a:lnTo>
                  <a:lnTo>
                    <a:pt x="104428" y="13993"/>
                  </a:lnTo>
                  <a:lnTo>
                    <a:pt x="105581" y="14096"/>
                  </a:lnTo>
                  <a:lnTo>
                    <a:pt x="106417" y="15253"/>
                  </a:lnTo>
                  <a:lnTo>
                    <a:pt x="108107" y="15491"/>
                  </a:lnTo>
                  <a:lnTo>
                    <a:pt x="109986" y="14780"/>
                  </a:lnTo>
                  <a:lnTo>
                    <a:pt x="111327" y="15024"/>
                  </a:lnTo>
                  <a:lnTo>
                    <a:pt x="111572" y="15712"/>
                  </a:lnTo>
                  <a:lnTo>
                    <a:pt x="111881" y="16079"/>
                  </a:lnTo>
                  <a:lnTo>
                    <a:pt x="112789" y="16243"/>
                  </a:lnTo>
                  <a:lnTo>
                    <a:pt x="114017" y="17125"/>
                  </a:lnTo>
                  <a:lnTo>
                    <a:pt x="115733" y="19493"/>
                  </a:lnTo>
                  <a:lnTo>
                    <a:pt x="117129" y="22799"/>
                  </a:lnTo>
                  <a:lnTo>
                    <a:pt x="118208" y="27040"/>
                  </a:lnTo>
                  <a:lnTo>
                    <a:pt x="119632" y="29347"/>
                  </a:lnTo>
                  <a:lnTo>
                    <a:pt x="121403" y="29722"/>
                  </a:lnTo>
                  <a:lnTo>
                    <a:pt x="122428" y="30594"/>
                  </a:lnTo>
                  <a:lnTo>
                    <a:pt x="122632" y="31603"/>
                  </a:lnTo>
                  <a:lnTo>
                    <a:pt x="123146" y="32289"/>
                  </a:lnTo>
                  <a:lnTo>
                    <a:pt x="123996" y="32670"/>
                  </a:lnTo>
                  <a:lnTo>
                    <a:pt x="125494" y="32442"/>
                  </a:lnTo>
                  <a:lnTo>
                    <a:pt x="127248" y="33875"/>
                  </a:lnTo>
                  <a:lnTo>
                    <a:pt x="129132" y="36987"/>
                  </a:lnTo>
                  <a:lnTo>
                    <a:pt x="129430" y="38390"/>
                  </a:lnTo>
                  <a:lnTo>
                    <a:pt x="129133" y="39143"/>
                  </a:lnTo>
                  <a:lnTo>
                    <a:pt x="129248" y="39692"/>
                  </a:lnTo>
                  <a:lnTo>
                    <a:pt x="130500" y="40217"/>
                  </a:lnTo>
                  <a:lnTo>
                    <a:pt x="131684" y="41236"/>
                  </a:lnTo>
                  <a:lnTo>
                    <a:pt x="132653" y="42767"/>
                  </a:lnTo>
                  <a:lnTo>
                    <a:pt x="134743" y="44126"/>
                  </a:lnTo>
                  <a:lnTo>
                    <a:pt x="137951" y="45316"/>
                  </a:lnTo>
                  <a:lnTo>
                    <a:pt x="140263" y="47095"/>
                  </a:lnTo>
                  <a:lnTo>
                    <a:pt x="141678" y="49461"/>
                  </a:lnTo>
                  <a:lnTo>
                    <a:pt x="144611" y="51452"/>
                  </a:lnTo>
                  <a:close/>
                </a:path>
              </a:pathLst>
            </a:custGeom>
            <a:solidFill>
              <a:srgbClr val="FE7347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g1260"/>
            <p:cNvSpPr/>
            <p:nvPr/>
          </p:nvSpPr>
          <p:spPr>
            <a:xfrm>
              <a:off x="9423939" y="3405434"/>
              <a:ext cx="9566" cy="5020"/>
            </a:xfrm>
            <a:custGeom>
              <a:avLst/>
              <a:pathLst>
                <a:path w="9566" h="5020">
                  <a:moveTo>
                    <a:pt x="8829" y="3195"/>
                  </a:moveTo>
                  <a:lnTo>
                    <a:pt x="4690" y="5020"/>
                  </a:lnTo>
                  <a:lnTo>
                    <a:pt x="0" y="3358"/>
                  </a:lnTo>
                  <a:lnTo>
                    <a:pt x="1521" y="653"/>
                  </a:lnTo>
                  <a:lnTo>
                    <a:pt x="4636" y="0"/>
                  </a:lnTo>
                  <a:lnTo>
                    <a:pt x="7151" y="859"/>
                  </a:lnTo>
                  <a:lnTo>
                    <a:pt x="8584" y="1515"/>
                  </a:lnTo>
                  <a:lnTo>
                    <a:pt x="9566" y="226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g1261"/>
            <p:cNvSpPr/>
            <p:nvPr/>
          </p:nvSpPr>
          <p:spPr>
            <a:xfrm>
              <a:off x="5828727" y="5058754"/>
              <a:ext cx="5282" cy="3041"/>
            </a:xfrm>
            <a:custGeom>
              <a:avLst/>
              <a:pathLst>
                <a:path w="5282" h="3041">
                  <a:moveTo>
                    <a:pt x="5165" y="1462"/>
                  </a:moveTo>
                  <a:lnTo>
                    <a:pt x="5282" y="3041"/>
                  </a:lnTo>
                  <a:lnTo>
                    <a:pt x="986" y="1592"/>
                  </a:lnTo>
                  <a:lnTo>
                    <a:pt x="0" y="914"/>
                  </a:lnTo>
                  <a:lnTo>
                    <a:pt x="1376" y="26"/>
                  </a:lnTo>
                  <a:lnTo>
                    <a:pt x="4077" y="0"/>
                  </a:lnTo>
                  <a:lnTo>
                    <a:pt x="4742" y="5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g1262"/>
            <p:cNvSpPr/>
            <p:nvPr/>
          </p:nvSpPr>
          <p:spPr>
            <a:xfrm>
              <a:off x="5509102" y="4937216"/>
              <a:ext cx="61315" cy="24392"/>
            </a:xfrm>
            <a:custGeom>
              <a:avLst/>
              <a:pathLst>
                <a:path w="61315" h="24392">
                  <a:moveTo>
                    <a:pt x="25260" y="2253"/>
                  </a:moveTo>
                  <a:lnTo>
                    <a:pt x="27948" y="3597"/>
                  </a:lnTo>
                  <a:lnTo>
                    <a:pt x="30080" y="2682"/>
                  </a:lnTo>
                  <a:lnTo>
                    <a:pt x="32290" y="2790"/>
                  </a:lnTo>
                  <a:lnTo>
                    <a:pt x="33499" y="3243"/>
                  </a:lnTo>
                  <a:lnTo>
                    <a:pt x="34746" y="3416"/>
                  </a:lnTo>
                  <a:lnTo>
                    <a:pt x="36300" y="3427"/>
                  </a:lnTo>
                  <a:lnTo>
                    <a:pt x="38978" y="5685"/>
                  </a:lnTo>
                  <a:lnTo>
                    <a:pt x="37859" y="7688"/>
                  </a:lnTo>
                  <a:lnTo>
                    <a:pt x="40799" y="7294"/>
                  </a:lnTo>
                  <a:lnTo>
                    <a:pt x="43352" y="8962"/>
                  </a:lnTo>
                  <a:lnTo>
                    <a:pt x="44509" y="8821"/>
                  </a:lnTo>
                  <a:lnTo>
                    <a:pt x="45087" y="8147"/>
                  </a:lnTo>
                  <a:lnTo>
                    <a:pt x="46728" y="7380"/>
                  </a:lnTo>
                  <a:lnTo>
                    <a:pt x="47866" y="8416"/>
                  </a:lnTo>
                  <a:lnTo>
                    <a:pt x="49237" y="10400"/>
                  </a:lnTo>
                  <a:lnTo>
                    <a:pt x="50979" y="11002"/>
                  </a:lnTo>
                  <a:lnTo>
                    <a:pt x="52519" y="13104"/>
                  </a:lnTo>
                  <a:lnTo>
                    <a:pt x="53728" y="15751"/>
                  </a:lnTo>
                  <a:lnTo>
                    <a:pt x="54834" y="16126"/>
                  </a:lnTo>
                  <a:lnTo>
                    <a:pt x="56726" y="16137"/>
                  </a:lnTo>
                  <a:lnTo>
                    <a:pt x="58642" y="15770"/>
                  </a:lnTo>
                  <a:lnTo>
                    <a:pt x="57917" y="18056"/>
                  </a:lnTo>
                  <a:lnTo>
                    <a:pt x="58145" y="20083"/>
                  </a:lnTo>
                  <a:lnTo>
                    <a:pt x="61315" y="21537"/>
                  </a:lnTo>
                  <a:lnTo>
                    <a:pt x="59426" y="22336"/>
                  </a:lnTo>
                  <a:lnTo>
                    <a:pt x="57437" y="23494"/>
                  </a:lnTo>
                  <a:lnTo>
                    <a:pt x="53386" y="24392"/>
                  </a:lnTo>
                  <a:lnTo>
                    <a:pt x="52333" y="24009"/>
                  </a:lnTo>
                  <a:lnTo>
                    <a:pt x="48793" y="21991"/>
                  </a:lnTo>
                  <a:lnTo>
                    <a:pt x="47142" y="19610"/>
                  </a:lnTo>
                  <a:lnTo>
                    <a:pt x="43431" y="16210"/>
                  </a:lnTo>
                  <a:lnTo>
                    <a:pt x="42704" y="15209"/>
                  </a:lnTo>
                  <a:lnTo>
                    <a:pt x="41751" y="14567"/>
                  </a:lnTo>
                  <a:lnTo>
                    <a:pt x="38392" y="14148"/>
                  </a:lnTo>
                  <a:lnTo>
                    <a:pt x="35439" y="13333"/>
                  </a:lnTo>
                  <a:lnTo>
                    <a:pt x="32982" y="11612"/>
                  </a:lnTo>
                  <a:lnTo>
                    <a:pt x="32213" y="10554"/>
                  </a:lnTo>
                  <a:lnTo>
                    <a:pt x="31266" y="9820"/>
                  </a:lnTo>
                  <a:lnTo>
                    <a:pt x="27929" y="9860"/>
                  </a:lnTo>
                  <a:lnTo>
                    <a:pt x="25827" y="9048"/>
                  </a:lnTo>
                  <a:lnTo>
                    <a:pt x="23746" y="7941"/>
                  </a:lnTo>
                  <a:lnTo>
                    <a:pt x="14363" y="4746"/>
                  </a:lnTo>
                  <a:lnTo>
                    <a:pt x="10681" y="5067"/>
                  </a:lnTo>
                  <a:lnTo>
                    <a:pt x="8984" y="4163"/>
                  </a:lnTo>
                  <a:lnTo>
                    <a:pt x="9075" y="2560"/>
                  </a:lnTo>
                  <a:lnTo>
                    <a:pt x="11014" y="1602"/>
                  </a:lnTo>
                  <a:lnTo>
                    <a:pt x="2891" y="1238"/>
                  </a:lnTo>
                  <a:lnTo>
                    <a:pt x="0" y="661"/>
                  </a:lnTo>
                  <a:lnTo>
                    <a:pt x="1987" y="318"/>
                  </a:lnTo>
                  <a:lnTo>
                    <a:pt x="13308" y="267"/>
                  </a:lnTo>
                  <a:lnTo>
                    <a:pt x="17553" y="0"/>
                  </a:lnTo>
                  <a:lnTo>
                    <a:pt x="17925" y="693"/>
                  </a:lnTo>
                  <a:lnTo>
                    <a:pt x="21682" y="211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g1263"/>
            <p:cNvSpPr/>
            <p:nvPr/>
          </p:nvSpPr>
          <p:spPr>
            <a:xfrm>
              <a:off x="6399880" y="3884972"/>
              <a:ext cx="3393" cy="2704"/>
            </a:xfrm>
            <a:custGeom>
              <a:avLst/>
              <a:pathLst>
                <a:path w="3393" h="2704">
                  <a:moveTo>
                    <a:pt x="2497" y="2531"/>
                  </a:moveTo>
                  <a:lnTo>
                    <a:pt x="0" y="2704"/>
                  </a:lnTo>
                  <a:lnTo>
                    <a:pt x="206" y="1397"/>
                  </a:lnTo>
                  <a:lnTo>
                    <a:pt x="2063" y="0"/>
                  </a:lnTo>
                  <a:lnTo>
                    <a:pt x="3316" y="183"/>
                  </a:lnTo>
                  <a:lnTo>
                    <a:pt x="3393" y="17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g1264"/>
            <p:cNvSpPr/>
            <p:nvPr/>
          </p:nvSpPr>
          <p:spPr>
            <a:xfrm>
              <a:off x="6161332" y="3663250"/>
              <a:ext cx="3106" cy="2574"/>
            </a:xfrm>
            <a:custGeom>
              <a:avLst/>
              <a:pathLst>
                <a:path w="3106" h="2574">
                  <a:moveTo>
                    <a:pt x="1397" y="2534"/>
                  </a:moveTo>
                  <a:lnTo>
                    <a:pt x="449" y="2574"/>
                  </a:lnTo>
                  <a:lnTo>
                    <a:pt x="172" y="2345"/>
                  </a:lnTo>
                  <a:lnTo>
                    <a:pt x="0" y="1689"/>
                  </a:lnTo>
                  <a:lnTo>
                    <a:pt x="452" y="639"/>
                  </a:lnTo>
                  <a:lnTo>
                    <a:pt x="864" y="0"/>
                  </a:lnTo>
                  <a:lnTo>
                    <a:pt x="1507" y="91"/>
                  </a:lnTo>
                  <a:lnTo>
                    <a:pt x="2378" y="828"/>
                  </a:lnTo>
                  <a:lnTo>
                    <a:pt x="3106" y="1459"/>
                  </a:lnTo>
                  <a:lnTo>
                    <a:pt x="2712" y="203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g1265"/>
            <p:cNvSpPr/>
            <p:nvPr/>
          </p:nvSpPr>
          <p:spPr>
            <a:xfrm>
              <a:off x="11167566" y="3765183"/>
              <a:ext cx="5022" cy="3041"/>
            </a:xfrm>
            <a:custGeom>
              <a:avLst/>
              <a:pathLst>
                <a:path w="5022" h="3041">
                  <a:moveTo>
                    <a:pt x="5022" y="2593"/>
                  </a:moveTo>
                  <a:lnTo>
                    <a:pt x="2580" y="3041"/>
                  </a:lnTo>
                  <a:lnTo>
                    <a:pt x="1616" y="2930"/>
                  </a:lnTo>
                  <a:lnTo>
                    <a:pt x="0" y="539"/>
                  </a:lnTo>
                  <a:lnTo>
                    <a:pt x="1201" y="0"/>
                  </a:lnTo>
                  <a:lnTo>
                    <a:pt x="2984" y="207"/>
                  </a:lnTo>
                  <a:lnTo>
                    <a:pt x="3527" y="161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g1266"/>
            <p:cNvSpPr/>
            <p:nvPr/>
          </p:nvSpPr>
          <p:spPr>
            <a:xfrm>
              <a:off x="10980535" y="3762439"/>
              <a:ext cx="16497" cy="9955"/>
            </a:xfrm>
            <a:custGeom>
              <a:avLst/>
              <a:pathLst>
                <a:path w="16497" h="9955">
                  <a:moveTo>
                    <a:pt x="16497" y="9005"/>
                  </a:moveTo>
                  <a:lnTo>
                    <a:pt x="14570" y="9955"/>
                  </a:lnTo>
                  <a:lnTo>
                    <a:pt x="12815" y="9477"/>
                  </a:lnTo>
                  <a:lnTo>
                    <a:pt x="11474" y="8757"/>
                  </a:lnTo>
                  <a:lnTo>
                    <a:pt x="10384" y="6630"/>
                  </a:lnTo>
                  <a:lnTo>
                    <a:pt x="8039" y="5305"/>
                  </a:lnTo>
                  <a:lnTo>
                    <a:pt x="4703" y="4752"/>
                  </a:lnTo>
                  <a:lnTo>
                    <a:pt x="3335" y="3834"/>
                  </a:lnTo>
                  <a:lnTo>
                    <a:pt x="2979" y="3381"/>
                  </a:lnTo>
                  <a:lnTo>
                    <a:pt x="669" y="2973"/>
                  </a:lnTo>
                  <a:lnTo>
                    <a:pt x="0" y="1824"/>
                  </a:lnTo>
                  <a:lnTo>
                    <a:pt x="194" y="628"/>
                  </a:lnTo>
                  <a:lnTo>
                    <a:pt x="572" y="0"/>
                  </a:lnTo>
                  <a:lnTo>
                    <a:pt x="2709" y="577"/>
                  </a:lnTo>
                  <a:lnTo>
                    <a:pt x="12972" y="6187"/>
                  </a:lnTo>
                  <a:lnTo>
                    <a:pt x="15414" y="792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g1267"/>
            <p:cNvSpPr/>
            <p:nvPr/>
          </p:nvSpPr>
          <p:spPr>
            <a:xfrm>
              <a:off x="11141119" y="3740032"/>
              <a:ext cx="10271" cy="5259"/>
            </a:xfrm>
            <a:custGeom>
              <a:avLst/>
              <a:pathLst>
                <a:path w="10271" h="5259">
                  <a:moveTo>
                    <a:pt x="9472" y="2671"/>
                  </a:moveTo>
                  <a:lnTo>
                    <a:pt x="7264" y="3149"/>
                  </a:lnTo>
                  <a:lnTo>
                    <a:pt x="6563" y="3014"/>
                  </a:lnTo>
                  <a:lnTo>
                    <a:pt x="4911" y="3270"/>
                  </a:lnTo>
                  <a:lnTo>
                    <a:pt x="3138" y="5259"/>
                  </a:lnTo>
                  <a:lnTo>
                    <a:pt x="1827" y="4981"/>
                  </a:lnTo>
                  <a:lnTo>
                    <a:pt x="799" y="5054"/>
                  </a:lnTo>
                  <a:lnTo>
                    <a:pt x="16" y="3416"/>
                  </a:lnTo>
                  <a:lnTo>
                    <a:pt x="0" y="2623"/>
                  </a:lnTo>
                  <a:lnTo>
                    <a:pt x="1257" y="2749"/>
                  </a:lnTo>
                  <a:lnTo>
                    <a:pt x="1918" y="1157"/>
                  </a:lnTo>
                  <a:lnTo>
                    <a:pt x="3281" y="364"/>
                  </a:lnTo>
                  <a:lnTo>
                    <a:pt x="6449" y="0"/>
                  </a:lnTo>
                  <a:lnTo>
                    <a:pt x="9264" y="518"/>
                  </a:lnTo>
                  <a:lnTo>
                    <a:pt x="10271" y="882"/>
                  </a:lnTo>
                  <a:lnTo>
                    <a:pt x="9380" y="232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g1268"/>
            <p:cNvSpPr/>
            <p:nvPr/>
          </p:nvSpPr>
          <p:spPr>
            <a:xfrm>
              <a:off x="11016632" y="3727410"/>
              <a:ext cx="30059" cy="17346"/>
            </a:xfrm>
            <a:custGeom>
              <a:avLst/>
              <a:pathLst>
                <a:path w="30059" h="17346">
                  <a:moveTo>
                    <a:pt x="11876" y="5054"/>
                  </a:moveTo>
                  <a:lnTo>
                    <a:pt x="15352" y="6679"/>
                  </a:lnTo>
                  <a:lnTo>
                    <a:pt x="17376" y="6411"/>
                  </a:lnTo>
                  <a:lnTo>
                    <a:pt x="20374" y="7529"/>
                  </a:lnTo>
                  <a:lnTo>
                    <a:pt x="22654" y="6892"/>
                  </a:lnTo>
                  <a:lnTo>
                    <a:pt x="24076" y="8336"/>
                  </a:lnTo>
                  <a:lnTo>
                    <a:pt x="27679" y="13970"/>
                  </a:lnTo>
                  <a:lnTo>
                    <a:pt x="27701" y="15800"/>
                  </a:lnTo>
                  <a:lnTo>
                    <a:pt x="30059" y="17101"/>
                  </a:lnTo>
                  <a:lnTo>
                    <a:pt x="28068" y="17346"/>
                  </a:lnTo>
                  <a:lnTo>
                    <a:pt x="25304" y="16674"/>
                  </a:lnTo>
                  <a:lnTo>
                    <a:pt x="23159" y="17133"/>
                  </a:lnTo>
                  <a:lnTo>
                    <a:pt x="20922" y="16040"/>
                  </a:lnTo>
                  <a:lnTo>
                    <a:pt x="17141" y="15473"/>
                  </a:lnTo>
                  <a:lnTo>
                    <a:pt x="13851" y="14162"/>
                  </a:lnTo>
                  <a:lnTo>
                    <a:pt x="6973" y="10003"/>
                  </a:lnTo>
                  <a:lnTo>
                    <a:pt x="7010" y="7928"/>
                  </a:lnTo>
                  <a:lnTo>
                    <a:pt x="5901" y="6913"/>
                  </a:lnTo>
                  <a:lnTo>
                    <a:pt x="5567" y="4339"/>
                  </a:lnTo>
                  <a:lnTo>
                    <a:pt x="3105" y="3524"/>
                  </a:lnTo>
                  <a:lnTo>
                    <a:pt x="231" y="3373"/>
                  </a:lnTo>
                  <a:lnTo>
                    <a:pt x="0" y="2156"/>
                  </a:lnTo>
                  <a:lnTo>
                    <a:pt x="531" y="0"/>
                  </a:lnTo>
                  <a:lnTo>
                    <a:pt x="2674" y="32"/>
                  </a:lnTo>
                  <a:lnTo>
                    <a:pt x="5253" y="928"/>
                  </a:lnTo>
                  <a:lnTo>
                    <a:pt x="10176" y="4074"/>
                  </a:lnTo>
                  <a:lnTo>
                    <a:pt x="11396" y="461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g1269"/>
            <p:cNvSpPr/>
            <p:nvPr/>
          </p:nvSpPr>
          <p:spPr>
            <a:xfrm>
              <a:off x="11018805" y="3703894"/>
              <a:ext cx="5380" cy="11504"/>
            </a:xfrm>
            <a:custGeom>
              <a:avLst/>
              <a:pathLst>
                <a:path w="5380" h="11504">
                  <a:moveTo>
                    <a:pt x="5075" y="7523"/>
                  </a:moveTo>
                  <a:lnTo>
                    <a:pt x="5380" y="10481"/>
                  </a:lnTo>
                  <a:lnTo>
                    <a:pt x="5240" y="11504"/>
                  </a:lnTo>
                  <a:lnTo>
                    <a:pt x="3143" y="9331"/>
                  </a:lnTo>
                  <a:lnTo>
                    <a:pt x="2163" y="10100"/>
                  </a:lnTo>
                  <a:lnTo>
                    <a:pt x="1259" y="9070"/>
                  </a:lnTo>
                  <a:lnTo>
                    <a:pt x="1322" y="6824"/>
                  </a:lnTo>
                  <a:lnTo>
                    <a:pt x="1459" y="4431"/>
                  </a:lnTo>
                  <a:lnTo>
                    <a:pt x="1052" y="2617"/>
                  </a:lnTo>
                  <a:lnTo>
                    <a:pt x="0" y="0"/>
                  </a:lnTo>
                  <a:lnTo>
                    <a:pt x="1178" y="41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g1270"/>
            <p:cNvSpPr/>
            <p:nvPr/>
          </p:nvSpPr>
          <p:spPr>
            <a:xfrm>
              <a:off x="10970259" y="3701552"/>
              <a:ext cx="33479" cy="18237"/>
            </a:xfrm>
            <a:custGeom>
              <a:avLst/>
              <a:pathLst>
                <a:path w="33479" h="18237">
                  <a:moveTo>
                    <a:pt x="3950" y="110"/>
                  </a:moveTo>
                  <a:lnTo>
                    <a:pt x="10036" y="4549"/>
                  </a:lnTo>
                  <a:lnTo>
                    <a:pt x="12654" y="4145"/>
                  </a:lnTo>
                  <a:lnTo>
                    <a:pt x="20647" y="4226"/>
                  </a:lnTo>
                  <a:lnTo>
                    <a:pt x="25361" y="7394"/>
                  </a:lnTo>
                  <a:lnTo>
                    <a:pt x="28133" y="8848"/>
                  </a:lnTo>
                  <a:lnTo>
                    <a:pt x="29690" y="11687"/>
                  </a:lnTo>
                  <a:lnTo>
                    <a:pt x="31614" y="12335"/>
                  </a:lnTo>
                  <a:lnTo>
                    <a:pt x="32798" y="13781"/>
                  </a:lnTo>
                  <a:lnTo>
                    <a:pt x="33479" y="16418"/>
                  </a:lnTo>
                  <a:lnTo>
                    <a:pt x="33001" y="16847"/>
                  </a:lnTo>
                  <a:lnTo>
                    <a:pt x="30553" y="17829"/>
                  </a:lnTo>
                  <a:lnTo>
                    <a:pt x="28788" y="18237"/>
                  </a:lnTo>
                  <a:lnTo>
                    <a:pt x="24158" y="17300"/>
                  </a:lnTo>
                  <a:lnTo>
                    <a:pt x="19721" y="15271"/>
                  </a:lnTo>
                  <a:lnTo>
                    <a:pt x="10913" y="15025"/>
                  </a:lnTo>
                  <a:lnTo>
                    <a:pt x="6805" y="14448"/>
                  </a:lnTo>
                  <a:lnTo>
                    <a:pt x="5397" y="13673"/>
                  </a:lnTo>
                  <a:lnTo>
                    <a:pt x="4091" y="12640"/>
                  </a:lnTo>
                  <a:lnTo>
                    <a:pt x="2018" y="10173"/>
                  </a:lnTo>
                  <a:lnTo>
                    <a:pt x="399" y="7280"/>
                  </a:lnTo>
                  <a:lnTo>
                    <a:pt x="134" y="5583"/>
                  </a:lnTo>
                  <a:lnTo>
                    <a:pt x="0" y="2353"/>
                  </a:lnTo>
                  <a:lnTo>
                    <a:pt x="502" y="1176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g1271"/>
            <p:cNvSpPr/>
            <p:nvPr/>
          </p:nvSpPr>
          <p:spPr>
            <a:xfrm>
              <a:off x="10983768" y="3694004"/>
              <a:ext cx="8601" cy="5132"/>
            </a:xfrm>
            <a:custGeom>
              <a:avLst/>
              <a:pathLst>
                <a:path w="8601" h="5132">
                  <a:moveTo>
                    <a:pt x="1986" y="0"/>
                  </a:moveTo>
                  <a:lnTo>
                    <a:pt x="3575" y="388"/>
                  </a:lnTo>
                  <a:lnTo>
                    <a:pt x="4345" y="326"/>
                  </a:lnTo>
                  <a:lnTo>
                    <a:pt x="6163" y="1813"/>
                  </a:lnTo>
                  <a:lnTo>
                    <a:pt x="8601" y="4002"/>
                  </a:lnTo>
                  <a:lnTo>
                    <a:pt x="7605" y="5132"/>
                  </a:lnTo>
                  <a:lnTo>
                    <a:pt x="5629" y="4555"/>
                  </a:lnTo>
                  <a:lnTo>
                    <a:pt x="4965" y="4784"/>
                  </a:lnTo>
                  <a:lnTo>
                    <a:pt x="4749" y="4633"/>
                  </a:lnTo>
                  <a:lnTo>
                    <a:pt x="4334" y="3535"/>
                  </a:lnTo>
                  <a:lnTo>
                    <a:pt x="2180" y="2447"/>
                  </a:lnTo>
                  <a:lnTo>
                    <a:pt x="251" y="2355"/>
                  </a:lnTo>
                  <a:lnTo>
                    <a:pt x="0" y="106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g1272"/>
            <p:cNvSpPr/>
            <p:nvPr/>
          </p:nvSpPr>
          <p:spPr>
            <a:xfrm>
              <a:off x="10954477" y="3693937"/>
              <a:ext cx="5462" cy="3672"/>
            </a:xfrm>
            <a:custGeom>
              <a:avLst/>
              <a:pathLst>
                <a:path w="5462" h="3672">
                  <a:moveTo>
                    <a:pt x="4206" y="3605"/>
                  </a:moveTo>
                  <a:lnTo>
                    <a:pt x="3834" y="3672"/>
                  </a:lnTo>
                  <a:lnTo>
                    <a:pt x="2536" y="3335"/>
                  </a:lnTo>
                  <a:lnTo>
                    <a:pt x="960" y="3222"/>
                  </a:lnTo>
                  <a:lnTo>
                    <a:pt x="0" y="2264"/>
                  </a:lnTo>
                  <a:lnTo>
                    <a:pt x="1141" y="893"/>
                  </a:lnTo>
                  <a:lnTo>
                    <a:pt x="2582" y="0"/>
                  </a:lnTo>
                  <a:lnTo>
                    <a:pt x="3243" y="229"/>
                  </a:lnTo>
                  <a:lnTo>
                    <a:pt x="3861" y="801"/>
                  </a:lnTo>
                  <a:lnTo>
                    <a:pt x="5307" y="1020"/>
                  </a:lnTo>
                  <a:lnTo>
                    <a:pt x="5462" y="278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g1273"/>
            <p:cNvSpPr/>
            <p:nvPr/>
          </p:nvSpPr>
          <p:spPr>
            <a:xfrm>
              <a:off x="10910738" y="3685757"/>
              <a:ext cx="5303" cy="2679"/>
            </a:xfrm>
            <a:custGeom>
              <a:avLst/>
              <a:pathLst>
                <a:path w="5303" h="2679">
                  <a:moveTo>
                    <a:pt x="5303" y="1708"/>
                  </a:moveTo>
                  <a:lnTo>
                    <a:pt x="5241" y="2679"/>
                  </a:lnTo>
                  <a:lnTo>
                    <a:pt x="3656" y="2377"/>
                  </a:lnTo>
                  <a:lnTo>
                    <a:pt x="121" y="914"/>
                  </a:lnTo>
                  <a:lnTo>
                    <a:pt x="0" y="245"/>
                  </a:lnTo>
                  <a:lnTo>
                    <a:pt x="2013" y="0"/>
                  </a:lnTo>
                  <a:lnTo>
                    <a:pt x="3476" y="183"/>
                  </a:lnTo>
                  <a:lnTo>
                    <a:pt x="4690" y="10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g1274"/>
            <p:cNvSpPr/>
            <p:nvPr/>
          </p:nvSpPr>
          <p:spPr>
            <a:xfrm>
              <a:off x="10930133" y="3685233"/>
              <a:ext cx="2709" cy="4080"/>
            </a:xfrm>
            <a:custGeom>
              <a:avLst/>
              <a:pathLst>
                <a:path w="2709" h="4080">
                  <a:moveTo>
                    <a:pt x="1255" y="3975"/>
                  </a:moveTo>
                  <a:lnTo>
                    <a:pt x="647" y="4080"/>
                  </a:lnTo>
                  <a:lnTo>
                    <a:pt x="0" y="2979"/>
                  </a:lnTo>
                  <a:lnTo>
                    <a:pt x="1508" y="0"/>
                  </a:lnTo>
                  <a:lnTo>
                    <a:pt x="2237" y="2396"/>
                  </a:lnTo>
                  <a:lnTo>
                    <a:pt x="2709" y="329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g1275"/>
            <p:cNvSpPr/>
            <p:nvPr/>
          </p:nvSpPr>
          <p:spPr>
            <a:xfrm>
              <a:off x="10922504" y="3680538"/>
              <a:ext cx="6989" cy="7043"/>
            </a:xfrm>
            <a:custGeom>
              <a:avLst/>
              <a:pathLst>
                <a:path w="6989" h="7043">
                  <a:moveTo>
                    <a:pt x="6317" y="4862"/>
                  </a:moveTo>
                  <a:lnTo>
                    <a:pt x="3597" y="7043"/>
                  </a:lnTo>
                  <a:lnTo>
                    <a:pt x="1610" y="6306"/>
                  </a:lnTo>
                  <a:lnTo>
                    <a:pt x="0" y="4436"/>
                  </a:lnTo>
                  <a:lnTo>
                    <a:pt x="528" y="2183"/>
                  </a:lnTo>
                  <a:lnTo>
                    <a:pt x="828" y="1586"/>
                  </a:lnTo>
                  <a:lnTo>
                    <a:pt x="1629" y="1457"/>
                  </a:lnTo>
                  <a:lnTo>
                    <a:pt x="2423" y="995"/>
                  </a:lnTo>
                  <a:lnTo>
                    <a:pt x="3291" y="0"/>
                  </a:lnTo>
                  <a:lnTo>
                    <a:pt x="6249" y="790"/>
                  </a:lnTo>
                  <a:lnTo>
                    <a:pt x="6989" y="1338"/>
                  </a:lnTo>
                  <a:lnTo>
                    <a:pt x="5224" y="2720"/>
                  </a:lnTo>
                  <a:lnTo>
                    <a:pt x="5812" y="3162"/>
                  </a:lnTo>
                  <a:lnTo>
                    <a:pt x="6195" y="382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g1276"/>
            <p:cNvSpPr/>
            <p:nvPr/>
          </p:nvSpPr>
          <p:spPr>
            <a:xfrm>
              <a:off x="10904072" y="3678125"/>
              <a:ext cx="5489" cy="8489"/>
            </a:xfrm>
            <a:custGeom>
              <a:avLst/>
              <a:pathLst>
                <a:path w="5489" h="8489">
                  <a:moveTo>
                    <a:pt x="4881" y="8085"/>
                  </a:moveTo>
                  <a:lnTo>
                    <a:pt x="4884" y="8489"/>
                  </a:lnTo>
                  <a:lnTo>
                    <a:pt x="3359" y="7712"/>
                  </a:lnTo>
                  <a:lnTo>
                    <a:pt x="0" y="3983"/>
                  </a:lnTo>
                  <a:lnTo>
                    <a:pt x="593" y="2736"/>
                  </a:lnTo>
                  <a:lnTo>
                    <a:pt x="3669" y="318"/>
                  </a:lnTo>
                  <a:lnTo>
                    <a:pt x="4620" y="0"/>
                  </a:lnTo>
                  <a:lnTo>
                    <a:pt x="5489" y="1497"/>
                  </a:lnTo>
                  <a:lnTo>
                    <a:pt x="4730" y="3707"/>
                  </a:lnTo>
                  <a:lnTo>
                    <a:pt x="3723" y="4271"/>
                  </a:lnTo>
                  <a:lnTo>
                    <a:pt x="3313" y="634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g1277"/>
            <p:cNvSpPr/>
            <p:nvPr/>
          </p:nvSpPr>
          <p:spPr>
            <a:xfrm>
              <a:off x="10968354" y="3676981"/>
              <a:ext cx="4123" cy="3923"/>
            </a:xfrm>
            <a:custGeom>
              <a:avLst/>
              <a:pathLst>
                <a:path w="4123" h="3923">
                  <a:moveTo>
                    <a:pt x="4123" y="3548"/>
                  </a:moveTo>
                  <a:lnTo>
                    <a:pt x="2806" y="3923"/>
                  </a:lnTo>
                  <a:lnTo>
                    <a:pt x="850" y="2909"/>
                  </a:lnTo>
                  <a:lnTo>
                    <a:pt x="0" y="1986"/>
                  </a:lnTo>
                  <a:lnTo>
                    <a:pt x="407" y="545"/>
                  </a:lnTo>
                  <a:lnTo>
                    <a:pt x="1551" y="0"/>
                  </a:lnTo>
                  <a:lnTo>
                    <a:pt x="2849" y="966"/>
                  </a:lnTo>
                  <a:lnTo>
                    <a:pt x="2979" y="19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g1278"/>
            <p:cNvSpPr/>
            <p:nvPr/>
          </p:nvSpPr>
          <p:spPr>
            <a:xfrm>
              <a:off x="10997423" y="3675170"/>
              <a:ext cx="21750" cy="35848"/>
            </a:xfrm>
            <a:custGeom>
              <a:avLst/>
              <a:pathLst>
                <a:path w="21750" h="35848">
                  <a:moveTo>
                    <a:pt x="4393" y="0"/>
                  </a:moveTo>
                  <a:lnTo>
                    <a:pt x="11253" y="8236"/>
                  </a:lnTo>
                  <a:lnTo>
                    <a:pt x="10980" y="9696"/>
                  </a:lnTo>
                  <a:lnTo>
                    <a:pt x="10049" y="10637"/>
                  </a:lnTo>
                  <a:lnTo>
                    <a:pt x="9779" y="13404"/>
                  </a:lnTo>
                  <a:lnTo>
                    <a:pt x="10643" y="14467"/>
                  </a:lnTo>
                  <a:lnTo>
                    <a:pt x="12519" y="14953"/>
                  </a:lnTo>
                  <a:lnTo>
                    <a:pt x="15703" y="17902"/>
                  </a:lnTo>
                  <a:lnTo>
                    <a:pt x="16974" y="21513"/>
                  </a:lnTo>
                  <a:lnTo>
                    <a:pt x="17087" y="22622"/>
                  </a:lnTo>
                  <a:lnTo>
                    <a:pt x="18410" y="24263"/>
                  </a:lnTo>
                  <a:lnTo>
                    <a:pt x="18461" y="27714"/>
                  </a:lnTo>
                  <a:lnTo>
                    <a:pt x="21486" y="32507"/>
                  </a:lnTo>
                  <a:lnTo>
                    <a:pt x="21750" y="34812"/>
                  </a:lnTo>
                  <a:lnTo>
                    <a:pt x="21470" y="35848"/>
                  </a:lnTo>
                  <a:lnTo>
                    <a:pt x="20212" y="35249"/>
                  </a:lnTo>
                  <a:lnTo>
                    <a:pt x="16596" y="29814"/>
                  </a:lnTo>
                  <a:lnTo>
                    <a:pt x="12465" y="27469"/>
                  </a:lnTo>
                  <a:lnTo>
                    <a:pt x="11992" y="26460"/>
                  </a:lnTo>
                  <a:lnTo>
                    <a:pt x="7820" y="23291"/>
                  </a:lnTo>
                  <a:lnTo>
                    <a:pt x="5019" y="17959"/>
                  </a:lnTo>
                  <a:lnTo>
                    <a:pt x="1994" y="8473"/>
                  </a:lnTo>
                  <a:lnTo>
                    <a:pt x="3416" y="6225"/>
                  </a:lnTo>
                  <a:lnTo>
                    <a:pt x="0" y="1624"/>
                  </a:lnTo>
                  <a:lnTo>
                    <a:pt x="161" y="394"/>
                  </a:lnTo>
                  <a:lnTo>
                    <a:pt x="1605" y="674"/>
                  </a:lnTo>
                  <a:lnTo>
                    <a:pt x="2607" y="617"/>
                  </a:lnTo>
                  <a:lnTo>
                    <a:pt x="3087" y="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g1279"/>
            <p:cNvSpPr/>
            <p:nvPr/>
          </p:nvSpPr>
          <p:spPr>
            <a:xfrm>
              <a:off x="10904218" y="3665547"/>
              <a:ext cx="18814" cy="17859"/>
            </a:xfrm>
            <a:custGeom>
              <a:avLst/>
              <a:pathLst>
                <a:path w="18814" h="17859">
                  <a:moveTo>
                    <a:pt x="15085" y="7639"/>
                  </a:moveTo>
                  <a:lnTo>
                    <a:pt x="16820" y="9901"/>
                  </a:lnTo>
                  <a:lnTo>
                    <a:pt x="18814" y="14939"/>
                  </a:lnTo>
                  <a:lnTo>
                    <a:pt x="18456" y="16674"/>
                  </a:lnTo>
                  <a:lnTo>
                    <a:pt x="17025" y="16771"/>
                  </a:lnTo>
                  <a:lnTo>
                    <a:pt x="16629" y="17859"/>
                  </a:lnTo>
                  <a:lnTo>
                    <a:pt x="14691" y="15417"/>
                  </a:lnTo>
                  <a:lnTo>
                    <a:pt x="12114" y="14756"/>
                  </a:lnTo>
                  <a:lnTo>
                    <a:pt x="10233" y="13255"/>
                  </a:lnTo>
                  <a:lnTo>
                    <a:pt x="9588" y="10281"/>
                  </a:lnTo>
                  <a:lnTo>
                    <a:pt x="9407" y="8406"/>
                  </a:lnTo>
                  <a:lnTo>
                    <a:pt x="7920" y="8085"/>
                  </a:lnTo>
                  <a:lnTo>
                    <a:pt x="3697" y="8554"/>
                  </a:lnTo>
                  <a:lnTo>
                    <a:pt x="2345" y="10157"/>
                  </a:lnTo>
                  <a:lnTo>
                    <a:pt x="410" y="9647"/>
                  </a:lnTo>
                  <a:lnTo>
                    <a:pt x="0" y="8209"/>
                  </a:lnTo>
                  <a:lnTo>
                    <a:pt x="302" y="6795"/>
                  </a:lnTo>
                  <a:lnTo>
                    <a:pt x="2874" y="5402"/>
                  </a:lnTo>
                  <a:lnTo>
                    <a:pt x="3400" y="3610"/>
                  </a:lnTo>
                  <a:lnTo>
                    <a:pt x="5963" y="523"/>
                  </a:lnTo>
                  <a:lnTo>
                    <a:pt x="7545" y="0"/>
                  </a:lnTo>
                  <a:lnTo>
                    <a:pt x="10535" y="1111"/>
                  </a:lnTo>
                  <a:lnTo>
                    <a:pt x="10907" y="5502"/>
                  </a:lnTo>
                  <a:lnTo>
                    <a:pt x="11984" y="693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g1280"/>
            <p:cNvSpPr/>
            <p:nvPr/>
          </p:nvSpPr>
          <p:spPr>
            <a:xfrm>
              <a:off x="10885484" y="3665355"/>
              <a:ext cx="2010" cy="6563"/>
            </a:xfrm>
            <a:custGeom>
              <a:avLst/>
              <a:pathLst>
                <a:path w="2010" h="6563">
                  <a:moveTo>
                    <a:pt x="1775" y="5880"/>
                  </a:moveTo>
                  <a:lnTo>
                    <a:pt x="1438" y="6563"/>
                  </a:lnTo>
                  <a:lnTo>
                    <a:pt x="0" y="3154"/>
                  </a:lnTo>
                  <a:lnTo>
                    <a:pt x="72" y="1438"/>
                  </a:lnTo>
                  <a:lnTo>
                    <a:pt x="321" y="337"/>
                  </a:lnTo>
                  <a:lnTo>
                    <a:pt x="847" y="0"/>
                  </a:lnTo>
                  <a:lnTo>
                    <a:pt x="2010" y="379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g1281"/>
            <p:cNvSpPr/>
            <p:nvPr/>
          </p:nvSpPr>
          <p:spPr>
            <a:xfrm>
              <a:off x="10897053" y="3662500"/>
              <a:ext cx="6695" cy="7399"/>
            </a:xfrm>
            <a:custGeom>
              <a:avLst/>
              <a:pathLst>
                <a:path w="6695" h="7399">
                  <a:moveTo>
                    <a:pt x="5901" y="6981"/>
                  </a:moveTo>
                  <a:lnTo>
                    <a:pt x="5297" y="7399"/>
                  </a:lnTo>
                  <a:lnTo>
                    <a:pt x="2290" y="7240"/>
                  </a:lnTo>
                  <a:lnTo>
                    <a:pt x="0" y="4390"/>
                  </a:lnTo>
                  <a:lnTo>
                    <a:pt x="18" y="2280"/>
                  </a:lnTo>
                  <a:lnTo>
                    <a:pt x="1818" y="342"/>
                  </a:lnTo>
                  <a:lnTo>
                    <a:pt x="3991" y="0"/>
                  </a:lnTo>
                  <a:lnTo>
                    <a:pt x="5180" y="750"/>
                  </a:lnTo>
                  <a:lnTo>
                    <a:pt x="6295" y="2369"/>
                  </a:lnTo>
                  <a:lnTo>
                    <a:pt x="6695" y="4433"/>
                  </a:lnTo>
                  <a:lnTo>
                    <a:pt x="6443" y="625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g1282"/>
            <p:cNvSpPr/>
            <p:nvPr/>
          </p:nvSpPr>
          <p:spPr>
            <a:xfrm>
              <a:off x="10884456" y="3654723"/>
              <a:ext cx="8473" cy="10025"/>
            </a:xfrm>
            <a:custGeom>
              <a:avLst/>
              <a:pathLst>
                <a:path w="8473" h="10025">
                  <a:moveTo>
                    <a:pt x="5124" y="9644"/>
                  </a:moveTo>
                  <a:lnTo>
                    <a:pt x="4595" y="10025"/>
                  </a:lnTo>
                  <a:lnTo>
                    <a:pt x="3672" y="8533"/>
                  </a:lnTo>
                  <a:lnTo>
                    <a:pt x="3000" y="8066"/>
                  </a:lnTo>
                  <a:lnTo>
                    <a:pt x="3019" y="6403"/>
                  </a:lnTo>
                  <a:lnTo>
                    <a:pt x="234" y="3697"/>
                  </a:lnTo>
                  <a:lnTo>
                    <a:pt x="0" y="1829"/>
                  </a:lnTo>
                  <a:lnTo>
                    <a:pt x="1616" y="0"/>
                  </a:lnTo>
                  <a:lnTo>
                    <a:pt x="3791" y="1065"/>
                  </a:lnTo>
                  <a:lnTo>
                    <a:pt x="5947" y="3362"/>
                  </a:lnTo>
                  <a:lnTo>
                    <a:pt x="8473" y="4112"/>
                  </a:lnTo>
                  <a:lnTo>
                    <a:pt x="7952" y="5634"/>
                  </a:lnTo>
                  <a:lnTo>
                    <a:pt x="5680" y="837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g1283"/>
            <p:cNvSpPr/>
            <p:nvPr/>
          </p:nvSpPr>
          <p:spPr>
            <a:xfrm>
              <a:off x="10938480" y="3653913"/>
              <a:ext cx="39335" cy="27984"/>
            </a:xfrm>
            <a:custGeom>
              <a:avLst/>
              <a:pathLst>
                <a:path w="39335" h="27984">
                  <a:moveTo>
                    <a:pt x="39286" y="27345"/>
                  </a:moveTo>
                  <a:lnTo>
                    <a:pt x="39335" y="27984"/>
                  </a:lnTo>
                  <a:lnTo>
                    <a:pt x="35621" y="25674"/>
                  </a:lnTo>
                  <a:lnTo>
                    <a:pt x="32804" y="22851"/>
                  </a:lnTo>
                  <a:lnTo>
                    <a:pt x="24778" y="19778"/>
                  </a:lnTo>
                  <a:lnTo>
                    <a:pt x="23054" y="18202"/>
                  </a:lnTo>
                  <a:lnTo>
                    <a:pt x="21605" y="18005"/>
                  </a:lnTo>
                  <a:lnTo>
                    <a:pt x="17486" y="15436"/>
                  </a:lnTo>
                  <a:lnTo>
                    <a:pt x="13447" y="13706"/>
                  </a:lnTo>
                  <a:lnTo>
                    <a:pt x="10974" y="11469"/>
                  </a:lnTo>
                  <a:lnTo>
                    <a:pt x="10346" y="10554"/>
                  </a:lnTo>
                  <a:lnTo>
                    <a:pt x="8859" y="10009"/>
                  </a:lnTo>
                  <a:lnTo>
                    <a:pt x="6322" y="7553"/>
                  </a:lnTo>
                  <a:lnTo>
                    <a:pt x="3856" y="5923"/>
                  </a:lnTo>
                  <a:lnTo>
                    <a:pt x="2984" y="2946"/>
                  </a:lnTo>
                  <a:lnTo>
                    <a:pt x="590" y="895"/>
                  </a:lnTo>
                  <a:lnTo>
                    <a:pt x="0" y="0"/>
                  </a:lnTo>
                  <a:lnTo>
                    <a:pt x="7653" y="1646"/>
                  </a:lnTo>
                  <a:lnTo>
                    <a:pt x="11201" y="4908"/>
                  </a:lnTo>
                  <a:lnTo>
                    <a:pt x="14232" y="6754"/>
                  </a:lnTo>
                  <a:lnTo>
                    <a:pt x="15284" y="8087"/>
                  </a:lnTo>
                  <a:lnTo>
                    <a:pt x="18015" y="9914"/>
                  </a:lnTo>
                  <a:lnTo>
                    <a:pt x="20466" y="10082"/>
                  </a:lnTo>
                  <a:lnTo>
                    <a:pt x="22919" y="11922"/>
                  </a:lnTo>
                  <a:lnTo>
                    <a:pt x="25153" y="12419"/>
                  </a:lnTo>
                  <a:lnTo>
                    <a:pt x="26916" y="13382"/>
                  </a:lnTo>
                  <a:lnTo>
                    <a:pt x="38290" y="21616"/>
                  </a:lnTo>
                  <a:lnTo>
                    <a:pt x="36933" y="23801"/>
                  </a:lnTo>
                  <a:lnTo>
                    <a:pt x="38444" y="2538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g1284"/>
            <p:cNvSpPr/>
            <p:nvPr/>
          </p:nvSpPr>
          <p:spPr>
            <a:xfrm>
              <a:off x="10861660" y="3638113"/>
              <a:ext cx="5170" cy="4093"/>
            </a:xfrm>
            <a:custGeom>
              <a:avLst/>
              <a:pathLst>
                <a:path w="5170" h="4093">
                  <a:moveTo>
                    <a:pt x="4485" y="3432"/>
                  </a:moveTo>
                  <a:lnTo>
                    <a:pt x="1708" y="4093"/>
                  </a:lnTo>
                  <a:lnTo>
                    <a:pt x="0" y="3205"/>
                  </a:lnTo>
                  <a:lnTo>
                    <a:pt x="758" y="1098"/>
                  </a:lnTo>
                  <a:lnTo>
                    <a:pt x="1697" y="0"/>
                  </a:lnTo>
                  <a:lnTo>
                    <a:pt x="5170" y="194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g1285"/>
            <p:cNvSpPr/>
            <p:nvPr/>
          </p:nvSpPr>
          <p:spPr>
            <a:xfrm>
              <a:off x="10883077" y="3628052"/>
              <a:ext cx="29461" cy="22571"/>
            </a:xfrm>
            <a:custGeom>
              <a:avLst/>
              <a:pathLst>
                <a:path w="29461" h="22571">
                  <a:moveTo>
                    <a:pt x="28578" y="19937"/>
                  </a:moveTo>
                  <a:lnTo>
                    <a:pt x="29461" y="20911"/>
                  </a:lnTo>
                  <a:lnTo>
                    <a:pt x="27323" y="22571"/>
                  </a:lnTo>
                  <a:lnTo>
                    <a:pt x="24503" y="21670"/>
                  </a:lnTo>
                  <a:lnTo>
                    <a:pt x="23896" y="20738"/>
                  </a:lnTo>
                  <a:lnTo>
                    <a:pt x="23823" y="20245"/>
                  </a:lnTo>
                  <a:lnTo>
                    <a:pt x="21855" y="20563"/>
                  </a:lnTo>
                  <a:lnTo>
                    <a:pt x="17934" y="19751"/>
                  </a:lnTo>
                  <a:lnTo>
                    <a:pt x="12483" y="15795"/>
                  </a:lnTo>
                  <a:lnTo>
                    <a:pt x="6722" y="8346"/>
                  </a:lnTo>
                  <a:lnTo>
                    <a:pt x="1170" y="4220"/>
                  </a:lnTo>
                  <a:lnTo>
                    <a:pt x="134" y="2938"/>
                  </a:lnTo>
                  <a:lnTo>
                    <a:pt x="0" y="812"/>
                  </a:lnTo>
                  <a:lnTo>
                    <a:pt x="741" y="0"/>
                  </a:lnTo>
                  <a:lnTo>
                    <a:pt x="4190" y="887"/>
                  </a:lnTo>
                  <a:lnTo>
                    <a:pt x="8646" y="4288"/>
                  </a:lnTo>
                  <a:lnTo>
                    <a:pt x="15964" y="7823"/>
                  </a:lnTo>
                  <a:lnTo>
                    <a:pt x="17961" y="9626"/>
                  </a:lnTo>
                  <a:lnTo>
                    <a:pt x="19230" y="13951"/>
                  </a:lnTo>
                  <a:lnTo>
                    <a:pt x="20471" y="15239"/>
                  </a:lnTo>
                  <a:lnTo>
                    <a:pt x="24417" y="18558"/>
                  </a:lnTo>
                  <a:lnTo>
                    <a:pt x="26503" y="19335"/>
                  </a:lnTo>
                  <a:lnTo>
                    <a:pt x="27606" y="194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g1286"/>
            <p:cNvSpPr/>
            <p:nvPr/>
          </p:nvSpPr>
          <p:spPr>
            <a:xfrm>
              <a:off x="6201770" y="3234376"/>
              <a:ext cx="12462" cy="6271"/>
            </a:xfrm>
            <a:custGeom>
              <a:avLst/>
              <a:pathLst>
                <a:path w="12462" h="6271">
                  <a:moveTo>
                    <a:pt x="11759" y="5551"/>
                  </a:moveTo>
                  <a:lnTo>
                    <a:pt x="11357" y="6271"/>
                  </a:lnTo>
                  <a:lnTo>
                    <a:pt x="9518" y="4495"/>
                  </a:lnTo>
                  <a:lnTo>
                    <a:pt x="0" y="1833"/>
                  </a:lnTo>
                  <a:lnTo>
                    <a:pt x="2686" y="419"/>
                  </a:lnTo>
                  <a:lnTo>
                    <a:pt x="9295" y="0"/>
                  </a:lnTo>
                  <a:lnTo>
                    <a:pt x="11258" y="824"/>
                  </a:lnTo>
                  <a:lnTo>
                    <a:pt x="12134" y="1513"/>
                  </a:lnTo>
                  <a:lnTo>
                    <a:pt x="12462" y="2821"/>
                  </a:lnTo>
                  <a:close/>
                </a:path>
              </a:pathLst>
            </a:custGeom>
            <a:solidFill>
              <a:srgbClr val="FFC7B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g1287"/>
            <p:cNvSpPr/>
            <p:nvPr/>
          </p:nvSpPr>
          <p:spPr>
            <a:xfrm>
              <a:off x="6192345" y="3169179"/>
              <a:ext cx="83163" cy="85388"/>
            </a:xfrm>
            <a:custGeom>
              <a:avLst/>
              <a:pathLst>
                <a:path w="83163" h="85388">
                  <a:moveTo>
                    <a:pt x="83163" y="41765"/>
                  </a:moveTo>
                  <a:lnTo>
                    <a:pt x="83093" y="42623"/>
                  </a:lnTo>
                  <a:lnTo>
                    <a:pt x="82294" y="46582"/>
                  </a:lnTo>
                  <a:lnTo>
                    <a:pt x="81046" y="49978"/>
                  </a:lnTo>
                  <a:lnTo>
                    <a:pt x="80224" y="50816"/>
                  </a:lnTo>
                  <a:lnTo>
                    <a:pt x="76709" y="51709"/>
                  </a:lnTo>
                  <a:lnTo>
                    <a:pt x="75214" y="53206"/>
                  </a:lnTo>
                  <a:lnTo>
                    <a:pt x="73923" y="58034"/>
                  </a:lnTo>
                  <a:lnTo>
                    <a:pt x="73097" y="61821"/>
                  </a:lnTo>
                  <a:lnTo>
                    <a:pt x="71886" y="62455"/>
                  </a:lnTo>
                  <a:lnTo>
                    <a:pt x="66724" y="67932"/>
                  </a:lnTo>
                  <a:lnTo>
                    <a:pt x="63348" y="70010"/>
                  </a:lnTo>
                  <a:lnTo>
                    <a:pt x="60995" y="71791"/>
                  </a:lnTo>
                  <a:lnTo>
                    <a:pt x="58765" y="74117"/>
                  </a:lnTo>
                  <a:lnTo>
                    <a:pt x="55958" y="76377"/>
                  </a:lnTo>
                  <a:lnTo>
                    <a:pt x="52947" y="80189"/>
                  </a:lnTo>
                  <a:lnTo>
                    <a:pt x="50794" y="84154"/>
                  </a:lnTo>
                  <a:lnTo>
                    <a:pt x="49330" y="85388"/>
                  </a:lnTo>
                  <a:lnTo>
                    <a:pt x="48225" y="84271"/>
                  </a:lnTo>
                  <a:lnTo>
                    <a:pt x="43087" y="80358"/>
                  </a:lnTo>
                  <a:lnTo>
                    <a:pt x="37678" y="77734"/>
                  </a:lnTo>
                  <a:lnTo>
                    <a:pt x="26142" y="73360"/>
                  </a:lnTo>
                  <a:lnTo>
                    <a:pt x="22301" y="72131"/>
                  </a:lnTo>
                  <a:lnTo>
                    <a:pt x="22439" y="70578"/>
                  </a:lnTo>
                  <a:lnTo>
                    <a:pt x="23764" y="67745"/>
                  </a:lnTo>
                  <a:lnTo>
                    <a:pt x="21616" y="64409"/>
                  </a:lnTo>
                  <a:lnTo>
                    <a:pt x="22449" y="61990"/>
                  </a:lnTo>
                  <a:lnTo>
                    <a:pt x="21616" y="61987"/>
                  </a:lnTo>
                  <a:lnTo>
                    <a:pt x="19964" y="63446"/>
                  </a:lnTo>
                  <a:lnTo>
                    <a:pt x="16444" y="63023"/>
                  </a:lnTo>
                  <a:lnTo>
                    <a:pt x="14113" y="60944"/>
                  </a:lnTo>
                  <a:lnTo>
                    <a:pt x="12208" y="60182"/>
                  </a:lnTo>
                  <a:lnTo>
                    <a:pt x="11377" y="59133"/>
                  </a:lnTo>
                  <a:lnTo>
                    <a:pt x="10156" y="53647"/>
                  </a:lnTo>
                  <a:lnTo>
                    <a:pt x="9277" y="51156"/>
                  </a:lnTo>
                  <a:lnTo>
                    <a:pt x="7512" y="49619"/>
                  </a:lnTo>
                  <a:lnTo>
                    <a:pt x="3971" y="49241"/>
                  </a:lnTo>
                  <a:lnTo>
                    <a:pt x="2512" y="45891"/>
                  </a:lnTo>
                  <a:lnTo>
                    <a:pt x="550" y="43296"/>
                  </a:lnTo>
                  <a:lnTo>
                    <a:pt x="868" y="41697"/>
                  </a:lnTo>
                  <a:lnTo>
                    <a:pt x="2469" y="41789"/>
                  </a:lnTo>
                  <a:lnTo>
                    <a:pt x="3722" y="42950"/>
                  </a:lnTo>
                  <a:lnTo>
                    <a:pt x="5738" y="43434"/>
                  </a:lnTo>
                  <a:lnTo>
                    <a:pt x="8246" y="40623"/>
                  </a:lnTo>
                  <a:lnTo>
                    <a:pt x="10493" y="39101"/>
                  </a:lnTo>
                  <a:lnTo>
                    <a:pt x="11014" y="37768"/>
                  </a:lnTo>
                  <a:lnTo>
                    <a:pt x="10740" y="37037"/>
                  </a:lnTo>
                  <a:lnTo>
                    <a:pt x="9376" y="38173"/>
                  </a:lnTo>
                  <a:lnTo>
                    <a:pt x="5649" y="37880"/>
                  </a:lnTo>
                  <a:lnTo>
                    <a:pt x="4726" y="38902"/>
                  </a:lnTo>
                  <a:lnTo>
                    <a:pt x="3062" y="39229"/>
                  </a:lnTo>
                  <a:lnTo>
                    <a:pt x="1775" y="35941"/>
                  </a:lnTo>
                  <a:lnTo>
                    <a:pt x="1837" y="34005"/>
                  </a:lnTo>
                  <a:lnTo>
                    <a:pt x="2369" y="31873"/>
                  </a:lnTo>
                  <a:lnTo>
                    <a:pt x="6124" y="31507"/>
                  </a:lnTo>
                  <a:lnTo>
                    <a:pt x="6444" y="30822"/>
                  </a:lnTo>
                  <a:lnTo>
                    <a:pt x="3840" y="30364"/>
                  </a:lnTo>
                  <a:lnTo>
                    <a:pt x="581" y="27886"/>
                  </a:lnTo>
                  <a:lnTo>
                    <a:pt x="0" y="26178"/>
                  </a:lnTo>
                  <a:lnTo>
                    <a:pt x="1615" y="25600"/>
                  </a:lnTo>
                  <a:lnTo>
                    <a:pt x="3158" y="25855"/>
                  </a:lnTo>
                  <a:lnTo>
                    <a:pt x="4498" y="26223"/>
                  </a:lnTo>
                  <a:lnTo>
                    <a:pt x="5951" y="25614"/>
                  </a:lnTo>
                  <a:lnTo>
                    <a:pt x="7313" y="24676"/>
                  </a:lnTo>
                  <a:lnTo>
                    <a:pt x="8125" y="23478"/>
                  </a:lnTo>
                  <a:lnTo>
                    <a:pt x="9226" y="20261"/>
                  </a:lnTo>
                  <a:lnTo>
                    <a:pt x="12755" y="19185"/>
                  </a:lnTo>
                  <a:lnTo>
                    <a:pt x="14834" y="17214"/>
                  </a:lnTo>
                  <a:lnTo>
                    <a:pt x="16808" y="14158"/>
                  </a:lnTo>
                  <a:lnTo>
                    <a:pt x="17713" y="12010"/>
                  </a:lnTo>
                  <a:lnTo>
                    <a:pt x="18528" y="10940"/>
                  </a:lnTo>
                  <a:lnTo>
                    <a:pt x="19041" y="10011"/>
                  </a:lnTo>
                  <a:lnTo>
                    <a:pt x="19422" y="8991"/>
                  </a:lnTo>
                  <a:lnTo>
                    <a:pt x="20305" y="8056"/>
                  </a:lnTo>
                  <a:lnTo>
                    <a:pt x="21231" y="5784"/>
                  </a:lnTo>
                  <a:lnTo>
                    <a:pt x="21864" y="3713"/>
                  </a:lnTo>
                  <a:lnTo>
                    <a:pt x="23895" y="2718"/>
                  </a:lnTo>
                  <a:lnTo>
                    <a:pt x="28046" y="1844"/>
                  </a:lnTo>
                  <a:lnTo>
                    <a:pt x="31788" y="3347"/>
                  </a:lnTo>
                  <a:lnTo>
                    <a:pt x="37856" y="2038"/>
                  </a:lnTo>
                  <a:lnTo>
                    <a:pt x="38178" y="97"/>
                  </a:lnTo>
                  <a:lnTo>
                    <a:pt x="43733" y="64"/>
                  </a:lnTo>
                  <a:lnTo>
                    <a:pt x="50314" y="29"/>
                  </a:lnTo>
                  <a:lnTo>
                    <a:pt x="55794" y="0"/>
                  </a:lnTo>
                  <a:lnTo>
                    <a:pt x="57672" y="519"/>
                  </a:lnTo>
                  <a:lnTo>
                    <a:pt x="58357" y="1967"/>
                  </a:lnTo>
                  <a:lnTo>
                    <a:pt x="60159" y="4238"/>
                  </a:lnTo>
                  <a:lnTo>
                    <a:pt x="62044" y="5808"/>
                  </a:lnTo>
                  <a:lnTo>
                    <a:pt x="64375" y="9254"/>
                  </a:lnTo>
                  <a:lnTo>
                    <a:pt x="67091" y="13266"/>
                  </a:lnTo>
                  <a:lnTo>
                    <a:pt x="70026" y="16889"/>
                  </a:lnTo>
                  <a:lnTo>
                    <a:pt x="71907" y="18853"/>
                  </a:lnTo>
                  <a:lnTo>
                    <a:pt x="72123" y="19542"/>
                  </a:lnTo>
                  <a:lnTo>
                    <a:pt x="71987" y="20322"/>
                  </a:lnTo>
                  <a:lnTo>
                    <a:pt x="71058" y="22163"/>
                  </a:lnTo>
                  <a:lnTo>
                    <a:pt x="70265" y="24156"/>
                  </a:lnTo>
                  <a:lnTo>
                    <a:pt x="70346" y="24905"/>
                  </a:lnTo>
                  <a:lnTo>
                    <a:pt x="70903" y="25280"/>
                  </a:lnTo>
                  <a:lnTo>
                    <a:pt x="73968" y="25902"/>
                  </a:lnTo>
                  <a:lnTo>
                    <a:pt x="74250" y="28123"/>
                  </a:lnTo>
                  <a:lnTo>
                    <a:pt x="74254" y="31197"/>
                  </a:lnTo>
                  <a:lnTo>
                    <a:pt x="75742" y="34066"/>
                  </a:lnTo>
                  <a:lnTo>
                    <a:pt x="77157" y="36172"/>
                  </a:lnTo>
                  <a:lnTo>
                    <a:pt x="77086" y="36925"/>
                  </a:lnTo>
                  <a:lnTo>
                    <a:pt x="73622" y="40526"/>
                  </a:lnTo>
                  <a:lnTo>
                    <a:pt x="72271" y="44102"/>
                  </a:lnTo>
                  <a:lnTo>
                    <a:pt x="71586" y="45107"/>
                  </a:lnTo>
                  <a:lnTo>
                    <a:pt x="71311" y="45907"/>
                  </a:lnTo>
                  <a:lnTo>
                    <a:pt x="72006" y="46282"/>
                  </a:lnTo>
                  <a:lnTo>
                    <a:pt x="72954" y="46045"/>
                  </a:lnTo>
                  <a:lnTo>
                    <a:pt x="74298" y="46343"/>
                  </a:lnTo>
                  <a:lnTo>
                    <a:pt x="75577" y="46448"/>
                  </a:lnTo>
                  <a:lnTo>
                    <a:pt x="77271" y="45165"/>
                  </a:lnTo>
                  <a:lnTo>
                    <a:pt x="80089" y="41881"/>
                  </a:lnTo>
                  <a:lnTo>
                    <a:pt x="81039" y="41479"/>
                  </a:lnTo>
                  <a:close/>
                </a:path>
              </a:pathLst>
            </a:custGeom>
            <a:solidFill>
              <a:srgbClr val="FFC7B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g1288"/>
            <p:cNvSpPr/>
            <p:nvPr/>
          </p:nvSpPr>
          <p:spPr>
            <a:xfrm>
              <a:off x="4069691" y="3046634"/>
              <a:ext cx="66060" cy="35014"/>
            </a:xfrm>
            <a:custGeom>
              <a:avLst/>
              <a:pathLst>
                <a:path w="66060" h="35014">
                  <a:moveTo>
                    <a:pt x="20540" y="416"/>
                  </a:moveTo>
                  <a:lnTo>
                    <a:pt x="21240" y="545"/>
                  </a:lnTo>
                  <a:lnTo>
                    <a:pt x="25859" y="1956"/>
                  </a:lnTo>
                  <a:lnTo>
                    <a:pt x="27230" y="1682"/>
                  </a:lnTo>
                  <a:lnTo>
                    <a:pt x="28981" y="2817"/>
                  </a:lnTo>
                  <a:lnTo>
                    <a:pt x="29818" y="3706"/>
                  </a:lnTo>
                  <a:lnTo>
                    <a:pt x="30555" y="4929"/>
                  </a:lnTo>
                  <a:lnTo>
                    <a:pt x="34199" y="7390"/>
                  </a:lnTo>
                  <a:lnTo>
                    <a:pt x="34817" y="8465"/>
                  </a:lnTo>
                  <a:lnTo>
                    <a:pt x="37541" y="9916"/>
                  </a:lnTo>
                  <a:lnTo>
                    <a:pt x="38640" y="11026"/>
                  </a:lnTo>
                  <a:lnTo>
                    <a:pt x="39800" y="11484"/>
                  </a:lnTo>
                  <a:lnTo>
                    <a:pt x="42079" y="11909"/>
                  </a:lnTo>
                  <a:lnTo>
                    <a:pt x="44030" y="12494"/>
                  </a:lnTo>
                  <a:lnTo>
                    <a:pt x="44257" y="12902"/>
                  </a:lnTo>
                  <a:lnTo>
                    <a:pt x="44442" y="14551"/>
                  </a:lnTo>
                  <a:lnTo>
                    <a:pt x="44856" y="15940"/>
                  </a:lnTo>
                  <a:lnTo>
                    <a:pt x="45783" y="16031"/>
                  </a:lnTo>
                  <a:lnTo>
                    <a:pt x="46906" y="15356"/>
                  </a:lnTo>
                  <a:lnTo>
                    <a:pt x="50561" y="13497"/>
                  </a:lnTo>
                  <a:lnTo>
                    <a:pt x="54021" y="12262"/>
                  </a:lnTo>
                  <a:lnTo>
                    <a:pt x="55970" y="13001"/>
                  </a:lnTo>
                  <a:lnTo>
                    <a:pt x="57124" y="14548"/>
                  </a:lnTo>
                  <a:lnTo>
                    <a:pt x="58442" y="15239"/>
                  </a:lnTo>
                  <a:lnTo>
                    <a:pt x="61179" y="14815"/>
                  </a:lnTo>
                  <a:lnTo>
                    <a:pt x="63659" y="14953"/>
                  </a:lnTo>
                  <a:lnTo>
                    <a:pt x="65615" y="16305"/>
                  </a:lnTo>
                  <a:lnTo>
                    <a:pt x="66060" y="17089"/>
                  </a:lnTo>
                  <a:lnTo>
                    <a:pt x="64866" y="21586"/>
                  </a:lnTo>
                  <a:lnTo>
                    <a:pt x="64433" y="23510"/>
                  </a:lnTo>
                  <a:lnTo>
                    <a:pt x="64221" y="25139"/>
                  </a:lnTo>
                  <a:lnTo>
                    <a:pt x="64925" y="25564"/>
                  </a:lnTo>
                  <a:lnTo>
                    <a:pt x="65610" y="26196"/>
                  </a:lnTo>
                  <a:lnTo>
                    <a:pt x="65461" y="27073"/>
                  </a:lnTo>
                  <a:lnTo>
                    <a:pt x="63328" y="28516"/>
                  </a:lnTo>
                  <a:lnTo>
                    <a:pt x="62660" y="28886"/>
                  </a:lnTo>
                  <a:lnTo>
                    <a:pt x="63149" y="31667"/>
                  </a:lnTo>
                  <a:lnTo>
                    <a:pt x="61563" y="33345"/>
                  </a:lnTo>
                  <a:lnTo>
                    <a:pt x="60105" y="34554"/>
                  </a:lnTo>
                  <a:lnTo>
                    <a:pt x="57546" y="34883"/>
                  </a:lnTo>
                  <a:lnTo>
                    <a:pt x="53201" y="35014"/>
                  </a:lnTo>
                  <a:lnTo>
                    <a:pt x="46667" y="33646"/>
                  </a:lnTo>
                  <a:lnTo>
                    <a:pt x="41847" y="31780"/>
                  </a:lnTo>
                  <a:lnTo>
                    <a:pt x="39247" y="31768"/>
                  </a:lnTo>
                  <a:lnTo>
                    <a:pt x="40070" y="32384"/>
                  </a:lnTo>
                  <a:lnTo>
                    <a:pt x="42124" y="32777"/>
                  </a:lnTo>
                  <a:lnTo>
                    <a:pt x="44822" y="34098"/>
                  </a:lnTo>
                  <a:lnTo>
                    <a:pt x="44045" y="34464"/>
                  </a:lnTo>
                  <a:lnTo>
                    <a:pt x="34234" y="31719"/>
                  </a:lnTo>
                  <a:lnTo>
                    <a:pt x="22888" y="26335"/>
                  </a:lnTo>
                  <a:lnTo>
                    <a:pt x="16101" y="25477"/>
                  </a:lnTo>
                  <a:lnTo>
                    <a:pt x="8337" y="24069"/>
                  </a:lnTo>
                  <a:lnTo>
                    <a:pt x="3742" y="20668"/>
                  </a:lnTo>
                  <a:lnTo>
                    <a:pt x="295" y="19194"/>
                  </a:lnTo>
                  <a:lnTo>
                    <a:pt x="0" y="17909"/>
                  </a:lnTo>
                  <a:lnTo>
                    <a:pt x="32" y="16479"/>
                  </a:lnTo>
                  <a:lnTo>
                    <a:pt x="1596" y="14564"/>
                  </a:lnTo>
                  <a:lnTo>
                    <a:pt x="4510" y="11985"/>
                  </a:lnTo>
                  <a:lnTo>
                    <a:pt x="6444" y="10652"/>
                  </a:lnTo>
                  <a:lnTo>
                    <a:pt x="7349" y="10391"/>
                  </a:lnTo>
                  <a:lnTo>
                    <a:pt x="8627" y="10528"/>
                  </a:lnTo>
                  <a:lnTo>
                    <a:pt x="9852" y="9785"/>
                  </a:lnTo>
                  <a:lnTo>
                    <a:pt x="10908" y="8008"/>
                  </a:lnTo>
                  <a:lnTo>
                    <a:pt x="12010" y="6863"/>
                  </a:lnTo>
                  <a:lnTo>
                    <a:pt x="14801" y="5704"/>
                  </a:lnTo>
                  <a:lnTo>
                    <a:pt x="15440" y="5246"/>
                  </a:lnTo>
                  <a:lnTo>
                    <a:pt x="15222" y="4251"/>
                  </a:lnTo>
                  <a:lnTo>
                    <a:pt x="14616" y="2322"/>
                  </a:lnTo>
                  <a:lnTo>
                    <a:pt x="14708" y="1133"/>
                  </a:lnTo>
                  <a:lnTo>
                    <a:pt x="15623" y="585"/>
                  </a:lnTo>
                  <a:lnTo>
                    <a:pt x="16719" y="478"/>
                  </a:lnTo>
                  <a:lnTo>
                    <a:pt x="18986" y="0"/>
                  </a:lnTo>
                  <a:lnTo>
                    <a:pt x="19969" y="95"/>
                  </a:lnTo>
                  <a:close/>
                </a:path>
              </a:pathLst>
            </a:custGeom>
            <a:solidFill>
              <a:srgbClr val="FBE8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g1289"/>
            <p:cNvSpPr/>
            <p:nvPr/>
          </p:nvSpPr>
          <p:spPr>
            <a:xfrm>
              <a:off x="6902249" y="2229812"/>
              <a:ext cx="3254" cy="2643"/>
            </a:xfrm>
            <a:custGeom>
              <a:avLst/>
              <a:pathLst>
                <a:path w="3254" h="2643">
                  <a:moveTo>
                    <a:pt x="0" y="1524"/>
                  </a:moveTo>
                  <a:lnTo>
                    <a:pt x="1222" y="202"/>
                  </a:lnTo>
                  <a:lnTo>
                    <a:pt x="2952" y="0"/>
                  </a:lnTo>
                  <a:lnTo>
                    <a:pt x="3254" y="1016"/>
                  </a:lnTo>
                  <a:lnTo>
                    <a:pt x="2442" y="2440"/>
                  </a:lnTo>
                  <a:lnTo>
                    <a:pt x="814" y="264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g1290"/>
            <p:cNvSpPr/>
            <p:nvPr/>
          </p:nvSpPr>
          <p:spPr>
            <a:xfrm>
              <a:off x="7738440" y="3127637"/>
              <a:ext cx="173600" cy="96794"/>
            </a:xfrm>
            <a:custGeom>
              <a:avLst/>
              <a:pathLst>
                <a:path w="173600" h="96794">
                  <a:moveTo>
                    <a:pt x="173600" y="6669"/>
                  </a:moveTo>
                  <a:lnTo>
                    <a:pt x="173597" y="14300"/>
                  </a:lnTo>
                  <a:lnTo>
                    <a:pt x="173597" y="21709"/>
                  </a:lnTo>
                  <a:lnTo>
                    <a:pt x="173594" y="29473"/>
                  </a:lnTo>
                  <a:lnTo>
                    <a:pt x="173592" y="42178"/>
                  </a:lnTo>
                  <a:lnTo>
                    <a:pt x="173592" y="46761"/>
                  </a:lnTo>
                  <a:lnTo>
                    <a:pt x="173586" y="53490"/>
                  </a:lnTo>
                  <a:lnTo>
                    <a:pt x="173586" y="56595"/>
                  </a:lnTo>
                  <a:lnTo>
                    <a:pt x="169592" y="62648"/>
                  </a:lnTo>
                  <a:lnTo>
                    <a:pt x="164702" y="70057"/>
                  </a:lnTo>
                  <a:lnTo>
                    <a:pt x="159507" y="77933"/>
                  </a:lnTo>
                  <a:lnTo>
                    <a:pt x="155200" y="84461"/>
                  </a:lnTo>
                  <a:lnTo>
                    <a:pt x="151166" y="90574"/>
                  </a:lnTo>
                  <a:lnTo>
                    <a:pt x="147061" y="96794"/>
                  </a:lnTo>
                  <a:lnTo>
                    <a:pt x="137651" y="96794"/>
                  </a:lnTo>
                  <a:lnTo>
                    <a:pt x="128476" y="96794"/>
                  </a:lnTo>
                  <a:lnTo>
                    <a:pt x="119427" y="96794"/>
                  </a:lnTo>
                  <a:lnTo>
                    <a:pt x="117805" y="95991"/>
                  </a:lnTo>
                  <a:lnTo>
                    <a:pt x="110212" y="93448"/>
                  </a:lnTo>
                  <a:lnTo>
                    <a:pt x="100575" y="90220"/>
                  </a:lnTo>
                  <a:lnTo>
                    <a:pt x="88617" y="86215"/>
                  </a:lnTo>
                  <a:lnTo>
                    <a:pt x="80111" y="83366"/>
                  </a:lnTo>
                  <a:lnTo>
                    <a:pt x="71033" y="80386"/>
                  </a:lnTo>
                  <a:lnTo>
                    <a:pt x="61820" y="77364"/>
                  </a:lnTo>
                  <a:lnTo>
                    <a:pt x="54593" y="74990"/>
                  </a:lnTo>
                  <a:lnTo>
                    <a:pt x="45590" y="72034"/>
                  </a:lnTo>
                  <a:lnTo>
                    <a:pt x="37759" y="69465"/>
                  </a:lnTo>
                  <a:lnTo>
                    <a:pt x="36679" y="68835"/>
                  </a:lnTo>
                  <a:lnTo>
                    <a:pt x="32340" y="64912"/>
                  </a:lnTo>
                  <a:lnTo>
                    <a:pt x="26640" y="59755"/>
                  </a:lnTo>
                  <a:lnTo>
                    <a:pt x="25550" y="59664"/>
                  </a:lnTo>
                  <a:lnTo>
                    <a:pt x="22827" y="58592"/>
                  </a:lnTo>
                  <a:lnTo>
                    <a:pt x="20390" y="55807"/>
                  </a:lnTo>
                  <a:lnTo>
                    <a:pt x="17870" y="52248"/>
                  </a:lnTo>
                  <a:lnTo>
                    <a:pt x="15530" y="47796"/>
                  </a:lnTo>
                  <a:lnTo>
                    <a:pt x="14513" y="44762"/>
                  </a:lnTo>
                  <a:lnTo>
                    <a:pt x="11399" y="43484"/>
                  </a:lnTo>
                  <a:lnTo>
                    <a:pt x="9901" y="41097"/>
                  </a:lnTo>
                  <a:lnTo>
                    <a:pt x="7075" y="37554"/>
                  </a:lnTo>
                  <a:lnTo>
                    <a:pt x="5116" y="35833"/>
                  </a:lnTo>
                  <a:lnTo>
                    <a:pt x="4420" y="34333"/>
                  </a:lnTo>
                  <a:lnTo>
                    <a:pt x="3516" y="31231"/>
                  </a:lnTo>
                  <a:lnTo>
                    <a:pt x="1899" y="27856"/>
                  </a:lnTo>
                  <a:lnTo>
                    <a:pt x="353" y="25761"/>
                  </a:lnTo>
                  <a:lnTo>
                    <a:pt x="0" y="24865"/>
                  </a:lnTo>
                  <a:lnTo>
                    <a:pt x="86" y="24274"/>
                  </a:lnTo>
                  <a:lnTo>
                    <a:pt x="2946" y="19700"/>
                  </a:lnTo>
                  <a:lnTo>
                    <a:pt x="4236" y="18067"/>
                  </a:lnTo>
                  <a:lnTo>
                    <a:pt x="5704" y="16485"/>
                  </a:lnTo>
                  <a:lnTo>
                    <a:pt x="6900" y="14909"/>
                  </a:lnTo>
                  <a:lnTo>
                    <a:pt x="7359" y="13830"/>
                  </a:lnTo>
                  <a:lnTo>
                    <a:pt x="10837" y="8441"/>
                  </a:lnTo>
                  <a:lnTo>
                    <a:pt x="13897" y="3705"/>
                  </a:lnTo>
                  <a:lnTo>
                    <a:pt x="16291" y="0"/>
                  </a:lnTo>
                  <a:lnTo>
                    <a:pt x="21686" y="4238"/>
                  </a:lnTo>
                  <a:lnTo>
                    <a:pt x="26935" y="12832"/>
                  </a:lnTo>
                  <a:lnTo>
                    <a:pt x="33058" y="19772"/>
                  </a:lnTo>
                  <a:lnTo>
                    <a:pt x="41499" y="26225"/>
                  </a:lnTo>
                  <a:lnTo>
                    <a:pt x="44845" y="28405"/>
                  </a:lnTo>
                  <a:lnTo>
                    <a:pt x="47808" y="29556"/>
                  </a:lnTo>
                  <a:lnTo>
                    <a:pt x="63185" y="29377"/>
                  </a:lnTo>
                  <a:lnTo>
                    <a:pt x="74093" y="23490"/>
                  </a:lnTo>
                  <a:lnTo>
                    <a:pt x="83992" y="19230"/>
                  </a:lnTo>
                  <a:lnTo>
                    <a:pt x="87330" y="18346"/>
                  </a:lnTo>
                  <a:lnTo>
                    <a:pt x="93073" y="19512"/>
                  </a:lnTo>
                  <a:lnTo>
                    <a:pt x="99412" y="19860"/>
                  </a:lnTo>
                  <a:lnTo>
                    <a:pt x="105114" y="21157"/>
                  </a:lnTo>
                  <a:lnTo>
                    <a:pt x="108009" y="20830"/>
                  </a:lnTo>
                  <a:lnTo>
                    <a:pt x="119295" y="15873"/>
                  </a:lnTo>
                  <a:lnTo>
                    <a:pt x="126387" y="11050"/>
                  </a:lnTo>
                  <a:lnTo>
                    <a:pt x="131220" y="9002"/>
                  </a:lnTo>
                  <a:lnTo>
                    <a:pt x="133123" y="8981"/>
                  </a:lnTo>
                  <a:lnTo>
                    <a:pt x="139718" y="10716"/>
                  </a:lnTo>
                  <a:lnTo>
                    <a:pt x="148195" y="9960"/>
                  </a:lnTo>
                  <a:lnTo>
                    <a:pt x="159791" y="5793"/>
                  </a:lnTo>
                  <a:lnTo>
                    <a:pt x="163485" y="4954"/>
                  </a:lnTo>
                  <a:lnTo>
                    <a:pt x="166300" y="4895"/>
                  </a:lnTo>
                  <a:lnTo>
                    <a:pt x="172620" y="676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g1291"/>
            <p:cNvSpPr/>
            <p:nvPr/>
          </p:nvSpPr>
          <p:spPr>
            <a:xfrm>
              <a:off x="7691684" y="3114266"/>
              <a:ext cx="288105" cy="378005"/>
            </a:xfrm>
            <a:custGeom>
              <a:avLst/>
              <a:pathLst>
                <a:path w="288105" h="378005">
                  <a:moveTo>
                    <a:pt x="15703" y="378005"/>
                  </a:moveTo>
                  <a:lnTo>
                    <a:pt x="15838" y="375735"/>
                  </a:lnTo>
                  <a:lnTo>
                    <a:pt x="15403" y="374604"/>
                  </a:lnTo>
                  <a:lnTo>
                    <a:pt x="12780" y="371212"/>
                  </a:lnTo>
                  <a:lnTo>
                    <a:pt x="7885" y="364884"/>
                  </a:lnTo>
                  <a:lnTo>
                    <a:pt x="4182" y="360102"/>
                  </a:lnTo>
                  <a:lnTo>
                    <a:pt x="394" y="355207"/>
                  </a:lnTo>
                  <a:lnTo>
                    <a:pt x="380" y="351294"/>
                  </a:lnTo>
                  <a:lnTo>
                    <a:pt x="334" y="339649"/>
                  </a:lnTo>
                  <a:lnTo>
                    <a:pt x="242" y="316361"/>
                  </a:lnTo>
                  <a:lnTo>
                    <a:pt x="153" y="293072"/>
                  </a:lnTo>
                  <a:lnTo>
                    <a:pt x="62" y="269783"/>
                  </a:lnTo>
                  <a:lnTo>
                    <a:pt x="16" y="258138"/>
                  </a:lnTo>
                  <a:lnTo>
                    <a:pt x="0" y="253376"/>
                  </a:lnTo>
                  <a:lnTo>
                    <a:pt x="394" y="252609"/>
                  </a:lnTo>
                  <a:lnTo>
                    <a:pt x="4711" y="248335"/>
                  </a:lnTo>
                  <a:lnTo>
                    <a:pt x="10427" y="242682"/>
                  </a:lnTo>
                  <a:lnTo>
                    <a:pt x="17935" y="231937"/>
                  </a:lnTo>
                  <a:lnTo>
                    <a:pt x="22010" y="226103"/>
                  </a:lnTo>
                  <a:lnTo>
                    <a:pt x="25410" y="221236"/>
                  </a:lnTo>
                  <a:lnTo>
                    <a:pt x="26276" y="219756"/>
                  </a:lnTo>
                  <a:lnTo>
                    <a:pt x="29282" y="216809"/>
                  </a:lnTo>
                  <a:lnTo>
                    <a:pt x="34928" y="215048"/>
                  </a:lnTo>
                  <a:lnTo>
                    <a:pt x="38431" y="214755"/>
                  </a:lnTo>
                  <a:lnTo>
                    <a:pt x="50491" y="212552"/>
                  </a:lnTo>
                  <a:lnTo>
                    <a:pt x="52288" y="211661"/>
                  </a:lnTo>
                  <a:lnTo>
                    <a:pt x="53341" y="210642"/>
                  </a:lnTo>
                  <a:lnTo>
                    <a:pt x="54342" y="208315"/>
                  </a:lnTo>
                  <a:lnTo>
                    <a:pt x="56692" y="205053"/>
                  </a:lnTo>
                  <a:lnTo>
                    <a:pt x="59723" y="202811"/>
                  </a:lnTo>
                  <a:lnTo>
                    <a:pt x="65479" y="199884"/>
                  </a:lnTo>
                  <a:lnTo>
                    <a:pt x="71125" y="197399"/>
                  </a:lnTo>
                  <a:lnTo>
                    <a:pt x="72374" y="196994"/>
                  </a:lnTo>
                  <a:lnTo>
                    <a:pt x="79164" y="195434"/>
                  </a:lnTo>
                  <a:lnTo>
                    <a:pt x="80829" y="194900"/>
                  </a:lnTo>
                  <a:lnTo>
                    <a:pt x="83576" y="194353"/>
                  </a:lnTo>
                  <a:lnTo>
                    <a:pt x="84661" y="194341"/>
                  </a:lnTo>
                  <a:lnTo>
                    <a:pt x="94095" y="194888"/>
                  </a:lnTo>
                  <a:lnTo>
                    <a:pt x="101476" y="195314"/>
                  </a:lnTo>
                  <a:lnTo>
                    <a:pt x="109075" y="195753"/>
                  </a:lnTo>
                  <a:lnTo>
                    <a:pt x="109874" y="195418"/>
                  </a:lnTo>
                  <a:lnTo>
                    <a:pt x="115188" y="189624"/>
                  </a:lnTo>
                  <a:lnTo>
                    <a:pt x="123635" y="180401"/>
                  </a:lnTo>
                  <a:lnTo>
                    <a:pt x="129026" y="174520"/>
                  </a:lnTo>
                  <a:lnTo>
                    <a:pt x="137354" y="165429"/>
                  </a:lnTo>
                  <a:lnTo>
                    <a:pt x="143761" y="158868"/>
                  </a:lnTo>
                  <a:lnTo>
                    <a:pt x="150839" y="151611"/>
                  </a:lnTo>
                  <a:lnTo>
                    <a:pt x="157716" y="144979"/>
                  </a:lnTo>
                  <a:lnTo>
                    <a:pt x="165990" y="136999"/>
                  </a:lnTo>
                  <a:lnTo>
                    <a:pt x="171201" y="131975"/>
                  </a:lnTo>
                  <a:lnTo>
                    <a:pt x="179299" y="124165"/>
                  </a:lnTo>
                  <a:lnTo>
                    <a:pt x="187004" y="116735"/>
                  </a:lnTo>
                  <a:lnTo>
                    <a:pt x="193818" y="110166"/>
                  </a:lnTo>
                  <a:lnTo>
                    <a:pt x="197922" y="103945"/>
                  </a:lnTo>
                  <a:lnTo>
                    <a:pt x="201957" y="97833"/>
                  </a:lnTo>
                  <a:lnTo>
                    <a:pt x="206264" y="91305"/>
                  </a:lnTo>
                  <a:lnTo>
                    <a:pt x="211459" y="83429"/>
                  </a:lnTo>
                  <a:lnTo>
                    <a:pt x="216349" y="76020"/>
                  </a:lnTo>
                  <a:lnTo>
                    <a:pt x="220343" y="69967"/>
                  </a:lnTo>
                  <a:lnTo>
                    <a:pt x="220343" y="66862"/>
                  </a:lnTo>
                  <a:lnTo>
                    <a:pt x="220348" y="60133"/>
                  </a:lnTo>
                  <a:lnTo>
                    <a:pt x="220348" y="55549"/>
                  </a:lnTo>
                  <a:lnTo>
                    <a:pt x="220351" y="42844"/>
                  </a:lnTo>
                  <a:lnTo>
                    <a:pt x="220353" y="35080"/>
                  </a:lnTo>
                  <a:lnTo>
                    <a:pt x="220353" y="27671"/>
                  </a:lnTo>
                  <a:lnTo>
                    <a:pt x="220356" y="20041"/>
                  </a:lnTo>
                  <a:lnTo>
                    <a:pt x="223770" y="19698"/>
                  </a:lnTo>
                  <a:lnTo>
                    <a:pt x="232783" y="17712"/>
                  </a:lnTo>
                  <a:lnTo>
                    <a:pt x="239797" y="14722"/>
                  </a:lnTo>
                  <a:lnTo>
                    <a:pt x="252729" y="12556"/>
                  </a:lnTo>
                  <a:lnTo>
                    <a:pt x="262571" y="7078"/>
                  </a:lnTo>
                  <a:lnTo>
                    <a:pt x="264287" y="4435"/>
                  </a:lnTo>
                  <a:lnTo>
                    <a:pt x="267261" y="1102"/>
                  </a:lnTo>
                  <a:lnTo>
                    <a:pt x="271581" y="0"/>
                  </a:lnTo>
                  <a:lnTo>
                    <a:pt x="282608" y="3915"/>
                  </a:lnTo>
                  <a:lnTo>
                    <a:pt x="284365" y="4227"/>
                  </a:lnTo>
                  <a:lnTo>
                    <a:pt x="283728" y="6595"/>
                  </a:lnTo>
                  <a:lnTo>
                    <a:pt x="283350" y="9009"/>
                  </a:lnTo>
                  <a:lnTo>
                    <a:pt x="281089" y="13224"/>
                  </a:lnTo>
                  <a:lnTo>
                    <a:pt x="279650" y="17908"/>
                  </a:lnTo>
                  <a:lnTo>
                    <a:pt x="280700" y="25062"/>
                  </a:lnTo>
                  <a:lnTo>
                    <a:pt x="281207" y="36664"/>
                  </a:lnTo>
                  <a:lnTo>
                    <a:pt x="280948" y="38350"/>
                  </a:lnTo>
                  <a:lnTo>
                    <a:pt x="280220" y="40009"/>
                  </a:lnTo>
                  <a:lnTo>
                    <a:pt x="279915" y="41317"/>
                  </a:lnTo>
                  <a:lnTo>
                    <a:pt x="278725" y="41774"/>
                  </a:lnTo>
                  <a:lnTo>
                    <a:pt x="278201" y="42526"/>
                  </a:lnTo>
                  <a:lnTo>
                    <a:pt x="279067" y="42825"/>
                  </a:lnTo>
                  <a:lnTo>
                    <a:pt x="282524" y="41560"/>
                  </a:lnTo>
                  <a:lnTo>
                    <a:pt x="282449" y="40175"/>
                  </a:lnTo>
                  <a:lnTo>
                    <a:pt x="282654" y="39490"/>
                  </a:lnTo>
                  <a:lnTo>
                    <a:pt x="285493" y="41036"/>
                  </a:lnTo>
                  <a:lnTo>
                    <a:pt x="287522" y="41684"/>
                  </a:lnTo>
                  <a:lnTo>
                    <a:pt x="288105" y="43138"/>
                  </a:lnTo>
                  <a:lnTo>
                    <a:pt x="287949" y="44136"/>
                  </a:lnTo>
                  <a:lnTo>
                    <a:pt x="284732" y="43677"/>
                  </a:lnTo>
                  <a:lnTo>
                    <a:pt x="283091" y="42905"/>
                  </a:lnTo>
                  <a:lnTo>
                    <a:pt x="278315" y="44173"/>
                  </a:lnTo>
                  <a:lnTo>
                    <a:pt x="275389" y="45544"/>
                  </a:lnTo>
                  <a:lnTo>
                    <a:pt x="274515" y="47822"/>
                  </a:lnTo>
                  <a:lnTo>
                    <a:pt x="273832" y="56912"/>
                  </a:lnTo>
                  <a:lnTo>
                    <a:pt x="272701" y="62817"/>
                  </a:lnTo>
                  <a:lnTo>
                    <a:pt x="272485" y="70619"/>
                  </a:lnTo>
                  <a:lnTo>
                    <a:pt x="268621" y="75786"/>
                  </a:lnTo>
                  <a:lnTo>
                    <a:pt x="267318" y="79431"/>
                  </a:lnTo>
                  <a:lnTo>
                    <a:pt x="261564" y="86727"/>
                  </a:lnTo>
                  <a:lnTo>
                    <a:pt x="258563" y="92963"/>
                  </a:lnTo>
                  <a:lnTo>
                    <a:pt x="257584" y="96007"/>
                  </a:lnTo>
                  <a:lnTo>
                    <a:pt x="252529" y="104563"/>
                  </a:lnTo>
                  <a:lnTo>
                    <a:pt x="245599" y="111120"/>
                  </a:lnTo>
                  <a:lnTo>
                    <a:pt x="243089" y="119493"/>
                  </a:lnTo>
                  <a:lnTo>
                    <a:pt x="240601" y="124744"/>
                  </a:lnTo>
                  <a:lnTo>
                    <a:pt x="237805" y="129512"/>
                  </a:lnTo>
                  <a:lnTo>
                    <a:pt x="231685" y="137980"/>
                  </a:lnTo>
                  <a:lnTo>
                    <a:pt x="228546" y="143871"/>
                  </a:lnTo>
                  <a:lnTo>
                    <a:pt x="224614" y="154082"/>
                  </a:lnTo>
                  <a:lnTo>
                    <a:pt x="223416" y="160554"/>
                  </a:lnTo>
                  <a:lnTo>
                    <a:pt x="212355" y="179325"/>
                  </a:lnTo>
                  <a:lnTo>
                    <a:pt x="200885" y="194294"/>
                  </a:lnTo>
                  <a:lnTo>
                    <a:pt x="193737" y="206886"/>
                  </a:lnTo>
                  <a:lnTo>
                    <a:pt x="180918" y="221498"/>
                  </a:lnTo>
                  <a:lnTo>
                    <a:pt x="163437" y="240361"/>
                  </a:lnTo>
                  <a:lnTo>
                    <a:pt x="140566" y="262758"/>
                  </a:lnTo>
                  <a:lnTo>
                    <a:pt x="134351" y="267326"/>
                  </a:lnTo>
                  <a:lnTo>
                    <a:pt x="109313" y="281135"/>
                  </a:lnTo>
                  <a:lnTo>
                    <a:pt x="93078" y="292718"/>
                  </a:lnTo>
                  <a:lnTo>
                    <a:pt x="84788" y="300596"/>
                  </a:lnTo>
                  <a:lnTo>
                    <a:pt x="76079" y="307450"/>
                  </a:lnTo>
                  <a:lnTo>
                    <a:pt x="69173" y="313978"/>
                  </a:lnTo>
                  <a:lnTo>
                    <a:pt x="48294" y="336011"/>
                  </a:lnTo>
                  <a:lnTo>
                    <a:pt x="46141" y="338086"/>
                  </a:lnTo>
                  <a:lnTo>
                    <a:pt x="44111" y="340040"/>
                  </a:lnTo>
                  <a:lnTo>
                    <a:pt x="41483" y="343772"/>
                  </a:lnTo>
                  <a:lnTo>
                    <a:pt x="39653" y="345251"/>
                  </a:lnTo>
                  <a:lnTo>
                    <a:pt x="34666" y="351550"/>
                  </a:lnTo>
                  <a:lnTo>
                    <a:pt x="31552" y="354815"/>
                  </a:lnTo>
                  <a:lnTo>
                    <a:pt x="28060" y="358045"/>
                  </a:lnTo>
                  <a:lnTo>
                    <a:pt x="26578" y="360326"/>
                  </a:lnTo>
                  <a:lnTo>
                    <a:pt x="25529" y="362952"/>
                  </a:lnTo>
                  <a:lnTo>
                    <a:pt x="24365" y="364412"/>
                  </a:lnTo>
                  <a:lnTo>
                    <a:pt x="21216" y="370675"/>
                  </a:lnTo>
                  <a:lnTo>
                    <a:pt x="18447" y="37477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g1292"/>
            <p:cNvSpPr/>
            <p:nvPr/>
          </p:nvSpPr>
          <p:spPr>
            <a:xfrm>
              <a:off x="5005450" y="2151847"/>
              <a:ext cx="2926" cy="1609"/>
            </a:xfrm>
            <a:custGeom>
              <a:avLst/>
              <a:pathLst>
                <a:path w="2926" h="1609">
                  <a:moveTo>
                    <a:pt x="2556" y="1345"/>
                  </a:moveTo>
                  <a:lnTo>
                    <a:pt x="1978" y="1609"/>
                  </a:lnTo>
                  <a:lnTo>
                    <a:pt x="0" y="1213"/>
                  </a:lnTo>
                  <a:lnTo>
                    <a:pt x="941" y="354"/>
                  </a:lnTo>
                  <a:lnTo>
                    <a:pt x="1608" y="105"/>
                  </a:lnTo>
                  <a:lnTo>
                    <a:pt x="2504" y="0"/>
                  </a:lnTo>
                  <a:lnTo>
                    <a:pt x="2926" y="263"/>
                  </a:lnTo>
                  <a:lnTo>
                    <a:pt x="2873" y="89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g1293"/>
            <p:cNvSpPr/>
            <p:nvPr/>
          </p:nvSpPr>
          <p:spPr>
            <a:xfrm>
              <a:off x="5001480" y="2143891"/>
              <a:ext cx="3632" cy="8391"/>
            </a:xfrm>
            <a:custGeom>
              <a:avLst/>
              <a:pathLst>
                <a:path w="3632" h="8391">
                  <a:moveTo>
                    <a:pt x="3311" y="7198"/>
                  </a:moveTo>
                  <a:lnTo>
                    <a:pt x="903" y="8391"/>
                  </a:lnTo>
                  <a:lnTo>
                    <a:pt x="59" y="7724"/>
                  </a:lnTo>
                  <a:lnTo>
                    <a:pt x="267" y="6944"/>
                  </a:lnTo>
                  <a:lnTo>
                    <a:pt x="1501" y="5057"/>
                  </a:lnTo>
                  <a:lnTo>
                    <a:pt x="1464" y="4513"/>
                  </a:lnTo>
                  <a:lnTo>
                    <a:pt x="0" y="856"/>
                  </a:lnTo>
                  <a:lnTo>
                    <a:pt x="248" y="260"/>
                  </a:lnTo>
                  <a:lnTo>
                    <a:pt x="615" y="0"/>
                  </a:lnTo>
                  <a:lnTo>
                    <a:pt x="2751" y="773"/>
                  </a:lnTo>
                  <a:lnTo>
                    <a:pt x="2999" y="1767"/>
                  </a:lnTo>
                  <a:lnTo>
                    <a:pt x="1990" y="4010"/>
                  </a:lnTo>
                  <a:lnTo>
                    <a:pt x="2683" y="5501"/>
                  </a:lnTo>
                  <a:lnTo>
                    <a:pt x="3632" y="65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g1294"/>
            <p:cNvSpPr/>
            <p:nvPr/>
          </p:nvSpPr>
          <p:spPr>
            <a:xfrm>
              <a:off x="7080272" y="2169585"/>
              <a:ext cx="114343" cy="108519"/>
            </a:xfrm>
            <a:custGeom>
              <a:avLst/>
              <a:pathLst>
                <a:path w="114343" h="108519">
                  <a:moveTo>
                    <a:pt x="38763" y="1674"/>
                  </a:moveTo>
                  <a:lnTo>
                    <a:pt x="40409" y="3274"/>
                  </a:lnTo>
                  <a:lnTo>
                    <a:pt x="41990" y="5352"/>
                  </a:lnTo>
                  <a:lnTo>
                    <a:pt x="44184" y="6312"/>
                  </a:lnTo>
                  <a:lnTo>
                    <a:pt x="46799" y="7452"/>
                  </a:lnTo>
                  <a:lnTo>
                    <a:pt x="48140" y="8282"/>
                  </a:lnTo>
                  <a:lnTo>
                    <a:pt x="50118" y="10771"/>
                  </a:lnTo>
                  <a:lnTo>
                    <a:pt x="51681" y="11991"/>
                  </a:lnTo>
                  <a:lnTo>
                    <a:pt x="52194" y="11931"/>
                  </a:lnTo>
                  <a:lnTo>
                    <a:pt x="52720" y="11612"/>
                  </a:lnTo>
                  <a:lnTo>
                    <a:pt x="53087" y="11359"/>
                  </a:lnTo>
                  <a:lnTo>
                    <a:pt x="53497" y="11589"/>
                  </a:lnTo>
                  <a:lnTo>
                    <a:pt x="53519" y="12343"/>
                  </a:lnTo>
                  <a:lnTo>
                    <a:pt x="53616" y="14015"/>
                  </a:lnTo>
                  <a:lnTo>
                    <a:pt x="53243" y="15799"/>
                  </a:lnTo>
                  <a:lnTo>
                    <a:pt x="53802" y="17484"/>
                  </a:lnTo>
                  <a:lnTo>
                    <a:pt x="53816" y="18009"/>
                  </a:lnTo>
                  <a:lnTo>
                    <a:pt x="53427" y="18489"/>
                  </a:lnTo>
                  <a:lnTo>
                    <a:pt x="53476" y="18922"/>
                  </a:lnTo>
                  <a:lnTo>
                    <a:pt x="54023" y="19380"/>
                  </a:lnTo>
                  <a:lnTo>
                    <a:pt x="56144" y="20494"/>
                  </a:lnTo>
                  <a:lnTo>
                    <a:pt x="58106" y="22213"/>
                  </a:lnTo>
                  <a:lnTo>
                    <a:pt x="60373" y="23424"/>
                  </a:lnTo>
                  <a:lnTo>
                    <a:pt x="62475" y="24197"/>
                  </a:lnTo>
                  <a:lnTo>
                    <a:pt x="63801" y="24247"/>
                  </a:lnTo>
                  <a:lnTo>
                    <a:pt x="65973" y="25640"/>
                  </a:lnTo>
                  <a:lnTo>
                    <a:pt x="70264" y="26642"/>
                  </a:lnTo>
                  <a:lnTo>
                    <a:pt x="71637" y="26988"/>
                  </a:lnTo>
                  <a:lnTo>
                    <a:pt x="72576" y="27559"/>
                  </a:lnTo>
                  <a:lnTo>
                    <a:pt x="73262" y="28222"/>
                  </a:lnTo>
                  <a:lnTo>
                    <a:pt x="73305" y="28930"/>
                  </a:lnTo>
                  <a:lnTo>
                    <a:pt x="72644" y="29273"/>
                  </a:lnTo>
                  <a:lnTo>
                    <a:pt x="71721" y="30232"/>
                  </a:lnTo>
                  <a:lnTo>
                    <a:pt x="71340" y="31398"/>
                  </a:lnTo>
                  <a:lnTo>
                    <a:pt x="70655" y="31695"/>
                  </a:lnTo>
                  <a:lnTo>
                    <a:pt x="69970" y="31718"/>
                  </a:lnTo>
                  <a:lnTo>
                    <a:pt x="69468" y="32061"/>
                  </a:lnTo>
                  <a:lnTo>
                    <a:pt x="69581" y="32564"/>
                  </a:lnTo>
                  <a:lnTo>
                    <a:pt x="70153" y="33043"/>
                  </a:lnTo>
                  <a:lnTo>
                    <a:pt x="71044" y="33477"/>
                  </a:lnTo>
                  <a:lnTo>
                    <a:pt x="72757" y="33912"/>
                  </a:lnTo>
                  <a:lnTo>
                    <a:pt x="74449" y="34551"/>
                  </a:lnTo>
                  <a:lnTo>
                    <a:pt x="74425" y="35053"/>
                  </a:lnTo>
                  <a:lnTo>
                    <a:pt x="74082" y="35603"/>
                  </a:lnTo>
                  <a:lnTo>
                    <a:pt x="71934" y="35808"/>
                  </a:lnTo>
                  <a:lnTo>
                    <a:pt x="70337" y="35899"/>
                  </a:lnTo>
                  <a:lnTo>
                    <a:pt x="69605" y="36127"/>
                  </a:lnTo>
                  <a:lnTo>
                    <a:pt x="69665" y="37099"/>
                  </a:lnTo>
                  <a:lnTo>
                    <a:pt x="74171" y="38110"/>
                  </a:lnTo>
                  <a:lnTo>
                    <a:pt x="76214" y="39068"/>
                  </a:lnTo>
                  <a:lnTo>
                    <a:pt x="77294" y="40310"/>
                  </a:lnTo>
                  <a:lnTo>
                    <a:pt x="80170" y="41133"/>
                  </a:lnTo>
                  <a:lnTo>
                    <a:pt x="84842" y="41535"/>
                  </a:lnTo>
                  <a:lnTo>
                    <a:pt x="88094" y="42813"/>
                  </a:lnTo>
                  <a:lnTo>
                    <a:pt x="89921" y="44967"/>
                  </a:lnTo>
                  <a:lnTo>
                    <a:pt x="92903" y="44449"/>
                  </a:lnTo>
                  <a:lnTo>
                    <a:pt x="97040" y="41259"/>
                  </a:lnTo>
                  <a:lnTo>
                    <a:pt x="101101" y="40426"/>
                  </a:lnTo>
                  <a:lnTo>
                    <a:pt x="105092" y="41954"/>
                  </a:lnTo>
                  <a:lnTo>
                    <a:pt x="107270" y="43210"/>
                  </a:lnTo>
                  <a:lnTo>
                    <a:pt x="107642" y="44194"/>
                  </a:lnTo>
                  <a:lnTo>
                    <a:pt x="106714" y="44592"/>
                  </a:lnTo>
                  <a:lnTo>
                    <a:pt x="104485" y="44403"/>
                  </a:lnTo>
                  <a:lnTo>
                    <a:pt x="102658" y="45011"/>
                  </a:lnTo>
                  <a:lnTo>
                    <a:pt x="101230" y="46413"/>
                  </a:lnTo>
                  <a:lnTo>
                    <a:pt x="101015" y="47910"/>
                  </a:lnTo>
                  <a:lnTo>
                    <a:pt x="102013" y="49498"/>
                  </a:lnTo>
                  <a:lnTo>
                    <a:pt x="103427" y="50593"/>
                  </a:lnTo>
                  <a:lnTo>
                    <a:pt x="105254" y="51198"/>
                  </a:lnTo>
                  <a:lnTo>
                    <a:pt x="106231" y="52026"/>
                  </a:lnTo>
                  <a:lnTo>
                    <a:pt x="106358" y="53082"/>
                  </a:lnTo>
                  <a:lnTo>
                    <a:pt x="106833" y="53372"/>
                  </a:lnTo>
                  <a:lnTo>
                    <a:pt x="105794" y="53857"/>
                  </a:lnTo>
                  <a:lnTo>
                    <a:pt x="104663" y="54579"/>
                  </a:lnTo>
                  <a:lnTo>
                    <a:pt x="104024" y="55837"/>
                  </a:lnTo>
                  <a:lnTo>
                    <a:pt x="103859" y="57862"/>
                  </a:lnTo>
                  <a:lnTo>
                    <a:pt x="100310" y="59445"/>
                  </a:lnTo>
                  <a:lnTo>
                    <a:pt x="98977" y="59738"/>
                  </a:lnTo>
                  <a:lnTo>
                    <a:pt x="98375" y="60785"/>
                  </a:lnTo>
                  <a:lnTo>
                    <a:pt x="97447" y="63753"/>
                  </a:lnTo>
                  <a:lnTo>
                    <a:pt x="97563" y="65986"/>
                  </a:lnTo>
                  <a:lnTo>
                    <a:pt x="98041" y="67124"/>
                  </a:lnTo>
                  <a:lnTo>
                    <a:pt x="98259" y="68050"/>
                  </a:lnTo>
                  <a:lnTo>
                    <a:pt x="99406" y="69187"/>
                  </a:lnTo>
                  <a:lnTo>
                    <a:pt x="100451" y="70934"/>
                  </a:lnTo>
                  <a:lnTo>
                    <a:pt x="101141" y="73239"/>
                  </a:lnTo>
                  <a:lnTo>
                    <a:pt x="102674" y="75017"/>
                  </a:lnTo>
                  <a:lnTo>
                    <a:pt x="106609" y="76770"/>
                  </a:lnTo>
                  <a:lnTo>
                    <a:pt x="108560" y="77790"/>
                  </a:lnTo>
                  <a:lnTo>
                    <a:pt x="110001" y="79266"/>
                  </a:lnTo>
                  <a:lnTo>
                    <a:pt x="111102" y="80604"/>
                  </a:lnTo>
                  <a:lnTo>
                    <a:pt x="114343" y="82382"/>
                  </a:lnTo>
                  <a:lnTo>
                    <a:pt x="114098" y="83652"/>
                  </a:lnTo>
                  <a:lnTo>
                    <a:pt x="113388" y="84894"/>
                  </a:lnTo>
                  <a:lnTo>
                    <a:pt x="112640" y="85477"/>
                  </a:lnTo>
                  <a:lnTo>
                    <a:pt x="111026" y="87072"/>
                  </a:lnTo>
                  <a:lnTo>
                    <a:pt x="109453" y="87971"/>
                  </a:lnTo>
                  <a:lnTo>
                    <a:pt x="106863" y="90784"/>
                  </a:lnTo>
                  <a:lnTo>
                    <a:pt x="102771" y="90935"/>
                  </a:lnTo>
                  <a:lnTo>
                    <a:pt x="101794" y="91161"/>
                  </a:lnTo>
                  <a:lnTo>
                    <a:pt x="100248" y="91930"/>
                  </a:lnTo>
                  <a:lnTo>
                    <a:pt x="99487" y="93334"/>
                  </a:lnTo>
                  <a:lnTo>
                    <a:pt x="100216" y="94464"/>
                  </a:lnTo>
                  <a:lnTo>
                    <a:pt x="100151" y="95605"/>
                  </a:lnTo>
                  <a:lnTo>
                    <a:pt x="99403" y="97826"/>
                  </a:lnTo>
                  <a:lnTo>
                    <a:pt x="100394" y="100197"/>
                  </a:lnTo>
                  <a:lnTo>
                    <a:pt x="101835" y="101286"/>
                  </a:lnTo>
                  <a:lnTo>
                    <a:pt x="102062" y="101913"/>
                  </a:lnTo>
                  <a:lnTo>
                    <a:pt x="101816" y="103025"/>
                  </a:lnTo>
                  <a:lnTo>
                    <a:pt x="99665" y="105287"/>
                  </a:lnTo>
                  <a:lnTo>
                    <a:pt x="99012" y="106123"/>
                  </a:lnTo>
                  <a:lnTo>
                    <a:pt x="96856" y="106535"/>
                  </a:lnTo>
                  <a:lnTo>
                    <a:pt x="96119" y="106320"/>
                  </a:lnTo>
                  <a:lnTo>
                    <a:pt x="95005" y="105543"/>
                  </a:lnTo>
                  <a:lnTo>
                    <a:pt x="93974" y="105313"/>
                  </a:lnTo>
                  <a:lnTo>
                    <a:pt x="91402" y="106230"/>
                  </a:lnTo>
                  <a:lnTo>
                    <a:pt x="88787" y="106792"/>
                  </a:lnTo>
                  <a:lnTo>
                    <a:pt x="86728" y="106366"/>
                  </a:lnTo>
                  <a:lnTo>
                    <a:pt x="84699" y="106311"/>
                  </a:lnTo>
                  <a:lnTo>
                    <a:pt x="83287" y="106688"/>
                  </a:lnTo>
                  <a:lnTo>
                    <a:pt x="82227" y="106834"/>
                  </a:lnTo>
                  <a:lnTo>
                    <a:pt x="80143" y="107812"/>
                  </a:lnTo>
                  <a:lnTo>
                    <a:pt x="76800" y="108519"/>
                  </a:lnTo>
                  <a:lnTo>
                    <a:pt x="75259" y="108371"/>
                  </a:lnTo>
                  <a:lnTo>
                    <a:pt x="74681" y="107451"/>
                  </a:lnTo>
                  <a:lnTo>
                    <a:pt x="74055" y="106135"/>
                  </a:lnTo>
                  <a:lnTo>
                    <a:pt x="74360" y="105539"/>
                  </a:lnTo>
                  <a:lnTo>
                    <a:pt x="76568" y="104504"/>
                  </a:lnTo>
                  <a:lnTo>
                    <a:pt x="76821" y="103515"/>
                  </a:lnTo>
                  <a:lnTo>
                    <a:pt x="79906" y="98756"/>
                  </a:lnTo>
                  <a:lnTo>
                    <a:pt x="80500" y="97207"/>
                  </a:lnTo>
                  <a:lnTo>
                    <a:pt x="80521" y="96701"/>
                  </a:lnTo>
                  <a:lnTo>
                    <a:pt x="79717" y="96365"/>
                  </a:lnTo>
                  <a:lnTo>
                    <a:pt x="78022" y="96378"/>
                  </a:lnTo>
                  <a:lnTo>
                    <a:pt x="70509" y="94446"/>
                  </a:lnTo>
                  <a:lnTo>
                    <a:pt x="70852" y="92232"/>
                  </a:lnTo>
                  <a:lnTo>
                    <a:pt x="68645" y="91039"/>
                  </a:lnTo>
                  <a:lnTo>
                    <a:pt x="66267" y="89975"/>
                  </a:lnTo>
                  <a:lnTo>
                    <a:pt x="65868" y="88787"/>
                  </a:lnTo>
                  <a:lnTo>
                    <a:pt x="63226" y="86388"/>
                  </a:lnTo>
                  <a:lnTo>
                    <a:pt x="61291" y="85043"/>
                  </a:lnTo>
                  <a:lnTo>
                    <a:pt x="58821" y="84371"/>
                  </a:lnTo>
                  <a:lnTo>
                    <a:pt x="56695" y="83386"/>
                  </a:lnTo>
                  <a:lnTo>
                    <a:pt x="55416" y="82784"/>
                  </a:lnTo>
                  <a:lnTo>
                    <a:pt x="54846" y="81664"/>
                  </a:lnTo>
                  <a:lnTo>
                    <a:pt x="54846" y="81002"/>
                  </a:lnTo>
                  <a:lnTo>
                    <a:pt x="54204" y="80362"/>
                  </a:lnTo>
                  <a:lnTo>
                    <a:pt x="53176" y="80431"/>
                  </a:lnTo>
                  <a:lnTo>
                    <a:pt x="51441" y="81321"/>
                  </a:lnTo>
                  <a:lnTo>
                    <a:pt x="49301" y="82088"/>
                  </a:lnTo>
                  <a:lnTo>
                    <a:pt x="48928" y="82646"/>
                  </a:lnTo>
                  <a:lnTo>
                    <a:pt x="49700" y="83974"/>
                  </a:lnTo>
                  <a:lnTo>
                    <a:pt x="50253" y="84817"/>
                  </a:lnTo>
                  <a:lnTo>
                    <a:pt x="50002" y="85616"/>
                  </a:lnTo>
                  <a:lnTo>
                    <a:pt x="49325" y="86632"/>
                  </a:lnTo>
                  <a:lnTo>
                    <a:pt x="45210" y="88875"/>
                  </a:lnTo>
                  <a:lnTo>
                    <a:pt x="44748" y="89661"/>
                  </a:lnTo>
                  <a:lnTo>
                    <a:pt x="45533" y="90919"/>
                  </a:lnTo>
                  <a:lnTo>
                    <a:pt x="45037" y="91503"/>
                  </a:lnTo>
                  <a:lnTo>
                    <a:pt x="41596" y="92332"/>
                  </a:lnTo>
                  <a:lnTo>
                    <a:pt x="41688" y="91645"/>
                  </a:lnTo>
                  <a:lnTo>
                    <a:pt x="41475" y="90537"/>
                  </a:lnTo>
                  <a:lnTo>
                    <a:pt x="39499" y="89360"/>
                  </a:lnTo>
                  <a:lnTo>
                    <a:pt x="36720" y="88447"/>
                  </a:lnTo>
                  <a:lnTo>
                    <a:pt x="30534" y="85321"/>
                  </a:lnTo>
                  <a:lnTo>
                    <a:pt x="28157" y="84909"/>
                  </a:lnTo>
                  <a:lnTo>
                    <a:pt x="26033" y="84543"/>
                  </a:lnTo>
                  <a:lnTo>
                    <a:pt x="22989" y="83046"/>
                  </a:lnTo>
                  <a:lnTo>
                    <a:pt x="21427" y="82784"/>
                  </a:lnTo>
                  <a:lnTo>
                    <a:pt x="19689" y="81711"/>
                  </a:lnTo>
                  <a:lnTo>
                    <a:pt x="15905" y="78103"/>
                  </a:lnTo>
                  <a:lnTo>
                    <a:pt x="12688" y="76137"/>
                  </a:lnTo>
                  <a:lnTo>
                    <a:pt x="10492" y="75143"/>
                  </a:lnTo>
                  <a:lnTo>
                    <a:pt x="9876" y="74174"/>
                  </a:lnTo>
                  <a:lnTo>
                    <a:pt x="9742" y="73178"/>
                  </a:lnTo>
                  <a:lnTo>
                    <a:pt x="9817" y="72840"/>
                  </a:lnTo>
                  <a:lnTo>
                    <a:pt x="11479" y="71428"/>
                  </a:lnTo>
                  <a:lnTo>
                    <a:pt x="12759" y="71223"/>
                  </a:lnTo>
                  <a:lnTo>
                    <a:pt x="14405" y="71177"/>
                  </a:lnTo>
                  <a:lnTo>
                    <a:pt x="15490" y="71892"/>
                  </a:lnTo>
                  <a:lnTo>
                    <a:pt x="16917" y="72045"/>
                  </a:lnTo>
                  <a:lnTo>
                    <a:pt x="17711" y="71130"/>
                  </a:lnTo>
                  <a:lnTo>
                    <a:pt x="18129" y="69812"/>
                  </a:lnTo>
                  <a:lnTo>
                    <a:pt x="17937" y="68135"/>
                  </a:lnTo>
                  <a:lnTo>
                    <a:pt x="14507" y="64232"/>
                  </a:lnTo>
                  <a:lnTo>
                    <a:pt x="11555" y="61509"/>
                  </a:lnTo>
                  <a:lnTo>
                    <a:pt x="11218" y="60909"/>
                  </a:lnTo>
                  <a:lnTo>
                    <a:pt x="11855" y="60400"/>
                  </a:lnTo>
                  <a:lnTo>
                    <a:pt x="12883" y="60126"/>
                  </a:lnTo>
                  <a:lnTo>
                    <a:pt x="13987" y="60354"/>
                  </a:lnTo>
                  <a:lnTo>
                    <a:pt x="16866" y="60550"/>
                  </a:lnTo>
                  <a:lnTo>
                    <a:pt x="19632" y="60299"/>
                  </a:lnTo>
                  <a:lnTo>
                    <a:pt x="20577" y="59636"/>
                  </a:lnTo>
                  <a:lnTo>
                    <a:pt x="20579" y="58742"/>
                  </a:lnTo>
                  <a:lnTo>
                    <a:pt x="19567" y="57912"/>
                  </a:lnTo>
                  <a:lnTo>
                    <a:pt x="16334" y="55674"/>
                  </a:lnTo>
                  <a:lnTo>
                    <a:pt x="13811" y="53702"/>
                  </a:lnTo>
                  <a:lnTo>
                    <a:pt x="10845" y="52190"/>
                  </a:lnTo>
                  <a:lnTo>
                    <a:pt x="8643" y="51582"/>
                  </a:lnTo>
                  <a:lnTo>
                    <a:pt x="7993" y="50816"/>
                  </a:lnTo>
                  <a:lnTo>
                    <a:pt x="7720" y="49996"/>
                  </a:lnTo>
                  <a:lnTo>
                    <a:pt x="7966" y="48487"/>
                  </a:lnTo>
                  <a:lnTo>
                    <a:pt x="8106" y="46574"/>
                  </a:lnTo>
                  <a:lnTo>
                    <a:pt x="8630" y="45370"/>
                  </a:lnTo>
                  <a:lnTo>
                    <a:pt x="10613" y="43098"/>
                  </a:lnTo>
                  <a:lnTo>
                    <a:pt x="12513" y="40688"/>
                  </a:lnTo>
                  <a:lnTo>
                    <a:pt x="13690" y="38370"/>
                  </a:lnTo>
                  <a:lnTo>
                    <a:pt x="14308" y="36218"/>
                  </a:lnTo>
                  <a:lnTo>
                    <a:pt x="14081" y="35600"/>
                  </a:lnTo>
                  <a:lnTo>
                    <a:pt x="13088" y="35142"/>
                  </a:lnTo>
                  <a:lnTo>
                    <a:pt x="10991" y="34678"/>
                  </a:lnTo>
                  <a:lnTo>
                    <a:pt x="8082" y="35083"/>
                  </a:lnTo>
                  <a:lnTo>
                    <a:pt x="5610" y="35864"/>
                  </a:lnTo>
                  <a:lnTo>
                    <a:pt x="4644" y="35924"/>
                  </a:lnTo>
                  <a:lnTo>
                    <a:pt x="4323" y="34962"/>
                  </a:lnTo>
                  <a:lnTo>
                    <a:pt x="4711" y="34537"/>
                  </a:lnTo>
                  <a:lnTo>
                    <a:pt x="5486" y="34588"/>
                  </a:lnTo>
                  <a:lnTo>
                    <a:pt x="6120" y="34769"/>
                  </a:lnTo>
                  <a:lnTo>
                    <a:pt x="6803" y="34333"/>
                  </a:lnTo>
                  <a:lnTo>
                    <a:pt x="7210" y="33033"/>
                  </a:lnTo>
                  <a:lnTo>
                    <a:pt x="6185" y="28517"/>
                  </a:lnTo>
                  <a:lnTo>
                    <a:pt x="8031" y="28116"/>
                  </a:lnTo>
                  <a:lnTo>
                    <a:pt x="8060" y="27459"/>
                  </a:lnTo>
                  <a:lnTo>
                    <a:pt x="8230" y="26886"/>
                  </a:lnTo>
                  <a:lnTo>
                    <a:pt x="10138" y="27673"/>
                  </a:lnTo>
                  <a:lnTo>
                    <a:pt x="12821" y="27686"/>
                  </a:lnTo>
                  <a:lnTo>
                    <a:pt x="15171" y="27528"/>
                  </a:lnTo>
                  <a:lnTo>
                    <a:pt x="15527" y="27084"/>
                  </a:lnTo>
                  <a:lnTo>
                    <a:pt x="15500" y="26437"/>
                  </a:lnTo>
                  <a:lnTo>
                    <a:pt x="15012" y="25936"/>
                  </a:lnTo>
                  <a:lnTo>
                    <a:pt x="14181" y="25527"/>
                  </a:lnTo>
                  <a:lnTo>
                    <a:pt x="13574" y="24901"/>
                  </a:lnTo>
                  <a:lnTo>
                    <a:pt x="11987" y="24627"/>
                  </a:lnTo>
                  <a:lnTo>
                    <a:pt x="7019" y="22999"/>
                  </a:lnTo>
                  <a:lnTo>
                    <a:pt x="4576" y="21269"/>
                  </a:lnTo>
                  <a:lnTo>
                    <a:pt x="4657" y="19436"/>
                  </a:lnTo>
                  <a:lnTo>
                    <a:pt x="5367" y="18431"/>
                  </a:lnTo>
                  <a:lnTo>
                    <a:pt x="6223" y="18078"/>
                  </a:lnTo>
                  <a:lnTo>
                    <a:pt x="5969" y="17739"/>
                  </a:lnTo>
                  <a:lnTo>
                    <a:pt x="3168" y="16889"/>
                  </a:lnTo>
                  <a:lnTo>
                    <a:pt x="2177" y="15706"/>
                  </a:lnTo>
                  <a:lnTo>
                    <a:pt x="2990" y="14186"/>
                  </a:lnTo>
                  <a:lnTo>
                    <a:pt x="1532" y="11111"/>
                  </a:lnTo>
                  <a:lnTo>
                    <a:pt x="0" y="9214"/>
                  </a:lnTo>
                  <a:lnTo>
                    <a:pt x="1505" y="8391"/>
                  </a:lnTo>
                  <a:lnTo>
                    <a:pt x="1713" y="7228"/>
                  </a:lnTo>
                  <a:lnTo>
                    <a:pt x="1832" y="6561"/>
                  </a:lnTo>
                  <a:lnTo>
                    <a:pt x="2453" y="6571"/>
                  </a:lnTo>
                  <a:lnTo>
                    <a:pt x="4881" y="5788"/>
                  </a:lnTo>
                  <a:lnTo>
                    <a:pt x="5764" y="5154"/>
                  </a:lnTo>
                  <a:lnTo>
                    <a:pt x="6277" y="4412"/>
                  </a:lnTo>
                  <a:lnTo>
                    <a:pt x="6859" y="4228"/>
                  </a:lnTo>
                  <a:lnTo>
                    <a:pt x="8489" y="5034"/>
                  </a:lnTo>
                  <a:lnTo>
                    <a:pt x="10206" y="5105"/>
                  </a:lnTo>
                  <a:lnTo>
                    <a:pt x="12133" y="4595"/>
                  </a:lnTo>
                  <a:lnTo>
                    <a:pt x="13574" y="3887"/>
                  </a:lnTo>
                  <a:lnTo>
                    <a:pt x="15303" y="3299"/>
                  </a:lnTo>
                  <a:lnTo>
                    <a:pt x="16089" y="2894"/>
                  </a:lnTo>
                  <a:lnTo>
                    <a:pt x="17090" y="2261"/>
                  </a:lnTo>
                  <a:lnTo>
                    <a:pt x="19114" y="387"/>
                  </a:lnTo>
                  <a:lnTo>
                    <a:pt x="21400" y="0"/>
                  </a:lnTo>
                  <a:lnTo>
                    <a:pt x="24468" y="477"/>
                  </a:lnTo>
                  <a:lnTo>
                    <a:pt x="27782" y="643"/>
                  </a:lnTo>
                  <a:lnTo>
                    <a:pt x="30259" y="213"/>
                  </a:lnTo>
                  <a:lnTo>
                    <a:pt x="36542" y="754"/>
                  </a:lnTo>
                  <a:lnTo>
                    <a:pt x="37888" y="119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g1295"/>
            <p:cNvSpPr/>
            <p:nvPr/>
          </p:nvSpPr>
          <p:spPr>
            <a:xfrm>
              <a:off x="6738415" y="3434247"/>
              <a:ext cx="7788" cy="9866"/>
            </a:xfrm>
            <a:custGeom>
              <a:avLst/>
              <a:pathLst>
                <a:path w="7788" h="9866">
                  <a:moveTo>
                    <a:pt x="5300" y="7840"/>
                  </a:moveTo>
                  <a:lnTo>
                    <a:pt x="2450" y="9866"/>
                  </a:lnTo>
                  <a:lnTo>
                    <a:pt x="1424" y="9342"/>
                  </a:lnTo>
                  <a:lnTo>
                    <a:pt x="796" y="7931"/>
                  </a:lnTo>
                  <a:lnTo>
                    <a:pt x="0" y="4892"/>
                  </a:lnTo>
                  <a:lnTo>
                    <a:pt x="259" y="3434"/>
                  </a:lnTo>
                  <a:lnTo>
                    <a:pt x="1551" y="1771"/>
                  </a:lnTo>
                  <a:lnTo>
                    <a:pt x="4358" y="114"/>
                  </a:lnTo>
                  <a:lnTo>
                    <a:pt x="6044" y="0"/>
                  </a:lnTo>
                  <a:lnTo>
                    <a:pt x="7782" y="2176"/>
                  </a:lnTo>
                  <a:lnTo>
                    <a:pt x="7788" y="4447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g1296"/>
            <p:cNvSpPr/>
            <p:nvPr/>
          </p:nvSpPr>
          <p:spPr>
            <a:xfrm>
              <a:off x="6762249" y="3398469"/>
              <a:ext cx="3362" cy="4354"/>
            </a:xfrm>
            <a:custGeom>
              <a:avLst/>
              <a:pathLst>
                <a:path w="3362" h="4354">
                  <a:moveTo>
                    <a:pt x="2574" y="3631"/>
                  </a:moveTo>
                  <a:lnTo>
                    <a:pt x="1546" y="4354"/>
                  </a:lnTo>
                  <a:lnTo>
                    <a:pt x="323" y="3745"/>
                  </a:lnTo>
                  <a:lnTo>
                    <a:pt x="0" y="2646"/>
                  </a:lnTo>
                  <a:lnTo>
                    <a:pt x="1573" y="523"/>
                  </a:lnTo>
                  <a:lnTo>
                    <a:pt x="2315" y="0"/>
                  </a:lnTo>
                  <a:lnTo>
                    <a:pt x="2938" y="443"/>
                  </a:lnTo>
                  <a:lnTo>
                    <a:pt x="3308" y="1026"/>
                  </a:lnTo>
                  <a:lnTo>
                    <a:pt x="3362" y="1879"/>
                  </a:lnTo>
                  <a:close/>
                </a:path>
              </a:pathLst>
            </a:custGeom>
            <a:solidFill>
              <a:srgbClr val="FBE7E4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g1297"/>
            <p:cNvSpPr/>
            <p:nvPr/>
          </p:nvSpPr>
          <p:spPr>
            <a:xfrm>
              <a:off x="4955398" y="3279800"/>
              <a:ext cx="112304" cy="114714"/>
            </a:xfrm>
            <a:custGeom>
              <a:avLst/>
              <a:pathLst>
                <a:path w="112304" h="114714">
                  <a:moveTo>
                    <a:pt x="107731" y="17532"/>
                  </a:moveTo>
                  <a:lnTo>
                    <a:pt x="105404" y="19488"/>
                  </a:lnTo>
                  <a:lnTo>
                    <a:pt x="102876" y="22274"/>
                  </a:lnTo>
                  <a:lnTo>
                    <a:pt x="99545" y="27080"/>
                  </a:lnTo>
                  <a:lnTo>
                    <a:pt x="99692" y="28591"/>
                  </a:lnTo>
                  <a:lnTo>
                    <a:pt x="98961" y="29810"/>
                  </a:lnTo>
                  <a:lnTo>
                    <a:pt x="98785" y="31970"/>
                  </a:lnTo>
                  <a:lnTo>
                    <a:pt x="99021" y="34380"/>
                  </a:lnTo>
                  <a:lnTo>
                    <a:pt x="99876" y="35964"/>
                  </a:lnTo>
                  <a:lnTo>
                    <a:pt x="100267" y="38976"/>
                  </a:lnTo>
                  <a:lnTo>
                    <a:pt x="99617" y="41684"/>
                  </a:lnTo>
                  <a:lnTo>
                    <a:pt x="99864" y="43259"/>
                  </a:lnTo>
                  <a:lnTo>
                    <a:pt x="100545" y="45756"/>
                  </a:lnTo>
                  <a:lnTo>
                    <a:pt x="101091" y="48416"/>
                  </a:lnTo>
                  <a:lnTo>
                    <a:pt x="101032" y="49491"/>
                  </a:lnTo>
                  <a:lnTo>
                    <a:pt x="101840" y="50363"/>
                  </a:lnTo>
                  <a:lnTo>
                    <a:pt x="102586" y="51217"/>
                  </a:lnTo>
                  <a:lnTo>
                    <a:pt x="102349" y="53592"/>
                  </a:lnTo>
                  <a:lnTo>
                    <a:pt x="104980" y="57820"/>
                  </a:lnTo>
                  <a:lnTo>
                    <a:pt x="106584" y="59662"/>
                  </a:lnTo>
                  <a:lnTo>
                    <a:pt x="108924" y="61458"/>
                  </a:lnTo>
                  <a:lnTo>
                    <a:pt x="109776" y="63212"/>
                  </a:lnTo>
                  <a:lnTo>
                    <a:pt x="111095" y="65328"/>
                  </a:lnTo>
                  <a:lnTo>
                    <a:pt x="111878" y="65576"/>
                  </a:lnTo>
                  <a:lnTo>
                    <a:pt x="112304" y="66429"/>
                  </a:lnTo>
                  <a:lnTo>
                    <a:pt x="111876" y="68060"/>
                  </a:lnTo>
                  <a:lnTo>
                    <a:pt x="111777" y="70326"/>
                  </a:lnTo>
                  <a:lnTo>
                    <a:pt x="110295" y="72957"/>
                  </a:lnTo>
                  <a:lnTo>
                    <a:pt x="106845" y="77781"/>
                  </a:lnTo>
                  <a:lnTo>
                    <a:pt x="106428" y="78902"/>
                  </a:lnTo>
                  <a:lnTo>
                    <a:pt x="107324" y="82897"/>
                  </a:lnTo>
                  <a:lnTo>
                    <a:pt x="106844" y="86179"/>
                  </a:lnTo>
                  <a:lnTo>
                    <a:pt x="106638" y="87754"/>
                  </a:lnTo>
                  <a:lnTo>
                    <a:pt x="104946" y="90632"/>
                  </a:lnTo>
                  <a:lnTo>
                    <a:pt x="100932" y="97601"/>
                  </a:lnTo>
                  <a:lnTo>
                    <a:pt x="98624" y="98856"/>
                  </a:lnTo>
                  <a:lnTo>
                    <a:pt x="97231" y="100868"/>
                  </a:lnTo>
                  <a:lnTo>
                    <a:pt x="96334" y="100888"/>
                  </a:lnTo>
                  <a:lnTo>
                    <a:pt x="95330" y="101075"/>
                  </a:lnTo>
                  <a:lnTo>
                    <a:pt x="95011" y="101325"/>
                  </a:lnTo>
                  <a:lnTo>
                    <a:pt x="93751" y="101303"/>
                  </a:lnTo>
                  <a:lnTo>
                    <a:pt x="92769" y="100411"/>
                  </a:lnTo>
                  <a:lnTo>
                    <a:pt x="92616" y="99358"/>
                  </a:lnTo>
                  <a:lnTo>
                    <a:pt x="92083" y="98150"/>
                  </a:lnTo>
                  <a:lnTo>
                    <a:pt x="90850" y="97788"/>
                  </a:lnTo>
                  <a:lnTo>
                    <a:pt x="88506" y="98208"/>
                  </a:lnTo>
                  <a:lnTo>
                    <a:pt x="87832" y="97908"/>
                  </a:lnTo>
                  <a:lnTo>
                    <a:pt x="86437" y="96610"/>
                  </a:lnTo>
                  <a:lnTo>
                    <a:pt x="85280" y="95202"/>
                  </a:lnTo>
                  <a:lnTo>
                    <a:pt x="84997" y="93839"/>
                  </a:lnTo>
                  <a:lnTo>
                    <a:pt x="84246" y="93968"/>
                  </a:lnTo>
                  <a:lnTo>
                    <a:pt x="82464" y="95202"/>
                  </a:lnTo>
                  <a:lnTo>
                    <a:pt x="81254" y="95454"/>
                  </a:lnTo>
                  <a:lnTo>
                    <a:pt x="80294" y="95134"/>
                  </a:lnTo>
                  <a:lnTo>
                    <a:pt x="79220" y="95225"/>
                  </a:lnTo>
                  <a:lnTo>
                    <a:pt x="76503" y="96547"/>
                  </a:lnTo>
                  <a:lnTo>
                    <a:pt x="74901" y="96848"/>
                  </a:lnTo>
                  <a:lnTo>
                    <a:pt x="73758" y="98178"/>
                  </a:lnTo>
                  <a:lnTo>
                    <a:pt x="66198" y="98783"/>
                  </a:lnTo>
                  <a:lnTo>
                    <a:pt x="64219" y="99131"/>
                  </a:lnTo>
                  <a:lnTo>
                    <a:pt x="59709" y="96828"/>
                  </a:lnTo>
                  <a:lnTo>
                    <a:pt x="58544" y="96079"/>
                  </a:lnTo>
                  <a:lnTo>
                    <a:pt x="57948" y="95972"/>
                  </a:lnTo>
                  <a:lnTo>
                    <a:pt x="57448" y="96096"/>
                  </a:lnTo>
                  <a:lnTo>
                    <a:pt x="56953" y="96606"/>
                  </a:lnTo>
                  <a:lnTo>
                    <a:pt x="56210" y="99501"/>
                  </a:lnTo>
                  <a:lnTo>
                    <a:pt x="55526" y="100285"/>
                  </a:lnTo>
                  <a:lnTo>
                    <a:pt x="54347" y="100923"/>
                  </a:lnTo>
                  <a:lnTo>
                    <a:pt x="53197" y="102078"/>
                  </a:lnTo>
                  <a:lnTo>
                    <a:pt x="52968" y="103196"/>
                  </a:lnTo>
                  <a:lnTo>
                    <a:pt x="54738" y="103812"/>
                  </a:lnTo>
                  <a:lnTo>
                    <a:pt x="56219" y="105984"/>
                  </a:lnTo>
                  <a:lnTo>
                    <a:pt x="57824" y="107726"/>
                  </a:lnTo>
                  <a:lnTo>
                    <a:pt x="59113" y="109262"/>
                  </a:lnTo>
                  <a:lnTo>
                    <a:pt x="58939" y="111000"/>
                  </a:lnTo>
                  <a:lnTo>
                    <a:pt x="58718" y="113463"/>
                  </a:lnTo>
                  <a:lnTo>
                    <a:pt x="57787" y="114304"/>
                  </a:lnTo>
                  <a:lnTo>
                    <a:pt x="56223" y="114714"/>
                  </a:lnTo>
                  <a:lnTo>
                    <a:pt x="50496" y="113523"/>
                  </a:lnTo>
                  <a:lnTo>
                    <a:pt x="46111" y="112458"/>
                  </a:lnTo>
                  <a:lnTo>
                    <a:pt x="44260" y="112225"/>
                  </a:lnTo>
                  <a:lnTo>
                    <a:pt x="43431" y="111953"/>
                  </a:lnTo>
                  <a:lnTo>
                    <a:pt x="42338" y="111051"/>
                  </a:lnTo>
                  <a:lnTo>
                    <a:pt x="41224" y="110214"/>
                  </a:lnTo>
                  <a:lnTo>
                    <a:pt x="39441" y="109912"/>
                  </a:lnTo>
                  <a:lnTo>
                    <a:pt x="37309" y="109347"/>
                  </a:lnTo>
                  <a:lnTo>
                    <a:pt x="35740" y="107180"/>
                  </a:lnTo>
                  <a:lnTo>
                    <a:pt x="34118" y="104091"/>
                  </a:lnTo>
                  <a:lnTo>
                    <a:pt x="33546" y="102696"/>
                  </a:lnTo>
                  <a:lnTo>
                    <a:pt x="32278" y="101347"/>
                  </a:lnTo>
                  <a:lnTo>
                    <a:pt x="31032" y="99429"/>
                  </a:lnTo>
                  <a:lnTo>
                    <a:pt x="30653" y="97730"/>
                  </a:lnTo>
                  <a:lnTo>
                    <a:pt x="29711" y="96172"/>
                  </a:lnTo>
                  <a:lnTo>
                    <a:pt x="29219" y="95648"/>
                  </a:lnTo>
                  <a:lnTo>
                    <a:pt x="28490" y="93526"/>
                  </a:lnTo>
                  <a:lnTo>
                    <a:pt x="28339" y="92738"/>
                  </a:lnTo>
                  <a:lnTo>
                    <a:pt x="27980" y="92638"/>
                  </a:lnTo>
                  <a:lnTo>
                    <a:pt x="27469" y="91959"/>
                  </a:lnTo>
                  <a:lnTo>
                    <a:pt x="26462" y="89688"/>
                  </a:lnTo>
                  <a:lnTo>
                    <a:pt x="26234" y="89124"/>
                  </a:lnTo>
                  <a:lnTo>
                    <a:pt x="25792" y="88923"/>
                  </a:lnTo>
                  <a:lnTo>
                    <a:pt x="24618" y="87328"/>
                  </a:lnTo>
                  <a:lnTo>
                    <a:pt x="23685" y="86775"/>
                  </a:lnTo>
                  <a:lnTo>
                    <a:pt x="23341" y="85959"/>
                  </a:lnTo>
                  <a:lnTo>
                    <a:pt x="23421" y="83733"/>
                  </a:lnTo>
                  <a:lnTo>
                    <a:pt x="22922" y="82636"/>
                  </a:lnTo>
                  <a:lnTo>
                    <a:pt x="22768" y="80550"/>
                  </a:lnTo>
                  <a:lnTo>
                    <a:pt x="22738" y="79712"/>
                  </a:lnTo>
                  <a:lnTo>
                    <a:pt x="22259" y="78789"/>
                  </a:lnTo>
                  <a:lnTo>
                    <a:pt x="21459" y="78180"/>
                  </a:lnTo>
                  <a:lnTo>
                    <a:pt x="21321" y="76673"/>
                  </a:lnTo>
                  <a:lnTo>
                    <a:pt x="21127" y="72949"/>
                  </a:lnTo>
                  <a:lnTo>
                    <a:pt x="20748" y="72300"/>
                  </a:lnTo>
                  <a:lnTo>
                    <a:pt x="17379" y="72346"/>
                  </a:lnTo>
                  <a:lnTo>
                    <a:pt x="17039" y="72710"/>
                  </a:lnTo>
                  <a:lnTo>
                    <a:pt x="15583" y="72930"/>
                  </a:lnTo>
                  <a:lnTo>
                    <a:pt x="13951" y="72970"/>
                  </a:lnTo>
                  <a:lnTo>
                    <a:pt x="12483" y="72470"/>
                  </a:lnTo>
                  <a:lnTo>
                    <a:pt x="11268" y="71818"/>
                  </a:lnTo>
                  <a:lnTo>
                    <a:pt x="11008" y="71011"/>
                  </a:lnTo>
                  <a:lnTo>
                    <a:pt x="11192" y="68423"/>
                  </a:lnTo>
                  <a:lnTo>
                    <a:pt x="9233" y="66464"/>
                  </a:lnTo>
                  <a:lnTo>
                    <a:pt x="6129" y="64041"/>
                  </a:lnTo>
                  <a:lnTo>
                    <a:pt x="5193" y="60966"/>
                  </a:lnTo>
                  <a:lnTo>
                    <a:pt x="4055" y="59047"/>
                  </a:lnTo>
                  <a:lnTo>
                    <a:pt x="615" y="55033"/>
                  </a:lnTo>
                  <a:lnTo>
                    <a:pt x="5" y="52277"/>
                  </a:lnTo>
                  <a:lnTo>
                    <a:pt x="0" y="50336"/>
                  </a:lnTo>
                  <a:lnTo>
                    <a:pt x="1208" y="48552"/>
                  </a:lnTo>
                  <a:lnTo>
                    <a:pt x="2894" y="45416"/>
                  </a:lnTo>
                  <a:lnTo>
                    <a:pt x="3586" y="42565"/>
                  </a:lnTo>
                  <a:lnTo>
                    <a:pt x="4096" y="41082"/>
                  </a:lnTo>
                  <a:lnTo>
                    <a:pt x="4968" y="39139"/>
                  </a:lnTo>
                  <a:lnTo>
                    <a:pt x="5761" y="36623"/>
                  </a:lnTo>
                  <a:lnTo>
                    <a:pt x="5157" y="35071"/>
                  </a:lnTo>
                  <a:lnTo>
                    <a:pt x="4134" y="33552"/>
                  </a:lnTo>
                  <a:lnTo>
                    <a:pt x="3798" y="32415"/>
                  </a:lnTo>
                  <a:lnTo>
                    <a:pt x="4791" y="30752"/>
                  </a:lnTo>
                  <a:lnTo>
                    <a:pt x="5791" y="29579"/>
                  </a:lnTo>
                  <a:lnTo>
                    <a:pt x="6919" y="29413"/>
                  </a:lnTo>
                  <a:lnTo>
                    <a:pt x="8358" y="28710"/>
                  </a:lnTo>
                  <a:lnTo>
                    <a:pt x="9489" y="27700"/>
                  </a:lnTo>
                  <a:lnTo>
                    <a:pt x="11210" y="27434"/>
                  </a:lnTo>
                  <a:lnTo>
                    <a:pt x="13363" y="27329"/>
                  </a:lnTo>
                  <a:lnTo>
                    <a:pt x="17750" y="27326"/>
                  </a:lnTo>
                  <a:lnTo>
                    <a:pt x="19992" y="26895"/>
                  </a:lnTo>
                  <a:lnTo>
                    <a:pt x="20690" y="26083"/>
                  </a:lnTo>
                  <a:lnTo>
                    <a:pt x="20585" y="24527"/>
                  </a:lnTo>
                  <a:lnTo>
                    <a:pt x="21698" y="23113"/>
                  </a:lnTo>
                  <a:lnTo>
                    <a:pt x="22870" y="22520"/>
                  </a:lnTo>
                  <a:lnTo>
                    <a:pt x="23341" y="22053"/>
                  </a:lnTo>
                  <a:lnTo>
                    <a:pt x="23410" y="21533"/>
                  </a:lnTo>
                  <a:lnTo>
                    <a:pt x="23102" y="21054"/>
                  </a:lnTo>
                  <a:lnTo>
                    <a:pt x="22637" y="20741"/>
                  </a:lnTo>
                  <a:lnTo>
                    <a:pt x="21412" y="20633"/>
                  </a:lnTo>
                  <a:lnTo>
                    <a:pt x="20336" y="18186"/>
                  </a:lnTo>
                  <a:lnTo>
                    <a:pt x="21073" y="17118"/>
                  </a:lnTo>
                  <a:lnTo>
                    <a:pt x="22023" y="15151"/>
                  </a:lnTo>
                  <a:lnTo>
                    <a:pt x="22289" y="14043"/>
                  </a:lnTo>
                  <a:lnTo>
                    <a:pt x="23757" y="12297"/>
                  </a:lnTo>
                  <a:lnTo>
                    <a:pt x="24106" y="12837"/>
                  </a:lnTo>
                  <a:lnTo>
                    <a:pt x="25248" y="9662"/>
                  </a:lnTo>
                  <a:lnTo>
                    <a:pt x="25380" y="7081"/>
                  </a:lnTo>
                  <a:lnTo>
                    <a:pt x="26249" y="4533"/>
                  </a:lnTo>
                  <a:lnTo>
                    <a:pt x="27574" y="1513"/>
                  </a:lnTo>
                  <a:lnTo>
                    <a:pt x="29973" y="16"/>
                  </a:lnTo>
                  <a:lnTo>
                    <a:pt x="43895" y="1539"/>
                  </a:lnTo>
                  <a:lnTo>
                    <a:pt x="50263" y="2987"/>
                  </a:lnTo>
                  <a:lnTo>
                    <a:pt x="58444" y="5471"/>
                  </a:lnTo>
                  <a:lnTo>
                    <a:pt x="59603" y="8128"/>
                  </a:lnTo>
                  <a:lnTo>
                    <a:pt x="59661" y="5471"/>
                  </a:lnTo>
                  <a:lnTo>
                    <a:pt x="59263" y="2786"/>
                  </a:lnTo>
                  <a:lnTo>
                    <a:pt x="61521" y="878"/>
                  </a:lnTo>
                  <a:lnTo>
                    <a:pt x="66491" y="209"/>
                  </a:lnTo>
                  <a:lnTo>
                    <a:pt x="73926" y="1128"/>
                  </a:lnTo>
                  <a:lnTo>
                    <a:pt x="80309" y="0"/>
                  </a:lnTo>
                  <a:lnTo>
                    <a:pt x="89003" y="141"/>
                  </a:lnTo>
                  <a:lnTo>
                    <a:pt x="102199" y="2310"/>
                  </a:lnTo>
                  <a:lnTo>
                    <a:pt x="108108" y="3788"/>
                  </a:lnTo>
                  <a:lnTo>
                    <a:pt x="110543" y="5127"/>
                  </a:lnTo>
                  <a:lnTo>
                    <a:pt x="111007" y="7542"/>
                  </a:lnTo>
                  <a:lnTo>
                    <a:pt x="110771" y="10627"/>
                  </a:lnTo>
                  <a:lnTo>
                    <a:pt x="109817" y="1357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g1298"/>
            <p:cNvSpPr/>
            <p:nvPr/>
          </p:nvSpPr>
          <p:spPr>
            <a:xfrm>
              <a:off x="7025657" y="2074842"/>
              <a:ext cx="156849" cy="50688"/>
            </a:xfrm>
            <a:custGeom>
              <a:avLst/>
              <a:pathLst>
                <a:path w="156849" h="50688">
                  <a:moveTo>
                    <a:pt x="156849" y="14507"/>
                  </a:moveTo>
                  <a:lnTo>
                    <a:pt x="156447" y="15649"/>
                  </a:lnTo>
                  <a:lnTo>
                    <a:pt x="155316" y="16979"/>
                  </a:lnTo>
                  <a:lnTo>
                    <a:pt x="153902" y="18353"/>
                  </a:lnTo>
                  <a:lnTo>
                    <a:pt x="152726" y="20013"/>
                  </a:lnTo>
                  <a:lnTo>
                    <a:pt x="151155" y="23561"/>
                  </a:lnTo>
                  <a:lnTo>
                    <a:pt x="150121" y="25198"/>
                  </a:lnTo>
                  <a:lnTo>
                    <a:pt x="145912" y="28440"/>
                  </a:lnTo>
                  <a:lnTo>
                    <a:pt x="145607" y="32950"/>
                  </a:lnTo>
                  <a:lnTo>
                    <a:pt x="145040" y="33280"/>
                  </a:lnTo>
                  <a:lnTo>
                    <a:pt x="135525" y="34808"/>
                  </a:lnTo>
                  <a:lnTo>
                    <a:pt x="134267" y="34573"/>
                  </a:lnTo>
                  <a:lnTo>
                    <a:pt x="132972" y="33695"/>
                  </a:lnTo>
                  <a:lnTo>
                    <a:pt x="132254" y="33056"/>
                  </a:lnTo>
                  <a:lnTo>
                    <a:pt x="131809" y="32585"/>
                  </a:lnTo>
                  <a:lnTo>
                    <a:pt x="130983" y="31337"/>
                  </a:lnTo>
                  <a:lnTo>
                    <a:pt x="129893" y="30452"/>
                  </a:lnTo>
                  <a:lnTo>
                    <a:pt x="128276" y="29729"/>
                  </a:lnTo>
                  <a:lnTo>
                    <a:pt x="126803" y="28890"/>
                  </a:lnTo>
                  <a:lnTo>
                    <a:pt x="124897" y="28856"/>
                  </a:lnTo>
                  <a:lnTo>
                    <a:pt x="119757" y="30041"/>
                  </a:lnTo>
                  <a:lnTo>
                    <a:pt x="116189" y="30170"/>
                  </a:lnTo>
                  <a:lnTo>
                    <a:pt x="113809" y="29790"/>
                  </a:lnTo>
                  <a:lnTo>
                    <a:pt x="110643" y="29072"/>
                  </a:lnTo>
                  <a:lnTo>
                    <a:pt x="104469" y="28960"/>
                  </a:lnTo>
                  <a:lnTo>
                    <a:pt x="100237" y="29590"/>
                  </a:lnTo>
                  <a:lnTo>
                    <a:pt x="99822" y="30468"/>
                  </a:lnTo>
                  <a:lnTo>
                    <a:pt x="95920" y="35983"/>
                  </a:lnTo>
                  <a:lnTo>
                    <a:pt x="90250" y="38015"/>
                  </a:lnTo>
                  <a:lnTo>
                    <a:pt x="85325" y="40098"/>
                  </a:lnTo>
                  <a:lnTo>
                    <a:pt x="83894" y="40521"/>
                  </a:lnTo>
                  <a:lnTo>
                    <a:pt x="81447" y="39866"/>
                  </a:lnTo>
                  <a:lnTo>
                    <a:pt x="78659" y="38629"/>
                  </a:lnTo>
                  <a:lnTo>
                    <a:pt x="76344" y="37985"/>
                  </a:lnTo>
                  <a:lnTo>
                    <a:pt x="74654" y="38269"/>
                  </a:lnTo>
                  <a:lnTo>
                    <a:pt x="72809" y="39671"/>
                  </a:lnTo>
                  <a:lnTo>
                    <a:pt x="71967" y="41091"/>
                  </a:lnTo>
                  <a:lnTo>
                    <a:pt x="66388" y="42132"/>
                  </a:lnTo>
                  <a:lnTo>
                    <a:pt x="56690" y="42746"/>
                  </a:lnTo>
                  <a:lnTo>
                    <a:pt x="53311" y="44142"/>
                  </a:lnTo>
                  <a:lnTo>
                    <a:pt x="52156" y="45824"/>
                  </a:lnTo>
                  <a:lnTo>
                    <a:pt x="52107" y="47116"/>
                  </a:lnTo>
                  <a:lnTo>
                    <a:pt x="52928" y="48216"/>
                  </a:lnTo>
                  <a:lnTo>
                    <a:pt x="51894" y="49498"/>
                  </a:lnTo>
                  <a:lnTo>
                    <a:pt x="51441" y="50032"/>
                  </a:lnTo>
                  <a:lnTo>
                    <a:pt x="44589" y="50313"/>
                  </a:lnTo>
                  <a:lnTo>
                    <a:pt x="35451" y="50688"/>
                  </a:lnTo>
                  <a:lnTo>
                    <a:pt x="29989" y="50592"/>
                  </a:lnTo>
                  <a:lnTo>
                    <a:pt x="24848" y="50502"/>
                  </a:lnTo>
                  <a:lnTo>
                    <a:pt x="21348" y="49403"/>
                  </a:lnTo>
                  <a:lnTo>
                    <a:pt x="17076" y="47257"/>
                  </a:lnTo>
                  <a:lnTo>
                    <a:pt x="12562" y="44401"/>
                  </a:lnTo>
                  <a:lnTo>
                    <a:pt x="12127" y="44334"/>
                  </a:lnTo>
                  <a:lnTo>
                    <a:pt x="11455" y="44030"/>
                  </a:lnTo>
                  <a:lnTo>
                    <a:pt x="8619" y="43817"/>
                  </a:lnTo>
                  <a:lnTo>
                    <a:pt x="7866" y="43986"/>
                  </a:lnTo>
                  <a:lnTo>
                    <a:pt x="6169" y="43057"/>
                  </a:lnTo>
                  <a:lnTo>
                    <a:pt x="5669" y="41850"/>
                  </a:lnTo>
                  <a:lnTo>
                    <a:pt x="3038" y="38676"/>
                  </a:lnTo>
                  <a:lnTo>
                    <a:pt x="75" y="33458"/>
                  </a:lnTo>
                  <a:lnTo>
                    <a:pt x="0" y="31953"/>
                  </a:lnTo>
                  <a:lnTo>
                    <a:pt x="1155" y="30236"/>
                  </a:lnTo>
                  <a:lnTo>
                    <a:pt x="2229" y="28926"/>
                  </a:lnTo>
                  <a:lnTo>
                    <a:pt x="2380" y="27886"/>
                  </a:lnTo>
                  <a:lnTo>
                    <a:pt x="2498" y="27602"/>
                  </a:lnTo>
                  <a:lnTo>
                    <a:pt x="3386" y="25445"/>
                  </a:lnTo>
                  <a:lnTo>
                    <a:pt x="5542" y="22575"/>
                  </a:lnTo>
                  <a:lnTo>
                    <a:pt x="7542" y="20908"/>
                  </a:lnTo>
                  <a:lnTo>
                    <a:pt x="9002" y="20359"/>
                  </a:lnTo>
                  <a:lnTo>
                    <a:pt x="11998" y="20860"/>
                  </a:lnTo>
                  <a:lnTo>
                    <a:pt x="17130" y="21276"/>
                  </a:lnTo>
                  <a:lnTo>
                    <a:pt x="21076" y="20887"/>
                  </a:lnTo>
                  <a:lnTo>
                    <a:pt x="24754" y="19608"/>
                  </a:lnTo>
                  <a:lnTo>
                    <a:pt x="26754" y="18489"/>
                  </a:lnTo>
                  <a:lnTo>
                    <a:pt x="28462" y="17314"/>
                  </a:lnTo>
                  <a:lnTo>
                    <a:pt x="29031" y="16551"/>
                  </a:lnTo>
                  <a:lnTo>
                    <a:pt x="29790" y="16186"/>
                  </a:lnTo>
                  <a:lnTo>
                    <a:pt x="32834" y="15507"/>
                  </a:lnTo>
                  <a:lnTo>
                    <a:pt x="33803" y="14717"/>
                  </a:lnTo>
                  <a:lnTo>
                    <a:pt x="34202" y="13219"/>
                  </a:lnTo>
                  <a:lnTo>
                    <a:pt x="34466" y="11548"/>
                  </a:lnTo>
                  <a:lnTo>
                    <a:pt x="35092" y="10311"/>
                  </a:lnTo>
                  <a:lnTo>
                    <a:pt x="35875" y="9404"/>
                  </a:lnTo>
                  <a:lnTo>
                    <a:pt x="41510" y="7225"/>
                  </a:lnTo>
                  <a:lnTo>
                    <a:pt x="42014" y="6460"/>
                  </a:lnTo>
                  <a:lnTo>
                    <a:pt x="42919" y="5714"/>
                  </a:lnTo>
                  <a:lnTo>
                    <a:pt x="44584" y="4880"/>
                  </a:lnTo>
                  <a:lnTo>
                    <a:pt x="46200" y="3675"/>
                  </a:lnTo>
                  <a:lnTo>
                    <a:pt x="47911" y="2936"/>
                  </a:lnTo>
                  <a:lnTo>
                    <a:pt x="50113" y="3018"/>
                  </a:lnTo>
                  <a:lnTo>
                    <a:pt x="52145" y="2865"/>
                  </a:lnTo>
                  <a:lnTo>
                    <a:pt x="53729" y="2444"/>
                  </a:lnTo>
                  <a:lnTo>
                    <a:pt x="54425" y="2401"/>
                  </a:lnTo>
                  <a:lnTo>
                    <a:pt x="57353" y="2747"/>
                  </a:lnTo>
                  <a:lnTo>
                    <a:pt x="57880" y="4128"/>
                  </a:lnTo>
                  <a:lnTo>
                    <a:pt x="58187" y="5567"/>
                  </a:lnTo>
                  <a:lnTo>
                    <a:pt x="63191" y="5463"/>
                  </a:lnTo>
                  <a:lnTo>
                    <a:pt x="65976" y="2384"/>
                  </a:lnTo>
                  <a:lnTo>
                    <a:pt x="67417" y="2013"/>
                  </a:lnTo>
                  <a:lnTo>
                    <a:pt x="69735" y="941"/>
                  </a:lnTo>
                  <a:lnTo>
                    <a:pt x="71265" y="0"/>
                  </a:lnTo>
                  <a:lnTo>
                    <a:pt x="72317" y="589"/>
                  </a:lnTo>
                  <a:lnTo>
                    <a:pt x="73839" y="2567"/>
                  </a:lnTo>
                  <a:lnTo>
                    <a:pt x="75450" y="4161"/>
                  </a:lnTo>
                  <a:lnTo>
                    <a:pt x="76379" y="4790"/>
                  </a:lnTo>
                  <a:lnTo>
                    <a:pt x="76479" y="5279"/>
                  </a:lnTo>
                  <a:lnTo>
                    <a:pt x="77415" y="5572"/>
                  </a:lnTo>
                  <a:lnTo>
                    <a:pt x="79237" y="5750"/>
                  </a:lnTo>
                  <a:lnTo>
                    <a:pt x="80448" y="6232"/>
                  </a:lnTo>
                  <a:lnTo>
                    <a:pt x="80810" y="7714"/>
                  </a:lnTo>
                  <a:lnTo>
                    <a:pt x="80837" y="9056"/>
                  </a:lnTo>
                  <a:lnTo>
                    <a:pt x="80267" y="10017"/>
                  </a:lnTo>
                  <a:lnTo>
                    <a:pt x="79971" y="10868"/>
                  </a:lnTo>
                  <a:lnTo>
                    <a:pt x="81231" y="11202"/>
                  </a:lnTo>
                  <a:lnTo>
                    <a:pt x="83074" y="10879"/>
                  </a:lnTo>
                  <a:lnTo>
                    <a:pt x="84378" y="10399"/>
                  </a:lnTo>
                  <a:lnTo>
                    <a:pt x="88288" y="11506"/>
                  </a:lnTo>
                  <a:lnTo>
                    <a:pt x="89670" y="9035"/>
                  </a:lnTo>
                  <a:lnTo>
                    <a:pt x="91219" y="7773"/>
                  </a:lnTo>
                  <a:lnTo>
                    <a:pt x="93232" y="7186"/>
                  </a:lnTo>
                  <a:lnTo>
                    <a:pt x="95056" y="6415"/>
                  </a:lnTo>
                  <a:lnTo>
                    <a:pt x="96726" y="5870"/>
                  </a:lnTo>
                  <a:lnTo>
                    <a:pt x="97879" y="5903"/>
                  </a:lnTo>
                  <a:lnTo>
                    <a:pt x="98375" y="5675"/>
                  </a:lnTo>
                  <a:lnTo>
                    <a:pt x="99808" y="5734"/>
                  </a:lnTo>
                  <a:lnTo>
                    <a:pt x="101468" y="5982"/>
                  </a:lnTo>
                  <a:lnTo>
                    <a:pt x="103721" y="5692"/>
                  </a:lnTo>
                  <a:lnTo>
                    <a:pt x="106841" y="6294"/>
                  </a:lnTo>
                  <a:lnTo>
                    <a:pt x="108789" y="7434"/>
                  </a:lnTo>
                  <a:lnTo>
                    <a:pt x="110695" y="7820"/>
                  </a:lnTo>
                  <a:lnTo>
                    <a:pt x="112872" y="7754"/>
                  </a:lnTo>
                  <a:lnTo>
                    <a:pt x="114362" y="7125"/>
                  </a:lnTo>
                  <a:lnTo>
                    <a:pt x="116524" y="4958"/>
                  </a:lnTo>
                  <a:lnTo>
                    <a:pt x="118091" y="4992"/>
                  </a:lnTo>
                  <a:lnTo>
                    <a:pt x="120547" y="4649"/>
                  </a:lnTo>
                  <a:lnTo>
                    <a:pt x="124015" y="4668"/>
                  </a:lnTo>
                  <a:lnTo>
                    <a:pt x="132006" y="5132"/>
                  </a:lnTo>
                  <a:lnTo>
                    <a:pt x="134008" y="5962"/>
                  </a:lnTo>
                  <a:lnTo>
                    <a:pt x="138928" y="7025"/>
                  </a:lnTo>
                  <a:lnTo>
                    <a:pt x="141070" y="8252"/>
                  </a:lnTo>
                  <a:lnTo>
                    <a:pt x="142023" y="9716"/>
                  </a:lnTo>
                  <a:lnTo>
                    <a:pt x="142519" y="10727"/>
                  </a:lnTo>
                  <a:lnTo>
                    <a:pt x="147561" y="12282"/>
                  </a:lnTo>
                  <a:lnTo>
                    <a:pt x="155036" y="142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g1299"/>
            <p:cNvSpPr/>
            <p:nvPr/>
          </p:nvSpPr>
          <p:spPr>
            <a:xfrm>
              <a:off x="6929367" y="2150405"/>
              <a:ext cx="86715" cy="39652"/>
            </a:xfrm>
            <a:custGeom>
              <a:avLst/>
              <a:pathLst>
                <a:path w="86715" h="39652">
                  <a:moveTo>
                    <a:pt x="86715" y="10041"/>
                  </a:moveTo>
                  <a:lnTo>
                    <a:pt x="84267" y="9364"/>
                  </a:lnTo>
                  <a:lnTo>
                    <a:pt x="81325" y="9082"/>
                  </a:lnTo>
                  <a:lnTo>
                    <a:pt x="80772" y="9447"/>
                  </a:lnTo>
                  <a:lnTo>
                    <a:pt x="79590" y="9820"/>
                  </a:lnTo>
                  <a:lnTo>
                    <a:pt x="78991" y="10485"/>
                  </a:lnTo>
                  <a:lnTo>
                    <a:pt x="79450" y="13103"/>
                  </a:lnTo>
                  <a:lnTo>
                    <a:pt x="78735" y="13552"/>
                  </a:lnTo>
                  <a:lnTo>
                    <a:pt x="75391" y="13293"/>
                  </a:lnTo>
                  <a:lnTo>
                    <a:pt x="74287" y="13594"/>
                  </a:lnTo>
                  <a:lnTo>
                    <a:pt x="72468" y="15417"/>
                  </a:lnTo>
                  <a:lnTo>
                    <a:pt x="70606" y="16183"/>
                  </a:lnTo>
                  <a:lnTo>
                    <a:pt x="68237" y="16730"/>
                  </a:lnTo>
                  <a:lnTo>
                    <a:pt x="66488" y="17389"/>
                  </a:lnTo>
                  <a:lnTo>
                    <a:pt x="64275" y="17963"/>
                  </a:lnTo>
                  <a:lnTo>
                    <a:pt x="62389" y="18308"/>
                  </a:lnTo>
                  <a:lnTo>
                    <a:pt x="61644" y="19104"/>
                  </a:lnTo>
                  <a:lnTo>
                    <a:pt x="61191" y="19987"/>
                  </a:lnTo>
                  <a:lnTo>
                    <a:pt x="61310" y="20837"/>
                  </a:lnTo>
                  <a:lnTo>
                    <a:pt x="63226" y="22516"/>
                  </a:lnTo>
                  <a:lnTo>
                    <a:pt x="63485" y="24306"/>
                  </a:lnTo>
                  <a:lnTo>
                    <a:pt x="63277" y="26496"/>
                  </a:lnTo>
                  <a:lnTo>
                    <a:pt x="62837" y="27664"/>
                  </a:lnTo>
                  <a:lnTo>
                    <a:pt x="62081" y="28442"/>
                  </a:lnTo>
                  <a:lnTo>
                    <a:pt x="57364" y="29448"/>
                  </a:lnTo>
                  <a:lnTo>
                    <a:pt x="52472" y="31244"/>
                  </a:lnTo>
                  <a:lnTo>
                    <a:pt x="52358" y="31656"/>
                  </a:lnTo>
                  <a:lnTo>
                    <a:pt x="54590" y="33253"/>
                  </a:lnTo>
                  <a:lnTo>
                    <a:pt x="54679" y="33651"/>
                  </a:lnTo>
                  <a:lnTo>
                    <a:pt x="52833" y="34560"/>
                  </a:lnTo>
                  <a:lnTo>
                    <a:pt x="52652" y="35470"/>
                  </a:lnTo>
                  <a:lnTo>
                    <a:pt x="52863" y="36524"/>
                  </a:lnTo>
                  <a:lnTo>
                    <a:pt x="53843" y="37609"/>
                  </a:lnTo>
                  <a:lnTo>
                    <a:pt x="54196" y="38583"/>
                  </a:lnTo>
                  <a:lnTo>
                    <a:pt x="51506" y="39292"/>
                  </a:lnTo>
                  <a:lnTo>
                    <a:pt x="47868" y="39033"/>
                  </a:lnTo>
                  <a:lnTo>
                    <a:pt x="43561" y="37675"/>
                  </a:lnTo>
                  <a:lnTo>
                    <a:pt x="42052" y="37875"/>
                  </a:lnTo>
                  <a:lnTo>
                    <a:pt x="40590" y="38575"/>
                  </a:lnTo>
                  <a:lnTo>
                    <a:pt x="39097" y="38274"/>
                  </a:lnTo>
                  <a:lnTo>
                    <a:pt x="37454" y="37438"/>
                  </a:lnTo>
                  <a:lnTo>
                    <a:pt x="35130" y="35697"/>
                  </a:lnTo>
                  <a:lnTo>
                    <a:pt x="34000" y="34630"/>
                  </a:lnTo>
                  <a:lnTo>
                    <a:pt x="33535" y="33492"/>
                  </a:lnTo>
                  <a:lnTo>
                    <a:pt x="32901" y="33328"/>
                  </a:lnTo>
                  <a:lnTo>
                    <a:pt x="31938" y="33658"/>
                  </a:lnTo>
                  <a:lnTo>
                    <a:pt x="31142" y="35041"/>
                  </a:lnTo>
                  <a:lnTo>
                    <a:pt x="28991" y="37513"/>
                  </a:lnTo>
                  <a:lnTo>
                    <a:pt x="27404" y="38185"/>
                  </a:lnTo>
                  <a:lnTo>
                    <a:pt x="25002" y="38042"/>
                  </a:lnTo>
                  <a:lnTo>
                    <a:pt x="21637" y="38083"/>
                  </a:lnTo>
                  <a:lnTo>
                    <a:pt x="19546" y="38285"/>
                  </a:lnTo>
                  <a:lnTo>
                    <a:pt x="16982" y="37412"/>
                  </a:lnTo>
                  <a:lnTo>
                    <a:pt x="16361" y="37579"/>
                  </a:lnTo>
                  <a:lnTo>
                    <a:pt x="16356" y="38153"/>
                  </a:lnTo>
                  <a:lnTo>
                    <a:pt x="15403" y="39060"/>
                  </a:lnTo>
                  <a:lnTo>
                    <a:pt x="13830" y="39652"/>
                  </a:lnTo>
                  <a:lnTo>
                    <a:pt x="6549" y="38315"/>
                  </a:lnTo>
                  <a:lnTo>
                    <a:pt x="5518" y="37206"/>
                  </a:lnTo>
                  <a:lnTo>
                    <a:pt x="7159" y="36679"/>
                  </a:lnTo>
                  <a:lnTo>
                    <a:pt x="9439" y="35252"/>
                  </a:lnTo>
                  <a:lnTo>
                    <a:pt x="10991" y="35407"/>
                  </a:lnTo>
                  <a:lnTo>
                    <a:pt x="12891" y="35106"/>
                  </a:lnTo>
                  <a:lnTo>
                    <a:pt x="13719" y="34499"/>
                  </a:lnTo>
                  <a:lnTo>
                    <a:pt x="12516" y="32687"/>
                  </a:lnTo>
                  <a:lnTo>
                    <a:pt x="9491" y="30452"/>
                  </a:lnTo>
                  <a:lnTo>
                    <a:pt x="7882" y="29603"/>
                  </a:lnTo>
                  <a:lnTo>
                    <a:pt x="5669" y="29041"/>
                  </a:lnTo>
                  <a:lnTo>
                    <a:pt x="5289" y="28439"/>
                  </a:lnTo>
                  <a:lnTo>
                    <a:pt x="6514" y="24915"/>
                  </a:lnTo>
                  <a:lnTo>
                    <a:pt x="6144" y="24414"/>
                  </a:lnTo>
                  <a:lnTo>
                    <a:pt x="3618" y="24580"/>
                  </a:lnTo>
                  <a:lnTo>
                    <a:pt x="3025" y="24212"/>
                  </a:lnTo>
                  <a:lnTo>
                    <a:pt x="2820" y="23600"/>
                  </a:lnTo>
                  <a:lnTo>
                    <a:pt x="2990" y="22762"/>
                  </a:lnTo>
                  <a:lnTo>
                    <a:pt x="4692" y="21393"/>
                  </a:lnTo>
                  <a:lnTo>
                    <a:pt x="6587" y="20177"/>
                  </a:lnTo>
                  <a:lnTo>
                    <a:pt x="7094" y="19496"/>
                  </a:lnTo>
                  <a:lnTo>
                    <a:pt x="7027" y="18963"/>
                  </a:lnTo>
                  <a:lnTo>
                    <a:pt x="4601" y="18423"/>
                  </a:lnTo>
                  <a:lnTo>
                    <a:pt x="3138" y="17870"/>
                  </a:lnTo>
                  <a:lnTo>
                    <a:pt x="1978" y="17678"/>
                  </a:lnTo>
                  <a:lnTo>
                    <a:pt x="1182" y="17988"/>
                  </a:lnTo>
                  <a:lnTo>
                    <a:pt x="591" y="17639"/>
                  </a:lnTo>
                  <a:lnTo>
                    <a:pt x="0" y="16626"/>
                  </a:lnTo>
                  <a:lnTo>
                    <a:pt x="588" y="15081"/>
                  </a:lnTo>
                  <a:lnTo>
                    <a:pt x="2771" y="13653"/>
                  </a:lnTo>
                  <a:lnTo>
                    <a:pt x="5113" y="12385"/>
                  </a:lnTo>
                  <a:lnTo>
                    <a:pt x="7154" y="11461"/>
                  </a:lnTo>
                  <a:lnTo>
                    <a:pt x="8330" y="11064"/>
                  </a:lnTo>
                  <a:lnTo>
                    <a:pt x="8891" y="9478"/>
                  </a:lnTo>
                  <a:lnTo>
                    <a:pt x="10106" y="9643"/>
                  </a:lnTo>
                  <a:lnTo>
                    <a:pt x="12521" y="9728"/>
                  </a:lnTo>
                  <a:lnTo>
                    <a:pt x="15214" y="10088"/>
                  </a:lnTo>
                  <a:lnTo>
                    <a:pt x="17724" y="10531"/>
                  </a:lnTo>
                  <a:lnTo>
                    <a:pt x="19932" y="11091"/>
                  </a:lnTo>
                  <a:lnTo>
                    <a:pt x="24568" y="11676"/>
                  </a:lnTo>
                  <a:lnTo>
                    <a:pt x="28786" y="12030"/>
                  </a:lnTo>
                  <a:lnTo>
                    <a:pt x="30057" y="12356"/>
                  </a:lnTo>
                  <a:lnTo>
                    <a:pt x="31096" y="12331"/>
                  </a:lnTo>
                  <a:lnTo>
                    <a:pt x="32375" y="12810"/>
                  </a:lnTo>
                  <a:lnTo>
                    <a:pt x="33131" y="12444"/>
                  </a:lnTo>
                  <a:lnTo>
                    <a:pt x="33678" y="11805"/>
                  </a:lnTo>
                  <a:lnTo>
                    <a:pt x="35978" y="11049"/>
                  </a:lnTo>
                  <a:lnTo>
                    <a:pt x="38093" y="10063"/>
                  </a:lnTo>
                  <a:lnTo>
                    <a:pt x="39580" y="8807"/>
                  </a:lnTo>
                  <a:lnTo>
                    <a:pt x="40411" y="7815"/>
                  </a:lnTo>
                  <a:lnTo>
                    <a:pt x="41866" y="7112"/>
                  </a:lnTo>
                  <a:lnTo>
                    <a:pt x="43418" y="6909"/>
                  </a:lnTo>
                  <a:lnTo>
                    <a:pt x="44835" y="6557"/>
                  </a:lnTo>
                  <a:lnTo>
                    <a:pt x="50812" y="6088"/>
                  </a:lnTo>
                  <a:lnTo>
                    <a:pt x="56954" y="6456"/>
                  </a:lnTo>
                  <a:lnTo>
                    <a:pt x="59885" y="5765"/>
                  </a:lnTo>
                  <a:lnTo>
                    <a:pt x="62297" y="4555"/>
                  </a:lnTo>
                  <a:lnTo>
                    <a:pt x="65824" y="4215"/>
                  </a:lnTo>
                  <a:lnTo>
                    <a:pt x="66008" y="4200"/>
                  </a:lnTo>
                  <a:lnTo>
                    <a:pt x="71278" y="5130"/>
                  </a:lnTo>
                  <a:lnTo>
                    <a:pt x="71683" y="4589"/>
                  </a:lnTo>
                  <a:lnTo>
                    <a:pt x="71910" y="4350"/>
                  </a:lnTo>
                  <a:lnTo>
                    <a:pt x="71810" y="1710"/>
                  </a:lnTo>
                  <a:lnTo>
                    <a:pt x="73478" y="509"/>
                  </a:lnTo>
                  <a:lnTo>
                    <a:pt x="75021" y="0"/>
                  </a:lnTo>
                  <a:lnTo>
                    <a:pt x="80286" y="165"/>
                  </a:lnTo>
                  <a:lnTo>
                    <a:pt x="80975" y="975"/>
                  </a:lnTo>
                  <a:lnTo>
                    <a:pt x="81250" y="2231"/>
                  </a:lnTo>
                  <a:lnTo>
                    <a:pt x="81719" y="3914"/>
                  </a:lnTo>
                  <a:lnTo>
                    <a:pt x="82596" y="4379"/>
                  </a:lnTo>
                  <a:lnTo>
                    <a:pt x="83077" y="5042"/>
                  </a:lnTo>
                  <a:lnTo>
                    <a:pt x="82985" y="6206"/>
                  </a:lnTo>
                  <a:lnTo>
                    <a:pt x="84013" y="7075"/>
                  </a:lnTo>
                  <a:lnTo>
                    <a:pt x="86423" y="942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g1300"/>
            <p:cNvSpPr/>
            <p:nvPr/>
          </p:nvSpPr>
          <p:spPr>
            <a:xfrm>
              <a:off x="7012709" y="1860751"/>
              <a:ext cx="19994" cy="30532"/>
            </a:xfrm>
            <a:custGeom>
              <a:avLst/>
              <a:pathLst>
                <a:path w="19994" h="30532">
                  <a:moveTo>
                    <a:pt x="3713" y="29141"/>
                  </a:moveTo>
                  <a:lnTo>
                    <a:pt x="2293" y="30532"/>
                  </a:lnTo>
                  <a:lnTo>
                    <a:pt x="1036" y="30433"/>
                  </a:lnTo>
                  <a:lnTo>
                    <a:pt x="197" y="28578"/>
                  </a:lnTo>
                  <a:lnTo>
                    <a:pt x="0" y="23804"/>
                  </a:lnTo>
                  <a:lnTo>
                    <a:pt x="501" y="21445"/>
                  </a:lnTo>
                  <a:lnTo>
                    <a:pt x="6527" y="12938"/>
                  </a:lnTo>
                  <a:lnTo>
                    <a:pt x="9218" y="12243"/>
                  </a:lnTo>
                  <a:lnTo>
                    <a:pt x="13002" y="7029"/>
                  </a:lnTo>
                  <a:lnTo>
                    <a:pt x="14022" y="4710"/>
                  </a:lnTo>
                  <a:lnTo>
                    <a:pt x="15662" y="2621"/>
                  </a:lnTo>
                  <a:lnTo>
                    <a:pt x="16631" y="754"/>
                  </a:lnTo>
                  <a:lnTo>
                    <a:pt x="17443" y="0"/>
                  </a:lnTo>
                  <a:lnTo>
                    <a:pt x="19208" y="353"/>
                  </a:lnTo>
                  <a:lnTo>
                    <a:pt x="19994" y="697"/>
                  </a:lnTo>
                  <a:lnTo>
                    <a:pt x="18134" y="1785"/>
                  </a:lnTo>
                  <a:lnTo>
                    <a:pt x="18350" y="3200"/>
                  </a:lnTo>
                  <a:lnTo>
                    <a:pt x="18221" y="3787"/>
                  </a:lnTo>
                  <a:lnTo>
                    <a:pt x="13528" y="9944"/>
                  </a:lnTo>
                  <a:lnTo>
                    <a:pt x="12273" y="13942"/>
                  </a:lnTo>
                  <a:lnTo>
                    <a:pt x="10608" y="1491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g1301"/>
            <p:cNvSpPr/>
            <p:nvPr/>
          </p:nvSpPr>
          <p:spPr>
            <a:xfrm>
              <a:off x="7059989" y="1844989"/>
              <a:ext cx="26843" cy="27494"/>
            </a:xfrm>
            <a:custGeom>
              <a:avLst/>
              <a:pathLst>
                <a:path w="26843" h="27494">
                  <a:moveTo>
                    <a:pt x="26843" y="2197"/>
                  </a:moveTo>
                  <a:lnTo>
                    <a:pt x="24557" y="2856"/>
                  </a:lnTo>
                  <a:lnTo>
                    <a:pt x="23213" y="4804"/>
                  </a:lnTo>
                  <a:lnTo>
                    <a:pt x="21362" y="5134"/>
                  </a:lnTo>
                  <a:lnTo>
                    <a:pt x="19586" y="5783"/>
                  </a:lnTo>
                  <a:lnTo>
                    <a:pt x="18952" y="11948"/>
                  </a:lnTo>
                  <a:lnTo>
                    <a:pt x="22185" y="14290"/>
                  </a:lnTo>
                  <a:lnTo>
                    <a:pt x="20409" y="14618"/>
                  </a:lnTo>
                  <a:lnTo>
                    <a:pt x="18785" y="15319"/>
                  </a:lnTo>
                  <a:lnTo>
                    <a:pt x="17624" y="16357"/>
                  </a:lnTo>
                  <a:lnTo>
                    <a:pt x="16437" y="18590"/>
                  </a:lnTo>
                  <a:lnTo>
                    <a:pt x="11976" y="19856"/>
                  </a:lnTo>
                  <a:lnTo>
                    <a:pt x="10287" y="20792"/>
                  </a:lnTo>
                  <a:lnTo>
                    <a:pt x="7796" y="22876"/>
                  </a:lnTo>
                  <a:lnTo>
                    <a:pt x="6498" y="25899"/>
                  </a:lnTo>
                  <a:lnTo>
                    <a:pt x="3975" y="27189"/>
                  </a:lnTo>
                  <a:lnTo>
                    <a:pt x="1141" y="27494"/>
                  </a:lnTo>
                  <a:lnTo>
                    <a:pt x="2803" y="25017"/>
                  </a:lnTo>
                  <a:lnTo>
                    <a:pt x="4981" y="22998"/>
                  </a:lnTo>
                  <a:lnTo>
                    <a:pt x="2887" y="21614"/>
                  </a:lnTo>
                  <a:lnTo>
                    <a:pt x="1627" y="19447"/>
                  </a:lnTo>
                  <a:lnTo>
                    <a:pt x="0" y="17785"/>
                  </a:lnTo>
                  <a:lnTo>
                    <a:pt x="1295" y="15928"/>
                  </a:lnTo>
                  <a:lnTo>
                    <a:pt x="658" y="12885"/>
                  </a:lnTo>
                  <a:lnTo>
                    <a:pt x="868" y="9916"/>
                  </a:lnTo>
                  <a:lnTo>
                    <a:pt x="2757" y="8416"/>
                  </a:lnTo>
                  <a:lnTo>
                    <a:pt x="4922" y="7194"/>
                  </a:lnTo>
                  <a:lnTo>
                    <a:pt x="8292" y="4383"/>
                  </a:lnTo>
                  <a:lnTo>
                    <a:pt x="11946" y="2346"/>
                  </a:lnTo>
                  <a:lnTo>
                    <a:pt x="17044" y="1430"/>
                  </a:lnTo>
                  <a:lnTo>
                    <a:pt x="19346" y="2274"/>
                  </a:lnTo>
                  <a:lnTo>
                    <a:pt x="20339" y="422"/>
                  </a:lnTo>
                  <a:lnTo>
                    <a:pt x="21983" y="0"/>
                  </a:lnTo>
                  <a:lnTo>
                    <a:pt x="23526" y="42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g1302"/>
            <p:cNvSpPr/>
            <p:nvPr/>
          </p:nvSpPr>
          <p:spPr>
            <a:xfrm>
              <a:off x="7085804" y="1843168"/>
              <a:ext cx="8074" cy="3346"/>
            </a:xfrm>
            <a:custGeom>
              <a:avLst/>
              <a:pathLst>
                <a:path w="8074" h="3346">
                  <a:moveTo>
                    <a:pt x="3235" y="1623"/>
                  </a:moveTo>
                  <a:lnTo>
                    <a:pt x="2739" y="3346"/>
                  </a:lnTo>
                  <a:lnTo>
                    <a:pt x="1306" y="3215"/>
                  </a:lnTo>
                  <a:lnTo>
                    <a:pt x="0" y="1942"/>
                  </a:lnTo>
                  <a:lnTo>
                    <a:pt x="2641" y="0"/>
                  </a:lnTo>
                  <a:lnTo>
                    <a:pt x="6684" y="105"/>
                  </a:lnTo>
                  <a:lnTo>
                    <a:pt x="8074" y="50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g1303"/>
            <p:cNvSpPr/>
            <p:nvPr/>
          </p:nvSpPr>
          <p:spPr>
            <a:xfrm>
              <a:off x="7066754" y="1812038"/>
              <a:ext cx="3748" cy="2439"/>
            </a:xfrm>
            <a:custGeom>
              <a:avLst/>
              <a:pathLst>
                <a:path w="3748" h="2439">
                  <a:moveTo>
                    <a:pt x="1832" y="2176"/>
                  </a:moveTo>
                  <a:lnTo>
                    <a:pt x="607" y="2439"/>
                  </a:lnTo>
                  <a:lnTo>
                    <a:pt x="0" y="2355"/>
                  </a:lnTo>
                  <a:lnTo>
                    <a:pt x="755" y="1072"/>
                  </a:lnTo>
                  <a:lnTo>
                    <a:pt x="1316" y="518"/>
                  </a:lnTo>
                  <a:lnTo>
                    <a:pt x="3178" y="0"/>
                  </a:lnTo>
                  <a:lnTo>
                    <a:pt x="3748" y="9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g1304"/>
            <p:cNvSpPr/>
            <p:nvPr/>
          </p:nvSpPr>
          <p:spPr>
            <a:xfrm>
              <a:off x="7072149" y="1799881"/>
              <a:ext cx="4236" cy="3054"/>
            </a:xfrm>
            <a:custGeom>
              <a:avLst/>
              <a:pathLst>
                <a:path w="4236" h="3054">
                  <a:moveTo>
                    <a:pt x="1389" y="2140"/>
                  </a:moveTo>
                  <a:lnTo>
                    <a:pt x="696" y="3054"/>
                  </a:lnTo>
                  <a:lnTo>
                    <a:pt x="0" y="1933"/>
                  </a:lnTo>
                  <a:lnTo>
                    <a:pt x="277" y="1713"/>
                  </a:lnTo>
                  <a:lnTo>
                    <a:pt x="752" y="607"/>
                  </a:lnTo>
                  <a:lnTo>
                    <a:pt x="2094" y="0"/>
                  </a:lnTo>
                  <a:lnTo>
                    <a:pt x="4236" y="364"/>
                  </a:lnTo>
                  <a:lnTo>
                    <a:pt x="4223" y="640"/>
                  </a:lnTo>
                  <a:lnTo>
                    <a:pt x="2175" y="153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g1305"/>
            <p:cNvSpPr/>
            <p:nvPr/>
          </p:nvSpPr>
          <p:spPr>
            <a:xfrm>
              <a:off x="6867714" y="1537661"/>
              <a:ext cx="359470" cy="378322"/>
            </a:xfrm>
            <a:custGeom>
              <a:avLst/>
              <a:pathLst>
                <a:path w="359470" h="378322">
                  <a:moveTo>
                    <a:pt x="359470" y="89301"/>
                  </a:moveTo>
                  <a:lnTo>
                    <a:pt x="352149" y="89938"/>
                  </a:lnTo>
                  <a:lnTo>
                    <a:pt x="346646" y="88659"/>
                  </a:lnTo>
                  <a:lnTo>
                    <a:pt x="343902" y="89300"/>
                  </a:lnTo>
                  <a:lnTo>
                    <a:pt x="339101" y="89327"/>
                  </a:lnTo>
                  <a:lnTo>
                    <a:pt x="333650" y="89830"/>
                  </a:lnTo>
                  <a:lnTo>
                    <a:pt x="331812" y="90831"/>
                  </a:lnTo>
                  <a:lnTo>
                    <a:pt x="330368" y="91233"/>
                  </a:lnTo>
                  <a:lnTo>
                    <a:pt x="325311" y="89821"/>
                  </a:lnTo>
                  <a:lnTo>
                    <a:pt x="320537" y="87486"/>
                  </a:lnTo>
                  <a:lnTo>
                    <a:pt x="317048" y="89266"/>
                  </a:lnTo>
                  <a:lnTo>
                    <a:pt x="314789" y="89603"/>
                  </a:lnTo>
                  <a:lnTo>
                    <a:pt x="312760" y="87993"/>
                  </a:lnTo>
                  <a:lnTo>
                    <a:pt x="310987" y="87731"/>
                  </a:lnTo>
                  <a:lnTo>
                    <a:pt x="310029" y="88268"/>
                  </a:lnTo>
                  <a:lnTo>
                    <a:pt x="309190" y="89691"/>
                  </a:lnTo>
                  <a:lnTo>
                    <a:pt x="307854" y="90811"/>
                  </a:lnTo>
                  <a:lnTo>
                    <a:pt x="307506" y="91519"/>
                  </a:lnTo>
                  <a:lnTo>
                    <a:pt x="307273" y="94379"/>
                  </a:lnTo>
                  <a:lnTo>
                    <a:pt x="306925" y="95041"/>
                  </a:lnTo>
                  <a:lnTo>
                    <a:pt x="302289" y="94671"/>
                  </a:lnTo>
                  <a:lnTo>
                    <a:pt x="302567" y="95422"/>
                  </a:lnTo>
                  <a:lnTo>
                    <a:pt x="303576" y="95800"/>
                  </a:lnTo>
                  <a:lnTo>
                    <a:pt x="303984" y="96276"/>
                  </a:lnTo>
                  <a:lnTo>
                    <a:pt x="302303" y="96902"/>
                  </a:lnTo>
                  <a:lnTo>
                    <a:pt x="297699" y="96843"/>
                  </a:lnTo>
                  <a:lnTo>
                    <a:pt x="297229" y="97506"/>
                  </a:lnTo>
                  <a:lnTo>
                    <a:pt x="298525" y="98556"/>
                  </a:lnTo>
                  <a:lnTo>
                    <a:pt x="297515" y="99475"/>
                  </a:lnTo>
                  <a:lnTo>
                    <a:pt x="296579" y="99837"/>
                  </a:lnTo>
                  <a:lnTo>
                    <a:pt x="291082" y="100407"/>
                  </a:lnTo>
                  <a:lnTo>
                    <a:pt x="287900" y="100277"/>
                  </a:lnTo>
                  <a:lnTo>
                    <a:pt x="286991" y="100872"/>
                  </a:lnTo>
                  <a:lnTo>
                    <a:pt x="286737" y="101645"/>
                  </a:lnTo>
                  <a:lnTo>
                    <a:pt x="287339" y="102403"/>
                  </a:lnTo>
                  <a:lnTo>
                    <a:pt x="288742" y="102807"/>
                  </a:lnTo>
                  <a:lnTo>
                    <a:pt x="289203" y="103288"/>
                  </a:lnTo>
                  <a:lnTo>
                    <a:pt x="289106" y="104331"/>
                  </a:lnTo>
                  <a:lnTo>
                    <a:pt x="287938" y="104520"/>
                  </a:lnTo>
                  <a:lnTo>
                    <a:pt x="284621" y="102688"/>
                  </a:lnTo>
                  <a:lnTo>
                    <a:pt x="283612" y="102782"/>
                  </a:lnTo>
                  <a:lnTo>
                    <a:pt x="284370" y="103735"/>
                  </a:lnTo>
                  <a:lnTo>
                    <a:pt x="286265" y="104774"/>
                  </a:lnTo>
                  <a:lnTo>
                    <a:pt x="287360" y="105834"/>
                  </a:lnTo>
                  <a:lnTo>
                    <a:pt x="288318" y="107111"/>
                  </a:lnTo>
                  <a:lnTo>
                    <a:pt x="288132" y="108078"/>
                  </a:lnTo>
                  <a:lnTo>
                    <a:pt x="284014" y="111203"/>
                  </a:lnTo>
                  <a:lnTo>
                    <a:pt x="280390" y="113177"/>
                  </a:lnTo>
                  <a:lnTo>
                    <a:pt x="277686" y="114956"/>
                  </a:lnTo>
                  <a:lnTo>
                    <a:pt x="276091" y="116841"/>
                  </a:lnTo>
                  <a:lnTo>
                    <a:pt x="277937" y="117791"/>
                  </a:lnTo>
                  <a:lnTo>
                    <a:pt x="279990" y="119161"/>
                  </a:lnTo>
                  <a:lnTo>
                    <a:pt x="281434" y="121797"/>
                  </a:lnTo>
                  <a:lnTo>
                    <a:pt x="283156" y="124146"/>
                  </a:lnTo>
                  <a:lnTo>
                    <a:pt x="286632" y="126391"/>
                  </a:lnTo>
                  <a:lnTo>
                    <a:pt x="285933" y="127689"/>
                  </a:lnTo>
                  <a:lnTo>
                    <a:pt x="285123" y="128699"/>
                  </a:lnTo>
                  <a:lnTo>
                    <a:pt x="279340" y="130921"/>
                  </a:lnTo>
                  <a:lnTo>
                    <a:pt x="272782" y="134270"/>
                  </a:lnTo>
                  <a:lnTo>
                    <a:pt x="265715" y="142841"/>
                  </a:lnTo>
                  <a:lnTo>
                    <a:pt x="263364" y="143989"/>
                  </a:lnTo>
                  <a:lnTo>
                    <a:pt x="257176" y="145441"/>
                  </a:lnTo>
                  <a:lnTo>
                    <a:pt x="254901" y="146845"/>
                  </a:lnTo>
                  <a:lnTo>
                    <a:pt x="250295" y="148516"/>
                  </a:lnTo>
                  <a:lnTo>
                    <a:pt x="242253" y="149950"/>
                  </a:lnTo>
                  <a:lnTo>
                    <a:pt x="238604" y="151950"/>
                  </a:lnTo>
                  <a:lnTo>
                    <a:pt x="236958" y="154018"/>
                  </a:lnTo>
                  <a:lnTo>
                    <a:pt x="235126" y="154165"/>
                  </a:lnTo>
                  <a:lnTo>
                    <a:pt x="233310" y="153357"/>
                  </a:lnTo>
                  <a:lnTo>
                    <a:pt x="230886" y="152755"/>
                  </a:lnTo>
                  <a:lnTo>
                    <a:pt x="230570" y="154105"/>
                  </a:lnTo>
                  <a:lnTo>
                    <a:pt x="230673" y="155095"/>
                  </a:lnTo>
                  <a:lnTo>
                    <a:pt x="226795" y="153627"/>
                  </a:lnTo>
                  <a:lnTo>
                    <a:pt x="224965" y="154974"/>
                  </a:lnTo>
                  <a:lnTo>
                    <a:pt x="223535" y="157223"/>
                  </a:lnTo>
                  <a:lnTo>
                    <a:pt x="217954" y="160252"/>
                  </a:lnTo>
                  <a:lnTo>
                    <a:pt x="211939" y="159707"/>
                  </a:lnTo>
                  <a:lnTo>
                    <a:pt x="211264" y="160241"/>
                  </a:lnTo>
                  <a:lnTo>
                    <a:pt x="212865" y="160629"/>
                  </a:lnTo>
                  <a:lnTo>
                    <a:pt x="213108" y="161113"/>
                  </a:lnTo>
                  <a:lnTo>
                    <a:pt x="212015" y="161371"/>
                  </a:lnTo>
                  <a:lnTo>
                    <a:pt x="210360" y="161344"/>
                  </a:lnTo>
                  <a:lnTo>
                    <a:pt x="207807" y="161943"/>
                  </a:lnTo>
                  <a:lnTo>
                    <a:pt x="206129" y="161896"/>
                  </a:lnTo>
                  <a:lnTo>
                    <a:pt x="205333" y="163329"/>
                  </a:lnTo>
                  <a:lnTo>
                    <a:pt x="204035" y="165067"/>
                  </a:lnTo>
                  <a:lnTo>
                    <a:pt x="200637" y="165786"/>
                  </a:lnTo>
                  <a:lnTo>
                    <a:pt x="198883" y="165934"/>
                  </a:lnTo>
                  <a:lnTo>
                    <a:pt x="198017" y="166922"/>
                  </a:lnTo>
                  <a:lnTo>
                    <a:pt x="203244" y="167130"/>
                  </a:lnTo>
                  <a:lnTo>
                    <a:pt x="202826" y="167966"/>
                  </a:lnTo>
                  <a:lnTo>
                    <a:pt x="202707" y="168803"/>
                  </a:lnTo>
                  <a:lnTo>
                    <a:pt x="202167" y="169700"/>
                  </a:lnTo>
                  <a:lnTo>
                    <a:pt x="196225" y="170993"/>
                  </a:lnTo>
                  <a:lnTo>
                    <a:pt x="195310" y="172011"/>
                  </a:lnTo>
                  <a:lnTo>
                    <a:pt x="194069" y="172643"/>
                  </a:lnTo>
                  <a:lnTo>
                    <a:pt x="191427" y="172607"/>
                  </a:lnTo>
                  <a:lnTo>
                    <a:pt x="191524" y="172018"/>
                  </a:lnTo>
                  <a:lnTo>
                    <a:pt x="191956" y="171353"/>
                  </a:lnTo>
                  <a:lnTo>
                    <a:pt x="188018" y="171412"/>
                  </a:lnTo>
                  <a:lnTo>
                    <a:pt x="186791" y="169951"/>
                  </a:lnTo>
                  <a:lnTo>
                    <a:pt x="186043" y="170326"/>
                  </a:lnTo>
                  <a:lnTo>
                    <a:pt x="186486" y="171506"/>
                  </a:lnTo>
                  <a:lnTo>
                    <a:pt x="187516" y="172732"/>
                  </a:lnTo>
                  <a:lnTo>
                    <a:pt x="188663" y="174531"/>
                  </a:lnTo>
                  <a:lnTo>
                    <a:pt x="187732" y="175668"/>
                  </a:lnTo>
                  <a:lnTo>
                    <a:pt x="186691" y="176232"/>
                  </a:lnTo>
                  <a:lnTo>
                    <a:pt x="187449" y="176753"/>
                  </a:lnTo>
                  <a:lnTo>
                    <a:pt x="189551" y="177150"/>
                  </a:lnTo>
                  <a:lnTo>
                    <a:pt x="190401" y="177861"/>
                  </a:lnTo>
                  <a:lnTo>
                    <a:pt x="187908" y="178471"/>
                  </a:lnTo>
                  <a:lnTo>
                    <a:pt x="184796" y="180563"/>
                  </a:lnTo>
                  <a:lnTo>
                    <a:pt x="181571" y="180615"/>
                  </a:lnTo>
                  <a:lnTo>
                    <a:pt x="179599" y="181996"/>
                  </a:lnTo>
                  <a:lnTo>
                    <a:pt x="177505" y="181992"/>
                  </a:lnTo>
                  <a:lnTo>
                    <a:pt x="175802" y="181122"/>
                  </a:lnTo>
                  <a:lnTo>
                    <a:pt x="173073" y="180407"/>
                  </a:lnTo>
                  <a:lnTo>
                    <a:pt x="172194" y="181667"/>
                  </a:lnTo>
                  <a:lnTo>
                    <a:pt x="172053" y="182670"/>
                  </a:lnTo>
                  <a:lnTo>
                    <a:pt x="173591" y="185206"/>
                  </a:lnTo>
                  <a:lnTo>
                    <a:pt x="176528" y="187170"/>
                  </a:lnTo>
                  <a:lnTo>
                    <a:pt x="179248" y="188017"/>
                  </a:lnTo>
                  <a:lnTo>
                    <a:pt x="177291" y="188589"/>
                  </a:lnTo>
                  <a:lnTo>
                    <a:pt x="175834" y="189860"/>
                  </a:lnTo>
                  <a:lnTo>
                    <a:pt x="174077" y="193830"/>
                  </a:lnTo>
                  <a:lnTo>
                    <a:pt x="173122" y="195392"/>
                  </a:lnTo>
                  <a:lnTo>
                    <a:pt x="172086" y="198150"/>
                  </a:lnTo>
                  <a:lnTo>
                    <a:pt x="172741" y="200478"/>
                  </a:lnTo>
                  <a:lnTo>
                    <a:pt x="173268" y="201622"/>
                  </a:lnTo>
                  <a:lnTo>
                    <a:pt x="174598" y="203175"/>
                  </a:lnTo>
                  <a:lnTo>
                    <a:pt x="170982" y="202976"/>
                  </a:lnTo>
                  <a:lnTo>
                    <a:pt x="167163" y="202067"/>
                  </a:lnTo>
                  <a:lnTo>
                    <a:pt x="167695" y="203952"/>
                  </a:lnTo>
                  <a:lnTo>
                    <a:pt x="165350" y="206180"/>
                  </a:lnTo>
                  <a:lnTo>
                    <a:pt x="165787" y="208145"/>
                  </a:lnTo>
                  <a:lnTo>
                    <a:pt x="166276" y="209425"/>
                  </a:lnTo>
                  <a:lnTo>
                    <a:pt x="165550" y="211542"/>
                  </a:lnTo>
                  <a:lnTo>
                    <a:pt x="166653" y="212208"/>
                  </a:lnTo>
                  <a:lnTo>
                    <a:pt x="167252" y="213469"/>
                  </a:lnTo>
                  <a:lnTo>
                    <a:pt x="166265" y="214400"/>
                  </a:lnTo>
                  <a:lnTo>
                    <a:pt x="166705" y="215202"/>
                  </a:lnTo>
                  <a:lnTo>
                    <a:pt x="166869" y="218041"/>
                  </a:lnTo>
                  <a:lnTo>
                    <a:pt x="167619" y="222481"/>
                  </a:lnTo>
                  <a:lnTo>
                    <a:pt x="167344" y="223420"/>
                  </a:lnTo>
                  <a:lnTo>
                    <a:pt x="169444" y="227281"/>
                  </a:lnTo>
                  <a:lnTo>
                    <a:pt x="168955" y="228634"/>
                  </a:lnTo>
                  <a:lnTo>
                    <a:pt x="168672" y="230359"/>
                  </a:lnTo>
                  <a:lnTo>
                    <a:pt x="171681" y="232015"/>
                  </a:lnTo>
                  <a:lnTo>
                    <a:pt x="174366" y="231989"/>
                  </a:lnTo>
                  <a:lnTo>
                    <a:pt x="177086" y="231963"/>
                  </a:lnTo>
                  <a:lnTo>
                    <a:pt x="178125" y="232379"/>
                  </a:lnTo>
                  <a:lnTo>
                    <a:pt x="179167" y="233551"/>
                  </a:lnTo>
                  <a:lnTo>
                    <a:pt x="180006" y="234935"/>
                  </a:lnTo>
                  <a:lnTo>
                    <a:pt x="182246" y="234821"/>
                  </a:lnTo>
                  <a:lnTo>
                    <a:pt x="185822" y="233694"/>
                  </a:lnTo>
                  <a:lnTo>
                    <a:pt x="188148" y="233426"/>
                  </a:lnTo>
                  <a:lnTo>
                    <a:pt x="189683" y="235591"/>
                  </a:lnTo>
                  <a:lnTo>
                    <a:pt x="193861" y="238452"/>
                  </a:lnTo>
                  <a:lnTo>
                    <a:pt x="196292" y="239734"/>
                  </a:lnTo>
                  <a:lnTo>
                    <a:pt x="200424" y="240408"/>
                  </a:lnTo>
                  <a:lnTo>
                    <a:pt x="204777" y="242717"/>
                  </a:lnTo>
                  <a:lnTo>
                    <a:pt x="204167" y="245499"/>
                  </a:lnTo>
                  <a:lnTo>
                    <a:pt x="205983" y="246429"/>
                  </a:lnTo>
                  <a:lnTo>
                    <a:pt x="211119" y="247527"/>
                  </a:lnTo>
                  <a:lnTo>
                    <a:pt x="212935" y="249009"/>
                  </a:lnTo>
                  <a:lnTo>
                    <a:pt x="213806" y="250272"/>
                  </a:lnTo>
                  <a:lnTo>
                    <a:pt x="215158" y="251319"/>
                  </a:lnTo>
                  <a:lnTo>
                    <a:pt x="216740" y="254483"/>
                  </a:lnTo>
                  <a:lnTo>
                    <a:pt x="216189" y="256433"/>
                  </a:lnTo>
                  <a:lnTo>
                    <a:pt x="214120" y="257103"/>
                  </a:lnTo>
                  <a:lnTo>
                    <a:pt x="209232" y="259192"/>
                  </a:lnTo>
                  <a:lnTo>
                    <a:pt x="207055" y="260752"/>
                  </a:lnTo>
                  <a:lnTo>
                    <a:pt x="205346" y="261723"/>
                  </a:lnTo>
                  <a:lnTo>
                    <a:pt x="200491" y="263807"/>
                  </a:lnTo>
                  <a:lnTo>
                    <a:pt x="198713" y="264180"/>
                  </a:lnTo>
                  <a:lnTo>
                    <a:pt x="197010" y="265264"/>
                  </a:lnTo>
                  <a:lnTo>
                    <a:pt x="195364" y="265737"/>
                  </a:lnTo>
                  <a:lnTo>
                    <a:pt x="193891" y="265465"/>
                  </a:lnTo>
                  <a:lnTo>
                    <a:pt x="188383" y="267427"/>
                  </a:lnTo>
                  <a:lnTo>
                    <a:pt x="188812" y="268265"/>
                  </a:lnTo>
                  <a:lnTo>
                    <a:pt x="193035" y="268620"/>
                  </a:lnTo>
                  <a:lnTo>
                    <a:pt x="195189" y="268199"/>
                  </a:lnTo>
                  <a:lnTo>
                    <a:pt x="196846" y="267212"/>
                  </a:lnTo>
                  <a:lnTo>
                    <a:pt x="198656" y="266986"/>
                  </a:lnTo>
                  <a:lnTo>
                    <a:pt x="200308" y="267172"/>
                  </a:lnTo>
                  <a:lnTo>
                    <a:pt x="202059" y="266395"/>
                  </a:lnTo>
                  <a:lnTo>
                    <a:pt x="203433" y="266084"/>
                  </a:lnTo>
                  <a:lnTo>
                    <a:pt x="204852" y="266457"/>
                  </a:lnTo>
                  <a:lnTo>
                    <a:pt x="206437" y="268320"/>
                  </a:lnTo>
                  <a:lnTo>
                    <a:pt x="203150" y="269290"/>
                  </a:lnTo>
                  <a:lnTo>
                    <a:pt x="200818" y="269335"/>
                  </a:lnTo>
                  <a:lnTo>
                    <a:pt x="199679" y="272391"/>
                  </a:lnTo>
                  <a:lnTo>
                    <a:pt x="198268" y="273704"/>
                  </a:lnTo>
                  <a:lnTo>
                    <a:pt x="197256" y="274335"/>
                  </a:lnTo>
                  <a:lnTo>
                    <a:pt x="192083" y="275636"/>
                  </a:lnTo>
                  <a:lnTo>
                    <a:pt x="188669" y="277285"/>
                  </a:lnTo>
                  <a:lnTo>
                    <a:pt x="184645" y="278613"/>
                  </a:lnTo>
                  <a:lnTo>
                    <a:pt x="182888" y="278324"/>
                  </a:lnTo>
                  <a:lnTo>
                    <a:pt x="180241" y="279673"/>
                  </a:lnTo>
                  <a:lnTo>
                    <a:pt x="174358" y="281271"/>
                  </a:lnTo>
                  <a:lnTo>
                    <a:pt x="171344" y="283423"/>
                  </a:lnTo>
                  <a:lnTo>
                    <a:pt x="164578" y="285349"/>
                  </a:lnTo>
                  <a:lnTo>
                    <a:pt x="161132" y="286915"/>
                  </a:lnTo>
                  <a:lnTo>
                    <a:pt x="151770" y="286997"/>
                  </a:lnTo>
                  <a:lnTo>
                    <a:pt x="142830" y="286653"/>
                  </a:lnTo>
                  <a:lnTo>
                    <a:pt x="140023" y="287398"/>
                  </a:lnTo>
                  <a:lnTo>
                    <a:pt x="142892" y="287629"/>
                  </a:lnTo>
                  <a:lnTo>
                    <a:pt x="144902" y="288360"/>
                  </a:lnTo>
                  <a:lnTo>
                    <a:pt x="147312" y="288055"/>
                  </a:lnTo>
                  <a:lnTo>
                    <a:pt x="152977" y="288421"/>
                  </a:lnTo>
                  <a:lnTo>
                    <a:pt x="155891" y="288819"/>
                  </a:lnTo>
                  <a:lnTo>
                    <a:pt x="159632" y="291380"/>
                  </a:lnTo>
                  <a:lnTo>
                    <a:pt x="156882" y="292291"/>
                  </a:lnTo>
                  <a:lnTo>
                    <a:pt x="152119" y="292990"/>
                  </a:lnTo>
                  <a:lnTo>
                    <a:pt x="153905" y="296622"/>
                  </a:lnTo>
                  <a:lnTo>
                    <a:pt x="155378" y="299071"/>
                  </a:lnTo>
                  <a:lnTo>
                    <a:pt x="153449" y="300549"/>
                  </a:lnTo>
                  <a:lnTo>
                    <a:pt x="153306" y="307271"/>
                  </a:lnTo>
                  <a:lnTo>
                    <a:pt x="150599" y="307399"/>
                  </a:lnTo>
                  <a:lnTo>
                    <a:pt x="149450" y="310180"/>
                  </a:lnTo>
                  <a:lnTo>
                    <a:pt x="150302" y="311598"/>
                  </a:lnTo>
                  <a:lnTo>
                    <a:pt x="150235" y="314892"/>
                  </a:lnTo>
                  <a:lnTo>
                    <a:pt x="150799" y="316921"/>
                  </a:lnTo>
                  <a:lnTo>
                    <a:pt x="152127" y="318790"/>
                  </a:lnTo>
                  <a:lnTo>
                    <a:pt x="151536" y="320738"/>
                  </a:lnTo>
                  <a:lnTo>
                    <a:pt x="147256" y="325299"/>
                  </a:lnTo>
                  <a:lnTo>
                    <a:pt x="147353" y="327439"/>
                  </a:lnTo>
                  <a:lnTo>
                    <a:pt x="148122" y="328710"/>
                  </a:lnTo>
                  <a:lnTo>
                    <a:pt x="148691" y="330742"/>
                  </a:lnTo>
                  <a:lnTo>
                    <a:pt x="146746" y="334648"/>
                  </a:lnTo>
                  <a:lnTo>
                    <a:pt x="145372" y="337912"/>
                  </a:lnTo>
                  <a:lnTo>
                    <a:pt x="143739" y="340660"/>
                  </a:lnTo>
                  <a:lnTo>
                    <a:pt x="140085" y="343956"/>
                  </a:lnTo>
                  <a:lnTo>
                    <a:pt x="138266" y="346420"/>
                  </a:lnTo>
                  <a:lnTo>
                    <a:pt x="134011" y="354108"/>
                  </a:lnTo>
                  <a:lnTo>
                    <a:pt x="131900" y="355634"/>
                  </a:lnTo>
                  <a:lnTo>
                    <a:pt x="129312" y="356807"/>
                  </a:lnTo>
                  <a:lnTo>
                    <a:pt x="126428" y="355722"/>
                  </a:lnTo>
                  <a:lnTo>
                    <a:pt x="123783" y="355131"/>
                  </a:lnTo>
                  <a:lnTo>
                    <a:pt x="120553" y="355202"/>
                  </a:lnTo>
                  <a:lnTo>
                    <a:pt x="115493" y="356092"/>
                  </a:lnTo>
                  <a:lnTo>
                    <a:pt x="107883" y="355501"/>
                  </a:lnTo>
                  <a:lnTo>
                    <a:pt x="100445" y="355785"/>
                  </a:lnTo>
                  <a:lnTo>
                    <a:pt x="98564" y="356553"/>
                  </a:lnTo>
                  <a:lnTo>
                    <a:pt x="99692" y="359344"/>
                  </a:lnTo>
                  <a:lnTo>
                    <a:pt x="96950" y="359709"/>
                  </a:lnTo>
                  <a:lnTo>
                    <a:pt x="94271" y="358916"/>
                  </a:lnTo>
                  <a:lnTo>
                    <a:pt x="91912" y="359863"/>
                  </a:lnTo>
                  <a:lnTo>
                    <a:pt x="89942" y="360902"/>
                  </a:lnTo>
                  <a:lnTo>
                    <a:pt x="86072" y="363367"/>
                  </a:lnTo>
                  <a:lnTo>
                    <a:pt x="84777" y="364885"/>
                  </a:lnTo>
                  <a:lnTo>
                    <a:pt x="84442" y="367744"/>
                  </a:lnTo>
                  <a:lnTo>
                    <a:pt x="86474" y="370308"/>
                  </a:lnTo>
                  <a:lnTo>
                    <a:pt x="88277" y="373310"/>
                  </a:lnTo>
                  <a:lnTo>
                    <a:pt x="83635" y="376933"/>
                  </a:lnTo>
                  <a:lnTo>
                    <a:pt x="81045" y="377056"/>
                  </a:lnTo>
                  <a:lnTo>
                    <a:pt x="73483" y="376051"/>
                  </a:lnTo>
                  <a:lnTo>
                    <a:pt x="60082" y="378322"/>
                  </a:lnTo>
                  <a:lnTo>
                    <a:pt x="48046" y="376526"/>
                  </a:lnTo>
                  <a:lnTo>
                    <a:pt x="49560" y="374585"/>
                  </a:lnTo>
                  <a:lnTo>
                    <a:pt x="49509" y="373159"/>
                  </a:lnTo>
                  <a:lnTo>
                    <a:pt x="50189" y="370965"/>
                  </a:lnTo>
                  <a:lnTo>
                    <a:pt x="50593" y="368721"/>
                  </a:lnTo>
                  <a:lnTo>
                    <a:pt x="50480" y="367220"/>
                  </a:lnTo>
                  <a:lnTo>
                    <a:pt x="49598" y="365619"/>
                  </a:lnTo>
                  <a:lnTo>
                    <a:pt x="46629" y="363525"/>
                  </a:lnTo>
                  <a:lnTo>
                    <a:pt x="39942" y="356457"/>
                  </a:lnTo>
                  <a:lnTo>
                    <a:pt x="37964" y="353474"/>
                  </a:lnTo>
                  <a:lnTo>
                    <a:pt x="36588" y="352231"/>
                  </a:lnTo>
                  <a:lnTo>
                    <a:pt x="37578" y="352164"/>
                  </a:lnTo>
                  <a:lnTo>
                    <a:pt x="43086" y="353765"/>
                  </a:lnTo>
                  <a:lnTo>
                    <a:pt x="44370" y="353568"/>
                  </a:lnTo>
                  <a:lnTo>
                    <a:pt x="45720" y="352967"/>
                  </a:lnTo>
                  <a:lnTo>
                    <a:pt x="44076" y="350674"/>
                  </a:lnTo>
                  <a:lnTo>
                    <a:pt x="42665" y="349637"/>
                  </a:lnTo>
                  <a:lnTo>
                    <a:pt x="41707" y="348085"/>
                  </a:lnTo>
                  <a:lnTo>
                    <a:pt x="44932" y="347665"/>
                  </a:lnTo>
                  <a:lnTo>
                    <a:pt x="47261" y="347758"/>
                  </a:lnTo>
                  <a:lnTo>
                    <a:pt x="48977" y="346012"/>
                  </a:lnTo>
                  <a:lnTo>
                    <a:pt x="47987" y="343189"/>
                  </a:lnTo>
                  <a:lnTo>
                    <a:pt x="45485" y="342321"/>
                  </a:lnTo>
                  <a:lnTo>
                    <a:pt x="43396" y="341943"/>
                  </a:lnTo>
                  <a:lnTo>
                    <a:pt x="39391" y="337509"/>
                  </a:lnTo>
                  <a:lnTo>
                    <a:pt x="35214" y="335212"/>
                  </a:lnTo>
                  <a:lnTo>
                    <a:pt x="27763" y="326354"/>
                  </a:lnTo>
                  <a:lnTo>
                    <a:pt x="25037" y="320274"/>
                  </a:lnTo>
                  <a:lnTo>
                    <a:pt x="22503" y="320852"/>
                  </a:lnTo>
                  <a:lnTo>
                    <a:pt x="21273" y="318203"/>
                  </a:lnTo>
                  <a:lnTo>
                    <a:pt x="20390" y="315695"/>
                  </a:lnTo>
                  <a:lnTo>
                    <a:pt x="20215" y="313850"/>
                  </a:lnTo>
                  <a:lnTo>
                    <a:pt x="16243" y="312794"/>
                  </a:lnTo>
                  <a:lnTo>
                    <a:pt x="16081" y="311501"/>
                  </a:lnTo>
                  <a:lnTo>
                    <a:pt x="15366" y="305733"/>
                  </a:lnTo>
                  <a:lnTo>
                    <a:pt x="11104" y="304958"/>
                  </a:lnTo>
                  <a:lnTo>
                    <a:pt x="8349" y="301721"/>
                  </a:lnTo>
                  <a:lnTo>
                    <a:pt x="7858" y="295596"/>
                  </a:lnTo>
                  <a:lnTo>
                    <a:pt x="5051" y="294482"/>
                  </a:lnTo>
                  <a:lnTo>
                    <a:pt x="2793" y="294791"/>
                  </a:lnTo>
                  <a:lnTo>
                    <a:pt x="2898" y="293273"/>
                  </a:lnTo>
                  <a:lnTo>
                    <a:pt x="3438" y="291848"/>
                  </a:lnTo>
                  <a:lnTo>
                    <a:pt x="2118" y="286203"/>
                  </a:lnTo>
                  <a:lnTo>
                    <a:pt x="1678" y="281049"/>
                  </a:lnTo>
                  <a:lnTo>
                    <a:pt x="607" y="279494"/>
                  </a:lnTo>
                  <a:lnTo>
                    <a:pt x="0" y="277672"/>
                  </a:lnTo>
                  <a:lnTo>
                    <a:pt x="545" y="276099"/>
                  </a:lnTo>
                  <a:lnTo>
                    <a:pt x="1343" y="275195"/>
                  </a:lnTo>
                  <a:lnTo>
                    <a:pt x="4093" y="274957"/>
                  </a:lnTo>
                  <a:lnTo>
                    <a:pt x="6662" y="276349"/>
                  </a:lnTo>
                  <a:lnTo>
                    <a:pt x="8940" y="279858"/>
                  </a:lnTo>
                  <a:lnTo>
                    <a:pt x="10953" y="280314"/>
                  </a:lnTo>
                  <a:lnTo>
                    <a:pt x="13695" y="279401"/>
                  </a:lnTo>
                  <a:lnTo>
                    <a:pt x="15614" y="276842"/>
                  </a:lnTo>
                  <a:lnTo>
                    <a:pt x="16709" y="273004"/>
                  </a:lnTo>
                  <a:lnTo>
                    <a:pt x="17989" y="269347"/>
                  </a:lnTo>
                  <a:lnTo>
                    <a:pt x="16475" y="265435"/>
                  </a:lnTo>
                  <a:lnTo>
                    <a:pt x="14858" y="262000"/>
                  </a:lnTo>
                  <a:lnTo>
                    <a:pt x="14745" y="260991"/>
                  </a:lnTo>
                  <a:lnTo>
                    <a:pt x="18987" y="258092"/>
                  </a:lnTo>
                  <a:lnTo>
                    <a:pt x="20285" y="255735"/>
                  </a:lnTo>
                  <a:lnTo>
                    <a:pt x="21691" y="253491"/>
                  </a:lnTo>
                  <a:lnTo>
                    <a:pt x="23243" y="252727"/>
                  </a:lnTo>
                  <a:lnTo>
                    <a:pt x="25553" y="252553"/>
                  </a:lnTo>
                  <a:lnTo>
                    <a:pt x="28243" y="252131"/>
                  </a:lnTo>
                  <a:lnTo>
                    <a:pt x="31636" y="250629"/>
                  </a:lnTo>
                  <a:lnTo>
                    <a:pt x="34677" y="248617"/>
                  </a:lnTo>
                  <a:lnTo>
                    <a:pt x="37000" y="246773"/>
                  </a:lnTo>
                  <a:lnTo>
                    <a:pt x="37788" y="243123"/>
                  </a:lnTo>
                  <a:lnTo>
                    <a:pt x="37821" y="241289"/>
                  </a:lnTo>
                  <a:lnTo>
                    <a:pt x="38844" y="239928"/>
                  </a:lnTo>
                  <a:lnTo>
                    <a:pt x="39834" y="237268"/>
                  </a:lnTo>
                  <a:lnTo>
                    <a:pt x="38871" y="234645"/>
                  </a:lnTo>
                  <a:lnTo>
                    <a:pt x="35872" y="230666"/>
                  </a:lnTo>
                  <a:lnTo>
                    <a:pt x="32262" y="225071"/>
                  </a:lnTo>
                  <a:lnTo>
                    <a:pt x="31695" y="222016"/>
                  </a:lnTo>
                  <a:lnTo>
                    <a:pt x="33341" y="221449"/>
                  </a:lnTo>
                  <a:lnTo>
                    <a:pt x="36488" y="220943"/>
                  </a:lnTo>
                  <a:lnTo>
                    <a:pt x="42441" y="220796"/>
                  </a:lnTo>
                  <a:lnTo>
                    <a:pt x="43078" y="220436"/>
                  </a:lnTo>
                  <a:lnTo>
                    <a:pt x="43680" y="219098"/>
                  </a:lnTo>
                  <a:lnTo>
                    <a:pt x="45021" y="217282"/>
                  </a:lnTo>
                  <a:lnTo>
                    <a:pt x="46454" y="215960"/>
                  </a:lnTo>
                  <a:lnTo>
                    <a:pt x="47433" y="214068"/>
                  </a:lnTo>
                  <a:lnTo>
                    <a:pt x="47906" y="212354"/>
                  </a:lnTo>
                  <a:lnTo>
                    <a:pt x="44500" y="209773"/>
                  </a:lnTo>
                  <a:lnTo>
                    <a:pt x="40039" y="207131"/>
                  </a:lnTo>
                  <a:lnTo>
                    <a:pt x="37019" y="206256"/>
                  </a:lnTo>
                  <a:lnTo>
                    <a:pt x="31638" y="204032"/>
                  </a:lnTo>
                  <a:lnTo>
                    <a:pt x="27860" y="202173"/>
                  </a:lnTo>
                  <a:lnTo>
                    <a:pt x="30024" y="195095"/>
                  </a:lnTo>
                  <a:lnTo>
                    <a:pt x="31636" y="189829"/>
                  </a:lnTo>
                  <a:lnTo>
                    <a:pt x="31895" y="188549"/>
                  </a:lnTo>
                  <a:lnTo>
                    <a:pt x="31954" y="186564"/>
                  </a:lnTo>
                  <a:lnTo>
                    <a:pt x="26732" y="178100"/>
                  </a:lnTo>
                  <a:lnTo>
                    <a:pt x="26935" y="176217"/>
                  </a:lnTo>
                  <a:lnTo>
                    <a:pt x="27431" y="174522"/>
                  </a:lnTo>
                  <a:lnTo>
                    <a:pt x="26872" y="171632"/>
                  </a:lnTo>
                  <a:lnTo>
                    <a:pt x="26568" y="169047"/>
                  </a:lnTo>
                  <a:lnTo>
                    <a:pt x="27463" y="168263"/>
                  </a:lnTo>
                  <a:lnTo>
                    <a:pt x="29595" y="166804"/>
                  </a:lnTo>
                  <a:lnTo>
                    <a:pt x="27563" y="164542"/>
                  </a:lnTo>
                  <a:lnTo>
                    <a:pt x="27399" y="164358"/>
                  </a:lnTo>
                  <a:lnTo>
                    <a:pt x="23564" y="158761"/>
                  </a:lnTo>
                  <a:lnTo>
                    <a:pt x="29428" y="153220"/>
                  </a:lnTo>
                  <a:lnTo>
                    <a:pt x="28408" y="150354"/>
                  </a:lnTo>
                  <a:lnTo>
                    <a:pt x="31911" y="148274"/>
                  </a:lnTo>
                  <a:lnTo>
                    <a:pt x="38288" y="143511"/>
                  </a:lnTo>
                  <a:lnTo>
                    <a:pt x="41874" y="140833"/>
                  </a:lnTo>
                  <a:lnTo>
                    <a:pt x="42635" y="140365"/>
                  </a:lnTo>
                  <a:lnTo>
                    <a:pt x="45474" y="139188"/>
                  </a:lnTo>
                  <a:lnTo>
                    <a:pt x="50858" y="137793"/>
                  </a:lnTo>
                  <a:lnTo>
                    <a:pt x="56825" y="137113"/>
                  </a:lnTo>
                  <a:lnTo>
                    <a:pt x="59480" y="137121"/>
                  </a:lnTo>
                  <a:lnTo>
                    <a:pt x="69735" y="138065"/>
                  </a:lnTo>
                  <a:lnTo>
                    <a:pt x="77744" y="138801"/>
                  </a:lnTo>
                  <a:lnTo>
                    <a:pt x="78910" y="138063"/>
                  </a:lnTo>
                  <a:lnTo>
                    <a:pt x="80583" y="136549"/>
                  </a:lnTo>
                  <a:lnTo>
                    <a:pt x="82737" y="134393"/>
                  </a:lnTo>
                  <a:lnTo>
                    <a:pt x="82926" y="131995"/>
                  </a:lnTo>
                  <a:lnTo>
                    <a:pt x="82148" y="128473"/>
                  </a:lnTo>
                  <a:lnTo>
                    <a:pt x="80980" y="126366"/>
                  </a:lnTo>
                  <a:lnTo>
                    <a:pt x="75340" y="124996"/>
                  </a:lnTo>
                  <a:lnTo>
                    <a:pt x="69171" y="123118"/>
                  </a:lnTo>
                  <a:lnTo>
                    <a:pt x="76757" y="117170"/>
                  </a:lnTo>
                  <a:lnTo>
                    <a:pt x="82016" y="113042"/>
                  </a:lnTo>
                  <a:lnTo>
                    <a:pt x="88574" y="106833"/>
                  </a:lnTo>
                  <a:lnTo>
                    <a:pt x="90614" y="104249"/>
                  </a:lnTo>
                  <a:lnTo>
                    <a:pt x="92090" y="103223"/>
                  </a:lnTo>
                  <a:lnTo>
                    <a:pt x="94020" y="93692"/>
                  </a:lnTo>
                  <a:lnTo>
                    <a:pt x="95299" y="91026"/>
                  </a:lnTo>
                  <a:lnTo>
                    <a:pt x="96370" y="89633"/>
                  </a:lnTo>
                  <a:lnTo>
                    <a:pt x="96386" y="88203"/>
                  </a:lnTo>
                  <a:lnTo>
                    <a:pt x="95690" y="85792"/>
                  </a:lnTo>
                  <a:lnTo>
                    <a:pt x="93847" y="80346"/>
                  </a:lnTo>
                  <a:lnTo>
                    <a:pt x="104202" y="79673"/>
                  </a:lnTo>
                  <a:lnTo>
                    <a:pt x="107575" y="79291"/>
                  </a:lnTo>
                  <a:lnTo>
                    <a:pt x="110705" y="78640"/>
                  </a:lnTo>
                  <a:lnTo>
                    <a:pt x="116829" y="76955"/>
                  </a:lnTo>
                  <a:lnTo>
                    <a:pt x="119838" y="75465"/>
                  </a:lnTo>
                  <a:lnTo>
                    <a:pt x="118156" y="70384"/>
                  </a:lnTo>
                  <a:lnTo>
                    <a:pt x="121862" y="68663"/>
                  </a:lnTo>
                  <a:lnTo>
                    <a:pt x="130902" y="62674"/>
                  </a:lnTo>
                  <a:lnTo>
                    <a:pt x="140671" y="56938"/>
                  </a:lnTo>
                  <a:lnTo>
                    <a:pt x="145253" y="54767"/>
                  </a:lnTo>
                  <a:lnTo>
                    <a:pt x="145728" y="53706"/>
                  </a:lnTo>
                  <a:lnTo>
                    <a:pt x="146103" y="52001"/>
                  </a:lnTo>
                  <a:lnTo>
                    <a:pt x="144068" y="49322"/>
                  </a:lnTo>
                  <a:lnTo>
                    <a:pt x="141883" y="47663"/>
                  </a:lnTo>
                  <a:lnTo>
                    <a:pt x="137624" y="44519"/>
                  </a:lnTo>
                  <a:lnTo>
                    <a:pt x="139451" y="42326"/>
                  </a:lnTo>
                  <a:lnTo>
                    <a:pt x="142590" y="41900"/>
                  </a:lnTo>
                  <a:lnTo>
                    <a:pt x="146735" y="41039"/>
                  </a:lnTo>
                  <a:lnTo>
                    <a:pt x="149968" y="39165"/>
                  </a:lnTo>
                  <a:lnTo>
                    <a:pt x="150283" y="38923"/>
                  </a:lnTo>
                  <a:lnTo>
                    <a:pt x="155756" y="31553"/>
                  </a:lnTo>
                  <a:lnTo>
                    <a:pt x="166448" y="27820"/>
                  </a:lnTo>
                  <a:lnTo>
                    <a:pt x="170707" y="25783"/>
                  </a:lnTo>
                  <a:lnTo>
                    <a:pt x="177343" y="27314"/>
                  </a:lnTo>
                  <a:lnTo>
                    <a:pt x="187068" y="29622"/>
                  </a:lnTo>
                  <a:lnTo>
                    <a:pt x="191394" y="26225"/>
                  </a:lnTo>
                  <a:lnTo>
                    <a:pt x="192825" y="24965"/>
                  </a:lnTo>
                  <a:lnTo>
                    <a:pt x="194252" y="23108"/>
                  </a:lnTo>
                  <a:lnTo>
                    <a:pt x="193680" y="19897"/>
                  </a:lnTo>
                  <a:lnTo>
                    <a:pt x="193435" y="15726"/>
                  </a:lnTo>
                  <a:lnTo>
                    <a:pt x="193864" y="14050"/>
                  </a:lnTo>
                  <a:lnTo>
                    <a:pt x="197744" y="13304"/>
                  </a:lnTo>
                  <a:lnTo>
                    <a:pt x="199833" y="13111"/>
                  </a:lnTo>
                  <a:lnTo>
                    <a:pt x="210644" y="14834"/>
                  </a:lnTo>
                  <a:lnTo>
                    <a:pt x="213364" y="14804"/>
                  </a:lnTo>
                  <a:lnTo>
                    <a:pt x="218459" y="15036"/>
                  </a:lnTo>
                  <a:lnTo>
                    <a:pt x="224161" y="15793"/>
                  </a:lnTo>
                  <a:lnTo>
                    <a:pt x="236105" y="17808"/>
                  </a:lnTo>
                  <a:lnTo>
                    <a:pt x="241046" y="18642"/>
                  </a:lnTo>
                  <a:lnTo>
                    <a:pt x="243804" y="18803"/>
                  </a:lnTo>
                  <a:lnTo>
                    <a:pt x="246185" y="17864"/>
                  </a:lnTo>
                  <a:lnTo>
                    <a:pt x="251272" y="15456"/>
                  </a:lnTo>
                  <a:lnTo>
                    <a:pt x="243777" y="13674"/>
                  </a:lnTo>
                  <a:lnTo>
                    <a:pt x="248713" y="11869"/>
                  </a:lnTo>
                  <a:lnTo>
                    <a:pt x="251272" y="10050"/>
                  </a:lnTo>
                  <a:lnTo>
                    <a:pt x="253466" y="7815"/>
                  </a:lnTo>
                  <a:lnTo>
                    <a:pt x="254256" y="5198"/>
                  </a:lnTo>
                  <a:lnTo>
                    <a:pt x="253954" y="3791"/>
                  </a:lnTo>
                  <a:lnTo>
                    <a:pt x="252440" y="2833"/>
                  </a:lnTo>
                  <a:lnTo>
                    <a:pt x="247863" y="441"/>
                  </a:lnTo>
                  <a:lnTo>
                    <a:pt x="258234" y="98"/>
                  </a:lnTo>
                  <a:lnTo>
                    <a:pt x="261831" y="0"/>
                  </a:lnTo>
                  <a:lnTo>
                    <a:pt x="269374" y="1575"/>
                  </a:lnTo>
                  <a:lnTo>
                    <a:pt x="269703" y="1917"/>
                  </a:lnTo>
                  <a:lnTo>
                    <a:pt x="269757" y="2739"/>
                  </a:lnTo>
                  <a:lnTo>
                    <a:pt x="270022" y="3590"/>
                  </a:lnTo>
                  <a:lnTo>
                    <a:pt x="277340" y="5749"/>
                  </a:lnTo>
                  <a:lnTo>
                    <a:pt x="279451" y="6892"/>
                  </a:lnTo>
                  <a:lnTo>
                    <a:pt x="283944" y="8628"/>
                  </a:lnTo>
                  <a:lnTo>
                    <a:pt x="285134" y="9566"/>
                  </a:lnTo>
                  <a:lnTo>
                    <a:pt x="289295" y="10663"/>
                  </a:lnTo>
                  <a:lnTo>
                    <a:pt x="292280" y="11836"/>
                  </a:lnTo>
                  <a:lnTo>
                    <a:pt x="295767" y="12787"/>
                  </a:lnTo>
                  <a:lnTo>
                    <a:pt x="299836" y="14266"/>
                  </a:lnTo>
                  <a:lnTo>
                    <a:pt x="305298" y="15444"/>
                  </a:lnTo>
                  <a:lnTo>
                    <a:pt x="309913" y="15828"/>
                  </a:lnTo>
                  <a:lnTo>
                    <a:pt x="321528" y="17847"/>
                  </a:lnTo>
                  <a:lnTo>
                    <a:pt x="323508" y="18501"/>
                  </a:lnTo>
                  <a:lnTo>
                    <a:pt x="326860" y="19907"/>
                  </a:lnTo>
                  <a:lnTo>
                    <a:pt x="330244" y="21535"/>
                  </a:lnTo>
                  <a:lnTo>
                    <a:pt x="332584" y="24877"/>
                  </a:lnTo>
                  <a:lnTo>
                    <a:pt x="336343" y="25051"/>
                  </a:lnTo>
                  <a:lnTo>
                    <a:pt x="337363" y="26202"/>
                  </a:lnTo>
                  <a:lnTo>
                    <a:pt x="340645" y="28173"/>
                  </a:lnTo>
                  <a:lnTo>
                    <a:pt x="345195" y="29913"/>
                  </a:lnTo>
                  <a:lnTo>
                    <a:pt x="345030" y="30498"/>
                  </a:lnTo>
                  <a:lnTo>
                    <a:pt x="341408" y="32101"/>
                  </a:lnTo>
                  <a:lnTo>
                    <a:pt x="341020" y="34274"/>
                  </a:lnTo>
                  <a:lnTo>
                    <a:pt x="341363" y="37048"/>
                  </a:lnTo>
                  <a:lnTo>
                    <a:pt x="342499" y="39311"/>
                  </a:lnTo>
                  <a:lnTo>
                    <a:pt x="342380" y="39971"/>
                  </a:lnTo>
                  <a:lnTo>
                    <a:pt x="341481" y="40752"/>
                  </a:lnTo>
                  <a:lnTo>
                    <a:pt x="340402" y="41975"/>
                  </a:lnTo>
                  <a:lnTo>
                    <a:pt x="340016" y="43044"/>
                  </a:lnTo>
                  <a:lnTo>
                    <a:pt x="340110" y="43567"/>
                  </a:lnTo>
                  <a:lnTo>
                    <a:pt x="340475" y="43852"/>
                  </a:lnTo>
                  <a:lnTo>
                    <a:pt x="342383" y="43874"/>
                  </a:lnTo>
                  <a:lnTo>
                    <a:pt x="345802" y="44126"/>
                  </a:lnTo>
                  <a:lnTo>
                    <a:pt x="347812" y="44600"/>
                  </a:lnTo>
                  <a:lnTo>
                    <a:pt x="348954" y="47205"/>
                  </a:lnTo>
                  <a:lnTo>
                    <a:pt x="348568" y="47706"/>
                  </a:lnTo>
                  <a:lnTo>
                    <a:pt x="345686" y="48885"/>
                  </a:lnTo>
                  <a:lnTo>
                    <a:pt x="344841" y="49821"/>
                  </a:lnTo>
                  <a:lnTo>
                    <a:pt x="344757" y="51198"/>
                  </a:lnTo>
                  <a:lnTo>
                    <a:pt x="345267" y="52710"/>
                  </a:lnTo>
                  <a:lnTo>
                    <a:pt x="346258" y="54404"/>
                  </a:lnTo>
                  <a:lnTo>
                    <a:pt x="348514" y="56215"/>
                  </a:lnTo>
                  <a:lnTo>
                    <a:pt x="351563" y="58109"/>
                  </a:lnTo>
                  <a:lnTo>
                    <a:pt x="353566" y="59662"/>
                  </a:lnTo>
                  <a:lnTo>
                    <a:pt x="354513" y="60757"/>
                  </a:lnTo>
                  <a:lnTo>
                    <a:pt x="354858" y="61521"/>
                  </a:lnTo>
                  <a:lnTo>
                    <a:pt x="353485" y="62484"/>
                  </a:lnTo>
                  <a:lnTo>
                    <a:pt x="352249" y="64386"/>
                  </a:lnTo>
                  <a:lnTo>
                    <a:pt x="352019" y="66565"/>
                  </a:lnTo>
                  <a:lnTo>
                    <a:pt x="351458" y="67986"/>
                  </a:lnTo>
                  <a:lnTo>
                    <a:pt x="348773" y="69941"/>
                  </a:lnTo>
                  <a:lnTo>
                    <a:pt x="346916" y="70635"/>
                  </a:lnTo>
                  <a:lnTo>
                    <a:pt x="346387" y="71667"/>
                  </a:lnTo>
                  <a:lnTo>
                    <a:pt x="346161" y="73400"/>
                  </a:lnTo>
                  <a:lnTo>
                    <a:pt x="346706" y="75511"/>
                  </a:lnTo>
                  <a:lnTo>
                    <a:pt x="346892" y="76939"/>
                  </a:lnTo>
                  <a:lnTo>
                    <a:pt x="347464" y="77967"/>
                  </a:lnTo>
                  <a:lnTo>
                    <a:pt x="348306" y="78638"/>
                  </a:lnTo>
                  <a:lnTo>
                    <a:pt x="352613" y="79823"/>
                  </a:lnTo>
                  <a:lnTo>
                    <a:pt x="355026" y="82252"/>
                  </a:lnTo>
                  <a:lnTo>
                    <a:pt x="356529" y="842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g1306"/>
            <p:cNvSpPr/>
            <p:nvPr/>
          </p:nvSpPr>
          <p:spPr>
            <a:xfrm>
              <a:off x="7410454" y="4156803"/>
              <a:ext cx="36625" cy="43302"/>
            </a:xfrm>
            <a:custGeom>
              <a:avLst/>
              <a:pathLst>
                <a:path w="36625" h="43302">
                  <a:moveTo>
                    <a:pt x="32075" y="5931"/>
                  </a:moveTo>
                  <a:lnTo>
                    <a:pt x="32634" y="6336"/>
                  </a:lnTo>
                  <a:lnTo>
                    <a:pt x="35179" y="7610"/>
                  </a:lnTo>
                  <a:lnTo>
                    <a:pt x="35408" y="10146"/>
                  </a:lnTo>
                  <a:lnTo>
                    <a:pt x="35163" y="13045"/>
                  </a:lnTo>
                  <a:lnTo>
                    <a:pt x="34650" y="14874"/>
                  </a:lnTo>
                  <a:lnTo>
                    <a:pt x="34841" y="16696"/>
                  </a:lnTo>
                  <a:lnTo>
                    <a:pt x="35659" y="19532"/>
                  </a:lnTo>
                  <a:lnTo>
                    <a:pt x="36434" y="21472"/>
                  </a:lnTo>
                  <a:lnTo>
                    <a:pt x="36625" y="30300"/>
                  </a:lnTo>
                  <a:lnTo>
                    <a:pt x="35762" y="29895"/>
                  </a:lnTo>
                  <a:lnTo>
                    <a:pt x="34191" y="29517"/>
                  </a:lnTo>
                  <a:lnTo>
                    <a:pt x="33360" y="29692"/>
                  </a:lnTo>
                  <a:lnTo>
                    <a:pt x="32599" y="33649"/>
                  </a:lnTo>
                  <a:lnTo>
                    <a:pt x="32016" y="39534"/>
                  </a:lnTo>
                  <a:lnTo>
                    <a:pt x="32356" y="43188"/>
                  </a:lnTo>
                  <a:lnTo>
                    <a:pt x="26392" y="43302"/>
                  </a:lnTo>
                  <a:lnTo>
                    <a:pt x="18847" y="42902"/>
                  </a:lnTo>
                  <a:lnTo>
                    <a:pt x="13444" y="41324"/>
                  </a:lnTo>
                  <a:lnTo>
                    <a:pt x="7623" y="37840"/>
                  </a:lnTo>
                  <a:lnTo>
                    <a:pt x="4161" y="32410"/>
                  </a:lnTo>
                  <a:lnTo>
                    <a:pt x="2647" y="28999"/>
                  </a:lnTo>
                  <a:lnTo>
                    <a:pt x="531" y="28802"/>
                  </a:lnTo>
                  <a:lnTo>
                    <a:pt x="188" y="28222"/>
                  </a:lnTo>
                  <a:lnTo>
                    <a:pt x="0" y="24060"/>
                  </a:lnTo>
                  <a:lnTo>
                    <a:pt x="43" y="19689"/>
                  </a:lnTo>
                  <a:lnTo>
                    <a:pt x="437" y="18528"/>
                  </a:lnTo>
                  <a:lnTo>
                    <a:pt x="4358" y="13147"/>
                  </a:lnTo>
                  <a:lnTo>
                    <a:pt x="6792" y="9804"/>
                  </a:lnTo>
                  <a:lnTo>
                    <a:pt x="8306" y="6568"/>
                  </a:lnTo>
                  <a:lnTo>
                    <a:pt x="11601" y="2774"/>
                  </a:lnTo>
                  <a:lnTo>
                    <a:pt x="15133" y="348"/>
                  </a:lnTo>
                  <a:lnTo>
                    <a:pt x="16445" y="0"/>
                  </a:lnTo>
                  <a:lnTo>
                    <a:pt x="17344" y="99"/>
                  </a:lnTo>
                  <a:lnTo>
                    <a:pt x="23569" y="3435"/>
                  </a:lnTo>
                  <a:lnTo>
                    <a:pt x="29954" y="6595"/>
                  </a:lnTo>
                  <a:lnTo>
                    <a:pt x="31341" y="623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g1307"/>
            <p:cNvSpPr/>
            <p:nvPr/>
          </p:nvSpPr>
          <p:spPr>
            <a:xfrm>
              <a:off x="4815288" y="2946106"/>
              <a:ext cx="3137" cy="1374"/>
            </a:xfrm>
            <a:custGeom>
              <a:avLst/>
              <a:pathLst>
                <a:path w="3137" h="1374">
                  <a:moveTo>
                    <a:pt x="45" y="0"/>
                  </a:moveTo>
                  <a:lnTo>
                    <a:pt x="3137" y="0"/>
                  </a:lnTo>
                  <a:lnTo>
                    <a:pt x="3105" y="650"/>
                  </a:lnTo>
                  <a:lnTo>
                    <a:pt x="2809" y="1374"/>
                  </a:lnTo>
                  <a:lnTo>
                    <a:pt x="947" y="76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g1308"/>
            <p:cNvSpPr/>
            <p:nvPr/>
          </p:nvSpPr>
          <p:spPr>
            <a:xfrm>
              <a:off x="8090136" y="3571400"/>
              <a:ext cx="4409" cy="6266"/>
            </a:xfrm>
            <a:custGeom>
              <a:avLst/>
              <a:pathLst>
                <a:path w="4409" h="6266">
                  <a:moveTo>
                    <a:pt x="4336" y="3710"/>
                  </a:moveTo>
                  <a:lnTo>
                    <a:pt x="4409" y="6266"/>
                  </a:lnTo>
                  <a:lnTo>
                    <a:pt x="3076" y="5410"/>
                  </a:lnTo>
                  <a:lnTo>
                    <a:pt x="2704" y="3759"/>
                  </a:lnTo>
                  <a:lnTo>
                    <a:pt x="922" y="2528"/>
                  </a:lnTo>
                  <a:lnTo>
                    <a:pt x="0" y="1395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g1309"/>
            <p:cNvSpPr/>
            <p:nvPr/>
          </p:nvSpPr>
          <p:spPr>
            <a:xfrm>
              <a:off x="7547987" y="2414751"/>
              <a:ext cx="182235" cy="137616"/>
            </a:xfrm>
            <a:custGeom>
              <a:avLst/>
              <a:pathLst>
                <a:path w="182235" h="137616">
                  <a:moveTo>
                    <a:pt x="182233" y="5213"/>
                  </a:moveTo>
                  <a:lnTo>
                    <a:pt x="182235" y="5588"/>
                  </a:lnTo>
                  <a:lnTo>
                    <a:pt x="181987" y="6540"/>
                  </a:lnTo>
                  <a:lnTo>
                    <a:pt x="178870" y="9288"/>
                  </a:lnTo>
                  <a:lnTo>
                    <a:pt x="174633" y="13022"/>
                  </a:lnTo>
                  <a:lnTo>
                    <a:pt x="171595" y="15376"/>
                  </a:lnTo>
                  <a:lnTo>
                    <a:pt x="166470" y="19346"/>
                  </a:lnTo>
                  <a:lnTo>
                    <a:pt x="162646" y="20196"/>
                  </a:lnTo>
                  <a:lnTo>
                    <a:pt x="156196" y="21626"/>
                  </a:lnTo>
                  <a:lnTo>
                    <a:pt x="154466" y="23015"/>
                  </a:lnTo>
                  <a:lnTo>
                    <a:pt x="152858" y="25255"/>
                  </a:lnTo>
                  <a:lnTo>
                    <a:pt x="151913" y="28319"/>
                  </a:lnTo>
                  <a:lnTo>
                    <a:pt x="151636" y="30238"/>
                  </a:lnTo>
                  <a:lnTo>
                    <a:pt x="151466" y="33820"/>
                  </a:lnTo>
                  <a:lnTo>
                    <a:pt x="152974" y="37535"/>
                  </a:lnTo>
                  <a:lnTo>
                    <a:pt x="154423" y="41100"/>
                  </a:lnTo>
                  <a:lnTo>
                    <a:pt x="154609" y="43458"/>
                  </a:lnTo>
                  <a:lnTo>
                    <a:pt x="154464" y="45784"/>
                  </a:lnTo>
                  <a:lnTo>
                    <a:pt x="153060" y="48266"/>
                  </a:lnTo>
                  <a:lnTo>
                    <a:pt x="151541" y="51669"/>
                  </a:lnTo>
                  <a:lnTo>
                    <a:pt x="150659" y="55518"/>
                  </a:lnTo>
                  <a:lnTo>
                    <a:pt x="150194" y="62725"/>
                  </a:lnTo>
                  <a:lnTo>
                    <a:pt x="150184" y="68862"/>
                  </a:lnTo>
                  <a:lnTo>
                    <a:pt x="150059" y="69866"/>
                  </a:lnTo>
                  <a:lnTo>
                    <a:pt x="147415" y="74196"/>
                  </a:lnTo>
                  <a:lnTo>
                    <a:pt x="144320" y="79259"/>
                  </a:lnTo>
                  <a:lnTo>
                    <a:pt x="142884" y="80434"/>
                  </a:lnTo>
                  <a:lnTo>
                    <a:pt x="136097" y="81941"/>
                  </a:lnTo>
                  <a:lnTo>
                    <a:pt x="128692" y="85651"/>
                  </a:lnTo>
                  <a:lnTo>
                    <a:pt x="120415" y="89799"/>
                  </a:lnTo>
                  <a:lnTo>
                    <a:pt x="112899" y="93565"/>
                  </a:lnTo>
                  <a:lnTo>
                    <a:pt x="105009" y="97517"/>
                  </a:lnTo>
                  <a:lnTo>
                    <a:pt x="96826" y="101616"/>
                  </a:lnTo>
                  <a:lnTo>
                    <a:pt x="90978" y="104546"/>
                  </a:lnTo>
                  <a:lnTo>
                    <a:pt x="83152" y="108464"/>
                  </a:lnTo>
                  <a:lnTo>
                    <a:pt x="76025" y="112211"/>
                  </a:lnTo>
                  <a:lnTo>
                    <a:pt x="68804" y="116008"/>
                  </a:lnTo>
                  <a:lnTo>
                    <a:pt x="63318" y="118892"/>
                  </a:lnTo>
                  <a:lnTo>
                    <a:pt x="54982" y="123452"/>
                  </a:lnTo>
                  <a:lnTo>
                    <a:pt x="50100" y="126127"/>
                  </a:lnTo>
                  <a:lnTo>
                    <a:pt x="42919" y="130059"/>
                  </a:lnTo>
                  <a:lnTo>
                    <a:pt x="36601" y="133520"/>
                  </a:lnTo>
                  <a:lnTo>
                    <a:pt x="29123" y="137616"/>
                  </a:lnTo>
                  <a:lnTo>
                    <a:pt x="19751" y="136399"/>
                  </a:lnTo>
                  <a:lnTo>
                    <a:pt x="16790" y="135692"/>
                  </a:lnTo>
                  <a:lnTo>
                    <a:pt x="14364" y="133742"/>
                  </a:lnTo>
                  <a:lnTo>
                    <a:pt x="12581" y="132702"/>
                  </a:lnTo>
                  <a:lnTo>
                    <a:pt x="8152" y="131633"/>
                  </a:lnTo>
                  <a:lnTo>
                    <a:pt x="5305" y="127960"/>
                  </a:lnTo>
                  <a:lnTo>
                    <a:pt x="3600" y="126660"/>
                  </a:lnTo>
                  <a:lnTo>
                    <a:pt x="631" y="126075"/>
                  </a:lnTo>
                  <a:lnTo>
                    <a:pt x="1022" y="124765"/>
                  </a:lnTo>
                  <a:lnTo>
                    <a:pt x="2553" y="122554"/>
                  </a:lnTo>
                  <a:lnTo>
                    <a:pt x="4118" y="120142"/>
                  </a:lnTo>
                  <a:lnTo>
                    <a:pt x="3249" y="118803"/>
                  </a:lnTo>
                  <a:lnTo>
                    <a:pt x="2965" y="117662"/>
                  </a:lnTo>
                  <a:lnTo>
                    <a:pt x="2863" y="116302"/>
                  </a:lnTo>
                  <a:lnTo>
                    <a:pt x="3929" y="115000"/>
                  </a:lnTo>
                  <a:lnTo>
                    <a:pt x="3427" y="113431"/>
                  </a:lnTo>
                  <a:lnTo>
                    <a:pt x="2607" y="111854"/>
                  </a:lnTo>
                  <a:lnTo>
                    <a:pt x="2005" y="111062"/>
                  </a:lnTo>
                  <a:lnTo>
                    <a:pt x="2007" y="109616"/>
                  </a:lnTo>
                  <a:lnTo>
                    <a:pt x="2407" y="108513"/>
                  </a:lnTo>
                  <a:lnTo>
                    <a:pt x="2893" y="106819"/>
                  </a:lnTo>
                  <a:lnTo>
                    <a:pt x="4153" y="105890"/>
                  </a:lnTo>
                  <a:lnTo>
                    <a:pt x="4479" y="104925"/>
                  </a:lnTo>
                  <a:lnTo>
                    <a:pt x="5613" y="103978"/>
                  </a:lnTo>
                  <a:lnTo>
                    <a:pt x="7124" y="103206"/>
                  </a:lnTo>
                  <a:lnTo>
                    <a:pt x="7461" y="102582"/>
                  </a:lnTo>
                  <a:lnTo>
                    <a:pt x="7245" y="102226"/>
                  </a:lnTo>
                  <a:lnTo>
                    <a:pt x="5726" y="101531"/>
                  </a:lnTo>
                  <a:lnTo>
                    <a:pt x="4916" y="100302"/>
                  </a:lnTo>
                  <a:lnTo>
                    <a:pt x="5637" y="98510"/>
                  </a:lnTo>
                  <a:lnTo>
                    <a:pt x="6125" y="97952"/>
                  </a:lnTo>
                  <a:lnTo>
                    <a:pt x="7030" y="97087"/>
                  </a:lnTo>
                  <a:lnTo>
                    <a:pt x="9056" y="95770"/>
                  </a:lnTo>
                  <a:lnTo>
                    <a:pt x="10648" y="95551"/>
                  </a:lnTo>
                  <a:lnTo>
                    <a:pt x="12019" y="95550"/>
                  </a:lnTo>
                  <a:lnTo>
                    <a:pt x="14340" y="95659"/>
                  </a:lnTo>
                  <a:lnTo>
                    <a:pt x="16140" y="95895"/>
                  </a:lnTo>
                  <a:lnTo>
                    <a:pt x="16596" y="95555"/>
                  </a:lnTo>
                  <a:lnTo>
                    <a:pt x="16534" y="95119"/>
                  </a:lnTo>
                  <a:lnTo>
                    <a:pt x="14308" y="94040"/>
                  </a:lnTo>
                  <a:lnTo>
                    <a:pt x="14186" y="93180"/>
                  </a:lnTo>
                  <a:lnTo>
                    <a:pt x="14739" y="92259"/>
                  </a:lnTo>
                  <a:lnTo>
                    <a:pt x="16316" y="90803"/>
                  </a:lnTo>
                  <a:lnTo>
                    <a:pt x="18194" y="89738"/>
                  </a:lnTo>
                  <a:lnTo>
                    <a:pt x="19152" y="89545"/>
                  </a:lnTo>
                  <a:lnTo>
                    <a:pt x="21297" y="87404"/>
                  </a:lnTo>
                  <a:lnTo>
                    <a:pt x="22673" y="85002"/>
                  </a:lnTo>
                  <a:lnTo>
                    <a:pt x="20447" y="79168"/>
                  </a:lnTo>
                  <a:lnTo>
                    <a:pt x="19098" y="78234"/>
                  </a:lnTo>
                  <a:lnTo>
                    <a:pt x="16912" y="77433"/>
                  </a:lnTo>
                  <a:lnTo>
                    <a:pt x="15625" y="77310"/>
                  </a:lnTo>
                  <a:lnTo>
                    <a:pt x="15525" y="76931"/>
                  </a:lnTo>
                  <a:lnTo>
                    <a:pt x="17249" y="75450"/>
                  </a:lnTo>
                  <a:lnTo>
                    <a:pt x="18474" y="74163"/>
                  </a:lnTo>
                  <a:lnTo>
                    <a:pt x="17117" y="72935"/>
                  </a:lnTo>
                  <a:lnTo>
                    <a:pt x="14696" y="72360"/>
                  </a:lnTo>
                  <a:lnTo>
                    <a:pt x="13792" y="73628"/>
                  </a:lnTo>
                  <a:lnTo>
                    <a:pt x="10683" y="73745"/>
                  </a:lnTo>
                  <a:lnTo>
                    <a:pt x="5853" y="73729"/>
                  </a:lnTo>
                  <a:lnTo>
                    <a:pt x="3726" y="67569"/>
                  </a:lnTo>
                  <a:lnTo>
                    <a:pt x="3411" y="64901"/>
                  </a:lnTo>
                  <a:lnTo>
                    <a:pt x="3467" y="61816"/>
                  </a:lnTo>
                  <a:lnTo>
                    <a:pt x="4935" y="57297"/>
                  </a:lnTo>
                  <a:lnTo>
                    <a:pt x="4245" y="55205"/>
                  </a:lnTo>
                  <a:lnTo>
                    <a:pt x="4188" y="53795"/>
                  </a:lnTo>
                  <a:lnTo>
                    <a:pt x="3813" y="51856"/>
                  </a:lnTo>
                  <a:lnTo>
                    <a:pt x="0" y="47687"/>
                  </a:lnTo>
                  <a:lnTo>
                    <a:pt x="2078" y="40015"/>
                  </a:lnTo>
                  <a:lnTo>
                    <a:pt x="3543" y="38154"/>
                  </a:lnTo>
                  <a:lnTo>
                    <a:pt x="5613" y="38334"/>
                  </a:lnTo>
                  <a:lnTo>
                    <a:pt x="10028" y="40506"/>
                  </a:lnTo>
                  <a:lnTo>
                    <a:pt x="10754" y="40438"/>
                  </a:lnTo>
                  <a:lnTo>
                    <a:pt x="12089" y="37574"/>
                  </a:lnTo>
                  <a:lnTo>
                    <a:pt x="13385" y="36602"/>
                  </a:lnTo>
                  <a:lnTo>
                    <a:pt x="16113" y="35751"/>
                  </a:lnTo>
                  <a:lnTo>
                    <a:pt x="16882" y="31116"/>
                  </a:lnTo>
                  <a:lnTo>
                    <a:pt x="18156" y="30226"/>
                  </a:lnTo>
                  <a:lnTo>
                    <a:pt x="19691" y="29749"/>
                  </a:lnTo>
                  <a:lnTo>
                    <a:pt x="22050" y="29660"/>
                  </a:lnTo>
                  <a:lnTo>
                    <a:pt x="24104" y="29382"/>
                  </a:lnTo>
                  <a:lnTo>
                    <a:pt x="24233" y="28566"/>
                  </a:lnTo>
                  <a:lnTo>
                    <a:pt x="21362" y="23208"/>
                  </a:lnTo>
                  <a:lnTo>
                    <a:pt x="21616" y="21856"/>
                  </a:lnTo>
                  <a:lnTo>
                    <a:pt x="23003" y="16467"/>
                  </a:lnTo>
                  <a:lnTo>
                    <a:pt x="23874" y="14357"/>
                  </a:lnTo>
                  <a:lnTo>
                    <a:pt x="24708" y="13671"/>
                  </a:lnTo>
                  <a:lnTo>
                    <a:pt x="27968" y="13943"/>
                  </a:lnTo>
                  <a:lnTo>
                    <a:pt x="32534" y="14891"/>
                  </a:lnTo>
                  <a:lnTo>
                    <a:pt x="33738" y="16438"/>
                  </a:lnTo>
                  <a:lnTo>
                    <a:pt x="35972" y="17813"/>
                  </a:lnTo>
                  <a:lnTo>
                    <a:pt x="39321" y="17723"/>
                  </a:lnTo>
                  <a:lnTo>
                    <a:pt x="43180" y="17980"/>
                  </a:lnTo>
                  <a:lnTo>
                    <a:pt x="46200" y="18071"/>
                  </a:lnTo>
                  <a:lnTo>
                    <a:pt x="48610" y="17103"/>
                  </a:lnTo>
                  <a:lnTo>
                    <a:pt x="54048" y="15297"/>
                  </a:lnTo>
                  <a:lnTo>
                    <a:pt x="56746" y="14692"/>
                  </a:lnTo>
                  <a:lnTo>
                    <a:pt x="59197" y="13889"/>
                  </a:lnTo>
                  <a:lnTo>
                    <a:pt x="67074" y="10934"/>
                  </a:lnTo>
                  <a:lnTo>
                    <a:pt x="70229" y="11161"/>
                  </a:lnTo>
                  <a:lnTo>
                    <a:pt x="72388" y="11551"/>
                  </a:lnTo>
                  <a:lnTo>
                    <a:pt x="74039" y="12021"/>
                  </a:lnTo>
                  <a:lnTo>
                    <a:pt x="77750" y="14042"/>
                  </a:lnTo>
                  <a:lnTo>
                    <a:pt x="80813" y="16087"/>
                  </a:lnTo>
                  <a:lnTo>
                    <a:pt x="82961" y="16695"/>
                  </a:lnTo>
                  <a:lnTo>
                    <a:pt x="86825" y="16651"/>
                  </a:lnTo>
                  <a:lnTo>
                    <a:pt x="92406" y="17041"/>
                  </a:lnTo>
                  <a:lnTo>
                    <a:pt x="99266" y="17013"/>
                  </a:lnTo>
                  <a:lnTo>
                    <a:pt x="103268" y="16442"/>
                  </a:lnTo>
                  <a:lnTo>
                    <a:pt x="108382" y="15437"/>
                  </a:lnTo>
                  <a:lnTo>
                    <a:pt x="117498" y="13020"/>
                  </a:lnTo>
                  <a:lnTo>
                    <a:pt x="129491" y="7968"/>
                  </a:lnTo>
                  <a:lnTo>
                    <a:pt x="136545" y="5514"/>
                  </a:lnTo>
                  <a:lnTo>
                    <a:pt x="139583" y="5225"/>
                  </a:lnTo>
                  <a:lnTo>
                    <a:pt x="143542" y="5197"/>
                  </a:lnTo>
                  <a:lnTo>
                    <a:pt x="147501" y="5841"/>
                  </a:lnTo>
                  <a:lnTo>
                    <a:pt x="151992" y="6298"/>
                  </a:lnTo>
                  <a:lnTo>
                    <a:pt x="154062" y="6258"/>
                  </a:lnTo>
                  <a:lnTo>
                    <a:pt x="158924" y="5750"/>
                  </a:lnTo>
                  <a:lnTo>
                    <a:pt x="165226" y="4729"/>
                  </a:lnTo>
                  <a:lnTo>
                    <a:pt x="169185" y="3892"/>
                  </a:lnTo>
                  <a:lnTo>
                    <a:pt x="173967" y="2520"/>
                  </a:lnTo>
                  <a:lnTo>
                    <a:pt x="176951" y="238"/>
                  </a:lnTo>
                  <a:lnTo>
                    <a:pt x="177915" y="0"/>
                  </a:lnTo>
                  <a:lnTo>
                    <a:pt x="179153" y="415"/>
                  </a:lnTo>
                  <a:lnTo>
                    <a:pt x="179734" y="572"/>
                  </a:lnTo>
                  <a:lnTo>
                    <a:pt x="180959" y="18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g1310"/>
            <p:cNvSpPr/>
            <p:nvPr/>
          </p:nvSpPr>
          <p:spPr>
            <a:xfrm>
              <a:off x="4560567" y="2841583"/>
              <a:ext cx="5472" cy="2656"/>
            </a:xfrm>
            <a:custGeom>
              <a:avLst/>
              <a:pathLst>
                <a:path w="5472" h="2656">
                  <a:moveTo>
                    <a:pt x="264" y="0"/>
                  </a:moveTo>
                  <a:lnTo>
                    <a:pt x="3419" y="1521"/>
                  </a:lnTo>
                  <a:lnTo>
                    <a:pt x="5321" y="1295"/>
                  </a:lnTo>
                  <a:lnTo>
                    <a:pt x="5472" y="1620"/>
                  </a:lnTo>
                  <a:lnTo>
                    <a:pt x="4444" y="1971"/>
                  </a:lnTo>
                  <a:lnTo>
                    <a:pt x="4192" y="2254"/>
                  </a:lnTo>
                  <a:lnTo>
                    <a:pt x="1146" y="2656"/>
                  </a:lnTo>
                  <a:lnTo>
                    <a:pt x="191" y="2579"/>
                  </a:lnTo>
                  <a:lnTo>
                    <a:pt x="0" y="154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g1311"/>
            <p:cNvSpPr/>
            <p:nvPr/>
          </p:nvSpPr>
          <p:spPr>
            <a:xfrm>
              <a:off x="4574239" y="2841563"/>
              <a:ext cx="5823" cy="2774"/>
            </a:xfrm>
            <a:custGeom>
              <a:avLst/>
              <a:pathLst>
                <a:path w="5823" h="2774">
                  <a:moveTo>
                    <a:pt x="5146" y="2400"/>
                  </a:moveTo>
                  <a:lnTo>
                    <a:pt x="5036" y="2774"/>
                  </a:lnTo>
                  <a:lnTo>
                    <a:pt x="3478" y="1709"/>
                  </a:lnTo>
                  <a:lnTo>
                    <a:pt x="476" y="1698"/>
                  </a:lnTo>
                  <a:lnTo>
                    <a:pt x="0" y="238"/>
                  </a:lnTo>
                  <a:lnTo>
                    <a:pt x="1146" y="0"/>
                  </a:lnTo>
                  <a:lnTo>
                    <a:pt x="4954" y="515"/>
                  </a:lnTo>
                  <a:lnTo>
                    <a:pt x="5823" y="17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g1312"/>
            <p:cNvSpPr/>
            <p:nvPr/>
          </p:nvSpPr>
          <p:spPr>
            <a:xfrm>
              <a:off x="4569503" y="2838804"/>
              <a:ext cx="3844" cy="3372"/>
            </a:xfrm>
            <a:custGeom>
              <a:avLst/>
              <a:pathLst>
                <a:path w="3844" h="3372">
                  <a:moveTo>
                    <a:pt x="3844" y="3080"/>
                  </a:moveTo>
                  <a:lnTo>
                    <a:pt x="3359" y="3372"/>
                  </a:lnTo>
                  <a:lnTo>
                    <a:pt x="1756" y="2418"/>
                  </a:lnTo>
                  <a:lnTo>
                    <a:pt x="1527" y="1654"/>
                  </a:lnTo>
                  <a:lnTo>
                    <a:pt x="953" y="1616"/>
                  </a:lnTo>
                  <a:lnTo>
                    <a:pt x="0" y="929"/>
                  </a:lnTo>
                  <a:lnTo>
                    <a:pt x="232" y="40"/>
                  </a:lnTo>
                  <a:lnTo>
                    <a:pt x="2418" y="0"/>
                  </a:lnTo>
                  <a:lnTo>
                    <a:pt x="3300" y="24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g1313"/>
            <p:cNvSpPr/>
            <p:nvPr/>
          </p:nvSpPr>
          <p:spPr>
            <a:xfrm>
              <a:off x="6931302" y="2797538"/>
              <a:ext cx="291128" cy="441312"/>
            </a:xfrm>
            <a:custGeom>
              <a:avLst/>
              <a:pathLst>
                <a:path w="291128" h="441312">
                  <a:moveTo>
                    <a:pt x="291041" y="109114"/>
                  </a:moveTo>
                  <a:lnTo>
                    <a:pt x="291052" y="121440"/>
                  </a:lnTo>
                  <a:lnTo>
                    <a:pt x="291063" y="133767"/>
                  </a:lnTo>
                  <a:lnTo>
                    <a:pt x="291074" y="146093"/>
                  </a:lnTo>
                  <a:lnTo>
                    <a:pt x="291084" y="158420"/>
                  </a:lnTo>
                  <a:lnTo>
                    <a:pt x="291095" y="170746"/>
                  </a:lnTo>
                  <a:lnTo>
                    <a:pt x="291103" y="183073"/>
                  </a:lnTo>
                  <a:lnTo>
                    <a:pt x="291114" y="195399"/>
                  </a:lnTo>
                  <a:lnTo>
                    <a:pt x="291125" y="207726"/>
                  </a:lnTo>
                  <a:lnTo>
                    <a:pt x="291128" y="211815"/>
                  </a:lnTo>
                  <a:lnTo>
                    <a:pt x="290779" y="213435"/>
                  </a:lnTo>
                  <a:lnTo>
                    <a:pt x="290626" y="213659"/>
                  </a:lnTo>
                  <a:lnTo>
                    <a:pt x="290094" y="213933"/>
                  </a:lnTo>
                  <a:lnTo>
                    <a:pt x="283523" y="212788"/>
                  </a:lnTo>
                  <a:lnTo>
                    <a:pt x="280643" y="212759"/>
                  </a:lnTo>
                  <a:lnTo>
                    <a:pt x="276609" y="213645"/>
                  </a:lnTo>
                  <a:lnTo>
                    <a:pt x="270680" y="214107"/>
                  </a:lnTo>
                  <a:lnTo>
                    <a:pt x="266859" y="213960"/>
                  </a:lnTo>
                  <a:lnTo>
                    <a:pt x="264206" y="216080"/>
                  </a:lnTo>
                  <a:lnTo>
                    <a:pt x="262125" y="218642"/>
                  </a:lnTo>
                  <a:lnTo>
                    <a:pt x="263110" y="224771"/>
                  </a:lnTo>
                  <a:lnTo>
                    <a:pt x="262884" y="226794"/>
                  </a:lnTo>
                  <a:lnTo>
                    <a:pt x="262082" y="228895"/>
                  </a:lnTo>
                  <a:lnTo>
                    <a:pt x="260282" y="230704"/>
                  </a:lnTo>
                  <a:lnTo>
                    <a:pt x="258485" y="232146"/>
                  </a:lnTo>
                  <a:lnTo>
                    <a:pt x="257411" y="233411"/>
                  </a:lnTo>
                  <a:lnTo>
                    <a:pt x="256075" y="236182"/>
                  </a:lnTo>
                  <a:lnTo>
                    <a:pt x="255087" y="237479"/>
                  </a:lnTo>
                  <a:lnTo>
                    <a:pt x="255176" y="239215"/>
                  </a:lnTo>
                  <a:lnTo>
                    <a:pt x="254858" y="241044"/>
                  </a:lnTo>
                  <a:lnTo>
                    <a:pt x="253779" y="241994"/>
                  </a:lnTo>
                  <a:lnTo>
                    <a:pt x="251021" y="242694"/>
                  </a:lnTo>
                  <a:lnTo>
                    <a:pt x="249245" y="243506"/>
                  </a:lnTo>
                  <a:lnTo>
                    <a:pt x="247820" y="244837"/>
                  </a:lnTo>
                  <a:lnTo>
                    <a:pt x="246862" y="245796"/>
                  </a:lnTo>
                  <a:lnTo>
                    <a:pt x="247364" y="247075"/>
                  </a:lnTo>
                  <a:lnTo>
                    <a:pt x="248063" y="248816"/>
                  </a:lnTo>
                  <a:lnTo>
                    <a:pt x="248460" y="251554"/>
                  </a:lnTo>
                  <a:lnTo>
                    <a:pt x="248735" y="253154"/>
                  </a:lnTo>
                  <a:lnTo>
                    <a:pt x="250090" y="254457"/>
                  </a:lnTo>
                  <a:lnTo>
                    <a:pt x="250915" y="255392"/>
                  </a:lnTo>
                  <a:lnTo>
                    <a:pt x="251201" y="256535"/>
                  </a:lnTo>
                  <a:lnTo>
                    <a:pt x="250411" y="257486"/>
                  </a:lnTo>
                  <a:lnTo>
                    <a:pt x="247045" y="259474"/>
                  </a:lnTo>
                  <a:lnTo>
                    <a:pt x="245696" y="260211"/>
                  </a:lnTo>
                  <a:lnTo>
                    <a:pt x="244153" y="261220"/>
                  </a:lnTo>
                  <a:lnTo>
                    <a:pt x="243562" y="261596"/>
                  </a:lnTo>
                  <a:lnTo>
                    <a:pt x="241103" y="263479"/>
                  </a:lnTo>
                  <a:lnTo>
                    <a:pt x="239862" y="265149"/>
                  </a:lnTo>
                  <a:lnTo>
                    <a:pt x="239260" y="266540"/>
                  </a:lnTo>
                  <a:lnTo>
                    <a:pt x="239292" y="268460"/>
                  </a:lnTo>
                  <a:lnTo>
                    <a:pt x="240544" y="271332"/>
                  </a:lnTo>
                  <a:lnTo>
                    <a:pt x="241910" y="273773"/>
                  </a:lnTo>
                  <a:lnTo>
                    <a:pt x="242436" y="275609"/>
                  </a:lnTo>
                  <a:lnTo>
                    <a:pt x="242747" y="277622"/>
                  </a:lnTo>
                  <a:lnTo>
                    <a:pt x="242622" y="279534"/>
                  </a:lnTo>
                  <a:lnTo>
                    <a:pt x="241918" y="281199"/>
                  </a:lnTo>
                  <a:lnTo>
                    <a:pt x="240685" y="282700"/>
                  </a:lnTo>
                  <a:lnTo>
                    <a:pt x="236049" y="285517"/>
                  </a:lnTo>
                  <a:lnTo>
                    <a:pt x="233768" y="288615"/>
                  </a:lnTo>
                  <a:lnTo>
                    <a:pt x="231947" y="292380"/>
                  </a:lnTo>
                  <a:lnTo>
                    <a:pt x="231491" y="294431"/>
                  </a:lnTo>
                  <a:lnTo>
                    <a:pt x="231990" y="295794"/>
                  </a:lnTo>
                  <a:lnTo>
                    <a:pt x="232951" y="296950"/>
                  </a:lnTo>
                  <a:lnTo>
                    <a:pt x="234332" y="297537"/>
                  </a:lnTo>
                  <a:lnTo>
                    <a:pt x="236337" y="297710"/>
                  </a:lnTo>
                  <a:lnTo>
                    <a:pt x="239667" y="297082"/>
                  </a:lnTo>
                  <a:lnTo>
                    <a:pt x="242768" y="296671"/>
                  </a:lnTo>
                  <a:lnTo>
                    <a:pt x="246055" y="298025"/>
                  </a:lnTo>
                  <a:lnTo>
                    <a:pt x="247771" y="301177"/>
                  </a:lnTo>
                  <a:lnTo>
                    <a:pt x="247102" y="303482"/>
                  </a:lnTo>
                  <a:lnTo>
                    <a:pt x="248346" y="307657"/>
                  </a:lnTo>
                  <a:lnTo>
                    <a:pt x="249458" y="312704"/>
                  </a:lnTo>
                  <a:lnTo>
                    <a:pt x="249374" y="314403"/>
                  </a:lnTo>
                  <a:lnTo>
                    <a:pt x="249855" y="315040"/>
                  </a:lnTo>
                  <a:lnTo>
                    <a:pt x="251914" y="315365"/>
                  </a:lnTo>
                  <a:lnTo>
                    <a:pt x="252373" y="316549"/>
                  </a:lnTo>
                  <a:lnTo>
                    <a:pt x="251693" y="325408"/>
                  </a:lnTo>
                  <a:lnTo>
                    <a:pt x="252653" y="327886"/>
                  </a:lnTo>
                  <a:lnTo>
                    <a:pt x="254032" y="329653"/>
                  </a:lnTo>
                  <a:lnTo>
                    <a:pt x="255589" y="330572"/>
                  </a:lnTo>
                  <a:lnTo>
                    <a:pt x="257155" y="331755"/>
                  </a:lnTo>
                  <a:lnTo>
                    <a:pt x="257967" y="332581"/>
                  </a:lnTo>
                  <a:lnTo>
                    <a:pt x="259780" y="332766"/>
                  </a:lnTo>
                  <a:lnTo>
                    <a:pt x="261815" y="334380"/>
                  </a:lnTo>
                  <a:lnTo>
                    <a:pt x="262371" y="336527"/>
                  </a:lnTo>
                  <a:lnTo>
                    <a:pt x="262231" y="338603"/>
                  </a:lnTo>
                  <a:lnTo>
                    <a:pt x="261046" y="343109"/>
                  </a:lnTo>
                  <a:lnTo>
                    <a:pt x="260085" y="346130"/>
                  </a:lnTo>
                  <a:lnTo>
                    <a:pt x="258906" y="345922"/>
                  </a:lnTo>
                  <a:lnTo>
                    <a:pt x="256496" y="345180"/>
                  </a:lnTo>
                  <a:lnTo>
                    <a:pt x="253563" y="344536"/>
                  </a:lnTo>
                  <a:lnTo>
                    <a:pt x="249965" y="344014"/>
                  </a:lnTo>
                  <a:lnTo>
                    <a:pt x="246538" y="345250"/>
                  </a:lnTo>
                  <a:lnTo>
                    <a:pt x="242838" y="346835"/>
                  </a:lnTo>
                  <a:lnTo>
                    <a:pt x="241670" y="348017"/>
                  </a:lnTo>
                  <a:lnTo>
                    <a:pt x="240636" y="348716"/>
                  </a:lnTo>
                  <a:lnTo>
                    <a:pt x="239004" y="348606"/>
                  </a:lnTo>
                  <a:lnTo>
                    <a:pt x="237511" y="348809"/>
                  </a:lnTo>
                  <a:lnTo>
                    <a:pt x="236699" y="349933"/>
                  </a:lnTo>
                  <a:lnTo>
                    <a:pt x="235347" y="351187"/>
                  </a:lnTo>
                  <a:lnTo>
                    <a:pt x="230004" y="353780"/>
                  </a:lnTo>
                  <a:lnTo>
                    <a:pt x="228876" y="354723"/>
                  </a:lnTo>
                  <a:lnTo>
                    <a:pt x="228209" y="355660"/>
                  </a:lnTo>
                  <a:lnTo>
                    <a:pt x="228209" y="356680"/>
                  </a:lnTo>
                  <a:lnTo>
                    <a:pt x="228751" y="358788"/>
                  </a:lnTo>
                  <a:lnTo>
                    <a:pt x="228741" y="361415"/>
                  </a:lnTo>
                  <a:lnTo>
                    <a:pt x="227551" y="363534"/>
                  </a:lnTo>
                  <a:lnTo>
                    <a:pt x="226169" y="364959"/>
                  </a:lnTo>
                  <a:lnTo>
                    <a:pt x="224596" y="365504"/>
                  </a:lnTo>
                  <a:lnTo>
                    <a:pt x="223276" y="365801"/>
                  </a:lnTo>
                  <a:lnTo>
                    <a:pt x="222415" y="366689"/>
                  </a:lnTo>
                  <a:lnTo>
                    <a:pt x="219627" y="371506"/>
                  </a:lnTo>
                  <a:lnTo>
                    <a:pt x="218424" y="372397"/>
                  </a:lnTo>
                  <a:lnTo>
                    <a:pt x="215976" y="372246"/>
                  </a:lnTo>
                  <a:lnTo>
                    <a:pt x="208946" y="379469"/>
                  </a:lnTo>
                  <a:lnTo>
                    <a:pt x="208247" y="381595"/>
                  </a:lnTo>
                  <a:lnTo>
                    <a:pt x="205673" y="384611"/>
                  </a:lnTo>
                  <a:lnTo>
                    <a:pt x="202418" y="387968"/>
                  </a:lnTo>
                  <a:lnTo>
                    <a:pt x="199515" y="389586"/>
                  </a:lnTo>
                  <a:lnTo>
                    <a:pt x="199280" y="390210"/>
                  </a:lnTo>
                  <a:lnTo>
                    <a:pt x="198500" y="390850"/>
                  </a:lnTo>
                  <a:lnTo>
                    <a:pt x="196716" y="391580"/>
                  </a:lnTo>
                  <a:lnTo>
                    <a:pt x="190504" y="395666"/>
                  </a:lnTo>
                  <a:lnTo>
                    <a:pt x="183058" y="395497"/>
                  </a:lnTo>
                  <a:lnTo>
                    <a:pt x="179766" y="397101"/>
                  </a:lnTo>
                  <a:lnTo>
                    <a:pt x="176565" y="397814"/>
                  </a:lnTo>
                  <a:lnTo>
                    <a:pt x="171886" y="398600"/>
                  </a:lnTo>
                  <a:lnTo>
                    <a:pt x="170480" y="398526"/>
                  </a:lnTo>
                  <a:lnTo>
                    <a:pt x="164478" y="398857"/>
                  </a:lnTo>
                  <a:lnTo>
                    <a:pt x="157438" y="398737"/>
                  </a:lnTo>
                  <a:lnTo>
                    <a:pt x="154739" y="399316"/>
                  </a:lnTo>
                  <a:lnTo>
                    <a:pt x="152208" y="400867"/>
                  </a:lnTo>
                  <a:lnTo>
                    <a:pt x="150329" y="402225"/>
                  </a:lnTo>
                  <a:lnTo>
                    <a:pt x="150054" y="402682"/>
                  </a:lnTo>
                  <a:lnTo>
                    <a:pt x="150337" y="403254"/>
                  </a:lnTo>
                  <a:lnTo>
                    <a:pt x="150267" y="403709"/>
                  </a:lnTo>
                  <a:lnTo>
                    <a:pt x="155190" y="407042"/>
                  </a:lnTo>
                  <a:lnTo>
                    <a:pt x="156420" y="408680"/>
                  </a:lnTo>
                  <a:lnTo>
                    <a:pt x="155181" y="410264"/>
                  </a:lnTo>
                  <a:lnTo>
                    <a:pt x="154518" y="410593"/>
                  </a:lnTo>
                  <a:lnTo>
                    <a:pt x="153716" y="411856"/>
                  </a:lnTo>
                  <a:lnTo>
                    <a:pt x="150831" y="415618"/>
                  </a:lnTo>
                  <a:lnTo>
                    <a:pt x="146438" y="420075"/>
                  </a:lnTo>
                  <a:lnTo>
                    <a:pt x="144193" y="421349"/>
                  </a:lnTo>
                  <a:lnTo>
                    <a:pt x="143291" y="422177"/>
                  </a:lnTo>
                  <a:lnTo>
                    <a:pt x="142131" y="425132"/>
                  </a:lnTo>
                  <a:lnTo>
                    <a:pt x="141373" y="425544"/>
                  </a:lnTo>
                  <a:lnTo>
                    <a:pt x="138358" y="425927"/>
                  </a:lnTo>
                  <a:lnTo>
                    <a:pt x="132383" y="426249"/>
                  </a:lnTo>
                  <a:lnTo>
                    <a:pt x="124128" y="427214"/>
                  </a:lnTo>
                  <a:lnTo>
                    <a:pt x="119174" y="427535"/>
                  </a:lnTo>
                  <a:lnTo>
                    <a:pt x="116095" y="427265"/>
                  </a:lnTo>
                  <a:lnTo>
                    <a:pt x="111763" y="429304"/>
                  </a:lnTo>
                  <a:lnTo>
                    <a:pt x="110209" y="429826"/>
                  </a:lnTo>
                  <a:lnTo>
                    <a:pt x="109262" y="430002"/>
                  </a:lnTo>
                  <a:lnTo>
                    <a:pt x="104973" y="431980"/>
                  </a:lnTo>
                  <a:lnTo>
                    <a:pt x="101409" y="435050"/>
                  </a:lnTo>
                  <a:lnTo>
                    <a:pt x="100137" y="435632"/>
                  </a:lnTo>
                  <a:lnTo>
                    <a:pt x="95118" y="436934"/>
                  </a:lnTo>
                  <a:lnTo>
                    <a:pt x="93124" y="439045"/>
                  </a:lnTo>
                  <a:lnTo>
                    <a:pt x="92201" y="439220"/>
                  </a:lnTo>
                  <a:lnTo>
                    <a:pt x="88984" y="436435"/>
                  </a:lnTo>
                  <a:lnTo>
                    <a:pt x="86790" y="433904"/>
                  </a:lnTo>
                  <a:lnTo>
                    <a:pt x="85719" y="431347"/>
                  </a:lnTo>
                  <a:lnTo>
                    <a:pt x="85584" y="430529"/>
                  </a:lnTo>
                  <a:lnTo>
                    <a:pt x="84974" y="430682"/>
                  </a:lnTo>
                  <a:lnTo>
                    <a:pt x="83209" y="431814"/>
                  </a:lnTo>
                  <a:lnTo>
                    <a:pt x="81690" y="433102"/>
                  </a:lnTo>
                  <a:lnTo>
                    <a:pt x="80985" y="435557"/>
                  </a:lnTo>
                  <a:lnTo>
                    <a:pt x="75796" y="437218"/>
                  </a:lnTo>
                  <a:lnTo>
                    <a:pt x="71362" y="438636"/>
                  </a:lnTo>
                  <a:lnTo>
                    <a:pt x="69343" y="440420"/>
                  </a:lnTo>
                  <a:lnTo>
                    <a:pt x="66232" y="441312"/>
                  </a:lnTo>
                  <a:lnTo>
                    <a:pt x="62260" y="440949"/>
                  </a:lnTo>
                  <a:lnTo>
                    <a:pt x="59164" y="440213"/>
                  </a:lnTo>
                  <a:lnTo>
                    <a:pt x="56147" y="439972"/>
                  </a:lnTo>
                  <a:lnTo>
                    <a:pt x="57594" y="437744"/>
                  </a:lnTo>
                  <a:lnTo>
                    <a:pt x="58152" y="436083"/>
                  </a:lnTo>
                  <a:lnTo>
                    <a:pt x="58295" y="434051"/>
                  </a:lnTo>
                  <a:lnTo>
                    <a:pt x="58074" y="432673"/>
                  </a:lnTo>
                  <a:lnTo>
                    <a:pt x="56269" y="431987"/>
                  </a:lnTo>
                  <a:lnTo>
                    <a:pt x="55122" y="430906"/>
                  </a:lnTo>
                  <a:lnTo>
                    <a:pt x="52526" y="424495"/>
                  </a:lnTo>
                  <a:lnTo>
                    <a:pt x="49854" y="417904"/>
                  </a:lnTo>
                  <a:lnTo>
                    <a:pt x="46092" y="411411"/>
                  </a:lnTo>
                  <a:lnTo>
                    <a:pt x="41996" y="407267"/>
                  </a:lnTo>
                  <a:lnTo>
                    <a:pt x="39032" y="404743"/>
                  </a:lnTo>
                  <a:lnTo>
                    <a:pt x="38080" y="404420"/>
                  </a:lnTo>
                  <a:lnTo>
                    <a:pt x="36561" y="403623"/>
                  </a:lnTo>
                  <a:lnTo>
                    <a:pt x="35497" y="402890"/>
                  </a:lnTo>
                  <a:lnTo>
                    <a:pt x="30062" y="398480"/>
                  </a:lnTo>
                  <a:lnTo>
                    <a:pt x="24430" y="393554"/>
                  </a:lnTo>
                  <a:lnTo>
                    <a:pt x="22986" y="391301"/>
                  </a:lnTo>
                  <a:lnTo>
                    <a:pt x="20164" y="387945"/>
                  </a:lnTo>
                  <a:lnTo>
                    <a:pt x="17020" y="384484"/>
                  </a:lnTo>
                  <a:lnTo>
                    <a:pt x="15384" y="382909"/>
                  </a:lnTo>
                  <a:lnTo>
                    <a:pt x="14618" y="380068"/>
                  </a:lnTo>
                  <a:lnTo>
                    <a:pt x="16793" y="377503"/>
                  </a:lnTo>
                  <a:lnTo>
                    <a:pt x="19108" y="374258"/>
                  </a:lnTo>
                  <a:lnTo>
                    <a:pt x="21969" y="372104"/>
                  </a:lnTo>
                  <a:lnTo>
                    <a:pt x="25672" y="371957"/>
                  </a:lnTo>
                  <a:lnTo>
                    <a:pt x="31770" y="372841"/>
                  </a:lnTo>
                  <a:lnTo>
                    <a:pt x="38344" y="373155"/>
                  </a:lnTo>
                  <a:lnTo>
                    <a:pt x="44859" y="372485"/>
                  </a:lnTo>
                  <a:lnTo>
                    <a:pt x="46548" y="372018"/>
                  </a:lnTo>
                  <a:lnTo>
                    <a:pt x="48219" y="372055"/>
                  </a:lnTo>
                  <a:lnTo>
                    <a:pt x="51724" y="372807"/>
                  </a:lnTo>
                  <a:lnTo>
                    <a:pt x="57828" y="372641"/>
                  </a:lnTo>
                  <a:lnTo>
                    <a:pt x="60978" y="371328"/>
                  </a:lnTo>
                  <a:lnTo>
                    <a:pt x="57580" y="369099"/>
                  </a:lnTo>
                  <a:lnTo>
                    <a:pt x="53932" y="365550"/>
                  </a:lnTo>
                  <a:lnTo>
                    <a:pt x="50510" y="361668"/>
                  </a:lnTo>
                  <a:lnTo>
                    <a:pt x="48435" y="358155"/>
                  </a:lnTo>
                  <a:lnTo>
                    <a:pt x="46535" y="353624"/>
                  </a:lnTo>
                  <a:lnTo>
                    <a:pt x="44778" y="348025"/>
                  </a:lnTo>
                  <a:lnTo>
                    <a:pt x="43706" y="340769"/>
                  </a:lnTo>
                  <a:lnTo>
                    <a:pt x="43868" y="336656"/>
                  </a:lnTo>
                  <a:lnTo>
                    <a:pt x="44414" y="333725"/>
                  </a:lnTo>
                  <a:lnTo>
                    <a:pt x="46251" y="328953"/>
                  </a:lnTo>
                  <a:lnTo>
                    <a:pt x="45037" y="326153"/>
                  </a:lnTo>
                  <a:lnTo>
                    <a:pt x="45304" y="323893"/>
                  </a:lnTo>
                  <a:lnTo>
                    <a:pt x="45126" y="320545"/>
                  </a:lnTo>
                  <a:lnTo>
                    <a:pt x="44535" y="318843"/>
                  </a:lnTo>
                  <a:lnTo>
                    <a:pt x="42158" y="313282"/>
                  </a:lnTo>
                  <a:lnTo>
                    <a:pt x="41685" y="312673"/>
                  </a:lnTo>
                  <a:lnTo>
                    <a:pt x="39583" y="308832"/>
                  </a:lnTo>
                  <a:lnTo>
                    <a:pt x="38655" y="302401"/>
                  </a:lnTo>
                  <a:lnTo>
                    <a:pt x="36283" y="298159"/>
                  </a:lnTo>
                  <a:lnTo>
                    <a:pt x="32469" y="296105"/>
                  </a:lnTo>
                  <a:lnTo>
                    <a:pt x="30300" y="293610"/>
                  </a:lnTo>
                  <a:lnTo>
                    <a:pt x="29512" y="289202"/>
                  </a:lnTo>
                  <a:lnTo>
                    <a:pt x="28006" y="288040"/>
                  </a:lnTo>
                  <a:lnTo>
                    <a:pt x="22012" y="286505"/>
                  </a:lnTo>
                  <a:lnTo>
                    <a:pt x="17014" y="286472"/>
                  </a:lnTo>
                  <a:lnTo>
                    <a:pt x="13377" y="281499"/>
                  </a:lnTo>
                  <a:lnTo>
                    <a:pt x="8711" y="275114"/>
                  </a:lnTo>
                  <a:lnTo>
                    <a:pt x="4369" y="269172"/>
                  </a:lnTo>
                  <a:lnTo>
                    <a:pt x="1589" y="257294"/>
                  </a:lnTo>
                  <a:lnTo>
                    <a:pt x="0" y="250489"/>
                  </a:lnTo>
                  <a:lnTo>
                    <a:pt x="1808" y="248420"/>
                  </a:lnTo>
                  <a:lnTo>
                    <a:pt x="5364" y="243578"/>
                  </a:lnTo>
                  <a:lnTo>
                    <a:pt x="9917" y="234311"/>
                  </a:lnTo>
                  <a:lnTo>
                    <a:pt x="20172" y="219978"/>
                  </a:lnTo>
                  <a:lnTo>
                    <a:pt x="25415" y="212645"/>
                  </a:lnTo>
                  <a:lnTo>
                    <a:pt x="35880" y="201688"/>
                  </a:lnTo>
                  <a:lnTo>
                    <a:pt x="48742" y="188223"/>
                  </a:lnTo>
                  <a:lnTo>
                    <a:pt x="55988" y="180638"/>
                  </a:lnTo>
                  <a:lnTo>
                    <a:pt x="57159" y="166818"/>
                  </a:lnTo>
                  <a:lnTo>
                    <a:pt x="58398" y="152206"/>
                  </a:lnTo>
                  <a:lnTo>
                    <a:pt x="59337" y="141158"/>
                  </a:lnTo>
                  <a:lnTo>
                    <a:pt x="60500" y="128066"/>
                  </a:lnTo>
                  <a:lnTo>
                    <a:pt x="61477" y="117124"/>
                  </a:lnTo>
                  <a:lnTo>
                    <a:pt x="62187" y="109154"/>
                  </a:lnTo>
                  <a:lnTo>
                    <a:pt x="63193" y="97856"/>
                  </a:lnTo>
                  <a:lnTo>
                    <a:pt x="64054" y="95686"/>
                  </a:lnTo>
                  <a:lnTo>
                    <a:pt x="69101" y="86827"/>
                  </a:lnTo>
                  <a:lnTo>
                    <a:pt x="69497" y="85638"/>
                  </a:lnTo>
                  <a:lnTo>
                    <a:pt x="68561" y="84155"/>
                  </a:lnTo>
                  <a:lnTo>
                    <a:pt x="61353" y="76624"/>
                  </a:lnTo>
                  <a:lnTo>
                    <a:pt x="59105" y="74940"/>
                  </a:lnTo>
                  <a:lnTo>
                    <a:pt x="57812" y="71027"/>
                  </a:lnTo>
                  <a:lnTo>
                    <a:pt x="59663" y="68831"/>
                  </a:lnTo>
                  <a:lnTo>
                    <a:pt x="50995" y="56198"/>
                  </a:lnTo>
                  <a:lnTo>
                    <a:pt x="48845" y="54653"/>
                  </a:lnTo>
                  <a:lnTo>
                    <a:pt x="47906" y="53107"/>
                  </a:lnTo>
                  <a:lnTo>
                    <a:pt x="47795" y="50830"/>
                  </a:lnTo>
                  <a:lnTo>
                    <a:pt x="47641" y="42090"/>
                  </a:lnTo>
                  <a:lnTo>
                    <a:pt x="45339" y="28376"/>
                  </a:lnTo>
                  <a:lnTo>
                    <a:pt x="42301" y="12408"/>
                  </a:lnTo>
                  <a:lnTo>
                    <a:pt x="52482" y="7862"/>
                  </a:lnTo>
                  <a:lnTo>
                    <a:pt x="60211" y="4406"/>
                  </a:lnTo>
                  <a:lnTo>
                    <a:pt x="70075" y="0"/>
                  </a:lnTo>
                  <a:lnTo>
                    <a:pt x="79220" y="4514"/>
                  </a:lnTo>
                  <a:lnTo>
                    <a:pt x="92460" y="11052"/>
                  </a:lnTo>
                  <a:lnTo>
                    <a:pt x="105699" y="17589"/>
                  </a:lnTo>
                  <a:lnTo>
                    <a:pt x="118936" y="24127"/>
                  </a:lnTo>
                  <a:lnTo>
                    <a:pt x="132176" y="30664"/>
                  </a:lnTo>
                  <a:lnTo>
                    <a:pt x="145415" y="37201"/>
                  </a:lnTo>
                  <a:lnTo>
                    <a:pt x="158652" y="43739"/>
                  </a:lnTo>
                  <a:lnTo>
                    <a:pt x="171891" y="50276"/>
                  </a:lnTo>
                  <a:lnTo>
                    <a:pt x="185131" y="56814"/>
                  </a:lnTo>
                  <a:lnTo>
                    <a:pt x="198370" y="63352"/>
                  </a:lnTo>
                  <a:lnTo>
                    <a:pt x="211610" y="69889"/>
                  </a:lnTo>
                  <a:lnTo>
                    <a:pt x="224849" y="76427"/>
                  </a:lnTo>
                  <a:lnTo>
                    <a:pt x="238089" y="82965"/>
                  </a:lnTo>
                  <a:lnTo>
                    <a:pt x="251325" y="89502"/>
                  </a:lnTo>
                  <a:lnTo>
                    <a:pt x="264565" y="96040"/>
                  </a:lnTo>
                  <a:lnTo>
                    <a:pt x="277804" y="10257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g1314"/>
            <p:cNvSpPr/>
            <p:nvPr/>
          </p:nvSpPr>
          <p:spPr>
            <a:xfrm>
              <a:off x="6557182" y="3138254"/>
              <a:ext cx="51623" cy="138894"/>
            </a:xfrm>
            <a:custGeom>
              <a:avLst/>
              <a:pathLst>
                <a:path w="51623" h="138894">
                  <a:moveTo>
                    <a:pt x="27376" y="3381"/>
                  </a:moveTo>
                  <a:lnTo>
                    <a:pt x="26666" y="6352"/>
                  </a:lnTo>
                  <a:lnTo>
                    <a:pt x="25203" y="10032"/>
                  </a:lnTo>
                  <a:lnTo>
                    <a:pt x="24253" y="11201"/>
                  </a:lnTo>
                  <a:lnTo>
                    <a:pt x="23587" y="20143"/>
                  </a:lnTo>
                  <a:lnTo>
                    <a:pt x="24046" y="20892"/>
                  </a:lnTo>
                  <a:lnTo>
                    <a:pt x="24383" y="21114"/>
                  </a:lnTo>
                  <a:lnTo>
                    <a:pt x="28973" y="24140"/>
                  </a:lnTo>
                  <a:lnTo>
                    <a:pt x="34994" y="28110"/>
                  </a:lnTo>
                  <a:lnTo>
                    <a:pt x="39247" y="30912"/>
                  </a:lnTo>
                  <a:lnTo>
                    <a:pt x="39601" y="31853"/>
                  </a:lnTo>
                  <a:lnTo>
                    <a:pt x="39663" y="37732"/>
                  </a:lnTo>
                  <a:lnTo>
                    <a:pt x="39717" y="42779"/>
                  </a:lnTo>
                  <a:lnTo>
                    <a:pt x="40596" y="45668"/>
                  </a:lnTo>
                  <a:lnTo>
                    <a:pt x="40785" y="48468"/>
                  </a:lnTo>
                  <a:lnTo>
                    <a:pt x="41851" y="50587"/>
                  </a:lnTo>
                  <a:lnTo>
                    <a:pt x="45775" y="54670"/>
                  </a:lnTo>
                  <a:lnTo>
                    <a:pt x="46711" y="57080"/>
                  </a:lnTo>
                  <a:lnTo>
                    <a:pt x="46811" y="64791"/>
                  </a:lnTo>
                  <a:lnTo>
                    <a:pt x="46890" y="70641"/>
                  </a:lnTo>
                  <a:lnTo>
                    <a:pt x="47386" y="78608"/>
                  </a:lnTo>
                  <a:lnTo>
                    <a:pt x="47386" y="85261"/>
                  </a:lnTo>
                  <a:lnTo>
                    <a:pt x="47386" y="93672"/>
                  </a:lnTo>
                  <a:lnTo>
                    <a:pt x="47389" y="103528"/>
                  </a:lnTo>
                  <a:lnTo>
                    <a:pt x="47389" y="113805"/>
                  </a:lnTo>
                  <a:lnTo>
                    <a:pt x="44798" y="113940"/>
                  </a:lnTo>
                  <a:lnTo>
                    <a:pt x="46209" y="117129"/>
                  </a:lnTo>
                  <a:lnTo>
                    <a:pt x="46452" y="120024"/>
                  </a:lnTo>
                  <a:lnTo>
                    <a:pt x="46787" y="120968"/>
                  </a:lnTo>
                  <a:lnTo>
                    <a:pt x="46085" y="122369"/>
                  </a:lnTo>
                  <a:lnTo>
                    <a:pt x="46666" y="124502"/>
                  </a:lnTo>
                  <a:lnTo>
                    <a:pt x="47791" y="125294"/>
                  </a:lnTo>
                  <a:lnTo>
                    <a:pt x="50662" y="129585"/>
                  </a:lnTo>
                  <a:lnTo>
                    <a:pt x="51623" y="133223"/>
                  </a:lnTo>
                  <a:lnTo>
                    <a:pt x="47008" y="134433"/>
                  </a:lnTo>
                  <a:lnTo>
                    <a:pt x="47332" y="135373"/>
                  </a:lnTo>
                  <a:lnTo>
                    <a:pt x="38710" y="137306"/>
                  </a:lnTo>
                  <a:lnTo>
                    <a:pt x="35299" y="138894"/>
                  </a:lnTo>
                  <a:lnTo>
                    <a:pt x="35240" y="137357"/>
                  </a:lnTo>
                  <a:lnTo>
                    <a:pt x="33985" y="137080"/>
                  </a:lnTo>
                  <a:lnTo>
                    <a:pt x="32460" y="136562"/>
                  </a:lnTo>
                  <a:lnTo>
                    <a:pt x="31505" y="135765"/>
                  </a:lnTo>
                  <a:lnTo>
                    <a:pt x="30185" y="133943"/>
                  </a:lnTo>
                  <a:lnTo>
                    <a:pt x="29710" y="132513"/>
                  </a:lnTo>
                  <a:lnTo>
                    <a:pt x="27700" y="132285"/>
                  </a:lnTo>
                  <a:lnTo>
                    <a:pt x="25220" y="130687"/>
                  </a:lnTo>
                  <a:lnTo>
                    <a:pt x="22856" y="128858"/>
                  </a:lnTo>
                  <a:lnTo>
                    <a:pt x="22035" y="127029"/>
                  </a:lnTo>
                  <a:lnTo>
                    <a:pt x="22262" y="126185"/>
                  </a:lnTo>
                  <a:lnTo>
                    <a:pt x="21898" y="125316"/>
                  </a:lnTo>
                  <a:lnTo>
                    <a:pt x="21083" y="124991"/>
                  </a:lnTo>
                  <a:lnTo>
                    <a:pt x="18953" y="120855"/>
                  </a:lnTo>
                  <a:lnTo>
                    <a:pt x="17636" y="119188"/>
                  </a:lnTo>
                  <a:lnTo>
                    <a:pt x="17016" y="117850"/>
                  </a:lnTo>
                  <a:lnTo>
                    <a:pt x="17232" y="116816"/>
                  </a:lnTo>
                  <a:lnTo>
                    <a:pt x="16946" y="115420"/>
                  </a:lnTo>
                  <a:lnTo>
                    <a:pt x="17361" y="114292"/>
                  </a:lnTo>
                  <a:lnTo>
                    <a:pt x="18505" y="113617"/>
                  </a:lnTo>
                  <a:lnTo>
                    <a:pt x="18864" y="112791"/>
                  </a:lnTo>
                  <a:lnTo>
                    <a:pt x="18967" y="111060"/>
                  </a:lnTo>
                  <a:lnTo>
                    <a:pt x="19612" y="107470"/>
                  </a:lnTo>
                  <a:lnTo>
                    <a:pt x="20033" y="103957"/>
                  </a:lnTo>
                  <a:lnTo>
                    <a:pt x="18824" y="102986"/>
                  </a:lnTo>
                  <a:lnTo>
                    <a:pt x="17340" y="102712"/>
                  </a:lnTo>
                  <a:lnTo>
                    <a:pt x="16573" y="101707"/>
                  </a:lnTo>
                  <a:lnTo>
                    <a:pt x="16279" y="100048"/>
                  </a:lnTo>
                  <a:lnTo>
                    <a:pt x="16309" y="98618"/>
                  </a:lnTo>
                  <a:lnTo>
                    <a:pt x="19215" y="93607"/>
                  </a:lnTo>
                  <a:lnTo>
                    <a:pt x="18619" y="82067"/>
                  </a:lnTo>
                  <a:lnTo>
                    <a:pt x="19050" y="80305"/>
                  </a:lnTo>
                  <a:lnTo>
                    <a:pt x="20373" y="79092"/>
                  </a:lnTo>
                  <a:lnTo>
                    <a:pt x="21506" y="77689"/>
                  </a:lnTo>
                  <a:lnTo>
                    <a:pt x="21458" y="76290"/>
                  </a:lnTo>
                  <a:lnTo>
                    <a:pt x="19520" y="72842"/>
                  </a:lnTo>
                  <a:lnTo>
                    <a:pt x="15847" y="70199"/>
                  </a:lnTo>
                  <a:lnTo>
                    <a:pt x="13969" y="68059"/>
                  </a:lnTo>
                  <a:lnTo>
                    <a:pt x="12954" y="66144"/>
                  </a:lnTo>
                  <a:lnTo>
                    <a:pt x="12787" y="65115"/>
                  </a:lnTo>
                  <a:lnTo>
                    <a:pt x="15013" y="63609"/>
                  </a:lnTo>
                  <a:lnTo>
                    <a:pt x="15998" y="62567"/>
                  </a:lnTo>
                  <a:lnTo>
                    <a:pt x="16122" y="61366"/>
                  </a:lnTo>
                  <a:lnTo>
                    <a:pt x="15213" y="59175"/>
                  </a:lnTo>
                  <a:lnTo>
                    <a:pt x="15372" y="55275"/>
                  </a:lnTo>
                  <a:lnTo>
                    <a:pt x="16230" y="52349"/>
                  </a:lnTo>
                  <a:lnTo>
                    <a:pt x="17110" y="48561"/>
                  </a:lnTo>
                  <a:lnTo>
                    <a:pt x="17018" y="47451"/>
                  </a:lnTo>
                  <a:lnTo>
                    <a:pt x="14859" y="45191"/>
                  </a:lnTo>
                  <a:lnTo>
                    <a:pt x="13691" y="44882"/>
                  </a:lnTo>
                  <a:lnTo>
                    <a:pt x="12744" y="45045"/>
                  </a:lnTo>
                  <a:lnTo>
                    <a:pt x="10488" y="46529"/>
                  </a:lnTo>
                  <a:lnTo>
                    <a:pt x="9675" y="46690"/>
                  </a:lnTo>
                  <a:lnTo>
                    <a:pt x="9165" y="46251"/>
                  </a:lnTo>
                  <a:lnTo>
                    <a:pt x="8941" y="45654"/>
                  </a:lnTo>
                  <a:lnTo>
                    <a:pt x="9729" y="44767"/>
                  </a:lnTo>
                  <a:lnTo>
                    <a:pt x="9443" y="43661"/>
                  </a:lnTo>
                  <a:lnTo>
                    <a:pt x="10105" y="42694"/>
                  </a:lnTo>
                  <a:lnTo>
                    <a:pt x="11537" y="42253"/>
                  </a:lnTo>
                  <a:lnTo>
                    <a:pt x="11958" y="41768"/>
                  </a:lnTo>
                  <a:lnTo>
                    <a:pt x="10029" y="41303"/>
                  </a:lnTo>
                  <a:lnTo>
                    <a:pt x="9802" y="40646"/>
                  </a:lnTo>
                  <a:lnTo>
                    <a:pt x="9940" y="40005"/>
                  </a:lnTo>
                  <a:lnTo>
                    <a:pt x="10496" y="39884"/>
                  </a:lnTo>
                  <a:lnTo>
                    <a:pt x="11106" y="39920"/>
                  </a:lnTo>
                  <a:lnTo>
                    <a:pt x="11443" y="39462"/>
                  </a:lnTo>
                  <a:lnTo>
                    <a:pt x="11737" y="36246"/>
                  </a:lnTo>
                  <a:lnTo>
                    <a:pt x="11972" y="35123"/>
                  </a:lnTo>
                  <a:lnTo>
                    <a:pt x="12215" y="32904"/>
                  </a:lnTo>
                  <a:lnTo>
                    <a:pt x="12514" y="24294"/>
                  </a:lnTo>
                  <a:lnTo>
                    <a:pt x="12954" y="23407"/>
                  </a:lnTo>
                  <a:lnTo>
                    <a:pt x="13016" y="22764"/>
                  </a:lnTo>
                  <a:lnTo>
                    <a:pt x="11662" y="22347"/>
                  </a:lnTo>
                  <a:lnTo>
                    <a:pt x="8461" y="20037"/>
                  </a:lnTo>
                  <a:lnTo>
                    <a:pt x="6588" y="18261"/>
                  </a:lnTo>
                  <a:lnTo>
                    <a:pt x="4958" y="16442"/>
                  </a:lnTo>
                  <a:lnTo>
                    <a:pt x="3582" y="15247"/>
                  </a:lnTo>
                  <a:lnTo>
                    <a:pt x="2492" y="14498"/>
                  </a:lnTo>
                  <a:lnTo>
                    <a:pt x="897" y="13402"/>
                  </a:lnTo>
                  <a:lnTo>
                    <a:pt x="106" y="12230"/>
                  </a:lnTo>
                  <a:lnTo>
                    <a:pt x="0" y="11056"/>
                  </a:lnTo>
                  <a:lnTo>
                    <a:pt x="817" y="8705"/>
                  </a:lnTo>
                  <a:lnTo>
                    <a:pt x="2108" y="6197"/>
                  </a:lnTo>
                  <a:lnTo>
                    <a:pt x="2492" y="4064"/>
                  </a:lnTo>
                  <a:lnTo>
                    <a:pt x="2752" y="2614"/>
                  </a:lnTo>
                  <a:lnTo>
                    <a:pt x="2492" y="1979"/>
                  </a:lnTo>
                  <a:lnTo>
                    <a:pt x="2361" y="1659"/>
                  </a:lnTo>
                  <a:lnTo>
                    <a:pt x="596" y="0"/>
                  </a:lnTo>
                  <a:lnTo>
                    <a:pt x="2492" y="382"/>
                  </a:lnTo>
                  <a:lnTo>
                    <a:pt x="6893" y="1271"/>
                  </a:lnTo>
                  <a:lnTo>
                    <a:pt x="15871" y="3416"/>
                  </a:lnTo>
                  <a:lnTo>
                    <a:pt x="16052" y="3798"/>
                  </a:lnTo>
                  <a:lnTo>
                    <a:pt x="16106" y="4439"/>
                  </a:lnTo>
                  <a:lnTo>
                    <a:pt x="17666" y="4427"/>
                  </a:lnTo>
                  <a:lnTo>
                    <a:pt x="20259" y="3663"/>
                  </a:lnTo>
                  <a:close/>
                </a:path>
              </a:pathLst>
            </a:custGeom>
            <a:solidFill>
              <a:srgbClr val="FCE4E0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g1315"/>
            <p:cNvSpPr/>
            <p:nvPr/>
          </p:nvSpPr>
          <p:spPr>
            <a:xfrm>
              <a:off x="9312200" y="3259885"/>
              <a:ext cx="2617" cy="5471"/>
            </a:xfrm>
            <a:custGeom>
              <a:avLst/>
              <a:pathLst>
                <a:path w="2617" h="5471">
                  <a:moveTo>
                    <a:pt x="1559" y="5310"/>
                  </a:moveTo>
                  <a:lnTo>
                    <a:pt x="1033" y="5471"/>
                  </a:lnTo>
                  <a:lnTo>
                    <a:pt x="0" y="3241"/>
                  </a:lnTo>
                  <a:lnTo>
                    <a:pt x="1308" y="0"/>
                  </a:lnTo>
                  <a:lnTo>
                    <a:pt x="2617" y="39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g1316"/>
            <p:cNvSpPr/>
            <p:nvPr/>
          </p:nvSpPr>
          <p:spPr>
            <a:xfrm>
              <a:off x="9296477" y="3234395"/>
              <a:ext cx="1843" cy="4566"/>
            </a:xfrm>
            <a:custGeom>
              <a:avLst/>
              <a:pathLst>
                <a:path w="1843" h="4566">
                  <a:moveTo>
                    <a:pt x="1125" y="1234"/>
                  </a:moveTo>
                  <a:lnTo>
                    <a:pt x="1843" y="4566"/>
                  </a:lnTo>
                  <a:lnTo>
                    <a:pt x="833" y="3886"/>
                  </a:lnTo>
                  <a:lnTo>
                    <a:pt x="0" y="2432"/>
                  </a:lnTo>
                  <a:lnTo>
                    <a:pt x="10" y="29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g1317"/>
            <p:cNvSpPr/>
            <p:nvPr/>
          </p:nvSpPr>
          <p:spPr>
            <a:xfrm>
              <a:off x="9282431" y="3221351"/>
              <a:ext cx="2069" cy="5292"/>
            </a:xfrm>
            <a:custGeom>
              <a:avLst/>
              <a:pathLst>
                <a:path w="2069" h="5292">
                  <a:moveTo>
                    <a:pt x="1729" y="4825"/>
                  </a:moveTo>
                  <a:lnTo>
                    <a:pt x="1398" y="5292"/>
                  </a:lnTo>
                  <a:lnTo>
                    <a:pt x="0" y="0"/>
                  </a:lnTo>
                  <a:lnTo>
                    <a:pt x="2069" y="141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g1318"/>
            <p:cNvSpPr/>
            <p:nvPr/>
          </p:nvSpPr>
          <p:spPr>
            <a:xfrm>
              <a:off x="9275050" y="3219755"/>
              <a:ext cx="4771" cy="10783"/>
            </a:xfrm>
            <a:custGeom>
              <a:avLst/>
              <a:pathLst>
                <a:path w="4771" h="10783">
                  <a:moveTo>
                    <a:pt x="4056" y="7302"/>
                  </a:moveTo>
                  <a:lnTo>
                    <a:pt x="3761" y="9337"/>
                  </a:lnTo>
                  <a:lnTo>
                    <a:pt x="2628" y="9308"/>
                  </a:lnTo>
                  <a:lnTo>
                    <a:pt x="1473" y="10611"/>
                  </a:lnTo>
                  <a:lnTo>
                    <a:pt x="939" y="10783"/>
                  </a:lnTo>
                  <a:lnTo>
                    <a:pt x="0" y="6638"/>
                  </a:lnTo>
                  <a:lnTo>
                    <a:pt x="1079" y="831"/>
                  </a:lnTo>
                  <a:lnTo>
                    <a:pt x="1651" y="0"/>
                  </a:lnTo>
                  <a:lnTo>
                    <a:pt x="2450" y="1538"/>
                  </a:lnTo>
                  <a:lnTo>
                    <a:pt x="4771" y="2229"/>
                  </a:lnTo>
                  <a:lnTo>
                    <a:pt x="3772" y="557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19"/>
            <p:cNvSpPr/>
            <p:nvPr/>
          </p:nvSpPr>
          <p:spPr>
            <a:xfrm>
              <a:off x="9274732" y="3192873"/>
              <a:ext cx="1705" cy="2716"/>
            </a:xfrm>
            <a:custGeom>
              <a:avLst/>
              <a:pathLst>
                <a:path w="1705" h="2716">
                  <a:moveTo>
                    <a:pt x="1567" y="2421"/>
                  </a:moveTo>
                  <a:lnTo>
                    <a:pt x="0" y="2716"/>
                  </a:lnTo>
                  <a:lnTo>
                    <a:pt x="210" y="1207"/>
                  </a:lnTo>
                  <a:lnTo>
                    <a:pt x="631" y="254"/>
                  </a:lnTo>
                  <a:lnTo>
                    <a:pt x="1392" y="0"/>
                  </a:lnTo>
                  <a:lnTo>
                    <a:pt x="1705" y="162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g1320"/>
            <p:cNvSpPr/>
            <p:nvPr/>
          </p:nvSpPr>
          <p:spPr>
            <a:xfrm>
              <a:off x="9321170" y="3180522"/>
              <a:ext cx="3980" cy="4543"/>
            </a:xfrm>
            <a:custGeom>
              <a:avLst/>
              <a:pathLst>
                <a:path w="3980" h="4543">
                  <a:moveTo>
                    <a:pt x="3853" y="0"/>
                  </a:moveTo>
                  <a:lnTo>
                    <a:pt x="3980" y="1563"/>
                  </a:lnTo>
                  <a:lnTo>
                    <a:pt x="3384" y="3443"/>
                  </a:lnTo>
                  <a:lnTo>
                    <a:pt x="860" y="4543"/>
                  </a:lnTo>
                  <a:lnTo>
                    <a:pt x="0" y="3038"/>
                  </a:lnTo>
                  <a:lnTo>
                    <a:pt x="229" y="720"/>
                  </a:lnTo>
                  <a:lnTo>
                    <a:pt x="617" y="138"/>
                  </a:lnTo>
                  <a:lnTo>
                    <a:pt x="3087" y="25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g1321"/>
            <p:cNvSpPr/>
            <p:nvPr/>
          </p:nvSpPr>
          <p:spPr>
            <a:xfrm>
              <a:off x="9322611" y="3174788"/>
              <a:ext cx="2506" cy="3138"/>
            </a:xfrm>
            <a:custGeom>
              <a:avLst/>
              <a:pathLst>
                <a:path w="2506" h="3138">
                  <a:moveTo>
                    <a:pt x="2506" y="2677"/>
                  </a:moveTo>
                  <a:lnTo>
                    <a:pt x="2239" y="3138"/>
                  </a:lnTo>
                  <a:lnTo>
                    <a:pt x="1168" y="2261"/>
                  </a:lnTo>
                  <a:lnTo>
                    <a:pt x="404" y="1269"/>
                  </a:lnTo>
                  <a:lnTo>
                    <a:pt x="0" y="0"/>
                  </a:lnTo>
                  <a:lnTo>
                    <a:pt x="1659" y="52"/>
                  </a:lnTo>
                  <a:lnTo>
                    <a:pt x="2477" y="122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g1322"/>
            <p:cNvSpPr/>
            <p:nvPr/>
          </p:nvSpPr>
          <p:spPr>
            <a:xfrm>
              <a:off x="9393061" y="3122335"/>
              <a:ext cx="2034" cy="3303"/>
            </a:xfrm>
            <a:custGeom>
              <a:avLst/>
              <a:pathLst>
                <a:path w="2034" h="3303">
                  <a:moveTo>
                    <a:pt x="2034" y="419"/>
                  </a:moveTo>
                  <a:lnTo>
                    <a:pt x="1578" y="3303"/>
                  </a:lnTo>
                  <a:lnTo>
                    <a:pt x="0" y="2121"/>
                  </a:lnTo>
                  <a:lnTo>
                    <a:pt x="377" y="661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g1323"/>
            <p:cNvSpPr/>
            <p:nvPr/>
          </p:nvSpPr>
          <p:spPr>
            <a:xfrm>
              <a:off x="9385891" y="3109619"/>
              <a:ext cx="4328" cy="5170"/>
            </a:xfrm>
            <a:custGeom>
              <a:avLst/>
              <a:pathLst>
                <a:path w="4328" h="5170">
                  <a:moveTo>
                    <a:pt x="4239" y="4508"/>
                  </a:moveTo>
                  <a:lnTo>
                    <a:pt x="4328" y="5170"/>
                  </a:lnTo>
                  <a:lnTo>
                    <a:pt x="2895" y="4667"/>
                  </a:lnTo>
                  <a:lnTo>
                    <a:pt x="2393" y="4903"/>
                  </a:lnTo>
                  <a:lnTo>
                    <a:pt x="790" y="4726"/>
                  </a:lnTo>
                  <a:lnTo>
                    <a:pt x="0" y="898"/>
                  </a:lnTo>
                  <a:lnTo>
                    <a:pt x="113" y="0"/>
                  </a:lnTo>
                  <a:lnTo>
                    <a:pt x="1257" y="281"/>
                  </a:lnTo>
                  <a:lnTo>
                    <a:pt x="2895" y="2183"/>
                  </a:lnTo>
                  <a:lnTo>
                    <a:pt x="3732" y="350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g1324"/>
            <p:cNvSpPr/>
            <p:nvPr/>
          </p:nvSpPr>
          <p:spPr>
            <a:xfrm>
              <a:off x="9250501" y="2881015"/>
              <a:ext cx="228452" cy="408641"/>
            </a:xfrm>
            <a:custGeom>
              <a:avLst/>
              <a:pathLst>
                <a:path w="228452" h="408641">
                  <a:moveTo>
                    <a:pt x="75952" y="2977"/>
                  </a:moveTo>
                  <a:lnTo>
                    <a:pt x="75745" y="4607"/>
                  </a:lnTo>
                  <a:lnTo>
                    <a:pt x="76430" y="4946"/>
                  </a:lnTo>
                  <a:lnTo>
                    <a:pt x="77380" y="4190"/>
                  </a:lnTo>
                  <a:lnTo>
                    <a:pt x="78595" y="2343"/>
                  </a:lnTo>
                  <a:lnTo>
                    <a:pt x="79919" y="1302"/>
                  </a:lnTo>
                  <a:lnTo>
                    <a:pt x="81355" y="1064"/>
                  </a:lnTo>
                  <a:lnTo>
                    <a:pt x="82880" y="2322"/>
                  </a:lnTo>
                  <a:lnTo>
                    <a:pt x="84494" y="5076"/>
                  </a:lnTo>
                  <a:lnTo>
                    <a:pt x="86153" y="6641"/>
                  </a:lnTo>
                  <a:lnTo>
                    <a:pt x="86925" y="6811"/>
                  </a:lnTo>
                  <a:lnTo>
                    <a:pt x="87489" y="8070"/>
                  </a:lnTo>
                  <a:lnTo>
                    <a:pt x="87575" y="9277"/>
                  </a:lnTo>
                  <a:lnTo>
                    <a:pt x="86787" y="11829"/>
                  </a:lnTo>
                  <a:lnTo>
                    <a:pt x="85452" y="14797"/>
                  </a:lnTo>
                  <a:lnTo>
                    <a:pt x="83557" y="18468"/>
                  </a:lnTo>
                  <a:lnTo>
                    <a:pt x="84178" y="21552"/>
                  </a:lnTo>
                  <a:lnTo>
                    <a:pt x="86760" y="24067"/>
                  </a:lnTo>
                  <a:lnTo>
                    <a:pt x="89853" y="25549"/>
                  </a:lnTo>
                  <a:lnTo>
                    <a:pt x="93126" y="25137"/>
                  </a:lnTo>
                  <a:lnTo>
                    <a:pt x="94865" y="24386"/>
                  </a:lnTo>
                  <a:lnTo>
                    <a:pt x="96284" y="23194"/>
                  </a:lnTo>
                  <a:lnTo>
                    <a:pt x="97606" y="22633"/>
                  </a:lnTo>
                  <a:lnTo>
                    <a:pt x="99277" y="22483"/>
                  </a:lnTo>
                  <a:lnTo>
                    <a:pt x="104477" y="23356"/>
                  </a:lnTo>
                  <a:lnTo>
                    <a:pt x="106058" y="24209"/>
                  </a:lnTo>
                  <a:lnTo>
                    <a:pt x="106304" y="25914"/>
                  </a:lnTo>
                  <a:lnTo>
                    <a:pt x="105662" y="30300"/>
                  </a:lnTo>
                  <a:lnTo>
                    <a:pt x="106463" y="33516"/>
                  </a:lnTo>
                  <a:lnTo>
                    <a:pt x="107937" y="36905"/>
                  </a:lnTo>
                  <a:lnTo>
                    <a:pt x="108115" y="39993"/>
                  </a:lnTo>
                  <a:lnTo>
                    <a:pt x="106296" y="45088"/>
                  </a:lnTo>
                  <a:lnTo>
                    <a:pt x="104777" y="49909"/>
                  </a:lnTo>
                  <a:lnTo>
                    <a:pt x="103141" y="52252"/>
                  </a:lnTo>
                  <a:lnTo>
                    <a:pt x="101873" y="53759"/>
                  </a:lnTo>
                  <a:lnTo>
                    <a:pt x="101500" y="54782"/>
                  </a:lnTo>
                  <a:lnTo>
                    <a:pt x="101600" y="55748"/>
                  </a:lnTo>
                  <a:lnTo>
                    <a:pt x="102766" y="57198"/>
                  </a:lnTo>
                  <a:lnTo>
                    <a:pt x="104002" y="59068"/>
                  </a:lnTo>
                  <a:lnTo>
                    <a:pt x="104312" y="60856"/>
                  </a:lnTo>
                  <a:lnTo>
                    <a:pt x="104180" y="63054"/>
                  </a:lnTo>
                  <a:lnTo>
                    <a:pt x="103333" y="66069"/>
                  </a:lnTo>
                  <a:lnTo>
                    <a:pt x="100175" y="72601"/>
                  </a:lnTo>
                  <a:lnTo>
                    <a:pt x="97674" y="78494"/>
                  </a:lnTo>
                  <a:lnTo>
                    <a:pt x="98982" y="79677"/>
                  </a:lnTo>
                  <a:lnTo>
                    <a:pt x="101465" y="80537"/>
                  </a:lnTo>
                  <a:lnTo>
                    <a:pt x="103109" y="81378"/>
                  </a:lnTo>
                  <a:lnTo>
                    <a:pt x="104830" y="80840"/>
                  </a:lnTo>
                  <a:lnTo>
                    <a:pt x="108485" y="77358"/>
                  </a:lnTo>
                  <a:lnTo>
                    <a:pt x="111634" y="74768"/>
                  </a:lnTo>
                  <a:lnTo>
                    <a:pt x="115541" y="72181"/>
                  </a:lnTo>
                  <a:lnTo>
                    <a:pt x="115779" y="71956"/>
                  </a:lnTo>
                  <a:lnTo>
                    <a:pt x="119201" y="70052"/>
                  </a:lnTo>
                  <a:lnTo>
                    <a:pt x="120766" y="68303"/>
                  </a:lnTo>
                  <a:lnTo>
                    <a:pt x="121613" y="66073"/>
                  </a:lnTo>
                  <a:lnTo>
                    <a:pt x="122825" y="65209"/>
                  </a:lnTo>
                  <a:lnTo>
                    <a:pt x="124396" y="65712"/>
                  </a:lnTo>
                  <a:lnTo>
                    <a:pt x="126384" y="64744"/>
                  </a:lnTo>
                  <a:lnTo>
                    <a:pt x="128792" y="62303"/>
                  </a:lnTo>
                  <a:lnTo>
                    <a:pt x="130640" y="61175"/>
                  </a:lnTo>
                  <a:lnTo>
                    <a:pt x="131933" y="61362"/>
                  </a:lnTo>
                  <a:lnTo>
                    <a:pt x="134238" y="62879"/>
                  </a:lnTo>
                  <a:lnTo>
                    <a:pt x="137559" y="65726"/>
                  </a:lnTo>
                  <a:lnTo>
                    <a:pt x="140514" y="67421"/>
                  </a:lnTo>
                  <a:lnTo>
                    <a:pt x="143105" y="67960"/>
                  </a:lnTo>
                  <a:lnTo>
                    <a:pt x="144368" y="69020"/>
                  </a:lnTo>
                  <a:lnTo>
                    <a:pt x="144309" y="70598"/>
                  </a:lnTo>
                  <a:lnTo>
                    <a:pt x="144881" y="71601"/>
                  </a:lnTo>
                  <a:lnTo>
                    <a:pt x="146093" y="72026"/>
                  </a:lnTo>
                  <a:lnTo>
                    <a:pt x="146629" y="71856"/>
                  </a:lnTo>
                  <a:lnTo>
                    <a:pt x="146495" y="71092"/>
                  </a:lnTo>
                  <a:lnTo>
                    <a:pt x="147666" y="69974"/>
                  </a:lnTo>
                  <a:lnTo>
                    <a:pt x="150148" y="68500"/>
                  </a:lnTo>
                  <a:lnTo>
                    <a:pt x="152669" y="67634"/>
                  </a:lnTo>
                  <a:lnTo>
                    <a:pt x="155233" y="67376"/>
                  </a:lnTo>
                  <a:lnTo>
                    <a:pt x="156890" y="66208"/>
                  </a:lnTo>
                  <a:lnTo>
                    <a:pt x="157991" y="63176"/>
                  </a:lnTo>
                  <a:lnTo>
                    <a:pt x="159575" y="60868"/>
                  </a:lnTo>
                  <a:lnTo>
                    <a:pt x="160989" y="59825"/>
                  </a:lnTo>
                  <a:lnTo>
                    <a:pt x="162743" y="59300"/>
                  </a:lnTo>
                  <a:lnTo>
                    <a:pt x="163197" y="58568"/>
                  </a:lnTo>
                  <a:lnTo>
                    <a:pt x="162349" y="57629"/>
                  </a:lnTo>
                  <a:lnTo>
                    <a:pt x="162427" y="56675"/>
                  </a:lnTo>
                  <a:lnTo>
                    <a:pt x="163436" y="55710"/>
                  </a:lnTo>
                  <a:lnTo>
                    <a:pt x="165612" y="55297"/>
                  </a:lnTo>
                  <a:lnTo>
                    <a:pt x="168955" y="55440"/>
                  </a:lnTo>
                  <a:lnTo>
                    <a:pt x="172871" y="56424"/>
                  </a:lnTo>
                  <a:lnTo>
                    <a:pt x="177364" y="58249"/>
                  </a:lnTo>
                  <a:lnTo>
                    <a:pt x="180308" y="58835"/>
                  </a:lnTo>
                  <a:lnTo>
                    <a:pt x="181712" y="58181"/>
                  </a:lnTo>
                  <a:lnTo>
                    <a:pt x="184451" y="61007"/>
                  </a:lnTo>
                  <a:lnTo>
                    <a:pt x="188526" y="67317"/>
                  </a:lnTo>
                  <a:lnTo>
                    <a:pt x="192020" y="72085"/>
                  </a:lnTo>
                  <a:lnTo>
                    <a:pt x="194935" y="75314"/>
                  </a:lnTo>
                  <a:lnTo>
                    <a:pt x="198006" y="77793"/>
                  </a:lnTo>
                  <a:lnTo>
                    <a:pt x="201228" y="79521"/>
                  </a:lnTo>
                  <a:lnTo>
                    <a:pt x="203544" y="81872"/>
                  </a:lnTo>
                  <a:lnTo>
                    <a:pt x="205654" y="86331"/>
                  </a:lnTo>
                  <a:lnTo>
                    <a:pt x="204078" y="92498"/>
                  </a:lnTo>
                  <a:lnTo>
                    <a:pt x="203652" y="97825"/>
                  </a:lnTo>
                  <a:lnTo>
                    <a:pt x="203846" y="104369"/>
                  </a:lnTo>
                  <a:lnTo>
                    <a:pt x="205746" y="109384"/>
                  </a:lnTo>
                  <a:lnTo>
                    <a:pt x="209354" y="112870"/>
                  </a:lnTo>
                  <a:lnTo>
                    <a:pt x="211451" y="115687"/>
                  </a:lnTo>
                  <a:lnTo>
                    <a:pt x="212042" y="117835"/>
                  </a:lnTo>
                  <a:lnTo>
                    <a:pt x="214848" y="119678"/>
                  </a:lnTo>
                  <a:lnTo>
                    <a:pt x="219876" y="121217"/>
                  </a:lnTo>
                  <a:lnTo>
                    <a:pt x="221964" y="122610"/>
                  </a:lnTo>
                  <a:lnTo>
                    <a:pt x="221117" y="123861"/>
                  </a:lnTo>
                  <a:lnTo>
                    <a:pt x="221052" y="125312"/>
                  </a:lnTo>
                  <a:lnTo>
                    <a:pt x="221762" y="126965"/>
                  </a:lnTo>
                  <a:lnTo>
                    <a:pt x="223505" y="128331"/>
                  </a:lnTo>
                  <a:lnTo>
                    <a:pt x="226280" y="129414"/>
                  </a:lnTo>
                  <a:lnTo>
                    <a:pt x="227928" y="130555"/>
                  </a:lnTo>
                  <a:lnTo>
                    <a:pt x="228452" y="131755"/>
                  </a:lnTo>
                  <a:lnTo>
                    <a:pt x="228393" y="133706"/>
                  </a:lnTo>
                  <a:lnTo>
                    <a:pt x="227750" y="136404"/>
                  </a:lnTo>
                  <a:lnTo>
                    <a:pt x="226593" y="138478"/>
                  </a:lnTo>
                  <a:lnTo>
                    <a:pt x="224919" y="139925"/>
                  </a:lnTo>
                  <a:lnTo>
                    <a:pt x="224717" y="141065"/>
                  </a:lnTo>
                  <a:lnTo>
                    <a:pt x="224291" y="142807"/>
                  </a:lnTo>
                  <a:lnTo>
                    <a:pt x="224291" y="146372"/>
                  </a:lnTo>
                  <a:lnTo>
                    <a:pt x="225478" y="148748"/>
                  </a:lnTo>
                  <a:lnTo>
                    <a:pt x="225845" y="151764"/>
                  </a:lnTo>
                  <a:lnTo>
                    <a:pt x="225192" y="154227"/>
                  </a:lnTo>
                  <a:lnTo>
                    <a:pt x="224561" y="159259"/>
                  </a:lnTo>
                  <a:lnTo>
                    <a:pt x="224482" y="161209"/>
                  </a:lnTo>
                  <a:lnTo>
                    <a:pt x="223880" y="162882"/>
                  </a:lnTo>
                  <a:lnTo>
                    <a:pt x="222418" y="164498"/>
                  </a:lnTo>
                  <a:lnTo>
                    <a:pt x="220194" y="166016"/>
                  </a:lnTo>
                  <a:lnTo>
                    <a:pt x="217471" y="167366"/>
                  </a:lnTo>
                  <a:lnTo>
                    <a:pt x="215804" y="167963"/>
                  </a:lnTo>
                  <a:lnTo>
                    <a:pt x="215412" y="168244"/>
                  </a:lnTo>
                  <a:lnTo>
                    <a:pt x="214219" y="169768"/>
                  </a:lnTo>
                  <a:lnTo>
                    <a:pt x="212786" y="171246"/>
                  </a:lnTo>
                  <a:lnTo>
                    <a:pt x="211669" y="171248"/>
                  </a:lnTo>
                  <a:lnTo>
                    <a:pt x="210833" y="170500"/>
                  </a:lnTo>
                  <a:lnTo>
                    <a:pt x="210252" y="169533"/>
                  </a:lnTo>
                  <a:lnTo>
                    <a:pt x="209902" y="167414"/>
                  </a:lnTo>
                  <a:lnTo>
                    <a:pt x="207389" y="166367"/>
                  </a:lnTo>
                  <a:lnTo>
                    <a:pt x="204631" y="165709"/>
                  </a:lnTo>
                  <a:lnTo>
                    <a:pt x="199015" y="166753"/>
                  </a:lnTo>
                  <a:lnTo>
                    <a:pt x="194479" y="167319"/>
                  </a:lnTo>
                  <a:lnTo>
                    <a:pt x="189397" y="166602"/>
                  </a:lnTo>
                  <a:lnTo>
                    <a:pt x="184605" y="167507"/>
                  </a:lnTo>
                  <a:lnTo>
                    <a:pt x="182602" y="167641"/>
                  </a:lnTo>
                  <a:lnTo>
                    <a:pt x="180303" y="167506"/>
                  </a:lnTo>
                  <a:lnTo>
                    <a:pt x="178085" y="167524"/>
                  </a:lnTo>
                  <a:lnTo>
                    <a:pt x="175972" y="167192"/>
                  </a:lnTo>
                  <a:lnTo>
                    <a:pt x="172061" y="165895"/>
                  </a:lnTo>
                  <a:lnTo>
                    <a:pt x="170569" y="165996"/>
                  </a:lnTo>
                  <a:lnTo>
                    <a:pt x="167420" y="167069"/>
                  </a:lnTo>
                  <a:lnTo>
                    <a:pt x="164133" y="167823"/>
                  </a:lnTo>
                  <a:lnTo>
                    <a:pt x="160981" y="168340"/>
                  </a:lnTo>
                  <a:lnTo>
                    <a:pt x="156328" y="170553"/>
                  </a:lnTo>
                  <a:lnTo>
                    <a:pt x="152963" y="173753"/>
                  </a:lnTo>
                  <a:lnTo>
                    <a:pt x="151968" y="176015"/>
                  </a:lnTo>
                  <a:lnTo>
                    <a:pt x="150297" y="178293"/>
                  </a:lnTo>
                  <a:lnTo>
                    <a:pt x="147979" y="181901"/>
                  </a:lnTo>
                  <a:lnTo>
                    <a:pt x="144981" y="185353"/>
                  </a:lnTo>
                  <a:lnTo>
                    <a:pt x="142889" y="186928"/>
                  </a:lnTo>
                  <a:lnTo>
                    <a:pt x="143464" y="187856"/>
                  </a:lnTo>
                  <a:lnTo>
                    <a:pt x="142949" y="188980"/>
                  </a:lnTo>
                  <a:lnTo>
                    <a:pt x="139678" y="189481"/>
                  </a:lnTo>
                  <a:lnTo>
                    <a:pt x="137130" y="189682"/>
                  </a:lnTo>
                  <a:lnTo>
                    <a:pt x="136672" y="190243"/>
                  </a:lnTo>
                  <a:lnTo>
                    <a:pt x="136977" y="197200"/>
                  </a:lnTo>
                  <a:lnTo>
                    <a:pt x="137867" y="199833"/>
                  </a:lnTo>
                  <a:lnTo>
                    <a:pt x="139516" y="203011"/>
                  </a:lnTo>
                  <a:lnTo>
                    <a:pt x="140595" y="204750"/>
                  </a:lnTo>
                  <a:lnTo>
                    <a:pt x="141397" y="209910"/>
                  </a:lnTo>
                  <a:lnTo>
                    <a:pt x="141643" y="214285"/>
                  </a:lnTo>
                  <a:lnTo>
                    <a:pt x="145237" y="217050"/>
                  </a:lnTo>
                  <a:lnTo>
                    <a:pt x="147272" y="219162"/>
                  </a:lnTo>
                  <a:lnTo>
                    <a:pt x="148718" y="221020"/>
                  </a:lnTo>
                  <a:lnTo>
                    <a:pt x="148214" y="222205"/>
                  </a:lnTo>
                  <a:lnTo>
                    <a:pt x="147353" y="225734"/>
                  </a:lnTo>
                  <a:lnTo>
                    <a:pt x="148192" y="230318"/>
                  </a:lnTo>
                  <a:lnTo>
                    <a:pt x="153206" y="240203"/>
                  </a:lnTo>
                  <a:lnTo>
                    <a:pt x="153643" y="240905"/>
                  </a:lnTo>
                  <a:lnTo>
                    <a:pt x="153047" y="240983"/>
                  </a:lnTo>
                  <a:lnTo>
                    <a:pt x="152256" y="239079"/>
                  </a:lnTo>
                  <a:lnTo>
                    <a:pt x="149711" y="235877"/>
                  </a:lnTo>
                  <a:lnTo>
                    <a:pt x="148921" y="232455"/>
                  </a:lnTo>
                  <a:lnTo>
                    <a:pt x="145933" y="228687"/>
                  </a:lnTo>
                  <a:lnTo>
                    <a:pt x="144255" y="227189"/>
                  </a:lnTo>
                  <a:lnTo>
                    <a:pt x="143720" y="228438"/>
                  </a:lnTo>
                  <a:lnTo>
                    <a:pt x="142765" y="229781"/>
                  </a:lnTo>
                  <a:lnTo>
                    <a:pt x="139832" y="227846"/>
                  </a:lnTo>
                  <a:lnTo>
                    <a:pt x="137319" y="225819"/>
                  </a:lnTo>
                  <a:lnTo>
                    <a:pt x="134996" y="221902"/>
                  </a:lnTo>
                  <a:lnTo>
                    <a:pt x="134702" y="222812"/>
                  </a:lnTo>
                  <a:lnTo>
                    <a:pt x="134181" y="223635"/>
                  </a:lnTo>
                  <a:lnTo>
                    <a:pt x="131544" y="220557"/>
                  </a:lnTo>
                  <a:lnTo>
                    <a:pt x="128786" y="218101"/>
                  </a:lnTo>
                  <a:lnTo>
                    <a:pt x="126303" y="217223"/>
                  </a:lnTo>
                  <a:lnTo>
                    <a:pt x="124771" y="216405"/>
                  </a:lnTo>
                  <a:lnTo>
                    <a:pt x="123297" y="215103"/>
                  </a:lnTo>
                  <a:lnTo>
                    <a:pt x="120199" y="213750"/>
                  </a:lnTo>
                  <a:lnTo>
                    <a:pt x="112497" y="215695"/>
                  </a:lnTo>
                  <a:lnTo>
                    <a:pt x="102696" y="214184"/>
                  </a:lnTo>
                  <a:lnTo>
                    <a:pt x="98923" y="215632"/>
                  </a:lnTo>
                  <a:lnTo>
                    <a:pt x="97377" y="214732"/>
                  </a:lnTo>
                  <a:lnTo>
                    <a:pt x="96424" y="213055"/>
                  </a:lnTo>
                  <a:lnTo>
                    <a:pt x="97339" y="210190"/>
                  </a:lnTo>
                  <a:lnTo>
                    <a:pt x="97547" y="204201"/>
                  </a:lnTo>
                  <a:lnTo>
                    <a:pt x="98713" y="199991"/>
                  </a:lnTo>
                  <a:lnTo>
                    <a:pt x="98165" y="196792"/>
                  </a:lnTo>
                  <a:lnTo>
                    <a:pt x="98737" y="195284"/>
                  </a:lnTo>
                  <a:lnTo>
                    <a:pt x="99171" y="193228"/>
                  </a:lnTo>
                  <a:lnTo>
                    <a:pt x="97620" y="192387"/>
                  </a:lnTo>
                  <a:lnTo>
                    <a:pt x="90698" y="190760"/>
                  </a:lnTo>
                  <a:lnTo>
                    <a:pt x="89230" y="189465"/>
                  </a:lnTo>
                  <a:lnTo>
                    <a:pt x="87392" y="190949"/>
                  </a:lnTo>
                  <a:lnTo>
                    <a:pt x="79080" y="191778"/>
                  </a:lnTo>
                  <a:lnTo>
                    <a:pt x="75950" y="193019"/>
                  </a:lnTo>
                  <a:lnTo>
                    <a:pt x="73051" y="195406"/>
                  </a:lnTo>
                  <a:lnTo>
                    <a:pt x="72307" y="198438"/>
                  </a:lnTo>
                  <a:lnTo>
                    <a:pt x="73980" y="200433"/>
                  </a:lnTo>
                  <a:lnTo>
                    <a:pt x="75054" y="203904"/>
                  </a:lnTo>
                  <a:lnTo>
                    <a:pt x="72072" y="211480"/>
                  </a:lnTo>
                  <a:lnTo>
                    <a:pt x="71573" y="213731"/>
                  </a:lnTo>
                  <a:lnTo>
                    <a:pt x="72725" y="222997"/>
                  </a:lnTo>
                  <a:lnTo>
                    <a:pt x="72266" y="228079"/>
                  </a:lnTo>
                  <a:lnTo>
                    <a:pt x="70641" y="231488"/>
                  </a:lnTo>
                  <a:lnTo>
                    <a:pt x="68067" y="234551"/>
                  </a:lnTo>
                  <a:lnTo>
                    <a:pt x="67006" y="239742"/>
                  </a:lnTo>
                  <a:lnTo>
                    <a:pt x="64982" y="242146"/>
                  </a:lnTo>
                  <a:lnTo>
                    <a:pt x="62270" y="247642"/>
                  </a:lnTo>
                  <a:lnTo>
                    <a:pt x="60446" y="254487"/>
                  </a:lnTo>
                  <a:lnTo>
                    <a:pt x="59148" y="257654"/>
                  </a:lnTo>
                  <a:lnTo>
                    <a:pt x="58390" y="263485"/>
                  </a:lnTo>
                  <a:lnTo>
                    <a:pt x="52804" y="272340"/>
                  </a:lnTo>
                  <a:lnTo>
                    <a:pt x="51492" y="277342"/>
                  </a:lnTo>
                  <a:lnTo>
                    <a:pt x="49495" y="279229"/>
                  </a:lnTo>
                  <a:lnTo>
                    <a:pt x="50194" y="280720"/>
                  </a:lnTo>
                  <a:lnTo>
                    <a:pt x="50313" y="283219"/>
                  </a:lnTo>
                  <a:lnTo>
                    <a:pt x="49614" y="289886"/>
                  </a:lnTo>
                  <a:lnTo>
                    <a:pt x="49376" y="295417"/>
                  </a:lnTo>
                  <a:lnTo>
                    <a:pt x="50221" y="298371"/>
                  </a:lnTo>
                  <a:lnTo>
                    <a:pt x="52901" y="304244"/>
                  </a:lnTo>
                  <a:lnTo>
                    <a:pt x="52258" y="305947"/>
                  </a:lnTo>
                  <a:lnTo>
                    <a:pt x="51951" y="308372"/>
                  </a:lnTo>
                  <a:lnTo>
                    <a:pt x="54204" y="309472"/>
                  </a:lnTo>
                  <a:lnTo>
                    <a:pt x="55818" y="309795"/>
                  </a:lnTo>
                  <a:lnTo>
                    <a:pt x="64937" y="307018"/>
                  </a:lnTo>
                  <a:lnTo>
                    <a:pt x="68024" y="307732"/>
                  </a:lnTo>
                  <a:lnTo>
                    <a:pt x="69184" y="310323"/>
                  </a:lnTo>
                  <a:lnTo>
                    <a:pt x="69934" y="312582"/>
                  </a:lnTo>
                  <a:lnTo>
                    <a:pt x="71481" y="324786"/>
                  </a:lnTo>
                  <a:lnTo>
                    <a:pt x="72280" y="327053"/>
                  </a:lnTo>
                  <a:lnTo>
                    <a:pt x="74123" y="329211"/>
                  </a:lnTo>
                  <a:lnTo>
                    <a:pt x="76141" y="331506"/>
                  </a:lnTo>
                  <a:lnTo>
                    <a:pt x="76827" y="331094"/>
                  </a:lnTo>
                  <a:lnTo>
                    <a:pt x="76959" y="330243"/>
                  </a:lnTo>
                  <a:lnTo>
                    <a:pt x="77086" y="329286"/>
                  </a:lnTo>
                  <a:lnTo>
                    <a:pt x="78888" y="331599"/>
                  </a:lnTo>
                  <a:lnTo>
                    <a:pt x="80289" y="335915"/>
                  </a:lnTo>
                  <a:lnTo>
                    <a:pt x="85101" y="358747"/>
                  </a:lnTo>
                  <a:lnTo>
                    <a:pt x="86488" y="361648"/>
                  </a:lnTo>
                  <a:lnTo>
                    <a:pt x="87635" y="364699"/>
                  </a:lnTo>
                  <a:lnTo>
                    <a:pt x="84709" y="363211"/>
                  </a:lnTo>
                  <a:lnTo>
                    <a:pt x="83919" y="358139"/>
                  </a:lnTo>
                  <a:lnTo>
                    <a:pt x="83080" y="356005"/>
                  </a:lnTo>
                  <a:lnTo>
                    <a:pt x="82046" y="355691"/>
                  </a:lnTo>
                  <a:lnTo>
                    <a:pt x="80411" y="355729"/>
                  </a:lnTo>
                  <a:lnTo>
                    <a:pt x="80305" y="354822"/>
                  </a:lnTo>
                  <a:lnTo>
                    <a:pt x="81531" y="353168"/>
                  </a:lnTo>
                  <a:lnTo>
                    <a:pt x="81339" y="351184"/>
                  </a:lnTo>
                  <a:lnTo>
                    <a:pt x="79660" y="349556"/>
                  </a:lnTo>
                  <a:lnTo>
                    <a:pt x="76940" y="350848"/>
                  </a:lnTo>
                  <a:lnTo>
                    <a:pt x="77010" y="354409"/>
                  </a:lnTo>
                  <a:lnTo>
                    <a:pt x="78230" y="357137"/>
                  </a:lnTo>
                  <a:lnTo>
                    <a:pt x="82831" y="363228"/>
                  </a:lnTo>
                  <a:lnTo>
                    <a:pt x="84272" y="365778"/>
                  </a:lnTo>
                  <a:lnTo>
                    <a:pt x="86102" y="366510"/>
                  </a:lnTo>
                  <a:lnTo>
                    <a:pt x="88768" y="366106"/>
                  </a:lnTo>
                  <a:lnTo>
                    <a:pt x="91958" y="368704"/>
                  </a:lnTo>
                  <a:lnTo>
                    <a:pt x="94470" y="371116"/>
                  </a:lnTo>
                  <a:lnTo>
                    <a:pt x="100696" y="374812"/>
                  </a:lnTo>
                  <a:lnTo>
                    <a:pt x="104469" y="374419"/>
                  </a:lnTo>
                  <a:lnTo>
                    <a:pt x="108546" y="373503"/>
                  </a:lnTo>
                  <a:lnTo>
                    <a:pt x="111280" y="373745"/>
                  </a:lnTo>
                  <a:lnTo>
                    <a:pt x="113963" y="374692"/>
                  </a:lnTo>
                  <a:lnTo>
                    <a:pt x="117177" y="377768"/>
                  </a:lnTo>
                  <a:lnTo>
                    <a:pt x="122288" y="385488"/>
                  </a:lnTo>
                  <a:lnTo>
                    <a:pt x="130629" y="391909"/>
                  </a:lnTo>
                  <a:lnTo>
                    <a:pt x="129725" y="393500"/>
                  </a:lnTo>
                  <a:lnTo>
                    <a:pt x="129361" y="395932"/>
                  </a:lnTo>
                  <a:lnTo>
                    <a:pt x="126071" y="399174"/>
                  </a:lnTo>
                  <a:lnTo>
                    <a:pt x="125548" y="401052"/>
                  </a:lnTo>
                  <a:lnTo>
                    <a:pt x="124344" y="403431"/>
                  </a:lnTo>
                  <a:lnTo>
                    <a:pt x="122053" y="404701"/>
                  </a:lnTo>
                  <a:lnTo>
                    <a:pt x="120086" y="404942"/>
                  </a:lnTo>
                  <a:lnTo>
                    <a:pt x="118950" y="404716"/>
                  </a:lnTo>
                  <a:lnTo>
                    <a:pt x="118164" y="404241"/>
                  </a:lnTo>
                  <a:lnTo>
                    <a:pt x="116820" y="401998"/>
                  </a:lnTo>
                  <a:lnTo>
                    <a:pt x="116140" y="401311"/>
                  </a:lnTo>
                  <a:lnTo>
                    <a:pt x="115568" y="401152"/>
                  </a:lnTo>
                  <a:lnTo>
                    <a:pt x="111372" y="402702"/>
                  </a:lnTo>
                  <a:lnTo>
                    <a:pt x="107305" y="404424"/>
                  </a:lnTo>
                  <a:lnTo>
                    <a:pt x="106552" y="405962"/>
                  </a:lnTo>
                  <a:lnTo>
                    <a:pt x="105470" y="407757"/>
                  </a:lnTo>
                  <a:lnTo>
                    <a:pt x="104283" y="408467"/>
                  </a:lnTo>
                  <a:lnTo>
                    <a:pt x="103352" y="408641"/>
                  </a:lnTo>
                  <a:lnTo>
                    <a:pt x="102461" y="407587"/>
                  </a:lnTo>
                  <a:lnTo>
                    <a:pt x="100899" y="406216"/>
                  </a:lnTo>
                  <a:lnTo>
                    <a:pt x="99695" y="404930"/>
                  </a:lnTo>
                  <a:lnTo>
                    <a:pt x="100003" y="402853"/>
                  </a:lnTo>
                  <a:lnTo>
                    <a:pt x="102291" y="399805"/>
                  </a:lnTo>
                  <a:lnTo>
                    <a:pt x="102593" y="397672"/>
                  </a:lnTo>
                  <a:lnTo>
                    <a:pt x="102302" y="394014"/>
                  </a:lnTo>
                  <a:lnTo>
                    <a:pt x="101681" y="391900"/>
                  </a:lnTo>
                  <a:lnTo>
                    <a:pt x="101014" y="391824"/>
                  </a:lnTo>
                  <a:lnTo>
                    <a:pt x="99892" y="391483"/>
                  </a:lnTo>
                  <a:lnTo>
                    <a:pt x="96718" y="391822"/>
                  </a:lnTo>
                  <a:lnTo>
                    <a:pt x="95132" y="389439"/>
                  </a:lnTo>
                  <a:lnTo>
                    <a:pt x="94503" y="386826"/>
                  </a:lnTo>
                  <a:lnTo>
                    <a:pt x="93418" y="385890"/>
                  </a:lnTo>
                  <a:lnTo>
                    <a:pt x="92344" y="385320"/>
                  </a:lnTo>
                  <a:lnTo>
                    <a:pt x="89964" y="386223"/>
                  </a:lnTo>
                  <a:lnTo>
                    <a:pt x="88150" y="385683"/>
                  </a:lnTo>
                  <a:lnTo>
                    <a:pt x="82114" y="383407"/>
                  </a:lnTo>
                  <a:lnTo>
                    <a:pt x="79793" y="379737"/>
                  </a:lnTo>
                  <a:lnTo>
                    <a:pt x="78554" y="379629"/>
                  </a:lnTo>
                  <a:lnTo>
                    <a:pt x="77453" y="380038"/>
                  </a:lnTo>
                  <a:lnTo>
                    <a:pt x="77024" y="380873"/>
                  </a:lnTo>
                  <a:lnTo>
                    <a:pt x="76382" y="385099"/>
                  </a:lnTo>
                  <a:lnTo>
                    <a:pt x="75861" y="386389"/>
                  </a:lnTo>
                  <a:lnTo>
                    <a:pt x="68939" y="377880"/>
                  </a:lnTo>
                  <a:lnTo>
                    <a:pt x="64168" y="374378"/>
                  </a:lnTo>
                  <a:lnTo>
                    <a:pt x="64840" y="368034"/>
                  </a:lnTo>
                  <a:lnTo>
                    <a:pt x="63388" y="366800"/>
                  </a:lnTo>
                  <a:lnTo>
                    <a:pt x="61582" y="366677"/>
                  </a:lnTo>
                  <a:lnTo>
                    <a:pt x="60217" y="364923"/>
                  </a:lnTo>
                  <a:lnTo>
                    <a:pt x="61431" y="361142"/>
                  </a:lnTo>
                  <a:lnTo>
                    <a:pt x="59555" y="361864"/>
                  </a:lnTo>
                  <a:lnTo>
                    <a:pt x="56960" y="361729"/>
                  </a:lnTo>
                  <a:lnTo>
                    <a:pt x="54844" y="360683"/>
                  </a:lnTo>
                  <a:lnTo>
                    <a:pt x="53235" y="355457"/>
                  </a:lnTo>
                  <a:lnTo>
                    <a:pt x="52221" y="353863"/>
                  </a:lnTo>
                  <a:lnTo>
                    <a:pt x="50002" y="351126"/>
                  </a:lnTo>
                  <a:lnTo>
                    <a:pt x="47080" y="351126"/>
                  </a:lnTo>
                  <a:lnTo>
                    <a:pt x="46114" y="349812"/>
                  </a:lnTo>
                  <a:lnTo>
                    <a:pt x="46346" y="346435"/>
                  </a:lnTo>
                  <a:lnTo>
                    <a:pt x="44214" y="344363"/>
                  </a:lnTo>
                  <a:lnTo>
                    <a:pt x="41410" y="342674"/>
                  </a:lnTo>
                  <a:lnTo>
                    <a:pt x="39095" y="341682"/>
                  </a:lnTo>
                  <a:lnTo>
                    <a:pt x="36741" y="336241"/>
                  </a:lnTo>
                  <a:lnTo>
                    <a:pt x="34885" y="334906"/>
                  </a:lnTo>
                  <a:lnTo>
                    <a:pt x="33306" y="333821"/>
                  </a:lnTo>
                  <a:lnTo>
                    <a:pt x="31112" y="334553"/>
                  </a:lnTo>
                  <a:lnTo>
                    <a:pt x="30400" y="336512"/>
                  </a:lnTo>
                  <a:lnTo>
                    <a:pt x="28934" y="338410"/>
                  </a:lnTo>
                  <a:lnTo>
                    <a:pt x="27269" y="338169"/>
                  </a:lnTo>
                  <a:lnTo>
                    <a:pt x="25742" y="337084"/>
                  </a:lnTo>
                  <a:lnTo>
                    <a:pt x="23882" y="331643"/>
                  </a:lnTo>
                  <a:lnTo>
                    <a:pt x="23572" y="328312"/>
                  </a:lnTo>
                  <a:lnTo>
                    <a:pt x="23982" y="322116"/>
                  </a:lnTo>
                  <a:lnTo>
                    <a:pt x="26308" y="316559"/>
                  </a:lnTo>
                  <a:lnTo>
                    <a:pt x="27563" y="307673"/>
                  </a:lnTo>
                  <a:lnTo>
                    <a:pt x="29547" y="302083"/>
                  </a:lnTo>
                  <a:lnTo>
                    <a:pt x="30923" y="300187"/>
                  </a:lnTo>
                  <a:lnTo>
                    <a:pt x="32828" y="292558"/>
                  </a:lnTo>
                  <a:lnTo>
                    <a:pt x="36714" y="282806"/>
                  </a:lnTo>
                  <a:lnTo>
                    <a:pt x="37154" y="280716"/>
                  </a:lnTo>
                  <a:lnTo>
                    <a:pt x="37939" y="278372"/>
                  </a:lnTo>
                  <a:lnTo>
                    <a:pt x="38533" y="276161"/>
                  </a:lnTo>
                  <a:lnTo>
                    <a:pt x="38728" y="272674"/>
                  </a:lnTo>
                  <a:lnTo>
                    <a:pt x="38226" y="270835"/>
                  </a:lnTo>
                  <a:lnTo>
                    <a:pt x="38226" y="269803"/>
                  </a:lnTo>
                  <a:lnTo>
                    <a:pt x="39046" y="268490"/>
                  </a:lnTo>
                  <a:lnTo>
                    <a:pt x="41815" y="266283"/>
                  </a:lnTo>
                  <a:lnTo>
                    <a:pt x="45636" y="262645"/>
                  </a:lnTo>
                  <a:lnTo>
                    <a:pt x="50189" y="257524"/>
                  </a:lnTo>
                  <a:lnTo>
                    <a:pt x="54849" y="249671"/>
                  </a:lnTo>
                  <a:lnTo>
                    <a:pt x="57167" y="245113"/>
                  </a:lnTo>
                  <a:lnTo>
                    <a:pt x="58141" y="243508"/>
                  </a:lnTo>
                  <a:lnTo>
                    <a:pt x="59172" y="243006"/>
                  </a:lnTo>
                  <a:lnTo>
                    <a:pt x="60765" y="241444"/>
                  </a:lnTo>
                  <a:lnTo>
                    <a:pt x="61860" y="239717"/>
                  </a:lnTo>
                  <a:lnTo>
                    <a:pt x="61922" y="238846"/>
                  </a:lnTo>
                  <a:lnTo>
                    <a:pt x="59386" y="230322"/>
                  </a:lnTo>
                  <a:lnTo>
                    <a:pt x="57726" y="227542"/>
                  </a:lnTo>
                  <a:lnTo>
                    <a:pt x="56884" y="224260"/>
                  </a:lnTo>
                  <a:lnTo>
                    <a:pt x="56439" y="221889"/>
                  </a:lnTo>
                  <a:lnTo>
                    <a:pt x="55829" y="219711"/>
                  </a:lnTo>
                  <a:lnTo>
                    <a:pt x="56128" y="217659"/>
                  </a:lnTo>
                  <a:lnTo>
                    <a:pt x="55213" y="216378"/>
                  </a:lnTo>
                  <a:lnTo>
                    <a:pt x="53152" y="214758"/>
                  </a:lnTo>
                  <a:lnTo>
                    <a:pt x="51009" y="212357"/>
                  </a:lnTo>
                  <a:lnTo>
                    <a:pt x="49730" y="208428"/>
                  </a:lnTo>
                  <a:lnTo>
                    <a:pt x="49730" y="206234"/>
                  </a:lnTo>
                  <a:lnTo>
                    <a:pt x="48359" y="204315"/>
                  </a:lnTo>
                  <a:lnTo>
                    <a:pt x="47903" y="202305"/>
                  </a:lnTo>
                  <a:lnTo>
                    <a:pt x="48723" y="200385"/>
                  </a:lnTo>
                  <a:lnTo>
                    <a:pt x="49803" y="198725"/>
                  </a:lnTo>
                  <a:lnTo>
                    <a:pt x="49679" y="191433"/>
                  </a:lnTo>
                  <a:lnTo>
                    <a:pt x="49247" y="189254"/>
                  </a:lnTo>
                  <a:lnTo>
                    <a:pt x="48715" y="185360"/>
                  </a:lnTo>
                  <a:lnTo>
                    <a:pt x="47317" y="182429"/>
                  </a:lnTo>
                  <a:lnTo>
                    <a:pt x="45339" y="178991"/>
                  </a:lnTo>
                  <a:lnTo>
                    <a:pt x="43099" y="176154"/>
                  </a:lnTo>
                  <a:lnTo>
                    <a:pt x="37230" y="171017"/>
                  </a:lnTo>
                  <a:lnTo>
                    <a:pt x="33052" y="167586"/>
                  </a:lnTo>
                  <a:lnTo>
                    <a:pt x="30980" y="164463"/>
                  </a:lnTo>
                  <a:lnTo>
                    <a:pt x="28359" y="160869"/>
                  </a:lnTo>
                  <a:lnTo>
                    <a:pt x="26479" y="158285"/>
                  </a:lnTo>
                  <a:lnTo>
                    <a:pt x="24098" y="155017"/>
                  </a:lnTo>
                  <a:lnTo>
                    <a:pt x="22887" y="150563"/>
                  </a:lnTo>
                  <a:lnTo>
                    <a:pt x="22217" y="145824"/>
                  </a:lnTo>
                  <a:lnTo>
                    <a:pt x="22579" y="144257"/>
                  </a:lnTo>
                  <a:lnTo>
                    <a:pt x="23718" y="143228"/>
                  </a:lnTo>
                  <a:lnTo>
                    <a:pt x="25207" y="142393"/>
                  </a:lnTo>
                  <a:lnTo>
                    <a:pt x="26403" y="142200"/>
                  </a:lnTo>
                  <a:lnTo>
                    <a:pt x="29795" y="140022"/>
                  </a:lnTo>
                  <a:lnTo>
                    <a:pt x="32148" y="140207"/>
                  </a:lnTo>
                  <a:lnTo>
                    <a:pt x="32691" y="139737"/>
                  </a:lnTo>
                  <a:lnTo>
                    <a:pt x="32920" y="138745"/>
                  </a:lnTo>
                  <a:lnTo>
                    <a:pt x="32623" y="134429"/>
                  </a:lnTo>
                  <a:lnTo>
                    <a:pt x="32726" y="128658"/>
                  </a:lnTo>
                  <a:lnTo>
                    <a:pt x="33163" y="123960"/>
                  </a:lnTo>
                  <a:lnTo>
                    <a:pt x="33670" y="120863"/>
                  </a:lnTo>
                  <a:lnTo>
                    <a:pt x="39904" y="117267"/>
                  </a:lnTo>
                  <a:lnTo>
                    <a:pt x="41218" y="115713"/>
                  </a:lnTo>
                  <a:lnTo>
                    <a:pt x="41852" y="114026"/>
                  </a:lnTo>
                  <a:lnTo>
                    <a:pt x="41847" y="112539"/>
                  </a:lnTo>
                  <a:lnTo>
                    <a:pt x="41324" y="111371"/>
                  </a:lnTo>
                  <a:lnTo>
                    <a:pt x="40387" y="110724"/>
                  </a:lnTo>
                  <a:lnTo>
                    <a:pt x="36347" y="113824"/>
                  </a:lnTo>
                  <a:lnTo>
                    <a:pt x="35559" y="113133"/>
                  </a:lnTo>
                  <a:lnTo>
                    <a:pt x="33705" y="108038"/>
                  </a:lnTo>
                  <a:lnTo>
                    <a:pt x="32907" y="106486"/>
                  </a:lnTo>
                  <a:lnTo>
                    <a:pt x="31757" y="104628"/>
                  </a:lnTo>
                  <a:lnTo>
                    <a:pt x="30513" y="102029"/>
                  </a:lnTo>
                  <a:lnTo>
                    <a:pt x="30321" y="97531"/>
                  </a:lnTo>
                  <a:lnTo>
                    <a:pt x="29428" y="95302"/>
                  </a:lnTo>
                  <a:lnTo>
                    <a:pt x="24390" y="90549"/>
                  </a:lnTo>
                  <a:lnTo>
                    <a:pt x="22126" y="88000"/>
                  </a:lnTo>
                  <a:lnTo>
                    <a:pt x="19044" y="84314"/>
                  </a:lnTo>
                  <a:lnTo>
                    <a:pt x="15347" y="79892"/>
                  </a:lnTo>
                  <a:lnTo>
                    <a:pt x="11579" y="75804"/>
                  </a:lnTo>
                  <a:lnTo>
                    <a:pt x="9814" y="73190"/>
                  </a:lnTo>
                  <a:lnTo>
                    <a:pt x="9188" y="72602"/>
                  </a:lnTo>
                  <a:lnTo>
                    <a:pt x="8970" y="71595"/>
                  </a:lnTo>
                  <a:lnTo>
                    <a:pt x="10114" y="68783"/>
                  </a:lnTo>
                  <a:lnTo>
                    <a:pt x="9555" y="65962"/>
                  </a:lnTo>
                  <a:lnTo>
                    <a:pt x="7672" y="62195"/>
                  </a:lnTo>
                  <a:lnTo>
                    <a:pt x="6868" y="59866"/>
                  </a:lnTo>
                  <a:lnTo>
                    <a:pt x="7137" y="58973"/>
                  </a:lnTo>
                  <a:lnTo>
                    <a:pt x="6228" y="58623"/>
                  </a:lnTo>
                  <a:lnTo>
                    <a:pt x="4142" y="58819"/>
                  </a:lnTo>
                  <a:lnTo>
                    <a:pt x="2123" y="57057"/>
                  </a:lnTo>
                  <a:lnTo>
                    <a:pt x="186" y="53337"/>
                  </a:lnTo>
                  <a:lnTo>
                    <a:pt x="0" y="52682"/>
                  </a:lnTo>
                  <a:lnTo>
                    <a:pt x="639" y="52694"/>
                  </a:lnTo>
                  <a:lnTo>
                    <a:pt x="3068" y="53338"/>
                  </a:lnTo>
                  <a:lnTo>
                    <a:pt x="3902" y="53241"/>
                  </a:lnTo>
                  <a:lnTo>
                    <a:pt x="5621" y="52385"/>
                  </a:lnTo>
                  <a:lnTo>
                    <a:pt x="8225" y="51487"/>
                  </a:lnTo>
                  <a:lnTo>
                    <a:pt x="9777" y="51188"/>
                  </a:lnTo>
                  <a:lnTo>
                    <a:pt x="10279" y="50742"/>
                  </a:lnTo>
                  <a:lnTo>
                    <a:pt x="10503" y="49840"/>
                  </a:lnTo>
                  <a:lnTo>
                    <a:pt x="9178" y="41247"/>
                  </a:lnTo>
                  <a:lnTo>
                    <a:pt x="9402" y="39459"/>
                  </a:lnTo>
                  <a:lnTo>
                    <a:pt x="11881" y="35756"/>
                  </a:lnTo>
                  <a:lnTo>
                    <a:pt x="11596" y="32015"/>
                  </a:lnTo>
                  <a:lnTo>
                    <a:pt x="12238" y="26651"/>
                  </a:lnTo>
                  <a:lnTo>
                    <a:pt x="14990" y="22978"/>
                  </a:lnTo>
                  <a:lnTo>
                    <a:pt x="17058" y="21297"/>
                  </a:lnTo>
                  <a:lnTo>
                    <a:pt x="17716" y="18650"/>
                  </a:lnTo>
                  <a:lnTo>
                    <a:pt x="18655" y="18091"/>
                  </a:lnTo>
                  <a:lnTo>
                    <a:pt x="20369" y="18300"/>
                  </a:lnTo>
                  <a:lnTo>
                    <a:pt x="23907" y="20276"/>
                  </a:lnTo>
                  <a:lnTo>
                    <a:pt x="25415" y="20370"/>
                  </a:lnTo>
                  <a:lnTo>
                    <a:pt x="27561" y="20317"/>
                  </a:lnTo>
                  <a:lnTo>
                    <a:pt x="29873" y="20172"/>
                  </a:lnTo>
                  <a:lnTo>
                    <a:pt x="30948" y="19981"/>
                  </a:lnTo>
                  <a:lnTo>
                    <a:pt x="38320" y="18053"/>
                  </a:lnTo>
                  <a:lnTo>
                    <a:pt x="39947" y="17850"/>
                  </a:lnTo>
                  <a:lnTo>
                    <a:pt x="41502" y="18095"/>
                  </a:lnTo>
                  <a:lnTo>
                    <a:pt x="42632" y="18003"/>
                  </a:lnTo>
                  <a:lnTo>
                    <a:pt x="43774" y="17118"/>
                  </a:lnTo>
                  <a:lnTo>
                    <a:pt x="44586" y="15558"/>
                  </a:lnTo>
                  <a:lnTo>
                    <a:pt x="45506" y="10573"/>
                  </a:lnTo>
                  <a:lnTo>
                    <a:pt x="46033" y="9693"/>
                  </a:lnTo>
                  <a:lnTo>
                    <a:pt x="46985" y="8982"/>
                  </a:lnTo>
                  <a:lnTo>
                    <a:pt x="48548" y="8506"/>
                  </a:lnTo>
                  <a:lnTo>
                    <a:pt x="50375" y="8546"/>
                  </a:lnTo>
                  <a:lnTo>
                    <a:pt x="52774" y="9505"/>
                  </a:lnTo>
                  <a:lnTo>
                    <a:pt x="54272" y="9547"/>
                  </a:lnTo>
                  <a:lnTo>
                    <a:pt x="55966" y="9145"/>
                  </a:lnTo>
                  <a:lnTo>
                    <a:pt x="57413" y="8458"/>
                  </a:lnTo>
                  <a:lnTo>
                    <a:pt x="58363" y="7587"/>
                  </a:lnTo>
                  <a:lnTo>
                    <a:pt x="58797" y="6540"/>
                  </a:lnTo>
                  <a:lnTo>
                    <a:pt x="58406" y="4525"/>
                  </a:lnTo>
                  <a:lnTo>
                    <a:pt x="57313" y="1999"/>
                  </a:lnTo>
                  <a:lnTo>
                    <a:pt x="57615" y="1696"/>
                  </a:lnTo>
                  <a:lnTo>
                    <a:pt x="59626" y="2254"/>
                  </a:lnTo>
                  <a:lnTo>
                    <a:pt x="62583" y="2872"/>
                  </a:lnTo>
                  <a:lnTo>
                    <a:pt x="64834" y="2735"/>
                  </a:lnTo>
                  <a:lnTo>
                    <a:pt x="66305" y="2296"/>
                  </a:lnTo>
                  <a:lnTo>
                    <a:pt x="67738" y="1103"/>
                  </a:lnTo>
                  <a:lnTo>
                    <a:pt x="69538" y="0"/>
                  </a:lnTo>
                  <a:lnTo>
                    <a:pt x="71305" y="248"/>
                  </a:lnTo>
                  <a:lnTo>
                    <a:pt x="72668" y="123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g1325"/>
            <p:cNvSpPr/>
            <p:nvPr/>
          </p:nvSpPr>
          <p:spPr>
            <a:xfrm>
              <a:off x="8507393" y="2343305"/>
              <a:ext cx="6047" cy="2651"/>
            </a:xfrm>
            <a:custGeom>
              <a:avLst/>
              <a:pathLst>
                <a:path w="6047" h="2651">
                  <a:moveTo>
                    <a:pt x="6047" y="1586"/>
                  </a:moveTo>
                  <a:lnTo>
                    <a:pt x="3572" y="2651"/>
                  </a:lnTo>
                  <a:lnTo>
                    <a:pt x="2121" y="2536"/>
                  </a:lnTo>
                  <a:lnTo>
                    <a:pt x="990" y="1507"/>
                  </a:lnTo>
                  <a:lnTo>
                    <a:pt x="178" y="543"/>
                  </a:lnTo>
                  <a:lnTo>
                    <a:pt x="0" y="0"/>
                  </a:lnTo>
                  <a:lnTo>
                    <a:pt x="413" y="8"/>
                  </a:lnTo>
                  <a:lnTo>
                    <a:pt x="2329" y="445"/>
                  </a:lnTo>
                  <a:lnTo>
                    <a:pt x="5011" y="752"/>
                  </a:lnTo>
                  <a:lnTo>
                    <a:pt x="5953" y="101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g1326"/>
            <p:cNvSpPr/>
            <p:nvPr/>
          </p:nvSpPr>
          <p:spPr>
            <a:xfrm>
              <a:off x="8509250" y="2311745"/>
              <a:ext cx="2833" cy="2497"/>
            </a:xfrm>
            <a:custGeom>
              <a:avLst/>
              <a:pathLst>
                <a:path w="2833" h="2497">
                  <a:moveTo>
                    <a:pt x="2833" y="2436"/>
                  </a:moveTo>
                  <a:lnTo>
                    <a:pt x="2010" y="2497"/>
                  </a:lnTo>
                  <a:lnTo>
                    <a:pt x="518" y="1187"/>
                  </a:lnTo>
                  <a:lnTo>
                    <a:pt x="0" y="273"/>
                  </a:lnTo>
                  <a:lnTo>
                    <a:pt x="609" y="0"/>
                  </a:lnTo>
                  <a:lnTo>
                    <a:pt x="1888" y="639"/>
                  </a:lnTo>
                  <a:lnTo>
                    <a:pt x="2741" y="176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g1327"/>
            <p:cNvSpPr/>
            <p:nvPr/>
          </p:nvSpPr>
          <p:spPr>
            <a:xfrm>
              <a:off x="8420810" y="2311460"/>
              <a:ext cx="214692" cy="120237"/>
            </a:xfrm>
            <a:custGeom>
              <a:avLst/>
              <a:pathLst>
                <a:path w="214692" h="120237">
                  <a:moveTo>
                    <a:pt x="99714" y="22003"/>
                  </a:moveTo>
                  <a:lnTo>
                    <a:pt x="99795" y="22506"/>
                  </a:lnTo>
                  <a:lnTo>
                    <a:pt x="99393" y="23420"/>
                  </a:lnTo>
                  <a:lnTo>
                    <a:pt x="93650" y="24979"/>
                  </a:lnTo>
                  <a:lnTo>
                    <a:pt x="91046" y="26298"/>
                  </a:lnTo>
                  <a:lnTo>
                    <a:pt x="90487" y="28632"/>
                  </a:lnTo>
                  <a:lnTo>
                    <a:pt x="89799" y="29308"/>
                  </a:lnTo>
                  <a:lnTo>
                    <a:pt x="88628" y="29861"/>
                  </a:lnTo>
                  <a:lnTo>
                    <a:pt x="87476" y="29988"/>
                  </a:lnTo>
                  <a:lnTo>
                    <a:pt x="85713" y="27244"/>
                  </a:lnTo>
                  <a:lnTo>
                    <a:pt x="83711" y="26673"/>
                  </a:lnTo>
                  <a:lnTo>
                    <a:pt x="80823" y="25707"/>
                  </a:lnTo>
                  <a:lnTo>
                    <a:pt x="75216" y="23830"/>
                  </a:lnTo>
                  <a:lnTo>
                    <a:pt x="72323" y="23015"/>
                  </a:lnTo>
                  <a:lnTo>
                    <a:pt x="66753" y="24237"/>
                  </a:lnTo>
                  <a:lnTo>
                    <a:pt x="60260" y="25914"/>
                  </a:lnTo>
                  <a:lnTo>
                    <a:pt x="59248" y="26936"/>
                  </a:lnTo>
                  <a:lnTo>
                    <a:pt x="58560" y="28030"/>
                  </a:lnTo>
                  <a:lnTo>
                    <a:pt x="58622" y="28863"/>
                  </a:lnTo>
                  <a:lnTo>
                    <a:pt x="59089" y="29973"/>
                  </a:lnTo>
                  <a:lnTo>
                    <a:pt x="58767" y="30822"/>
                  </a:lnTo>
                  <a:lnTo>
                    <a:pt x="57542" y="31097"/>
                  </a:lnTo>
                  <a:lnTo>
                    <a:pt x="55704" y="30066"/>
                  </a:lnTo>
                  <a:lnTo>
                    <a:pt x="54096" y="29473"/>
                  </a:lnTo>
                  <a:lnTo>
                    <a:pt x="53311" y="30876"/>
                  </a:lnTo>
                  <a:lnTo>
                    <a:pt x="52369" y="33382"/>
                  </a:lnTo>
                  <a:lnTo>
                    <a:pt x="51937" y="35206"/>
                  </a:lnTo>
                  <a:lnTo>
                    <a:pt x="53351" y="37837"/>
                  </a:lnTo>
                  <a:lnTo>
                    <a:pt x="53832" y="41735"/>
                  </a:lnTo>
                  <a:lnTo>
                    <a:pt x="56425" y="41523"/>
                  </a:lnTo>
                  <a:lnTo>
                    <a:pt x="58409" y="41534"/>
                  </a:lnTo>
                  <a:lnTo>
                    <a:pt x="62154" y="40382"/>
                  </a:lnTo>
                  <a:lnTo>
                    <a:pt x="64038" y="40351"/>
                  </a:lnTo>
                  <a:lnTo>
                    <a:pt x="66942" y="40853"/>
                  </a:lnTo>
                  <a:lnTo>
                    <a:pt x="72023" y="40954"/>
                  </a:lnTo>
                  <a:lnTo>
                    <a:pt x="76050" y="40746"/>
                  </a:lnTo>
                  <a:lnTo>
                    <a:pt x="77021" y="40830"/>
                  </a:lnTo>
                  <a:lnTo>
                    <a:pt x="77968" y="40094"/>
                  </a:lnTo>
                  <a:lnTo>
                    <a:pt x="79023" y="40348"/>
                  </a:lnTo>
                  <a:lnTo>
                    <a:pt x="80006" y="41243"/>
                  </a:lnTo>
                  <a:lnTo>
                    <a:pt x="84075" y="40158"/>
                  </a:lnTo>
                  <a:lnTo>
                    <a:pt x="87090" y="40007"/>
                  </a:lnTo>
                  <a:lnTo>
                    <a:pt x="88936" y="40324"/>
                  </a:lnTo>
                  <a:lnTo>
                    <a:pt x="90037" y="40641"/>
                  </a:lnTo>
                  <a:lnTo>
                    <a:pt x="91993" y="43214"/>
                  </a:lnTo>
                  <a:lnTo>
                    <a:pt x="93499" y="44817"/>
                  </a:lnTo>
                  <a:lnTo>
                    <a:pt x="95329" y="45330"/>
                  </a:lnTo>
                  <a:lnTo>
                    <a:pt x="101009" y="44856"/>
                  </a:lnTo>
                  <a:lnTo>
                    <a:pt x="102672" y="42603"/>
                  </a:lnTo>
                  <a:lnTo>
                    <a:pt x="104137" y="42046"/>
                  </a:lnTo>
                  <a:lnTo>
                    <a:pt x="106477" y="41873"/>
                  </a:lnTo>
                  <a:lnTo>
                    <a:pt x="108414" y="41445"/>
                  </a:lnTo>
                  <a:lnTo>
                    <a:pt x="109952" y="40522"/>
                  </a:lnTo>
                  <a:lnTo>
                    <a:pt x="112047" y="39717"/>
                  </a:lnTo>
                  <a:lnTo>
                    <a:pt x="113871" y="39556"/>
                  </a:lnTo>
                  <a:lnTo>
                    <a:pt x="114775" y="40150"/>
                  </a:lnTo>
                  <a:lnTo>
                    <a:pt x="115171" y="40932"/>
                  </a:lnTo>
                  <a:lnTo>
                    <a:pt x="114853" y="41948"/>
                  </a:lnTo>
                  <a:lnTo>
                    <a:pt x="114783" y="43006"/>
                  </a:lnTo>
                  <a:lnTo>
                    <a:pt x="115970" y="43717"/>
                  </a:lnTo>
                  <a:lnTo>
                    <a:pt x="119463" y="43883"/>
                  </a:lnTo>
                  <a:lnTo>
                    <a:pt x="121108" y="44548"/>
                  </a:lnTo>
                  <a:lnTo>
                    <a:pt x="121195" y="45799"/>
                  </a:lnTo>
                  <a:lnTo>
                    <a:pt x="120928" y="47765"/>
                  </a:lnTo>
                  <a:lnTo>
                    <a:pt x="122391" y="48556"/>
                  </a:lnTo>
                  <a:lnTo>
                    <a:pt x="123146" y="48622"/>
                  </a:lnTo>
                  <a:lnTo>
                    <a:pt x="128260" y="46540"/>
                  </a:lnTo>
                  <a:lnTo>
                    <a:pt x="129690" y="46506"/>
                  </a:lnTo>
                  <a:lnTo>
                    <a:pt x="130834" y="47653"/>
                  </a:lnTo>
                  <a:lnTo>
                    <a:pt x="132580" y="49032"/>
                  </a:lnTo>
                  <a:lnTo>
                    <a:pt x="134863" y="50503"/>
                  </a:lnTo>
                  <a:lnTo>
                    <a:pt x="135411" y="50278"/>
                  </a:lnTo>
                  <a:lnTo>
                    <a:pt x="136445" y="48673"/>
                  </a:lnTo>
                  <a:lnTo>
                    <a:pt x="138393" y="46929"/>
                  </a:lnTo>
                  <a:lnTo>
                    <a:pt x="142055" y="46362"/>
                  </a:lnTo>
                  <a:lnTo>
                    <a:pt x="144077" y="45814"/>
                  </a:lnTo>
                  <a:lnTo>
                    <a:pt x="146192" y="45571"/>
                  </a:lnTo>
                  <a:lnTo>
                    <a:pt x="152618" y="46278"/>
                  </a:lnTo>
                  <a:lnTo>
                    <a:pt x="154744" y="46370"/>
                  </a:lnTo>
                  <a:lnTo>
                    <a:pt x="159162" y="46236"/>
                  </a:lnTo>
                  <a:lnTo>
                    <a:pt x="162635" y="45887"/>
                  </a:lnTo>
                  <a:lnTo>
                    <a:pt x="165431" y="44843"/>
                  </a:lnTo>
                  <a:lnTo>
                    <a:pt x="166848" y="44003"/>
                  </a:lnTo>
                  <a:lnTo>
                    <a:pt x="169142" y="43510"/>
                  </a:lnTo>
                  <a:lnTo>
                    <a:pt x="172048" y="43592"/>
                  </a:lnTo>
                  <a:lnTo>
                    <a:pt x="173597" y="43833"/>
                  </a:lnTo>
                  <a:lnTo>
                    <a:pt x="173726" y="45276"/>
                  </a:lnTo>
                  <a:lnTo>
                    <a:pt x="173362" y="48007"/>
                  </a:lnTo>
                  <a:lnTo>
                    <a:pt x="172925" y="49904"/>
                  </a:lnTo>
                  <a:lnTo>
                    <a:pt x="175221" y="53349"/>
                  </a:lnTo>
                  <a:lnTo>
                    <a:pt x="176695" y="55007"/>
                  </a:lnTo>
                  <a:lnTo>
                    <a:pt x="178128" y="56178"/>
                  </a:lnTo>
                  <a:lnTo>
                    <a:pt x="178395" y="57104"/>
                  </a:lnTo>
                  <a:lnTo>
                    <a:pt x="178098" y="57859"/>
                  </a:lnTo>
                  <a:lnTo>
                    <a:pt x="176314" y="58595"/>
                  </a:lnTo>
                  <a:lnTo>
                    <a:pt x="175675" y="59381"/>
                  </a:lnTo>
                  <a:lnTo>
                    <a:pt x="175378" y="60264"/>
                  </a:lnTo>
                  <a:lnTo>
                    <a:pt x="175950" y="61288"/>
                  </a:lnTo>
                  <a:lnTo>
                    <a:pt x="176981" y="64557"/>
                  </a:lnTo>
                  <a:lnTo>
                    <a:pt x="178295" y="67101"/>
                  </a:lnTo>
                  <a:lnTo>
                    <a:pt x="180160" y="68317"/>
                  </a:lnTo>
                  <a:lnTo>
                    <a:pt x="182948" y="69124"/>
                  </a:lnTo>
                  <a:lnTo>
                    <a:pt x="184483" y="68953"/>
                  </a:lnTo>
                  <a:lnTo>
                    <a:pt x="185582" y="67056"/>
                  </a:lnTo>
                  <a:lnTo>
                    <a:pt x="187406" y="65600"/>
                  </a:lnTo>
                  <a:lnTo>
                    <a:pt x="188952" y="65702"/>
                  </a:lnTo>
                  <a:lnTo>
                    <a:pt x="191443" y="65640"/>
                  </a:lnTo>
                  <a:lnTo>
                    <a:pt x="197982" y="67291"/>
                  </a:lnTo>
                  <a:lnTo>
                    <a:pt x="204364" y="69778"/>
                  </a:lnTo>
                  <a:lnTo>
                    <a:pt x="206223" y="71151"/>
                  </a:lnTo>
                  <a:lnTo>
                    <a:pt x="206876" y="72699"/>
                  </a:lnTo>
                  <a:lnTo>
                    <a:pt x="205112" y="76279"/>
                  </a:lnTo>
                  <a:lnTo>
                    <a:pt x="205195" y="78569"/>
                  </a:lnTo>
                  <a:lnTo>
                    <a:pt x="205597" y="81008"/>
                  </a:lnTo>
                  <a:lnTo>
                    <a:pt x="207057" y="82819"/>
                  </a:lnTo>
                  <a:lnTo>
                    <a:pt x="208393" y="85922"/>
                  </a:lnTo>
                  <a:lnTo>
                    <a:pt x="208655" y="88494"/>
                  </a:lnTo>
                  <a:lnTo>
                    <a:pt x="209235" y="89261"/>
                  </a:lnTo>
                  <a:lnTo>
                    <a:pt x="209704" y="90158"/>
                  </a:lnTo>
                  <a:lnTo>
                    <a:pt x="208987" y="92513"/>
                  </a:lnTo>
                  <a:lnTo>
                    <a:pt x="208488" y="94886"/>
                  </a:lnTo>
                  <a:lnTo>
                    <a:pt x="209084" y="95677"/>
                  </a:lnTo>
                  <a:lnTo>
                    <a:pt x="211035" y="96849"/>
                  </a:lnTo>
                  <a:lnTo>
                    <a:pt x="214103" y="99035"/>
                  </a:lnTo>
                  <a:lnTo>
                    <a:pt x="214692" y="100847"/>
                  </a:lnTo>
                  <a:lnTo>
                    <a:pt x="213593" y="101998"/>
                  </a:lnTo>
                  <a:lnTo>
                    <a:pt x="211642" y="103393"/>
                  </a:lnTo>
                  <a:lnTo>
                    <a:pt x="209149" y="104597"/>
                  </a:lnTo>
                  <a:lnTo>
                    <a:pt x="208407" y="105104"/>
                  </a:lnTo>
                  <a:lnTo>
                    <a:pt x="207967" y="104818"/>
                  </a:lnTo>
                  <a:lnTo>
                    <a:pt x="206725" y="103604"/>
                  </a:lnTo>
                  <a:lnTo>
                    <a:pt x="203965" y="101639"/>
                  </a:lnTo>
                  <a:lnTo>
                    <a:pt x="201997" y="100604"/>
                  </a:lnTo>
                  <a:lnTo>
                    <a:pt x="198262" y="100939"/>
                  </a:lnTo>
                  <a:lnTo>
                    <a:pt x="196071" y="100573"/>
                  </a:lnTo>
                  <a:lnTo>
                    <a:pt x="193421" y="99934"/>
                  </a:lnTo>
                  <a:lnTo>
                    <a:pt x="190952" y="100025"/>
                  </a:lnTo>
                  <a:lnTo>
                    <a:pt x="189400" y="101213"/>
                  </a:lnTo>
                  <a:lnTo>
                    <a:pt x="188394" y="102402"/>
                  </a:lnTo>
                  <a:lnTo>
                    <a:pt x="185924" y="102767"/>
                  </a:lnTo>
                  <a:lnTo>
                    <a:pt x="182362" y="103681"/>
                  </a:lnTo>
                  <a:lnTo>
                    <a:pt x="176857" y="105100"/>
                  </a:lnTo>
                  <a:lnTo>
                    <a:pt x="174201" y="104891"/>
                  </a:lnTo>
                  <a:lnTo>
                    <a:pt x="173484" y="104277"/>
                  </a:lnTo>
                  <a:lnTo>
                    <a:pt x="174072" y="103458"/>
                  </a:lnTo>
                  <a:lnTo>
                    <a:pt x="175964" y="102402"/>
                  </a:lnTo>
                  <a:lnTo>
                    <a:pt x="176420" y="101121"/>
                  </a:lnTo>
                  <a:lnTo>
                    <a:pt x="176056" y="99934"/>
                  </a:lnTo>
                  <a:lnTo>
                    <a:pt x="174301" y="99610"/>
                  </a:lnTo>
                  <a:lnTo>
                    <a:pt x="173624" y="99424"/>
                  </a:lnTo>
                  <a:lnTo>
                    <a:pt x="172852" y="99179"/>
                  </a:lnTo>
                  <a:lnTo>
                    <a:pt x="169444" y="98471"/>
                  </a:lnTo>
                  <a:lnTo>
                    <a:pt x="166724" y="98731"/>
                  </a:lnTo>
                  <a:lnTo>
                    <a:pt x="161976" y="100217"/>
                  </a:lnTo>
                  <a:lnTo>
                    <a:pt x="153255" y="104113"/>
                  </a:lnTo>
                  <a:lnTo>
                    <a:pt x="149428" y="106733"/>
                  </a:lnTo>
                  <a:lnTo>
                    <a:pt x="146675" y="110703"/>
                  </a:lnTo>
                  <a:lnTo>
                    <a:pt x="138423" y="111978"/>
                  </a:lnTo>
                  <a:lnTo>
                    <a:pt x="132751" y="114254"/>
                  </a:lnTo>
                  <a:lnTo>
                    <a:pt x="126905" y="117959"/>
                  </a:lnTo>
                  <a:lnTo>
                    <a:pt x="123038" y="119954"/>
                  </a:lnTo>
                  <a:lnTo>
                    <a:pt x="121152" y="120237"/>
                  </a:lnTo>
                  <a:lnTo>
                    <a:pt x="119268" y="119881"/>
                  </a:lnTo>
                  <a:lnTo>
                    <a:pt x="117384" y="118886"/>
                  </a:lnTo>
                  <a:lnTo>
                    <a:pt x="115544" y="115786"/>
                  </a:lnTo>
                  <a:lnTo>
                    <a:pt x="113914" y="111089"/>
                  </a:lnTo>
                  <a:lnTo>
                    <a:pt x="112837" y="107981"/>
                  </a:lnTo>
                  <a:lnTo>
                    <a:pt x="113442" y="103994"/>
                  </a:lnTo>
                  <a:lnTo>
                    <a:pt x="114130" y="99456"/>
                  </a:lnTo>
                  <a:lnTo>
                    <a:pt x="114832" y="94844"/>
                  </a:lnTo>
                  <a:lnTo>
                    <a:pt x="115968" y="89518"/>
                  </a:lnTo>
                  <a:lnTo>
                    <a:pt x="116912" y="87623"/>
                  </a:lnTo>
                  <a:lnTo>
                    <a:pt x="116964" y="86356"/>
                  </a:lnTo>
                  <a:lnTo>
                    <a:pt x="116127" y="85719"/>
                  </a:lnTo>
                  <a:lnTo>
                    <a:pt x="114354" y="85754"/>
                  </a:lnTo>
                  <a:lnTo>
                    <a:pt x="111642" y="86461"/>
                  </a:lnTo>
                  <a:lnTo>
                    <a:pt x="109715" y="86584"/>
                  </a:lnTo>
                  <a:lnTo>
                    <a:pt x="108571" y="86126"/>
                  </a:lnTo>
                  <a:lnTo>
                    <a:pt x="108690" y="83653"/>
                  </a:lnTo>
                  <a:lnTo>
                    <a:pt x="110068" y="79167"/>
                  </a:lnTo>
                  <a:lnTo>
                    <a:pt x="107945" y="75388"/>
                  </a:lnTo>
                  <a:lnTo>
                    <a:pt x="102315" y="72324"/>
                  </a:lnTo>
                  <a:lnTo>
                    <a:pt x="97528" y="71259"/>
                  </a:lnTo>
                  <a:lnTo>
                    <a:pt x="93577" y="72194"/>
                  </a:lnTo>
                  <a:lnTo>
                    <a:pt x="90258" y="74630"/>
                  </a:lnTo>
                  <a:lnTo>
                    <a:pt x="87570" y="78566"/>
                  </a:lnTo>
                  <a:lnTo>
                    <a:pt x="84785" y="81787"/>
                  </a:lnTo>
                  <a:lnTo>
                    <a:pt x="81897" y="84291"/>
                  </a:lnTo>
                  <a:lnTo>
                    <a:pt x="79838" y="85496"/>
                  </a:lnTo>
                  <a:lnTo>
                    <a:pt x="79172" y="85960"/>
                  </a:lnTo>
                  <a:lnTo>
                    <a:pt x="78751" y="87021"/>
                  </a:lnTo>
                  <a:lnTo>
                    <a:pt x="80286" y="90355"/>
                  </a:lnTo>
                  <a:lnTo>
                    <a:pt x="80189" y="93152"/>
                  </a:lnTo>
                  <a:lnTo>
                    <a:pt x="78454" y="95410"/>
                  </a:lnTo>
                  <a:lnTo>
                    <a:pt x="76551" y="96486"/>
                  </a:lnTo>
                  <a:lnTo>
                    <a:pt x="74476" y="96384"/>
                  </a:lnTo>
                  <a:lnTo>
                    <a:pt x="72825" y="95860"/>
                  </a:lnTo>
                  <a:lnTo>
                    <a:pt x="71600" y="94917"/>
                  </a:lnTo>
                  <a:lnTo>
                    <a:pt x="68291" y="94661"/>
                  </a:lnTo>
                  <a:lnTo>
                    <a:pt x="62899" y="95090"/>
                  </a:lnTo>
                  <a:lnTo>
                    <a:pt x="59205" y="96222"/>
                  </a:lnTo>
                  <a:lnTo>
                    <a:pt x="57216" y="98056"/>
                  </a:lnTo>
                  <a:lnTo>
                    <a:pt x="56638" y="100471"/>
                  </a:lnTo>
                  <a:lnTo>
                    <a:pt x="57480" y="103468"/>
                  </a:lnTo>
                  <a:lnTo>
                    <a:pt x="57059" y="105764"/>
                  </a:lnTo>
                  <a:lnTo>
                    <a:pt x="55383" y="107359"/>
                  </a:lnTo>
                  <a:lnTo>
                    <a:pt x="54005" y="108274"/>
                  </a:lnTo>
                  <a:lnTo>
                    <a:pt x="52925" y="108510"/>
                  </a:lnTo>
                  <a:lnTo>
                    <a:pt x="50585" y="107131"/>
                  </a:lnTo>
                  <a:lnTo>
                    <a:pt x="46988" y="104141"/>
                  </a:lnTo>
                  <a:lnTo>
                    <a:pt x="44513" y="102523"/>
                  </a:lnTo>
                  <a:lnTo>
                    <a:pt x="43169" y="102277"/>
                  </a:lnTo>
                  <a:lnTo>
                    <a:pt x="42435" y="102439"/>
                  </a:lnTo>
                  <a:lnTo>
                    <a:pt x="41610" y="102750"/>
                  </a:lnTo>
                  <a:lnTo>
                    <a:pt x="41143" y="103137"/>
                  </a:lnTo>
                  <a:lnTo>
                    <a:pt x="40735" y="104025"/>
                  </a:lnTo>
                  <a:lnTo>
                    <a:pt x="39583" y="104376"/>
                  </a:lnTo>
                  <a:lnTo>
                    <a:pt x="37958" y="104099"/>
                  </a:lnTo>
                  <a:lnTo>
                    <a:pt x="36463" y="104365"/>
                  </a:lnTo>
                  <a:lnTo>
                    <a:pt x="35576" y="105303"/>
                  </a:lnTo>
                  <a:lnTo>
                    <a:pt x="33074" y="106436"/>
                  </a:lnTo>
                  <a:lnTo>
                    <a:pt x="28664" y="107706"/>
                  </a:lnTo>
                  <a:lnTo>
                    <a:pt x="26249" y="109062"/>
                  </a:lnTo>
                  <a:lnTo>
                    <a:pt x="25842" y="110502"/>
                  </a:lnTo>
                  <a:lnTo>
                    <a:pt x="25183" y="111144"/>
                  </a:lnTo>
                  <a:lnTo>
                    <a:pt x="23834" y="110910"/>
                  </a:lnTo>
                  <a:lnTo>
                    <a:pt x="19845" y="112893"/>
                  </a:lnTo>
                  <a:lnTo>
                    <a:pt x="16812" y="112279"/>
                  </a:lnTo>
                  <a:lnTo>
                    <a:pt x="13398" y="109731"/>
                  </a:lnTo>
                  <a:lnTo>
                    <a:pt x="11506" y="107633"/>
                  </a:lnTo>
                  <a:lnTo>
                    <a:pt x="11312" y="106747"/>
                  </a:lnTo>
                  <a:lnTo>
                    <a:pt x="12392" y="104736"/>
                  </a:lnTo>
                  <a:lnTo>
                    <a:pt x="12842" y="98047"/>
                  </a:lnTo>
                  <a:lnTo>
                    <a:pt x="14202" y="95735"/>
                  </a:lnTo>
                  <a:lnTo>
                    <a:pt x="18275" y="91583"/>
                  </a:lnTo>
                  <a:lnTo>
                    <a:pt x="20393" y="88419"/>
                  </a:lnTo>
                  <a:lnTo>
                    <a:pt x="22781" y="85850"/>
                  </a:lnTo>
                  <a:lnTo>
                    <a:pt x="24508" y="84986"/>
                  </a:lnTo>
                  <a:lnTo>
                    <a:pt x="26098" y="82962"/>
                  </a:lnTo>
                  <a:lnTo>
                    <a:pt x="27401" y="80644"/>
                  </a:lnTo>
                  <a:lnTo>
                    <a:pt x="27768" y="79187"/>
                  </a:lnTo>
                  <a:lnTo>
                    <a:pt x="27652" y="78040"/>
                  </a:lnTo>
                  <a:lnTo>
                    <a:pt x="27177" y="77300"/>
                  </a:lnTo>
                  <a:lnTo>
                    <a:pt x="24919" y="75732"/>
                  </a:lnTo>
                  <a:lnTo>
                    <a:pt x="21956" y="73285"/>
                  </a:lnTo>
                  <a:lnTo>
                    <a:pt x="20382" y="70786"/>
                  </a:lnTo>
                  <a:lnTo>
                    <a:pt x="19519" y="67597"/>
                  </a:lnTo>
                  <a:lnTo>
                    <a:pt x="19295" y="65376"/>
                  </a:lnTo>
                  <a:lnTo>
                    <a:pt x="22077" y="59260"/>
                  </a:lnTo>
                  <a:lnTo>
                    <a:pt x="21634" y="58237"/>
                  </a:lnTo>
                  <a:lnTo>
                    <a:pt x="20833" y="57287"/>
                  </a:lnTo>
                  <a:lnTo>
                    <a:pt x="19198" y="56691"/>
                  </a:lnTo>
                  <a:lnTo>
                    <a:pt x="16855" y="56433"/>
                  </a:lnTo>
                  <a:lnTo>
                    <a:pt x="14537" y="56707"/>
                  </a:lnTo>
                  <a:lnTo>
                    <a:pt x="11577" y="56729"/>
                  </a:lnTo>
                  <a:lnTo>
                    <a:pt x="9528" y="56386"/>
                  </a:lnTo>
                  <a:lnTo>
                    <a:pt x="9034" y="56003"/>
                  </a:lnTo>
                  <a:lnTo>
                    <a:pt x="8778" y="53221"/>
                  </a:lnTo>
                  <a:lnTo>
                    <a:pt x="8255" y="52616"/>
                  </a:lnTo>
                  <a:lnTo>
                    <a:pt x="7375" y="52084"/>
                  </a:lnTo>
                  <a:lnTo>
                    <a:pt x="1403" y="50803"/>
                  </a:lnTo>
                  <a:lnTo>
                    <a:pt x="221" y="50249"/>
                  </a:lnTo>
                  <a:lnTo>
                    <a:pt x="0" y="49548"/>
                  </a:lnTo>
                  <a:lnTo>
                    <a:pt x="2115" y="43372"/>
                  </a:lnTo>
                  <a:lnTo>
                    <a:pt x="3038" y="42906"/>
                  </a:lnTo>
                  <a:lnTo>
                    <a:pt x="3926" y="41902"/>
                  </a:lnTo>
                  <a:lnTo>
                    <a:pt x="5329" y="40828"/>
                  </a:lnTo>
                  <a:lnTo>
                    <a:pt x="10209" y="39066"/>
                  </a:lnTo>
                  <a:lnTo>
                    <a:pt x="15446" y="39829"/>
                  </a:lnTo>
                  <a:lnTo>
                    <a:pt x="20104" y="40648"/>
                  </a:lnTo>
                  <a:lnTo>
                    <a:pt x="24740" y="41086"/>
                  </a:lnTo>
                  <a:lnTo>
                    <a:pt x="26346" y="41379"/>
                  </a:lnTo>
                  <a:lnTo>
                    <a:pt x="28999" y="41623"/>
                  </a:lnTo>
                  <a:lnTo>
                    <a:pt x="30775" y="41406"/>
                  </a:lnTo>
                  <a:lnTo>
                    <a:pt x="31981" y="40685"/>
                  </a:lnTo>
                  <a:lnTo>
                    <a:pt x="34169" y="38691"/>
                  </a:lnTo>
                  <a:lnTo>
                    <a:pt x="34839" y="35698"/>
                  </a:lnTo>
                  <a:lnTo>
                    <a:pt x="35629" y="33056"/>
                  </a:lnTo>
                  <a:lnTo>
                    <a:pt x="36954" y="32851"/>
                  </a:lnTo>
                  <a:lnTo>
                    <a:pt x="38290" y="33129"/>
                  </a:lnTo>
                  <a:lnTo>
                    <a:pt x="38924" y="32595"/>
                  </a:lnTo>
                  <a:lnTo>
                    <a:pt x="39194" y="31869"/>
                  </a:lnTo>
                  <a:lnTo>
                    <a:pt x="39467" y="31251"/>
                  </a:lnTo>
                  <a:lnTo>
                    <a:pt x="40015" y="31115"/>
                  </a:lnTo>
                  <a:lnTo>
                    <a:pt x="40975" y="31800"/>
                  </a:lnTo>
                  <a:lnTo>
                    <a:pt x="41523" y="31617"/>
                  </a:lnTo>
                  <a:lnTo>
                    <a:pt x="41979" y="31161"/>
                  </a:lnTo>
                  <a:lnTo>
                    <a:pt x="41844" y="30611"/>
                  </a:lnTo>
                  <a:lnTo>
                    <a:pt x="40754" y="29687"/>
                  </a:lnTo>
                  <a:lnTo>
                    <a:pt x="39788" y="28235"/>
                  </a:lnTo>
                  <a:lnTo>
                    <a:pt x="39880" y="27733"/>
                  </a:lnTo>
                  <a:lnTo>
                    <a:pt x="40209" y="27212"/>
                  </a:lnTo>
                  <a:lnTo>
                    <a:pt x="43078" y="26719"/>
                  </a:lnTo>
                  <a:lnTo>
                    <a:pt x="44381" y="26632"/>
                  </a:lnTo>
                  <a:lnTo>
                    <a:pt x="44834" y="26118"/>
                  </a:lnTo>
                  <a:lnTo>
                    <a:pt x="44667" y="25299"/>
                  </a:lnTo>
                  <a:lnTo>
                    <a:pt x="43585" y="24836"/>
                  </a:lnTo>
                  <a:lnTo>
                    <a:pt x="39653" y="25091"/>
                  </a:lnTo>
                  <a:lnTo>
                    <a:pt x="35651" y="25033"/>
                  </a:lnTo>
                  <a:lnTo>
                    <a:pt x="35173" y="24534"/>
                  </a:lnTo>
                  <a:lnTo>
                    <a:pt x="35400" y="23986"/>
                  </a:lnTo>
                  <a:lnTo>
                    <a:pt x="36005" y="23556"/>
                  </a:lnTo>
                  <a:lnTo>
                    <a:pt x="44273" y="22452"/>
                  </a:lnTo>
                  <a:lnTo>
                    <a:pt x="48656" y="22835"/>
                  </a:lnTo>
                  <a:lnTo>
                    <a:pt x="51916" y="23420"/>
                  </a:lnTo>
                  <a:lnTo>
                    <a:pt x="53203" y="23129"/>
                  </a:lnTo>
                  <a:lnTo>
                    <a:pt x="51673" y="20641"/>
                  </a:lnTo>
                  <a:lnTo>
                    <a:pt x="53743" y="20408"/>
                  </a:lnTo>
                  <a:lnTo>
                    <a:pt x="54013" y="19556"/>
                  </a:lnTo>
                  <a:lnTo>
                    <a:pt x="51306" y="12948"/>
                  </a:lnTo>
                  <a:lnTo>
                    <a:pt x="52790" y="12365"/>
                  </a:lnTo>
                  <a:lnTo>
                    <a:pt x="54282" y="11063"/>
                  </a:lnTo>
                  <a:lnTo>
                    <a:pt x="54155" y="8599"/>
                  </a:lnTo>
                  <a:lnTo>
                    <a:pt x="55478" y="7398"/>
                  </a:lnTo>
                  <a:lnTo>
                    <a:pt x="57043" y="6575"/>
                  </a:lnTo>
                  <a:lnTo>
                    <a:pt x="59375" y="7406"/>
                  </a:lnTo>
                  <a:lnTo>
                    <a:pt x="62972" y="9839"/>
                  </a:lnTo>
                  <a:lnTo>
                    <a:pt x="64143" y="10311"/>
                  </a:lnTo>
                  <a:lnTo>
                    <a:pt x="65306" y="10449"/>
                  </a:lnTo>
                  <a:lnTo>
                    <a:pt x="66974" y="9694"/>
                  </a:lnTo>
                  <a:lnTo>
                    <a:pt x="73397" y="7286"/>
                  </a:lnTo>
                  <a:lnTo>
                    <a:pt x="77008" y="5932"/>
                  </a:lnTo>
                  <a:lnTo>
                    <a:pt x="81312" y="3962"/>
                  </a:lnTo>
                  <a:lnTo>
                    <a:pt x="82054" y="3201"/>
                  </a:lnTo>
                  <a:lnTo>
                    <a:pt x="83538" y="206"/>
                  </a:lnTo>
                  <a:lnTo>
                    <a:pt x="84348" y="0"/>
                  </a:lnTo>
                  <a:lnTo>
                    <a:pt x="85441" y="322"/>
                  </a:lnTo>
                  <a:lnTo>
                    <a:pt x="89219" y="3416"/>
                  </a:lnTo>
                  <a:lnTo>
                    <a:pt x="91405" y="5401"/>
                  </a:lnTo>
                  <a:lnTo>
                    <a:pt x="91405" y="6080"/>
                  </a:lnTo>
                  <a:lnTo>
                    <a:pt x="90781" y="6591"/>
                  </a:lnTo>
                  <a:lnTo>
                    <a:pt x="90903" y="7089"/>
                  </a:lnTo>
                  <a:lnTo>
                    <a:pt x="93993" y="8166"/>
                  </a:lnTo>
                  <a:lnTo>
                    <a:pt x="93995" y="8658"/>
                  </a:lnTo>
                  <a:lnTo>
                    <a:pt x="93291" y="9597"/>
                  </a:lnTo>
                  <a:lnTo>
                    <a:pt x="92916" y="10114"/>
                  </a:lnTo>
                  <a:lnTo>
                    <a:pt x="92538" y="10333"/>
                  </a:lnTo>
                  <a:lnTo>
                    <a:pt x="88407" y="13051"/>
                  </a:lnTo>
                  <a:lnTo>
                    <a:pt x="83814" y="16071"/>
                  </a:lnTo>
                  <a:lnTo>
                    <a:pt x="83662" y="16465"/>
                  </a:lnTo>
                  <a:lnTo>
                    <a:pt x="83457" y="17218"/>
                  </a:lnTo>
                  <a:lnTo>
                    <a:pt x="83509" y="17988"/>
                  </a:lnTo>
                  <a:lnTo>
                    <a:pt x="84245" y="18617"/>
                  </a:lnTo>
                  <a:lnTo>
                    <a:pt x="86226" y="19060"/>
                  </a:lnTo>
                  <a:lnTo>
                    <a:pt x="87986" y="19636"/>
                  </a:lnTo>
                  <a:lnTo>
                    <a:pt x="88876" y="21221"/>
                  </a:lnTo>
                  <a:lnTo>
                    <a:pt x="89896" y="22685"/>
                  </a:lnTo>
                  <a:lnTo>
                    <a:pt x="91289" y="23044"/>
                  </a:lnTo>
                  <a:lnTo>
                    <a:pt x="98095" y="2212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g1328"/>
            <p:cNvSpPr/>
            <p:nvPr/>
          </p:nvSpPr>
          <p:spPr>
            <a:xfrm>
              <a:off x="8024786" y="2365029"/>
              <a:ext cx="2515" cy="9407"/>
            </a:xfrm>
            <a:custGeom>
              <a:avLst/>
              <a:pathLst>
                <a:path w="2515" h="9407">
                  <a:moveTo>
                    <a:pt x="2515" y="8110"/>
                  </a:moveTo>
                  <a:lnTo>
                    <a:pt x="2256" y="9407"/>
                  </a:lnTo>
                  <a:lnTo>
                    <a:pt x="755" y="5509"/>
                  </a:lnTo>
                  <a:lnTo>
                    <a:pt x="0" y="1211"/>
                  </a:lnTo>
                  <a:lnTo>
                    <a:pt x="960" y="0"/>
                  </a:lnTo>
                  <a:lnTo>
                    <a:pt x="2034" y="68"/>
                  </a:lnTo>
                  <a:lnTo>
                    <a:pt x="1011" y="162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g1329"/>
            <p:cNvSpPr/>
            <p:nvPr/>
          </p:nvSpPr>
          <p:spPr>
            <a:xfrm>
              <a:off x="8010287" y="2263284"/>
              <a:ext cx="390618" cy="210229"/>
            </a:xfrm>
            <a:custGeom>
              <a:avLst/>
              <a:pathLst>
                <a:path w="390618" h="210229">
                  <a:moveTo>
                    <a:pt x="387660" y="150051"/>
                  </a:moveTo>
                  <a:lnTo>
                    <a:pt x="386268" y="150155"/>
                  </a:lnTo>
                  <a:lnTo>
                    <a:pt x="382908" y="149508"/>
                  </a:lnTo>
                  <a:lnTo>
                    <a:pt x="376223" y="148220"/>
                  </a:lnTo>
                  <a:lnTo>
                    <a:pt x="370483" y="145640"/>
                  </a:lnTo>
                  <a:lnTo>
                    <a:pt x="366735" y="143954"/>
                  </a:lnTo>
                  <a:lnTo>
                    <a:pt x="366149" y="144183"/>
                  </a:lnTo>
                  <a:lnTo>
                    <a:pt x="364468" y="145335"/>
                  </a:lnTo>
                  <a:lnTo>
                    <a:pt x="363313" y="146754"/>
                  </a:lnTo>
                  <a:lnTo>
                    <a:pt x="362396" y="149501"/>
                  </a:lnTo>
                  <a:lnTo>
                    <a:pt x="360930" y="152741"/>
                  </a:lnTo>
                  <a:lnTo>
                    <a:pt x="353984" y="152862"/>
                  </a:lnTo>
                  <a:lnTo>
                    <a:pt x="348071" y="153106"/>
                  </a:lnTo>
                  <a:lnTo>
                    <a:pt x="344255" y="154333"/>
                  </a:lnTo>
                  <a:lnTo>
                    <a:pt x="340518" y="156031"/>
                  </a:lnTo>
                  <a:lnTo>
                    <a:pt x="339581" y="158043"/>
                  </a:lnTo>
                  <a:lnTo>
                    <a:pt x="338772" y="160654"/>
                  </a:lnTo>
                  <a:lnTo>
                    <a:pt x="336594" y="166584"/>
                  </a:lnTo>
                  <a:lnTo>
                    <a:pt x="334610" y="171991"/>
                  </a:lnTo>
                  <a:lnTo>
                    <a:pt x="333596" y="175499"/>
                  </a:lnTo>
                  <a:lnTo>
                    <a:pt x="332082" y="177901"/>
                  </a:lnTo>
                  <a:lnTo>
                    <a:pt x="327853" y="181068"/>
                  </a:lnTo>
                  <a:lnTo>
                    <a:pt x="323055" y="183200"/>
                  </a:lnTo>
                  <a:lnTo>
                    <a:pt x="320507" y="184201"/>
                  </a:lnTo>
                  <a:lnTo>
                    <a:pt x="319379" y="185447"/>
                  </a:lnTo>
                  <a:lnTo>
                    <a:pt x="319131" y="186622"/>
                  </a:lnTo>
                  <a:lnTo>
                    <a:pt x="318227" y="186981"/>
                  </a:lnTo>
                  <a:lnTo>
                    <a:pt x="316249" y="186770"/>
                  </a:lnTo>
                  <a:lnTo>
                    <a:pt x="314160" y="186974"/>
                  </a:lnTo>
                  <a:lnTo>
                    <a:pt x="309575" y="188205"/>
                  </a:lnTo>
                  <a:lnTo>
                    <a:pt x="304612" y="189716"/>
                  </a:lnTo>
                  <a:lnTo>
                    <a:pt x="298662" y="191228"/>
                  </a:lnTo>
                  <a:lnTo>
                    <a:pt x="295270" y="191227"/>
                  </a:lnTo>
                  <a:lnTo>
                    <a:pt x="293918" y="191566"/>
                  </a:lnTo>
                  <a:lnTo>
                    <a:pt x="293327" y="192325"/>
                  </a:lnTo>
                  <a:lnTo>
                    <a:pt x="293918" y="193761"/>
                  </a:lnTo>
                  <a:lnTo>
                    <a:pt x="294493" y="194824"/>
                  </a:lnTo>
                  <a:lnTo>
                    <a:pt x="295016" y="196210"/>
                  </a:lnTo>
                  <a:lnTo>
                    <a:pt x="293624" y="197331"/>
                  </a:lnTo>
                  <a:lnTo>
                    <a:pt x="292652" y="199251"/>
                  </a:lnTo>
                  <a:lnTo>
                    <a:pt x="291891" y="202630"/>
                  </a:lnTo>
                  <a:lnTo>
                    <a:pt x="289781" y="203642"/>
                  </a:lnTo>
                  <a:lnTo>
                    <a:pt x="286402" y="205287"/>
                  </a:lnTo>
                  <a:lnTo>
                    <a:pt x="282662" y="207451"/>
                  </a:lnTo>
                  <a:lnTo>
                    <a:pt x="281707" y="207894"/>
                  </a:lnTo>
                  <a:lnTo>
                    <a:pt x="279564" y="208506"/>
                  </a:lnTo>
                  <a:lnTo>
                    <a:pt x="277424" y="208320"/>
                  </a:lnTo>
                  <a:lnTo>
                    <a:pt x="275484" y="208003"/>
                  </a:lnTo>
                  <a:lnTo>
                    <a:pt x="273376" y="208559"/>
                  </a:lnTo>
                  <a:lnTo>
                    <a:pt x="271198" y="210229"/>
                  </a:lnTo>
                  <a:lnTo>
                    <a:pt x="270186" y="209723"/>
                  </a:lnTo>
                  <a:lnTo>
                    <a:pt x="269679" y="208034"/>
                  </a:lnTo>
                  <a:lnTo>
                    <a:pt x="268580" y="206937"/>
                  </a:lnTo>
                  <a:lnTo>
                    <a:pt x="265169" y="204457"/>
                  </a:lnTo>
                  <a:lnTo>
                    <a:pt x="262247" y="202688"/>
                  </a:lnTo>
                  <a:lnTo>
                    <a:pt x="260981" y="202572"/>
                  </a:lnTo>
                  <a:lnTo>
                    <a:pt x="258299" y="203025"/>
                  </a:lnTo>
                  <a:lnTo>
                    <a:pt x="254947" y="203359"/>
                  </a:lnTo>
                  <a:lnTo>
                    <a:pt x="252219" y="203002"/>
                  </a:lnTo>
                  <a:lnTo>
                    <a:pt x="250057" y="202297"/>
                  </a:lnTo>
                  <a:lnTo>
                    <a:pt x="246714" y="199867"/>
                  </a:lnTo>
                  <a:lnTo>
                    <a:pt x="245496" y="198559"/>
                  </a:lnTo>
                  <a:lnTo>
                    <a:pt x="244584" y="197554"/>
                  </a:lnTo>
                  <a:lnTo>
                    <a:pt x="242298" y="197828"/>
                  </a:lnTo>
                  <a:lnTo>
                    <a:pt x="241659" y="196731"/>
                  </a:lnTo>
                  <a:lnTo>
                    <a:pt x="241567" y="195452"/>
                  </a:lnTo>
                  <a:lnTo>
                    <a:pt x="242207" y="193897"/>
                  </a:lnTo>
                  <a:lnTo>
                    <a:pt x="242026" y="190973"/>
                  </a:lnTo>
                  <a:lnTo>
                    <a:pt x="240747" y="188871"/>
                  </a:lnTo>
                  <a:lnTo>
                    <a:pt x="239284" y="187958"/>
                  </a:lnTo>
                  <a:lnTo>
                    <a:pt x="239465" y="187318"/>
                  </a:lnTo>
                  <a:lnTo>
                    <a:pt x="240104" y="185855"/>
                  </a:lnTo>
                  <a:lnTo>
                    <a:pt x="240928" y="184576"/>
                  </a:lnTo>
                  <a:lnTo>
                    <a:pt x="240917" y="182050"/>
                  </a:lnTo>
                  <a:lnTo>
                    <a:pt x="239897" y="179310"/>
                  </a:lnTo>
                  <a:lnTo>
                    <a:pt x="239489" y="175358"/>
                  </a:lnTo>
                  <a:lnTo>
                    <a:pt x="239754" y="171501"/>
                  </a:lnTo>
                  <a:lnTo>
                    <a:pt x="238364" y="169558"/>
                  </a:lnTo>
                  <a:lnTo>
                    <a:pt x="226986" y="169548"/>
                  </a:lnTo>
                  <a:lnTo>
                    <a:pt x="216856" y="169695"/>
                  </a:lnTo>
                  <a:lnTo>
                    <a:pt x="216286" y="169255"/>
                  </a:lnTo>
                  <a:lnTo>
                    <a:pt x="212352" y="164395"/>
                  </a:lnTo>
                  <a:lnTo>
                    <a:pt x="209159" y="160707"/>
                  </a:lnTo>
                  <a:lnTo>
                    <a:pt x="206005" y="158532"/>
                  </a:lnTo>
                  <a:lnTo>
                    <a:pt x="198780" y="155855"/>
                  </a:lnTo>
                  <a:lnTo>
                    <a:pt x="195326" y="154738"/>
                  </a:lnTo>
                  <a:lnTo>
                    <a:pt x="192363" y="152695"/>
                  </a:lnTo>
                  <a:lnTo>
                    <a:pt x="189942" y="150459"/>
                  </a:lnTo>
                  <a:lnTo>
                    <a:pt x="189316" y="147392"/>
                  </a:lnTo>
                  <a:lnTo>
                    <a:pt x="188825" y="146385"/>
                  </a:lnTo>
                  <a:lnTo>
                    <a:pt x="188129" y="145570"/>
                  </a:lnTo>
                  <a:lnTo>
                    <a:pt x="187365" y="145209"/>
                  </a:lnTo>
                  <a:lnTo>
                    <a:pt x="186445" y="145291"/>
                  </a:lnTo>
                  <a:lnTo>
                    <a:pt x="178055" y="141729"/>
                  </a:lnTo>
                  <a:lnTo>
                    <a:pt x="174690" y="140794"/>
                  </a:lnTo>
                  <a:lnTo>
                    <a:pt x="171522" y="141547"/>
                  </a:lnTo>
                  <a:lnTo>
                    <a:pt x="170124" y="141676"/>
                  </a:lnTo>
                  <a:lnTo>
                    <a:pt x="167368" y="140664"/>
                  </a:lnTo>
                  <a:lnTo>
                    <a:pt x="164198" y="142036"/>
                  </a:lnTo>
                  <a:lnTo>
                    <a:pt x="162843" y="142124"/>
                  </a:lnTo>
                  <a:lnTo>
                    <a:pt x="160948" y="141796"/>
                  </a:lnTo>
                  <a:lnTo>
                    <a:pt x="159386" y="141282"/>
                  </a:lnTo>
                  <a:lnTo>
                    <a:pt x="155163" y="138042"/>
                  </a:lnTo>
                  <a:lnTo>
                    <a:pt x="151619" y="136732"/>
                  </a:lnTo>
                  <a:lnTo>
                    <a:pt x="149066" y="135893"/>
                  </a:lnTo>
                  <a:lnTo>
                    <a:pt x="144158" y="134665"/>
                  </a:lnTo>
                  <a:lnTo>
                    <a:pt x="138920" y="134024"/>
                  </a:lnTo>
                  <a:lnTo>
                    <a:pt x="136234" y="133493"/>
                  </a:lnTo>
                  <a:lnTo>
                    <a:pt x="134297" y="132784"/>
                  </a:lnTo>
                  <a:lnTo>
                    <a:pt x="133800" y="132325"/>
                  </a:lnTo>
                  <a:lnTo>
                    <a:pt x="133827" y="131138"/>
                  </a:lnTo>
                  <a:lnTo>
                    <a:pt x="133681" y="129579"/>
                  </a:lnTo>
                  <a:lnTo>
                    <a:pt x="133037" y="128445"/>
                  </a:lnTo>
                  <a:lnTo>
                    <a:pt x="131711" y="127085"/>
                  </a:lnTo>
                  <a:lnTo>
                    <a:pt x="129871" y="126067"/>
                  </a:lnTo>
                  <a:lnTo>
                    <a:pt x="126705" y="126245"/>
                  </a:lnTo>
                  <a:lnTo>
                    <a:pt x="121942" y="126160"/>
                  </a:lnTo>
                  <a:lnTo>
                    <a:pt x="118294" y="125138"/>
                  </a:lnTo>
                  <a:lnTo>
                    <a:pt x="115401" y="124955"/>
                  </a:lnTo>
                  <a:lnTo>
                    <a:pt x="111922" y="125150"/>
                  </a:lnTo>
                  <a:lnTo>
                    <a:pt x="109065" y="125155"/>
                  </a:lnTo>
                  <a:lnTo>
                    <a:pt x="107027" y="125899"/>
                  </a:lnTo>
                  <a:lnTo>
                    <a:pt x="105845" y="126766"/>
                  </a:lnTo>
                  <a:lnTo>
                    <a:pt x="105095" y="129427"/>
                  </a:lnTo>
                  <a:lnTo>
                    <a:pt x="104407" y="129825"/>
                  </a:lnTo>
                  <a:lnTo>
                    <a:pt x="103211" y="130019"/>
                  </a:lnTo>
                  <a:lnTo>
                    <a:pt x="101619" y="129882"/>
                  </a:lnTo>
                  <a:lnTo>
                    <a:pt x="98278" y="129905"/>
                  </a:lnTo>
                  <a:lnTo>
                    <a:pt x="92503" y="129432"/>
                  </a:lnTo>
                  <a:lnTo>
                    <a:pt x="85238" y="129291"/>
                  </a:lnTo>
                  <a:lnTo>
                    <a:pt x="79779" y="130635"/>
                  </a:lnTo>
                  <a:lnTo>
                    <a:pt x="75464" y="132563"/>
                  </a:lnTo>
                  <a:lnTo>
                    <a:pt x="71343" y="134742"/>
                  </a:lnTo>
                  <a:lnTo>
                    <a:pt x="66494" y="138184"/>
                  </a:lnTo>
                  <a:lnTo>
                    <a:pt x="65071" y="139712"/>
                  </a:lnTo>
                  <a:lnTo>
                    <a:pt x="62214" y="145812"/>
                  </a:lnTo>
                  <a:lnTo>
                    <a:pt x="60948" y="146689"/>
                  </a:lnTo>
                  <a:lnTo>
                    <a:pt x="59296" y="147392"/>
                  </a:lnTo>
                  <a:lnTo>
                    <a:pt x="57618" y="147516"/>
                  </a:lnTo>
                  <a:lnTo>
                    <a:pt x="54296" y="148419"/>
                  </a:lnTo>
                  <a:lnTo>
                    <a:pt x="49905" y="149910"/>
                  </a:lnTo>
                  <a:lnTo>
                    <a:pt x="46915" y="150494"/>
                  </a:lnTo>
                  <a:lnTo>
                    <a:pt x="39248" y="150188"/>
                  </a:lnTo>
                  <a:lnTo>
                    <a:pt x="38798" y="148253"/>
                  </a:lnTo>
                  <a:lnTo>
                    <a:pt x="37416" y="141178"/>
                  </a:lnTo>
                  <a:lnTo>
                    <a:pt x="36744" y="134039"/>
                  </a:lnTo>
                  <a:lnTo>
                    <a:pt x="36790" y="130751"/>
                  </a:lnTo>
                  <a:lnTo>
                    <a:pt x="37589" y="124154"/>
                  </a:lnTo>
                  <a:lnTo>
                    <a:pt x="37527" y="120831"/>
                  </a:lnTo>
                  <a:lnTo>
                    <a:pt x="37200" y="117818"/>
                  </a:lnTo>
                  <a:lnTo>
                    <a:pt x="37518" y="114865"/>
                  </a:lnTo>
                  <a:lnTo>
                    <a:pt x="38131" y="111545"/>
                  </a:lnTo>
                  <a:lnTo>
                    <a:pt x="38452" y="108170"/>
                  </a:lnTo>
                  <a:lnTo>
                    <a:pt x="37991" y="105815"/>
                  </a:lnTo>
                  <a:lnTo>
                    <a:pt x="36506" y="103916"/>
                  </a:lnTo>
                  <a:lnTo>
                    <a:pt x="33997" y="101565"/>
                  </a:lnTo>
                  <a:lnTo>
                    <a:pt x="33600" y="100174"/>
                  </a:lnTo>
                  <a:lnTo>
                    <a:pt x="33457" y="98622"/>
                  </a:lnTo>
                  <a:lnTo>
                    <a:pt x="31053" y="98445"/>
                  </a:lnTo>
                  <a:lnTo>
                    <a:pt x="28894" y="96840"/>
                  </a:lnTo>
                  <a:lnTo>
                    <a:pt x="27112" y="95965"/>
                  </a:lnTo>
                  <a:lnTo>
                    <a:pt x="23281" y="94995"/>
                  </a:lnTo>
                  <a:lnTo>
                    <a:pt x="21359" y="94945"/>
                  </a:lnTo>
                  <a:lnTo>
                    <a:pt x="19605" y="95659"/>
                  </a:lnTo>
                  <a:lnTo>
                    <a:pt x="18315" y="97091"/>
                  </a:lnTo>
                  <a:lnTo>
                    <a:pt x="17414" y="94833"/>
                  </a:lnTo>
                  <a:lnTo>
                    <a:pt x="17435" y="92473"/>
                  </a:lnTo>
                  <a:lnTo>
                    <a:pt x="20498" y="87597"/>
                  </a:lnTo>
                  <a:lnTo>
                    <a:pt x="22414" y="89019"/>
                  </a:lnTo>
                  <a:lnTo>
                    <a:pt x="24754" y="89590"/>
                  </a:lnTo>
                  <a:lnTo>
                    <a:pt x="27731" y="89676"/>
                  </a:lnTo>
                  <a:lnTo>
                    <a:pt x="30653" y="89298"/>
                  </a:lnTo>
                  <a:lnTo>
                    <a:pt x="30081" y="87628"/>
                  </a:lnTo>
                  <a:lnTo>
                    <a:pt x="28724" y="86679"/>
                  </a:lnTo>
                  <a:lnTo>
                    <a:pt x="27037" y="85932"/>
                  </a:lnTo>
                  <a:lnTo>
                    <a:pt x="26435" y="83728"/>
                  </a:lnTo>
                  <a:lnTo>
                    <a:pt x="26651" y="81444"/>
                  </a:lnTo>
                  <a:lnTo>
                    <a:pt x="27453" y="79284"/>
                  </a:lnTo>
                  <a:lnTo>
                    <a:pt x="26540" y="78414"/>
                  </a:lnTo>
                  <a:lnTo>
                    <a:pt x="25156" y="77875"/>
                  </a:lnTo>
                  <a:lnTo>
                    <a:pt x="21961" y="77940"/>
                  </a:lnTo>
                  <a:lnTo>
                    <a:pt x="17816" y="77369"/>
                  </a:lnTo>
                  <a:lnTo>
                    <a:pt x="13641" y="77122"/>
                  </a:lnTo>
                  <a:lnTo>
                    <a:pt x="12664" y="79668"/>
                  </a:lnTo>
                  <a:lnTo>
                    <a:pt x="14969" y="83013"/>
                  </a:lnTo>
                  <a:lnTo>
                    <a:pt x="13015" y="81370"/>
                  </a:lnTo>
                  <a:lnTo>
                    <a:pt x="11174" y="79197"/>
                  </a:lnTo>
                  <a:lnTo>
                    <a:pt x="8589" y="75287"/>
                  </a:lnTo>
                  <a:lnTo>
                    <a:pt x="6924" y="70706"/>
                  </a:lnTo>
                  <a:lnTo>
                    <a:pt x="6627" y="65761"/>
                  </a:lnTo>
                  <a:lnTo>
                    <a:pt x="8039" y="61671"/>
                  </a:lnTo>
                  <a:lnTo>
                    <a:pt x="9839" y="57832"/>
                  </a:lnTo>
                  <a:lnTo>
                    <a:pt x="10926" y="52918"/>
                  </a:lnTo>
                  <a:lnTo>
                    <a:pt x="12424" y="48093"/>
                  </a:lnTo>
                  <a:lnTo>
                    <a:pt x="13922" y="50255"/>
                  </a:lnTo>
                  <a:lnTo>
                    <a:pt x="15633" y="52192"/>
                  </a:lnTo>
                  <a:lnTo>
                    <a:pt x="17999" y="53983"/>
                  </a:lnTo>
                  <a:lnTo>
                    <a:pt x="19292" y="54411"/>
                  </a:lnTo>
                  <a:lnTo>
                    <a:pt x="23186" y="55150"/>
                  </a:lnTo>
                  <a:lnTo>
                    <a:pt x="25693" y="54872"/>
                  </a:lnTo>
                  <a:lnTo>
                    <a:pt x="28365" y="53814"/>
                  </a:lnTo>
                  <a:lnTo>
                    <a:pt x="30988" y="54161"/>
                  </a:lnTo>
                  <a:lnTo>
                    <a:pt x="33157" y="56152"/>
                  </a:lnTo>
                  <a:lnTo>
                    <a:pt x="35092" y="58384"/>
                  </a:lnTo>
                  <a:lnTo>
                    <a:pt x="38028" y="58854"/>
                  </a:lnTo>
                  <a:lnTo>
                    <a:pt x="44076" y="57240"/>
                  </a:lnTo>
                  <a:lnTo>
                    <a:pt x="46953" y="56872"/>
                  </a:lnTo>
                  <a:lnTo>
                    <a:pt x="49449" y="57610"/>
                  </a:lnTo>
                  <a:lnTo>
                    <a:pt x="50736" y="57746"/>
                  </a:lnTo>
                  <a:lnTo>
                    <a:pt x="52048" y="57622"/>
                  </a:lnTo>
                  <a:lnTo>
                    <a:pt x="50912" y="55641"/>
                  </a:lnTo>
                  <a:lnTo>
                    <a:pt x="50448" y="53717"/>
                  </a:lnTo>
                  <a:lnTo>
                    <a:pt x="51967" y="52700"/>
                  </a:lnTo>
                  <a:lnTo>
                    <a:pt x="56738" y="53780"/>
                  </a:lnTo>
                  <a:lnTo>
                    <a:pt x="59777" y="53060"/>
                  </a:lnTo>
                  <a:lnTo>
                    <a:pt x="60551" y="52654"/>
                  </a:lnTo>
                  <a:lnTo>
                    <a:pt x="61242" y="52155"/>
                  </a:lnTo>
                  <a:lnTo>
                    <a:pt x="61606" y="50492"/>
                  </a:lnTo>
                  <a:lnTo>
                    <a:pt x="61461" y="48787"/>
                  </a:lnTo>
                  <a:lnTo>
                    <a:pt x="61067" y="47180"/>
                  </a:lnTo>
                  <a:lnTo>
                    <a:pt x="60176" y="45770"/>
                  </a:lnTo>
                  <a:lnTo>
                    <a:pt x="57985" y="43797"/>
                  </a:lnTo>
                  <a:lnTo>
                    <a:pt x="49484" y="39095"/>
                  </a:lnTo>
                  <a:lnTo>
                    <a:pt x="46624" y="37219"/>
                  </a:lnTo>
                  <a:lnTo>
                    <a:pt x="44241" y="34793"/>
                  </a:lnTo>
                  <a:lnTo>
                    <a:pt x="42721" y="31367"/>
                  </a:lnTo>
                  <a:lnTo>
                    <a:pt x="41488" y="27797"/>
                  </a:lnTo>
                  <a:lnTo>
                    <a:pt x="40344" y="25147"/>
                  </a:lnTo>
                  <a:lnTo>
                    <a:pt x="37378" y="18992"/>
                  </a:lnTo>
                  <a:lnTo>
                    <a:pt x="36223" y="18261"/>
                  </a:lnTo>
                  <a:lnTo>
                    <a:pt x="34777" y="17936"/>
                  </a:lnTo>
                  <a:lnTo>
                    <a:pt x="31255" y="17743"/>
                  </a:lnTo>
                  <a:lnTo>
                    <a:pt x="27690" y="18191"/>
                  </a:lnTo>
                  <a:lnTo>
                    <a:pt x="21861" y="19250"/>
                  </a:lnTo>
                  <a:lnTo>
                    <a:pt x="18523" y="18920"/>
                  </a:lnTo>
                  <a:lnTo>
                    <a:pt x="16979" y="19575"/>
                  </a:lnTo>
                  <a:lnTo>
                    <a:pt x="13158" y="22169"/>
                  </a:lnTo>
                  <a:lnTo>
                    <a:pt x="11369" y="24392"/>
                  </a:lnTo>
                  <a:lnTo>
                    <a:pt x="8870" y="29475"/>
                  </a:lnTo>
                  <a:lnTo>
                    <a:pt x="10767" y="31113"/>
                  </a:lnTo>
                  <a:lnTo>
                    <a:pt x="10732" y="32187"/>
                  </a:lnTo>
                  <a:lnTo>
                    <a:pt x="9293" y="39698"/>
                  </a:lnTo>
                  <a:lnTo>
                    <a:pt x="10168" y="43341"/>
                  </a:lnTo>
                  <a:lnTo>
                    <a:pt x="9852" y="43611"/>
                  </a:lnTo>
                  <a:lnTo>
                    <a:pt x="9167" y="42766"/>
                  </a:lnTo>
                  <a:lnTo>
                    <a:pt x="7002" y="39047"/>
                  </a:lnTo>
                  <a:lnTo>
                    <a:pt x="3192" y="34515"/>
                  </a:lnTo>
                  <a:lnTo>
                    <a:pt x="0" y="27581"/>
                  </a:lnTo>
                  <a:lnTo>
                    <a:pt x="5610" y="23048"/>
                  </a:lnTo>
                  <a:lnTo>
                    <a:pt x="10408" y="19837"/>
                  </a:lnTo>
                  <a:lnTo>
                    <a:pt x="14332" y="17899"/>
                  </a:lnTo>
                  <a:lnTo>
                    <a:pt x="15530" y="17429"/>
                  </a:lnTo>
                  <a:lnTo>
                    <a:pt x="20898" y="15823"/>
                  </a:lnTo>
                  <a:lnTo>
                    <a:pt x="27825" y="14375"/>
                  </a:lnTo>
                  <a:lnTo>
                    <a:pt x="32925" y="13308"/>
                  </a:lnTo>
                  <a:lnTo>
                    <a:pt x="39586" y="12398"/>
                  </a:lnTo>
                  <a:lnTo>
                    <a:pt x="41763" y="12230"/>
                  </a:lnTo>
                  <a:lnTo>
                    <a:pt x="44964" y="12249"/>
                  </a:lnTo>
                  <a:lnTo>
                    <a:pt x="47560" y="13105"/>
                  </a:lnTo>
                  <a:lnTo>
                    <a:pt x="49133" y="13775"/>
                  </a:lnTo>
                  <a:lnTo>
                    <a:pt x="54687" y="16533"/>
                  </a:lnTo>
                  <a:lnTo>
                    <a:pt x="60354" y="19350"/>
                  </a:lnTo>
                  <a:lnTo>
                    <a:pt x="65214" y="22474"/>
                  </a:lnTo>
                  <a:lnTo>
                    <a:pt x="66593" y="23747"/>
                  </a:lnTo>
                  <a:lnTo>
                    <a:pt x="67365" y="25269"/>
                  </a:lnTo>
                  <a:lnTo>
                    <a:pt x="67937" y="26762"/>
                  </a:lnTo>
                  <a:lnTo>
                    <a:pt x="72069" y="31495"/>
                  </a:lnTo>
                  <a:lnTo>
                    <a:pt x="73739" y="33664"/>
                  </a:lnTo>
                  <a:lnTo>
                    <a:pt x="76152" y="36486"/>
                  </a:lnTo>
                  <a:lnTo>
                    <a:pt x="78090" y="37860"/>
                  </a:lnTo>
                  <a:lnTo>
                    <a:pt x="79987" y="39559"/>
                  </a:lnTo>
                  <a:lnTo>
                    <a:pt x="81258" y="40958"/>
                  </a:lnTo>
                  <a:lnTo>
                    <a:pt x="82712" y="41622"/>
                  </a:lnTo>
                  <a:lnTo>
                    <a:pt x="84321" y="41885"/>
                  </a:lnTo>
                  <a:lnTo>
                    <a:pt x="88007" y="41441"/>
                  </a:lnTo>
                  <a:lnTo>
                    <a:pt x="92441" y="40557"/>
                  </a:lnTo>
                  <a:lnTo>
                    <a:pt x="95091" y="40189"/>
                  </a:lnTo>
                  <a:lnTo>
                    <a:pt x="96265" y="40241"/>
                  </a:lnTo>
                  <a:lnTo>
                    <a:pt x="103575" y="40556"/>
                  </a:lnTo>
                  <a:lnTo>
                    <a:pt x="110149" y="40838"/>
                  </a:lnTo>
                  <a:lnTo>
                    <a:pt x="118267" y="41187"/>
                  </a:lnTo>
                  <a:lnTo>
                    <a:pt x="120677" y="41515"/>
                  </a:lnTo>
                  <a:lnTo>
                    <a:pt x="123578" y="41819"/>
                  </a:lnTo>
                  <a:lnTo>
                    <a:pt x="125019" y="41865"/>
                  </a:lnTo>
                  <a:lnTo>
                    <a:pt x="126298" y="40654"/>
                  </a:lnTo>
                  <a:lnTo>
                    <a:pt x="127143" y="39990"/>
                  </a:lnTo>
                  <a:lnTo>
                    <a:pt x="127806" y="39466"/>
                  </a:lnTo>
                  <a:lnTo>
                    <a:pt x="127669" y="38872"/>
                  </a:lnTo>
                  <a:lnTo>
                    <a:pt x="126641" y="38369"/>
                  </a:lnTo>
                  <a:lnTo>
                    <a:pt x="125024" y="36694"/>
                  </a:lnTo>
                  <a:lnTo>
                    <a:pt x="124104" y="30649"/>
                  </a:lnTo>
                  <a:lnTo>
                    <a:pt x="123529" y="25476"/>
                  </a:lnTo>
                  <a:lnTo>
                    <a:pt x="125453" y="23865"/>
                  </a:lnTo>
                  <a:lnTo>
                    <a:pt x="127661" y="22696"/>
                  </a:lnTo>
                  <a:lnTo>
                    <a:pt x="130845" y="19177"/>
                  </a:lnTo>
                  <a:lnTo>
                    <a:pt x="132553" y="18091"/>
                  </a:lnTo>
                  <a:lnTo>
                    <a:pt x="135071" y="17192"/>
                  </a:lnTo>
                  <a:lnTo>
                    <a:pt x="143483" y="16958"/>
                  </a:lnTo>
                  <a:lnTo>
                    <a:pt x="147023" y="16265"/>
                  </a:lnTo>
                  <a:lnTo>
                    <a:pt x="148176" y="15127"/>
                  </a:lnTo>
                  <a:lnTo>
                    <a:pt x="150041" y="12249"/>
                  </a:lnTo>
                  <a:lnTo>
                    <a:pt x="150656" y="9905"/>
                  </a:lnTo>
                  <a:lnTo>
                    <a:pt x="151700" y="8833"/>
                  </a:lnTo>
                  <a:lnTo>
                    <a:pt x="152955" y="8036"/>
                  </a:lnTo>
                  <a:lnTo>
                    <a:pt x="154242" y="8067"/>
                  </a:lnTo>
                  <a:lnTo>
                    <a:pt x="156733" y="8757"/>
                  </a:lnTo>
                  <a:lnTo>
                    <a:pt x="158625" y="9140"/>
                  </a:lnTo>
                  <a:lnTo>
                    <a:pt x="159974" y="9660"/>
                  </a:lnTo>
                  <a:lnTo>
                    <a:pt x="161199" y="10488"/>
                  </a:lnTo>
                  <a:lnTo>
                    <a:pt x="162395" y="11929"/>
                  </a:lnTo>
                  <a:lnTo>
                    <a:pt x="162578" y="12877"/>
                  </a:lnTo>
                  <a:lnTo>
                    <a:pt x="163129" y="13429"/>
                  </a:lnTo>
                  <a:lnTo>
                    <a:pt x="164079" y="13440"/>
                  </a:lnTo>
                  <a:lnTo>
                    <a:pt x="164786" y="13448"/>
                  </a:lnTo>
                  <a:lnTo>
                    <a:pt x="165266" y="13239"/>
                  </a:lnTo>
                  <a:lnTo>
                    <a:pt x="165582" y="12756"/>
                  </a:lnTo>
                  <a:lnTo>
                    <a:pt x="165336" y="12112"/>
                  </a:lnTo>
                  <a:lnTo>
                    <a:pt x="163712" y="10273"/>
                  </a:lnTo>
                  <a:lnTo>
                    <a:pt x="160133" y="6940"/>
                  </a:lnTo>
                  <a:lnTo>
                    <a:pt x="157796" y="5584"/>
                  </a:lnTo>
                  <a:lnTo>
                    <a:pt x="156633" y="4849"/>
                  </a:lnTo>
                  <a:lnTo>
                    <a:pt x="156344" y="4155"/>
                  </a:lnTo>
                  <a:lnTo>
                    <a:pt x="157861" y="3099"/>
                  </a:lnTo>
                  <a:lnTo>
                    <a:pt x="159332" y="2497"/>
                  </a:lnTo>
                  <a:lnTo>
                    <a:pt x="161914" y="2949"/>
                  </a:lnTo>
                  <a:lnTo>
                    <a:pt x="165342" y="3195"/>
                  </a:lnTo>
                  <a:lnTo>
                    <a:pt x="166866" y="2667"/>
                  </a:lnTo>
                  <a:lnTo>
                    <a:pt x="168434" y="0"/>
                  </a:lnTo>
                  <a:lnTo>
                    <a:pt x="172329" y="2826"/>
                  </a:lnTo>
                  <a:lnTo>
                    <a:pt x="176390" y="5996"/>
                  </a:lnTo>
                  <a:lnTo>
                    <a:pt x="177880" y="6581"/>
                  </a:lnTo>
                  <a:lnTo>
                    <a:pt x="180781" y="6917"/>
                  </a:lnTo>
                  <a:lnTo>
                    <a:pt x="183193" y="7038"/>
                  </a:lnTo>
                  <a:lnTo>
                    <a:pt x="184200" y="7379"/>
                  </a:lnTo>
                  <a:lnTo>
                    <a:pt x="185293" y="8201"/>
                  </a:lnTo>
                  <a:lnTo>
                    <a:pt x="187433" y="11670"/>
                  </a:lnTo>
                  <a:lnTo>
                    <a:pt x="189581" y="12578"/>
                  </a:lnTo>
                  <a:lnTo>
                    <a:pt x="192255" y="13235"/>
                  </a:lnTo>
                  <a:lnTo>
                    <a:pt x="200864" y="13178"/>
                  </a:lnTo>
                  <a:lnTo>
                    <a:pt x="203508" y="13355"/>
                  </a:lnTo>
                  <a:lnTo>
                    <a:pt x="205670" y="14989"/>
                  </a:lnTo>
                  <a:lnTo>
                    <a:pt x="207014" y="15661"/>
                  </a:lnTo>
                  <a:lnTo>
                    <a:pt x="207591" y="16238"/>
                  </a:lnTo>
                  <a:lnTo>
                    <a:pt x="207446" y="16959"/>
                  </a:lnTo>
                  <a:lnTo>
                    <a:pt x="206917" y="17871"/>
                  </a:lnTo>
                  <a:lnTo>
                    <a:pt x="206849" y="19631"/>
                  </a:lnTo>
                  <a:lnTo>
                    <a:pt x="206709" y="20992"/>
                  </a:lnTo>
                  <a:lnTo>
                    <a:pt x="206023" y="21638"/>
                  </a:lnTo>
                  <a:lnTo>
                    <a:pt x="205816" y="22243"/>
                  </a:lnTo>
                  <a:lnTo>
                    <a:pt x="206391" y="22772"/>
                  </a:lnTo>
                  <a:lnTo>
                    <a:pt x="210379" y="24070"/>
                  </a:lnTo>
                  <a:lnTo>
                    <a:pt x="211723" y="25462"/>
                  </a:lnTo>
                  <a:lnTo>
                    <a:pt x="212732" y="26087"/>
                  </a:lnTo>
                  <a:lnTo>
                    <a:pt x="212973" y="26952"/>
                  </a:lnTo>
                  <a:lnTo>
                    <a:pt x="212298" y="27528"/>
                  </a:lnTo>
                  <a:lnTo>
                    <a:pt x="210425" y="27241"/>
                  </a:lnTo>
                  <a:lnTo>
                    <a:pt x="209513" y="28153"/>
                  </a:lnTo>
                  <a:lnTo>
                    <a:pt x="209513" y="29787"/>
                  </a:lnTo>
                  <a:lnTo>
                    <a:pt x="210851" y="31322"/>
                  </a:lnTo>
                  <a:lnTo>
                    <a:pt x="211237" y="32727"/>
                  </a:lnTo>
                  <a:lnTo>
                    <a:pt x="210355" y="34079"/>
                  </a:lnTo>
                  <a:lnTo>
                    <a:pt x="209324" y="35986"/>
                  </a:lnTo>
                  <a:lnTo>
                    <a:pt x="209286" y="37336"/>
                  </a:lnTo>
                  <a:lnTo>
                    <a:pt x="209901" y="38108"/>
                  </a:lnTo>
                  <a:lnTo>
                    <a:pt x="212951" y="39502"/>
                  </a:lnTo>
                  <a:lnTo>
                    <a:pt x="219997" y="43021"/>
                  </a:lnTo>
                  <a:lnTo>
                    <a:pt x="221616" y="43172"/>
                  </a:lnTo>
                  <a:lnTo>
                    <a:pt x="228285" y="42354"/>
                  </a:lnTo>
                  <a:lnTo>
                    <a:pt x="231388" y="42274"/>
                  </a:lnTo>
                  <a:lnTo>
                    <a:pt x="233212" y="42817"/>
                  </a:lnTo>
                  <a:lnTo>
                    <a:pt x="238372" y="43318"/>
                  </a:lnTo>
                  <a:lnTo>
                    <a:pt x="240013" y="43879"/>
                  </a:lnTo>
                  <a:lnTo>
                    <a:pt x="241756" y="43917"/>
                  </a:lnTo>
                  <a:lnTo>
                    <a:pt x="244147" y="43754"/>
                  </a:lnTo>
                  <a:lnTo>
                    <a:pt x="245766" y="42178"/>
                  </a:lnTo>
                  <a:lnTo>
                    <a:pt x="246592" y="41819"/>
                  </a:lnTo>
                  <a:lnTo>
                    <a:pt x="247318" y="41557"/>
                  </a:lnTo>
                  <a:lnTo>
                    <a:pt x="248791" y="41517"/>
                  </a:lnTo>
                  <a:lnTo>
                    <a:pt x="252869" y="42518"/>
                  </a:lnTo>
                  <a:lnTo>
                    <a:pt x="257162" y="44629"/>
                  </a:lnTo>
                  <a:lnTo>
                    <a:pt x="260007" y="46556"/>
                  </a:lnTo>
                  <a:lnTo>
                    <a:pt x="261408" y="48299"/>
                  </a:lnTo>
                  <a:lnTo>
                    <a:pt x="263178" y="52080"/>
                  </a:lnTo>
                  <a:lnTo>
                    <a:pt x="265318" y="57897"/>
                  </a:lnTo>
                  <a:lnTo>
                    <a:pt x="267900" y="61824"/>
                  </a:lnTo>
                  <a:lnTo>
                    <a:pt x="270928" y="63861"/>
                  </a:lnTo>
                  <a:lnTo>
                    <a:pt x="273055" y="67603"/>
                  </a:lnTo>
                  <a:lnTo>
                    <a:pt x="274895" y="75778"/>
                  </a:lnTo>
                  <a:lnTo>
                    <a:pt x="276045" y="77453"/>
                  </a:lnTo>
                  <a:lnTo>
                    <a:pt x="277213" y="78324"/>
                  </a:lnTo>
                  <a:lnTo>
                    <a:pt x="280673" y="80690"/>
                  </a:lnTo>
                  <a:lnTo>
                    <a:pt x="287751" y="84606"/>
                  </a:lnTo>
                  <a:lnTo>
                    <a:pt x="291932" y="86917"/>
                  </a:lnTo>
                  <a:lnTo>
                    <a:pt x="298392" y="90610"/>
                  </a:lnTo>
                  <a:lnTo>
                    <a:pt x="304310" y="93993"/>
                  </a:lnTo>
                  <a:lnTo>
                    <a:pt x="310245" y="99214"/>
                  </a:lnTo>
                  <a:lnTo>
                    <a:pt x="311429" y="99977"/>
                  </a:lnTo>
                  <a:lnTo>
                    <a:pt x="316648" y="102801"/>
                  </a:lnTo>
                  <a:lnTo>
                    <a:pt x="322458" y="105695"/>
                  </a:lnTo>
                  <a:lnTo>
                    <a:pt x="326525" y="105041"/>
                  </a:lnTo>
                  <a:lnTo>
                    <a:pt x="332651" y="109492"/>
                  </a:lnTo>
                  <a:lnTo>
                    <a:pt x="335145" y="111144"/>
                  </a:lnTo>
                  <a:lnTo>
                    <a:pt x="336197" y="111708"/>
                  </a:lnTo>
                  <a:lnTo>
                    <a:pt x="340639" y="113465"/>
                  </a:lnTo>
                  <a:lnTo>
                    <a:pt x="347712" y="117140"/>
                  </a:lnTo>
                  <a:lnTo>
                    <a:pt x="356637" y="122408"/>
                  </a:lnTo>
                  <a:lnTo>
                    <a:pt x="362530" y="125455"/>
                  </a:lnTo>
                  <a:lnTo>
                    <a:pt x="364133" y="125810"/>
                  </a:lnTo>
                  <a:lnTo>
                    <a:pt x="365726" y="125792"/>
                  </a:lnTo>
                  <a:lnTo>
                    <a:pt x="367431" y="125138"/>
                  </a:lnTo>
                  <a:lnTo>
                    <a:pt x="369280" y="124621"/>
                  </a:lnTo>
                  <a:lnTo>
                    <a:pt x="372432" y="125298"/>
                  </a:lnTo>
                  <a:lnTo>
                    <a:pt x="375848" y="126517"/>
                  </a:lnTo>
                  <a:lnTo>
                    <a:pt x="378013" y="127441"/>
                  </a:lnTo>
                  <a:lnTo>
                    <a:pt x="380514" y="128785"/>
                  </a:lnTo>
                  <a:lnTo>
                    <a:pt x="382495" y="130053"/>
                  </a:lnTo>
                  <a:lnTo>
                    <a:pt x="383998" y="130640"/>
                  </a:lnTo>
                  <a:lnTo>
                    <a:pt x="389104" y="131749"/>
                  </a:lnTo>
                  <a:lnTo>
                    <a:pt x="389981" y="132414"/>
                  </a:lnTo>
                  <a:lnTo>
                    <a:pt x="390537" y="133157"/>
                  </a:lnTo>
                  <a:lnTo>
                    <a:pt x="390618" y="133926"/>
                  </a:lnTo>
                  <a:lnTo>
                    <a:pt x="387752" y="137968"/>
                  </a:lnTo>
                  <a:lnTo>
                    <a:pt x="387358" y="143124"/>
                  </a:lnTo>
                  <a:lnTo>
                    <a:pt x="387339" y="14700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g1330"/>
            <p:cNvSpPr/>
            <p:nvPr/>
          </p:nvSpPr>
          <p:spPr>
            <a:xfrm>
              <a:off x="9987289" y="3699388"/>
              <a:ext cx="11277" cy="6565"/>
            </a:xfrm>
            <a:custGeom>
              <a:avLst/>
              <a:pathLst>
                <a:path w="11277" h="6565">
                  <a:moveTo>
                    <a:pt x="0" y="4180"/>
                  </a:moveTo>
                  <a:lnTo>
                    <a:pt x="4471" y="1818"/>
                  </a:lnTo>
                  <a:lnTo>
                    <a:pt x="11277" y="0"/>
                  </a:lnTo>
                  <a:lnTo>
                    <a:pt x="11107" y="1333"/>
                  </a:lnTo>
                  <a:lnTo>
                    <a:pt x="10408" y="3427"/>
                  </a:lnTo>
                  <a:lnTo>
                    <a:pt x="9377" y="4409"/>
                  </a:lnTo>
                  <a:lnTo>
                    <a:pt x="7820" y="6174"/>
                  </a:lnTo>
                  <a:lnTo>
                    <a:pt x="6797" y="6565"/>
                  </a:lnTo>
                  <a:lnTo>
                    <a:pt x="2714" y="6177"/>
                  </a:lnTo>
                  <a:lnTo>
                    <a:pt x="2188" y="6433"/>
                  </a:lnTo>
                  <a:lnTo>
                    <a:pt x="1486" y="6247"/>
                  </a:lnTo>
                  <a:lnTo>
                    <a:pt x="445" y="511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g1331"/>
            <p:cNvSpPr/>
            <p:nvPr/>
          </p:nvSpPr>
          <p:spPr>
            <a:xfrm>
              <a:off x="10011571" y="3675219"/>
              <a:ext cx="65798" cy="33055"/>
            </a:xfrm>
            <a:custGeom>
              <a:avLst/>
              <a:pathLst>
                <a:path w="65798" h="33055">
                  <a:moveTo>
                    <a:pt x="4231" y="33055"/>
                  </a:moveTo>
                  <a:lnTo>
                    <a:pt x="3276" y="29460"/>
                  </a:lnTo>
                  <a:lnTo>
                    <a:pt x="2264" y="27917"/>
                  </a:lnTo>
                  <a:lnTo>
                    <a:pt x="1470" y="27040"/>
                  </a:lnTo>
                  <a:lnTo>
                    <a:pt x="1203" y="25947"/>
                  </a:lnTo>
                  <a:lnTo>
                    <a:pt x="1246" y="24816"/>
                  </a:lnTo>
                  <a:lnTo>
                    <a:pt x="1727" y="24295"/>
                  </a:lnTo>
                  <a:lnTo>
                    <a:pt x="5124" y="24155"/>
                  </a:lnTo>
                  <a:lnTo>
                    <a:pt x="6477" y="22306"/>
                  </a:lnTo>
                  <a:lnTo>
                    <a:pt x="6466" y="20085"/>
                  </a:lnTo>
                  <a:lnTo>
                    <a:pt x="5785" y="19335"/>
                  </a:lnTo>
                  <a:lnTo>
                    <a:pt x="5122" y="19019"/>
                  </a:lnTo>
                  <a:lnTo>
                    <a:pt x="1608" y="20684"/>
                  </a:lnTo>
                  <a:lnTo>
                    <a:pt x="601" y="20385"/>
                  </a:lnTo>
                  <a:lnTo>
                    <a:pt x="0" y="19780"/>
                  </a:lnTo>
                  <a:lnTo>
                    <a:pt x="199" y="17319"/>
                  </a:lnTo>
                  <a:lnTo>
                    <a:pt x="3092" y="15015"/>
                  </a:lnTo>
                  <a:lnTo>
                    <a:pt x="5545" y="10840"/>
                  </a:lnTo>
                  <a:lnTo>
                    <a:pt x="7267" y="9178"/>
                  </a:lnTo>
                  <a:lnTo>
                    <a:pt x="11277" y="7615"/>
                  </a:lnTo>
                  <a:lnTo>
                    <a:pt x="12899" y="7175"/>
                  </a:lnTo>
                  <a:lnTo>
                    <a:pt x="24573" y="4876"/>
                  </a:lnTo>
                  <a:lnTo>
                    <a:pt x="27359" y="4719"/>
                  </a:lnTo>
                  <a:lnTo>
                    <a:pt x="34758" y="4787"/>
                  </a:lnTo>
                  <a:lnTo>
                    <a:pt x="44657" y="4285"/>
                  </a:lnTo>
                  <a:lnTo>
                    <a:pt x="47107" y="3972"/>
                  </a:lnTo>
                  <a:lnTo>
                    <a:pt x="50281" y="2957"/>
                  </a:lnTo>
                  <a:lnTo>
                    <a:pt x="53351" y="1702"/>
                  </a:lnTo>
                  <a:lnTo>
                    <a:pt x="54982" y="715"/>
                  </a:lnTo>
                  <a:lnTo>
                    <a:pt x="56687" y="0"/>
                  </a:lnTo>
                  <a:lnTo>
                    <a:pt x="59232" y="898"/>
                  </a:lnTo>
                  <a:lnTo>
                    <a:pt x="63552" y="1581"/>
                  </a:lnTo>
                  <a:lnTo>
                    <a:pt x="64718" y="2177"/>
                  </a:lnTo>
                  <a:lnTo>
                    <a:pt x="65798" y="3006"/>
                  </a:lnTo>
                  <a:lnTo>
                    <a:pt x="60781" y="7402"/>
                  </a:lnTo>
                  <a:lnTo>
                    <a:pt x="55273" y="11040"/>
                  </a:lnTo>
                  <a:lnTo>
                    <a:pt x="51881" y="12141"/>
                  </a:lnTo>
                  <a:lnTo>
                    <a:pt x="48370" y="12885"/>
                  </a:lnTo>
                  <a:lnTo>
                    <a:pt x="45693" y="14291"/>
                  </a:lnTo>
                  <a:lnTo>
                    <a:pt x="43437" y="16496"/>
                  </a:lnTo>
                  <a:lnTo>
                    <a:pt x="40552" y="17738"/>
                  </a:lnTo>
                  <a:lnTo>
                    <a:pt x="37298" y="18156"/>
                  </a:lnTo>
                  <a:lnTo>
                    <a:pt x="34521" y="18817"/>
                  </a:lnTo>
                  <a:lnTo>
                    <a:pt x="32000" y="20112"/>
                  </a:lnTo>
                  <a:lnTo>
                    <a:pt x="28492" y="22333"/>
                  </a:lnTo>
                  <a:lnTo>
                    <a:pt x="27072" y="22560"/>
                  </a:lnTo>
                  <a:lnTo>
                    <a:pt x="25569" y="22506"/>
                  </a:lnTo>
                  <a:lnTo>
                    <a:pt x="22663" y="23356"/>
                  </a:lnTo>
                  <a:lnTo>
                    <a:pt x="13623" y="26530"/>
                  </a:lnTo>
                  <a:lnTo>
                    <a:pt x="8158" y="3006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g1332"/>
            <p:cNvSpPr/>
            <p:nvPr/>
          </p:nvSpPr>
          <p:spPr>
            <a:xfrm>
              <a:off x="10027933" y="3670361"/>
              <a:ext cx="3840" cy="4749"/>
            </a:xfrm>
            <a:custGeom>
              <a:avLst/>
              <a:pathLst>
                <a:path w="3840" h="4749">
                  <a:moveTo>
                    <a:pt x="3840" y="0"/>
                  </a:moveTo>
                  <a:lnTo>
                    <a:pt x="1999" y="4749"/>
                  </a:lnTo>
                  <a:lnTo>
                    <a:pt x="0" y="3734"/>
                  </a:lnTo>
                  <a:lnTo>
                    <a:pt x="2126" y="1068"/>
                  </a:lnTo>
                  <a:lnTo>
                    <a:pt x="3149" y="27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g1333"/>
            <p:cNvSpPr/>
            <p:nvPr/>
          </p:nvSpPr>
          <p:spPr>
            <a:xfrm>
              <a:off x="1724479" y="4034039"/>
              <a:ext cx="1652" cy="4147"/>
            </a:xfrm>
            <a:custGeom>
              <a:avLst/>
              <a:pathLst>
                <a:path w="1652" h="4147">
                  <a:moveTo>
                    <a:pt x="1652" y="0"/>
                  </a:moveTo>
                  <a:lnTo>
                    <a:pt x="1500" y="4147"/>
                  </a:lnTo>
                  <a:lnTo>
                    <a:pt x="149" y="2245"/>
                  </a:lnTo>
                  <a:lnTo>
                    <a:pt x="0" y="1362"/>
                  </a:lnTo>
                  <a:lnTo>
                    <a:pt x="1367" y="8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g1334"/>
            <p:cNvSpPr/>
            <p:nvPr/>
          </p:nvSpPr>
          <p:spPr>
            <a:xfrm>
              <a:off x="1713718" y="4027622"/>
              <a:ext cx="7853" cy="5399"/>
            </a:xfrm>
            <a:custGeom>
              <a:avLst/>
              <a:pathLst>
                <a:path w="7853" h="5399">
                  <a:moveTo>
                    <a:pt x="5538" y="2793"/>
                  </a:moveTo>
                  <a:lnTo>
                    <a:pt x="5932" y="2795"/>
                  </a:lnTo>
                  <a:lnTo>
                    <a:pt x="6367" y="1975"/>
                  </a:lnTo>
                  <a:lnTo>
                    <a:pt x="7853" y="1678"/>
                  </a:lnTo>
                  <a:lnTo>
                    <a:pt x="7689" y="2555"/>
                  </a:lnTo>
                  <a:lnTo>
                    <a:pt x="5685" y="5399"/>
                  </a:lnTo>
                  <a:lnTo>
                    <a:pt x="4421" y="4288"/>
                  </a:lnTo>
                  <a:lnTo>
                    <a:pt x="743" y="2471"/>
                  </a:lnTo>
                  <a:lnTo>
                    <a:pt x="0" y="1065"/>
                  </a:lnTo>
                  <a:lnTo>
                    <a:pt x="1224" y="0"/>
                  </a:lnTo>
                  <a:lnTo>
                    <a:pt x="1098" y="858"/>
                  </a:lnTo>
                  <a:lnTo>
                    <a:pt x="1710" y="1246"/>
                  </a:lnTo>
                  <a:lnTo>
                    <a:pt x="3784" y="1395"/>
                  </a:lnTo>
                  <a:lnTo>
                    <a:pt x="5646" y="2161"/>
                  </a:lnTo>
                  <a:lnTo>
                    <a:pt x="4492" y="241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g1335"/>
            <p:cNvSpPr/>
            <p:nvPr/>
          </p:nvSpPr>
          <p:spPr>
            <a:xfrm>
              <a:off x="1749454" y="3958456"/>
              <a:ext cx="4069" cy="3683"/>
            </a:xfrm>
            <a:custGeom>
              <a:avLst/>
              <a:pathLst>
                <a:path w="4069" h="3683">
                  <a:moveTo>
                    <a:pt x="3195" y="2045"/>
                  </a:moveTo>
                  <a:lnTo>
                    <a:pt x="2151" y="3683"/>
                  </a:lnTo>
                  <a:lnTo>
                    <a:pt x="1653" y="3659"/>
                  </a:lnTo>
                  <a:lnTo>
                    <a:pt x="443" y="2709"/>
                  </a:lnTo>
                  <a:lnTo>
                    <a:pt x="0" y="2069"/>
                  </a:lnTo>
                  <a:lnTo>
                    <a:pt x="1843" y="148"/>
                  </a:lnTo>
                  <a:lnTo>
                    <a:pt x="2793" y="0"/>
                  </a:lnTo>
                  <a:lnTo>
                    <a:pt x="4069" y="642"/>
                  </a:lnTo>
                  <a:lnTo>
                    <a:pt x="4011" y="119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g1336"/>
            <p:cNvSpPr/>
            <p:nvPr/>
          </p:nvSpPr>
          <p:spPr>
            <a:xfrm>
              <a:off x="4848963" y="3145864"/>
              <a:ext cx="27315" cy="21432"/>
            </a:xfrm>
            <a:custGeom>
              <a:avLst/>
              <a:pathLst>
                <a:path w="27315" h="21432">
                  <a:moveTo>
                    <a:pt x="24704" y="19507"/>
                  </a:moveTo>
                  <a:lnTo>
                    <a:pt x="20223" y="21062"/>
                  </a:lnTo>
                  <a:lnTo>
                    <a:pt x="8550" y="21432"/>
                  </a:lnTo>
                  <a:lnTo>
                    <a:pt x="3714" y="20868"/>
                  </a:lnTo>
                  <a:lnTo>
                    <a:pt x="0" y="21308"/>
                  </a:lnTo>
                  <a:lnTo>
                    <a:pt x="6760" y="17921"/>
                  </a:lnTo>
                  <a:lnTo>
                    <a:pt x="7554" y="16492"/>
                  </a:lnTo>
                  <a:lnTo>
                    <a:pt x="10424" y="16224"/>
                  </a:lnTo>
                  <a:lnTo>
                    <a:pt x="11241" y="15797"/>
                  </a:lnTo>
                  <a:lnTo>
                    <a:pt x="12196" y="8325"/>
                  </a:lnTo>
                  <a:lnTo>
                    <a:pt x="11822" y="6545"/>
                  </a:lnTo>
                  <a:lnTo>
                    <a:pt x="11254" y="5564"/>
                  </a:lnTo>
                  <a:lnTo>
                    <a:pt x="10091" y="4857"/>
                  </a:lnTo>
                  <a:lnTo>
                    <a:pt x="7483" y="3892"/>
                  </a:lnTo>
                  <a:lnTo>
                    <a:pt x="7044" y="3375"/>
                  </a:lnTo>
                  <a:lnTo>
                    <a:pt x="8684" y="2550"/>
                  </a:lnTo>
                  <a:lnTo>
                    <a:pt x="12193" y="2094"/>
                  </a:lnTo>
                  <a:lnTo>
                    <a:pt x="14813" y="1199"/>
                  </a:lnTo>
                  <a:lnTo>
                    <a:pt x="20238" y="1020"/>
                  </a:lnTo>
                  <a:lnTo>
                    <a:pt x="22869" y="229"/>
                  </a:lnTo>
                  <a:lnTo>
                    <a:pt x="27315" y="0"/>
                  </a:lnTo>
                  <a:lnTo>
                    <a:pt x="25129" y="3428"/>
                  </a:lnTo>
                  <a:lnTo>
                    <a:pt x="24106" y="4707"/>
                  </a:lnTo>
                  <a:lnTo>
                    <a:pt x="24504" y="7796"/>
                  </a:lnTo>
                  <a:lnTo>
                    <a:pt x="24002" y="9891"/>
                  </a:lnTo>
                  <a:lnTo>
                    <a:pt x="24585" y="12541"/>
                  </a:lnTo>
                  <a:lnTo>
                    <a:pt x="25910" y="14282"/>
                  </a:lnTo>
                  <a:lnTo>
                    <a:pt x="25050" y="15993"/>
                  </a:lnTo>
                  <a:lnTo>
                    <a:pt x="24925" y="1858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g1337"/>
            <p:cNvSpPr/>
            <p:nvPr/>
          </p:nvSpPr>
          <p:spPr>
            <a:xfrm>
              <a:off x="4879235" y="3132457"/>
              <a:ext cx="7879" cy="4332"/>
            </a:xfrm>
            <a:custGeom>
              <a:avLst/>
              <a:pathLst>
                <a:path w="7879" h="4332">
                  <a:moveTo>
                    <a:pt x="1501" y="4058"/>
                  </a:moveTo>
                  <a:lnTo>
                    <a:pt x="0" y="4332"/>
                  </a:lnTo>
                  <a:lnTo>
                    <a:pt x="175" y="3232"/>
                  </a:lnTo>
                  <a:lnTo>
                    <a:pt x="2810" y="1330"/>
                  </a:lnTo>
                  <a:lnTo>
                    <a:pt x="6849" y="51"/>
                  </a:lnTo>
                  <a:lnTo>
                    <a:pt x="7879" y="0"/>
                  </a:lnTo>
                  <a:lnTo>
                    <a:pt x="7299" y="170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g1338"/>
            <p:cNvSpPr/>
            <p:nvPr/>
          </p:nvSpPr>
          <p:spPr>
            <a:xfrm>
              <a:off x="6855967" y="2508822"/>
              <a:ext cx="8719" cy="5691"/>
            </a:xfrm>
            <a:custGeom>
              <a:avLst/>
              <a:pathLst>
                <a:path w="8719" h="5691">
                  <a:moveTo>
                    <a:pt x="6509" y="4726"/>
                  </a:moveTo>
                  <a:lnTo>
                    <a:pt x="5783" y="4854"/>
                  </a:lnTo>
                  <a:lnTo>
                    <a:pt x="4447" y="5607"/>
                  </a:lnTo>
                  <a:lnTo>
                    <a:pt x="3740" y="5691"/>
                  </a:lnTo>
                  <a:lnTo>
                    <a:pt x="1732" y="4848"/>
                  </a:lnTo>
                  <a:lnTo>
                    <a:pt x="966" y="4853"/>
                  </a:lnTo>
                  <a:lnTo>
                    <a:pt x="0" y="4261"/>
                  </a:lnTo>
                  <a:lnTo>
                    <a:pt x="326" y="1036"/>
                  </a:lnTo>
                  <a:lnTo>
                    <a:pt x="639" y="122"/>
                  </a:lnTo>
                  <a:lnTo>
                    <a:pt x="5524" y="0"/>
                  </a:lnTo>
                  <a:lnTo>
                    <a:pt x="8174" y="1928"/>
                  </a:lnTo>
                  <a:lnTo>
                    <a:pt x="8608" y="2434"/>
                  </a:lnTo>
                  <a:lnTo>
                    <a:pt x="8719" y="2985"/>
                  </a:lnTo>
                  <a:lnTo>
                    <a:pt x="7488" y="406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g1339"/>
            <p:cNvSpPr/>
            <p:nvPr/>
          </p:nvSpPr>
          <p:spPr>
            <a:xfrm>
              <a:off x="6867064" y="2483199"/>
              <a:ext cx="4350" cy="3830"/>
            </a:xfrm>
            <a:custGeom>
              <a:avLst/>
              <a:pathLst>
                <a:path w="4350" h="3830">
                  <a:moveTo>
                    <a:pt x="4266" y="1837"/>
                  </a:moveTo>
                  <a:lnTo>
                    <a:pt x="0" y="3830"/>
                  </a:lnTo>
                  <a:lnTo>
                    <a:pt x="812" y="2092"/>
                  </a:lnTo>
                  <a:lnTo>
                    <a:pt x="3626" y="0"/>
                  </a:lnTo>
                  <a:lnTo>
                    <a:pt x="4350" y="50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g1340"/>
            <p:cNvSpPr/>
            <p:nvPr/>
          </p:nvSpPr>
          <p:spPr>
            <a:xfrm>
              <a:off x="6766807" y="2413560"/>
              <a:ext cx="111650" cy="196504"/>
            </a:xfrm>
            <a:custGeom>
              <a:avLst/>
              <a:pathLst>
                <a:path w="111650" h="196504">
                  <a:moveTo>
                    <a:pt x="110784" y="114914"/>
                  </a:moveTo>
                  <a:lnTo>
                    <a:pt x="110724" y="115642"/>
                  </a:lnTo>
                  <a:lnTo>
                    <a:pt x="109750" y="120889"/>
                  </a:lnTo>
                  <a:lnTo>
                    <a:pt x="109529" y="122778"/>
                  </a:lnTo>
                  <a:lnTo>
                    <a:pt x="109383" y="125974"/>
                  </a:lnTo>
                  <a:lnTo>
                    <a:pt x="109383" y="129818"/>
                  </a:lnTo>
                  <a:lnTo>
                    <a:pt x="111591" y="133069"/>
                  </a:lnTo>
                  <a:lnTo>
                    <a:pt x="111650" y="134495"/>
                  </a:lnTo>
                  <a:lnTo>
                    <a:pt x="110794" y="136144"/>
                  </a:lnTo>
                  <a:lnTo>
                    <a:pt x="106733" y="138036"/>
                  </a:lnTo>
                  <a:lnTo>
                    <a:pt x="101490" y="140481"/>
                  </a:lnTo>
                  <a:lnTo>
                    <a:pt x="96983" y="142803"/>
                  </a:lnTo>
                  <a:lnTo>
                    <a:pt x="92042" y="145346"/>
                  </a:lnTo>
                  <a:lnTo>
                    <a:pt x="90528" y="146990"/>
                  </a:lnTo>
                  <a:lnTo>
                    <a:pt x="88080" y="148255"/>
                  </a:lnTo>
                  <a:lnTo>
                    <a:pt x="86032" y="149523"/>
                  </a:lnTo>
                  <a:lnTo>
                    <a:pt x="85662" y="150733"/>
                  </a:lnTo>
                  <a:lnTo>
                    <a:pt x="84229" y="153032"/>
                  </a:lnTo>
                  <a:lnTo>
                    <a:pt x="82354" y="154870"/>
                  </a:lnTo>
                  <a:lnTo>
                    <a:pt x="77663" y="155732"/>
                  </a:lnTo>
                  <a:lnTo>
                    <a:pt x="76794" y="156281"/>
                  </a:lnTo>
                  <a:lnTo>
                    <a:pt x="74622" y="159041"/>
                  </a:lnTo>
                  <a:lnTo>
                    <a:pt x="73624" y="160127"/>
                  </a:lnTo>
                  <a:lnTo>
                    <a:pt x="72382" y="162394"/>
                  </a:lnTo>
                  <a:lnTo>
                    <a:pt x="73977" y="168274"/>
                  </a:lnTo>
                  <a:lnTo>
                    <a:pt x="75931" y="174322"/>
                  </a:lnTo>
                  <a:lnTo>
                    <a:pt x="76309" y="176845"/>
                  </a:lnTo>
                  <a:lnTo>
                    <a:pt x="76282" y="178942"/>
                  </a:lnTo>
                  <a:lnTo>
                    <a:pt x="75186" y="181200"/>
                  </a:lnTo>
                  <a:lnTo>
                    <a:pt x="72687" y="184440"/>
                  </a:lnTo>
                  <a:lnTo>
                    <a:pt x="70857" y="186813"/>
                  </a:lnTo>
                  <a:lnTo>
                    <a:pt x="67341" y="191089"/>
                  </a:lnTo>
                  <a:lnTo>
                    <a:pt x="66305" y="192141"/>
                  </a:lnTo>
                  <a:lnTo>
                    <a:pt x="63884" y="193386"/>
                  </a:lnTo>
                  <a:lnTo>
                    <a:pt x="59202" y="195042"/>
                  </a:lnTo>
                  <a:lnTo>
                    <a:pt x="55907" y="196504"/>
                  </a:lnTo>
                  <a:lnTo>
                    <a:pt x="54228" y="189983"/>
                  </a:lnTo>
                  <a:lnTo>
                    <a:pt x="52793" y="184417"/>
                  </a:lnTo>
                  <a:lnTo>
                    <a:pt x="51611" y="179827"/>
                  </a:lnTo>
                  <a:lnTo>
                    <a:pt x="49527" y="171746"/>
                  </a:lnTo>
                  <a:lnTo>
                    <a:pt x="47763" y="164883"/>
                  </a:lnTo>
                  <a:lnTo>
                    <a:pt x="46000" y="158039"/>
                  </a:lnTo>
                  <a:lnTo>
                    <a:pt x="44400" y="151827"/>
                  </a:lnTo>
                  <a:lnTo>
                    <a:pt x="42789" y="145576"/>
                  </a:lnTo>
                  <a:lnTo>
                    <a:pt x="42095" y="144664"/>
                  </a:lnTo>
                  <a:lnTo>
                    <a:pt x="37262" y="141714"/>
                  </a:lnTo>
                  <a:lnTo>
                    <a:pt x="32809" y="138996"/>
                  </a:lnTo>
                  <a:lnTo>
                    <a:pt x="28173" y="135905"/>
                  </a:lnTo>
                  <a:lnTo>
                    <a:pt x="23151" y="132553"/>
                  </a:lnTo>
                  <a:lnTo>
                    <a:pt x="22344" y="128334"/>
                  </a:lnTo>
                  <a:lnTo>
                    <a:pt x="19767" y="121967"/>
                  </a:lnTo>
                  <a:lnTo>
                    <a:pt x="17047" y="118413"/>
                  </a:lnTo>
                  <a:lnTo>
                    <a:pt x="16027" y="117480"/>
                  </a:lnTo>
                  <a:lnTo>
                    <a:pt x="10546" y="115185"/>
                  </a:lnTo>
                  <a:lnTo>
                    <a:pt x="7380" y="113500"/>
                  </a:lnTo>
                  <a:lnTo>
                    <a:pt x="6514" y="112522"/>
                  </a:lnTo>
                  <a:lnTo>
                    <a:pt x="5901" y="109930"/>
                  </a:lnTo>
                  <a:lnTo>
                    <a:pt x="3645" y="104781"/>
                  </a:lnTo>
                  <a:lnTo>
                    <a:pt x="1071" y="100102"/>
                  </a:lnTo>
                  <a:lnTo>
                    <a:pt x="126" y="96937"/>
                  </a:lnTo>
                  <a:lnTo>
                    <a:pt x="0" y="92957"/>
                  </a:lnTo>
                  <a:lnTo>
                    <a:pt x="504" y="90082"/>
                  </a:lnTo>
                  <a:lnTo>
                    <a:pt x="1627" y="88853"/>
                  </a:lnTo>
                  <a:lnTo>
                    <a:pt x="6989" y="85275"/>
                  </a:lnTo>
                  <a:lnTo>
                    <a:pt x="9469" y="80969"/>
                  </a:lnTo>
                  <a:lnTo>
                    <a:pt x="12540" y="79355"/>
                  </a:lnTo>
                  <a:lnTo>
                    <a:pt x="15198" y="78140"/>
                  </a:lnTo>
                  <a:lnTo>
                    <a:pt x="17349" y="76724"/>
                  </a:lnTo>
                  <a:lnTo>
                    <a:pt x="19265" y="74448"/>
                  </a:lnTo>
                  <a:lnTo>
                    <a:pt x="20725" y="72022"/>
                  </a:lnTo>
                  <a:lnTo>
                    <a:pt x="20976" y="69400"/>
                  </a:lnTo>
                  <a:lnTo>
                    <a:pt x="21589" y="65240"/>
                  </a:lnTo>
                  <a:lnTo>
                    <a:pt x="22563" y="62335"/>
                  </a:lnTo>
                  <a:lnTo>
                    <a:pt x="24832" y="59040"/>
                  </a:lnTo>
                  <a:lnTo>
                    <a:pt x="23882" y="56394"/>
                  </a:lnTo>
                  <a:lnTo>
                    <a:pt x="22681" y="53534"/>
                  </a:lnTo>
                  <a:lnTo>
                    <a:pt x="23030" y="48584"/>
                  </a:lnTo>
                  <a:lnTo>
                    <a:pt x="22727" y="46575"/>
                  </a:lnTo>
                  <a:lnTo>
                    <a:pt x="21756" y="44797"/>
                  </a:lnTo>
                  <a:lnTo>
                    <a:pt x="20765" y="42516"/>
                  </a:lnTo>
                  <a:lnTo>
                    <a:pt x="20728" y="40617"/>
                  </a:lnTo>
                  <a:lnTo>
                    <a:pt x="21683" y="35631"/>
                  </a:lnTo>
                  <a:lnTo>
                    <a:pt x="22414" y="31823"/>
                  </a:lnTo>
                  <a:lnTo>
                    <a:pt x="23575" y="26871"/>
                  </a:lnTo>
                  <a:lnTo>
                    <a:pt x="23167" y="25484"/>
                  </a:lnTo>
                  <a:lnTo>
                    <a:pt x="22304" y="24449"/>
                  </a:lnTo>
                  <a:lnTo>
                    <a:pt x="19708" y="23358"/>
                  </a:lnTo>
                  <a:lnTo>
                    <a:pt x="19675" y="22699"/>
                  </a:lnTo>
                  <a:lnTo>
                    <a:pt x="20315" y="21972"/>
                  </a:lnTo>
                  <a:lnTo>
                    <a:pt x="24152" y="19560"/>
                  </a:lnTo>
                  <a:lnTo>
                    <a:pt x="26214" y="16017"/>
                  </a:lnTo>
                  <a:lnTo>
                    <a:pt x="27941" y="15278"/>
                  </a:lnTo>
                  <a:lnTo>
                    <a:pt x="30553" y="13995"/>
                  </a:lnTo>
                  <a:lnTo>
                    <a:pt x="30454" y="12614"/>
                  </a:lnTo>
                  <a:lnTo>
                    <a:pt x="29871" y="11141"/>
                  </a:lnTo>
                  <a:lnTo>
                    <a:pt x="36695" y="9472"/>
                  </a:lnTo>
                  <a:lnTo>
                    <a:pt x="43199" y="5099"/>
                  </a:lnTo>
                  <a:lnTo>
                    <a:pt x="45496" y="4027"/>
                  </a:lnTo>
                  <a:lnTo>
                    <a:pt x="60584" y="0"/>
                  </a:lnTo>
                  <a:lnTo>
                    <a:pt x="62543" y="279"/>
                  </a:lnTo>
                  <a:lnTo>
                    <a:pt x="64742" y="867"/>
                  </a:lnTo>
                  <a:lnTo>
                    <a:pt x="64108" y="2369"/>
                  </a:lnTo>
                  <a:lnTo>
                    <a:pt x="63236" y="3563"/>
                  </a:lnTo>
                  <a:lnTo>
                    <a:pt x="64516" y="5665"/>
                  </a:lnTo>
                  <a:lnTo>
                    <a:pt x="66343" y="4386"/>
                  </a:lnTo>
                  <a:lnTo>
                    <a:pt x="65873" y="3524"/>
                  </a:lnTo>
                  <a:lnTo>
                    <a:pt x="65768" y="2382"/>
                  </a:lnTo>
                  <a:lnTo>
                    <a:pt x="68877" y="2283"/>
                  </a:lnTo>
                  <a:lnTo>
                    <a:pt x="71621" y="2462"/>
                  </a:lnTo>
                  <a:lnTo>
                    <a:pt x="74633" y="3717"/>
                  </a:lnTo>
                  <a:lnTo>
                    <a:pt x="74422" y="8469"/>
                  </a:lnTo>
                  <a:lnTo>
                    <a:pt x="78438" y="13126"/>
                  </a:lnTo>
                  <a:lnTo>
                    <a:pt x="77310" y="15444"/>
                  </a:lnTo>
                  <a:lnTo>
                    <a:pt x="80599" y="16816"/>
                  </a:lnTo>
                  <a:lnTo>
                    <a:pt x="83525" y="15171"/>
                  </a:lnTo>
                  <a:lnTo>
                    <a:pt x="84993" y="12737"/>
                  </a:lnTo>
                  <a:lnTo>
                    <a:pt x="90379" y="11332"/>
                  </a:lnTo>
                  <a:lnTo>
                    <a:pt x="95496" y="7768"/>
                  </a:lnTo>
                  <a:lnTo>
                    <a:pt x="98329" y="7402"/>
                  </a:lnTo>
                  <a:lnTo>
                    <a:pt x="98969" y="10326"/>
                  </a:lnTo>
                  <a:lnTo>
                    <a:pt x="100340" y="12885"/>
                  </a:lnTo>
                  <a:lnTo>
                    <a:pt x="98402" y="13787"/>
                  </a:lnTo>
                  <a:lnTo>
                    <a:pt x="95933" y="16507"/>
                  </a:lnTo>
                  <a:lnTo>
                    <a:pt x="91262" y="23413"/>
                  </a:lnTo>
                  <a:lnTo>
                    <a:pt x="86957" y="25443"/>
                  </a:lnTo>
                  <a:lnTo>
                    <a:pt x="83733" y="28104"/>
                  </a:lnTo>
                  <a:lnTo>
                    <a:pt x="82691" y="29996"/>
                  </a:lnTo>
                  <a:lnTo>
                    <a:pt x="82375" y="32200"/>
                  </a:lnTo>
                  <a:lnTo>
                    <a:pt x="83182" y="36144"/>
                  </a:lnTo>
                  <a:lnTo>
                    <a:pt x="85533" y="40155"/>
                  </a:lnTo>
                  <a:lnTo>
                    <a:pt x="88245" y="42580"/>
                  </a:lnTo>
                  <a:lnTo>
                    <a:pt x="90862" y="43338"/>
                  </a:lnTo>
                  <a:lnTo>
                    <a:pt x="96959" y="47158"/>
                  </a:lnTo>
                  <a:lnTo>
                    <a:pt x="96859" y="49430"/>
                  </a:lnTo>
                  <a:lnTo>
                    <a:pt x="97711" y="52132"/>
                  </a:lnTo>
                  <a:lnTo>
                    <a:pt x="98035" y="55413"/>
                  </a:lnTo>
                  <a:lnTo>
                    <a:pt x="100159" y="58034"/>
                  </a:lnTo>
                  <a:lnTo>
                    <a:pt x="95620" y="63744"/>
                  </a:lnTo>
                  <a:lnTo>
                    <a:pt x="93143" y="67870"/>
                  </a:lnTo>
                  <a:lnTo>
                    <a:pt x="88299" y="73559"/>
                  </a:lnTo>
                  <a:lnTo>
                    <a:pt x="83986" y="77254"/>
                  </a:lnTo>
                  <a:lnTo>
                    <a:pt x="74743" y="82745"/>
                  </a:lnTo>
                  <a:lnTo>
                    <a:pt x="72477" y="84568"/>
                  </a:lnTo>
                  <a:lnTo>
                    <a:pt x="70998" y="86460"/>
                  </a:lnTo>
                  <a:lnTo>
                    <a:pt x="70312" y="88430"/>
                  </a:lnTo>
                  <a:lnTo>
                    <a:pt x="70561" y="90752"/>
                  </a:lnTo>
                  <a:lnTo>
                    <a:pt x="73599" y="96451"/>
                  </a:lnTo>
                  <a:lnTo>
                    <a:pt x="77642" y="99816"/>
                  </a:lnTo>
                  <a:lnTo>
                    <a:pt x="81760" y="101634"/>
                  </a:lnTo>
                  <a:lnTo>
                    <a:pt x="88914" y="100901"/>
                  </a:lnTo>
                  <a:lnTo>
                    <a:pt x="88668" y="103094"/>
                  </a:lnTo>
                  <a:lnTo>
                    <a:pt x="89178" y="105726"/>
                  </a:lnTo>
                  <a:lnTo>
                    <a:pt x="92090" y="105602"/>
                  </a:lnTo>
                  <a:lnTo>
                    <a:pt x="94033" y="105193"/>
                  </a:lnTo>
                  <a:lnTo>
                    <a:pt x="95679" y="102634"/>
                  </a:lnTo>
                  <a:lnTo>
                    <a:pt x="99177" y="104387"/>
                  </a:lnTo>
                  <a:lnTo>
                    <a:pt x="100993" y="109738"/>
                  </a:lnTo>
                  <a:lnTo>
                    <a:pt x="103953" y="111407"/>
                  </a:lnTo>
                  <a:lnTo>
                    <a:pt x="104299" y="112029"/>
                  </a:lnTo>
                  <a:lnTo>
                    <a:pt x="103254" y="112436"/>
                  </a:lnTo>
                  <a:lnTo>
                    <a:pt x="102439" y="113055"/>
                  </a:lnTo>
                  <a:lnTo>
                    <a:pt x="103314" y="113486"/>
                  </a:lnTo>
                  <a:lnTo>
                    <a:pt x="106182" y="114153"/>
                  </a:lnTo>
                  <a:lnTo>
                    <a:pt x="107910" y="11372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g1341"/>
            <p:cNvSpPr/>
            <p:nvPr/>
          </p:nvSpPr>
          <p:spPr>
            <a:xfrm>
              <a:off x="7269008" y="2333488"/>
              <a:ext cx="8514" cy="3662"/>
            </a:xfrm>
            <a:custGeom>
              <a:avLst/>
              <a:pathLst>
                <a:path w="8514" h="3662">
                  <a:moveTo>
                    <a:pt x="8319" y="2809"/>
                  </a:moveTo>
                  <a:lnTo>
                    <a:pt x="1969" y="3662"/>
                  </a:lnTo>
                  <a:lnTo>
                    <a:pt x="0" y="2821"/>
                  </a:lnTo>
                  <a:lnTo>
                    <a:pt x="1988" y="1152"/>
                  </a:lnTo>
                  <a:lnTo>
                    <a:pt x="5688" y="118"/>
                  </a:lnTo>
                  <a:lnTo>
                    <a:pt x="6892" y="0"/>
                  </a:lnTo>
                  <a:lnTo>
                    <a:pt x="8514" y="166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g1342"/>
            <p:cNvSpPr/>
            <p:nvPr/>
          </p:nvSpPr>
          <p:spPr>
            <a:xfrm>
              <a:off x="7280810" y="2283048"/>
              <a:ext cx="517340" cy="172210"/>
            </a:xfrm>
            <a:custGeom>
              <a:avLst/>
              <a:pathLst>
                <a:path w="517340" h="172210">
                  <a:moveTo>
                    <a:pt x="425951" y="15082"/>
                  </a:moveTo>
                  <a:lnTo>
                    <a:pt x="427789" y="15639"/>
                  </a:lnTo>
                  <a:lnTo>
                    <a:pt x="431248" y="16350"/>
                  </a:lnTo>
                  <a:lnTo>
                    <a:pt x="433394" y="17209"/>
                  </a:lnTo>
                  <a:lnTo>
                    <a:pt x="434614" y="17434"/>
                  </a:lnTo>
                  <a:lnTo>
                    <a:pt x="437439" y="15685"/>
                  </a:lnTo>
                  <a:lnTo>
                    <a:pt x="441638" y="15728"/>
                  </a:lnTo>
                  <a:lnTo>
                    <a:pt x="445324" y="15932"/>
                  </a:lnTo>
                  <a:lnTo>
                    <a:pt x="447227" y="16256"/>
                  </a:lnTo>
                  <a:lnTo>
                    <a:pt x="449559" y="16836"/>
                  </a:lnTo>
                  <a:lnTo>
                    <a:pt x="452379" y="17228"/>
                  </a:lnTo>
                  <a:lnTo>
                    <a:pt x="453526" y="16392"/>
                  </a:lnTo>
                  <a:lnTo>
                    <a:pt x="455169" y="13927"/>
                  </a:lnTo>
                  <a:lnTo>
                    <a:pt x="455806" y="13611"/>
                  </a:lnTo>
                  <a:lnTo>
                    <a:pt x="456259" y="13387"/>
                  </a:lnTo>
                  <a:lnTo>
                    <a:pt x="458348" y="13196"/>
                  </a:lnTo>
                  <a:lnTo>
                    <a:pt x="460329" y="13385"/>
                  </a:lnTo>
                  <a:lnTo>
                    <a:pt x="461263" y="13804"/>
                  </a:lnTo>
                  <a:lnTo>
                    <a:pt x="462196" y="15776"/>
                  </a:lnTo>
                  <a:lnTo>
                    <a:pt x="464547" y="16481"/>
                  </a:lnTo>
                  <a:lnTo>
                    <a:pt x="468703" y="19632"/>
                  </a:lnTo>
                  <a:lnTo>
                    <a:pt x="471242" y="20895"/>
                  </a:lnTo>
                  <a:lnTo>
                    <a:pt x="471857" y="21425"/>
                  </a:lnTo>
                  <a:lnTo>
                    <a:pt x="471021" y="22063"/>
                  </a:lnTo>
                  <a:lnTo>
                    <a:pt x="471347" y="22849"/>
                  </a:lnTo>
                  <a:lnTo>
                    <a:pt x="472802" y="23878"/>
                  </a:lnTo>
                  <a:lnTo>
                    <a:pt x="474842" y="24264"/>
                  </a:lnTo>
                  <a:lnTo>
                    <a:pt x="477044" y="24128"/>
                  </a:lnTo>
                  <a:lnTo>
                    <a:pt x="478242" y="24503"/>
                  </a:lnTo>
                  <a:lnTo>
                    <a:pt x="479101" y="25085"/>
                  </a:lnTo>
                  <a:lnTo>
                    <a:pt x="479327" y="25901"/>
                  </a:lnTo>
                  <a:lnTo>
                    <a:pt x="479268" y="26422"/>
                  </a:lnTo>
                  <a:lnTo>
                    <a:pt x="479705" y="27594"/>
                  </a:lnTo>
                  <a:lnTo>
                    <a:pt x="481424" y="29249"/>
                  </a:lnTo>
                  <a:lnTo>
                    <a:pt x="483475" y="30261"/>
                  </a:lnTo>
                  <a:lnTo>
                    <a:pt x="484579" y="31344"/>
                  </a:lnTo>
                  <a:lnTo>
                    <a:pt x="486371" y="35071"/>
                  </a:lnTo>
                  <a:lnTo>
                    <a:pt x="487094" y="37133"/>
                  </a:lnTo>
                  <a:lnTo>
                    <a:pt x="486824" y="39116"/>
                  </a:lnTo>
                  <a:lnTo>
                    <a:pt x="485580" y="41152"/>
                  </a:lnTo>
                  <a:lnTo>
                    <a:pt x="482857" y="43686"/>
                  </a:lnTo>
                  <a:lnTo>
                    <a:pt x="483532" y="44745"/>
                  </a:lnTo>
                  <a:lnTo>
                    <a:pt x="484142" y="46147"/>
                  </a:lnTo>
                  <a:lnTo>
                    <a:pt x="483936" y="47162"/>
                  </a:lnTo>
                  <a:lnTo>
                    <a:pt x="485863" y="50403"/>
                  </a:lnTo>
                  <a:lnTo>
                    <a:pt x="486740" y="52415"/>
                  </a:lnTo>
                  <a:lnTo>
                    <a:pt x="486006" y="52880"/>
                  </a:lnTo>
                  <a:lnTo>
                    <a:pt x="485534" y="53524"/>
                  </a:lnTo>
                  <a:lnTo>
                    <a:pt x="489002" y="55074"/>
                  </a:lnTo>
                  <a:lnTo>
                    <a:pt x="493155" y="56376"/>
                  </a:lnTo>
                  <a:lnTo>
                    <a:pt x="494906" y="56626"/>
                  </a:lnTo>
                  <a:lnTo>
                    <a:pt x="499678" y="56028"/>
                  </a:lnTo>
                  <a:lnTo>
                    <a:pt x="502751" y="55900"/>
                  </a:lnTo>
                  <a:lnTo>
                    <a:pt x="505801" y="57133"/>
                  </a:lnTo>
                  <a:lnTo>
                    <a:pt x="510245" y="60122"/>
                  </a:lnTo>
                  <a:lnTo>
                    <a:pt x="515035" y="64022"/>
                  </a:lnTo>
                  <a:lnTo>
                    <a:pt x="515988" y="65209"/>
                  </a:lnTo>
                  <a:lnTo>
                    <a:pt x="516406" y="65730"/>
                  </a:lnTo>
                  <a:lnTo>
                    <a:pt x="517340" y="66676"/>
                  </a:lnTo>
                  <a:lnTo>
                    <a:pt x="516371" y="66658"/>
                  </a:lnTo>
                  <a:lnTo>
                    <a:pt x="514793" y="65811"/>
                  </a:lnTo>
                  <a:lnTo>
                    <a:pt x="510982" y="63412"/>
                  </a:lnTo>
                  <a:lnTo>
                    <a:pt x="509036" y="64443"/>
                  </a:lnTo>
                  <a:lnTo>
                    <a:pt x="507358" y="66225"/>
                  </a:lnTo>
                  <a:lnTo>
                    <a:pt x="505517" y="72985"/>
                  </a:lnTo>
                  <a:lnTo>
                    <a:pt x="504028" y="73706"/>
                  </a:lnTo>
                  <a:lnTo>
                    <a:pt x="501402" y="73685"/>
                  </a:lnTo>
                  <a:lnTo>
                    <a:pt x="498185" y="73452"/>
                  </a:lnTo>
                  <a:lnTo>
                    <a:pt x="495972" y="73791"/>
                  </a:lnTo>
                  <a:lnTo>
                    <a:pt x="495400" y="74220"/>
                  </a:lnTo>
                  <a:lnTo>
                    <a:pt x="495692" y="74950"/>
                  </a:lnTo>
                  <a:lnTo>
                    <a:pt x="496348" y="76060"/>
                  </a:lnTo>
                  <a:lnTo>
                    <a:pt x="496812" y="77466"/>
                  </a:lnTo>
                  <a:lnTo>
                    <a:pt x="496944" y="78617"/>
                  </a:lnTo>
                  <a:lnTo>
                    <a:pt x="498110" y="79659"/>
                  </a:lnTo>
                  <a:lnTo>
                    <a:pt x="499678" y="80648"/>
                  </a:lnTo>
                  <a:lnTo>
                    <a:pt x="499748" y="81664"/>
                  </a:lnTo>
                  <a:lnTo>
                    <a:pt x="499508" y="83096"/>
                  </a:lnTo>
                  <a:lnTo>
                    <a:pt x="499146" y="84187"/>
                  </a:lnTo>
                  <a:lnTo>
                    <a:pt x="498752" y="84805"/>
                  </a:lnTo>
                  <a:lnTo>
                    <a:pt x="499478" y="86463"/>
                  </a:lnTo>
                  <a:lnTo>
                    <a:pt x="501181" y="88429"/>
                  </a:lnTo>
                  <a:lnTo>
                    <a:pt x="502266" y="89181"/>
                  </a:lnTo>
                  <a:lnTo>
                    <a:pt x="501861" y="92923"/>
                  </a:lnTo>
                  <a:lnTo>
                    <a:pt x="502500" y="94580"/>
                  </a:lnTo>
                  <a:lnTo>
                    <a:pt x="502989" y="96869"/>
                  </a:lnTo>
                  <a:lnTo>
                    <a:pt x="502795" y="100674"/>
                  </a:lnTo>
                  <a:lnTo>
                    <a:pt x="503008" y="101610"/>
                  </a:lnTo>
                  <a:lnTo>
                    <a:pt x="503591" y="101929"/>
                  </a:lnTo>
                  <a:lnTo>
                    <a:pt x="505142" y="102071"/>
                  </a:lnTo>
                  <a:lnTo>
                    <a:pt x="506664" y="102424"/>
                  </a:lnTo>
                  <a:lnTo>
                    <a:pt x="507191" y="103048"/>
                  </a:lnTo>
                  <a:lnTo>
                    <a:pt x="507182" y="103503"/>
                  </a:lnTo>
                  <a:lnTo>
                    <a:pt x="505283" y="105249"/>
                  </a:lnTo>
                  <a:lnTo>
                    <a:pt x="505059" y="106489"/>
                  </a:lnTo>
                  <a:lnTo>
                    <a:pt x="504400" y="108236"/>
                  </a:lnTo>
                  <a:lnTo>
                    <a:pt x="503860" y="109264"/>
                  </a:lnTo>
                  <a:lnTo>
                    <a:pt x="502163" y="111211"/>
                  </a:lnTo>
                  <a:lnTo>
                    <a:pt x="501084" y="113191"/>
                  </a:lnTo>
                  <a:lnTo>
                    <a:pt x="500598" y="114825"/>
                  </a:lnTo>
                  <a:lnTo>
                    <a:pt x="500919" y="115595"/>
                  </a:lnTo>
                  <a:lnTo>
                    <a:pt x="504049" y="115827"/>
                  </a:lnTo>
                  <a:lnTo>
                    <a:pt x="505749" y="117002"/>
                  </a:lnTo>
                  <a:lnTo>
                    <a:pt x="510267" y="119341"/>
                  </a:lnTo>
                  <a:lnTo>
                    <a:pt x="511060" y="120288"/>
                  </a:lnTo>
                  <a:lnTo>
                    <a:pt x="509827" y="121730"/>
                  </a:lnTo>
                  <a:lnTo>
                    <a:pt x="509849" y="122334"/>
                  </a:lnTo>
                  <a:lnTo>
                    <a:pt x="510432" y="123099"/>
                  </a:lnTo>
                  <a:lnTo>
                    <a:pt x="510707" y="124437"/>
                  </a:lnTo>
                  <a:lnTo>
                    <a:pt x="510596" y="125924"/>
                  </a:lnTo>
                  <a:lnTo>
                    <a:pt x="510621" y="127886"/>
                  </a:lnTo>
                  <a:lnTo>
                    <a:pt x="511452" y="128209"/>
                  </a:lnTo>
                  <a:lnTo>
                    <a:pt x="514520" y="130049"/>
                  </a:lnTo>
                  <a:lnTo>
                    <a:pt x="516703" y="131894"/>
                  </a:lnTo>
                  <a:lnTo>
                    <a:pt x="516776" y="132463"/>
                  </a:lnTo>
                  <a:lnTo>
                    <a:pt x="515713" y="133919"/>
                  </a:lnTo>
                  <a:lnTo>
                    <a:pt x="515945" y="135597"/>
                  </a:lnTo>
                  <a:lnTo>
                    <a:pt x="515902" y="135982"/>
                  </a:lnTo>
                  <a:lnTo>
                    <a:pt x="514957" y="135350"/>
                  </a:lnTo>
                  <a:lnTo>
                    <a:pt x="513254" y="135121"/>
                  </a:lnTo>
                  <a:lnTo>
                    <a:pt x="511503" y="135054"/>
                  </a:lnTo>
                  <a:lnTo>
                    <a:pt x="510399" y="135545"/>
                  </a:lnTo>
                  <a:lnTo>
                    <a:pt x="508464" y="136863"/>
                  </a:lnTo>
                  <a:lnTo>
                    <a:pt x="505866" y="138301"/>
                  </a:lnTo>
                  <a:lnTo>
                    <a:pt x="503755" y="139621"/>
                  </a:lnTo>
                  <a:lnTo>
                    <a:pt x="502546" y="140525"/>
                  </a:lnTo>
                  <a:lnTo>
                    <a:pt x="501548" y="140379"/>
                  </a:lnTo>
                  <a:lnTo>
                    <a:pt x="500768" y="139590"/>
                  </a:lnTo>
                  <a:lnTo>
                    <a:pt x="500331" y="138486"/>
                  </a:lnTo>
                  <a:lnTo>
                    <a:pt x="500517" y="134318"/>
                  </a:lnTo>
                  <a:lnTo>
                    <a:pt x="500058" y="133013"/>
                  </a:lnTo>
                  <a:lnTo>
                    <a:pt x="499076" y="132099"/>
                  </a:lnTo>
                  <a:lnTo>
                    <a:pt x="497921" y="131576"/>
                  </a:lnTo>
                  <a:lnTo>
                    <a:pt x="496544" y="131284"/>
                  </a:lnTo>
                  <a:lnTo>
                    <a:pt x="495122" y="131254"/>
                  </a:lnTo>
                  <a:lnTo>
                    <a:pt x="493101" y="132476"/>
                  </a:lnTo>
                  <a:lnTo>
                    <a:pt x="490238" y="133741"/>
                  </a:lnTo>
                  <a:lnTo>
                    <a:pt x="485799" y="133638"/>
                  </a:lnTo>
                  <a:lnTo>
                    <a:pt x="482819" y="133401"/>
                  </a:lnTo>
                  <a:lnTo>
                    <a:pt x="481378" y="133161"/>
                  </a:lnTo>
                  <a:lnTo>
                    <a:pt x="475600" y="131223"/>
                  </a:lnTo>
                  <a:lnTo>
                    <a:pt x="474394" y="131172"/>
                  </a:lnTo>
                  <a:lnTo>
                    <a:pt x="472241" y="130388"/>
                  </a:lnTo>
                  <a:lnTo>
                    <a:pt x="469680" y="129766"/>
                  </a:lnTo>
                  <a:lnTo>
                    <a:pt x="465373" y="130944"/>
                  </a:lnTo>
                  <a:lnTo>
                    <a:pt x="463508" y="130663"/>
                  </a:lnTo>
                  <a:lnTo>
                    <a:pt x="460896" y="129642"/>
                  </a:lnTo>
                  <a:lnTo>
                    <a:pt x="459970" y="129917"/>
                  </a:lnTo>
                  <a:lnTo>
                    <a:pt x="457050" y="133030"/>
                  </a:lnTo>
                  <a:lnTo>
                    <a:pt x="452087" y="136361"/>
                  </a:lnTo>
                  <a:lnTo>
                    <a:pt x="449410" y="136917"/>
                  </a:lnTo>
                  <a:lnTo>
                    <a:pt x="448137" y="133574"/>
                  </a:lnTo>
                  <a:lnTo>
                    <a:pt x="446911" y="132275"/>
                  </a:lnTo>
                  <a:lnTo>
                    <a:pt x="446331" y="132119"/>
                  </a:lnTo>
                  <a:lnTo>
                    <a:pt x="445092" y="131703"/>
                  </a:lnTo>
                  <a:lnTo>
                    <a:pt x="444129" y="131942"/>
                  </a:lnTo>
                  <a:lnTo>
                    <a:pt x="441144" y="134224"/>
                  </a:lnTo>
                  <a:lnTo>
                    <a:pt x="436362" y="135596"/>
                  </a:lnTo>
                  <a:lnTo>
                    <a:pt x="432403" y="136433"/>
                  </a:lnTo>
                  <a:lnTo>
                    <a:pt x="426102" y="137454"/>
                  </a:lnTo>
                  <a:lnTo>
                    <a:pt x="421239" y="137961"/>
                  </a:lnTo>
                  <a:lnTo>
                    <a:pt x="419169" y="138002"/>
                  </a:lnTo>
                  <a:lnTo>
                    <a:pt x="414679" y="137544"/>
                  </a:lnTo>
                  <a:lnTo>
                    <a:pt x="410720" y="136901"/>
                  </a:lnTo>
                  <a:lnTo>
                    <a:pt x="406761" y="136929"/>
                  </a:lnTo>
                  <a:lnTo>
                    <a:pt x="403722" y="137218"/>
                  </a:lnTo>
                  <a:lnTo>
                    <a:pt x="396668" y="139672"/>
                  </a:lnTo>
                  <a:lnTo>
                    <a:pt x="384675" y="144724"/>
                  </a:lnTo>
                  <a:lnTo>
                    <a:pt x="375560" y="147141"/>
                  </a:lnTo>
                  <a:lnTo>
                    <a:pt x="370446" y="148146"/>
                  </a:lnTo>
                  <a:lnTo>
                    <a:pt x="366444" y="148717"/>
                  </a:lnTo>
                  <a:lnTo>
                    <a:pt x="359584" y="148745"/>
                  </a:lnTo>
                  <a:lnTo>
                    <a:pt x="354003" y="148355"/>
                  </a:lnTo>
                  <a:lnTo>
                    <a:pt x="350138" y="148398"/>
                  </a:lnTo>
                  <a:lnTo>
                    <a:pt x="347990" y="147791"/>
                  </a:lnTo>
                  <a:lnTo>
                    <a:pt x="344927" y="145746"/>
                  </a:lnTo>
                  <a:lnTo>
                    <a:pt x="341217" y="143724"/>
                  </a:lnTo>
                  <a:lnTo>
                    <a:pt x="339565" y="143255"/>
                  </a:lnTo>
                  <a:lnTo>
                    <a:pt x="337406" y="142865"/>
                  </a:lnTo>
                  <a:lnTo>
                    <a:pt x="334252" y="142638"/>
                  </a:lnTo>
                  <a:lnTo>
                    <a:pt x="326374" y="145593"/>
                  </a:lnTo>
                  <a:lnTo>
                    <a:pt x="323924" y="146396"/>
                  </a:lnTo>
                  <a:lnTo>
                    <a:pt x="321225" y="147001"/>
                  </a:lnTo>
                  <a:lnTo>
                    <a:pt x="315788" y="148807"/>
                  </a:lnTo>
                  <a:lnTo>
                    <a:pt x="313378" y="149775"/>
                  </a:lnTo>
                  <a:lnTo>
                    <a:pt x="310358" y="149684"/>
                  </a:lnTo>
                  <a:lnTo>
                    <a:pt x="306499" y="149427"/>
                  </a:lnTo>
                  <a:lnTo>
                    <a:pt x="303150" y="149517"/>
                  </a:lnTo>
                  <a:lnTo>
                    <a:pt x="300915" y="148142"/>
                  </a:lnTo>
                  <a:lnTo>
                    <a:pt x="299712" y="146594"/>
                  </a:lnTo>
                  <a:lnTo>
                    <a:pt x="295146" y="145647"/>
                  </a:lnTo>
                  <a:lnTo>
                    <a:pt x="291886" y="145375"/>
                  </a:lnTo>
                  <a:lnTo>
                    <a:pt x="291052" y="146061"/>
                  </a:lnTo>
                  <a:lnTo>
                    <a:pt x="290180" y="148170"/>
                  </a:lnTo>
                  <a:lnTo>
                    <a:pt x="288793" y="153559"/>
                  </a:lnTo>
                  <a:lnTo>
                    <a:pt x="288540" y="154912"/>
                  </a:lnTo>
                  <a:lnTo>
                    <a:pt x="291411" y="160270"/>
                  </a:lnTo>
                  <a:lnTo>
                    <a:pt x="291281" y="161086"/>
                  </a:lnTo>
                  <a:lnTo>
                    <a:pt x="289228" y="161364"/>
                  </a:lnTo>
                  <a:lnTo>
                    <a:pt x="286869" y="161453"/>
                  </a:lnTo>
                  <a:lnTo>
                    <a:pt x="285334" y="161929"/>
                  </a:lnTo>
                  <a:lnTo>
                    <a:pt x="284060" y="162820"/>
                  </a:lnTo>
                  <a:lnTo>
                    <a:pt x="283291" y="167455"/>
                  </a:lnTo>
                  <a:lnTo>
                    <a:pt x="280562" y="168306"/>
                  </a:lnTo>
                  <a:lnTo>
                    <a:pt x="279267" y="169278"/>
                  </a:lnTo>
                  <a:lnTo>
                    <a:pt x="277931" y="172142"/>
                  </a:lnTo>
                  <a:lnTo>
                    <a:pt x="277205" y="172210"/>
                  </a:lnTo>
                  <a:lnTo>
                    <a:pt x="272790" y="170037"/>
                  </a:lnTo>
                  <a:lnTo>
                    <a:pt x="270720" y="169858"/>
                  </a:lnTo>
                  <a:lnTo>
                    <a:pt x="272496" y="167603"/>
                  </a:lnTo>
                  <a:lnTo>
                    <a:pt x="270567" y="163156"/>
                  </a:lnTo>
                  <a:lnTo>
                    <a:pt x="268462" y="158989"/>
                  </a:lnTo>
                  <a:lnTo>
                    <a:pt x="270448" y="156323"/>
                  </a:lnTo>
                  <a:lnTo>
                    <a:pt x="274563" y="153107"/>
                  </a:lnTo>
                  <a:lnTo>
                    <a:pt x="278895" y="149342"/>
                  </a:lnTo>
                  <a:lnTo>
                    <a:pt x="278887" y="147018"/>
                  </a:lnTo>
                  <a:lnTo>
                    <a:pt x="278663" y="145245"/>
                  </a:lnTo>
                  <a:lnTo>
                    <a:pt x="277421" y="144018"/>
                  </a:lnTo>
                  <a:lnTo>
                    <a:pt x="275038" y="142389"/>
                  </a:lnTo>
                  <a:lnTo>
                    <a:pt x="271050" y="144129"/>
                  </a:lnTo>
                  <a:lnTo>
                    <a:pt x="268203" y="146051"/>
                  </a:lnTo>
                  <a:lnTo>
                    <a:pt x="266343" y="146440"/>
                  </a:lnTo>
                  <a:lnTo>
                    <a:pt x="264322" y="147536"/>
                  </a:lnTo>
                  <a:lnTo>
                    <a:pt x="263340" y="149513"/>
                  </a:lnTo>
                  <a:lnTo>
                    <a:pt x="260903" y="151054"/>
                  </a:lnTo>
                  <a:lnTo>
                    <a:pt x="256917" y="151657"/>
                  </a:lnTo>
                  <a:lnTo>
                    <a:pt x="250921" y="150008"/>
                  </a:lnTo>
                  <a:lnTo>
                    <a:pt x="244482" y="147498"/>
                  </a:lnTo>
                  <a:lnTo>
                    <a:pt x="240836" y="145465"/>
                  </a:lnTo>
                  <a:lnTo>
                    <a:pt x="237862" y="144981"/>
                  </a:lnTo>
                  <a:lnTo>
                    <a:pt x="235037" y="145874"/>
                  </a:lnTo>
                  <a:lnTo>
                    <a:pt x="226698" y="150855"/>
                  </a:lnTo>
                  <a:lnTo>
                    <a:pt x="219066" y="158135"/>
                  </a:lnTo>
                  <a:lnTo>
                    <a:pt x="217172" y="159394"/>
                  </a:lnTo>
                  <a:lnTo>
                    <a:pt x="209982" y="162523"/>
                  </a:lnTo>
                  <a:lnTo>
                    <a:pt x="205230" y="163573"/>
                  </a:lnTo>
                  <a:lnTo>
                    <a:pt x="202993" y="163329"/>
                  </a:lnTo>
                  <a:lnTo>
                    <a:pt x="193534" y="164706"/>
                  </a:lnTo>
                  <a:lnTo>
                    <a:pt x="188836" y="164907"/>
                  </a:lnTo>
                  <a:lnTo>
                    <a:pt x="185115" y="166560"/>
                  </a:lnTo>
                  <a:lnTo>
                    <a:pt x="177901" y="164768"/>
                  </a:lnTo>
                  <a:lnTo>
                    <a:pt x="173589" y="162477"/>
                  </a:lnTo>
                  <a:lnTo>
                    <a:pt x="170993" y="160150"/>
                  </a:lnTo>
                  <a:lnTo>
                    <a:pt x="166759" y="155141"/>
                  </a:lnTo>
                  <a:lnTo>
                    <a:pt x="163758" y="152759"/>
                  </a:lnTo>
                  <a:lnTo>
                    <a:pt x="157014" y="150618"/>
                  </a:lnTo>
                  <a:lnTo>
                    <a:pt x="145259" y="145415"/>
                  </a:lnTo>
                  <a:lnTo>
                    <a:pt x="142166" y="144844"/>
                  </a:lnTo>
                  <a:lnTo>
                    <a:pt x="134143" y="144099"/>
                  </a:lnTo>
                  <a:lnTo>
                    <a:pt x="125680" y="143630"/>
                  </a:lnTo>
                  <a:lnTo>
                    <a:pt x="123966" y="145523"/>
                  </a:lnTo>
                  <a:lnTo>
                    <a:pt x="123316" y="153021"/>
                  </a:lnTo>
                  <a:lnTo>
                    <a:pt x="121867" y="155086"/>
                  </a:lnTo>
                  <a:lnTo>
                    <a:pt x="121246" y="158974"/>
                  </a:lnTo>
                  <a:lnTo>
                    <a:pt x="120210" y="160094"/>
                  </a:lnTo>
                  <a:lnTo>
                    <a:pt x="118585" y="160830"/>
                  </a:lnTo>
                  <a:lnTo>
                    <a:pt x="116046" y="159602"/>
                  </a:lnTo>
                  <a:lnTo>
                    <a:pt x="114284" y="159059"/>
                  </a:lnTo>
                  <a:lnTo>
                    <a:pt x="110182" y="160661"/>
                  </a:lnTo>
                  <a:lnTo>
                    <a:pt x="102059" y="162908"/>
                  </a:lnTo>
                  <a:lnTo>
                    <a:pt x="99290" y="163222"/>
                  </a:lnTo>
                  <a:lnTo>
                    <a:pt x="89875" y="160399"/>
                  </a:lnTo>
                  <a:lnTo>
                    <a:pt x="86428" y="158586"/>
                  </a:lnTo>
                  <a:lnTo>
                    <a:pt x="84208" y="156575"/>
                  </a:lnTo>
                  <a:lnTo>
                    <a:pt x="83457" y="153179"/>
                  </a:lnTo>
                  <a:lnTo>
                    <a:pt x="82059" y="151245"/>
                  </a:lnTo>
                  <a:lnTo>
                    <a:pt x="81854" y="149918"/>
                  </a:lnTo>
                  <a:lnTo>
                    <a:pt x="81306" y="148389"/>
                  </a:lnTo>
                  <a:lnTo>
                    <a:pt x="79409" y="147784"/>
                  </a:lnTo>
                  <a:lnTo>
                    <a:pt x="77372" y="148938"/>
                  </a:lnTo>
                  <a:lnTo>
                    <a:pt x="75189" y="148891"/>
                  </a:lnTo>
                  <a:lnTo>
                    <a:pt x="72447" y="148184"/>
                  </a:lnTo>
                  <a:lnTo>
                    <a:pt x="65978" y="145339"/>
                  </a:lnTo>
                  <a:lnTo>
                    <a:pt x="61007" y="145114"/>
                  </a:lnTo>
                  <a:lnTo>
                    <a:pt x="58020" y="148586"/>
                  </a:lnTo>
                  <a:lnTo>
                    <a:pt x="55696" y="149690"/>
                  </a:lnTo>
                  <a:lnTo>
                    <a:pt x="53152" y="150019"/>
                  </a:lnTo>
                  <a:lnTo>
                    <a:pt x="53006" y="149031"/>
                  </a:lnTo>
                  <a:lnTo>
                    <a:pt x="54935" y="146786"/>
                  </a:lnTo>
                  <a:lnTo>
                    <a:pt x="47193" y="147200"/>
                  </a:lnTo>
                  <a:lnTo>
                    <a:pt x="43105" y="148910"/>
                  </a:lnTo>
                  <a:lnTo>
                    <a:pt x="39915" y="148644"/>
                  </a:lnTo>
                  <a:lnTo>
                    <a:pt x="37524" y="147872"/>
                  </a:lnTo>
                  <a:lnTo>
                    <a:pt x="37883" y="146928"/>
                  </a:lnTo>
                  <a:lnTo>
                    <a:pt x="40309" y="146581"/>
                  </a:lnTo>
                  <a:lnTo>
                    <a:pt x="42414" y="145813"/>
                  </a:lnTo>
                  <a:lnTo>
                    <a:pt x="50804" y="145188"/>
                  </a:lnTo>
                  <a:lnTo>
                    <a:pt x="52763" y="144561"/>
                  </a:lnTo>
                  <a:lnTo>
                    <a:pt x="54908" y="142121"/>
                  </a:lnTo>
                  <a:lnTo>
                    <a:pt x="58816" y="140018"/>
                  </a:lnTo>
                  <a:lnTo>
                    <a:pt x="59313" y="139115"/>
                  </a:lnTo>
                  <a:lnTo>
                    <a:pt x="56309" y="139103"/>
                  </a:lnTo>
                  <a:lnTo>
                    <a:pt x="43450" y="139713"/>
                  </a:lnTo>
                  <a:lnTo>
                    <a:pt x="34623" y="139377"/>
                  </a:lnTo>
                  <a:lnTo>
                    <a:pt x="33576" y="140419"/>
                  </a:lnTo>
                  <a:lnTo>
                    <a:pt x="32248" y="140566"/>
                  </a:lnTo>
                  <a:lnTo>
                    <a:pt x="31881" y="137731"/>
                  </a:lnTo>
                  <a:lnTo>
                    <a:pt x="33276" y="136412"/>
                  </a:lnTo>
                  <a:lnTo>
                    <a:pt x="35155" y="136535"/>
                  </a:lnTo>
                  <a:lnTo>
                    <a:pt x="39766" y="135390"/>
                  </a:lnTo>
                  <a:lnTo>
                    <a:pt x="39354" y="133034"/>
                  </a:lnTo>
                  <a:lnTo>
                    <a:pt x="36050" y="131441"/>
                  </a:lnTo>
                  <a:lnTo>
                    <a:pt x="35378" y="130502"/>
                  </a:lnTo>
                  <a:lnTo>
                    <a:pt x="32982" y="130282"/>
                  </a:lnTo>
                  <a:lnTo>
                    <a:pt x="31039" y="129164"/>
                  </a:lnTo>
                  <a:lnTo>
                    <a:pt x="30615" y="126338"/>
                  </a:lnTo>
                  <a:lnTo>
                    <a:pt x="29069" y="123238"/>
                  </a:lnTo>
                  <a:lnTo>
                    <a:pt x="26859" y="121737"/>
                  </a:lnTo>
                  <a:lnTo>
                    <a:pt x="27132" y="120914"/>
                  </a:lnTo>
                  <a:lnTo>
                    <a:pt x="31182" y="119871"/>
                  </a:lnTo>
                  <a:lnTo>
                    <a:pt x="32021" y="115536"/>
                  </a:lnTo>
                  <a:lnTo>
                    <a:pt x="31403" y="112874"/>
                  </a:lnTo>
                  <a:lnTo>
                    <a:pt x="29366" y="112647"/>
                  </a:lnTo>
                  <a:lnTo>
                    <a:pt x="23429" y="110546"/>
                  </a:lnTo>
                  <a:lnTo>
                    <a:pt x="21626" y="110770"/>
                  </a:lnTo>
                  <a:lnTo>
                    <a:pt x="19659" y="108461"/>
                  </a:lnTo>
                  <a:lnTo>
                    <a:pt x="16216" y="106803"/>
                  </a:lnTo>
                  <a:lnTo>
                    <a:pt x="14510" y="107410"/>
                  </a:lnTo>
                  <a:lnTo>
                    <a:pt x="13441" y="108159"/>
                  </a:lnTo>
                  <a:lnTo>
                    <a:pt x="11846" y="107800"/>
                  </a:lnTo>
                  <a:lnTo>
                    <a:pt x="9172" y="106360"/>
                  </a:lnTo>
                  <a:lnTo>
                    <a:pt x="6546" y="105583"/>
                  </a:lnTo>
                  <a:lnTo>
                    <a:pt x="5381" y="104624"/>
                  </a:lnTo>
                  <a:lnTo>
                    <a:pt x="6843" y="102057"/>
                  </a:lnTo>
                  <a:lnTo>
                    <a:pt x="8854" y="102118"/>
                  </a:lnTo>
                  <a:lnTo>
                    <a:pt x="9221" y="100108"/>
                  </a:lnTo>
                  <a:lnTo>
                    <a:pt x="7634" y="96756"/>
                  </a:lnTo>
                  <a:lnTo>
                    <a:pt x="7788" y="95036"/>
                  </a:lnTo>
                  <a:lnTo>
                    <a:pt x="9542" y="94565"/>
                  </a:lnTo>
                  <a:lnTo>
                    <a:pt x="11539" y="94889"/>
                  </a:lnTo>
                  <a:lnTo>
                    <a:pt x="13555" y="96891"/>
                  </a:lnTo>
                  <a:lnTo>
                    <a:pt x="14213" y="98829"/>
                  </a:lnTo>
                  <a:lnTo>
                    <a:pt x="13789" y="100716"/>
                  </a:lnTo>
                  <a:lnTo>
                    <a:pt x="15069" y="102545"/>
                  </a:lnTo>
                  <a:lnTo>
                    <a:pt x="15978" y="103006"/>
                  </a:lnTo>
                  <a:lnTo>
                    <a:pt x="16591" y="101082"/>
                  </a:lnTo>
                  <a:lnTo>
                    <a:pt x="17446" y="100716"/>
                  </a:lnTo>
                  <a:lnTo>
                    <a:pt x="18623" y="101557"/>
                  </a:lnTo>
                  <a:lnTo>
                    <a:pt x="21151" y="101978"/>
                  </a:lnTo>
                  <a:lnTo>
                    <a:pt x="27706" y="100796"/>
                  </a:lnTo>
                  <a:lnTo>
                    <a:pt x="28967" y="99795"/>
                  </a:lnTo>
                  <a:lnTo>
                    <a:pt x="24163" y="99908"/>
                  </a:lnTo>
                  <a:lnTo>
                    <a:pt x="22406" y="98972"/>
                  </a:lnTo>
                  <a:lnTo>
                    <a:pt x="20498" y="96876"/>
                  </a:lnTo>
                  <a:lnTo>
                    <a:pt x="19324" y="94974"/>
                  </a:lnTo>
                  <a:lnTo>
                    <a:pt x="19114" y="94040"/>
                  </a:lnTo>
                  <a:lnTo>
                    <a:pt x="18450" y="92674"/>
                  </a:lnTo>
                  <a:lnTo>
                    <a:pt x="19181" y="91943"/>
                  </a:lnTo>
                  <a:lnTo>
                    <a:pt x="22471" y="90846"/>
                  </a:lnTo>
                  <a:lnTo>
                    <a:pt x="25358" y="87776"/>
                  </a:lnTo>
                  <a:lnTo>
                    <a:pt x="24155" y="86887"/>
                  </a:lnTo>
                  <a:lnTo>
                    <a:pt x="22779" y="86467"/>
                  </a:lnTo>
                  <a:lnTo>
                    <a:pt x="21284" y="86779"/>
                  </a:lnTo>
                  <a:lnTo>
                    <a:pt x="19867" y="85728"/>
                  </a:lnTo>
                  <a:lnTo>
                    <a:pt x="19683" y="84265"/>
                  </a:lnTo>
                  <a:lnTo>
                    <a:pt x="20817" y="83082"/>
                  </a:lnTo>
                  <a:lnTo>
                    <a:pt x="20935" y="81455"/>
                  </a:lnTo>
                  <a:lnTo>
                    <a:pt x="17225" y="77447"/>
                  </a:lnTo>
                  <a:lnTo>
                    <a:pt x="16189" y="76574"/>
                  </a:lnTo>
                  <a:lnTo>
                    <a:pt x="16987" y="75264"/>
                  </a:lnTo>
                  <a:lnTo>
                    <a:pt x="19821" y="73070"/>
                  </a:lnTo>
                  <a:lnTo>
                    <a:pt x="22520" y="70354"/>
                  </a:lnTo>
                  <a:lnTo>
                    <a:pt x="22196" y="69461"/>
                  </a:lnTo>
                  <a:lnTo>
                    <a:pt x="20201" y="69095"/>
                  </a:lnTo>
                  <a:lnTo>
                    <a:pt x="10724" y="70261"/>
                  </a:lnTo>
                  <a:lnTo>
                    <a:pt x="7040" y="71273"/>
                  </a:lnTo>
                  <a:lnTo>
                    <a:pt x="472" y="71734"/>
                  </a:lnTo>
                  <a:lnTo>
                    <a:pt x="0" y="70258"/>
                  </a:lnTo>
                  <a:lnTo>
                    <a:pt x="148" y="68928"/>
                  </a:lnTo>
                  <a:lnTo>
                    <a:pt x="1621" y="66504"/>
                  </a:lnTo>
                  <a:lnTo>
                    <a:pt x="1486" y="60530"/>
                  </a:lnTo>
                  <a:lnTo>
                    <a:pt x="2358" y="57290"/>
                  </a:lnTo>
                  <a:lnTo>
                    <a:pt x="6007" y="56325"/>
                  </a:lnTo>
                  <a:lnTo>
                    <a:pt x="10484" y="51565"/>
                  </a:lnTo>
                  <a:lnTo>
                    <a:pt x="17743" y="45956"/>
                  </a:lnTo>
                  <a:lnTo>
                    <a:pt x="25315" y="46064"/>
                  </a:lnTo>
                  <a:lnTo>
                    <a:pt x="28343" y="44516"/>
                  </a:lnTo>
                  <a:lnTo>
                    <a:pt x="32845" y="44426"/>
                  </a:lnTo>
                  <a:lnTo>
                    <a:pt x="33662" y="45551"/>
                  </a:lnTo>
                  <a:lnTo>
                    <a:pt x="34172" y="46628"/>
                  </a:lnTo>
                  <a:lnTo>
                    <a:pt x="38123" y="48175"/>
                  </a:lnTo>
                  <a:lnTo>
                    <a:pt x="45099" y="47930"/>
                  </a:lnTo>
                  <a:lnTo>
                    <a:pt x="46794" y="47320"/>
                  </a:lnTo>
                  <a:lnTo>
                    <a:pt x="48429" y="46467"/>
                  </a:lnTo>
                  <a:lnTo>
                    <a:pt x="45204" y="43710"/>
                  </a:lnTo>
                  <a:lnTo>
                    <a:pt x="46235" y="42933"/>
                  </a:lnTo>
                  <a:lnTo>
                    <a:pt x="49158" y="42841"/>
                  </a:lnTo>
                  <a:lnTo>
                    <a:pt x="52326" y="43491"/>
                  </a:lnTo>
                  <a:lnTo>
                    <a:pt x="52472" y="44122"/>
                  </a:lnTo>
                  <a:lnTo>
                    <a:pt x="51630" y="44987"/>
                  </a:lnTo>
                  <a:lnTo>
                    <a:pt x="50650" y="46504"/>
                  </a:lnTo>
                  <a:lnTo>
                    <a:pt x="51581" y="46795"/>
                  </a:lnTo>
                  <a:lnTo>
                    <a:pt x="60603" y="45879"/>
                  </a:lnTo>
                  <a:lnTo>
                    <a:pt x="70032" y="46613"/>
                  </a:lnTo>
                  <a:lnTo>
                    <a:pt x="73033" y="46215"/>
                  </a:lnTo>
                  <a:lnTo>
                    <a:pt x="80446" y="46246"/>
                  </a:lnTo>
                  <a:lnTo>
                    <a:pt x="81773" y="45295"/>
                  </a:lnTo>
                  <a:lnTo>
                    <a:pt x="79531" y="44100"/>
                  </a:lnTo>
                  <a:lnTo>
                    <a:pt x="77337" y="43685"/>
                  </a:lnTo>
                  <a:lnTo>
                    <a:pt x="75861" y="43103"/>
                  </a:lnTo>
                  <a:lnTo>
                    <a:pt x="74387" y="42259"/>
                  </a:lnTo>
                  <a:lnTo>
                    <a:pt x="79088" y="39591"/>
                  </a:lnTo>
                  <a:lnTo>
                    <a:pt x="81744" y="39078"/>
                  </a:lnTo>
                  <a:lnTo>
                    <a:pt x="94276" y="37440"/>
                  </a:lnTo>
                  <a:lnTo>
                    <a:pt x="103597" y="36620"/>
                  </a:lnTo>
                  <a:lnTo>
                    <a:pt x="103716" y="36011"/>
                  </a:lnTo>
                  <a:lnTo>
                    <a:pt x="102372" y="36010"/>
                  </a:lnTo>
                  <a:lnTo>
                    <a:pt x="90328" y="34653"/>
                  </a:lnTo>
                  <a:lnTo>
                    <a:pt x="87427" y="33601"/>
                  </a:lnTo>
                  <a:lnTo>
                    <a:pt x="83395" y="31100"/>
                  </a:lnTo>
                  <a:lnTo>
                    <a:pt x="82521" y="30393"/>
                  </a:lnTo>
                  <a:lnTo>
                    <a:pt x="81506" y="29173"/>
                  </a:lnTo>
                  <a:lnTo>
                    <a:pt x="82111" y="26573"/>
                  </a:lnTo>
                  <a:lnTo>
                    <a:pt x="82855" y="24484"/>
                  </a:lnTo>
                  <a:lnTo>
                    <a:pt x="84342" y="23274"/>
                  </a:lnTo>
                  <a:lnTo>
                    <a:pt x="89154" y="23089"/>
                  </a:lnTo>
                  <a:lnTo>
                    <a:pt x="105654" y="25214"/>
                  </a:lnTo>
                  <a:lnTo>
                    <a:pt x="117414" y="23940"/>
                  </a:lnTo>
                  <a:lnTo>
                    <a:pt x="130268" y="27037"/>
                  </a:lnTo>
                  <a:lnTo>
                    <a:pt x="142560" y="26408"/>
                  </a:lnTo>
                  <a:lnTo>
                    <a:pt x="145097" y="25018"/>
                  </a:lnTo>
                  <a:lnTo>
                    <a:pt x="148173" y="20539"/>
                  </a:lnTo>
                  <a:lnTo>
                    <a:pt x="165539" y="13100"/>
                  </a:lnTo>
                  <a:lnTo>
                    <a:pt x="171619" y="9221"/>
                  </a:lnTo>
                  <a:lnTo>
                    <a:pt x="178133" y="7098"/>
                  </a:lnTo>
                  <a:lnTo>
                    <a:pt x="189311" y="4739"/>
                  </a:lnTo>
                  <a:lnTo>
                    <a:pt x="198654" y="1621"/>
                  </a:lnTo>
                  <a:lnTo>
                    <a:pt x="201323" y="1262"/>
                  </a:lnTo>
                  <a:lnTo>
                    <a:pt x="223751" y="2752"/>
                  </a:lnTo>
                  <a:lnTo>
                    <a:pt x="239157" y="2941"/>
                  </a:lnTo>
                  <a:lnTo>
                    <a:pt x="246230" y="0"/>
                  </a:lnTo>
                  <a:lnTo>
                    <a:pt x="250332" y="987"/>
                  </a:lnTo>
                  <a:lnTo>
                    <a:pt x="249949" y="2038"/>
                  </a:lnTo>
                  <a:lnTo>
                    <a:pt x="249204" y="2937"/>
                  </a:lnTo>
                  <a:lnTo>
                    <a:pt x="249426" y="4757"/>
                  </a:lnTo>
                  <a:lnTo>
                    <a:pt x="251833" y="7430"/>
                  </a:lnTo>
                  <a:lnTo>
                    <a:pt x="254281" y="9250"/>
                  </a:lnTo>
                  <a:lnTo>
                    <a:pt x="261472" y="11861"/>
                  </a:lnTo>
                  <a:lnTo>
                    <a:pt x="271471" y="9659"/>
                  </a:lnTo>
                  <a:lnTo>
                    <a:pt x="273082" y="9905"/>
                  </a:lnTo>
                  <a:lnTo>
                    <a:pt x="275117" y="10520"/>
                  </a:lnTo>
                  <a:lnTo>
                    <a:pt x="278638" y="17594"/>
                  </a:lnTo>
                  <a:lnTo>
                    <a:pt x="281380" y="20093"/>
                  </a:lnTo>
                  <a:lnTo>
                    <a:pt x="284888" y="21794"/>
                  </a:lnTo>
                  <a:lnTo>
                    <a:pt x="287770" y="22128"/>
                  </a:lnTo>
                  <a:lnTo>
                    <a:pt x="289910" y="20355"/>
                  </a:lnTo>
                  <a:lnTo>
                    <a:pt x="291567" y="19640"/>
                  </a:lnTo>
                  <a:lnTo>
                    <a:pt x="295178" y="19338"/>
                  </a:lnTo>
                  <a:lnTo>
                    <a:pt x="301099" y="21772"/>
                  </a:lnTo>
                  <a:lnTo>
                    <a:pt x="303150" y="24286"/>
                  </a:lnTo>
                  <a:lnTo>
                    <a:pt x="313229" y="26229"/>
                  </a:lnTo>
                  <a:lnTo>
                    <a:pt x="322478" y="27202"/>
                  </a:lnTo>
                  <a:lnTo>
                    <a:pt x="326469" y="29329"/>
                  </a:lnTo>
                  <a:lnTo>
                    <a:pt x="339484" y="31468"/>
                  </a:lnTo>
                  <a:lnTo>
                    <a:pt x="344345" y="31136"/>
                  </a:lnTo>
                  <a:lnTo>
                    <a:pt x="352502" y="28894"/>
                  </a:lnTo>
                  <a:lnTo>
                    <a:pt x="368370" y="26441"/>
                  </a:lnTo>
                  <a:lnTo>
                    <a:pt x="378914" y="29865"/>
                  </a:lnTo>
                  <a:lnTo>
                    <a:pt x="381766" y="30309"/>
                  </a:lnTo>
                  <a:lnTo>
                    <a:pt x="384228" y="30014"/>
                  </a:lnTo>
                  <a:lnTo>
                    <a:pt x="387771" y="30957"/>
                  </a:lnTo>
                  <a:lnTo>
                    <a:pt x="391552" y="30451"/>
                  </a:lnTo>
                  <a:lnTo>
                    <a:pt x="403220" y="26414"/>
                  </a:lnTo>
                  <a:lnTo>
                    <a:pt x="406869" y="24125"/>
                  </a:lnTo>
                  <a:lnTo>
                    <a:pt x="410736" y="23534"/>
                  </a:lnTo>
                  <a:lnTo>
                    <a:pt x="414166" y="22165"/>
                  </a:lnTo>
                  <a:lnTo>
                    <a:pt x="423306" y="1767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g1343"/>
            <p:cNvSpPr/>
            <p:nvPr/>
          </p:nvSpPr>
          <p:spPr>
            <a:xfrm>
              <a:off x="7279233" y="2282219"/>
              <a:ext cx="83406" cy="55761"/>
            </a:xfrm>
            <a:custGeom>
              <a:avLst/>
              <a:pathLst>
                <a:path w="83406" h="55761">
                  <a:moveTo>
                    <a:pt x="54590" y="3432"/>
                  </a:moveTo>
                  <a:lnTo>
                    <a:pt x="53840" y="6587"/>
                  </a:lnTo>
                  <a:lnTo>
                    <a:pt x="55581" y="10061"/>
                  </a:lnTo>
                  <a:lnTo>
                    <a:pt x="59658" y="14888"/>
                  </a:lnTo>
                  <a:lnTo>
                    <a:pt x="63763" y="17323"/>
                  </a:lnTo>
                  <a:lnTo>
                    <a:pt x="80354" y="23347"/>
                  </a:lnTo>
                  <a:lnTo>
                    <a:pt x="83406" y="23862"/>
                  </a:lnTo>
                  <a:lnTo>
                    <a:pt x="82713" y="26329"/>
                  </a:lnTo>
                  <a:lnTo>
                    <a:pt x="81714" y="28521"/>
                  </a:lnTo>
                  <a:lnTo>
                    <a:pt x="80616" y="29984"/>
                  </a:lnTo>
                  <a:lnTo>
                    <a:pt x="75755" y="30925"/>
                  </a:lnTo>
                  <a:lnTo>
                    <a:pt x="62341" y="28235"/>
                  </a:lnTo>
                  <a:lnTo>
                    <a:pt x="58948" y="27980"/>
                  </a:lnTo>
                  <a:lnTo>
                    <a:pt x="56555" y="28516"/>
                  </a:lnTo>
                  <a:lnTo>
                    <a:pt x="52124" y="30471"/>
                  </a:lnTo>
                  <a:lnTo>
                    <a:pt x="47209" y="29844"/>
                  </a:lnTo>
                  <a:lnTo>
                    <a:pt x="40358" y="30953"/>
                  </a:lnTo>
                  <a:lnTo>
                    <a:pt x="38444" y="34634"/>
                  </a:lnTo>
                  <a:lnTo>
                    <a:pt x="33687" y="38850"/>
                  </a:lnTo>
                  <a:lnTo>
                    <a:pt x="25855" y="42259"/>
                  </a:lnTo>
                  <a:lnTo>
                    <a:pt x="20258" y="44082"/>
                  </a:lnTo>
                  <a:lnTo>
                    <a:pt x="11855" y="50619"/>
                  </a:lnTo>
                  <a:lnTo>
                    <a:pt x="8041" y="54435"/>
                  </a:lnTo>
                  <a:lnTo>
                    <a:pt x="6433" y="55176"/>
                  </a:lnTo>
                  <a:lnTo>
                    <a:pt x="4525" y="55761"/>
                  </a:lnTo>
                  <a:lnTo>
                    <a:pt x="5167" y="53929"/>
                  </a:lnTo>
                  <a:lnTo>
                    <a:pt x="6112" y="52252"/>
                  </a:lnTo>
                  <a:lnTo>
                    <a:pt x="5896" y="50987"/>
                  </a:lnTo>
                  <a:lnTo>
                    <a:pt x="5936" y="49148"/>
                  </a:lnTo>
                  <a:lnTo>
                    <a:pt x="8740" y="47061"/>
                  </a:lnTo>
                  <a:lnTo>
                    <a:pt x="11288" y="45547"/>
                  </a:lnTo>
                  <a:lnTo>
                    <a:pt x="18828" y="42805"/>
                  </a:lnTo>
                  <a:lnTo>
                    <a:pt x="20811" y="40529"/>
                  </a:lnTo>
                  <a:lnTo>
                    <a:pt x="14899" y="40583"/>
                  </a:lnTo>
                  <a:lnTo>
                    <a:pt x="8897" y="41089"/>
                  </a:lnTo>
                  <a:lnTo>
                    <a:pt x="5119" y="40765"/>
                  </a:lnTo>
                  <a:lnTo>
                    <a:pt x="1837" y="40951"/>
                  </a:lnTo>
                  <a:lnTo>
                    <a:pt x="796" y="38960"/>
                  </a:lnTo>
                  <a:lnTo>
                    <a:pt x="0" y="37761"/>
                  </a:lnTo>
                  <a:lnTo>
                    <a:pt x="850" y="37388"/>
                  </a:lnTo>
                  <a:lnTo>
                    <a:pt x="1940" y="37129"/>
                  </a:lnTo>
                  <a:lnTo>
                    <a:pt x="3867" y="35005"/>
                  </a:lnTo>
                  <a:lnTo>
                    <a:pt x="5588" y="33438"/>
                  </a:lnTo>
                  <a:lnTo>
                    <a:pt x="8071" y="31468"/>
                  </a:lnTo>
                  <a:lnTo>
                    <a:pt x="8708" y="30292"/>
                  </a:lnTo>
                  <a:lnTo>
                    <a:pt x="8708" y="29195"/>
                  </a:lnTo>
                  <a:lnTo>
                    <a:pt x="8114" y="28434"/>
                  </a:lnTo>
                  <a:lnTo>
                    <a:pt x="7998" y="27530"/>
                  </a:lnTo>
                  <a:lnTo>
                    <a:pt x="7923" y="26252"/>
                  </a:lnTo>
                  <a:lnTo>
                    <a:pt x="8060" y="23613"/>
                  </a:lnTo>
                  <a:lnTo>
                    <a:pt x="13746" y="20729"/>
                  </a:lnTo>
                  <a:lnTo>
                    <a:pt x="15568" y="20424"/>
                  </a:lnTo>
                  <a:lnTo>
                    <a:pt x="16191" y="19108"/>
                  </a:lnTo>
                  <a:lnTo>
                    <a:pt x="15773" y="16058"/>
                  </a:lnTo>
                  <a:lnTo>
                    <a:pt x="14988" y="13595"/>
                  </a:lnTo>
                  <a:lnTo>
                    <a:pt x="13970" y="13431"/>
                  </a:lnTo>
                  <a:lnTo>
                    <a:pt x="12602" y="12711"/>
                  </a:lnTo>
                  <a:lnTo>
                    <a:pt x="11703" y="11879"/>
                  </a:lnTo>
                  <a:lnTo>
                    <a:pt x="10268" y="10968"/>
                  </a:lnTo>
                  <a:lnTo>
                    <a:pt x="7790" y="10409"/>
                  </a:lnTo>
                  <a:lnTo>
                    <a:pt x="7710" y="9632"/>
                  </a:lnTo>
                  <a:lnTo>
                    <a:pt x="7966" y="8855"/>
                  </a:lnTo>
                  <a:lnTo>
                    <a:pt x="8881" y="8060"/>
                  </a:lnTo>
                  <a:lnTo>
                    <a:pt x="13055" y="7375"/>
                  </a:lnTo>
                  <a:lnTo>
                    <a:pt x="13549" y="6814"/>
                  </a:lnTo>
                  <a:lnTo>
                    <a:pt x="14113" y="5430"/>
                  </a:lnTo>
                  <a:lnTo>
                    <a:pt x="14942" y="4015"/>
                  </a:lnTo>
                  <a:lnTo>
                    <a:pt x="15927" y="3547"/>
                  </a:lnTo>
                  <a:lnTo>
                    <a:pt x="17692" y="3590"/>
                  </a:lnTo>
                  <a:lnTo>
                    <a:pt x="21041" y="3263"/>
                  </a:lnTo>
                  <a:lnTo>
                    <a:pt x="23375" y="2802"/>
                  </a:lnTo>
                  <a:lnTo>
                    <a:pt x="25693" y="1835"/>
                  </a:lnTo>
                  <a:lnTo>
                    <a:pt x="26881" y="956"/>
                  </a:lnTo>
                  <a:lnTo>
                    <a:pt x="31900" y="446"/>
                  </a:lnTo>
                  <a:lnTo>
                    <a:pt x="33309" y="0"/>
                  </a:lnTo>
                  <a:lnTo>
                    <a:pt x="34707" y="379"/>
                  </a:lnTo>
                  <a:lnTo>
                    <a:pt x="36585" y="1885"/>
                  </a:lnTo>
                  <a:lnTo>
                    <a:pt x="39677" y="4045"/>
                  </a:lnTo>
                  <a:lnTo>
                    <a:pt x="41337" y="4765"/>
                  </a:lnTo>
                  <a:lnTo>
                    <a:pt x="42581" y="4431"/>
                  </a:lnTo>
                  <a:lnTo>
                    <a:pt x="44826" y="3645"/>
                  </a:lnTo>
                  <a:lnTo>
                    <a:pt x="46975" y="3640"/>
                  </a:lnTo>
                  <a:lnTo>
                    <a:pt x="48710" y="3778"/>
                  </a:lnTo>
                  <a:lnTo>
                    <a:pt x="49546" y="3093"/>
                  </a:lnTo>
                  <a:lnTo>
                    <a:pt x="50853" y="294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g1344"/>
            <p:cNvSpPr/>
            <p:nvPr/>
          </p:nvSpPr>
          <p:spPr>
            <a:xfrm>
              <a:off x="9828420" y="2767779"/>
              <a:ext cx="4528" cy="2977"/>
            </a:xfrm>
            <a:custGeom>
              <a:avLst/>
              <a:pathLst>
                <a:path w="4528" h="2977">
                  <a:moveTo>
                    <a:pt x="3319" y="0"/>
                  </a:moveTo>
                  <a:lnTo>
                    <a:pt x="4528" y="1839"/>
                  </a:lnTo>
                  <a:lnTo>
                    <a:pt x="4018" y="2977"/>
                  </a:lnTo>
                  <a:lnTo>
                    <a:pt x="215" y="2370"/>
                  </a:lnTo>
                  <a:lnTo>
                    <a:pt x="0" y="1257"/>
                  </a:lnTo>
                  <a:lnTo>
                    <a:pt x="1438" y="1464"/>
                  </a:lnTo>
                  <a:close/>
                </a:path>
              </a:pathLst>
            </a:custGeom>
            <a:solidFill>
              <a:srgbClr val="FBE7E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g1345"/>
            <p:cNvSpPr/>
            <p:nvPr/>
          </p:nvSpPr>
          <p:spPr>
            <a:xfrm>
              <a:off x="9877751" y="2746922"/>
              <a:ext cx="51303" cy="92626"/>
            </a:xfrm>
            <a:custGeom>
              <a:avLst/>
              <a:pathLst>
                <a:path w="51303" h="92626">
                  <a:moveTo>
                    <a:pt x="25874" y="73410"/>
                  </a:moveTo>
                  <a:lnTo>
                    <a:pt x="24163" y="76651"/>
                  </a:lnTo>
                  <a:lnTo>
                    <a:pt x="22795" y="80076"/>
                  </a:lnTo>
                  <a:lnTo>
                    <a:pt x="22242" y="83308"/>
                  </a:lnTo>
                  <a:lnTo>
                    <a:pt x="22271" y="86642"/>
                  </a:lnTo>
                  <a:lnTo>
                    <a:pt x="21880" y="89651"/>
                  </a:lnTo>
                  <a:lnTo>
                    <a:pt x="21205" y="92626"/>
                  </a:lnTo>
                  <a:lnTo>
                    <a:pt x="18523" y="91769"/>
                  </a:lnTo>
                  <a:lnTo>
                    <a:pt x="17069" y="89639"/>
                  </a:lnTo>
                  <a:lnTo>
                    <a:pt x="16734" y="86141"/>
                  </a:lnTo>
                  <a:lnTo>
                    <a:pt x="14788" y="81916"/>
                  </a:lnTo>
                  <a:lnTo>
                    <a:pt x="14060" y="80705"/>
                  </a:lnTo>
                  <a:lnTo>
                    <a:pt x="11256" y="78342"/>
                  </a:lnTo>
                  <a:lnTo>
                    <a:pt x="8708" y="77164"/>
                  </a:lnTo>
                  <a:lnTo>
                    <a:pt x="6736" y="75421"/>
                  </a:lnTo>
                  <a:lnTo>
                    <a:pt x="6994" y="75564"/>
                  </a:lnTo>
                  <a:lnTo>
                    <a:pt x="5537" y="73215"/>
                  </a:lnTo>
                  <a:lnTo>
                    <a:pt x="4431" y="70714"/>
                  </a:lnTo>
                  <a:lnTo>
                    <a:pt x="2145" y="63613"/>
                  </a:lnTo>
                  <a:lnTo>
                    <a:pt x="1357" y="61897"/>
                  </a:lnTo>
                  <a:lnTo>
                    <a:pt x="302" y="60330"/>
                  </a:lnTo>
                  <a:lnTo>
                    <a:pt x="0" y="58781"/>
                  </a:lnTo>
                  <a:lnTo>
                    <a:pt x="361" y="57059"/>
                  </a:lnTo>
                  <a:lnTo>
                    <a:pt x="1346" y="54486"/>
                  </a:lnTo>
                  <a:lnTo>
                    <a:pt x="1948" y="51891"/>
                  </a:lnTo>
                  <a:lnTo>
                    <a:pt x="1462" y="48367"/>
                  </a:lnTo>
                  <a:lnTo>
                    <a:pt x="1648" y="44876"/>
                  </a:lnTo>
                  <a:lnTo>
                    <a:pt x="2391" y="43326"/>
                  </a:lnTo>
                  <a:lnTo>
                    <a:pt x="15398" y="22062"/>
                  </a:lnTo>
                  <a:lnTo>
                    <a:pt x="18928" y="17537"/>
                  </a:lnTo>
                  <a:lnTo>
                    <a:pt x="21098" y="15316"/>
                  </a:lnTo>
                  <a:lnTo>
                    <a:pt x="22911" y="12811"/>
                  </a:lnTo>
                  <a:lnTo>
                    <a:pt x="24638" y="9642"/>
                  </a:lnTo>
                  <a:lnTo>
                    <a:pt x="26754" y="6745"/>
                  </a:lnTo>
                  <a:lnTo>
                    <a:pt x="28268" y="5853"/>
                  </a:lnTo>
                  <a:lnTo>
                    <a:pt x="35729" y="3253"/>
                  </a:lnTo>
                  <a:lnTo>
                    <a:pt x="38056" y="770"/>
                  </a:lnTo>
                  <a:lnTo>
                    <a:pt x="39920" y="0"/>
                  </a:lnTo>
                  <a:lnTo>
                    <a:pt x="42036" y="43"/>
                  </a:lnTo>
                  <a:lnTo>
                    <a:pt x="43401" y="1229"/>
                  </a:lnTo>
                  <a:lnTo>
                    <a:pt x="44619" y="2633"/>
                  </a:lnTo>
                  <a:lnTo>
                    <a:pt x="45895" y="3393"/>
                  </a:lnTo>
                  <a:lnTo>
                    <a:pt x="49198" y="4765"/>
                  </a:lnTo>
                  <a:lnTo>
                    <a:pt x="50645" y="6092"/>
                  </a:lnTo>
                  <a:lnTo>
                    <a:pt x="51303" y="8377"/>
                  </a:lnTo>
                  <a:lnTo>
                    <a:pt x="49293" y="10546"/>
                  </a:lnTo>
                  <a:lnTo>
                    <a:pt x="48294" y="12501"/>
                  </a:lnTo>
                  <a:lnTo>
                    <a:pt x="48108" y="14661"/>
                  </a:lnTo>
                  <a:lnTo>
                    <a:pt x="48467" y="17585"/>
                  </a:lnTo>
                  <a:lnTo>
                    <a:pt x="48513" y="20519"/>
                  </a:lnTo>
                  <a:lnTo>
                    <a:pt x="45998" y="27403"/>
                  </a:lnTo>
                  <a:lnTo>
                    <a:pt x="43299" y="31691"/>
                  </a:lnTo>
                  <a:lnTo>
                    <a:pt x="42573" y="33828"/>
                  </a:lnTo>
                  <a:lnTo>
                    <a:pt x="41753" y="39130"/>
                  </a:lnTo>
                  <a:lnTo>
                    <a:pt x="40169" y="44453"/>
                  </a:lnTo>
                  <a:lnTo>
                    <a:pt x="38817" y="51201"/>
                  </a:lnTo>
                  <a:lnTo>
                    <a:pt x="36615" y="58152"/>
                  </a:lnTo>
                  <a:lnTo>
                    <a:pt x="35365" y="61060"/>
                  </a:lnTo>
                  <a:lnTo>
                    <a:pt x="33808" y="63842"/>
                  </a:lnTo>
                  <a:lnTo>
                    <a:pt x="30087" y="69099"/>
                  </a:lnTo>
                  <a:close/>
                </a:path>
              </a:pathLst>
            </a:custGeom>
            <a:solidFill>
              <a:srgbClr val="FBE7E3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g1346"/>
            <p:cNvSpPr/>
            <p:nvPr/>
          </p:nvSpPr>
          <p:spPr>
            <a:xfrm>
              <a:off x="7654060" y="3656801"/>
              <a:ext cx="8406" cy="9431"/>
            </a:xfrm>
            <a:custGeom>
              <a:avLst/>
              <a:pathLst>
                <a:path w="8406" h="9431">
                  <a:moveTo>
                    <a:pt x="2995" y="9070"/>
                  </a:moveTo>
                  <a:lnTo>
                    <a:pt x="1500" y="9431"/>
                  </a:lnTo>
                  <a:lnTo>
                    <a:pt x="917" y="9080"/>
                  </a:lnTo>
                  <a:lnTo>
                    <a:pt x="0" y="7928"/>
                  </a:lnTo>
                  <a:lnTo>
                    <a:pt x="1594" y="6946"/>
                  </a:lnTo>
                  <a:lnTo>
                    <a:pt x="3141" y="5038"/>
                  </a:lnTo>
                  <a:lnTo>
                    <a:pt x="6733" y="2239"/>
                  </a:lnTo>
                  <a:lnTo>
                    <a:pt x="7958" y="394"/>
                  </a:lnTo>
                  <a:lnTo>
                    <a:pt x="8406" y="0"/>
                  </a:lnTo>
                  <a:lnTo>
                    <a:pt x="8147" y="2180"/>
                  </a:lnTo>
                  <a:lnTo>
                    <a:pt x="6120" y="6948"/>
                  </a:lnTo>
                  <a:lnTo>
                    <a:pt x="4390" y="72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g1347"/>
            <p:cNvSpPr/>
            <p:nvPr/>
          </p:nvSpPr>
          <p:spPr>
            <a:xfrm>
              <a:off x="7642437" y="3603543"/>
              <a:ext cx="10797" cy="20220"/>
            </a:xfrm>
            <a:custGeom>
              <a:avLst/>
              <a:pathLst>
                <a:path w="10797" h="20220">
                  <a:moveTo>
                    <a:pt x="8681" y="12508"/>
                  </a:moveTo>
                  <a:lnTo>
                    <a:pt x="10797" y="18388"/>
                  </a:lnTo>
                  <a:lnTo>
                    <a:pt x="10524" y="19489"/>
                  </a:lnTo>
                  <a:lnTo>
                    <a:pt x="9032" y="20164"/>
                  </a:lnTo>
                  <a:lnTo>
                    <a:pt x="8252" y="20220"/>
                  </a:lnTo>
                  <a:lnTo>
                    <a:pt x="7324" y="19281"/>
                  </a:lnTo>
                  <a:lnTo>
                    <a:pt x="6668" y="17295"/>
                  </a:lnTo>
                  <a:lnTo>
                    <a:pt x="5534" y="17767"/>
                  </a:lnTo>
                  <a:lnTo>
                    <a:pt x="3602" y="15395"/>
                  </a:lnTo>
                  <a:lnTo>
                    <a:pt x="1689" y="15282"/>
                  </a:lnTo>
                  <a:lnTo>
                    <a:pt x="0" y="12451"/>
                  </a:lnTo>
                  <a:lnTo>
                    <a:pt x="661" y="9982"/>
                  </a:lnTo>
                  <a:lnTo>
                    <a:pt x="277" y="5777"/>
                  </a:lnTo>
                  <a:lnTo>
                    <a:pt x="2339" y="3624"/>
                  </a:lnTo>
                  <a:lnTo>
                    <a:pt x="3500" y="0"/>
                  </a:lnTo>
                  <a:lnTo>
                    <a:pt x="4833" y="2474"/>
                  </a:lnTo>
                  <a:lnTo>
                    <a:pt x="5138" y="6333"/>
                  </a:lnTo>
                  <a:lnTo>
                    <a:pt x="6935" y="10872"/>
                  </a:lnTo>
                  <a:lnTo>
                    <a:pt x="8444" y="1227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g1348"/>
            <p:cNvSpPr/>
            <p:nvPr/>
          </p:nvSpPr>
          <p:spPr>
            <a:xfrm>
              <a:off x="7655271" y="3580999"/>
              <a:ext cx="6196" cy="14858"/>
            </a:xfrm>
            <a:custGeom>
              <a:avLst/>
              <a:pathLst>
                <a:path w="6196" h="14858">
                  <a:moveTo>
                    <a:pt x="6031" y="0"/>
                  </a:moveTo>
                  <a:lnTo>
                    <a:pt x="6196" y="1392"/>
                  </a:lnTo>
                  <a:lnTo>
                    <a:pt x="5772" y="2704"/>
                  </a:lnTo>
                  <a:lnTo>
                    <a:pt x="5864" y="6881"/>
                  </a:lnTo>
                  <a:lnTo>
                    <a:pt x="5699" y="9652"/>
                  </a:lnTo>
                  <a:lnTo>
                    <a:pt x="4120" y="13493"/>
                  </a:lnTo>
                  <a:lnTo>
                    <a:pt x="2833" y="14858"/>
                  </a:lnTo>
                  <a:lnTo>
                    <a:pt x="1681" y="14461"/>
                  </a:lnTo>
                  <a:lnTo>
                    <a:pt x="736" y="13830"/>
                  </a:lnTo>
                  <a:lnTo>
                    <a:pt x="0" y="12778"/>
                  </a:lnTo>
                  <a:lnTo>
                    <a:pt x="1500" y="5734"/>
                  </a:lnTo>
                  <a:lnTo>
                    <a:pt x="736" y="577"/>
                  </a:lnTo>
                  <a:lnTo>
                    <a:pt x="3702" y="107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g1349"/>
            <p:cNvSpPr/>
            <p:nvPr/>
          </p:nvSpPr>
          <p:spPr>
            <a:xfrm>
              <a:off x="7369996" y="3472916"/>
              <a:ext cx="307846" cy="296271"/>
            </a:xfrm>
            <a:custGeom>
              <a:avLst/>
              <a:pathLst>
                <a:path w="307846" h="296271">
                  <a:moveTo>
                    <a:pt x="126557" y="197"/>
                  </a:moveTo>
                  <a:lnTo>
                    <a:pt x="128662" y="197"/>
                  </a:lnTo>
                  <a:lnTo>
                    <a:pt x="130656" y="1241"/>
                  </a:lnTo>
                  <a:lnTo>
                    <a:pt x="132869" y="2477"/>
                  </a:lnTo>
                  <a:lnTo>
                    <a:pt x="138758" y="5766"/>
                  </a:lnTo>
                  <a:lnTo>
                    <a:pt x="144649" y="9053"/>
                  </a:lnTo>
                  <a:lnTo>
                    <a:pt x="150540" y="12343"/>
                  </a:lnTo>
                  <a:lnTo>
                    <a:pt x="156431" y="15630"/>
                  </a:lnTo>
                  <a:lnTo>
                    <a:pt x="162322" y="18920"/>
                  </a:lnTo>
                  <a:lnTo>
                    <a:pt x="168210" y="22209"/>
                  </a:lnTo>
                  <a:lnTo>
                    <a:pt x="174102" y="25496"/>
                  </a:lnTo>
                  <a:lnTo>
                    <a:pt x="179993" y="28786"/>
                  </a:lnTo>
                  <a:lnTo>
                    <a:pt x="185881" y="32075"/>
                  </a:lnTo>
                  <a:lnTo>
                    <a:pt x="191769" y="35362"/>
                  </a:lnTo>
                  <a:lnTo>
                    <a:pt x="197663" y="38649"/>
                  </a:lnTo>
                  <a:lnTo>
                    <a:pt x="203552" y="41939"/>
                  </a:lnTo>
                  <a:lnTo>
                    <a:pt x="209443" y="45229"/>
                  </a:lnTo>
                  <a:lnTo>
                    <a:pt x="215334" y="48515"/>
                  </a:lnTo>
                  <a:lnTo>
                    <a:pt x="221225" y="51805"/>
                  </a:lnTo>
                  <a:lnTo>
                    <a:pt x="227116" y="55092"/>
                  </a:lnTo>
                  <a:lnTo>
                    <a:pt x="229925" y="56663"/>
                  </a:lnTo>
                  <a:lnTo>
                    <a:pt x="230349" y="57343"/>
                  </a:lnTo>
                  <a:lnTo>
                    <a:pt x="230838" y="60338"/>
                  </a:lnTo>
                  <a:lnTo>
                    <a:pt x="231145" y="62211"/>
                  </a:lnTo>
                  <a:lnTo>
                    <a:pt x="230975" y="63857"/>
                  </a:lnTo>
                  <a:lnTo>
                    <a:pt x="229415" y="66661"/>
                  </a:lnTo>
                  <a:lnTo>
                    <a:pt x="228954" y="68126"/>
                  </a:lnTo>
                  <a:lnTo>
                    <a:pt x="228940" y="69144"/>
                  </a:lnTo>
                  <a:lnTo>
                    <a:pt x="229324" y="69543"/>
                  </a:lnTo>
                  <a:lnTo>
                    <a:pt x="230651" y="69689"/>
                  </a:lnTo>
                  <a:lnTo>
                    <a:pt x="231782" y="70353"/>
                  </a:lnTo>
                  <a:lnTo>
                    <a:pt x="232200" y="70876"/>
                  </a:lnTo>
                  <a:lnTo>
                    <a:pt x="233064" y="72987"/>
                  </a:lnTo>
                  <a:lnTo>
                    <a:pt x="234165" y="74044"/>
                  </a:lnTo>
                  <a:lnTo>
                    <a:pt x="236653" y="75836"/>
                  </a:lnTo>
                  <a:lnTo>
                    <a:pt x="240895" y="78891"/>
                  </a:lnTo>
                  <a:lnTo>
                    <a:pt x="245138" y="81946"/>
                  </a:lnTo>
                  <a:lnTo>
                    <a:pt x="249380" y="85001"/>
                  </a:lnTo>
                  <a:lnTo>
                    <a:pt x="253622" y="88056"/>
                  </a:lnTo>
                  <a:lnTo>
                    <a:pt x="257864" y="91108"/>
                  </a:lnTo>
                  <a:lnTo>
                    <a:pt x="262106" y="94163"/>
                  </a:lnTo>
                  <a:lnTo>
                    <a:pt x="266349" y="97218"/>
                  </a:lnTo>
                  <a:lnTo>
                    <a:pt x="270591" y="100272"/>
                  </a:lnTo>
                  <a:lnTo>
                    <a:pt x="272655" y="101757"/>
                  </a:lnTo>
                  <a:lnTo>
                    <a:pt x="273530" y="102175"/>
                  </a:lnTo>
                  <a:lnTo>
                    <a:pt x="272979" y="104499"/>
                  </a:lnTo>
                  <a:lnTo>
                    <a:pt x="270807" y="110136"/>
                  </a:lnTo>
                  <a:lnTo>
                    <a:pt x="270683" y="112484"/>
                  </a:lnTo>
                  <a:lnTo>
                    <a:pt x="269833" y="115247"/>
                  </a:lnTo>
                  <a:lnTo>
                    <a:pt x="269012" y="117074"/>
                  </a:lnTo>
                  <a:lnTo>
                    <a:pt x="266799" y="125005"/>
                  </a:lnTo>
                  <a:lnTo>
                    <a:pt x="264943" y="127974"/>
                  </a:lnTo>
                  <a:lnTo>
                    <a:pt x="262406" y="134928"/>
                  </a:lnTo>
                  <a:lnTo>
                    <a:pt x="262004" y="140247"/>
                  </a:lnTo>
                  <a:lnTo>
                    <a:pt x="263402" y="143971"/>
                  </a:lnTo>
                  <a:lnTo>
                    <a:pt x="263920" y="147463"/>
                  </a:lnTo>
                  <a:lnTo>
                    <a:pt x="266889" y="150885"/>
                  </a:lnTo>
                  <a:lnTo>
                    <a:pt x="269263" y="152108"/>
                  </a:lnTo>
                  <a:lnTo>
                    <a:pt x="270869" y="153673"/>
                  </a:lnTo>
                  <a:lnTo>
                    <a:pt x="273713" y="157246"/>
                  </a:lnTo>
                  <a:lnTo>
                    <a:pt x="275341" y="160830"/>
                  </a:lnTo>
                  <a:lnTo>
                    <a:pt x="280454" y="162589"/>
                  </a:lnTo>
                  <a:lnTo>
                    <a:pt x="282492" y="166607"/>
                  </a:lnTo>
                  <a:lnTo>
                    <a:pt x="281750" y="169374"/>
                  </a:lnTo>
                  <a:lnTo>
                    <a:pt x="279378" y="171665"/>
                  </a:lnTo>
                  <a:lnTo>
                    <a:pt x="277160" y="175378"/>
                  </a:lnTo>
                  <a:lnTo>
                    <a:pt x="275373" y="180254"/>
                  </a:lnTo>
                  <a:lnTo>
                    <a:pt x="275333" y="187711"/>
                  </a:lnTo>
                  <a:lnTo>
                    <a:pt x="276533" y="186577"/>
                  </a:lnTo>
                  <a:lnTo>
                    <a:pt x="279240" y="188404"/>
                  </a:lnTo>
                  <a:lnTo>
                    <a:pt x="279588" y="193896"/>
                  </a:lnTo>
                  <a:lnTo>
                    <a:pt x="276798" y="200289"/>
                  </a:lnTo>
                  <a:lnTo>
                    <a:pt x="275940" y="203276"/>
                  </a:lnTo>
                  <a:lnTo>
                    <a:pt x="275802" y="205843"/>
                  </a:lnTo>
                  <a:lnTo>
                    <a:pt x="277829" y="213496"/>
                  </a:lnTo>
                  <a:lnTo>
                    <a:pt x="280897" y="217393"/>
                  </a:lnTo>
                  <a:lnTo>
                    <a:pt x="280668" y="218613"/>
                  </a:lnTo>
                  <a:lnTo>
                    <a:pt x="279872" y="219636"/>
                  </a:lnTo>
                  <a:lnTo>
                    <a:pt x="285123" y="226530"/>
                  </a:lnTo>
                  <a:lnTo>
                    <a:pt x="284686" y="232527"/>
                  </a:lnTo>
                  <a:lnTo>
                    <a:pt x="286653" y="237195"/>
                  </a:lnTo>
                  <a:lnTo>
                    <a:pt x="287517" y="241241"/>
                  </a:lnTo>
                  <a:lnTo>
                    <a:pt x="288812" y="244344"/>
                  </a:lnTo>
                  <a:lnTo>
                    <a:pt x="289060" y="246484"/>
                  </a:lnTo>
                  <a:lnTo>
                    <a:pt x="287441" y="248859"/>
                  </a:lnTo>
                  <a:lnTo>
                    <a:pt x="291271" y="249453"/>
                  </a:lnTo>
                  <a:lnTo>
                    <a:pt x="293521" y="251396"/>
                  </a:lnTo>
                  <a:lnTo>
                    <a:pt x="294582" y="253255"/>
                  </a:lnTo>
                  <a:lnTo>
                    <a:pt x="297348" y="253174"/>
                  </a:lnTo>
                  <a:lnTo>
                    <a:pt x="298846" y="254445"/>
                  </a:lnTo>
                  <a:lnTo>
                    <a:pt x="301005" y="255495"/>
                  </a:lnTo>
                  <a:lnTo>
                    <a:pt x="305778" y="258614"/>
                  </a:lnTo>
                  <a:lnTo>
                    <a:pt x="307071" y="260182"/>
                  </a:lnTo>
                  <a:lnTo>
                    <a:pt x="307541" y="261086"/>
                  </a:lnTo>
                  <a:lnTo>
                    <a:pt x="307846" y="261677"/>
                  </a:lnTo>
                  <a:lnTo>
                    <a:pt x="304637" y="264087"/>
                  </a:lnTo>
                  <a:lnTo>
                    <a:pt x="299628" y="267844"/>
                  </a:lnTo>
                  <a:lnTo>
                    <a:pt x="294722" y="271527"/>
                  </a:lnTo>
                  <a:lnTo>
                    <a:pt x="289981" y="274059"/>
                  </a:lnTo>
                  <a:lnTo>
                    <a:pt x="286591" y="275230"/>
                  </a:lnTo>
                  <a:lnTo>
                    <a:pt x="282972" y="275886"/>
                  </a:lnTo>
                  <a:lnTo>
                    <a:pt x="279537" y="277435"/>
                  </a:lnTo>
                  <a:lnTo>
                    <a:pt x="276288" y="279866"/>
                  </a:lnTo>
                  <a:lnTo>
                    <a:pt x="272126" y="281091"/>
                  </a:lnTo>
                  <a:lnTo>
                    <a:pt x="267056" y="281102"/>
                  </a:lnTo>
                  <a:lnTo>
                    <a:pt x="261729" y="282805"/>
                  </a:lnTo>
                  <a:lnTo>
                    <a:pt x="256439" y="286022"/>
                  </a:lnTo>
                  <a:lnTo>
                    <a:pt x="253358" y="287900"/>
                  </a:lnTo>
                  <a:lnTo>
                    <a:pt x="248476" y="285077"/>
                  </a:lnTo>
                  <a:lnTo>
                    <a:pt x="244646" y="284181"/>
                  </a:lnTo>
                  <a:lnTo>
                    <a:pt x="240245" y="284276"/>
                  </a:lnTo>
                  <a:lnTo>
                    <a:pt x="237562" y="284624"/>
                  </a:lnTo>
                  <a:lnTo>
                    <a:pt x="236599" y="285231"/>
                  </a:lnTo>
                  <a:lnTo>
                    <a:pt x="235762" y="286956"/>
                  </a:lnTo>
                  <a:lnTo>
                    <a:pt x="235050" y="289797"/>
                  </a:lnTo>
                  <a:lnTo>
                    <a:pt x="232163" y="292525"/>
                  </a:lnTo>
                  <a:lnTo>
                    <a:pt x="227103" y="295135"/>
                  </a:lnTo>
                  <a:lnTo>
                    <a:pt x="222437" y="296112"/>
                  </a:lnTo>
                  <a:lnTo>
                    <a:pt x="218168" y="295451"/>
                  </a:lnTo>
                  <a:lnTo>
                    <a:pt x="215280" y="294363"/>
                  </a:lnTo>
                  <a:lnTo>
                    <a:pt x="213769" y="292844"/>
                  </a:lnTo>
                  <a:lnTo>
                    <a:pt x="211550" y="292148"/>
                  </a:lnTo>
                  <a:lnTo>
                    <a:pt x="208614" y="292266"/>
                  </a:lnTo>
                  <a:lnTo>
                    <a:pt x="205808" y="293346"/>
                  </a:lnTo>
                  <a:lnTo>
                    <a:pt x="203120" y="295389"/>
                  </a:lnTo>
                  <a:lnTo>
                    <a:pt x="198832" y="296271"/>
                  </a:lnTo>
                  <a:lnTo>
                    <a:pt x="192946" y="295999"/>
                  </a:lnTo>
                  <a:lnTo>
                    <a:pt x="189786" y="295014"/>
                  </a:lnTo>
                  <a:lnTo>
                    <a:pt x="189349" y="293316"/>
                  </a:lnTo>
                  <a:lnTo>
                    <a:pt x="186772" y="291327"/>
                  </a:lnTo>
                  <a:lnTo>
                    <a:pt x="182049" y="289044"/>
                  </a:lnTo>
                  <a:lnTo>
                    <a:pt x="178570" y="288996"/>
                  </a:lnTo>
                  <a:lnTo>
                    <a:pt x="176339" y="291184"/>
                  </a:lnTo>
                  <a:lnTo>
                    <a:pt x="174301" y="292563"/>
                  </a:lnTo>
                  <a:lnTo>
                    <a:pt x="172461" y="293125"/>
                  </a:lnTo>
                  <a:lnTo>
                    <a:pt x="170804" y="293192"/>
                  </a:lnTo>
                  <a:lnTo>
                    <a:pt x="169338" y="292771"/>
                  </a:lnTo>
                  <a:lnTo>
                    <a:pt x="168424" y="292596"/>
                  </a:lnTo>
                  <a:lnTo>
                    <a:pt x="161912" y="292364"/>
                  </a:lnTo>
                  <a:lnTo>
                    <a:pt x="155745" y="292455"/>
                  </a:lnTo>
                  <a:lnTo>
                    <a:pt x="155557" y="291505"/>
                  </a:lnTo>
                  <a:lnTo>
                    <a:pt x="155125" y="289287"/>
                  </a:lnTo>
                  <a:lnTo>
                    <a:pt x="153843" y="287355"/>
                  </a:lnTo>
                  <a:lnTo>
                    <a:pt x="152737" y="286205"/>
                  </a:lnTo>
                  <a:lnTo>
                    <a:pt x="151363" y="285900"/>
                  </a:lnTo>
                  <a:lnTo>
                    <a:pt x="150615" y="285922"/>
                  </a:lnTo>
                  <a:lnTo>
                    <a:pt x="150016" y="285031"/>
                  </a:lnTo>
                  <a:lnTo>
                    <a:pt x="149307" y="283061"/>
                  </a:lnTo>
                  <a:lnTo>
                    <a:pt x="148257" y="281383"/>
                  </a:lnTo>
                  <a:lnTo>
                    <a:pt x="146864" y="279993"/>
                  </a:lnTo>
                  <a:lnTo>
                    <a:pt x="146030" y="278703"/>
                  </a:lnTo>
                  <a:lnTo>
                    <a:pt x="145747" y="277516"/>
                  </a:lnTo>
                  <a:lnTo>
                    <a:pt x="145968" y="276210"/>
                  </a:lnTo>
                  <a:lnTo>
                    <a:pt x="147258" y="272966"/>
                  </a:lnTo>
                  <a:lnTo>
                    <a:pt x="147666" y="270745"/>
                  </a:lnTo>
                  <a:lnTo>
                    <a:pt x="147520" y="268467"/>
                  </a:lnTo>
                  <a:lnTo>
                    <a:pt x="146821" y="266133"/>
                  </a:lnTo>
                  <a:lnTo>
                    <a:pt x="145359" y="263356"/>
                  </a:lnTo>
                  <a:lnTo>
                    <a:pt x="145523" y="262557"/>
                  </a:lnTo>
                  <a:lnTo>
                    <a:pt x="145027" y="260663"/>
                  </a:lnTo>
                  <a:lnTo>
                    <a:pt x="144975" y="259338"/>
                  </a:lnTo>
                  <a:lnTo>
                    <a:pt x="145259" y="257683"/>
                  </a:lnTo>
                  <a:lnTo>
                    <a:pt x="144981" y="255508"/>
                  </a:lnTo>
                  <a:lnTo>
                    <a:pt x="143718" y="250867"/>
                  </a:lnTo>
                  <a:lnTo>
                    <a:pt x="143718" y="249679"/>
                  </a:lnTo>
                  <a:lnTo>
                    <a:pt x="142385" y="247431"/>
                  </a:lnTo>
                  <a:lnTo>
                    <a:pt x="138291" y="242118"/>
                  </a:lnTo>
                  <a:lnTo>
                    <a:pt x="138099" y="241427"/>
                  </a:lnTo>
                  <a:lnTo>
                    <a:pt x="131679" y="236073"/>
                  </a:lnTo>
                  <a:lnTo>
                    <a:pt x="129110" y="234902"/>
                  </a:lnTo>
                  <a:lnTo>
                    <a:pt x="128184" y="235906"/>
                  </a:lnTo>
                  <a:lnTo>
                    <a:pt x="127839" y="236834"/>
                  </a:lnTo>
                  <a:lnTo>
                    <a:pt x="128109" y="238548"/>
                  </a:lnTo>
                  <a:lnTo>
                    <a:pt x="127952" y="239400"/>
                  </a:lnTo>
                  <a:lnTo>
                    <a:pt x="127682" y="239786"/>
                  </a:lnTo>
                  <a:lnTo>
                    <a:pt x="126160" y="239729"/>
                  </a:lnTo>
                  <a:lnTo>
                    <a:pt x="125202" y="239532"/>
                  </a:lnTo>
                  <a:lnTo>
                    <a:pt x="122771" y="238094"/>
                  </a:lnTo>
                  <a:lnTo>
                    <a:pt x="120877" y="237741"/>
                  </a:lnTo>
                  <a:lnTo>
                    <a:pt x="116176" y="238000"/>
                  </a:lnTo>
                  <a:lnTo>
                    <a:pt x="114524" y="238337"/>
                  </a:lnTo>
                  <a:lnTo>
                    <a:pt x="113229" y="238013"/>
                  </a:lnTo>
                  <a:lnTo>
                    <a:pt x="110740" y="235557"/>
                  </a:lnTo>
                  <a:lnTo>
                    <a:pt x="107823" y="235042"/>
                  </a:lnTo>
                  <a:lnTo>
                    <a:pt x="105203" y="234915"/>
                  </a:lnTo>
                  <a:lnTo>
                    <a:pt x="100880" y="232127"/>
                  </a:lnTo>
                  <a:lnTo>
                    <a:pt x="99865" y="232257"/>
                  </a:lnTo>
                  <a:lnTo>
                    <a:pt x="99385" y="232470"/>
                  </a:lnTo>
                  <a:lnTo>
                    <a:pt x="97819" y="231736"/>
                  </a:lnTo>
                  <a:lnTo>
                    <a:pt x="94873" y="230117"/>
                  </a:lnTo>
                  <a:lnTo>
                    <a:pt x="90776" y="228687"/>
                  </a:lnTo>
                  <a:lnTo>
                    <a:pt x="87424" y="227089"/>
                  </a:lnTo>
                  <a:lnTo>
                    <a:pt x="85935" y="225532"/>
                  </a:lnTo>
                  <a:lnTo>
                    <a:pt x="82788" y="224938"/>
                  </a:lnTo>
                  <a:lnTo>
                    <a:pt x="80068" y="224682"/>
                  </a:lnTo>
                  <a:lnTo>
                    <a:pt x="77550" y="223238"/>
                  </a:lnTo>
                  <a:lnTo>
                    <a:pt x="74941" y="223074"/>
                  </a:lnTo>
                  <a:lnTo>
                    <a:pt x="72377" y="222704"/>
                  </a:lnTo>
                  <a:lnTo>
                    <a:pt x="71805" y="221749"/>
                  </a:lnTo>
                  <a:lnTo>
                    <a:pt x="71716" y="219614"/>
                  </a:lnTo>
                  <a:lnTo>
                    <a:pt x="70817" y="219055"/>
                  </a:lnTo>
                  <a:lnTo>
                    <a:pt x="68936" y="218510"/>
                  </a:lnTo>
                  <a:lnTo>
                    <a:pt x="66909" y="218537"/>
                  </a:lnTo>
                  <a:lnTo>
                    <a:pt x="65673" y="218845"/>
                  </a:lnTo>
                  <a:lnTo>
                    <a:pt x="64945" y="218691"/>
                  </a:lnTo>
                  <a:lnTo>
                    <a:pt x="63263" y="217433"/>
                  </a:lnTo>
                  <a:lnTo>
                    <a:pt x="61701" y="215836"/>
                  </a:lnTo>
                  <a:lnTo>
                    <a:pt x="61110" y="213288"/>
                  </a:lnTo>
                  <a:lnTo>
                    <a:pt x="58743" y="211648"/>
                  </a:lnTo>
                  <a:lnTo>
                    <a:pt x="56018" y="210352"/>
                  </a:lnTo>
                  <a:lnTo>
                    <a:pt x="48440" y="210487"/>
                  </a:lnTo>
                  <a:lnTo>
                    <a:pt x="47252" y="210093"/>
                  </a:lnTo>
                  <a:lnTo>
                    <a:pt x="45455" y="208803"/>
                  </a:lnTo>
                  <a:lnTo>
                    <a:pt x="43345" y="206669"/>
                  </a:lnTo>
                  <a:lnTo>
                    <a:pt x="41650" y="204232"/>
                  </a:lnTo>
                  <a:lnTo>
                    <a:pt x="40161" y="200923"/>
                  </a:lnTo>
                  <a:lnTo>
                    <a:pt x="39453" y="198929"/>
                  </a:lnTo>
                  <a:lnTo>
                    <a:pt x="38617" y="196462"/>
                  </a:lnTo>
                  <a:lnTo>
                    <a:pt x="36763" y="192773"/>
                  </a:lnTo>
                  <a:lnTo>
                    <a:pt x="34140" y="187551"/>
                  </a:lnTo>
                  <a:lnTo>
                    <a:pt x="32116" y="183274"/>
                  </a:lnTo>
                  <a:lnTo>
                    <a:pt x="29935" y="178673"/>
                  </a:lnTo>
                  <a:lnTo>
                    <a:pt x="29045" y="175302"/>
                  </a:lnTo>
                  <a:lnTo>
                    <a:pt x="27350" y="171573"/>
                  </a:lnTo>
                  <a:lnTo>
                    <a:pt x="24573" y="166991"/>
                  </a:lnTo>
                  <a:lnTo>
                    <a:pt x="23167" y="165199"/>
                  </a:lnTo>
                  <a:lnTo>
                    <a:pt x="21632" y="163596"/>
                  </a:lnTo>
                  <a:lnTo>
                    <a:pt x="17640" y="160503"/>
                  </a:lnTo>
                  <a:lnTo>
                    <a:pt x="13118" y="157429"/>
                  </a:lnTo>
                  <a:lnTo>
                    <a:pt x="10673" y="155357"/>
                  </a:lnTo>
                  <a:lnTo>
                    <a:pt x="7383" y="149209"/>
                  </a:lnTo>
                  <a:lnTo>
                    <a:pt x="6007" y="146983"/>
                  </a:lnTo>
                  <a:lnTo>
                    <a:pt x="5051" y="143065"/>
                  </a:lnTo>
                  <a:lnTo>
                    <a:pt x="4328" y="139000"/>
                  </a:lnTo>
                  <a:lnTo>
                    <a:pt x="4625" y="137354"/>
                  </a:lnTo>
                  <a:lnTo>
                    <a:pt x="7542" y="132119"/>
                  </a:lnTo>
                  <a:lnTo>
                    <a:pt x="7836" y="130646"/>
                  </a:lnTo>
                  <a:lnTo>
                    <a:pt x="7480" y="128659"/>
                  </a:lnTo>
                  <a:lnTo>
                    <a:pt x="6050" y="124487"/>
                  </a:lnTo>
                  <a:lnTo>
                    <a:pt x="4981" y="121756"/>
                  </a:lnTo>
                  <a:lnTo>
                    <a:pt x="4228" y="119425"/>
                  </a:lnTo>
                  <a:lnTo>
                    <a:pt x="2671" y="115544"/>
                  </a:lnTo>
                  <a:lnTo>
                    <a:pt x="534" y="110209"/>
                  </a:lnTo>
                  <a:lnTo>
                    <a:pt x="0" y="107880"/>
                  </a:lnTo>
                  <a:lnTo>
                    <a:pt x="62" y="106134"/>
                  </a:lnTo>
                  <a:lnTo>
                    <a:pt x="1219" y="101525"/>
                  </a:lnTo>
                  <a:lnTo>
                    <a:pt x="2231" y="96767"/>
                  </a:lnTo>
                  <a:lnTo>
                    <a:pt x="2204" y="95458"/>
                  </a:lnTo>
                  <a:lnTo>
                    <a:pt x="10897" y="95639"/>
                  </a:lnTo>
                  <a:lnTo>
                    <a:pt x="12327" y="94595"/>
                  </a:lnTo>
                  <a:lnTo>
                    <a:pt x="17238" y="91534"/>
                  </a:lnTo>
                  <a:lnTo>
                    <a:pt x="22762" y="85400"/>
                  </a:lnTo>
                  <a:lnTo>
                    <a:pt x="23866" y="82845"/>
                  </a:lnTo>
                  <a:lnTo>
                    <a:pt x="26117" y="78910"/>
                  </a:lnTo>
                  <a:lnTo>
                    <a:pt x="28324" y="76956"/>
                  </a:lnTo>
                  <a:lnTo>
                    <a:pt x="29172" y="75602"/>
                  </a:lnTo>
                  <a:lnTo>
                    <a:pt x="29749" y="73478"/>
                  </a:lnTo>
                  <a:lnTo>
                    <a:pt x="30440" y="71680"/>
                  </a:lnTo>
                  <a:lnTo>
                    <a:pt x="33338" y="69017"/>
                  </a:lnTo>
                  <a:lnTo>
                    <a:pt x="36158" y="66977"/>
                  </a:lnTo>
                  <a:lnTo>
                    <a:pt x="35956" y="66148"/>
                  </a:lnTo>
                  <a:lnTo>
                    <a:pt x="35578" y="65533"/>
                  </a:lnTo>
                  <a:lnTo>
                    <a:pt x="35997" y="65007"/>
                  </a:lnTo>
                  <a:lnTo>
                    <a:pt x="37537" y="63957"/>
                  </a:lnTo>
                  <a:lnTo>
                    <a:pt x="40533" y="62996"/>
                  </a:lnTo>
                  <a:lnTo>
                    <a:pt x="41119" y="60951"/>
                  </a:lnTo>
                  <a:lnTo>
                    <a:pt x="41110" y="58625"/>
                  </a:lnTo>
                  <a:lnTo>
                    <a:pt x="40625" y="57324"/>
                  </a:lnTo>
                  <a:lnTo>
                    <a:pt x="40716" y="55826"/>
                  </a:lnTo>
                  <a:lnTo>
                    <a:pt x="40258" y="54989"/>
                  </a:lnTo>
                  <a:lnTo>
                    <a:pt x="38301" y="54779"/>
                  </a:lnTo>
                  <a:lnTo>
                    <a:pt x="35395" y="53619"/>
                  </a:lnTo>
                  <a:lnTo>
                    <a:pt x="32928" y="53130"/>
                  </a:lnTo>
                  <a:lnTo>
                    <a:pt x="31285" y="52455"/>
                  </a:lnTo>
                  <a:lnTo>
                    <a:pt x="30675" y="51940"/>
                  </a:lnTo>
                  <a:lnTo>
                    <a:pt x="30413" y="50545"/>
                  </a:lnTo>
                  <a:lnTo>
                    <a:pt x="30891" y="49025"/>
                  </a:lnTo>
                  <a:lnTo>
                    <a:pt x="31144" y="48588"/>
                  </a:lnTo>
                  <a:lnTo>
                    <a:pt x="31776" y="46961"/>
                  </a:lnTo>
                  <a:lnTo>
                    <a:pt x="30699" y="45981"/>
                  </a:lnTo>
                  <a:lnTo>
                    <a:pt x="30419" y="45504"/>
                  </a:lnTo>
                  <a:lnTo>
                    <a:pt x="30910" y="44727"/>
                  </a:lnTo>
                  <a:lnTo>
                    <a:pt x="33444" y="39553"/>
                  </a:lnTo>
                  <a:lnTo>
                    <a:pt x="33994" y="38830"/>
                  </a:lnTo>
                  <a:lnTo>
                    <a:pt x="35092" y="38738"/>
                  </a:lnTo>
                  <a:lnTo>
                    <a:pt x="36841" y="38104"/>
                  </a:lnTo>
                  <a:lnTo>
                    <a:pt x="38450" y="37818"/>
                  </a:lnTo>
                  <a:lnTo>
                    <a:pt x="39766" y="38045"/>
                  </a:lnTo>
                  <a:lnTo>
                    <a:pt x="40738" y="37796"/>
                  </a:lnTo>
                  <a:lnTo>
                    <a:pt x="41596" y="37127"/>
                  </a:lnTo>
                  <a:lnTo>
                    <a:pt x="42322" y="35109"/>
                  </a:lnTo>
                  <a:lnTo>
                    <a:pt x="42919" y="31735"/>
                  </a:lnTo>
                  <a:lnTo>
                    <a:pt x="42589" y="28991"/>
                  </a:lnTo>
                  <a:lnTo>
                    <a:pt x="41332" y="26875"/>
                  </a:lnTo>
                  <a:lnTo>
                    <a:pt x="40989" y="23648"/>
                  </a:lnTo>
                  <a:lnTo>
                    <a:pt x="41564" y="19308"/>
                  </a:lnTo>
                  <a:lnTo>
                    <a:pt x="41151" y="15700"/>
                  </a:lnTo>
                  <a:lnTo>
                    <a:pt x="39758" y="12815"/>
                  </a:lnTo>
                  <a:lnTo>
                    <a:pt x="38336" y="11104"/>
                  </a:lnTo>
                  <a:lnTo>
                    <a:pt x="36158" y="10295"/>
                  </a:lnTo>
                  <a:lnTo>
                    <a:pt x="32737" y="5893"/>
                  </a:lnTo>
                  <a:lnTo>
                    <a:pt x="31690" y="3764"/>
                  </a:lnTo>
                  <a:lnTo>
                    <a:pt x="31878" y="2434"/>
                  </a:lnTo>
                  <a:lnTo>
                    <a:pt x="32788" y="1999"/>
                  </a:lnTo>
                  <a:lnTo>
                    <a:pt x="33063" y="1867"/>
                  </a:lnTo>
                  <a:lnTo>
                    <a:pt x="35241" y="2067"/>
                  </a:lnTo>
                  <a:lnTo>
                    <a:pt x="37286" y="1559"/>
                  </a:lnTo>
                  <a:lnTo>
                    <a:pt x="39200" y="348"/>
                  </a:lnTo>
                  <a:lnTo>
                    <a:pt x="41056" y="0"/>
                  </a:lnTo>
                  <a:lnTo>
                    <a:pt x="41456" y="113"/>
                  </a:lnTo>
                  <a:lnTo>
                    <a:pt x="42039" y="197"/>
                  </a:lnTo>
                  <a:lnTo>
                    <a:pt x="44940" y="197"/>
                  </a:lnTo>
                  <a:lnTo>
                    <a:pt x="49854" y="197"/>
                  </a:lnTo>
                  <a:lnTo>
                    <a:pt x="54765" y="197"/>
                  </a:lnTo>
                  <a:lnTo>
                    <a:pt x="59680" y="197"/>
                  </a:lnTo>
                  <a:lnTo>
                    <a:pt x="64591" y="197"/>
                  </a:lnTo>
                  <a:lnTo>
                    <a:pt x="69503" y="197"/>
                  </a:lnTo>
                  <a:lnTo>
                    <a:pt x="74417" y="197"/>
                  </a:lnTo>
                  <a:lnTo>
                    <a:pt x="79328" y="197"/>
                  </a:lnTo>
                  <a:lnTo>
                    <a:pt x="84240" y="197"/>
                  </a:lnTo>
                  <a:lnTo>
                    <a:pt x="89154" y="197"/>
                  </a:lnTo>
                  <a:lnTo>
                    <a:pt x="94066" y="197"/>
                  </a:lnTo>
                  <a:lnTo>
                    <a:pt x="98977" y="197"/>
                  </a:lnTo>
                  <a:lnTo>
                    <a:pt x="103891" y="197"/>
                  </a:lnTo>
                  <a:lnTo>
                    <a:pt x="108803" y="197"/>
                  </a:lnTo>
                  <a:lnTo>
                    <a:pt x="113714" y="197"/>
                  </a:lnTo>
                  <a:lnTo>
                    <a:pt x="118629" y="197"/>
                  </a:lnTo>
                  <a:lnTo>
                    <a:pt x="123540" y="19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g1350"/>
            <p:cNvSpPr/>
            <p:nvPr/>
          </p:nvSpPr>
          <p:spPr>
            <a:xfrm>
              <a:off x="7376586" y="3328801"/>
              <a:ext cx="149674" cy="157241"/>
            </a:xfrm>
            <a:custGeom>
              <a:avLst/>
              <a:pathLst>
                <a:path w="149674" h="157241">
                  <a:moveTo>
                    <a:pt x="119967" y="144311"/>
                  </a:moveTo>
                  <a:lnTo>
                    <a:pt x="116950" y="144311"/>
                  </a:lnTo>
                  <a:lnTo>
                    <a:pt x="112039" y="144311"/>
                  </a:lnTo>
                  <a:lnTo>
                    <a:pt x="107124" y="144311"/>
                  </a:lnTo>
                  <a:lnTo>
                    <a:pt x="102213" y="144311"/>
                  </a:lnTo>
                  <a:lnTo>
                    <a:pt x="97301" y="144311"/>
                  </a:lnTo>
                  <a:lnTo>
                    <a:pt x="92387" y="144311"/>
                  </a:lnTo>
                  <a:lnTo>
                    <a:pt x="87476" y="144311"/>
                  </a:lnTo>
                  <a:lnTo>
                    <a:pt x="82564" y="144311"/>
                  </a:lnTo>
                  <a:lnTo>
                    <a:pt x="77650" y="144311"/>
                  </a:lnTo>
                  <a:lnTo>
                    <a:pt x="72738" y="144311"/>
                  </a:lnTo>
                  <a:lnTo>
                    <a:pt x="67827" y="144311"/>
                  </a:lnTo>
                  <a:lnTo>
                    <a:pt x="62913" y="144311"/>
                  </a:lnTo>
                  <a:lnTo>
                    <a:pt x="58001" y="144311"/>
                  </a:lnTo>
                  <a:lnTo>
                    <a:pt x="53090" y="144311"/>
                  </a:lnTo>
                  <a:lnTo>
                    <a:pt x="48175" y="144311"/>
                  </a:lnTo>
                  <a:lnTo>
                    <a:pt x="43264" y="144311"/>
                  </a:lnTo>
                  <a:lnTo>
                    <a:pt x="38350" y="144311"/>
                  </a:lnTo>
                  <a:lnTo>
                    <a:pt x="35449" y="144311"/>
                  </a:lnTo>
                  <a:lnTo>
                    <a:pt x="34866" y="144228"/>
                  </a:lnTo>
                  <a:lnTo>
                    <a:pt x="34466" y="144114"/>
                  </a:lnTo>
                  <a:lnTo>
                    <a:pt x="32610" y="144462"/>
                  </a:lnTo>
                  <a:lnTo>
                    <a:pt x="30696" y="145674"/>
                  </a:lnTo>
                  <a:lnTo>
                    <a:pt x="28651" y="146182"/>
                  </a:lnTo>
                  <a:lnTo>
                    <a:pt x="26473" y="145982"/>
                  </a:lnTo>
                  <a:lnTo>
                    <a:pt x="26198" y="146114"/>
                  </a:lnTo>
                  <a:lnTo>
                    <a:pt x="25091" y="146079"/>
                  </a:lnTo>
                  <a:lnTo>
                    <a:pt x="23499" y="145998"/>
                  </a:lnTo>
                  <a:lnTo>
                    <a:pt x="22061" y="146316"/>
                  </a:lnTo>
                  <a:lnTo>
                    <a:pt x="20962" y="147380"/>
                  </a:lnTo>
                  <a:lnTo>
                    <a:pt x="19840" y="149196"/>
                  </a:lnTo>
                  <a:lnTo>
                    <a:pt x="17827" y="151279"/>
                  </a:lnTo>
                  <a:lnTo>
                    <a:pt x="16251" y="153128"/>
                  </a:lnTo>
                  <a:lnTo>
                    <a:pt x="14912" y="154442"/>
                  </a:lnTo>
                  <a:lnTo>
                    <a:pt x="11844" y="156606"/>
                  </a:lnTo>
                  <a:lnTo>
                    <a:pt x="10173" y="157241"/>
                  </a:lnTo>
                  <a:lnTo>
                    <a:pt x="9342" y="157141"/>
                  </a:lnTo>
                  <a:lnTo>
                    <a:pt x="8835" y="156739"/>
                  </a:lnTo>
                  <a:lnTo>
                    <a:pt x="7874" y="153972"/>
                  </a:lnTo>
                  <a:lnTo>
                    <a:pt x="7280" y="153527"/>
                  </a:lnTo>
                  <a:lnTo>
                    <a:pt x="1319" y="154952"/>
                  </a:lnTo>
                  <a:lnTo>
                    <a:pt x="415" y="154974"/>
                  </a:lnTo>
                  <a:lnTo>
                    <a:pt x="499" y="154113"/>
                  </a:lnTo>
                  <a:lnTo>
                    <a:pt x="59" y="147609"/>
                  </a:lnTo>
                  <a:lnTo>
                    <a:pt x="0" y="143629"/>
                  </a:lnTo>
                  <a:lnTo>
                    <a:pt x="777" y="141135"/>
                  </a:lnTo>
                  <a:lnTo>
                    <a:pt x="1230" y="138261"/>
                  </a:lnTo>
                  <a:lnTo>
                    <a:pt x="1279" y="135724"/>
                  </a:lnTo>
                  <a:lnTo>
                    <a:pt x="2374" y="131412"/>
                  </a:lnTo>
                  <a:lnTo>
                    <a:pt x="1970" y="128827"/>
                  </a:lnTo>
                  <a:lnTo>
                    <a:pt x="3384" y="119759"/>
                  </a:lnTo>
                  <a:lnTo>
                    <a:pt x="3756" y="118284"/>
                  </a:lnTo>
                  <a:lnTo>
                    <a:pt x="4304" y="113903"/>
                  </a:lnTo>
                  <a:lnTo>
                    <a:pt x="5189" y="112553"/>
                  </a:lnTo>
                  <a:lnTo>
                    <a:pt x="5966" y="112024"/>
                  </a:lnTo>
                  <a:lnTo>
                    <a:pt x="6984" y="109336"/>
                  </a:lnTo>
                  <a:lnTo>
                    <a:pt x="8940" y="105044"/>
                  </a:lnTo>
                  <a:lnTo>
                    <a:pt x="10295" y="102831"/>
                  </a:lnTo>
                  <a:lnTo>
                    <a:pt x="10001" y="97998"/>
                  </a:lnTo>
                  <a:lnTo>
                    <a:pt x="10217" y="94711"/>
                  </a:lnTo>
                  <a:lnTo>
                    <a:pt x="10527" y="93982"/>
                  </a:lnTo>
                  <a:lnTo>
                    <a:pt x="13414" y="92758"/>
                  </a:lnTo>
                  <a:lnTo>
                    <a:pt x="17160" y="89719"/>
                  </a:lnTo>
                  <a:lnTo>
                    <a:pt x="18742" y="86146"/>
                  </a:lnTo>
                  <a:lnTo>
                    <a:pt x="20979" y="83866"/>
                  </a:lnTo>
                  <a:lnTo>
                    <a:pt x="25318" y="82381"/>
                  </a:lnTo>
                  <a:lnTo>
                    <a:pt x="38153" y="70118"/>
                  </a:lnTo>
                  <a:lnTo>
                    <a:pt x="44128" y="63508"/>
                  </a:lnTo>
                  <a:lnTo>
                    <a:pt x="46724" y="60121"/>
                  </a:lnTo>
                  <a:lnTo>
                    <a:pt x="46815" y="58908"/>
                  </a:lnTo>
                  <a:lnTo>
                    <a:pt x="47312" y="57310"/>
                  </a:lnTo>
                  <a:lnTo>
                    <a:pt x="46270" y="56065"/>
                  </a:lnTo>
                  <a:lnTo>
                    <a:pt x="45029" y="54934"/>
                  </a:lnTo>
                  <a:lnTo>
                    <a:pt x="44613" y="53890"/>
                  </a:lnTo>
                  <a:lnTo>
                    <a:pt x="43542" y="53370"/>
                  </a:lnTo>
                  <a:lnTo>
                    <a:pt x="42009" y="53392"/>
                  </a:lnTo>
                  <a:lnTo>
                    <a:pt x="40992" y="52634"/>
                  </a:lnTo>
                  <a:lnTo>
                    <a:pt x="39839" y="51145"/>
                  </a:lnTo>
                  <a:lnTo>
                    <a:pt x="38687" y="50209"/>
                  </a:lnTo>
                  <a:lnTo>
                    <a:pt x="35044" y="50287"/>
                  </a:lnTo>
                  <a:lnTo>
                    <a:pt x="32240" y="48769"/>
                  </a:lnTo>
                  <a:lnTo>
                    <a:pt x="32275" y="46699"/>
                  </a:lnTo>
                  <a:lnTo>
                    <a:pt x="33371" y="42618"/>
                  </a:lnTo>
                  <a:lnTo>
                    <a:pt x="35503" y="37946"/>
                  </a:lnTo>
                  <a:lnTo>
                    <a:pt x="35616" y="36658"/>
                  </a:lnTo>
                  <a:lnTo>
                    <a:pt x="35316" y="35557"/>
                  </a:lnTo>
                  <a:lnTo>
                    <a:pt x="34804" y="34615"/>
                  </a:lnTo>
                  <a:lnTo>
                    <a:pt x="33840" y="33681"/>
                  </a:lnTo>
                  <a:lnTo>
                    <a:pt x="32942" y="32564"/>
                  </a:lnTo>
                  <a:lnTo>
                    <a:pt x="33641" y="29204"/>
                  </a:lnTo>
                  <a:lnTo>
                    <a:pt x="34982" y="25909"/>
                  </a:lnTo>
                  <a:lnTo>
                    <a:pt x="36080" y="24264"/>
                  </a:lnTo>
                  <a:lnTo>
                    <a:pt x="37154" y="22418"/>
                  </a:lnTo>
                  <a:lnTo>
                    <a:pt x="36847" y="20906"/>
                  </a:lnTo>
                  <a:lnTo>
                    <a:pt x="35279" y="20158"/>
                  </a:lnTo>
                  <a:lnTo>
                    <a:pt x="36096" y="18682"/>
                  </a:lnTo>
                  <a:lnTo>
                    <a:pt x="37788" y="16197"/>
                  </a:lnTo>
                  <a:lnTo>
                    <a:pt x="41067" y="13684"/>
                  </a:lnTo>
                  <a:lnTo>
                    <a:pt x="43949" y="12010"/>
                  </a:lnTo>
                  <a:lnTo>
                    <a:pt x="45874" y="12000"/>
                  </a:lnTo>
                  <a:lnTo>
                    <a:pt x="49617" y="13336"/>
                  </a:lnTo>
                  <a:lnTo>
                    <a:pt x="53003" y="14915"/>
                  </a:lnTo>
                  <a:lnTo>
                    <a:pt x="54860" y="14994"/>
                  </a:lnTo>
                  <a:lnTo>
                    <a:pt x="57119" y="14335"/>
                  </a:lnTo>
                  <a:lnTo>
                    <a:pt x="61793" y="11539"/>
                  </a:lnTo>
                  <a:lnTo>
                    <a:pt x="62915" y="12428"/>
                  </a:lnTo>
                  <a:lnTo>
                    <a:pt x="64286" y="14124"/>
                  </a:lnTo>
                  <a:lnTo>
                    <a:pt x="65765" y="16929"/>
                  </a:lnTo>
                  <a:lnTo>
                    <a:pt x="68707" y="18211"/>
                  </a:lnTo>
                  <a:lnTo>
                    <a:pt x="70121" y="19095"/>
                  </a:lnTo>
                  <a:lnTo>
                    <a:pt x="71130" y="19357"/>
                  </a:lnTo>
                  <a:lnTo>
                    <a:pt x="71691" y="19127"/>
                  </a:lnTo>
                  <a:lnTo>
                    <a:pt x="72809" y="16923"/>
                  </a:lnTo>
                  <a:lnTo>
                    <a:pt x="74158" y="15720"/>
                  </a:lnTo>
                  <a:lnTo>
                    <a:pt x="76651" y="14204"/>
                  </a:lnTo>
                  <a:lnTo>
                    <a:pt x="82151" y="12995"/>
                  </a:lnTo>
                  <a:lnTo>
                    <a:pt x="86080" y="12629"/>
                  </a:lnTo>
                  <a:lnTo>
                    <a:pt x="87743" y="12366"/>
                  </a:lnTo>
                  <a:lnTo>
                    <a:pt x="90533" y="11654"/>
                  </a:lnTo>
                  <a:lnTo>
                    <a:pt x="94932" y="9396"/>
                  </a:lnTo>
                  <a:lnTo>
                    <a:pt x="99266" y="12311"/>
                  </a:lnTo>
                  <a:lnTo>
                    <a:pt x="103970" y="12873"/>
                  </a:lnTo>
                  <a:lnTo>
                    <a:pt x="108530" y="12853"/>
                  </a:lnTo>
                  <a:lnTo>
                    <a:pt x="109917" y="11968"/>
                  </a:lnTo>
                  <a:lnTo>
                    <a:pt x="110716" y="11288"/>
                  </a:lnTo>
                  <a:lnTo>
                    <a:pt x="115501" y="6492"/>
                  </a:lnTo>
                  <a:lnTo>
                    <a:pt x="121980" y="0"/>
                  </a:lnTo>
                  <a:lnTo>
                    <a:pt x="126290" y="9148"/>
                  </a:lnTo>
                  <a:lnTo>
                    <a:pt x="127774" y="9684"/>
                  </a:lnTo>
                  <a:lnTo>
                    <a:pt x="127566" y="10482"/>
                  </a:lnTo>
                  <a:lnTo>
                    <a:pt x="127202" y="11253"/>
                  </a:lnTo>
                  <a:lnTo>
                    <a:pt x="130022" y="13459"/>
                  </a:lnTo>
                  <a:lnTo>
                    <a:pt x="133498" y="14610"/>
                  </a:lnTo>
                  <a:lnTo>
                    <a:pt x="134737" y="15741"/>
                  </a:lnTo>
                  <a:lnTo>
                    <a:pt x="134850" y="16966"/>
                  </a:lnTo>
                  <a:lnTo>
                    <a:pt x="133679" y="22314"/>
                  </a:lnTo>
                  <a:lnTo>
                    <a:pt x="133895" y="23839"/>
                  </a:lnTo>
                  <a:lnTo>
                    <a:pt x="135017" y="29201"/>
                  </a:lnTo>
                  <a:lnTo>
                    <a:pt x="137082" y="30404"/>
                  </a:lnTo>
                  <a:lnTo>
                    <a:pt x="138922" y="35798"/>
                  </a:lnTo>
                  <a:lnTo>
                    <a:pt x="142627" y="38087"/>
                  </a:lnTo>
                  <a:lnTo>
                    <a:pt x="143159" y="38745"/>
                  </a:lnTo>
                  <a:lnTo>
                    <a:pt x="144015" y="41361"/>
                  </a:lnTo>
                  <a:lnTo>
                    <a:pt x="145148" y="44225"/>
                  </a:lnTo>
                  <a:lnTo>
                    <a:pt x="146039" y="44890"/>
                  </a:lnTo>
                  <a:lnTo>
                    <a:pt x="146578" y="45057"/>
                  </a:lnTo>
                  <a:lnTo>
                    <a:pt x="147671" y="48097"/>
                  </a:lnTo>
                  <a:lnTo>
                    <a:pt x="147042" y="49804"/>
                  </a:lnTo>
                  <a:lnTo>
                    <a:pt x="147898" y="54992"/>
                  </a:lnTo>
                  <a:lnTo>
                    <a:pt x="149282" y="59628"/>
                  </a:lnTo>
                  <a:lnTo>
                    <a:pt x="149655" y="65169"/>
                  </a:lnTo>
                  <a:lnTo>
                    <a:pt x="149674" y="67608"/>
                  </a:lnTo>
                  <a:lnTo>
                    <a:pt x="149625" y="69101"/>
                  </a:lnTo>
                  <a:lnTo>
                    <a:pt x="149315" y="71208"/>
                  </a:lnTo>
                  <a:lnTo>
                    <a:pt x="148651" y="72427"/>
                  </a:lnTo>
                  <a:lnTo>
                    <a:pt x="147466" y="73609"/>
                  </a:lnTo>
                  <a:lnTo>
                    <a:pt x="146157" y="75473"/>
                  </a:lnTo>
                  <a:lnTo>
                    <a:pt x="145013" y="77472"/>
                  </a:lnTo>
                  <a:lnTo>
                    <a:pt x="144295" y="78454"/>
                  </a:lnTo>
                  <a:lnTo>
                    <a:pt x="144854" y="81447"/>
                  </a:lnTo>
                  <a:lnTo>
                    <a:pt x="144711" y="82229"/>
                  </a:lnTo>
                  <a:lnTo>
                    <a:pt x="144406" y="82611"/>
                  </a:lnTo>
                  <a:lnTo>
                    <a:pt x="142725" y="83066"/>
                  </a:lnTo>
                  <a:lnTo>
                    <a:pt x="140579" y="83866"/>
                  </a:lnTo>
                  <a:lnTo>
                    <a:pt x="139276" y="84664"/>
                  </a:lnTo>
                  <a:lnTo>
                    <a:pt x="137433" y="86180"/>
                  </a:lnTo>
                  <a:lnTo>
                    <a:pt x="135954" y="87822"/>
                  </a:lnTo>
                  <a:lnTo>
                    <a:pt x="133995" y="92654"/>
                  </a:lnTo>
                  <a:lnTo>
                    <a:pt x="130726" y="96413"/>
                  </a:lnTo>
                  <a:lnTo>
                    <a:pt x="130173" y="97652"/>
                  </a:lnTo>
                  <a:lnTo>
                    <a:pt x="127089" y="99897"/>
                  </a:lnTo>
                  <a:lnTo>
                    <a:pt x="125729" y="102662"/>
                  </a:lnTo>
                  <a:lnTo>
                    <a:pt x="124868" y="106052"/>
                  </a:lnTo>
                  <a:lnTo>
                    <a:pt x="123670" y="108482"/>
                  </a:lnTo>
                  <a:lnTo>
                    <a:pt x="121071" y="111819"/>
                  </a:lnTo>
                  <a:lnTo>
                    <a:pt x="120472" y="117090"/>
                  </a:lnTo>
                  <a:lnTo>
                    <a:pt x="120553" y="127615"/>
                  </a:lnTo>
                  <a:lnTo>
                    <a:pt x="119878" y="13960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g1351"/>
            <p:cNvSpPr/>
            <p:nvPr/>
          </p:nvSpPr>
          <p:spPr>
            <a:xfrm>
              <a:off x="7430386" y="2163949"/>
              <a:ext cx="17721" cy="6036"/>
            </a:xfrm>
            <a:custGeom>
              <a:avLst/>
              <a:pathLst>
                <a:path w="17721" h="6036">
                  <a:moveTo>
                    <a:pt x="13911" y="4676"/>
                  </a:moveTo>
                  <a:lnTo>
                    <a:pt x="17721" y="6036"/>
                  </a:lnTo>
                  <a:lnTo>
                    <a:pt x="13833" y="5673"/>
                  </a:lnTo>
                  <a:lnTo>
                    <a:pt x="5289" y="4396"/>
                  </a:lnTo>
                  <a:lnTo>
                    <a:pt x="1522" y="3188"/>
                  </a:lnTo>
                  <a:lnTo>
                    <a:pt x="550" y="1839"/>
                  </a:lnTo>
                  <a:lnTo>
                    <a:pt x="0" y="0"/>
                  </a:lnTo>
                  <a:lnTo>
                    <a:pt x="2102" y="1933"/>
                  </a:lnTo>
                  <a:lnTo>
                    <a:pt x="3583" y="2779"/>
                  </a:lnTo>
                  <a:close/>
                </a:path>
              </a:pathLst>
            </a:custGeom>
            <a:solidFill>
              <a:srgbClr val="FED6CA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g1352"/>
            <p:cNvSpPr/>
            <p:nvPr/>
          </p:nvSpPr>
          <p:spPr>
            <a:xfrm>
              <a:off x="7171264" y="1998686"/>
              <a:ext cx="497314" cy="220131"/>
            </a:xfrm>
            <a:custGeom>
              <a:avLst/>
              <a:pathLst>
                <a:path w="497314" h="220131">
                  <a:moveTo>
                    <a:pt x="444423" y="145412"/>
                  </a:moveTo>
                  <a:lnTo>
                    <a:pt x="443427" y="145723"/>
                  </a:lnTo>
                  <a:lnTo>
                    <a:pt x="433766" y="145291"/>
                  </a:lnTo>
                  <a:lnTo>
                    <a:pt x="425881" y="145879"/>
                  </a:lnTo>
                  <a:lnTo>
                    <a:pt x="420257" y="150236"/>
                  </a:lnTo>
                  <a:lnTo>
                    <a:pt x="416905" y="150224"/>
                  </a:lnTo>
                  <a:lnTo>
                    <a:pt x="412180" y="151360"/>
                  </a:lnTo>
                  <a:lnTo>
                    <a:pt x="408987" y="152772"/>
                  </a:lnTo>
                  <a:lnTo>
                    <a:pt x="405196" y="155832"/>
                  </a:lnTo>
                  <a:lnTo>
                    <a:pt x="402262" y="154458"/>
                  </a:lnTo>
                  <a:lnTo>
                    <a:pt x="398673" y="154497"/>
                  </a:lnTo>
                  <a:lnTo>
                    <a:pt x="395170" y="155330"/>
                  </a:lnTo>
                  <a:lnTo>
                    <a:pt x="390955" y="157374"/>
                  </a:lnTo>
                  <a:lnTo>
                    <a:pt x="388610" y="157736"/>
                  </a:lnTo>
                  <a:lnTo>
                    <a:pt x="383920" y="157147"/>
                  </a:lnTo>
                  <a:lnTo>
                    <a:pt x="378455" y="158321"/>
                  </a:lnTo>
                  <a:lnTo>
                    <a:pt x="366657" y="165034"/>
                  </a:lnTo>
                  <a:lnTo>
                    <a:pt x="362690" y="169939"/>
                  </a:lnTo>
                  <a:lnTo>
                    <a:pt x="361246" y="170898"/>
                  </a:lnTo>
                  <a:lnTo>
                    <a:pt x="359254" y="172095"/>
                  </a:lnTo>
                  <a:lnTo>
                    <a:pt x="357125" y="172700"/>
                  </a:lnTo>
                  <a:lnTo>
                    <a:pt x="356000" y="172644"/>
                  </a:lnTo>
                  <a:lnTo>
                    <a:pt x="361616" y="169158"/>
                  </a:lnTo>
                  <a:lnTo>
                    <a:pt x="363340" y="167850"/>
                  </a:lnTo>
                  <a:lnTo>
                    <a:pt x="363637" y="166885"/>
                  </a:lnTo>
                  <a:lnTo>
                    <a:pt x="363667" y="165330"/>
                  </a:lnTo>
                  <a:lnTo>
                    <a:pt x="361964" y="163397"/>
                  </a:lnTo>
                  <a:lnTo>
                    <a:pt x="357368" y="168189"/>
                  </a:lnTo>
                  <a:lnTo>
                    <a:pt x="354756" y="168884"/>
                  </a:lnTo>
                  <a:lnTo>
                    <a:pt x="351442" y="170326"/>
                  </a:lnTo>
                  <a:lnTo>
                    <a:pt x="351280" y="173540"/>
                  </a:lnTo>
                  <a:lnTo>
                    <a:pt x="351655" y="175923"/>
                  </a:lnTo>
                  <a:lnTo>
                    <a:pt x="353018" y="178923"/>
                  </a:lnTo>
                  <a:lnTo>
                    <a:pt x="356229" y="183837"/>
                  </a:lnTo>
                  <a:lnTo>
                    <a:pt x="362787" y="190857"/>
                  </a:lnTo>
                  <a:lnTo>
                    <a:pt x="365931" y="193436"/>
                  </a:lnTo>
                  <a:lnTo>
                    <a:pt x="368241" y="194467"/>
                  </a:lnTo>
                  <a:lnTo>
                    <a:pt x="371018" y="194617"/>
                  </a:lnTo>
                  <a:lnTo>
                    <a:pt x="376350" y="192448"/>
                  </a:lnTo>
                  <a:lnTo>
                    <a:pt x="378631" y="192110"/>
                  </a:lnTo>
                  <a:lnTo>
                    <a:pt x="383588" y="192937"/>
                  </a:lnTo>
                  <a:lnTo>
                    <a:pt x="385364" y="191487"/>
                  </a:lnTo>
                  <a:lnTo>
                    <a:pt x="387944" y="190687"/>
                  </a:lnTo>
                  <a:lnTo>
                    <a:pt x="391255" y="190586"/>
                  </a:lnTo>
                  <a:lnTo>
                    <a:pt x="395033" y="191235"/>
                  </a:lnTo>
                  <a:lnTo>
                    <a:pt x="399121" y="192332"/>
                  </a:lnTo>
                  <a:lnTo>
                    <a:pt x="397443" y="194814"/>
                  </a:lnTo>
                  <a:lnTo>
                    <a:pt x="395689" y="196788"/>
                  </a:lnTo>
                  <a:lnTo>
                    <a:pt x="395071" y="198972"/>
                  </a:lnTo>
                  <a:lnTo>
                    <a:pt x="394102" y="201401"/>
                  </a:lnTo>
                  <a:lnTo>
                    <a:pt x="389584" y="202490"/>
                  </a:lnTo>
                  <a:lnTo>
                    <a:pt x="384746" y="202356"/>
                  </a:lnTo>
                  <a:lnTo>
                    <a:pt x="379643" y="203061"/>
                  </a:lnTo>
                  <a:lnTo>
                    <a:pt x="377805" y="202113"/>
                  </a:lnTo>
                  <a:lnTo>
                    <a:pt x="376585" y="201250"/>
                  </a:lnTo>
                  <a:lnTo>
                    <a:pt x="374321" y="200389"/>
                  </a:lnTo>
                  <a:lnTo>
                    <a:pt x="371336" y="199910"/>
                  </a:lnTo>
                  <a:lnTo>
                    <a:pt x="368657" y="200486"/>
                  </a:lnTo>
                  <a:lnTo>
                    <a:pt x="365486" y="203804"/>
                  </a:lnTo>
                  <a:lnTo>
                    <a:pt x="359875" y="206072"/>
                  </a:lnTo>
                  <a:lnTo>
                    <a:pt x="358021" y="208662"/>
                  </a:lnTo>
                  <a:lnTo>
                    <a:pt x="352497" y="208083"/>
                  </a:lnTo>
                  <a:lnTo>
                    <a:pt x="347775" y="208537"/>
                  </a:lnTo>
                  <a:lnTo>
                    <a:pt x="340950" y="210899"/>
                  </a:lnTo>
                  <a:lnTo>
                    <a:pt x="335749" y="215963"/>
                  </a:lnTo>
                  <a:lnTo>
                    <a:pt x="330020" y="219130"/>
                  </a:lnTo>
                  <a:lnTo>
                    <a:pt x="325476" y="220131"/>
                  </a:lnTo>
                  <a:lnTo>
                    <a:pt x="321212" y="219818"/>
                  </a:lnTo>
                  <a:lnTo>
                    <a:pt x="318454" y="218871"/>
                  </a:lnTo>
                  <a:lnTo>
                    <a:pt x="312784" y="215542"/>
                  </a:lnTo>
                  <a:lnTo>
                    <a:pt x="313116" y="214349"/>
                  </a:lnTo>
                  <a:lnTo>
                    <a:pt x="313907" y="213747"/>
                  </a:lnTo>
                  <a:lnTo>
                    <a:pt x="314978" y="212036"/>
                  </a:lnTo>
                  <a:lnTo>
                    <a:pt x="317248" y="205755"/>
                  </a:lnTo>
                  <a:lnTo>
                    <a:pt x="316943" y="203719"/>
                  </a:lnTo>
                  <a:lnTo>
                    <a:pt x="315672" y="200509"/>
                  </a:lnTo>
                  <a:lnTo>
                    <a:pt x="311176" y="198017"/>
                  </a:lnTo>
                  <a:lnTo>
                    <a:pt x="307557" y="198489"/>
                  </a:lnTo>
                  <a:lnTo>
                    <a:pt x="305495" y="197825"/>
                  </a:lnTo>
                  <a:lnTo>
                    <a:pt x="298082" y="193587"/>
                  </a:lnTo>
                  <a:lnTo>
                    <a:pt x="294048" y="193287"/>
                  </a:lnTo>
                  <a:lnTo>
                    <a:pt x="289589" y="194142"/>
                  </a:lnTo>
                  <a:lnTo>
                    <a:pt x="287946" y="193525"/>
                  </a:lnTo>
                  <a:lnTo>
                    <a:pt x="286734" y="192049"/>
                  </a:lnTo>
                  <a:lnTo>
                    <a:pt x="295578" y="186820"/>
                  </a:lnTo>
                  <a:lnTo>
                    <a:pt x="304262" y="182504"/>
                  </a:lnTo>
                  <a:lnTo>
                    <a:pt x="308070" y="182061"/>
                  </a:lnTo>
                  <a:lnTo>
                    <a:pt x="313213" y="180052"/>
                  </a:lnTo>
                  <a:lnTo>
                    <a:pt x="318702" y="177036"/>
                  </a:lnTo>
                  <a:lnTo>
                    <a:pt x="317925" y="174666"/>
                  </a:lnTo>
                  <a:lnTo>
                    <a:pt x="316748" y="172914"/>
                  </a:lnTo>
                  <a:lnTo>
                    <a:pt x="314114" y="173395"/>
                  </a:lnTo>
                  <a:lnTo>
                    <a:pt x="312209" y="173981"/>
                  </a:lnTo>
                  <a:lnTo>
                    <a:pt x="307611" y="172101"/>
                  </a:lnTo>
                  <a:lnTo>
                    <a:pt x="305919" y="170717"/>
                  </a:lnTo>
                  <a:lnTo>
                    <a:pt x="298722" y="172153"/>
                  </a:lnTo>
                  <a:lnTo>
                    <a:pt x="294717" y="171940"/>
                  </a:lnTo>
                  <a:lnTo>
                    <a:pt x="285871" y="173261"/>
                  </a:lnTo>
                  <a:lnTo>
                    <a:pt x="281812" y="171971"/>
                  </a:lnTo>
                  <a:lnTo>
                    <a:pt x="273684" y="168362"/>
                  </a:lnTo>
                  <a:lnTo>
                    <a:pt x="270629" y="167636"/>
                  </a:lnTo>
                  <a:lnTo>
                    <a:pt x="268033" y="167789"/>
                  </a:lnTo>
                  <a:lnTo>
                    <a:pt x="266616" y="166602"/>
                  </a:lnTo>
                  <a:lnTo>
                    <a:pt x="268354" y="166008"/>
                  </a:lnTo>
                  <a:lnTo>
                    <a:pt x="270372" y="165938"/>
                  </a:lnTo>
                  <a:lnTo>
                    <a:pt x="272467" y="165504"/>
                  </a:lnTo>
                  <a:lnTo>
                    <a:pt x="273058" y="164875"/>
                  </a:lnTo>
                  <a:lnTo>
                    <a:pt x="272931" y="163692"/>
                  </a:lnTo>
                  <a:lnTo>
                    <a:pt x="268710" y="162794"/>
                  </a:lnTo>
                  <a:lnTo>
                    <a:pt x="264784" y="162537"/>
                  </a:lnTo>
                  <a:lnTo>
                    <a:pt x="262295" y="161473"/>
                  </a:lnTo>
                  <a:lnTo>
                    <a:pt x="260396" y="160256"/>
                  </a:lnTo>
                  <a:lnTo>
                    <a:pt x="264848" y="160237"/>
                  </a:lnTo>
                  <a:lnTo>
                    <a:pt x="269323" y="161158"/>
                  </a:lnTo>
                  <a:lnTo>
                    <a:pt x="276328" y="161498"/>
                  </a:lnTo>
                  <a:lnTo>
                    <a:pt x="282681" y="162449"/>
                  </a:lnTo>
                  <a:lnTo>
                    <a:pt x="284273" y="161265"/>
                  </a:lnTo>
                  <a:lnTo>
                    <a:pt x="287965" y="159215"/>
                  </a:lnTo>
                  <a:lnTo>
                    <a:pt x="288669" y="158562"/>
                  </a:lnTo>
                  <a:lnTo>
                    <a:pt x="282481" y="159965"/>
                  </a:lnTo>
                  <a:lnTo>
                    <a:pt x="276212" y="159070"/>
                  </a:lnTo>
                  <a:lnTo>
                    <a:pt x="273921" y="157819"/>
                  </a:lnTo>
                  <a:lnTo>
                    <a:pt x="271986" y="155987"/>
                  </a:lnTo>
                  <a:lnTo>
                    <a:pt x="271174" y="153898"/>
                  </a:lnTo>
                  <a:lnTo>
                    <a:pt x="271703" y="151951"/>
                  </a:lnTo>
                  <a:lnTo>
                    <a:pt x="271025" y="148438"/>
                  </a:lnTo>
                  <a:lnTo>
                    <a:pt x="268958" y="145311"/>
                  </a:lnTo>
                  <a:lnTo>
                    <a:pt x="268224" y="143595"/>
                  </a:lnTo>
                  <a:lnTo>
                    <a:pt x="266041" y="142058"/>
                  </a:lnTo>
                  <a:lnTo>
                    <a:pt x="268189" y="145535"/>
                  </a:lnTo>
                  <a:lnTo>
                    <a:pt x="268991" y="147849"/>
                  </a:lnTo>
                  <a:lnTo>
                    <a:pt x="270283" y="149981"/>
                  </a:lnTo>
                  <a:lnTo>
                    <a:pt x="269978" y="155632"/>
                  </a:lnTo>
                  <a:lnTo>
                    <a:pt x="269182" y="157618"/>
                  </a:lnTo>
                  <a:lnTo>
                    <a:pt x="266605" y="158119"/>
                  </a:lnTo>
                  <a:lnTo>
                    <a:pt x="263218" y="157821"/>
                  </a:lnTo>
                  <a:lnTo>
                    <a:pt x="259767" y="157204"/>
                  </a:lnTo>
                  <a:lnTo>
                    <a:pt x="260630" y="154094"/>
                  </a:lnTo>
                  <a:lnTo>
                    <a:pt x="258793" y="155169"/>
                  </a:lnTo>
                  <a:lnTo>
                    <a:pt x="256197" y="158197"/>
                  </a:lnTo>
                  <a:lnTo>
                    <a:pt x="253914" y="158648"/>
                  </a:lnTo>
                  <a:lnTo>
                    <a:pt x="248843" y="158317"/>
                  </a:lnTo>
                  <a:lnTo>
                    <a:pt x="239433" y="160320"/>
                  </a:lnTo>
                  <a:lnTo>
                    <a:pt x="238785" y="162501"/>
                  </a:lnTo>
                  <a:lnTo>
                    <a:pt x="237371" y="165454"/>
                  </a:lnTo>
                  <a:lnTo>
                    <a:pt x="236005" y="167173"/>
                  </a:lnTo>
                  <a:lnTo>
                    <a:pt x="235576" y="168209"/>
                  </a:lnTo>
                  <a:lnTo>
                    <a:pt x="231563" y="172662"/>
                  </a:lnTo>
                  <a:lnTo>
                    <a:pt x="231051" y="173083"/>
                  </a:lnTo>
                  <a:lnTo>
                    <a:pt x="223481" y="179256"/>
                  </a:lnTo>
                  <a:lnTo>
                    <a:pt x="222518" y="179720"/>
                  </a:lnTo>
                  <a:lnTo>
                    <a:pt x="217611" y="181157"/>
                  </a:lnTo>
                  <a:lnTo>
                    <a:pt x="214710" y="182416"/>
                  </a:lnTo>
                  <a:lnTo>
                    <a:pt x="212487" y="182977"/>
                  </a:lnTo>
                  <a:lnTo>
                    <a:pt x="208725" y="182353"/>
                  </a:lnTo>
                  <a:lnTo>
                    <a:pt x="207160" y="183243"/>
                  </a:lnTo>
                  <a:lnTo>
                    <a:pt x="206420" y="184347"/>
                  </a:lnTo>
                  <a:lnTo>
                    <a:pt x="206407" y="186627"/>
                  </a:lnTo>
                  <a:lnTo>
                    <a:pt x="208317" y="188267"/>
                  </a:lnTo>
                  <a:lnTo>
                    <a:pt x="209883" y="193721"/>
                  </a:lnTo>
                  <a:lnTo>
                    <a:pt x="209300" y="196025"/>
                  </a:lnTo>
                  <a:lnTo>
                    <a:pt x="207810" y="194533"/>
                  </a:lnTo>
                  <a:lnTo>
                    <a:pt x="205481" y="192961"/>
                  </a:lnTo>
                  <a:lnTo>
                    <a:pt x="200950" y="191610"/>
                  </a:lnTo>
                  <a:lnTo>
                    <a:pt x="195971" y="192073"/>
                  </a:lnTo>
                  <a:lnTo>
                    <a:pt x="190552" y="194349"/>
                  </a:lnTo>
                  <a:lnTo>
                    <a:pt x="186874" y="195195"/>
                  </a:lnTo>
                  <a:lnTo>
                    <a:pt x="184939" y="194611"/>
                  </a:lnTo>
                  <a:lnTo>
                    <a:pt x="183763" y="194645"/>
                  </a:lnTo>
                  <a:lnTo>
                    <a:pt x="183344" y="195298"/>
                  </a:lnTo>
                  <a:lnTo>
                    <a:pt x="183433" y="195832"/>
                  </a:lnTo>
                  <a:lnTo>
                    <a:pt x="184030" y="196246"/>
                  </a:lnTo>
                  <a:lnTo>
                    <a:pt x="183943" y="196549"/>
                  </a:lnTo>
                  <a:lnTo>
                    <a:pt x="183182" y="196738"/>
                  </a:lnTo>
                  <a:lnTo>
                    <a:pt x="174630" y="195133"/>
                  </a:lnTo>
                  <a:lnTo>
                    <a:pt x="170939" y="193615"/>
                  </a:lnTo>
                  <a:lnTo>
                    <a:pt x="168032" y="190760"/>
                  </a:lnTo>
                  <a:lnTo>
                    <a:pt x="169479" y="189836"/>
                  </a:lnTo>
                  <a:lnTo>
                    <a:pt x="170736" y="189430"/>
                  </a:lnTo>
                  <a:lnTo>
                    <a:pt x="175186" y="189192"/>
                  </a:lnTo>
                  <a:lnTo>
                    <a:pt x="175950" y="188901"/>
                  </a:lnTo>
                  <a:lnTo>
                    <a:pt x="176026" y="188242"/>
                  </a:lnTo>
                  <a:lnTo>
                    <a:pt x="176358" y="187390"/>
                  </a:lnTo>
                  <a:lnTo>
                    <a:pt x="176239" y="186135"/>
                  </a:lnTo>
                  <a:lnTo>
                    <a:pt x="175745" y="184810"/>
                  </a:lnTo>
                  <a:lnTo>
                    <a:pt x="177699" y="182875"/>
                  </a:lnTo>
                  <a:lnTo>
                    <a:pt x="180608" y="181271"/>
                  </a:lnTo>
                  <a:lnTo>
                    <a:pt x="182313" y="179663"/>
                  </a:lnTo>
                  <a:lnTo>
                    <a:pt x="182575" y="177310"/>
                  </a:lnTo>
                  <a:lnTo>
                    <a:pt x="185636" y="176163"/>
                  </a:lnTo>
                  <a:lnTo>
                    <a:pt x="188350" y="174193"/>
                  </a:lnTo>
                  <a:lnTo>
                    <a:pt x="189017" y="172046"/>
                  </a:lnTo>
                  <a:lnTo>
                    <a:pt x="189967" y="170697"/>
                  </a:lnTo>
                  <a:lnTo>
                    <a:pt x="188240" y="167603"/>
                  </a:lnTo>
                  <a:lnTo>
                    <a:pt x="187875" y="165563"/>
                  </a:lnTo>
                  <a:lnTo>
                    <a:pt x="187789" y="163853"/>
                  </a:lnTo>
                  <a:lnTo>
                    <a:pt x="188644" y="162904"/>
                  </a:lnTo>
                  <a:lnTo>
                    <a:pt x="191173" y="161839"/>
                  </a:lnTo>
                  <a:lnTo>
                    <a:pt x="193837" y="161013"/>
                  </a:lnTo>
                  <a:lnTo>
                    <a:pt x="194940" y="161094"/>
                  </a:lnTo>
                  <a:lnTo>
                    <a:pt x="195342" y="161619"/>
                  </a:lnTo>
                  <a:lnTo>
                    <a:pt x="195448" y="165091"/>
                  </a:lnTo>
                  <a:lnTo>
                    <a:pt x="195979" y="165157"/>
                  </a:lnTo>
                  <a:lnTo>
                    <a:pt x="196829" y="164724"/>
                  </a:lnTo>
                  <a:lnTo>
                    <a:pt x="198219" y="162680"/>
                  </a:lnTo>
                  <a:lnTo>
                    <a:pt x="199177" y="163275"/>
                  </a:lnTo>
                  <a:lnTo>
                    <a:pt x="200651" y="163500"/>
                  </a:lnTo>
                  <a:lnTo>
                    <a:pt x="201754" y="162974"/>
                  </a:lnTo>
                  <a:lnTo>
                    <a:pt x="202472" y="163035"/>
                  </a:lnTo>
                  <a:lnTo>
                    <a:pt x="203363" y="163562"/>
                  </a:lnTo>
                  <a:lnTo>
                    <a:pt x="205133" y="164306"/>
                  </a:lnTo>
                  <a:lnTo>
                    <a:pt x="206787" y="164553"/>
                  </a:lnTo>
                  <a:lnTo>
                    <a:pt x="208158" y="164057"/>
                  </a:lnTo>
                  <a:lnTo>
                    <a:pt x="209327" y="163173"/>
                  </a:lnTo>
                  <a:lnTo>
                    <a:pt x="210574" y="163476"/>
                  </a:lnTo>
                  <a:lnTo>
                    <a:pt x="212948" y="165887"/>
                  </a:lnTo>
                  <a:lnTo>
                    <a:pt x="214057" y="165620"/>
                  </a:lnTo>
                  <a:lnTo>
                    <a:pt x="219519" y="165133"/>
                  </a:lnTo>
                  <a:lnTo>
                    <a:pt x="220399" y="164477"/>
                  </a:lnTo>
                  <a:lnTo>
                    <a:pt x="221050" y="163882"/>
                  </a:lnTo>
                  <a:lnTo>
                    <a:pt x="215337" y="160683"/>
                  </a:lnTo>
                  <a:lnTo>
                    <a:pt x="215625" y="158302"/>
                  </a:lnTo>
                  <a:lnTo>
                    <a:pt x="215839" y="155573"/>
                  </a:lnTo>
                  <a:lnTo>
                    <a:pt x="215164" y="153952"/>
                  </a:lnTo>
                  <a:lnTo>
                    <a:pt x="214052" y="152668"/>
                  </a:lnTo>
                  <a:lnTo>
                    <a:pt x="209683" y="151175"/>
                  </a:lnTo>
                  <a:lnTo>
                    <a:pt x="206312" y="149630"/>
                  </a:lnTo>
                  <a:lnTo>
                    <a:pt x="205600" y="148934"/>
                  </a:lnTo>
                  <a:lnTo>
                    <a:pt x="205508" y="148030"/>
                  </a:lnTo>
                  <a:lnTo>
                    <a:pt x="205365" y="146627"/>
                  </a:lnTo>
                  <a:lnTo>
                    <a:pt x="204027" y="145422"/>
                  </a:lnTo>
                  <a:lnTo>
                    <a:pt x="203913" y="144402"/>
                  </a:lnTo>
                  <a:lnTo>
                    <a:pt x="204766" y="142812"/>
                  </a:lnTo>
                  <a:lnTo>
                    <a:pt x="204974" y="141119"/>
                  </a:lnTo>
                  <a:lnTo>
                    <a:pt x="204693" y="140451"/>
                  </a:lnTo>
                  <a:lnTo>
                    <a:pt x="203905" y="139906"/>
                  </a:lnTo>
                  <a:lnTo>
                    <a:pt x="202386" y="139853"/>
                  </a:lnTo>
                  <a:lnTo>
                    <a:pt x="200389" y="138875"/>
                  </a:lnTo>
                  <a:lnTo>
                    <a:pt x="199018" y="137557"/>
                  </a:lnTo>
                  <a:lnTo>
                    <a:pt x="195337" y="135657"/>
                  </a:lnTo>
                  <a:lnTo>
                    <a:pt x="194209" y="135348"/>
                  </a:lnTo>
                  <a:lnTo>
                    <a:pt x="193521" y="134407"/>
                  </a:lnTo>
                  <a:lnTo>
                    <a:pt x="193192" y="133283"/>
                  </a:lnTo>
                  <a:lnTo>
                    <a:pt x="193963" y="131888"/>
                  </a:lnTo>
                  <a:lnTo>
                    <a:pt x="194935" y="129740"/>
                  </a:lnTo>
                  <a:lnTo>
                    <a:pt x="195618" y="127724"/>
                  </a:lnTo>
                  <a:lnTo>
                    <a:pt x="195629" y="126523"/>
                  </a:lnTo>
                  <a:lnTo>
                    <a:pt x="195178" y="123555"/>
                  </a:lnTo>
                  <a:lnTo>
                    <a:pt x="193259" y="121285"/>
                  </a:lnTo>
                  <a:lnTo>
                    <a:pt x="192363" y="120984"/>
                  </a:lnTo>
                  <a:lnTo>
                    <a:pt x="190814" y="121623"/>
                  </a:lnTo>
                  <a:lnTo>
                    <a:pt x="189057" y="122157"/>
                  </a:lnTo>
                  <a:lnTo>
                    <a:pt x="187670" y="121656"/>
                  </a:lnTo>
                  <a:lnTo>
                    <a:pt x="186086" y="120426"/>
                  </a:lnTo>
                  <a:lnTo>
                    <a:pt x="183544" y="117001"/>
                  </a:lnTo>
                  <a:lnTo>
                    <a:pt x="178786" y="116316"/>
                  </a:lnTo>
                  <a:lnTo>
                    <a:pt x="176819" y="116153"/>
                  </a:lnTo>
                  <a:lnTo>
                    <a:pt x="174957" y="117804"/>
                  </a:lnTo>
                  <a:lnTo>
                    <a:pt x="174374" y="117302"/>
                  </a:lnTo>
                  <a:lnTo>
                    <a:pt x="173851" y="116247"/>
                  </a:lnTo>
                  <a:lnTo>
                    <a:pt x="172868" y="115826"/>
                  </a:lnTo>
                  <a:lnTo>
                    <a:pt x="171570" y="116315"/>
                  </a:lnTo>
                  <a:lnTo>
                    <a:pt x="171195" y="115845"/>
                  </a:lnTo>
                  <a:lnTo>
                    <a:pt x="171754" y="114419"/>
                  </a:lnTo>
                  <a:lnTo>
                    <a:pt x="170202" y="113713"/>
                  </a:lnTo>
                  <a:lnTo>
                    <a:pt x="166548" y="113729"/>
                  </a:lnTo>
                  <a:lnTo>
                    <a:pt x="164605" y="113203"/>
                  </a:lnTo>
                  <a:lnTo>
                    <a:pt x="164373" y="112132"/>
                  </a:lnTo>
                  <a:lnTo>
                    <a:pt x="163223" y="111427"/>
                  </a:lnTo>
                  <a:lnTo>
                    <a:pt x="161148" y="111089"/>
                  </a:lnTo>
                  <a:lnTo>
                    <a:pt x="159138" y="110213"/>
                  </a:lnTo>
                  <a:lnTo>
                    <a:pt x="157187" y="108803"/>
                  </a:lnTo>
                  <a:lnTo>
                    <a:pt x="154269" y="107884"/>
                  </a:lnTo>
                  <a:lnTo>
                    <a:pt x="150381" y="107459"/>
                  </a:lnTo>
                  <a:lnTo>
                    <a:pt x="150062" y="107306"/>
                  </a:lnTo>
                  <a:lnTo>
                    <a:pt x="149703" y="107104"/>
                  </a:lnTo>
                  <a:lnTo>
                    <a:pt x="147194" y="108062"/>
                  </a:lnTo>
                  <a:lnTo>
                    <a:pt x="145685" y="108820"/>
                  </a:lnTo>
                  <a:lnTo>
                    <a:pt x="143836" y="108348"/>
                  </a:lnTo>
                  <a:lnTo>
                    <a:pt x="140841" y="110042"/>
                  </a:lnTo>
                  <a:lnTo>
                    <a:pt x="134761" y="110129"/>
                  </a:lnTo>
                  <a:lnTo>
                    <a:pt x="131779" y="110028"/>
                  </a:lnTo>
                  <a:lnTo>
                    <a:pt x="130300" y="109607"/>
                  </a:lnTo>
                  <a:lnTo>
                    <a:pt x="124590" y="112177"/>
                  </a:lnTo>
                  <a:lnTo>
                    <a:pt x="123996" y="113125"/>
                  </a:lnTo>
                  <a:lnTo>
                    <a:pt x="122712" y="113439"/>
                  </a:lnTo>
                  <a:lnTo>
                    <a:pt x="119117" y="113950"/>
                  </a:lnTo>
                  <a:lnTo>
                    <a:pt x="115339" y="114675"/>
                  </a:lnTo>
                  <a:lnTo>
                    <a:pt x="114545" y="117177"/>
                  </a:lnTo>
                  <a:lnTo>
                    <a:pt x="113420" y="118527"/>
                  </a:lnTo>
                  <a:lnTo>
                    <a:pt x="111388" y="120512"/>
                  </a:lnTo>
                  <a:lnTo>
                    <a:pt x="104369" y="121202"/>
                  </a:lnTo>
                  <a:lnTo>
                    <a:pt x="98305" y="122172"/>
                  </a:lnTo>
                  <a:lnTo>
                    <a:pt x="92088" y="122771"/>
                  </a:lnTo>
                  <a:lnTo>
                    <a:pt x="83946" y="125194"/>
                  </a:lnTo>
                  <a:lnTo>
                    <a:pt x="81298" y="127333"/>
                  </a:lnTo>
                  <a:lnTo>
                    <a:pt x="78681" y="127929"/>
                  </a:lnTo>
                  <a:lnTo>
                    <a:pt x="76311" y="128105"/>
                  </a:lnTo>
                  <a:lnTo>
                    <a:pt x="74779" y="126915"/>
                  </a:lnTo>
                  <a:lnTo>
                    <a:pt x="69613" y="123718"/>
                  </a:lnTo>
                  <a:lnTo>
                    <a:pt x="67622" y="122211"/>
                  </a:lnTo>
                  <a:lnTo>
                    <a:pt x="65001" y="121767"/>
                  </a:lnTo>
                  <a:lnTo>
                    <a:pt x="62152" y="122018"/>
                  </a:lnTo>
                  <a:lnTo>
                    <a:pt x="59415" y="122760"/>
                  </a:lnTo>
                  <a:lnTo>
                    <a:pt x="56536" y="122902"/>
                  </a:lnTo>
                  <a:lnTo>
                    <a:pt x="53276" y="121832"/>
                  </a:lnTo>
                  <a:lnTo>
                    <a:pt x="52933" y="121936"/>
                  </a:lnTo>
                  <a:lnTo>
                    <a:pt x="51676" y="122080"/>
                  </a:lnTo>
                  <a:lnTo>
                    <a:pt x="43582" y="120786"/>
                  </a:lnTo>
                  <a:lnTo>
                    <a:pt x="42838" y="120572"/>
                  </a:lnTo>
                  <a:lnTo>
                    <a:pt x="42479" y="120518"/>
                  </a:lnTo>
                  <a:lnTo>
                    <a:pt x="41364" y="120420"/>
                  </a:lnTo>
                  <a:lnTo>
                    <a:pt x="35271" y="120582"/>
                  </a:lnTo>
                  <a:lnTo>
                    <a:pt x="29590" y="117970"/>
                  </a:lnTo>
                  <a:lnTo>
                    <a:pt x="27844" y="117890"/>
                  </a:lnTo>
                  <a:lnTo>
                    <a:pt x="26500" y="118948"/>
                  </a:lnTo>
                  <a:lnTo>
                    <a:pt x="25504" y="120125"/>
                  </a:lnTo>
                  <a:lnTo>
                    <a:pt x="21583" y="121293"/>
                  </a:lnTo>
                  <a:lnTo>
                    <a:pt x="20582" y="121763"/>
                  </a:lnTo>
                  <a:lnTo>
                    <a:pt x="20013" y="121403"/>
                  </a:lnTo>
                  <a:lnTo>
                    <a:pt x="19748" y="120387"/>
                  </a:lnTo>
                  <a:lnTo>
                    <a:pt x="20045" y="119489"/>
                  </a:lnTo>
                  <a:lnTo>
                    <a:pt x="19465" y="118639"/>
                  </a:lnTo>
                  <a:lnTo>
                    <a:pt x="17972" y="117675"/>
                  </a:lnTo>
                  <a:lnTo>
                    <a:pt x="17611" y="117277"/>
                  </a:lnTo>
                  <a:lnTo>
                    <a:pt x="15743" y="117348"/>
                  </a:lnTo>
                  <a:lnTo>
                    <a:pt x="15233" y="117443"/>
                  </a:lnTo>
                  <a:lnTo>
                    <a:pt x="15047" y="117421"/>
                  </a:lnTo>
                  <a:lnTo>
                    <a:pt x="12451" y="116602"/>
                  </a:lnTo>
                  <a:lnTo>
                    <a:pt x="10729" y="114631"/>
                  </a:lnTo>
                  <a:lnTo>
                    <a:pt x="8068" y="113582"/>
                  </a:lnTo>
                  <a:lnTo>
                    <a:pt x="6034" y="113230"/>
                  </a:lnTo>
                  <a:lnTo>
                    <a:pt x="5108" y="112385"/>
                  </a:lnTo>
                  <a:lnTo>
                    <a:pt x="4512" y="111261"/>
                  </a:lnTo>
                  <a:lnTo>
                    <a:pt x="3802" y="110333"/>
                  </a:lnTo>
                  <a:lnTo>
                    <a:pt x="3367" y="109048"/>
                  </a:lnTo>
                  <a:lnTo>
                    <a:pt x="2633" y="108881"/>
                  </a:lnTo>
                  <a:lnTo>
                    <a:pt x="0" y="109105"/>
                  </a:lnTo>
                  <a:lnTo>
                    <a:pt x="304" y="104596"/>
                  </a:lnTo>
                  <a:lnTo>
                    <a:pt x="4514" y="101353"/>
                  </a:lnTo>
                  <a:lnTo>
                    <a:pt x="5548" y="99717"/>
                  </a:lnTo>
                  <a:lnTo>
                    <a:pt x="7118" y="96168"/>
                  </a:lnTo>
                  <a:lnTo>
                    <a:pt x="8295" y="94508"/>
                  </a:lnTo>
                  <a:lnTo>
                    <a:pt x="9709" y="93135"/>
                  </a:lnTo>
                  <a:lnTo>
                    <a:pt x="10840" y="91804"/>
                  </a:lnTo>
                  <a:lnTo>
                    <a:pt x="11242" y="90663"/>
                  </a:lnTo>
                  <a:lnTo>
                    <a:pt x="12384" y="90538"/>
                  </a:lnTo>
                  <a:lnTo>
                    <a:pt x="15735" y="91568"/>
                  </a:lnTo>
                  <a:lnTo>
                    <a:pt x="18733" y="92098"/>
                  </a:lnTo>
                  <a:lnTo>
                    <a:pt x="19562" y="91596"/>
                  </a:lnTo>
                  <a:lnTo>
                    <a:pt x="19902" y="90938"/>
                  </a:lnTo>
                  <a:lnTo>
                    <a:pt x="19764" y="90427"/>
                  </a:lnTo>
                  <a:lnTo>
                    <a:pt x="17362" y="88907"/>
                  </a:lnTo>
                  <a:lnTo>
                    <a:pt x="15857" y="87941"/>
                  </a:lnTo>
                  <a:lnTo>
                    <a:pt x="15765" y="87346"/>
                  </a:lnTo>
                  <a:lnTo>
                    <a:pt x="16307" y="86013"/>
                  </a:lnTo>
                  <a:lnTo>
                    <a:pt x="16596" y="84515"/>
                  </a:lnTo>
                  <a:lnTo>
                    <a:pt x="16251" y="82895"/>
                  </a:lnTo>
                  <a:lnTo>
                    <a:pt x="14613" y="79305"/>
                  </a:lnTo>
                  <a:lnTo>
                    <a:pt x="14302" y="77777"/>
                  </a:lnTo>
                  <a:lnTo>
                    <a:pt x="15870" y="75920"/>
                  </a:lnTo>
                  <a:lnTo>
                    <a:pt x="20971" y="71497"/>
                  </a:lnTo>
                  <a:lnTo>
                    <a:pt x="22671" y="69836"/>
                  </a:lnTo>
                  <a:lnTo>
                    <a:pt x="24994" y="67827"/>
                  </a:lnTo>
                  <a:lnTo>
                    <a:pt x="31298" y="63025"/>
                  </a:lnTo>
                  <a:lnTo>
                    <a:pt x="35281" y="60232"/>
                  </a:lnTo>
                  <a:lnTo>
                    <a:pt x="37977" y="58687"/>
                  </a:lnTo>
                  <a:lnTo>
                    <a:pt x="41925" y="56000"/>
                  </a:lnTo>
                  <a:lnTo>
                    <a:pt x="43658" y="54610"/>
                  </a:lnTo>
                  <a:lnTo>
                    <a:pt x="50869" y="53706"/>
                  </a:lnTo>
                  <a:lnTo>
                    <a:pt x="51762" y="52408"/>
                  </a:lnTo>
                  <a:lnTo>
                    <a:pt x="53079" y="50987"/>
                  </a:lnTo>
                  <a:lnTo>
                    <a:pt x="54110" y="50379"/>
                  </a:lnTo>
                  <a:lnTo>
                    <a:pt x="54242" y="47987"/>
                  </a:lnTo>
                  <a:lnTo>
                    <a:pt x="52903" y="45064"/>
                  </a:lnTo>
                  <a:lnTo>
                    <a:pt x="51827" y="44032"/>
                  </a:lnTo>
                  <a:lnTo>
                    <a:pt x="51028" y="43329"/>
                  </a:lnTo>
                  <a:lnTo>
                    <a:pt x="51543" y="42672"/>
                  </a:lnTo>
                  <a:lnTo>
                    <a:pt x="52342" y="42484"/>
                  </a:lnTo>
                  <a:lnTo>
                    <a:pt x="53327" y="42391"/>
                  </a:lnTo>
                  <a:lnTo>
                    <a:pt x="54547" y="41688"/>
                  </a:lnTo>
                  <a:lnTo>
                    <a:pt x="54272" y="40920"/>
                  </a:lnTo>
                  <a:lnTo>
                    <a:pt x="51230" y="39050"/>
                  </a:lnTo>
                  <a:lnTo>
                    <a:pt x="49913" y="37610"/>
                  </a:lnTo>
                  <a:lnTo>
                    <a:pt x="47852" y="33916"/>
                  </a:lnTo>
                  <a:lnTo>
                    <a:pt x="43671" y="30077"/>
                  </a:lnTo>
                  <a:lnTo>
                    <a:pt x="42352" y="28836"/>
                  </a:lnTo>
                  <a:lnTo>
                    <a:pt x="42163" y="27663"/>
                  </a:lnTo>
                  <a:lnTo>
                    <a:pt x="42773" y="26491"/>
                  </a:lnTo>
                  <a:lnTo>
                    <a:pt x="42198" y="24997"/>
                  </a:lnTo>
                  <a:lnTo>
                    <a:pt x="40716" y="23092"/>
                  </a:lnTo>
                  <a:lnTo>
                    <a:pt x="40951" y="22885"/>
                  </a:lnTo>
                  <a:lnTo>
                    <a:pt x="40808" y="20533"/>
                  </a:lnTo>
                  <a:lnTo>
                    <a:pt x="41861" y="20026"/>
                  </a:lnTo>
                  <a:lnTo>
                    <a:pt x="43523" y="19682"/>
                  </a:lnTo>
                  <a:lnTo>
                    <a:pt x="45868" y="19798"/>
                  </a:lnTo>
                  <a:lnTo>
                    <a:pt x="47873" y="20161"/>
                  </a:lnTo>
                  <a:lnTo>
                    <a:pt x="50275" y="21236"/>
                  </a:lnTo>
                  <a:lnTo>
                    <a:pt x="51025" y="21064"/>
                  </a:lnTo>
                  <a:lnTo>
                    <a:pt x="55130" y="19037"/>
                  </a:lnTo>
                  <a:lnTo>
                    <a:pt x="59364" y="15996"/>
                  </a:lnTo>
                  <a:lnTo>
                    <a:pt x="60570" y="14235"/>
                  </a:lnTo>
                  <a:lnTo>
                    <a:pt x="61625" y="13431"/>
                  </a:lnTo>
                  <a:lnTo>
                    <a:pt x="65309" y="13002"/>
                  </a:lnTo>
                  <a:lnTo>
                    <a:pt x="68518" y="12823"/>
                  </a:lnTo>
                  <a:lnTo>
                    <a:pt x="70558" y="12857"/>
                  </a:lnTo>
                  <a:lnTo>
                    <a:pt x="75567" y="12558"/>
                  </a:lnTo>
                  <a:lnTo>
                    <a:pt x="78535" y="12226"/>
                  </a:lnTo>
                  <a:lnTo>
                    <a:pt x="81101" y="11690"/>
                  </a:lnTo>
                  <a:lnTo>
                    <a:pt x="86642" y="11490"/>
                  </a:lnTo>
                  <a:lnTo>
                    <a:pt x="95294" y="11849"/>
                  </a:lnTo>
                  <a:lnTo>
                    <a:pt x="100971" y="11875"/>
                  </a:lnTo>
                  <a:lnTo>
                    <a:pt x="104828" y="12160"/>
                  </a:lnTo>
                  <a:lnTo>
                    <a:pt x="114273" y="13776"/>
                  </a:lnTo>
                  <a:lnTo>
                    <a:pt x="117789" y="14069"/>
                  </a:lnTo>
                  <a:lnTo>
                    <a:pt x="119422" y="14926"/>
                  </a:lnTo>
                  <a:lnTo>
                    <a:pt x="122558" y="15244"/>
                  </a:lnTo>
                  <a:lnTo>
                    <a:pt x="128265" y="16106"/>
                  </a:lnTo>
                  <a:lnTo>
                    <a:pt x="133223" y="16568"/>
                  </a:lnTo>
                  <a:lnTo>
                    <a:pt x="136574" y="16379"/>
                  </a:lnTo>
                  <a:lnTo>
                    <a:pt x="138450" y="16622"/>
                  </a:lnTo>
                  <a:lnTo>
                    <a:pt x="141991" y="20448"/>
                  </a:lnTo>
                  <a:lnTo>
                    <a:pt x="142714" y="20895"/>
                  </a:lnTo>
                  <a:lnTo>
                    <a:pt x="144133" y="20985"/>
                  </a:lnTo>
                  <a:lnTo>
                    <a:pt x="147026" y="20655"/>
                  </a:lnTo>
                  <a:lnTo>
                    <a:pt x="151144" y="20779"/>
                  </a:lnTo>
                  <a:lnTo>
                    <a:pt x="153587" y="21586"/>
                  </a:lnTo>
                  <a:lnTo>
                    <a:pt x="153228" y="23865"/>
                  </a:lnTo>
                  <a:lnTo>
                    <a:pt x="153870" y="24195"/>
                  </a:lnTo>
                  <a:lnTo>
                    <a:pt x="155011" y="24069"/>
                  </a:lnTo>
                  <a:lnTo>
                    <a:pt x="156326" y="22781"/>
                  </a:lnTo>
                  <a:lnTo>
                    <a:pt x="157429" y="21447"/>
                  </a:lnTo>
                  <a:lnTo>
                    <a:pt x="158253" y="21034"/>
                  </a:lnTo>
                  <a:lnTo>
                    <a:pt x="162457" y="21935"/>
                  </a:lnTo>
                  <a:lnTo>
                    <a:pt x="164378" y="21790"/>
                  </a:lnTo>
                  <a:lnTo>
                    <a:pt x="166151" y="20778"/>
                  </a:lnTo>
                  <a:lnTo>
                    <a:pt x="167239" y="20606"/>
                  </a:lnTo>
                  <a:lnTo>
                    <a:pt x="170218" y="21326"/>
                  </a:lnTo>
                  <a:lnTo>
                    <a:pt x="173894" y="21829"/>
                  </a:lnTo>
                  <a:lnTo>
                    <a:pt x="176862" y="21861"/>
                  </a:lnTo>
                  <a:lnTo>
                    <a:pt x="178714" y="22409"/>
                  </a:lnTo>
                  <a:lnTo>
                    <a:pt x="180060" y="24788"/>
                  </a:lnTo>
                  <a:lnTo>
                    <a:pt x="181234" y="25276"/>
                  </a:lnTo>
                  <a:lnTo>
                    <a:pt x="182367" y="25427"/>
                  </a:lnTo>
                  <a:lnTo>
                    <a:pt x="184081" y="23301"/>
                  </a:lnTo>
                  <a:lnTo>
                    <a:pt x="185636" y="22476"/>
                  </a:lnTo>
                  <a:lnTo>
                    <a:pt x="187792" y="21869"/>
                  </a:lnTo>
                  <a:lnTo>
                    <a:pt x="189179" y="21603"/>
                  </a:lnTo>
                  <a:lnTo>
                    <a:pt x="190156" y="20853"/>
                  </a:lnTo>
                  <a:lnTo>
                    <a:pt x="191473" y="20121"/>
                  </a:lnTo>
                  <a:lnTo>
                    <a:pt x="192614" y="20062"/>
                  </a:lnTo>
                  <a:lnTo>
                    <a:pt x="193542" y="20346"/>
                  </a:lnTo>
                  <a:lnTo>
                    <a:pt x="194608" y="21359"/>
                  </a:lnTo>
                  <a:lnTo>
                    <a:pt x="196163" y="23669"/>
                  </a:lnTo>
                  <a:lnTo>
                    <a:pt x="198052" y="25990"/>
                  </a:lnTo>
                  <a:lnTo>
                    <a:pt x="199369" y="26832"/>
                  </a:lnTo>
                  <a:lnTo>
                    <a:pt x="202772" y="26120"/>
                  </a:lnTo>
                  <a:lnTo>
                    <a:pt x="205079" y="25395"/>
                  </a:lnTo>
                  <a:lnTo>
                    <a:pt x="209305" y="25257"/>
                  </a:lnTo>
                  <a:lnTo>
                    <a:pt x="214908" y="24747"/>
                  </a:lnTo>
                  <a:lnTo>
                    <a:pt x="219190" y="24083"/>
                  </a:lnTo>
                  <a:lnTo>
                    <a:pt x="221870" y="24198"/>
                  </a:lnTo>
                  <a:lnTo>
                    <a:pt x="223495" y="24935"/>
                  </a:lnTo>
                  <a:lnTo>
                    <a:pt x="225966" y="26361"/>
                  </a:lnTo>
                  <a:lnTo>
                    <a:pt x="226641" y="28408"/>
                  </a:lnTo>
                  <a:lnTo>
                    <a:pt x="229850" y="29823"/>
                  </a:lnTo>
                  <a:lnTo>
                    <a:pt x="232476" y="30080"/>
                  </a:lnTo>
                  <a:lnTo>
                    <a:pt x="233372" y="28606"/>
                  </a:lnTo>
                  <a:lnTo>
                    <a:pt x="234907" y="27582"/>
                  </a:lnTo>
                  <a:lnTo>
                    <a:pt x="234332" y="26175"/>
                  </a:lnTo>
                  <a:lnTo>
                    <a:pt x="234073" y="24382"/>
                  </a:lnTo>
                  <a:lnTo>
                    <a:pt x="232924" y="22717"/>
                  </a:lnTo>
                  <a:lnTo>
                    <a:pt x="232157" y="20925"/>
                  </a:lnTo>
                  <a:lnTo>
                    <a:pt x="233563" y="18365"/>
                  </a:lnTo>
                  <a:lnTo>
                    <a:pt x="235099" y="16124"/>
                  </a:lnTo>
                  <a:lnTo>
                    <a:pt x="235868" y="14907"/>
                  </a:lnTo>
                  <a:lnTo>
                    <a:pt x="238299" y="12667"/>
                  </a:lnTo>
                  <a:lnTo>
                    <a:pt x="240798" y="11067"/>
                  </a:lnTo>
                  <a:lnTo>
                    <a:pt x="244528" y="8493"/>
                  </a:lnTo>
                  <a:lnTo>
                    <a:pt x="247253" y="7643"/>
                  </a:lnTo>
                  <a:lnTo>
                    <a:pt x="249717" y="8031"/>
                  </a:lnTo>
                  <a:lnTo>
                    <a:pt x="251085" y="8381"/>
                  </a:lnTo>
                  <a:lnTo>
                    <a:pt x="254623" y="6858"/>
                  </a:lnTo>
                  <a:lnTo>
                    <a:pt x="260916" y="6783"/>
                  </a:lnTo>
                  <a:lnTo>
                    <a:pt x="266157" y="6977"/>
                  </a:lnTo>
                  <a:lnTo>
                    <a:pt x="266683" y="7023"/>
                  </a:lnTo>
                  <a:lnTo>
                    <a:pt x="269258" y="7811"/>
                  </a:lnTo>
                  <a:lnTo>
                    <a:pt x="271973" y="8481"/>
                  </a:lnTo>
                  <a:lnTo>
                    <a:pt x="273846" y="8526"/>
                  </a:lnTo>
                  <a:lnTo>
                    <a:pt x="276075" y="8372"/>
                  </a:lnTo>
                  <a:lnTo>
                    <a:pt x="278687" y="7477"/>
                  </a:lnTo>
                  <a:lnTo>
                    <a:pt x="280511" y="6619"/>
                  </a:lnTo>
                  <a:lnTo>
                    <a:pt x="282727" y="2250"/>
                  </a:lnTo>
                  <a:lnTo>
                    <a:pt x="283509" y="1623"/>
                  </a:lnTo>
                  <a:lnTo>
                    <a:pt x="284729" y="1280"/>
                  </a:lnTo>
                  <a:lnTo>
                    <a:pt x="286731" y="1244"/>
                  </a:lnTo>
                  <a:lnTo>
                    <a:pt x="290531" y="2057"/>
                  </a:lnTo>
                  <a:lnTo>
                    <a:pt x="294981" y="2789"/>
                  </a:lnTo>
                  <a:lnTo>
                    <a:pt x="297558" y="2686"/>
                  </a:lnTo>
                  <a:lnTo>
                    <a:pt x="304432" y="362"/>
                  </a:lnTo>
                  <a:lnTo>
                    <a:pt x="308264" y="0"/>
                  </a:lnTo>
                  <a:lnTo>
                    <a:pt x="312816" y="546"/>
                  </a:lnTo>
                  <a:lnTo>
                    <a:pt x="317280" y="578"/>
                  </a:lnTo>
                  <a:lnTo>
                    <a:pt x="320648" y="242"/>
                  </a:lnTo>
                  <a:lnTo>
                    <a:pt x="322958" y="1048"/>
                  </a:lnTo>
                  <a:lnTo>
                    <a:pt x="325810" y="2821"/>
                  </a:lnTo>
                  <a:lnTo>
                    <a:pt x="328388" y="5460"/>
                  </a:lnTo>
                  <a:lnTo>
                    <a:pt x="331089" y="10333"/>
                  </a:lnTo>
                  <a:lnTo>
                    <a:pt x="338958" y="15838"/>
                  </a:lnTo>
                  <a:lnTo>
                    <a:pt x="339093" y="16913"/>
                  </a:lnTo>
                  <a:lnTo>
                    <a:pt x="338445" y="17604"/>
                  </a:lnTo>
                  <a:lnTo>
                    <a:pt x="334573" y="18275"/>
                  </a:lnTo>
                  <a:lnTo>
                    <a:pt x="331310" y="18636"/>
                  </a:lnTo>
                  <a:lnTo>
                    <a:pt x="331154" y="19581"/>
                  </a:lnTo>
                  <a:lnTo>
                    <a:pt x="332020" y="20604"/>
                  </a:lnTo>
                  <a:lnTo>
                    <a:pt x="333515" y="22100"/>
                  </a:lnTo>
                  <a:lnTo>
                    <a:pt x="333747" y="24027"/>
                  </a:lnTo>
                  <a:lnTo>
                    <a:pt x="333671" y="25800"/>
                  </a:lnTo>
                  <a:lnTo>
                    <a:pt x="334316" y="27366"/>
                  </a:lnTo>
                  <a:lnTo>
                    <a:pt x="335563" y="28003"/>
                  </a:lnTo>
                  <a:lnTo>
                    <a:pt x="335720" y="28791"/>
                  </a:lnTo>
                  <a:lnTo>
                    <a:pt x="334276" y="29753"/>
                  </a:lnTo>
                  <a:lnTo>
                    <a:pt x="333874" y="30347"/>
                  </a:lnTo>
                  <a:lnTo>
                    <a:pt x="334435" y="30667"/>
                  </a:lnTo>
                  <a:lnTo>
                    <a:pt x="341533" y="30853"/>
                  </a:lnTo>
                  <a:lnTo>
                    <a:pt x="345008" y="31791"/>
                  </a:lnTo>
                  <a:lnTo>
                    <a:pt x="347648" y="32645"/>
                  </a:lnTo>
                  <a:lnTo>
                    <a:pt x="348975" y="32724"/>
                  </a:lnTo>
                  <a:lnTo>
                    <a:pt x="351965" y="32175"/>
                  </a:lnTo>
                  <a:lnTo>
                    <a:pt x="355328" y="31828"/>
                  </a:lnTo>
                  <a:lnTo>
                    <a:pt x="357368" y="31783"/>
                  </a:lnTo>
                  <a:lnTo>
                    <a:pt x="358156" y="32411"/>
                  </a:lnTo>
                  <a:lnTo>
                    <a:pt x="358785" y="34064"/>
                  </a:lnTo>
                  <a:lnTo>
                    <a:pt x="359967" y="35719"/>
                  </a:lnTo>
                  <a:lnTo>
                    <a:pt x="361071" y="36191"/>
                  </a:lnTo>
                  <a:lnTo>
                    <a:pt x="363035" y="36111"/>
                  </a:lnTo>
                  <a:lnTo>
                    <a:pt x="364217" y="36191"/>
                  </a:lnTo>
                  <a:lnTo>
                    <a:pt x="364849" y="36820"/>
                  </a:lnTo>
                  <a:lnTo>
                    <a:pt x="364139" y="37765"/>
                  </a:lnTo>
                  <a:lnTo>
                    <a:pt x="364296" y="38788"/>
                  </a:lnTo>
                  <a:lnTo>
                    <a:pt x="365162" y="40049"/>
                  </a:lnTo>
                  <a:lnTo>
                    <a:pt x="366187" y="42960"/>
                  </a:lnTo>
                  <a:lnTo>
                    <a:pt x="367132" y="43827"/>
                  </a:lnTo>
                  <a:lnTo>
                    <a:pt x="367761" y="44929"/>
                  </a:lnTo>
                  <a:lnTo>
                    <a:pt x="367761" y="46189"/>
                  </a:lnTo>
                  <a:lnTo>
                    <a:pt x="366973" y="47290"/>
                  </a:lnTo>
                  <a:lnTo>
                    <a:pt x="366422" y="48155"/>
                  </a:lnTo>
                  <a:lnTo>
                    <a:pt x="366973" y="50124"/>
                  </a:lnTo>
                  <a:lnTo>
                    <a:pt x="369096" y="52329"/>
                  </a:lnTo>
                  <a:lnTo>
                    <a:pt x="370672" y="52879"/>
                  </a:lnTo>
                  <a:lnTo>
                    <a:pt x="371933" y="54848"/>
                  </a:lnTo>
                  <a:lnTo>
                    <a:pt x="374216" y="55477"/>
                  </a:lnTo>
                  <a:lnTo>
                    <a:pt x="377600" y="53825"/>
                  </a:lnTo>
                  <a:lnTo>
                    <a:pt x="380198" y="52959"/>
                  </a:lnTo>
                  <a:lnTo>
                    <a:pt x="383448" y="53440"/>
                  </a:lnTo>
                  <a:lnTo>
                    <a:pt x="386449" y="53748"/>
                  </a:lnTo>
                  <a:lnTo>
                    <a:pt x="388467" y="54873"/>
                  </a:lnTo>
                  <a:lnTo>
                    <a:pt x="389957" y="56422"/>
                  </a:lnTo>
                  <a:lnTo>
                    <a:pt x="391689" y="57287"/>
                  </a:lnTo>
                  <a:lnTo>
                    <a:pt x="393424" y="56835"/>
                  </a:lnTo>
                  <a:lnTo>
                    <a:pt x="397043" y="57287"/>
                  </a:lnTo>
                  <a:lnTo>
                    <a:pt x="398698" y="58548"/>
                  </a:lnTo>
                  <a:lnTo>
                    <a:pt x="400349" y="59256"/>
                  </a:lnTo>
                  <a:lnTo>
                    <a:pt x="402476" y="58233"/>
                  </a:lnTo>
                  <a:lnTo>
                    <a:pt x="404208" y="56973"/>
                  </a:lnTo>
                  <a:lnTo>
                    <a:pt x="410547" y="55655"/>
                  </a:lnTo>
                  <a:lnTo>
                    <a:pt x="414493" y="55324"/>
                  </a:lnTo>
                  <a:lnTo>
                    <a:pt x="415594" y="55065"/>
                  </a:lnTo>
                  <a:lnTo>
                    <a:pt x="417909" y="54123"/>
                  </a:lnTo>
                  <a:lnTo>
                    <a:pt x="420349" y="53497"/>
                  </a:lnTo>
                  <a:lnTo>
                    <a:pt x="422551" y="53667"/>
                  </a:lnTo>
                  <a:lnTo>
                    <a:pt x="424721" y="55622"/>
                  </a:lnTo>
                  <a:lnTo>
                    <a:pt x="426958" y="56973"/>
                  </a:lnTo>
                  <a:lnTo>
                    <a:pt x="427586" y="59098"/>
                  </a:lnTo>
                  <a:lnTo>
                    <a:pt x="430325" y="62023"/>
                  </a:lnTo>
                  <a:lnTo>
                    <a:pt x="437126" y="66027"/>
                  </a:lnTo>
                  <a:lnTo>
                    <a:pt x="439795" y="67248"/>
                  </a:lnTo>
                  <a:lnTo>
                    <a:pt x="441608" y="67032"/>
                  </a:lnTo>
                  <a:lnTo>
                    <a:pt x="442556" y="66712"/>
                  </a:lnTo>
                  <a:lnTo>
                    <a:pt x="442996" y="66294"/>
                  </a:lnTo>
                  <a:lnTo>
                    <a:pt x="443406" y="64336"/>
                  </a:lnTo>
                  <a:lnTo>
                    <a:pt x="444267" y="63616"/>
                  </a:lnTo>
                  <a:lnTo>
                    <a:pt x="445646" y="63591"/>
                  </a:lnTo>
                  <a:lnTo>
                    <a:pt x="450967" y="66031"/>
                  </a:lnTo>
                  <a:lnTo>
                    <a:pt x="453752" y="66293"/>
                  </a:lnTo>
                  <a:lnTo>
                    <a:pt x="456400" y="66340"/>
                  </a:lnTo>
                  <a:lnTo>
                    <a:pt x="459962" y="68234"/>
                  </a:lnTo>
                  <a:lnTo>
                    <a:pt x="463878" y="69882"/>
                  </a:lnTo>
                  <a:lnTo>
                    <a:pt x="466900" y="70056"/>
                  </a:lnTo>
                  <a:lnTo>
                    <a:pt x="469310" y="69411"/>
                  </a:lnTo>
                  <a:lnTo>
                    <a:pt x="470964" y="69018"/>
                  </a:lnTo>
                  <a:lnTo>
                    <a:pt x="471987" y="69647"/>
                  </a:lnTo>
                  <a:lnTo>
                    <a:pt x="472932" y="71064"/>
                  </a:lnTo>
                  <a:lnTo>
                    <a:pt x="474505" y="72166"/>
                  </a:lnTo>
                  <a:lnTo>
                    <a:pt x="476315" y="72481"/>
                  </a:lnTo>
                  <a:lnTo>
                    <a:pt x="478923" y="72554"/>
                  </a:lnTo>
                  <a:lnTo>
                    <a:pt x="483448" y="74691"/>
                  </a:lnTo>
                  <a:lnTo>
                    <a:pt x="487704" y="76865"/>
                  </a:lnTo>
                  <a:lnTo>
                    <a:pt x="490365" y="76985"/>
                  </a:lnTo>
                  <a:lnTo>
                    <a:pt x="492621" y="76346"/>
                  </a:lnTo>
                  <a:lnTo>
                    <a:pt x="494615" y="76182"/>
                  </a:lnTo>
                  <a:lnTo>
                    <a:pt x="495997" y="76731"/>
                  </a:lnTo>
                  <a:lnTo>
                    <a:pt x="496391" y="77676"/>
                  </a:lnTo>
                  <a:lnTo>
                    <a:pt x="495365" y="78936"/>
                  </a:lnTo>
                  <a:lnTo>
                    <a:pt x="495365" y="80746"/>
                  </a:lnTo>
                  <a:lnTo>
                    <a:pt x="497254" y="82479"/>
                  </a:lnTo>
                  <a:lnTo>
                    <a:pt x="497314" y="84182"/>
                  </a:lnTo>
                  <a:lnTo>
                    <a:pt x="496774" y="85720"/>
                  </a:lnTo>
                  <a:lnTo>
                    <a:pt x="495703" y="87137"/>
                  </a:lnTo>
                  <a:lnTo>
                    <a:pt x="493115" y="89084"/>
                  </a:lnTo>
                  <a:lnTo>
                    <a:pt x="490721" y="90901"/>
                  </a:lnTo>
                  <a:lnTo>
                    <a:pt x="487121" y="91661"/>
                  </a:lnTo>
                  <a:lnTo>
                    <a:pt x="485105" y="92453"/>
                  </a:lnTo>
                  <a:lnTo>
                    <a:pt x="485634" y="93789"/>
                  </a:lnTo>
                  <a:lnTo>
                    <a:pt x="486951" y="95036"/>
                  </a:lnTo>
                  <a:lnTo>
                    <a:pt x="490003" y="96044"/>
                  </a:lnTo>
                  <a:lnTo>
                    <a:pt x="493468" y="96778"/>
                  </a:lnTo>
                  <a:lnTo>
                    <a:pt x="493867" y="97589"/>
                  </a:lnTo>
                  <a:lnTo>
                    <a:pt x="493339" y="97995"/>
                  </a:lnTo>
                  <a:lnTo>
                    <a:pt x="491118" y="98371"/>
                  </a:lnTo>
                  <a:lnTo>
                    <a:pt x="488044" y="97985"/>
                  </a:lnTo>
                  <a:lnTo>
                    <a:pt x="487021" y="98694"/>
                  </a:lnTo>
                  <a:lnTo>
                    <a:pt x="485604" y="99874"/>
                  </a:lnTo>
                  <a:lnTo>
                    <a:pt x="484660" y="102000"/>
                  </a:lnTo>
                  <a:lnTo>
                    <a:pt x="483950" y="103968"/>
                  </a:lnTo>
                  <a:lnTo>
                    <a:pt x="487286" y="104503"/>
                  </a:lnTo>
                  <a:lnTo>
                    <a:pt x="489226" y="105307"/>
                  </a:lnTo>
                  <a:lnTo>
                    <a:pt x="489830" y="106925"/>
                  </a:lnTo>
                  <a:lnTo>
                    <a:pt x="490524" y="108725"/>
                  </a:lnTo>
                  <a:lnTo>
                    <a:pt x="490724" y="110345"/>
                  </a:lnTo>
                  <a:lnTo>
                    <a:pt x="489620" y="111133"/>
                  </a:lnTo>
                  <a:lnTo>
                    <a:pt x="489552" y="111939"/>
                  </a:lnTo>
                  <a:lnTo>
                    <a:pt x="490073" y="112335"/>
                  </a:lnTo>
                  <a:lnTo>
                    <a:pt x="491506" y="112515"/>
                  </a:lnTo>
                  <a:lnTo>
                    <a:pt x="492605" y="112875"/>
                  </a:lnTo>
                  <a:lnTo>
                    <a:pt x="492691" y="113730"/>
                  </a:lnTo>
                  <a:lnTo>
                    <a:pt x="490591" y="115653"/>
                  </a:lnTo>
                  <a:lnTo>
                    <a:pt x="488627" y="119330"/>
                  </a:lnTo>
                  <a:lnTo>
                    <a:pt x="487572" y="121288"/>
                  </a:lnTo>
                  <a:lnTo>
                    <a:pt x="487652" y="123413"/>
                  </a:lnTo>
                  <a:lnTo>
                    <a:pt x="486470" y="124594"/>
                  </a:lnTo>
                  <a:lnTo>
                    <a:pt x="484331" y="124694"/>
                  </a:lnTo>
                  <a:lnTo>
                    <a:pt x="476939" y="124900"/>
                  </a:lnTo>
                  <a:lnTo>
                    <a:pt x="470514" y="124799"/>
                  </a:lnTo>
                  <a:lnTo>
                    <a:pt x="467731" y="124493"/>
                  </a:lnTo>
                  <a:lnTo>
                    <a:pt x="463378" y="124309"/>
                  </a:lnTo>
                  <a:lnTo>
                    <a:pt x="461222" y="124810"/>
                  </a:lnTo>
                  <a:lnTo>
                    <a:pt x="458367" y="128206"/>
                  </a:lnTo>
                  <a:lnTo>
                    <a:pt x="456203" y="129538"/>
                  </a:lnTo>
                  <a:lnTo>
                    <a:pt x="452619" y="130740"/>
                  </a:lnTo>
                  <a:lnTo>
                    <a:pt x="448692" y="131084"/>
                  </a:lnTo>
                  <a:lnTo>
                    <a:pt x="446442" y="132487"/>
                  </a:lnTo>
                  <a:lnTo>
                    <a:pt x="445651" y="134688"/>
                  </a:lnTo>
                  <a:lnTo>
                    <a:pt x="445589" y="136639"/>
                  </a:lnTo>
                  <a:lnTo>
                    <a:pt x="445222" y="137613"/>
                  </a:lnTo>
                  <a:lnTo>
                    <a:pt x="444369" y="138468"/>
                  </a:lnTo>
                  <a:lnTo>
                    <a:pt x="444064" y="139075"/>
                  </a:lnTo>
                  <a:lnTo>
                    <a:pt x="444248" y="139745"/>
                  </a:lnTo>
                  <a:lnTo>
                    <a:pt x="445160" y="139990"/>
                  </a:lnTo>
                  <a:lnTo>
                    <a:pt x="446258" y="140294"/>
                  </a:lnTo>
                  <a:lnTo>
                    <a:pt x="446258" y="140782"/>
                  </a:lnTo>
                  <a:lnTo>
                    <a:pt x="445832" y="141391"/>
                  </a:lnTo>
                  <a:lnTo>
                    <a:pt x="444612" y="142061"/>
                  </a:lnTo>
                  <a:lnTo>
                    <a:pt x="444064" y="143097"/>
                  </a:lnTo>
                  <a:lnTo>
                    <a:pt x="444188" y="144193"/>
                  </a:lnTo>
                  <a:close/>
                </a:path>
              </a:pathLst>
            </a:custGeom>
            <a:solidFill>
              <a:srgbClr val="FED6CA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g1353"/>
            <p:cNvSpPr/>
            <p:nvPr/>
          </p:nvSpPr>
          <p:spPr>
            <a:xfrm>
              <a:off x="4944797" y="4277234"/>
              <a:ext cx="146806" cy="133520"/>
            </a:xfrm>
            <a:custGeom>
              <a:avLst/>
              <a:pathLst>
                <a:path w="146806" h="133520">
                  <a:moveTo>
                    <a:pt x="140035" y="100618"/>
                  </a:moveTo>
                  <a:lnTo>
                    <a:pt x="138682" y="101641"/>
                  </a:lnTo>
                  <a:lnTo>
                    <a:pt x="137221" y="103578"/>
                  </a:lnTo>
                  <a:lnTo>
                    <a:pt x="135506" y="108225"/>
                  </a:lnTo>
                  <a:lnTo>
                    <a:pt x="129747" y="114637"/>
                  </a:lnTo>
                  <a:lnTo>
                    <a:pt x="128576" y="118253"/>
                  </a:lnTo>
                  <a:lnTo>
                    <a:pt x="122359" y="122029"/>
                  </a:lnTo>
                  <a:lnTo>
                    <a:pt x="117985" y="126276"/>
                  </a:lnTo>
                  <a:lnTo>
                    <a:pt x="115123" y="126171"/>
                  </a:lnTo>
                  <a:lnTo>
                    <a:pt x="112547" y="127990"/>
                  </a:lnTo>
                  <a:lnTo>
                    <a:pt x="97709" y="133520"/>
                  </a:lnTo>
                  <a:lnTo>
                    <a:pt x="92380" y="132478"/>
                  </a:lnTo>
                  <a:lnTo>
                    <a:pt x="88435" y="132497"/>
                  </a:lnTo>
                  <a:lnTo>
                    <a:pt x="84768" y="130060"/>
                  </a:lnTo>
                  <a:lnTo>
                    <a:pt x="76407" y="129177"/>
                  </a:lnTo>
                  <a:lnTo>
                    <a:pt x="71162" y="130152"/>
                  </a:lnTo>
                  <a:lnTo>
                    <a:pt x="64116" y="132831"/>
                  </a:lnTo>
                  <a:lnTo>
                    <a:pt x="61996" y="132791"/>
                  </a:lnTo>
                  <a:lnTo>
                    <a:pt x="60468" y="132648"/>
                  </a:lnTo>
                  <a:lnTo>
                    <a:pt x="56657" y="131536"/>
                  </a:lnTo>
                  <a:lnTo>
                    <a:pt x="54578" y="129169"/>
                  </a:lnTo>
                  <a:lnTo>
                    <a:pt x="43743" y="126441"/>
                  </a:lnTo>
                  <a:lnTo>
                    <a:pt x="35024" y="120242"/>
                  </a:lnTo>
                  <a:lnTo>
                    <a:pt x="24723" y="120123"/>
                  </a:lnTo>
                  <a:lnTo>
                    <a:pt x="16830" y="120933"/>
                  </a:lnTo>
                  <a:lnTo>
                    <a:pt x="15610" y="120113"/>
                  </a:lnTo>
                  <a:lnTo>
                    <a:pt x="14811" y="118523"/>
                  </a:lnTo>
                  <a:lnTo>
                    <a:pt x="13178" y="116224"/>
                  </a:lnTo>
                  <a:lnTo>
                    <a:pt x="6386" y="110757"/>
                  </a:lnTo>
                  <a:lnTo>
                    <a:pt x="1048" y="105322"/>
                  </a:lnTo>
                  <a:lnTo>
                    <a:pt x="0" y="99981"/>
                  </a:lnTo>
                  <a:lnTo>
                    <a:pt x="740" y="94171"/>
                  </a:lnTo>
                  <a:lnTo>
                    <a:pt x="2342" y="87295"/>
                  </a:lnTo>
                  <a:lnTo>
                    <a:pt x="2061" y="85147"/>
                  </a:lnTo>
                  <a:lnTo>
                    <a:pt x="4033" y="83921"/>
                  </a:lnTo>
                  <a:lnTo>
                    <a:pt x="5984" y="83676"/>
                  </a:lnTo>
                  <a:lnTo>
                    <a:pt x="7863" y="81895"/>
                  </a:lnTo>
                  <a:lnTo>
                    <a:pt x="9546" y="79207"/>
                  </a:lnTo>
                  <a:lnTo>
                    <a:pt x="9832" y="77169"/>
                  </a:lnTo>
                  <a:lnTo>
                    <a:pt x="8526" y="73399"/>
                  </a:lnTo>
                  <a:lnTo>
                    <a:pt x="7624" y="68129"/>
                  </a:lnTo>
                  <a:lnTo>
                    <a:pt x="6548" y="65509"/>
                  </a:lnTo>
                  <a:lnTo>
                    <a:pt x="8707" y="61369"/>
                  </a:lnTo>
                  <a:lnTo>
                    <a:pt x="8799" y="59353"/>
                  </a:lnTo>
                  <a:lnTo>
                    <a:pt x="7553" y="57583"/>
                  </a:lnTo>
                  <a:lnTo>
                    <a:pt x="7216" y="55764"/>
                  </a:lnTo>
                  <a:lnTo>
                    <a:pt x="7786" y="53899"/>
                  </a:lnTo>
                  <a:lnTo>
                    <a:pt x="7674" y="52102"/>
                  </a:lnTo>
                  <a:lnTo>
                    <a:pt x="6884" y="50380"/>
                  </a:lnTo>
                  <a:lnTo>
                    <a:pt x="7479" y="48955"/>
                  </a:lnTo>
                  <a:lnTo>
                    <a:pt x="9458" y="47827"/>
                  </a:lnTo>
                  <a:lnTo>
                    <a:pt x="10937" y="46097"/>
                  </a:lnTo>
                  <a:lnTo>
                    <a:pt x="11914" y="43769"/>
                  </a:lnTo>
                  <a:lnTo>
                    <a:pt x="12415" y="41990"/>
                  </a:lnTo>
                  <a:lnTo>
                    <a:pt x="12439" y="40762"/>
                  </a:lnTo>
                  <a:lnTo>
                    <a:pt x="11840" y="39607"/>
                  </a:lnTo>
                  <a:lnTo>
                    <a:pt x="10619" y="38517"/>
                  </a:lnTo>
                  <a:lnTo>
                    <a:pt x="11184" y="36353"/>
                  </a:lnTo>
                  <a:lnTo>
                    <a:pt x="13534" y="33114"/>
                  </a:lnTo>
                  <a:lnTo>
                    <a:pt x="15054" y="30238"/>
                  </a:lnTo>
                  <a:lnTo>
                    <a:pt x="15743" y="27725"/>
                  </a:lnTo>
                  <a:lnTo>
                    <a:pt x="15698" y="25699"/>
                  </a:lnTo>
                  <a:lnTo>
                    <a:pt x="14918" y="24155"/>
                  </a:lnTo>
                  <a:lnTo>
                    <a:pt x="15248" y="23111"/>
                  </a:lnTo>
                  <a:lnTo>
                    <a:pt x="16692" y="22560"/>
                  </a:lnTo>
                  <a:lnTo>
                    <a:pt x="17341" y="20933"/>
                  </a:lnTo>
                  <a:lnTo>
                    <a:pt x="17121" y="16882"/>
                  </a:lnTo>
                  <a:lnTo>
                    <a:pt x="15630" y="13538"/>
                  </a:lnTo>
                  <a:lnTo>
                    <a:pt x="16772" y="10891"/>
                  </a:lnTo>
                  <a:lnTo>
                    <a:pt x="20046" y="7831"/>
                  </a:lnTo>
                  <a:lnTo>
                    <a:pt x="21754" y="5359"/>
                  </a:lnTo>
                  <a:lnTo>
                    <a:pt x="21896" y="3478"/>
                  </a:lnTo>
                  <a:lnTo>
                    <a:pt x="22915" y="2396"/>
                  </a:lnTo>
                  <a:lnTo>
                    <a:pt x="24479" y="4425"/>
                  </a:lnTo>
                  <a:lnTo>
                    <a:pt x="29134" y="4962"/>
                  </a:lnTo>
                  <a:lnTo>
                    <a:pt x="33815" y="5038"/>
                  </a:lnTo>
                  <a:lnTo>
                    <a:pt x="34576" y="4525"/>
                  </a:lnTo>
                  <a:lnTo>
                    <a:pt x="36411" y="1198"/>
                  </a:lnTo>
                  <a:lnTo>
                    <a:pt x="38837" y="245"/>
                  </a:lnTo>
                  <a:lnTo>
                    <a:pt x="41475" y="0"/>
                  </a:lnTo>
                  <a:lnTo>
                    <a:pt x="44364" y="170"/>
                  </a:lnTo>
                  <a:lnTo>
                    <a:pt x="47432" y="2372"/>
                  </a:lnTo>
                  <a:lnTo>
                    <a:pt x="56122" y="9572"/>
                  </a:lnTo>
                  <a:lnTo>
                    <a:pt x="62507" y="14572"/>
                  </a:lnTo>
                  <a:lnTo>
                    <a:pt x="64450" y="16931"/>
                  </a:lnTo>
                  <a:lnTo>
                    <a:pt x="66136" y="18696"/>
                  </a:lnTo>
                  <a:lnTo>
                    <a:pt x="67403" y="20342"/>
                  </a:lnTo>
                  <a:lnTo>
                    <a:pt x="66865" y="24616"/>
                  </a:lnTo>
                  <a:lnTo>
                    <a:pt x="66946" y="26489"/>
                  </a:lnTo>
                  <a:lnTo>
                    <a:pt x="67245" y="27029"/>
                  </a:lnTo>
                  <a:lnTo>
                    <a:pt x="68701" y="27075"/>
                  </a:lnTo>
                  <a:lnTo>
                    <a:pt x="70865" y="26765"/>
                  </a:lnTo>
                  <a:lnTo>
                    <a:pt x="72687" y="25855"/>
                  </a:lnTo>
                  <a:lnTo>
                    <a:pt x="74108" y="24484"/>
                  </a:lnTo>
                  <a:lnTo>
                    <a:pt x="75500" y="23364"/>
                  </a:lnTo>
                  <a:lnTo>
                    <a:pt x="76626" y="22765"/>
                  </a:lnTo>
                  <a:lnTo>
                    <a:pt x="77033" y="21858"/>
                  </a:lnTo>
                  <a:lnTo>
                    <a:pt x="77678" y="20919"/>
                  </a:lnTo>
                  <a:lnTo>
                    <a:pt x="78345" y="20717"/>
                  </a:lnTo>
                  <a:lnTo>
                    <a:pt x="79608" y="21413"/>
                  </a:lnTo>
                  <a:lnTo>
                    <a:pt x="82586" y="23858"/>
                  </a:lnTo>
                  <a:lnTo>
                    <a:pt x="84893" y="26117"/>
                  </a:lnTo>
                  <a:lnTo>
                    <a:pt x="85461" y="27409"/>
                  </a:lnTo>
                  <a:lnTo>
                    <a:pt x="86352" y="28756"/>
                  </a:lnTo>
                  <a:lnTo>
                    <a:pt x="87300" y="29930"/>
                  </a:lnTo>
                  <a:lnTo>
                    <a:pt x="87972" y="31074"/>
                  </a:lnTo>
                  <a:lnTo>
                    <a:pt x="90213" y="32567"/>
                  </a:lnTo>
                  <a:lnTo>
                    <a:pt x="92490" y="33516"/>
                  </a:lnTo>
                  <a:lnTo>
                    <a:pt x="94013" y="32550"/>
                  </a:lnTo>
                  <a:lnTo>
                    <a:pt x="97883" y="35651"/>
                  </a:lnTo>
                  <a:lnTo>
                    <a:pt x="106404" y="38247"/>
                  </a:lnTo>
                  <a:lnTo>
                    <a:pt x="107972" y="39818"/>
                  </a:lnTo>
                  <a:lnTo>
                    <a:pt x="109442" y="42050"/>
                  </a:lnTo>
                  <a:lnTo>
                    <a:pt x="112420" y="45428"/>
                  </a:lnTo>
                  <a:lnTo>
                    <a:pt x="116548" y="48472"/>
                  </a:lnTo>
                  <a:lnTo>
                    <a:pt x="119867" y="49754"/>
                  </a:lnTo>
                  <a:lnTo>
                    <a:pt x="123053" y="50488"/>
                  </a:lnTo>
                  <a:lnTo>
                    <a:pt x="124837" y="51157"/>
                  </a:lnTo>
                  <a:lnTo>
                    <a:pt x="126055" y="52323"/>
                  </a:lnTo>
                  <a:lnTo>
                    <a:pt x="128001" y="53578"/>
                  </a:lnTo>
                  <a:lnTo>
                    <a:pt x="129227" y="54045"/>
                  </a:lnTo>
                  <a:lnTo>
                    <a:pt x="129646" y="55167"/>
                  </a:lnTo>
                  <a:lnTo>
                    <a:pt x="130902" y="57623"/>
                  </a:lnTo>
                  <a:lnTo>
                    <a:pt x="132215" y="60730"/>
                  </a:lnTo>
                  <a:lnTo>
                    <a:pt x="133649" y="63612"/>
                  </a:lnTo>
                  <a:lnTo>
                    <a:pt x="136753" y="66380"/>
                  </a:lnTo>
                  <a:lnTo>
                    <a:pt x="140253" y="68534"/>
                  </a:lnTo>
                  <a:lnTo>
                    <a:pt x="143886" y="69756"/>
                  </a:lnTo>
                  <a:lnTo>
                    <a:pt x="145931" y="71268"/>
                  </a:lnTo>
                  <a:lnTo>
                    <a:pt x="146806" y="72833"/>
                  </a:lnTo>
                  <a:lnTo>
                    <a:pt x="144361" y="75164"/>
                  </a:lnTo>
                  <a:lnTo>
                    <a:pt x="141707" y="78092"/>
                  </a:lnTo>
                  <a:lnTo>
                    <a:pt x="139355" y="80394"/>
                  </a:lnTo>
                  <a:lnTo>
                    <a:pt x="136933" y="82003"/>
                  </a:lnTo>
                  <a:lnTo>
                    <a:pt x="136132" y="83112"/>
                  </a:lnTo>
                  <a:lnTo>
                    <a:pt x="135593" y="84831"/>
                  </a:lnTo>
                  <a:lnTo>
                    <a:pt x="135620" y="93933"/>
                  </a:lnTo>
                  <a:lnTo>
                    <a:pt x="135419" y="97320"/>
                  </a:lnTo>
                  <a:lnTo>
                    <a:pt x="135593" y="98222"/>
                  </a:lnTo>
                  <a:lnTo>
                    <a:pt x="135939" y="98823"/>
                  </a:lnTo>
                  <a:lnTo>
                    <a:pt x="137466" y="99725"/>
                  </a:lnTo>
                  <a:lnTo>
                    <a:pt x="139291" y="10048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g1354"/>
            <p:cNvSpPr/>
            <p:nvPr/>
          </p:nvSpPr>
          <p:spPr>
            <a:xfrm>
              <a:off x="2247431" y="2885121"/>
              <a:ext cx="34389" cy="36253"/>
            </a:xfrm>
            <a:custGeom>
              <a:avLst/>
              <a:pathLst>
                <a:path w="34389" h="36253">
                  <a:moveTo>
                    <a:pt x="12914" y="34924"/>
                  </a:moveTo>
                  <a:lnTo>
                    <a:pt x="11690" y="36253"/>
                  </a:lnTo>
                  <a:lnTo>
                    <a:pt x="10167" y="36149"/>
                  </a:lnTo>
                  <a:lnTo>
                    <a:pt x="4625" y="33307"/>
                  </a:lnTo>
                  <a:lnTo>
                    <a:pt x="3953" y="31778"/>
                  </a:lnTo>
                  <a:lnTo>
                    <a:pt x="4365" y="24685"/>
                  </a:lnTo>
                  <a:lnTo>
                    <a:pt x="2289" y="18929"/>
                  </a:lnTo>
                  <a:lnTo>
                    <a:pt x="0" y="14532"/>
                  </a:lnTo>
                  <a:lnTo>
                    <a:pt x="1664" y="12276"/>
                  </a:lnTo>
                  <a:lnTo>
                    <a:pt x="3862" y="10531"/>
                  </a:lnTo>
                  <a:lnTo>
                    <a:pt x="6310" y="7230"/>
                  </a:lnTo>
                  <a:lnTo>
                    <a:pt x="4308" y="2996"/>
                  </a:lnTo>
                  <a:lnTo>
                    <a:pt x="4819" y="442"/>
                  </a:lnTo>
                  <a:lnTo>
                    <a:pt x="5997" y="0"/>
                  </a:lnTo>
                  <a:lnTo>
                    <a:pt x="11788" y="3106"/>
                  </a:lnTo>
                  <a:lnTo>
                    <a:pt x="23486" y="7777"/>
                  </a:lnTo>
                  <a:lnTo>
                    <a:pt x="26600" y="11058"/>
                  </a:lnTo>
                  <a:lnTo>
                    <a:pt x="27157" y="14580"/>
                  </a:lnTo>
                  <a:lnTo>
                    <a:pt x="29282" y="15028"/>
                  </a:lnTo>
                  <a:lnTo>
                    <a:pt x="30289" y="17442"/>
                  </a:lnTo>
                  <a:lnTo>
                    <a:pt x="33363" y="19555"/>
                  </a:lnTo>
                  <a:lnTo>
                    <a:pt x="34389" y="20763"/>
                  </a:lnTo>
                  <a:lnTo>
                    <a:pt x="33115" y="22707"/>
                  </a:lnTo>
                  <a:lnTo>
                    <a:pt x="27501" y="26435"/>
                  </a:lnTo>
                  <a:lnTo>
                    <a:pt x="20423" y="28067"/>
                  </a:lnTo>
                  <a:lnTo>
                    <a:pt x="14188" y="3224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g1355"/>
            <p:cNvSpPr/>
            <p:nvPr/>
          </p:nvSpPr>
          <p:spPr>
            <a:xfrm>
              <a:off x="2219744" y="2867043"/>
              <a:ext cx="6665" cy="5127"/>
            </a:xfrm>
            <a:custGeom>
              <a:avLst/>
              <a:pathLst>
                <a:path w="6665" h="5127">
                  <a:moveTo>
                    <a:pt x="5553" y="4348"/>
                  </a:moveTo>
                  <a:lnTo>
                    <a:pt x="3915" y="5127"/>
                  </a:lnTo>
                  <a:lnTo>
                    <a:pt x="2133" y="4767"/>
                  </a:lnTo>
                  <a:lnTo>
                    <a:pt x="1717" y="2883"/>
                  </a:lnTo>
                  <a:lnTo>
                    <a:pt x="0" y="485"/>
                  </a:lnTo>
                  <a:lnTo>
                    <a:pt x="3006" y="0"/>
                  </a:lnTo>
                  <a:lnTo>
                    <a:pt x="4698" y="696"/>
                  </a:lnTo>
                  <a:lnTo>
                    <a:pt x="5590" y="1443"/>
                  </a:lnTo>
                  <a:lnTo>
                    <a:pt x="6665" y="273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g1356"/>
            <p:cNvSpPr/>
            <p:nvPr/>
          </p:nvSpPr>
          <p:spPr>
            <a:xfrm>
              <a:off x="2229495" y="2864161"/>
              <a:ext cx="19562" cy="12035"/>
            </a:xfrm>
            <a:custGeom>
              <a:avLst/>
              <a:pathLst>
                <a:path w="19562" h="12035">
                  <a:moveTo>
                    <a:pt x="5829" y="2812"/>
                  </a:moveTo>
                  <a:lnTo>
                    <a:pt x="6547" y="3304"/>
                  </a:lnTo>
                  <a:lnTo>
                    <a:pt x="9488" y="2566"/>
                  </a:lnTo>
                  <a:lnTo>
                    <a:pt x="11612" y="2295"/>
                  </a:lnTo>
                  <a:lnTo>
                    <a:pt x="15182" y="4112"/>
                  </a:lnTo>
                  <a:lnTo>
                    <a:pt x="16421" y="5360"/>
                  </a:lnTo>
                  <a:lnTo>
                    <a:pt x="18766" y="6693"/>
                  </a:lnTo>
                  <a:lnTo>
                    <a:pt x="19562" y="7660"/>
                  </a:lnTo>
                  <a:lnTo>
                    <a:pt x="18906" y="8829"/>
                  </a:lnTo>
                  <a:lnTo>
                    <a:pt x="16321" y="10764"/>
                  </a:lnTo>
                  <a:lnTo>
                    <a:pt x="12794" y="11211"/>
                  </a:lnTo>
                  <a:lnTo>
                    <a:pt x="10716" y="12035"/>
                  </a:lnTo>
                  <a:lnTo>
                    <a:pt x="7984" y="11859"/>
                  </a:lnTo>
                  <a:lnTo>
                    <a:pt x="7171" y="11508"/>
                  </a:lnTo>
                  <a:lnTo>
                    <a:pt x="6877" y="9066"/>
                  </a:lnTo>
                  <a:lnTo>
                    <a:pt x="6014" y="6441"/>
                  </a:lnTo>
                  <a:lnTo>
                    <a:pt x="4252" y="6752"/>
                  </a:lnTo>
                  <a:lnTo>
                    <a:pt x="2274" y="5872"/>
                  </a:lnTo>
                  <a:lnTo>
                    <a:pt x="222" y="3672"/>
                  </a:lnTo>
                  <a:lnTo>
                    <a:pt x="0" y="2355"/>
                  </a:lnTo>
                  <a:lnTo>
                    <a:pt x="1129" y="271"/>
                  </a:lnTo>
                  <a:lnTo>
                    <a:pt x="3104" y="0"/>
                  </a:lnTo>
                  <a:lnTo>
                    <a:pt x="4571" y="115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g1357"/>
            <p:cNvSpPr/>
            <p:nvPr/>
          </p:nvSpPr>
          <p:spPr>
            <a:xfrm>
              <a:off x="2213119" y="2858759"/>
              <a:ext cx="15977" cy="4792"/>
            </a:xfrm>
            <a:custGeom>
              <a:avLst/>
              <a:pathLst>
                <a:path w="15977" h="4792">
                  <a:moveTo>
                    <a:pt x="2119" y="398"/>
                  </a:moveTo>
                  <a:lnTo>
                    <a:pt x="7959" y="1156"/>
                  </a:lnTo>
                  <a:lnTo>
                    <a:pt x="9340" y="831"/>
                  </a:lnTo>
                  <a:lnTo>
                    <a:pt x="10311" y="1450"/>
                  </a:lnTo>
                  <a:lnTo>
                    <a:pt x="15147" y="1831"/>
                  </a:lnTo>
                  <a:lnTo>
                    <a:pt x="15977" y="2064"/>
                  </a:lnTo>
                  <a:lnTo>
                    <a:pt x="14989" y="3487"/>
                  </a:lnTo>
                  <a:lnTo>
                    <a:pt x="11895" y="4792"/>
                  </a:lnTo>
                  <a:lnTo>
                    <a:pt x="7445" y="3647"/>
                  </a:lnTo>
                  <a:lnTo>
                    <a:pt x="0" y="3238"/>
                  </a:lnTo>
                  <a:lnTo>
                    <a:pt x="299" y="2140"/>
                  </a:lnTo>
                  <a:lnTo>
                    <a:pt x="1009" y="1360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g1358"/>
            <p:cNvSpPr/>
            <p:nvPr/>
          </p:nvSpPr>
          <p:spPr>
            <a:xfrm>
              <a:off x="2185960" y="2845728"/>
              <a:ext cx="17623" cy="11958"/>
            </a:xfrm>
            <a:custGeom>
              <a:avLst/>
              <a:pathLst>
                <a:path w="17623" h="11958">
                  <a:moveTo>
                    <a:pt x="13092" y="6762"/>
                  </a:moveTo>
                  <a:lnTo>
                    <a:pt x="14042" y="6920"/>
                  </a:lnTo>
                  <a:lnTo>
                    <a:pt x="15260" y="6733"/>
                  </a:lnTo>
                  <a:lnTo>
                    <a:pt x="15685" y="8933"/>
                  </a:lnTo>
                  <a:lnTo>
                    <a:pt x="17105" y="10153"/>
                  </a:lnTo>
                  <a:lnTo>
                    <a:pt x="17623" y="10880"/>
                  </a:lnTo>
                  <a:lnTo>
                    <a:pt x="16090" y="11651"/>
                  </a:lnTo>
                  <a:lnTo>
                    <a:pt x="13108" y="11958"/>
                  </a:lnTo>
                  <a:lnTo>
                    <a:pt x="11712" y="11345"/>
                  </a:lnTo>
                  <a:lnTo>
                    <a:pt x="10262" y="9970"/>
                  </a:lnTo>
                  <a:lnTo>
                    <a:pt x="8696" y="10347"/>
                  </a:lnTo>
                  <a:lnTo>
                    <a:pt x="8423" y="9242"/>
                  </a:lnTo>
                  <a:lnTo>
                    <a:pt x="8144" y="8921"/>
                  </a:lnTo>
                  <a:lnTo>
                    <a:pt x="7070" y="9219"/>
                  </a:lnTo>
                  <a:lnTo>
                    <a:pt x="8074" y="10646"/>
                  </a:lnTo>
                  <a:lnTo>
                    <a:pt x="5360" y="10752"/>
                  </a:lnTo>
                  <a:lnTo>
                    <a:pt x="4498" y="10577"/>
                  </a:lnTo>
                  <a:lnTo>
                    <a:pt x="3739" y="8959"/>
                  </a:lnTo>
                  <a:lnTo>
                    <a:pt x="940" y="5858"/>
                  </a:lnTo>
                  <a:lnTo>
                    <a:pt x="952" y="4651"/>
                  </a:lnTo>
                  <a:lnTo>
                    <a:pt x="0" y="3208"/>
                  </a:lnTo>
                  <a:lnTo>
                    <a:pt x="4146" y="2794"/>
                  </a:lnTo>
                  <a:lnTo>
                    <a:pt x="6985" y="264"/>
                  </a:lnTo>
                  <a:lnTo>
                    <a:pt x="8584" y="0"/>
                  </a:lnTo>
                  <a:lnTo>
                    <a:pt x="11651" y="4089"/>
                  </a:lnTo>
                  <a:lnTo>
                    <a:pt x="11573" y="5235"/>
                  </a:lnTo>
                  <a:lnTo>
                    <a:pt x="12257" y="635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g1359"/>
            <p:cNvSpPr/>
            <p:nvPr/>
          </p:nvSpPr>
          <p:spPr>
            <a:xfrm>
              <a:off x="2131513" y="2837054"/>
              <a:ext cx="5380" cy="6034"/>
            </a:xfrm>
            <a:custGeom>
              <a:avLst/>
              <a:pathLst>
                <a:path w="5380" h="6034">
                  <a:moveTo>
                    <a:pt x="1752" y="4812"/>
                  </a:moveTo>
                  <a:lnTo>
                    <a:pt x="1194" y="6034"/>
                  </a:lnTo>
                  <a:lnTo>
                    <a:pt x="241" y="5846"/>
                  </a:lnTo>
                  <a:lnTo>
                    <a:pt x="0" y="4757"/>
                  </a:lnTo>
                  <a:lnTo>
                    <a:pt x="623" y="3259"/>
                  </a:lnTo>
                  <a:lnTo>
                    <a:pt x="2199" y="1967"/>
                  </a:lnTo>
                  <a:lnTo>
                    <a:pt x="3946" y="0"/>
                  </a:lnTo>
                  <a:lnTo>
                    <a:pt x="5380" y="292"/>
                  </a:lnTo>
                  <a:lnTo>
                    <a:pt x="4607" y="1578"/>
                  </a:lnTo>
                  <a:lnTo>
                    <a:pt x="4515" y="2979"/>
                  </a:lnTo>
                  <a:lnTo>
                    <a:pt x="2488" y="377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g1360"/>
            <p:cNvSpPr/>
            <p:nvPr/>
          </p:nvSpPr>
          <p:spPr>
            <a:xfrm>
              <a:off x="2144067" y="2831309"/>
              <a:ext cx="13498" cy="9589"/>
            </a:xfrm>
            <a:custGeom>
              <a:avLst/>
              <a:pathLst>
                <a:path w="13498" h="9589">
                  <a:moveTo>
                    <a:pt x="11506" y="8035"/>
                  </a:moveTo>
                  <a:lnTo>
                    <a:pt x="9076" y="9589"/>
                  </a:lnTo>
                  <a:lnTo>
                    <a:pt x="7662" y="8918"/>
                  </a:lnTo>
                  <a:lnTo>
                    <a:pt x="4982" y="8666"/>
                  </a:lnTo>
                  <a:lnTo>
                    <a:pt x="3945" y="7499"/>
                  </a:lnTo>
                  <a:lnTo>
                    <a:pt x="1137" y="6447"/>
                  </a:lnTo>
                  <a:lnTo>
                    <a:pt x="0" y="5011"/>
                  </a:lnTo>
                  <a:lnTo>
                    <a:pt x="1728" y="2292"/>
                  </a:lnTo>
                  <a:lnTo>
                    <a:pt x="5801" y="0"/>
                  </a:lnTo>
                  <a:lnTo>
                    <a:pt x="12078" y="98"/>
                  </a:lnTo>
                  <a:lnTo>
                    <a:pt x="13384" y="1909"/>
                  </a:lnTo>
                  <a:lnTo>
                    <a:pt x="13498" y="3257"/>
                  </a:lnTo>
                  <a:lnTo>
                    <a:pt x="12683" y="4765"/>
                  </a:lnTo>
                  <a:lnTo>
                    <a:pt x="12308" y="689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g1361"/>
            <p:cNvSpPr/>
            <p:nvPr/>
          </p:nvSpPr>
          <p:spPr>
            <a:xfrm>
              <a:off x="4298900" y="2766271"/>
              <a:ext cx="2010" cy="949"/>
            </a:xfrm>
            <a:custGeom>
              <a:avLst/>
              <a:pathLst>
                <a:path w="2010" h="949">
                  <a:moveTo>
                    <a:pt x="762" y="887"/>
                  </a:moveTo>
                  <a:lnTo>
                    <a:pt x="60" y="949"/>
                  </a:lnTo>
                  <a:lnTo>
                    <a:pt x="0" y="522"/>
                  </a:lnTo>
                  <a:lnTo>
                    <a:pt x="1208" y="0"/>
                  </a:lnTo>
                  <a:lnTo>
                    <a:pt x="2010" y="35"/>
                  </a:lnTo>
                  <a:lnTo>
                    <a:pt x="1980" y="61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g1362"/>
            <p:cNvSpPr/>
            <p:nvPr/>
          </p:nvSpPr>
          <p:spPr>
            <a:xfrm>
              <a:off x="4303872" y="2763163"/>
              <a:ext cx="2759" cy="2739"/>
            </a:xfrm>
            <a:custGeom>
              <a:avLst/>
              <a:pathLst>
                <a:path w="2759" h="2739">
                  <a:moveTo>
                    <a:pt x="1790" y="2466"/>
                  </a:moveTo>
                  <a:lnTo>
                    <a:pt x="0" y="2739"/>
                  </a:lnTo>
                  <a:lnTo>
                    <a:pt x="1443" y="1651"/>
                  </a:lnTo>
                  <a:lnTo>
                    <a:pt x="1912" y="0"/>
                  </a:lnTo>
                  <a:lnTo>
                    <a:pt x="2759" y="1289"/>
                  </a:lnTo>
                  <a:lnTo>
                    <a:pt x="2743" y="207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g1363"/>
            <p:cNvSpPr/>
            <p:nvPr/>
          </p:nvSpPr>
          <p:spPr>
            <a:xfrm>
              <a:off x="4309670" y="2761482"/>
              <a:ext cx="2814" cy="3317"/>
            </a:xfrm>
            <a:custGeom>
              <a:avLst/>
              <a:pathLst>
                <a:path w="2814" h="3317">
                  <a:moveTo>
                    <a:pt x="2400" y="2749"/>
                  </a:moveTo>
                  <a:lnTo>
                    <a:pt x="1572" y="3317"/>
                  </a:lnTo>
                  <a:lnTo>
                    <a:pt x="1178" y="3142"/>
                  </a:lnTo>
                  <a:lnTo>
                    <a:pt x="1178" y="2314"/>
                  </a:lnTo>
                  <a:lnTo>
                    <a:pt x="0" y="480"/>
                  </a:lnTo>
                  <a:lnTo>
                    <a:pt x="44" y="0"/>
                  </a:lnTo>
                  <a:lnTo>
                    <a:pt x="2745" y="1794"/>
                  </a:lnTo>
                  <a:lnTo>
                    <a:pt x="2814" y="227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g1364"/>
            <p:cNvSpPr/>
            <p:nvPr/>
          </p:nvSpPr>
          <p:spPr>
            <a:xfrm>
              <a:off x="4317528" y="2761220"/>
              <a:ext cx="5717" cy="1833"/>
            </a:xfrm>
            <a:custGeom>
              <a:avLst/>
              <a:pathLst>
                <a:path w="5717" h="1833">
                  <a:moveTo>
                    <a:pt x="2574" y="1179"/>
                  </a:moveTo>
                  <a:lnTo>
                    <a:pt x="1308" y="1833"/>
                  </a:lnTo>
                  <a:lnTo>
                    <a:pt x="0" y="1353"/>
                  </a:lnTo>
                  <a:lnTo>
                    <a:pt x="1439" y="699"/>
                  </a:lnTo>
                  <a:lnTo>
                    <a:pt x="5717" y="0"/>
                  </a:lnTo>
                  <a:lnTo>
                    <a:pt x="4101" y="87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g1365"/>
            <p:cNvSpPr/>
            <p:nvPr/>
          </p:nvSpPr>
          <p:spPr>
            <a:xfrm>
              <a:off x="4325514" y="2758821"/>
              <a:ext cx="1744" cy="1177"/>
            </a:xfrm>
            <a:custGeom>
              <a:avLst/>
              <a:pathLst>
                <a:path w="1744" h="1177">
                  <a:moveTo>
                    <a:pt x="523" y="1177"/>
                  </a:moveTo>
                  <a:lnTo>
                    <a:pt x="0" y="1177"/>
                  </a:lnTo>
                  <a:lnTo>
                    <a:pt x="261" y="785"/>
                  </a:lnTo>
                  <a:lnTo>
                    <a:pt x="1352" y="0"/>
                  </a:lnTo>
                  <a:lnTo>
                    <a:pt x="1744" y="304"/>
                  </a:lnTo>
                  <a:lnTo>
                    <a:pt x="1701" y="69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g1366"/>
            <p:cNvSpPr/>
            <p:nvPr/>
          </p:nvSpPr>
          <p:spPr>
            <a:xfrm>
              <a:off x="4330577" y="2756201"/>
              <a:ext cx="1396" cy="1179"/>
            </a:xfrm>
            <a:custGeom>
              <a:avLst/>
              <a:pathLst>
                <a:path w="1396" h="1179">
                  <a:moveTo>
                    <a:pt x="742" y="1048"/>
                  </a:moveTo>
                  <a:lnTo>
                    <a:pt x="0" y="1179"/>
                  </a:lnTo>
                  <a:lnTo>
                    <a:pt x="1090" y="0"/>
                  </a:lnTo>
                  <a:lnTo>
                    <a:pt x="1396" y="8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g1367"/>
            <p:cNvSpPr/>
            <p:nvPr/>
          </p:nvSpPr>
          <p:spPr>
            <a:xfrm>
              <a:off x="4332914" y="2744968"/>
              <a:ext cx="8939" cy="10870"/>
            </a:xfrm>
            <a:custGeom>
              <a:avLst/>
              <a:pathLst>
                <a:path w="8939" h="10870">
                  <a:moveTo>
                    <a:pt x="5491" y="5673"/>
                  </a:moveTo>
                  <a:lnTo>
                    <a:pt x="0" y="10870"/>
                  </a:lnTo>
                  <a:lnTo>
                    <a:pt x="608" y="9569"/>
                  </a:lnTo>
                  <a:lnTo>
                    <a:pt x="2749" y="6788"/>
                  </a:lnTo>
                  <a:lnTo>
                    <a:pt x="3442" y="5479"/>
                  </a:lnTo>
                  <a:lnTo>
                    <a:pt x="4888" y="4649"/>
                  </a:lnTo>
                  <a:lnTo>
                    <a:pt x="6235" y="3149"/>
                  </a:lnTo>
                  <a:lnTo>
                    <a:pt x="6336" y="1399"/>
                  </a:lnTo>
                  <a:lnTo>
                    <a:pt x="8293" y="175"/>
                  </a:lnTo>
                  <a:lnTo>
                    <a:pt x="8939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g1368"/>
            <p:cNvSpPr/>
            <p:nvPr/>
          </p:nvSpPr>
          <p:spPr>
            <a:xfrm>
              <a:off x="4288125" y="2711795"/>
              <a:ext cx="4536" cy="3330"/>
            </a:xfrm>
            <a:custGeom>
              <a:avLst/>
              <a:pathLst>
                <a:path w="4536" h="3330">
                  <a:moveTo>
                    <a:pt x="4536" y="2609"/>
                  </a:moveTo>
                  <a:lnTo>
                    <a:pt x="3551" y="3330"/>
                  </a:lnTo>
                  <a:lnTo>
                    <a:pt x="1558" y="2801"/>
                  </a:lnTo>
                  <a:lnTo>
                    <a:pt x="469" y="1853"/>
                  </a:lnTo>
                  <a:lnTo>
                    <a:pt x="0" y="0"/>
                  </a:lnTo>
                  <a:lnTo>
                    <a:pt x="1735" y="1963"/>
                  </a:lnTo>
                  <a:lnTo>
                    <a:pt x="2357" y="240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g1369"/>
            <p:cNvSpPr/>
            <p:nvPr/>
          </p:nvSpPr>
          <p:spPr>
            <a:xfrm>
              <a:off x="4289015" y="2707576"/>
              <a:ext cx="2358" cy="5723"/>
            </a:xfrm>
            <a:custGeom>
              <a:avLst/>
              <a:pathLst>
                <a:path w="2358" h="5723">
                  <a:moveTo>
                    <a:pt x="2358" y="4100"/>
                  </a:moveTo>
                  <a:lnTo>
                    <a:pt x="2319" y="5723"/>
                  </a:lnTo>
                  <a:lnTo>
                    <a:pt x="927" y="3004"/>
                  </a:lnTo>
                  <a:lnTo>
                    <a:pt x="0" y="0"/>
                  </a:lnTo>
                  <a:lnTo>
                    <a:pt x="1326" y="97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g1370"/>
            <p:cNvSpPr/>
            <p:nvPr/>
          </p:nvSpPr>
          <p:spPr>
            <a:xfrm>
              <a:off x="3867928" y="2693876"/>
              <a:ext cx="6534" cy="29942"/>
            </a:xfrm>
            <a:custGeom>
              <a:avLst/>
              <a:pathLst>
                <a:path w="6534" h="29942">
                  <a:moveTo>
                    <a:pt x="6534" y="28659"/>
                  </a:moveTo>
                  <a:lnTo>
                    <a:pt x="6152" y="29942"/>
                  </a:lnTo>
                  <a:lnTo>
                    <a:pt x="3864" y="23950"/>
                  </a:lnTo>
                  <a:lnTo>
                    <a:pt x="140" y="10389"/>
                  </a:lnTo>
                  <a:lnTo>
                    <a:pt x="0" y="2660"/>
                  </a:lnTo>
                  <a:lnTo>
                    <a:pt x="585" y="0"/>
                  </a:lnTo>
                  <a:lnTo>
                    <a:pt x="1546" y="10916"/>
                  </a:lnTo>
                  <a:lnTo>
                    <a:pt x="5663" y="2477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g1371"/>
            <p:cNvSpPr/>
            <p:nvPr/>
          </p:nvSpPr>
          <p:spPr>
            <a:xfrm>
              <a:off x="3868546" y="2676590"/>
              <a:ext cx="8960" cy="16013"/>
            </a:xfrm>
            <a:custGeom>
              <a:avLst/>
              <a:pathLst>
                <a:path w="8960" h="16013">
                  <a:moveTo>
                    <a:pt x="862" y="14424"/>
                  </a:moveTo>
                  <a:lnTo>
                    <a:pt x="0" y="16013"/>
                  </a:lnTo>
                  <a:lnTo>
                    <a:pt x="237" y="13644"/>
                  </a:lnTo>
                  <a:lnTo>
                    <a:pt x="2481" y="8260"/>
                  </a:lnTo>
                  <a:lnTo>
                    <a:pt x="7040" y="1184"/>
                  </a:lnTo>
                  <a:lnTo>
                    <a:pt x="8960" y="0"/>
                  </a:lnTo>
                  <a:lnTo>
                    <a:pt x="3701" y="775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g1372"/>
            <p:cNvSpPr/>
            <p:nvPr/>
          </p:nvSpPr>
          <p:spPr>
            <a:xfrm>
              <a:off x="4336883" y="2675802"/>
              <a:ext cx="7361" cy="17844"/>
            </a:xfrm>
            <a:custGeom>
              <a:avLst/>
              <a:pathLst>
                <a:path w="7361" h="17844">
                  <a:moveTo>
                    <a:pt x="6912" y="15809"/>
                  </a:moveTo>
                  <a:lnTo>
                    <a:pt x="7361" y="17844"/>
                  </a:lnTo>
                  <a:lnTo>
                    <a:pt x="4821" y="13124"/>
                  </a:lnTo>
                  <a:lnTo>
                    <a:pt x="1681" y="5723"/>
                  </a:lnTo>
                  <a:lnTo>
                    <a:pt x="0" y="0"/>
                  </a:lnTo>
                  <a:lnTo>
                    <a:pt x="1137" y="1547"/>
                  </a:lnTo>
                  <a:lnTo>
                    <a:pt x="2249" y="475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g1373"/>
            <p:cNvSpPr/>
            <p:nvPr/>
          </p:nvSpPr>
          <p:spPr>
            <a:xfrm>
              <a:off x="3878184" y="2667999"/>
              <a:ext cx="5424" cy="6459"/>
            </a:xfrm>
            <a:custGeom>
              <a:avLst/>
              <a:pathLst>
                <a:path w="5424" h="6459">
                  <a:moveTo>
                    <a:pt x="599" y="6391"/>
                  </a:moveTo>
                  <a:lnTo>
                    <a:pt x="0" y="6459"/>
                  </a:lnTo>
                  <a:lnTo>
                    <a:pt x="1337" y="4196"/>
                  </a:lnTo>
                  <a:lnTo>
                    <a:pt x="1585" y="3289"/>
                  </a:lnTo>
                  <a:lnTo>
                    <a:pt x="3778" y="426"/>
                  </a:lnTo>
                  <a:lnTo>
                    <a:pt x="4935" y="0"/>
                  </a:lnTo>
                  <a:lnTo>
                    <a:pt x="5424" y="1218"/>
                  </a:lnTo>
                  <a:lnTo>
                    <a:pt x="3169" y="323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g1374"/>
            <p:cNvSpPr/>
            <p:nvPr/>
          </p:nvSpPr>
          <p:spPr>
            <a:xfrm>
              <a:off x="3884676" y="2661127"/>
              <a:ext cx="10986" cy="6442"/>
            </a:xfrm>
            <a:custGeom>
              <a:avLst/>
              <a:pathLst>
                <a:path w="10986" h="6442">
                  <a:moveTo>
                    <a:pt x="1014" y="6328"/>
                  </a:moveTo>
                  <a:lnTo>
                    <a:pt x="0" y="6442"/>
                  </a:lnTo>
                  <a:lnTo>
                    <a:pt x="1257" y="4950"/>
                  </a:lnTo>
                  <a:lnTo>
                    <a:pt x="3301" y="4197"/>
                  </a:lnTo>
                  <a:lnTo>
                    <a:pt x="7787" y="1330"/>
                  </a:lnTo>
                  <a:lnTo>
                    <a:pt x="9616" y="1133"/>
                  </a:lnTo>
                  <a:lnTo>
                    <a:pt x="10569" y="145"/>
                  </a:lnTo>
                  <a:lnTo>
                    <a:pt x="10986" y="0"/>
                  </a:lnTo>
                  <a:lnTo>
                    <a:pt x="10716" y="1210"/>
                  </a:lnTo>
                  <a:lnTo>
                    <a:pt x="7108" y="292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g1375"/>
            <p:cNvSpPr/>
            <p:nvPr/>
          </p:nvSpPr>
          <p:spPr>
            <a:xfrm>
              <a:off x="3931970" y="2634606"/>
              <a:ext cx="8898" cy="5664"/>
            </a:xfrm>
            <a:custGeom>
              <a:avLst/>
              <a:pathLst>
                <a:path w="8898" h="5664">
                  <a:moveTo>
                    <a:pt x="1380" y="5399"/>
                  </a:moveTo>
                  <a:lnTo>
                    <a:pt x="0" y="5664"/>
                  </a:lnTo>
                  <a:lnTo>
                    <a:pt x="6023" y="1414"/>
                  </a:lnTo>
                  <a:lnTo>
                    <a:pt x="7286" y="0"/>
                  </a:lnTo>
                  <a:lnTo>
                    <a:pt x="8898" y="61"/>
                  </a:lnTo>
                  <a:lnTo>
                    <a:pt x="6209" y="244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g1376"/>
            <p:cNvSpPr/>
            <p:nvPr/>
          </p:nvSpPr>
          <p:spPr>
            <a:xfrm>
              <a:off x="4017166" y="2626243"/>
              <a:ext cx="6973" cy="4351"/>
            </a:xfrm>
            <a:custGeom>
              <a:avLst/>
              <a:pathLst>
                <a:path w="6973" h="4351">
                  <a:moveTo>
                    <a:pt x="5884" y="3957"/>
                  </a:moveTo>
                  <a:lnTo>
                    <a:pt x="4857" y="4351"/>
                  </a:lnTo>
                  <a:lnTo>
                    <a:pt x="287" y="1957"/>
                  </a:lnTo>
                  <a:lnTo>
                    <a:pt x="0" y="929"/>
                  </a:lnTo>
                  <a:lnTo>
                    <a:pt x="2254" y="0"/>
                  </a:lnTo>
                  <a:lnTo>
                    <a:pt x="3631" y="82"/>
                  </a:lnTo>
                  <a:lnTo>
                    <a:pt x="5807" y="1298"/>
                  </a:lnTo>
                  <a:lnTo>
                    <a:pt x="6603" y="1636"/>
                  </a:lnTo>
                  <a:lnTo>
                    <a:pt x="6973" y="2129"/>
                  </a:lnTo>
                  <a:lnTo>
                    <a:pt x="6763" y="289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g1377"/>
            <p:cNvSpPr/>
            <p:nvPr/>
          </p:nvSpPr>
          <p:spPr>
            <a:xfrm>
              <a:off x="4207561" y="2623798"/>
              <a:ext cx="10489" cy="3475"/>
            </a:xfrm>
            <a:custGeom>
              <a:avLst/>
              <a:pathLst>
                <a:path w="10489" h="3475">
                  <a:moveTo>
                    <a:pt x="5770" y="2481"/>
                  </a:moveTo>
                  <a:lnTo>
                    <a:pt x="2998" y="3475"/>
                  </a:lnTo>
                  <a:lnTo>
                    <a:pt x="0" y="2752"/>
                  </a:lnTo>
                  <a:lnTo>
                    <a:pt x="1863" y="2614"/>
                  </a:lnTo>
                  <a:lnTo>
                    <a:pt x="3211" y="2907"/>
                  </a:lnTo>
                  <a:lnTo>
                    <a:pt x="6625" y="1485"/>
                  </a:lnTo>
                  <a:lnTo>
                    <a:pt x="8415" y="408"/>
                  </a:lnTo>
                  <a:lnTo>
                    <a:pt x="10489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g1378"/>
            <p:cNvSpPr/>
            <p:nvPr/>
          </p:nvSpPr>
          <p:spPr>
            <a:xfrm>
              <a:off x="4101810" y="2623230"/>
              <a:ext cx="1960" cy="2562"/>
            </a:xfrm>
            <a:custGeom>
              <a:avLst/>
              <a:pathLst>
                <a:path w="1960" h="2562">
                  <a:moveTo>
                    <a:pt x="1500" y="1115"/>
                  </a:moveTo>
                  <a:lnTo>
                    <a:pt x="0" y="2562"/>
                  </a:lnTo>
                  <a:lnTo>
                    <a:pt x="68" y="2010"/>
                  </a:lnTo>
                  <a:lnTo>
                    <a:pt x="1172" y="562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g1379"/>
            <p:cNvSpPr/>
            <p:nvPr/>
          </p:nvSpPr>
          <p:spPr>
            <a:xfrm>
              <a:off x="4103930" y="2614836"/>
              <a:ext cx="1500" cy="7761"/>
            </a:xfrm>
            <a:custGeom>
              <a:avLst/>
              <a:pathLst>
                <a:path w="1500" h="7761">
                  <a:moveTo>
                    <a:pt x="1090" y="6881"/>
                  </a:moveTo>
                  <a:lnTo>
                    <a:pt x="310" y="7761"/>
                  </a:lnTo>
                  <a:lnTo>
                    <a:pt x="1075" y="3547"/>
                  </a:lnTo>
                  <a:lnTo>
                    <a:pt x="0" y="0"/>
                  </a:lnTo>
                  <a:lnTo>
                    <a:pt x="1133" y="1557"/>
                  </a:lnTo>
                  <a:lnTo>
                    <a:pt x="1500" y="340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g1380"/>
            <p:cNvSpPr/>
            <p:nvPr/>
          </p:nvSpPr>
          <p:spPr>
            <a:xfrm>
              <a:off x="4090801" y="2611743"/>
              <a:ext cx="4347" cy="3621"/>
            </a:xfrm>
            <a:custGeom>
              <a:avLst/>
              <a:pathLst>
                <a:path w="4347" h="3621">
                  <a:moveTo>
                    <a:pt x="3261" y="2337"/>
                  </a:moveTo>
                  <a:lnTo>
                    <a:pt x="3358" y="3621"/>
                  </a:lnTo>
                  <a:lnTo>
                    <a:pt x="2004" y="2981"/>
                  </a:lnTo>
                  <a:lnTo>
                    <a:pt x="0" y="2923"/>
                  </a:lnTo>
                  <a:lnTo>
                    <a:pt x="882" y="2485"/>
                  </a:lnTo>
                  <a:lnTo>
                    <a:pt x="1501" y="2057"/>
                  </a:lnTo>
                  <a:lnTo>
                    <a:pt x="1810" y="1597"/>
                  </a:lnTo>
                  <a:lnTo>
                    <a:pt x="4347" y="0"/>
                  </a:lnTo>
                  <a:lnTo>
                    <a:pt x="3628" y="117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g1381"/>
            <p:cNvSpPr/>
            <p:nvPr/>
          </p:nvSpPr>
          <p:spPr>
            <a:xfrm>
              <a:off x="4107910" y="2609101"/>
              <a:ext cx="4552" cy="1643"/>
            </a:xfrm>
            <a:custGeom>
              <a:avLst/>
              <a:pathLst>
                <a:path w="4552" h="1643">
                  <a:moveTo>
                    <a:pt x="4552" y="1335"/>
                  </a:moveTo>
                  <a:lnTo>
                    <a:pt x="4205" y="1643"/>
                  </a:lnTo>
                  <a:lnTo>
                    <a:pt x="1758" y="1068"/>
                  </a:lnTo>
                  <a:lnTo>
                    <a:pt x="269" y="534"/>
                  </a:lnTo>
                  <a:lnTo>
                    <a:pt x="0" y="0"/>
                  </a:lnTo>
                  <a:lnTo>
                    <a:pt x="4114" y="97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g1382"/>
            <p:cNvSpPr/>
            <p:nvPr/>
          </p:nvSpPr>
          <p:spPr>
            <a:xfrm>
              <a:off x="4119146" y="2608839"/>
              <a:ext cx="6768" cy="1183"/>
            </a:xfrm>
            <a:custGeom>
              <a:avLst/>
              <a:pathLst>
                <a:path w="6768" h="1183">
                  <a:moveTo>
                    <a:pt x="6768" y="591"/>
                  </a:moveTo>
                  <a:lnTo>
                    <a:pt x="4336" y="1183"/>
                  </a:lnTo>
                  <a:lnTo>
                    <a:pt x="732" y="1128"/>
                  </a:lnTo>
                  <a:lnTo>
                    <a:pt x="0" y="920"/>
                  </a:lnTo>
                  <a:lnTo>
                    <a:pt x="1446" y="524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g1383"/>
            <p:cNvSpPr/>
            <p:nvPr/>
          </p:nvSpPr>
          <p:spPr>
            <a:xfrm>
              <a:off x="4307931" y="2589559"/>
              <a:ext cx="1813" cy="6733"/>
            </a:xfrm>
            <a:custGeom>
              <a:avLst/>
              <a:pathLst>
                <a:path w="1813" h="6733">
                  <a:moveTo>
                    <a:pt x="1813" y="0"/>
                  </a:moveTo>
                  <a:lnTo>
                    <a:pt x="584" y="6733"/>
                  </a:lnTo>
                  <a:lnTo>
                    <a:pt x="52" y="4348"/>
                  </a:lnTo>
                  <a:lnTo>
                    <a:pt x="0" y="2033"/>
                  </a:lnTo>
                  <a:lnTo>
                    <a:pt x="931" y="66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g1384"/>
            <p:cNvSpPr/>
            <p:nvPr/>
          </p:nvSpPr>
          <p:spPr>
            <a:xfrm>
              <a:off x="3282557" y="2532599"/>
              <a:ext cx="6626" cy="5918"/>
            </a:xfrm>
            <a:custGeom>
              <a:avLst/>
              <a:pathLst>
                <a:path w="6626" h="5918">
                  <a:moveTo>
                    <a:pt x="6626" y="5667"/>
                  </a:moveTo>
                  <a:lnTo>
                    <a:pt x="5017" y="5918"/>
                  </a:lnTo>
                  <a:lnTo>
                    <a:pt x="3232" y="5354"/>
                  </a:lnTo>
                  <a:lnTo>
                    <a:pt x="1693" y="2682"/>
                  </a:lnTo>
                  <a:lnTo>
                    <a:pt x="0" y="593"/>
                  </a:lnTo>
                  <a:lnTo>
                    <a:pt x="914" y="0"/>
                  </a:lnTo>
                  <a:lnTo>
                    <a:pt x="2285" y="2010"/>
                  </a:lnTo>
                  <a:lnTo>
                    <a:pt x="5719" y="506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g1385"/>
            <p:cNvSpPr/>
            <p:nvPr/>
          </p:nvSpPr>
          <p:spPr>
            <a:xfrm>
              <a:off x="3255338" y="2525708"/>
              <a:ext cx="3790" cy="1843"/>
            </a:xfrm>
            <a:custGeom>
              <a:avLst/>
              <a:pathLst>
                <a:path w="3790" h="1843">
                  <a:moveTo>
                    <a:pt x="3790" y="1791"/>
                  </a:moveTo>
                  <a:lnTo>
                    <a:pt x="2560" y="1843"/>
                  </a:lnTo>
                  <a:lnTo>
                    <a:pt x="871" y="1586"/>
                  </a:lnTo>
                  <a:lnTo>
                    <a:pt x="0" y="102"/>
                  </a:lnTo>
                  <a:lnTo>
                    <a:pt x="1383" y="0"/>
                  </a:lnTo>
                  <a:lnTo>
                    <a:pt x="2663" y="205"/>
                  </a:lnTo>
                  <a:lnTo>
                    <a:pt x="3679" y="137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g1386"/>
            <p:cNvSpPr/>
            <p:nvPr/>
          </p:nvSpPr>
          <p:spPr>
            <a:xfrm>
              <a:off x="3283131" y="2520318"/>
              <a:ext cx="7515" cy="4559"/>
            </a:xfrm>
            <a:custGeom>
              <a:avLst/>
              <a:pathLst>
                <a:path w="7515" h="4559">
                  <a:moveTo>
                    <a:pt x="6120" y="2524"/>
                  </a:moveTo>
                  <a:lnTo>
                    <a:pt x="7515" y="4559"/>
                  </a:lnTo>
                  <a:lnTo>
                    <a:pt x="5505" y="4307"/>
                  </a:lnTo>
                  <a:lnTo>
                    <a:pt x="3403" y="4421"/>
                  </a:lnTo>
                  <a:lnTo>
                    <a:pt x="2766" y="3315"/>
                  </a:lnTo>
                  <a:lnTo>
                    <a:pt x="2138" y="1777"/>
                  </a:lnTo>
                  <a:lnTo>
                    <a:pt x="1716" y="1384"/>
                  </a:lnTo>
                  <a:lnTo>
                    <a:pt x="276" y="1246"/>
                  </a:lnTo>
                  <a:lnTo>
                    <a:pt x="168" y="1106"/>
                  </a:lnTo>
                  <a:lnTo>
                    <a:pt x="0" y="357"/>
                  </a:lnTo>
                  <a:lnTo>
                    <a:pt x="403" y="0"/>
                  </a:lnTo>
                  <a:lnTo>
                    <a:pt x="4911" y="171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g1387"/>
            <p:cNvSpPr/>
            <p:nvPr/>
          </p:nvSpPr>
          <p:spPr>
            <a:xfrm>
              <a:off x="3236638" y="2505135"/>
              <a:ext cx="7404" cy="3361"/>
            </a:xfrm>
            <a:custGeom>
              <a:avLst/>
              <a:pathLst>
                <a:path w="7404" h="3361">
                  <a:moveTo>
                    <a:pt x="5757" y="2975"/>
                  </a:moveTo>
                  <a:lnTo>
                    <a:pt x="3813" y="3361"/>
                  </a:lnTo>
                  <a:lnTo>
                    <a:pt x="2342" y="2996"/>
                  </a:lnTo>
                  <a:lnTo>
                    <a:pt x="0" y="349"/>
                  </a:lnTo>
                  <a:lnTo>
                    <a:pt x="4976" y="0"/>
                  </a:lnTo>
                  <a:lnTo>
                    <a:pt x="7115" y="1149"/>
                  </a:lnTo>
                  <a:lnTo>
                    <a:pt x="7404" y="146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g1388"/>
            <p:cNvSpPr/>
            <p:nvPr/>
          </p:nvSpPr>
          <p:spPr>
            <a:xfrm>
              <a:off x="3231397" y="2503843"/>
              <a:ext cx="3729" cy="1410"/>
            </a:xfrm>
            <a:custGeom>
              <a:avLst/>
              <a:pathLst>
                <a:path w="3729" h="1410">
                  <a:moveTo>
                    <a:pt x="3729" y="1338"/>
                  </a:moveTo>
                  <a:lnTo>
                    <a:pt x="2261" y="1410"/>
                  </a:lnTo>
                  <a:lnTo>
                    <a:pt x="0" y="1115"/>
                  </a:lnTo>
                  <a:lnTo>
                    <a:pt x="790" y="469"/>
                  </a:lnTo>
                  <a:lnTo>
                    <a:pt x="2039" y="0"/>
                  </a:lnTo>
                  <a:lnTo>
                    <a:pt x="2438" y="35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g1389"/>
            <p:cNvSpPr/>
            <p:nvPr/>
          </p:nvSpPr>
          <p:spPr>
            <a:xfrm>
              <a:off x="3245863" y="2503666"/>
              <a:ext cx="10191" cy="3092"/>
            </a:xfrm>
            <a:custGeom>
              <a:avLst/>
              <a:pathLst>
                <a:path w="10191" h="3092">
                  <a:moveTo>
                    <a:pt x="986" y="0"/>
                  </a:moveTo>
                  <a:lnTo>
                    <a:pt x="6610" y="1415"/>
                  </a:lnTo>
                  <a:lnTo>
                    <a:pt x="9642" y="737"/>
                  </a:lnTo>
                  <a:lnTo>
                    <a:pt x="10191" y="1423"/>
                  </a:lnTo>
                  <a:lnTo>
                    <a:pt x="9833" y="2019"/>
                  </a:lnTo>
                  <a:lnTo>
                    <a:pt x="2998" y="3092"/>
                  </a:lnTo>
                  <a:lnTo>
                    <a:pt x="899" y="2342"/>
                  </a:lnTo>
                  <a:lnTo>
                    <a:pt x="708" y="1312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g1390"/>
            <p:cNvSpPr/>
            <p:nvPr/>
          </p:nvSpPr>
          <p:spPr>
            <a:xfrm>
              <a:off x="4440870" y="2486520"/>
              <a:ext cx="3528" cy="1315"/>
            </a:xfrm>
            <a:custGeom>
              <a:avLst/>
              <a:pathLst>
                <a:path w="3528" h="1315">
                  <a:moveTo>
                    <a:pt x="3528" y="1250"/>
                  </a:moveTo>
                  <a:lnTo>
                    <a:pt x="2913" y="1315"/>
                  </a:lnTo>
                  <a:lnTo>
                    <a:pt x="1827" y="1010"/>
                  </a:lnTo>
                  <a:lnTo>
                    <a:pt x="330" y="427"/>
                  </a:lnTo>
                  <a:lnTo>
                    <a:pt x="0" y="0"/>
                  </a:lnTo>
                  <a:lnTo>
                    <a:pt x="1427" y="155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g1391"/>
            <p:cNvSpPr/>
            <p:nvPr/>
          </p:nvSpPr>
          <p:spPr>
            <a:xfrm>
              <a:off x="4444887" y="2479922"/>
              <a:ext cx="8875" cy="8495"/>
            </a:xfrm>
            <a:custGeom>
              <a:avLst/>
              <a:pathLst>
                <a:path w="8875" h="8495">
                  <a:moveTo>
                    <a:pt x="688" y="8178"/>
                  </a:moveTo>
                  <a:lnTo>
                    <a:pt x="0" y="8495"/>
                  </a:lnTo>
                  <a:lnTo>
                    <a:pt x="2529" y="5045"/>
                  </a:lnTo>
                  <a:lnTo>
                    <a:pt x="7526" y="669"/>
                  </a:lnTo>
                  <a:lnTo>
                    <a:pt x="8875" y="0"/>
                  </a:lnTo>
                  <a:lnTo>
                    <a:pt x="4721" y="373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g1392"/>
            <p:cNvSpPr/>
            <p:nvPr/>
          </p:nvSpPr>
          <p:spPr>
            <a:xfrm>
              <a:off x="4459930" y="2472978"/>
              <a:ext cx="5589" cy="1971"/>
            </a:xfrm>
            <a:custGeom>
              <a:avLst/>
              <a:pathLst>
                <a:path w="5589" h="1971">
                  <a:moveTo>
                    <a:pt x="5589" y="0"/>
                  </a:moveTo>
                  <a:lnTo>
                    <a:pt x="566" y="1971"/>
                  </a:lnTo>
                  <a:lnTo>
                    <a:pt x="0" y="1853"/>
                  </a:lnTo>
                  <a:lnTo>
                    <a:pt x="3295" y="44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g1393"/>
            <p:cNvSpPr/>
            <p:nvPr/>
          </p:nvSpPr>
          <p:spPr>
            <a:xfrm>
              <a:off x="4468057" y="2456979"/>
              <a:ext cx="6456" cy="15372"/>
            </a:xfrm>
            <a:custGeom>
              <a:avLst/>
              <a:pathLst>
                <a:path w="6456" h="15372">
                  <a:moveTo>
                    <a:pt x="4033" y="14619"/>
                  </a:moveTo>
                  <a:lnTo>
                    <a:pt x="326" y="15372"/>
                  </a:lnTo>
                  <a:lnTo>
                    <a:pt x="0" y="15131"/>
                  </a:lnTo>
                  <a:lnTo>
                    <a:pt x="4247" y="13555"/>
                  </a:lnTo>
                  <a:lnTo>
                    <a:pt x="5587" y="8004"/>
                  </a:lnTo>
                  <a:lnTo>
                    <a:pt x="5771" y="5444"/>
                  </a:lnTo>
                  <a:lnTo>
                    <a:pt x="5134" y="932"/>
                  </a:lnTo>
                  <a:lnTo>
                    <a:pt x="5155" y="0"/>
                  </a:lnTo>
                  <a:lnTo>
                    <a:pt x="5846" y="1454"/>
                  </a:lnTo>
                  <a:lnTo>
                    <a:pt x="6456" y="5664"/>
                  </a:lnTo>
                  <a:lnTo>
                    <a:pt x="6227" y="8856"/>
                  </a:lnTo>
                  <a:lnTo>
                    <a:pt x="4995" y="1350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g1394"/>
            <p:cNvSpPr/>
            <p:nvPr/>
          </p:nvSpPr>
          <p:spPr>
            <a:xfrm>
              <a:off x="4467308" y="2452088"/>
              <a:ext cx="2252" cy="3054"/>
            </a:xfrm>
            <a:custGeom>
              <a:avLst/>
              <a:pathLst>
                <a:path w="2252" h="3054">
                  <a:moveTo>
                    <a:pt x="2252" y="2493"/>
                  </a:moveTo>
                  <a:lnTo>
                    <a:pt x="1835" y="3054"/>
                  </a:lnTo>
                  <a:lnTo>
                    <a:pt x="0" y="0"/>
                  </a:lnTo>
                  <a:lnTo>
                    <a:pt x="1887" y="987"/>
                  </a:lnTo>
                  <a:lnTo>
                    <a:pt x="2225" y="180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g1395"/>
            <p:cNvSpPr/>
            <p:nvPr/>
          </p:nvSpPr>
          <p:spPr>
            <a:xfrm>
              <a:off x="4476667" y="2387094"/>
              <a:ext cx="7754" cy="11772"/>
            </a:xfrm>
            <a:custGeom>
              <a:avLst/>
              <a:pathLst>
                <a:path w="7754" h="11772">
                  <a:moveTo>
                    <a:pt x="1256" y="11324"/>
                  </a:moveTo>
                  <a:lnTo>
                    <a:pt x="0" y="11772"/>
                  </a:lnTo>
                  <a:lnTo>
                    <a:pt x="4215" y="6239"/>
                  </a:lnTo>
                  <a:lnTo>
                    <a:pt x="6662" y="1602"/>
                  </a:lnTo>
                  <a:lnTo>
                    <a:pt x="7754" y="0"/>
                  </a:lnTo>
                  <a:lnTo>
                    <a:pt x="6695" y="3249"/>
                  </a:lnTo>
                  <a:lnTo>
                    <a:pt x="4844" y="623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g1396"/>
            <p:cNvSpPr/>
            <p:nvPr/>
          </p:nvSpPr>
          <p:spPr>
            <a:xfrm>
              <a:off x="4507765" y="2347071"/>
              <a:ext cx="4046" cy="5997"/>
            </a:xfrm>
            <a:custGeom>
              <a:avLst/>
              <a:pathLst>
                <a:path w="4046" h="5997">
                  <a:moveTo>
                    <a:pt x="3315" y="1814"/>
                  </a:moveTo>
                  <a:lnTo>
                    <a:pt x="74" y="5997"/>
                  </a:lnTo>
                  <a:lnTo>
                    <a:pt x="0" y="5193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g1397"/>
            <p:cNvSpPr/>
            <p:nvPr/>
          </p:nvSpPr>
          <p:spPr>
            <a:xfrm>
              <a:off x="4508242" y="2321869"/>
              <a:ext cx="4656" cy="3861"/>
            </a:xfrm>
            <a:custGeom>
              <a:avLst/>
              <a:pathLst>
                <a:path w="4656" h="3861">
                  <a:moveTo>
                    <a:pt x="1319" y="3747"/>
                  </a:moveTo>
                  <a:lnTo>
                    <a:pt x="0" y="3861"/>
                  </a:lnTo>
                  <a:lnTo>
                    <a:pt x="1318" y="1211"/>
                  </a:lnTo>
                  <a:lnTo>
                    <a:pt x="3741" y="0"/>
                  </a:lnTo>
                  <a:lnTo>
                    <a:pt x="4618" y="252"/>
                  </a:lnTo>
                  <a:lnTo>
                    <a:pt x="4656" y="1188"/>
                  </a:lnTo>
                  <a:lnTo>
                    <a:pt x="4316" y="1988"/>
                  </a:lnTo>
                  <a:lnTo>
                    <a:pt x="2690" y="322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g1398"/>
            <p:cNvSpPr/>
            <p:nvPr/>
          </p:nvSpPr>
          <p:spPr>
            <a:xfrm>
              <a:off x="4513876" y="2308201"/>
              <a:ext cx="58827" cy="16097"/>
            </a:xfrm>
            <a:custGeom>
              <a:avLst/>
              <a:pathLst>
                <a:path w="58827" h="16097">
                  <a:moveTo>
                    <a:pt x="42066" y="4614"/>
                  </a:moveTo>
                  <a:lnTo>
                    <a:pt x="40101" y="6402"/>
                  </a:lnTo>
                  <a:lnTo>
                    <a:pt x="41877" y="6583"/>
                  </a:lnTo>
                  <a:lnTo>
                    <a:pt x="43404" y="6058"/>
                  </a:lnTo>
                  <a:lnTo>
                    <a:pt x="44850" y="4997"/>
                  </a:lnTo>
                  <a:lnTo>
                    <a:pt x="48209" y="3563"/>
                  </a:lnTo>
                  <a:lnTo>
                    <a:pt x="51071" y="2936"/>
                  </a:lnTo>
                  <a:lnTo>
                    <a:pt x="51972" y="2806"/>
                  </a:lnTo>
                  <a:lnTo>
                    <a:pt x="53337" y="3813"/>
                  </a:lnTo>
                  <a:lnTo>
                    <a:pt x="56043" y="3004"/>
                  </a:lnTo>
                  <a:lnTo>
                    <a:pt x="58827" y="2551"/>
                  </a:lnTo>
                  <a:lnTo>
                    <a:pt x="46786" y="7154"/>
                  </a:lnTo>
                  <a:lnTo>
                    <a:pt x="44323" y="7672"/>
                  </a:lnTo>
                  <a:lnTo>
                    <a:pt x="40800" y="9043"/>
                  </a:lnTo>
                  <a:lnTo>
                    <a:pt x="37470" y="10014"/>
                  </a:lnTo>
                  <a:lnTo>
                    <a:pt x="35072" y="10368"/>
                  </a:lnTo>
                  <a:lnTo>
                    <a:pt x="23150" y="13784"/>
                  </a:lnTo>
                  <a:lnTo>
                    <a:pt x="22204" y="13858"/>
                  </a:lnTo>
                  <a:lnTo>
                    <a:pt x="21181" y="13525"/>
                  </a:lnTo>
                  <a:lnTo>
                    <a:pt x="11361" y="15285"/>
                  </a:lnTo>
                  <a:lnTo>
                    <a:pt x="7330" y="15483"/>
                  </a:lnTo>
                  <a:lnTo>
                    <a:pt x="3660" y="16097"/>
                  </a:lnTo>
                  <a:lnTo>
                    <a:pt x="6375" y="14680"/>
                  </a:lnTo>
                  <a:lnTo>
                    <a:pt x="6434" y="14150"/>
                  </a:lnTo>
                  <a:lnTo>
                    <a:pt x="5785" y="13736"/>
                  </a:lnTo>
                  <a:lnTo>
                    <a:pt x="4333" y="13856"/>
                  </a:lnTo>
                  <a:lnTo>
                    <a:pt x="2847" y="15314"/>
                  </a:lnTo>
                  <a:lnTo>
                    <a:pt x="473" y="15801"/>
                  </a:lnTo>
                  <a:lnTo>
                    <a:pt x="0" y="14213"/>
                  </a:lnTo>
                  <a:lnTo>
                    <a:pt x="791" y="12984"/>
                  </a:lnTo>
                  <a:lnTo>
                    <a:pt x="1864" y="11818"/>
                  </a:lnTo>
                  <a:lnTo>
                    <a:pt x="4221" y="9986"/>
                  </a:lnTo>
                  <a:lnTo>
                    <a:pt x="7593" y="8824"/>
                  </a:lnTo>
                  <a:lnTo>
                    <a:pt x="9307" y="7820"/>
                  </a:lnTo>
                  <a:lnTo>
                    <a:pt x="10494" y="8704"/>
                  </a:lnTo>
                  <a:lnTo>
                    <a:pt x="10755" y="7510"/>
                  </a:lnTo>
                  <a:lnTo>
                    <a:pt x="11668" y="6820"/>
                  </a:lnTo>
                  <a:lnTo>
                    <a:pt x="12661" y="6449"/>
                  </a:lnTo>
                  <a:lnTo>
                    <a:pt x="15050" y="6440"/>
                  </a:lnTo>
                  <a:lnTo>
                    <a:pt x="16335" y="6252"/>
                  </a:lnTo>
                  <a:lnTo>
                    <a:pt x="17265" y="5856"/>
                  </a:lnTo>
                  <a:lnTo>
                    <a:pt x="18219" y="5781"/>
                  </a:lnTo>
                  <a:lnTo>
                    <a:pt x="20831" y="6322"/>
                  </a:lnTo>
                  <a:lnTo>
                    <a:pt x="23383" y="6167"/>
                  </a:lnTo>
                  <a:lnTo>
                    <a:pt x="25443" y="5420"/>
                  </a:lnTo>
                  <a:lnTo>
                    <a:pt x="27585" y="5169"/>
                  </a:lnTo>
                  <a:lnTo>
                    <a:pt x="33249" y="5000"/>
                  </a:lnTo>
                  <a:lnTo>
                    <a:pt x="38879" y="4454"/>
                  </a:lnTo>
                  <a:lnTo>
                    <a:pt x="41129" y="3482"/>
                  </a:lnTo>
                  <a:lnTo>
                    <a:pt x="45857" y="759"/>
                  </a:lnTo>
                  <a:lnTo>
                    <a:pt x="48578" y="0"/>
                  </a:lnTo>
                  <a:lnTo>
                    <a:pt x="44342" y="316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g1399"/>
            <p:cNvSpPr/>
            <p:nvPr/>
          </p:nvSpPr>
          <p:spPr>
            <a:xfrm>
              <a:off x="4618856" y="2301447"/>
              <a:ext cx="7050" cy="4089"/>
            </a:xfrm>
            <a:custGeom>
              <a:avLst/>
              <a:pathLst>
                <a:path w="7050" h="4089">
                  <a:moveTo>
                    <a:pt x="7050" y="3644"/>
                  </a:moveTo>
                  <a:lnTo>
                    <a:pt x="4918" y="4089"/>
                  </a:lnTo>
                  <a:lnTo>
                    <a:pt x="0" y="3071"/>
                  </a:lnTo>
                  <a:lnTo>
                    <a:pt x="4046" y="2207"/>
                  </a:lnTo>
                  <a:lnTo>
                    <a:pt x="4708" y="1906"/>
                  </a:lnTo>
                  <a:lnTo>
                    <a:pt x="5235" y="636"/>
                  </a:lnTo>
                  <a:lnTo>
                    <a:pt x="5301" y="0"/>
                  </a:lnTo>
                  <a:lnTo>
                    <a:pt x="6838" y="273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g1400"/>
            <p:cNvSpPr/>
            <p:nvPr/>
          </p:nvSpPr>
          <p:spPr>
            <a:xfrm>
              <a:off x="4602383" y="2299795"/>
              <a:ext cx="8823" cy="3586"/>
            </a:xfrm>
            <a:custGeom>
              <a:avLst/>
              <a:pathLst>
                <a:path w="8823" h="3586">
                  <a:moveTo>
                    <a:pt x="8823" y="2235"/>
                  </a:moveTo>
                  <a:lnTo>
                    <a:pt x="1213" y="3586"/>
                  </a:lnTo>
                  <a:lnTo>
                    <a:pt x="0" y="2714"/>
                  </a:lnTo>
                  <a:lnTo>
                    <a:pt x="1898" y="2311"/>
                  </a:lnTo>
                  <a:lnTo>
                    <a:pt x="4296" y="240"/>
                  </a:lnTo>
                  <a:lnTo>
                    <a:pt x="5891" y="0"/>
                  </a:lnTo>
                  <a:lnTo>
                    <a:pt x="8396" y="117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g1401"/>
            <p:cNvSpPr/>
            <p:nvPr/>
          </p:nvSpPr>
          <p:spPr>
            <a:xfrm>
              <a:off x="4586515" y="2296628"/>
              <a:ext cx="1352" cy="2903"/>
            </a:xfrm>
            <a:custGeom>
              <a:avLst/>
              <a:pathLst>
                <a:path w="1352" h="2903">
                  <a:moveTo>
                    <a:pt x="1052" y="2392"/>
                  </a:moveTo>
                  <a:lnTo>
                    <a:pt x="286" y="2903"/>
                  </a:lnTo>
                  <a:lnTo>
                    <a:pt x="0" y="1569"/>
                  </a:lnTo>
                  <a:lnTo>
                    <a:pt x="536" y="35"/>
                  </a:lnTo>
                  <a:lnTo>
                    <a:pt x="1080" y="0"/>
                  </a:lnTo>
                  <a:lnTo>
                    <a:pt x="1352" y="81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g1402"/>
            <p:cNvSpPr/>
            <p:nvPr/>
          </p:nvSpPr>
          <p:spPr>
            <a:xfrm>
              <a:off x="4588095" y="2294349"/>
              <a:ext cx="3155" cy="5242"/>
            </a:xfrm>
            <a:custGeom>
              <a:avLst/>
              <a:pathLst>
                <a:path w="3155" h="5242">
                  <a:moveTo>
                    <a:pt x="2896" y="4486"/>
                  </a:moveTo>
                  <a:lnTo>
                    <a:pt x="1528" y="5242"/>
                  </a:lnTo>
                  <a:lnTo>
                    <a:pt x="0" y="5109"/>
                  </a:lnTo>
                  <a:lnTo>
                    <a:pt x="775" y="4089"/>
                  </a:lnTo>
                  <a:lnTo>
                    <a:pt x="1071" y="2592"/>
                  </a:lnTo>
                  <a:lnTo>
                    <a:pt x="1825" y="947"/>
                  </a:lnTo>
                  <a:lnTo>
                    <a:pt x="2260" y="443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g1403"/>
            <p:cNvSpPr/>
            <p:nvPr/>
          </p:nvSpPr>
          <p:spPr>
            <a:xfrm>
              <a:off x="4661137" y="2222449"/>
              <a:ext cx="2206" cy="2208"/>
            </a:xfrm>
            <a:custGeom>
              <a:avLst/>
              <a:pathLst>
                <a:path w="2206" h="2208">
                  <a:moveTo>
                    <a:pt x="2206" y="1662"/>
                  </a:moveTo>
                  <a:lnTo>
                    <a:pt x="1156" y="2208"/>
                  </a:lnTo>
                  <a:lnTo>
                    <a:pt x="36" y="2031"/>
                  </a:lnTo>
                  <a:lnTo>
                    <a:pt x="0" y="669"/>
                  </a:lnTo>
                  <a:lnTo>
                    <a:pt x="338" y="206"/>
                  </a:lnTo>
                  <a:lnTo>
                    <a:pt x="725" y="0"/>
                  </a:lnTo>
                  <a:lnTo>
                    <a:pt x="1300" y="38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g1404"/>
            <p:cNvSpPr/>
            <p:nvPr/>
          </p:nvSpPr>
          <p:spPr>
            <a:xfrm>
              <a:off x="4669187" y="2216913"/>
              <a:ext cx="6202" cy="5714"/>
            </a:xfrm>
            <a:custGeom>
              <a:avLst/>
              <a:pathLst>
                <a:path w="6202" h="5714">
                  <a:moveTo>
                    <a:pt x="6202" y="3427"/>
                  </a:moveTo>
                  <a:lnTo>
                    <a:pt x="4594" y="3965"/>
                  </a:lnTo>
                  <a:lnTo>
                    <a:pt x="2831" y="3730"/>
                  </a:lnTo>
                  <a:lnTo>
                    <a:pt x="2867" y="5189"/>
                  </a:lnTo>
                  <a:lnTo>
                    <a:pt x="2670" y="5714"/>
                  </a:lnTo>
                  <a:lnTo>
                    <a:pt x="716" y="4964"/>
                  </a:lnTo>
                  <a:lnTo>
                    <a:pt x="0" y="4481"/>
                  </a:lnTo>
                  <a:lnTo>
                    <a:pt x="61" y="2548"/>
                  </a:lnTo>
                  <a:lnTo>
                    <a:pt x="1788" y="721"/>
                  </a:lnTo>
                  <a:lnTo>
                    <a:pt x="3103" y="0"/>
                  </a:lnTo>
                  <a:lnTo>
                    <a:pt x="4799" y="500"/>
                  </a:lnTo>
                  <a:lnTo>
                    <a:pt x="6101" y="254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g1405"/>
            <p:cNvSpPr/>
            <p:nvPr/>
          </p:nvSpPr>
          <p:spPr>
            <a:xfrm>
              <a:off x="3163131" y="2139035"/>
              <a:ext cx="1733" cy="2477"/>
            </a:xfrm>
            <a:custGeom>
              <a:avLst/>
              <a:pathLst>
                <a:path w="1733" h="2477">
                  <a:moveTo>
                    <a:pt x="1625" y="1933"/>
                  </a:moveTo>
                  <a:lnTo>
                    <a:pt x="1362" y="2477"/>
                  </a:lnTo>
                  <a:lnTo>
                    <a:pt x="971" y="2447"/>
                  </a:lnTo>
                  <a:lnTo>
                    <a:pt x="109" y="1342"/>
                  </a:lnTo>
                  <a:lnTo>
                    <a:pt x="0" y="562"/>
                  </a:lnTo>
                  <a:lnTo>
                    <a:pt x="741" y="0"/>
                  </a:lnTo>
                  <a:lnTo>
                    <a:pt x="1733" y="161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g1406"/>
            <p:cNvSpPr/>
            <p:nvPr/>
          </p:nvSpPr>
          <p:spPr>
            <a:xfrm>
              <a:off x="3174240" y="2133086"/>
              <a:ext cx="3199" cy="3736"/>
            </a:xfrm>
            <a:custGeom>
              <a:avLst/>
              <a:pathLst>
                <a:path w="3199" h="3736">
                  <a:moveTo>
                    <a:pt x="3199" y="2617"/>
                  </a:moveTo>
                  <a:lnTo>
                    <a:pt x="3072" y="3246"/>
                  </a:lnTo>
                  <a:lnTo>
                    <a:pt x="2011" y="3736"/>
                  </a:lnTo>
                  <a:lnTo>
                    <a:pt x="1462" y="3610"/>
                  </a:lnTo>
                  <a:lnTo>
                    <a:pt x="1428" y="2869"/>
                  </a:lnTo>
                  <a:lnTo>
                    <a:pt x="1142" y="2756"/>
                  </a:lnTo>
                  <a:lnTo>
                    <a:pt x="0" y="3647"/>
                  </a:lnTo>
                  <a:lnTo>
                    <a:pt x="84" y="1887"/>
                  </a:lnTo>
                  <a:lnTo>
                    <a:pt x="647" y="33"/>
                  </a:lnTo>
                  <a:lnTo>
                    <a:pt x="1141" y="0"/>
                  </a:lnTo>
                  <a:lnTo>
                    <a:pt x="1873" y="121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g1407"/>
            <p:cNvSpPr/>
            <p:nvPr/>
          </p:nvSpPr>
          <p:spPr>
            <a:xfrm>
              <a:off x="3172416" y="2127173"/>
              <a:ext cx="2173" cy="3551"/>
            </a:xfrm>
            <a:custGeom>
              <a:avLst/>
              <a:pathLst>
                <a:path w="2173" h="3551">
                  <a:moveTo>
                    <a:pt x="2173" y="3022"/>
                  </a:moveTo>
                  <a:lnTo>
                    <a:pt x="2025" y="3551"/>
                  </a:lnTo>
                  <a:lnTo>
                    <a:pt x="500" y="2919"/>
                  </a:lnTo>
                  <a:lnTo>
                    <a:pt x="0" y="2334"/>
                  </a:lnTo>
                  <a:lnTo>
                    <a:pt x="60" y="1025"/>
                  </a:lnTo>
                  <a:lnTo>
                    <a:pt x="437" y="171"/>
                  </a:lnTo>
                  <a:lnTo>
                    <a:pt x="723" y="0"/>
                  </a:lnTo>
                  <a:lnTo>
                    <a:pt x="1621" y="369"/>
                  </a:lnTo>
                  <a:lnTo>
                    <a:pt x="1881" y="58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g1408"/>
            <p:cNvSpPr/>
            <p:nvPr/>
          </p:nvSpPr>
          <p:spPr>
            <a:xfrm>
              <a:off x="3167640" y="2108375"/>
              <a:ext cx="10560" cy="12891"/>
            </a:xfrm>
            <a:custGeom>
              <a:avLst/>
              <a:pathLst>
                <a:path w="10560" h="12891">
                  <a:moveTo>
                    <a:pt x="4862" y="6289"/>
                  </a:moveTo>
                  <a:lnTo>
                    <a:pt x="6215" y="9914"/>
                  </a:lnTo>
                  <a:lnTo>
                    <a:pt x="6795" y="8404"/>
                  </a:lnTo>
                  <a:lnTo>
                    <a:pt x="10555" y="11019"/>
                  </a:lnTo>
                  <a:lnTo>
                    <a:pt x="10560" y="12308"/>
                  </a:lnTo>
                  <a:lnTo>
                    <a:pt x="10102" y="12740"/>
                  </a:lnTo>
                  <a:lnTo>
                    <a:pt x="9321" y="12891"/>
                  </a:lnTo>
                  <a:lnTo>
                    <a:pt x="8597" y="12514"/>
                  </a:lnTo>
                  <a:lnTo>
                    <a:pt x="7934" y="11612"/>
                  </a:lnTo>
                  <a:lnTo>
                    <a:pt x="7086" y="11134"/>
                  </a:lnTo>
                  <a:lnTo>
                    <a:pt x="5284" y="10825"/>
                  </a:lnTo>
                  <a:lnTo>
                    <a:pt x="4348" y="9798"/>
                  </a:lnTo>
                  <a:lnTo>
                    <a:pt x="4022" y="9097"/>
                  </a:lnTo>
                  <a:lnTo>
                    <a:pt x="3936" y="7065"/>
                  </a:lnTo>
                  <a:lnTo>
                    <a:pt x="3483" y="6433"/>
                  </a:lnTo>
                  <a:lnTo>
                    <a:pt x="2527" y="6293"/>
                  </a:lnTo>
                  <a:lnTo>
                    <a:pt x="1612" y="5812"/>
                  </a:lnTo>
                  <a:lnTo>
                    <a:pt x="199" y="4392"/>
                  </a:lnTo>
                  <a:lnTo>
                    <a:pt x="0" y="4012"/>
                  </a:lnTo>
                  <a:lnTo>
                    <a:pt x="669" y="2855"/>
                  </a:lnTo>
                  <a:lnTo>
                    <a:pt x="2203" y="917"/>
                  </a:lnTo>
                  <a:lnTo>
                    <a:pt x="3319" y="0"/>
                  </a:lnTo>
                  <a:lnTo>
                    <a:pt x="4012" y="99"/>
                  </a:lnTo>
                  <a:lnTo>
                    <a:pt x="4871" y="681"/>
                  </a:lnTo>
                  <a:lnTo>
                    <a:pt x="5891" y="1741"/>
                  </a:lnTo>
                  <a:lnTo>
                    <a:pt x="5700" y="2493"/>
                  </a:lnTo>
                  <a:lnTo>
                    <a:pt x="1563" y="3956"/>
                  </a:lnTo>
                  <a:lnTo>
                    <a:pt x="1428" y="4298"/>
                  </a:lnTo>
                  <a:lnTo>
                    <a:pt x="3435" y="4710"/>
                  </a:lnTo>
                  <a:lnTo>
                    <a:pt x="4176" y="507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g1409"/>
            <p:cNvSpPr/>
            <p:nvPr/>
          </p:nvSpPr>
          <p:spPr>
            <a:xfrm>
              <a:off x="3162568" y="2103749"/>
              <a:ext cx="3251" cy="3594"/>
            </a:xfrm>
            <a:custGeom>
              <a:avLst/>
              <a:pathLst>
                <a:path w="3251" h="3594">
                  <a:moveTo>
                    <a:pt x="3077" y="3323"/>
                  </a:moveTo>
                  <a:lnTo>
                    <a:pt x="2644" y="3594"/>
                  </a:lnTo>
                  <a:lnTo>
                    <a:pt x="1167" y="3231"/>
                  </a:lnTo>
                  <a:lnTo>
                    <a:pt x="294" y="2616"/>
                  </a:lnTo>
                  <a:lnTo>
                    <a:pt x="0" y="1847"/>
                  </a:lnTo>
                  <a:lnTo>
                    <a:pt x="554" y="376"/>
                  </a:lnTo>
                  <a:lnTo>
                    <a:pt x="1292" y="0"/>
                  </a:lnTo>
                  <a:lnTo>
                    <a:pt x="1751" y="82"/>
                  </a:lnTo>
                  <a:lnTo>
                    <a:pt x="1944" y="1374"/>
                  </a:lnTo>
                  <a:lnTo>
                    <a:pt x="3251" y="274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g1410"/>
            <p:cNvSpPr/>
            <p:nvPr/>
          </p:nvSpPr>
          <p:spPr>
            <a:xfrm>
              <a:off x="3156011" y="2102045"/>
              <a:ext cx="5051" cy="4014"/>
            </a:xfrm>
            <a:custGeom>
              <a:avLst/>
              <a:pathLst>
                <a:path w="5051" h="4014">
                  <a:moveTo>
                    <a:pt x="4323" y="3106"/>
                  </a:moveTo>
                  <a:lnTo>
                    <a:pt x="5051" y="4014"/>
                  </a:lnTo>
                  <a:lnTo>
                    <a:pt x="2076" y="3432"/>
                  </a:lnTo>
                  <a:lnTo>
                    <a:pt x="819" y="2910"/>
                  </a:lnTo>
                  <a:lnTo>
                    <a:pt x="446" y="2403"/>
                  </a:lnTo>
                  <a:lnTo>
                    <a:pt x="0" y="734"/>
                  </a:lnTo>
                  <a:lnTo>
                    <a:pt x="204" y="190"/>
                  </a:lnTo>
                  <a:lnTo>
                    <a:pt x="1531" y="0"/>
                  </a:lnTo>
                  <a:lnTo>
                    <a:pt x="4018" y="206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g1411"/>
            <p:cNvSpPr/>
            <p:nvPr/>
          </p:nvSpPr>
          <p:spPr>
            <a:xfrm>
              <a:off x="3160619" y="2099363"/>
              <a:ext cx="6465" cy="3201"/>
            </a:xfrm>
            <a:custGeom>
              <a:avLst/>
              <a:pathLst>
                <a:path w="6465" h="3201">
                  <a:moveTo>
                    <a:pt x="6098" y="1040"/>
                  </a:moveTo>
                  <a:lnTo>
                    <a:pt x="6465" y="1640"/>
                  </a:lnTo>
                  <a:lnTo>
                    <a:pt x="5356" y="2224"/>
                  </a:lnTo>
                  <a:lnTo>
                    <a:pt x="4566" y="2315"/>
                  </a:lnTo>
                  <a:lnTo>
                    <a:pt x="3308" y="1373"/>
                  </a:lnTo>
                  <a:lnTo>
                    <a:pt x="2758" y="1261"/>
                  </a:lnTo>
                  <a:lnTo>
                    <a:pt x="3200" y="2709"/>
                  </a:lnTo>
                  <a:lnTo>
                    <a:pt x="3047" y="3201"/>
                  </a:lnTo>
                  <a:lnTo>
                    <a:pt x="475" y="2311"/>
                  </a:lnTo>
                  <a:lnTo>
                    <a:pt x="0" y="1607"/>
                  </a:lnTo>
                  <a:lnTo>
                    <a:pt x="723" y="862"/>
                  </a:lnTo>
                  <a:lnTo>
                    <a:pt x="2343" y="92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g1412"/>
            <p:cNvSpPr/>
            <p:nvPr/>
          </p:nvSpPr>
          <p:spPr>
            <a:xfrm>
              <a:off x="3113444" y="2081143"/>
              <a:ext cx="1595113" cy="669748"/>
            </a:xfrm>
            <a:custGeom>
              <a:avLst/>
              <a:pathLst>
                <a:path w="1595113" h="669748">
                  <a:moveTo>
                    <a:pt x="1381727" y="120644"/>
                  </a:moveTo>
                  <a:lnTo>
                    <a:pt x="1382989" y="120643"/>
                  </a:lnTo>
                  <a:lnTo>
                    <a:pt x="1389424" y="120635"/>
                  </a:lnTo>
                  <a:lnTo>
                    <a:pt x="1400923" y="120621"/>
                  </a:lnTo>
                  <a:lnTo>
                    <a:pt x="1412422" y="120608"/>
                  </a:lnTo>
                  <a:lnTo>
                    <a:pt x="1423920" y="120596"/>
                  </a:lnTo>
                  <a:lnTo>
                    <a:pt x="1435419" y="120582"/>
                  </a:lnTo>
                  <a:lnTo>
                    <a:pt x="1446920" y="120569"/>
                  </a:lnTo>
                  <a:lnTo>
                    <a:pt x="1458418" y="120555"/>
                  </a:lnTo>
                  <a:lnTo>
                    <a:pt x="1469917" y="120542"/>
                  </a:lnTo>
                  <a:lnTo>
                    <a:pt x="1472639" y="115215"/>
                  </a:lnTo>
                  <a:lnTo>
                    <a:pt x="1475174" y="112735"/>
                  </a:lnTo>
                  <a:lnTo>
                    <a:pt x="1478647" y="113556"/>
                  </a:lnTo>
                  <a:lnTo>
                    <a:pt x="1480497" y="113488"/>
                  </a:lnTo>
                  <a:lnTo>
                    <a:pt x="1482553" y="112208"/>
                  </a:lnTo>
                  <a:lnTo>
                    <a:pt x="1484221" y="111431"/>
                  </a:lnTo>
                  <a:lnTo>
                    <a:pt x="1485320" y="111546"/>
                  </a:lnTo>
                  <a:lnTo>
                    <a:pt x="1486257" y="112717"/>
                  </a:lnTo>
                  <a:lnTo>
                    <a:pt x="1487037" y="113498"/>
                  </a:lnTo>
                  <a:lnTo>
                    <a:pt x="1487948" y="113270"/>
                  </a:lnTo>
                  <a:lnTo>
                    <a:pt x="1488728" y="112165"/>
                  </a:lnTo>
                  <a:lnTo>
                    <a:pt x="1488701" y="110632"/>
                  </a:lnTo>
                  <a:lnTo>
                    <a:pt x="1489768" y="109565"/>
                  </a:lnTo>
                  <a:lnTo>
                    <a:pt x="1491035" y="109402"/>
                  </a:lnTo>
                  <a:lnTo>
                    <a:pt x="1492206" y="109436"/>
                  </a:lnTo>
                  <a:lnTo>
                    <a:pt x="1492791" y="108915"/>
                  </a:lnTo>
                  <a:lnTo>
                    <a:pt x="1492726" y="108167"/>
                  </a:lnTo>
                  <a:lnTo>
                    <a:pt x="1492304" y="106964"/>
                  </a:lnTo>
                  <a:lnTo>
                    <a:pt x="1492447" y="105514"/>
                  </a:lnTo>
                  <a:lnTo>
                    <a:pt x="1495372" y="102955"/>
                  </a:lnTo>
                  <a:lnTo>
                    <a:pt x="1498958" y="101218"/>
                  </a:lnTo>
                  <a:lnTo>
                    <a:pt x="1500216" y="100351"/>
                  </a:lnTo>
                  <a:lnTo>
                    <a:pt x="1500582" y="98591"/>
                  </a:lnTo>
                  <a:lnTo>
                    <a:pt x="1502638" y="96763"/>
                  </a:lnTo>
                  <a:lnTo>
                    <a:pt x="1503666" y="95712"/>
                  </a:lnTo>
                  <a:lnTo>
                    <a:pt x="1503917" y="94798"/>
                  </a:lnTo>
                  <a:lnTo>
                    <a:pt x="1503384" y="93674"/>
                  </a:lnTo>
                  <a:lnTo>
                    <a:pt x="1503438" y="91532"/>
                  </a:lnTo>
                  <a:lnTo>
                    <a:pt x="1504145" y="88972"/>
                  </a:lnTo>
                  <a:lnTo>
                    <a:pt x="1504991" y="86184"/>
                  </a:lnTo>
                  <a:lnTo>
                    <a:pt x="1506887" y="83670"/>
                  </a:lnTo>
                  <a:lnTo>
                    <a:pt x="1509996" y="80929"/>
                  </a:lnTo>
                  <a:lnTo>
                    <a:pt x="1510796" y="77326"/>
                  </a:lnTo>
                  <a:lnTo>
                    <a:pt x="1511639" y="73526"/>
                  </a:lnTo>
                  <a:lnTo>
                    <a:pt x="1515397" y="69824"/>
                  </a:lnTo>
                  <a:lnTo>
                    <a:pt x="1519658" y="65625"/>
                  </a:lnTo>
                  <a:lnTo>
                    <a:pt x="1522083" y="63235"/>
                  </a:lnTo>
                  <a:lnTo>
                    <a:pt x="1526457" y="58888"/>
                  </a:lnTo>
                  <a:lnTo>
                    <a:pt x="1529569" y="55794"/>
                  </a:lnTo>
                  <a:lnTo>
                    <a:pt x="1531137" y="54374"/>
                  </a:lnTo>
                  <a:lnTo>
                    <a:pt x="1532775" y="52689"/>
                  </a:lnTo>
                  <a:lnTo>
                    <a:pt x="1535444" y="53192"/>
                  </a:lnTo>
                  <a:lnTo>
                    <a:pt x="1538099" y="53694"/>
                  </a:lnTo>
                  <a:lnTo>
                    <a:pt x="1537711" y="56139"/>
                  </a:lnTo>
                  <a:lnTo>
                    <a:pt x="1538144" y="57921"/>
                  </a:lnTo>
                  <a:lnTo>
                    <a:pt x="1539400" y="58950"/>
                  </a:lnTo>
                  <a:lnTo>
                    <a:pt x="1541222" y="59646"/>
                  </a:lnTo>
                  <a:lnTo>
                    <a:pt x="1542598" y="59878"/>
                  </a:lnTo>
                  <a:lnTo>
                    <a:pt x="1544220" y="59864"/>
                  </a:lnTo>
                  <a:lnTo>
                    <a:pt x="1548646" y="58479"/>
                  </a:lnTo>
                  <a:lnTo>
                    <a:pt x="1553846" y="57585"/>
                  </a:lnTo>
                  <a:lnTo>
                    <a:pt x="1556705" y="56746"/>
                  </a:lnTo>
                  <a:lnTo>
                    <a:pt x="1557227" y="55962"/>
                  </a:lnTo>
                  <a:lnTo>
                    <a:pt x="1558529" y="55687"/>
                  </a:lnTo>
                  <a:lnTo>
                    <a:pt x="1560613" y="55923"/>
                  </a:lnTo>
                  <a:lnTo>
                    <a:pt x="1564446" y="57888"/>
                  </a:lnTo>
                  <a:lnTo>
                    <a:pt x="1568920" y="60851"/>
                  </a:lnTo>
                  <a:lnTo>
                    <a:pt x="1572460" y="63195"/>
                  </a:lnTo>
                  <a:lnTo>
                    <a:pt x="1572569" y="67259"/>
                  </a:lnTo>
                  <a:lnTo>
                    <a:pt x="1572638" y="71566"/>
                  </a:lnTo>
                  <a:lnTo>
                    <a:pt x="1572711" y="76105"/>
                  </a:lnTo>
                  <a:lnTo>
                    <a:pt x="1572763" y="79345"/>
                  </a:lnTo>
                  <a:lnTo>
                    <a:pt x="1572854" y="83793"/>
                  </a:lnTo>
                  <a:lnTo>
                    <a:pt x="1572925" y="87332"/>
                  </a:lnTo>
                  <a:lnTo>
                    <a:pt x="1573021" y="91953"/>
                  </a:lnTo>
                  <a:lnTo>
                    <a:pt x="1573071" y="94422"/>
                  </a:lnTo>
                  <a:lnTo>
                    <a:pt x="1573558" y="95134"/>
                  </a:lnTo>
                  <a:lnTo>
                    <a:pt x="1573265" y="96107"/>
                  </a:lnTo>
                  <a:lnTo>
                    <a:pt x="1573137" y="96594"/>
                  </a:lnTo>
                  <a:lnTo>
                    <a:pt x="1573168" y="96981"/>
                  </a:lnTo>
                  <a:lnTo>
                    <a:pt x="1573362" y="97468"/>
                  </a:lnTo>
                  <a:lnTo>
                    <a:pt x="1573330" y="98150"/>
                  </a:lnTo>
                  <a:lnTo>
                    <a:pt x="1572877" y="98766"/>
                  </a:lnTo>
                  <a:lnTo>
                    <a:pt x="1572650" y="99479"/>
                  </a:lnTo>
                  <a:lnTo>
                    <a:pt x="1572585" y="100646"/>
                  </a:lnTo>
                  <a:lnTo>
                    <a:pt x="1573071" y="101360"/>
                  </a:lnTo>
                  <a:lnTo>
                    <a:pt x="1573882" y="101781"/>
                  </a:lnTo>
                  <a:lnTo>
                    <a:pt x="1574563" y="101781"/>
                  </a:lnTo>
                  <a:lnTo>
                    <a:pt x="1575439" y="102203"/>
                  </a:lnTo>
                  <a:lnTo>
                    <a:pt x="1576574" y="102949"/>
                  </a:lnTo>
                  <a:lnTo>
                    <a:pt x="1578291" y="103597"/>
                  </a:lnTo>
                  <a:lnTo>
                    <a:pt x="1580075" y="103824"/>
                  </a:lnTo>
                  <a:lnTo>
                    <a:pt x="1581307" y="103662"/>
                  </a:lnTo>
                  <a:lnTo>
                    <a:pt x="1582798" y="104084"/>
                  </a:lnTo>
                  <a:lnTo>
                    <a:pt x="1583318" y="105122"/>
                  </a:lnTo>
                  <a:lnTo>
                    <a:pt x="1583026" y="106093"/>
                  </a:lnTo>
                  <a:lnTo>
                    <a:pt x="1582183" y="106548"/>
                  </a:lnTo>
                  <a:lnTo>
                    <a:pt x="1581275" y="106906"/>
                  </a:lnTo>
                  <a:lnTo>
                    <a:pt x="1581113" y="107650"/>
                  </a:lnTo>
                  <a:lnTo>
                    <a:pt x="1581566" y="108429"/>
                  </a:lnTo>
                  <a:lnTo>
                    <a:pt x="1582215" y="109110"/>
                  </a:lnTo>
                  <a:lnTo>
                    <a:pt x="1582929" y="110307"/>
                  </a:lnTo>
                  <a:lnTo>
                    <a:pt x="1582636" y="111345"/>
                  </a:lnTo>
                  <a:lnTo>
                    <a:pt x="1581989" y="112221"/>
                  </a:lnTo>
                  <a:lnTo>
                    <a:pt x="1581696" y="113127"/>
                  </a:lnTo>
                  <a:lnTo>
                    <a:pt x="1582248" y="113907"/>
                  </a:lnTo>
                  <a:lnTo>
                    <a:pt x="1583706" y="114943"/>
                  </a:lnTo>
                  <a:lnTo>
                    <a:pt x="1584614" y="115949"/>
                  </a:lnTo>
                  <a:lnTo>
                    <a:pt x="1586042" y="116501"/>
                  </a:lnTo>
                  <a:lnTo>
                    <a:pt x="1586722" y="116111"/>
                  </a:lnTo>
                  <a:lnTo>
                    <a:pt x="1587274" y="115591"/>
                  </a:lnTo>
                  <a:lnTo>
                    <a:pt x="1587857" y="115202"/>
                  </a:lnTo>
                  <a:lnTo>
                    <a:pt x="1588862" y="115431"/>
                  </a:lnTo>
                  <a:lnTo>
                    <a:pt x="1590029" y="115722"/>
                  </a:lnTo>
                  <a:lnTo>
                    <a:pt x="1591304" y="116069"/>
                  </a:lnTo>
                  <a:lnTo>
                    <a:pt x="1591152" y="116909"/>
                  </a:lnTo>
                  <a:lnTo>
                    <a:pt x="1591929" y="118326"/>
                  </a:lnTo>
                  <a:lnTo>
                    <a:pt x="1592531" y="121050"/>
                  </a:lnTo>
                  <a:lnTo>
                    <a:pt x="1591606" y="122288"/>
                  </a:lnTo>
                  <a:lnTo>
                    <a:pt x="1591805" y="123927"/>
                  </a:lnTo>
                  <a:lnTo>
                    <a:pt x="1594367" y="124405"/>
                  </a:lnTo>
                  <a:lnTo>
                    <a:pt x="1594991" y="124907"/>
                  </a:lnTo>
                  <a:lnTo>
                    <a:pt x="1595113" y="125513"/>
                  </a:lnTo>
                  <a:lnTo>
                    <a:pt x="1589469" y="129716"/>
                  </a:lnTo>
                  <a:lnTo>
                    <a:pt x="1584694" y="129128"/>
                  </a:lnTo>
                  <a:lnTo>
                    <a:pt x="1582103" y="130242"/>
                  </a:lnTo>
                  <a:lnTo>
                    <a:pt x="1579390" y="130567"/>
                  </a:lnTo>
                  <a:lnTo>
                    <a:pt x="1578200" y="132445"/>
                  </a:lnTo>
                  <a:lnTo>
                    <a:pt x="1576710" y="132844"/>
                  </a:lnTo>
                  <a:lnTo>
                    <a:pt x="1574670" y="132730"/>
                  </a:lnTo>
                  <a:lnTo>
                    <a:pt x="1572910" y="132200"/>
                  </a:lnTo>
                  <a:lnTo>
                    <a:pt x="1571568" y="132460"/>
                  </a:lnTo>
                  <a:lnTo>
                    <a:pt x="1569690" y="135850"/>
                  </a:lnTo>
                  <a:lnTo>
                    <a:pt x="1568151" y="135554"/>
                  </a:lnTo>
                  <a:lnTo>
                    <a:pt x="1567539" y="136774"/>
                  </a:lnTo>
                  <a:lnTo>
                    <a:pt x="1566735" y="137307"/>
                  </a:lnTo>
                  <a:lnTo>
                    <a:pt x="1565555" y="137764"/>
                  </a:lnTo>
                  <a:lnTo>
                    <a:pt x="1564531" y="136259"/>
                  </a:lnTo>
                  <a:lnTo>
                    <a:pt x="1563879" y="134827"/>
                  </a:lnTo>
                  <a:lnTo>
                    <a:pt x="1562919" y="134513"/>
                  </a:lnTo>
                  <a:lnTo>
                    <a:pt x="1561642" y="134147"/>
                  </a:lnTo>
                  <a:lnTo>
                    <a:pt x="1560329" y="134159"/>
                  </a:lnTo>
                  <a:lnTo>
                    <a:pt x="1559454" y="134364"/>
                  </a:lnTo>
                  <a:lnTo>
                    <a:pt x="1558367" y="135290"/>
                  </a:lnTo>
                  <a:lnTo>
                    <a:pt x="1556793" y="136084"/>
                  </a:lnTo>
                  <a:lnTo>
                    <a:pt x="1555601" y="135422"/>
                  </a:lnTo>
                  <a:lnTo>
                    <a:pt x="1554669" y="134357"/>
                  </a:lnTo>
                  <a:lnTo>
                    <a:pt x="1553872" y="136070"/>
                  </a:lnTo>
                  <a:lnTo>
                    <a:pt x="1552711" y="137878"/>
                  </a:lnTo>
                  <a:lnTo>
                    <a:pt x="1552904" y="139987"/>
                  </a:lnTo>
                  <a:lnTo>
                    <a:pt x="1552405" y="141238"/>
                  </a:lnTo>
                  <a:lnTo>
                    <a:pt x="1551304" y="140900"/>
                  </a:lnTo>
                  <a:lnTo>
                    <a:pt x="1550208" y="139803"/>
                  </a:lnTo>
                  <a:lnTo>
                    <a:pt x="1547133" y="138926"/>
                  </a:lnTo>
                  <a:lnTo>
                    <a:pt x="1544684" y="139007"/>
                  </a:lnTo>
                  <a:lnTo>
                    <a:pt x="1545182" y="137836"/>
                  </a:lnTo>
                  <a:lnTo>
                    <a:pt x="1547497" y="136155"/>
                  </a:lnTo>
                  <a:lnTo>
                    <a:pt x="1546785" y="135825"/>
                  </a:lnTo>
                  <a:lnTo>
                    <a:pt x="1545649" y="136059"/>
                  </a:lnTo>
                  <a:lnTo>
                    <a:pt x="1545154" y="135825"/>
                  </a:lnTo>
                  <a:lnTo>
                    <a:pt x="1545966" y="134298"/>
                  </a:lnTo>
                  <a:lnTo>
                    <a:pt x="1546044" y="132613"/>
                  </a:lnTo>
                  <a:lnTo>
                    <a:pt x="1545008" y="133202"/>
                  </a:lnTo>
                  <a:lnTo>
                    <a:pt x="1543704" y="134981"/>
                  </a:lnTo>
                  <a:lnTo>
                    <a:pt x="1540551" y="136396"/>
                  </a:lnTo>
                  <a:lnTo>
                    <a:pt x="1540698" y="138766"/>
                  </a:lnTo>
                  <a:lnTo>
                    <a:pt x="1537730" y="143622"/>
                  </a:lnTo>
                  <a:lnTo>
                    <a:pt x="1537597" y="145689"/>
                  </a:lnTo>
                  <a:lnTo>
                    <a:pt x="1535693" y="147339"/>
                  </a:lnTo>
                  <a:lnTo>
                    <a:pt x="1533239" y="148759"/>
                  </a:lnTo>
                  <a:lnTo>
                    <a:pt x="1529966" y="148359"/>
                  </a:lnTo>
                  <a:lnTo>
                    <a:pt x="1527467" y="149593"/>
                  </a:lnTo>
                  <a:lnTo>
                    <a:pt x="1526198" y="151008"/>
                  </a:lnTo>
                  <a:lnTo>
                    <a:pt x="1525096" y="151221"/>
                  </a:lnTo>
                  <a:lnTo>
                    <a:pt x="1524521" y="149418"/>
                  </a:lnTo>
                  <a:lnTo>
                    <a:pt x="1524103" y="148861"/>
                  </a:lnTo>
                  <a:lnTo>
                    <a:pt x="1523183" y="151519"/>
                  </a:lnTo>
                  <a:lnTo>
                    <a:pt x="1522245" y="151684"/>
                  </a:lnTo>
                  <a:lnTo>
                    <a:pt x="1521890" y="149799"/>
                  </a:lnTo>
                  <a:lnTo>
                    <a:pt x="1521445" y="148554"/>
                  </a:lnTo>
                  <a:lnTo>
                    <a:pt x="1520167" y="149628"/>
                  </a:lnTo>
                  <a:lnTo>
                    <a:pt x="1519318" y="152475"/>
                  </a:lnTo>
                  <a:lnTo>
                    <a:pt x="1518429" y="152234"/>
                  </a:lnTo>
                  <a:lnTo>
                    <a:pt x="1518146" y="151175"/>
                  </a:lnTo>
                  <a:lnTo>
                    <a:pt x="1517509" y="150854"/>
                  </a:lnTo>
                  <a:lnTo>
                    <a:pt x="1517290" y="152064"/>
                  </a:lnTo>
                  <a:lnTo>
                    <a:pt x="1517611" y="153767"/>
                  </a:lnTo>
                  <a:lnTo>
                    <a:pt x="1517149" y="154677"/>
                  </a:lnTo>
                  <a:lnTo>
                    <a:pt x="1516265" y="154191"/>
                  </a:lnTo>
                  <a:lnTo>
                    <a:pt x="1515376" y="153372"/>
                  </a:lnTo>
                  <a:lnTo>
                    <a:pt x="1513909" y="153994"/>
                  </a:lnTo>
                  <a:lnTo>
                    <a:pt x="1512562" y="154246"/>
                  </a:lnTo>
                  <a:lnTo>
                    <a:pt x="1512557" y="153412"/>
                  </a:lnTo>
                  <a:lnTo>
                    <a:pt x="1512813" y="152390"/>
                  </a:lnTo>
                  <a:lnTo>
                    <a:pt x="1510129" y="152955"/>
                  </a:lnTo>
                  <a:lnTo>
                    <a:pt x="1506911" y="154841"/>
                  </a:lnTo>
                  <a:lnTo>
                    <a:pt x="1504412" y="157451"/>
                  </a:lnTo>
                  <a:lnTo>
                    <a:pt x="1505279" y="157885"/>
                  </a:lnTo>
                  <a:lnTo>
                    <a:pt x="1506254" y="158717"/>
                  </a:lnTo>
                  <a:lnTo>
                    <a:pt x="1501913" y="162748"/>
                  </a:lnTo>
                  <a:lnTo>
                    <a:pt x="1497463" y="166379"/>
                  </a:lnTo>
                  <a:lnTo>
                    <a:pt x="1494102" y="172304"/>
                  </a:lnTo>
                  <a:lnTo>
                    <a:pt x="1492753" y="172998"/>
                  </a:lnTo>
                  <a:lnTo>
                    <a:pt x="1491594" y="174084"/>
                  </a:lnTo>
                  <a:lnTo>
                    <a:pt x="1490363" y="177661"/>
                  </a:lnTo>
                  <a:lnTo>
                    <a:pt x="1488942" y="180845"/>
                  </a:lnTo>
                  <a:lnTo>
                    <a:pt x="1489737" y="182264"/>
                  </a:lnTo>
                  <a:lnTo>
                    <a:pt x="1490261" y="183722"/>
                  </a:lnTo>
                  <a:lnTo>
                    <a:pt x="1491522" y="185158"/>
                  </a:lnTo>
                  <a:lnTo>
                    <a:pt x="1492595" y="185287"/>
                  </a:lnTo>
                  <a:lnTo>
                    <a:pt x="1493757" y="185028"/>
                  </a:lnTo>
                  <a:lnTo>
                    <a:pt x="1494610" y="185089"/>
                  </a:lnTo>
                  <a:lnTo>
                    <a:pt x="1495157" y="185699"/>
                  </a:lnTo>
                  <a:lnTo>
                    <a:pt x="1494915" y="186430"/>
                  </a:lnTo>
                  <a:lnTo>
                    <a:pt x="1493575" y="186612"/>
                  </a:lnTo>
                  <a:lnTo>
                    <a:pt x="1491076" y="187891"/>
                  </a:lnTo>
                  <a:lnTo>
                    <a:pt x="1488884" y="188383"/>
                  </a:lnTo>
                  <a:lnTo>
                    <a:pt x="1487786" y="189929"/>
                  </a:lnTo>
                  <a:lnTo>
                    <a:pt x="1486140" y="191715"/>
                  </a:lnTo>
                  <a:lnTo>
                    <a:pt x="1482942" y="194503"/>
                  </a:lnTo>
                  <a:lnTo>
                    <a:pt x="1484309" y="195363"/>
                  </a:lnTo>
                  <a:lnTo>
                    <a:pt x="1489249" y="196331"/>
                  </a:lnTo>
                  <a:lnTo>
                    <a:pt x="1491451" y="197329"/>
                  </a:lnTo>
                  <a:lnTo>
                    <a:pt x="1494784" y="202536"/>
                  </a:lnTo>
                  <a:lnTo>
                    <a:pt x="1494023" y="203056"/>
                  </a:lnTo>
                  <a:lnTo>
                    <a:pt x="1493720" y="204010"/>
                  </a:lnTo>
                  <a:lnTo>
                    <a:pt x="1496683" y="205349"/>
                  </a:lnTo>
                  <a:lnTo>
                    <a:pt x="1497629" y="209088"/>
                  </a:lnTo>
                  <a:lnTo>
                    <a:pt x="1500062" y="210360"/>
                  </a:lnTo>
                  <a:lnTo>
                    <a:pt x="1503688" y="211143"/>
                  </a:lnTo>
                  <a:lnTo>
                    <a:pt x="1508122" y="210012"/>
                  </a:lnTo>
                  <a:lnTo>
                    <a:pt x="1511814" y="208456"/>
                  </a:lnTo>
                  <a:lnTo>
                    <a:pt x="1511684" y="207181"/>
                  </a:lnTo>
                  <a:lnTo>
                    <a:pt x="1509364" y="204214"/>
                  </a:lnTo>
                  <a:lnTo>
                    <a:pt x="1508806" y="202820"/>
                  </a:lnTo>
                  <a:lnTo>
                    <a:pt x="1507084" y="201918"/>
                  </a:lnTo>
                  <a:lnTo>
                    <a:pt x="1506430" y="202683"/>
                  </a:lnTo>
                  <a:lnTo>
                    <a:pt x="1505317" y="201690"/>
                  </a:lnTo>
                  <a:lnTo>
                    <a:pt x="1505191" y="201132"/>
                  </a:lnTo>
                  <a:lnTo>
                    <a:pt x="1506229" y="200861"/>
                  </a:lnTo>
                  <a:lnTo>
                    <a:pt x="1507435" y="200969"/>
                  </a:lnTo>
                  <a:lnTo>
                    <a:pt x="1508842" y="201489"/>
                  </a:lnTo>
                  <a:lnTo>
                    <a:pt x="1512464" y="204723"/>
                  </a:lnTo>
                  <a:lnTo>
                    <a:pt x="1513466" y="208962"/>
                  </a:lnTo>
                  <a:lnTo>
                    <a:pt x="1513681" y="211654"/>
                  </a:lnTo>
                  <a:lnTo>
                    <a:pt x="1513272" y="212574"/>
                  </a:lnTo>
                  <a:lnTo>
                    <a:pt x="1512218" y="212385"/>
                  </a:lnTo>
                  <a:lnTo>
                    <a:pt x="1510208" y="212569"/>
                  </a:lnTo>
                  <a:lnTo>
                    <a:pt x="1500669" y="213963"/>
                  </a:lnTo>
                  <a:lnTo>
                    <a:pt x="1498551" y="215191"/>
                  </a:lnTo>
                  <a:lnTo>
                    <a:pt x="1493693" y="216524"/>
                  </a:lnTo>
                  <a:lnTo>
                    <a:pt x="1493391" y="215859"/>
                  </a:lnTo>
                  <a:lnTo>
                    <a:pt x="1493742" y="214482"/>
                  </a:lnTo>
                  <a:lnTo>
                    <a:pt x="1493436" y="211664"/>
                  </a:lnTo>
                  <a:lnTo>
                    <a:pt x="1492478" y="211533"/>
                  </a:lnTo>
                  <a:lnTo>
                    <a:pt x="1484931" y="216129"/>
                  </a:lnTo>
                  <a:lnTo>
                    <a:pt x="1482014" y="216417"/>
                  </a:lnTo>
                  <a:lnTo>
                    <a:pt x="1479561" y="217763"/>
                  </a:lnTo>
                  <a:lnTo>
                    <a:pt x="1479012" y="217016"/>
                  </a:lnTo>
                  <a:lnTo>
                    <a:pt x="1478573" y="213570"/>
                  </a:lnTo>
                  <a:lnTo>
                    <a:pt x="1480109" y="210680"/>
                  </a:lnTo>
                  <a:lnTo>
                    <a:pt x="1479291" y="210726"/>
                  </a:lnTo>
                  <a:lnTo>
                    <a:pt x="1476727" y="212461"/>
                  </a:lnTo>
                  <a:lnTo>
                    <a:pt x="1475632" y="211394"/>
                  </a:lnTo>
                  <a:lnTo>
                    <a:pt x="1475082" y="210223"/>
                  </a:lnTo>
                  <a:lnTo>
                    <a:pt x="1474293" y="209560"/>
                  </a:lnTo>
                  <a:lnTo>
                    <a:pt x="1473438" y="209309"/>
                  </a:lnTo>
                  <a:lnTo>
                    <a:pt x="1474169" y="211867"/>
                  </a:lnTo>
                  <a:lnTo>
                    <a:pt x="1472431" y="213786"/>
                  </a:lnTo>
                  <a:lnTo>
                    <a:pt x="1471955" y="218749"/>
                  </a:lnTo>
                  <a:lnTo>
                    <a:pt x="1469770" y="220815"/>
                  </a:lnTo>
                  <a:lnTo>
                    <a:pt x="1462960" y="222142"/>
                  </a:lnTo>
                  <a:lnTo>
                    <a:pt x="1458521" y="221862"/>
                  </a:lnTo>
                  <a:lnTo>
                    <a:pt x="1454543" y="222275"/>
                  </a:lnTo>
                  <a:lnTo>
                    <a:pt x="1449254" y="223227"/>
                  </a:lnTo>
                  <a:lnTo>
                    <a:pt x="1446331" y="222661"/>
                  </a:lnTo>
                  <a:lnTo>
                    <a:pt x="1443337" y="223666"/>
                  </a:lnTo>
                  <a:lnTo>
                    <a:pt x="1433174" y="223940"/>
                  </a:lnTo>
                  <a:lnTo>
                    <a:pt x="1431031" y="223407"/>
                  </a:lnTo>
                  <a:lnTo>
                    <a:pt x="1428295" y="225305"/>
                  </a:lnTo>
                  <a:lnTo>
                    <a:pt x="1423914" y="226428"/>
                  </a:lnTo>
                  <a:lnTo>
                    <a:pt x="1412840" y="230682"/>
                  </a:lnTo>
                  <a:lnTo>
                    <a:pt x="1410398" y="232230"/>
                  </a:lnTo>
                  <a:lnTo>
                    <a:pt x="1407424" y="234647"/>
                  </a:lnTo>
                  <a:lnTo>
                    <a:pt x="1405427" y="235946"/>
                  </a:lnTo>
                  <a:lnTo>
                    <a:pt x="1403785" y="236368"/>
                  </a:lnTo>
                  <a:lnTo>
                    <a:pt x="1402775" y="237450"/>
                  </a:lnTo>
                  <a:lnTo>
                    <a:pt x="1401673" y="238157"/>
                  </a:lnTo>
                  <a:lnTo>
                    <a:pt x="1402737" y="235742"/>
                  </a:lnTo>
                  <a:lnTo>
                    <a:pt x="1403894" y="233706"/>
                  </a:lnTo>
                  <a:lnTo>
                    <a:pt x="1404855" y="229762"/>
                  </a:lnTo>
                  <a:lnTo>
                    <a:pt x="1404571" y="226572"/>
                  </a:lnTo>
                  <a:lnTo>
                    <a:pt x="1403380" y="225261"/>
                  </a:lnTo>
                  <a:lnTo>
                    <a:pt x="1402148" y="224386"/>
                  </a:lnTo>
                  <a:lnTo>
                    <a:pt x="1403592" y="227534"/>
                  </a:lnTo>
                  <a:lnTo>
                    <a:pt x="1403825" y="231395"/>
                  </a:lnTo>
                  <a:lnTo>
                    <a:pt x="1403329" y="233656"/>
                  </a:lnTo>
                  <a:lnTo>
                    <a:pt x="1400612" y="238018"/>
                  </a:lnTo>
                  <a:lnTo>
                    <a:pt x="1399456" y="239035"/>
                  </a:lnTo>
                  <a:lnTo>
                    <a:pt x="1398104" y="239928"/>
                  </a:lnTo>
                  <a:lnTo>
                    <a:pt x="1397085" y="240316"/>
                  </a:lnTo>
                  <a:lnTo>
                    <a:pt x="1396145" y="241014"/>
                  </a:lnTo>
                  <a:lnTo>
                    <a:pt x="1395052" y="242119"/>
                  </a:lnTo>
                  <a:lnTo>
                    <a:pt x="1394016" y="244313"/>
                  </a:lnTo>
                  <a:lnTo>
                    <a:pt x="1394643" y="246313"/>
                  </a:lnTo>
                  <a:lnTo>
                    <a:pt x="1399939" y="247043"/>
                  </a:lnTo>
                  <a:lnTo>
                    <a:pt x="1401360" y="246426"/>
                  </a:lnTo>
                  <a:lnTo>
                    <a:pt x="1402083" y="247858"/>
                  </a:lnTo>
                  <a:lnTo>
                    <a:pt x="1402488" y="249847"/>
                  </a:lnTo>
                  <a:lnTo>
                    <a:pt x="1402091" y="251997"/>
                  </a:lnTo>
                  <a:lnTo>
                    <a:pt x="1401206" y="254186"/>
                  </a:lnTo>
                  <a:lnTo>
                    <a:pt x="1400534" y="256903"/>
                  </a:lnTo>
                  <a:lnTo>
                    <a:pt x="1399965" y="261047"/>
                  </a:lnTo>
                  <a:lnTo>
                    <a:pt x="1399108" y="264775"/>
                  </a:lnTo>
                  <a:lnTo>
                    <a:pt x="1398996" y="263643"/>
                  </a:lnTo>
                  <a:lnTo>
                    <a:pt x="1399532" y="259111"/>
                  </a:lnTo>
                  <a:lnTo>
                    <a:pt x="1398664" y="259585"/>
                  </a:lnTo>
                  <a:lnTo>
                    <a:pt x="1398066" y="260630"/>
                  </a:lnTo>
                  <a:lnTo>
                    <a:pt x="1396450" y="266475"/>
                  </a:lnTo>
                  <a:lnTo>
                    <a:pt x="1394227" y="269591"/>
                  </a:lnTo>
                  <a:lnTo>
                    <a:pt x="1392181" y="271746"/>
                  </a:lnTo>
                  <a:lnTo>
                    <a:pt x="1390069" y="271390"/>
                  </a:lnTo>
                  <a:lnTo>
                    <a:pt x="1390544" y="273102"/>
                  </a:lnTo>
                  <a:lnTo>
                    <a:pt x="1389963" y="273994"/>
                  </a:lnTo>
                  <a:lnTo>
                    <a:pt x="1389467" y="275855"/>
                  </a:lnTo>
                  <a:lnTo>
                    <a:pt x="1388208" y="277088"/>
                  </a:lnTo>
                  <a:lnTo>
                    <a:pt x="1387025" y="276969"/>
                  </a:lnTo>
                  <a:lnTo>
                    <a:pt x="1385325" y="277819"/>
                  </a:lnTo>
                  <a:lnTo>
                    <a:pt x="1384654" y="278470"/>
                  </a:lnTo>
                  <a:lnTo>
                    <a:pt x="1384604" y="279715"/>
                  </a:lnTo>
                  <a:lnTo>
                    <a:pt x="1383467" y="280811"/>
                  </a:lnTo>
                  <a:lnTo>
                    <a:pt x="1379362" y="286502"/>
                  </a:lnTo>
                  <a:lnTo>
                    <a:pt x="1375798" y="288182"/>
                  </a:lnTo>
                  <a:lnTo>
                    <a:pt x="1374946" y="287938"/>
                  </a:lnTo>
                  <a:lnTo>
                    <a:pt x="1375885" y="285251"/>
                  </a:lnTo>
                  <a:lnTo>
                    <a:pt x="1376529" y="282535"/>
                  </a:lnTo>
                  <a:lnTo>
                    <a:pt x="1374365" y="281353"/>
                  </a:lnTo>
                  <a:lnTo>
                    <a:pt x="1372296" y="280728"/>
                  </a:lnTo>
                  <a:lnTo>
                    <a:pt x="1369921" y="280811"/>
                  </a:lnTo>
                  <a:lnTo>
                    <a:pt x="1367298" y="278699"/>
                  </a:lnTo>
                  <a:lnTo>
                    <a:pt x="1363916" y="277163"/>
                  </a:lnTo>
                  <a:lnTo>
                    <a:pt x="1359197" y="273009"/>
                  </a:lnTo>
                  <a:lnTo>
                    <a:pt x="1359334" y="271857"/>
                  </a:lnTo>
                  <a:lnTo>
                    <a:pt x="1359216" y="269923"/>
                  </a:lnTo>
                  <a:lnTo>
                    <a:pt x="1360650" y="266868"/>
                  </a:lnTo>
                  <a:lnTo>
                    <a:pt x="1362025" y="264732"/>
                  </a:lnTo>
                  <a:lnTo>
                    <a:pt x="1363923" y="263626"/>
                  </a:lnTo>
                  <a:lnTo>
                    <a:pt x="1369432" y="262499"/>
                  </a:lnTo>
                  <a:lnTo>
                    <a:pt x="1370814" y="260804"/>
                  </a:lnTo>
                  <a:lnTo>
                    <a:pt x="1371633" y="259377"/>
                  </a:lnTo>
                  <a:lnTo>
                    <a:pt x="1368904" y="261828"/>
                  </a:lnTo>
                  <a:lnTo>
                    <a:pt x="1364815" y="262660"/>
                  </a:lnTo>
                  <a:lnTo>
                    <a:pt x="1362612" y="263575"/>
                  </a:lnTo>
                  <a:lnTo>
                    <a:pt x="1360849" y="264974"/>
                  </a:lnTo>
                  <a:lnTo>
                    <a:pt x="1359806" y="266730"/>
                  </a:lnTo>
                  <a:lnTo>
                    <a:pt x="1357445" y="268848"/>
                  </a:lnTo>
                  <a:lnTo>
                    <a:pt x="1357611" y="270266"/>
                  </a:lnTo>
                  <a:lnTo>
                    <a:pt x="1358006" y="271274"/>
                  </a:lnTo>
                  <a:lnTo>
                    <a:pt x="1357824" y="273375"/>
                  </a:lnTo>
                  <a:lnTo>
                    <a:pt x="1359318" y="275423"/>
                  </a:lnTo>
                  <a:lnTo>
                    <a:pt x="1362280" y="278779"/>
                  </a:lnTo>
                  <a:lnTo>
                    <a:pt x="1362845" y="283991"/>
                  </a:lnTo>
                  <a:lnTo>
                    <a:pt x="1365105" y="287479"/>
                  </a:lnTo>
                  <a:lnTo>
                    <a:pt x="1368569" y="291546"/>
                  </a:lnTo>
                  <a:lnTo>
                    <a:pt x="1371232" y="292702"/>
                  </a:lnTo>
                  <a:lnTo>
                    <a:pt x="1371362" y="294215"/>
                  </a:lnTo>
                  <a:lnTo>
                    <a:pt x="1370133" y="296712"/>
                  </a:lnTo>
                  <a:lnTo>
                    <a:pt x="1368512" y="297854"/>
                  </a:lnTo>
                  <a:lnTo>
                    <a:pt x="1370620" y="297626"/>
                  </a:lnTo>
                  <a:lnTo>
                    <a:pt x="1371670" y="298197"/>
                  </a:lnTo>
                  <a:lnTo>
                    <a:pt x="1372691" y="300280"/>
                  </a:lnTo>
                  <a:lnTo>
                    <a:pt x="1372611" y="302406"/>
                  </a:lnTo>
                  <a:lnTo>
                    <a:pt x="1372266" y="303605"/>
                  </a:lnTo>
                  <a:lnTo>
                    <a:pt x="1371628" y="304082"/>
                  </a:lnTo>
                  <a:lnTo>
                    <a:pt x="1371655" y="302858"/>
                  </a:lnTo>
                  <a:lnTo>
                    <a:pt x="1371203" y="302433"/>
                  </a:lnTo>
                  <a:lnTo>
                    <a:pt x="1370457" y="302964"/>
                  </a:lnTo>
                  <a:lnTo>
                    <a:pt x="1369974" y="303568"/>
                  </a:lnTo>
                  <a:lnTo>
                    <a:pt x="1369772" y="305950"/>
                  </a:lnTo>
                  <a:lnTo>
                    <a:pt x="1369261" y="307140"/>
                  </a:lnTo>
                  <a:lnTo>
                    <a:pt x="1367453" y="307493"/>
                  </a:lnTo>
                  <a:lnTo>
                    <a:pt x="1365619" y="310618"/>
                  </a:lnTo>
                  <a:lnTo>
                    <a:pt x="1363914" y="312391"/>
                  </a:lnTo>
                  <a:lnTo>
                    <a:pt x="1357202" y="324380"/>
                  </a:lnTo>
                  <a:lnTo>
                    <a:pt x="1357459" y="326384"/>
                  </a:lnTo>
                  <a:lnTo>
                    <a:pt x="1356231" y="327029"/>
                  </a:lnTo>
                  <a:lnTo>
                    <a:pt x="1354371" y="327554"/>
                  </a:lnTo>
                  <a:lnTo>
                    <a:pt x="1352490" y="328752"/>
                  </a:lnTo>
                  <a:lnTo>
                    <a:pt x="1351242" y="330073"/>
                  </a:lnTo>
                  <a:lnTo>
                    <a:pt x="1350083" y="333625"/>
                  </a:lnTo>
                  <a:lnTo>
                    <a:pt x="1347862" y="337625"/>
                  </a:lnTo>
                  <a:lnTo>
                    <a:pt x="1346477" y="335958"/>
                  </a:lnTo>
                  <a:lnTo>
                    <a:pt x="1346122" y="334532"/>
                  </a:lnTo>
                  <a:lnTo>
                    <a:pt x="1346738" y="330812"/>
                  </a:lnTo>
                  <a:lnTo>
                    <a:pt x="1349140" y="324713"/>
                  </a:lnTo>
                  <a:lnTo>
                    <a:pt x="1351786" y="320922"/>
                  </a:lnTo>
                  <a:lnTo>
                    <a:pt x="1353805" y="319124"/>
                  </a:lnTo>
                  <a:lnTo>
                    <a:pt x="1355464" y="315461"/>
                  </a:lnTo>
                  <a:lnTo>
                    <a:pt x="1353367" y="314915"/>
                  </a:lnTo>
                  <a:lnTo>
                    <a:pt x="1350171" y="314974"/>
                  </a:lnTo>
                  <a:lnTo>
                    <a:pt x="1350773" y="313283"/>
                  </a:lnTo>
                  <a:lnTo>
                    <a:pt x="1351705" y="311794"/>
                  </a:lnTo>
                  <a:lnTo>
                    <a:pt x="1350039" y="310309"/>
                  </a:lnTo>
                  <a:lnTo>
                    <a:pt x="1349052" y="310120"/>
                  </a:lnTo>
                  <a:lnTo>
                    <a:pt x="1348036" y="309512"/>
                  </a:lnTo>
                  <a:lnTo>
                    <a:pt x="1349228" y="308276"/>
                  </a:lnTo>
                  <a:lnTo>
                    <a:pt x="1349809" y="306970"/>
                  </a:lnTo>
                  <a:lnTo>
                    <a:pt x="1349455" y="305380"/>
                  </a:lnTo>
                  <a:lnTo>
                    <a:pt x="1349954" y="304183"/>
                  </a:lnTo>
                  <a:lnTo>
                    <a:pt x="1349121" y="304364"/>
                  </a:lnTo>
                  <a:lnTo>
                    <a:pt x="1347783" y="305631"/>
                  </a:lnTo>
                  <a:lnTo>
                    <a:pt x="1346950" y="306137"/>
                  </a:lnTo>
                  <a:lnTo>
                    <a:pt x="1346443" y="305016"/>
                  </a:lnTo>
                  <a:lnTo>
                    <a:pt x="1345864" y="305270"/>
                  </a:lnTo>
                  <a:lnTo>
                    <a:pt x="1345488" y="306040"/>
                  </a:lnTo>
                  <a:lnTo>
                    <a:pt x="1344633" y="306464"/>
                  </a:lnTo>
                  <a:lnTo>
                    <a:pt x="1342829" y="305410"/>
                  </a:lnTo>
                  <a:lnTo>
                    <a:pt x="1340199" y="304204"/>
                  </a:lnTo>
                  <a:lnTo>
                    <a:pt x="1338735" y="302128"/>
                  </a:lnTo>
                  <a:lnTo>
                    <a:pt x="1337900" y="300520"/>
                  </a:lnTo>
                  <a:lnTo>
                    <a:pt x="1338749" y="297610"/>
                  </a:lnTo>
                  <a:lnTo>
                    <a:pt x="1340567" y="297093"/>
                  </a:lnTo>
                  <a:lnTo>
                    <a:pt x="1342928" y="297565"/>
                  </a:lnTo>
                  <a:lnTo>
                    <a:pt x="1346023" y="297561"/>
                  </a:lnTo>
                  <a:lnTo>
                    <a:pt x="1345581" y="296915"/>
                  </a:lnTo>
                  <a:lnTo>
                    <a:pt x="1344475" y="297021"/>
                  </a:lnTo>
                  <a:lnTo>
                    <a:pt x="1341213" y="294660"/>
                  </a:lnTo>
                  <a:lnTo>
                    <a:pt x="1340163" y="293234"/>
                  </a:lnTo>
                  <a:lnTo>
                    <a:pt x="1338358" y="292842"/>
                  </a:lnTo>
                  <a:lnTo>
                    <a:pt x="1337535" y="294213"/>
                  </a:lnTo>
                  <a:lnTo>
                    <a:pt x="1336621" y="294578"/>
                  </a:lnTo>
                  <a:lnTo>
                    <a:pt x="1337749" y="291578"/>
                  </a:lnTo>
                  <a:lnTo>
                    <a:pt x="1339224" y="291455"/>
                  </a:lnTo>
                  <a:lnTo>
                    <a:pt x="1341402" y="290624"/>
                  </a:lnTo>
                  <a:lnTo>
                    <a:pt x="1340769" y="288888"/>
                  </a:lnTo>
                  <a:lnTo>
                    <a:pt x="1339394" y="288128"/>
                  </a:lnTo>
                  <a:lnTo>
                    <a:pt x="1336911" y="289081"/>
                  </a:lnTo>
                  <a:lnTo>
                    <a:pt x="1336941" y="287859"/>
                  </a:lnTo>
                  <a:lnTo>
                    <a:pt x="1337406" y="286296"/>
                  </a:lnTo>
                  <a:lnTo>
                    <a:pt x="1339278" y="286301"/>
                  </a:lnTo>
                  <a:lnTo>
                    <a:pt x="1340917" y="286811"/>
                  </a:lnTo>
                  <a:lnTo>
                    <a:pt x="1342313" y="284285"/>
                  </a:lnTo>
                  <a:lnTo>
                    <a:pt x="1342375" y="283157"/>
                  </a:lnTo>
                  <a:lnTo>
                    <a:pt x="1340057" y="284796"/>
                  </a:lnTo>
                  <a:lnTo>
                    <a:pt x="1339536" y="281260"/>
                  </a:lnTo>
                  <a:lnTo>
                    <a:pt x="1341817" y="277849"/>
                  </a:lnTo>
                  <a:lnTo>
                    <a:pt x="1343994" y="276362"/>
                  </a:lnTo>
                  <a:lnTo>
                    <a:pt x="1346713" y="276405"/>
                  </a:lnTo>
                  <a:lnTo>
                    <a:pt x="1349476" y="276165"/>
                  </a:lnTo>
                  <a:lnTo>
                    <a:pt x="1347742" y="275540"/>
                  </a:lnTo>
                  <a:lnTo>
                    <a:pt x="1345962" y="275202"/>
                  </a:lnTo>
                  <a:lnTo>
                    <a:pt x="1347300" y="273854"/>
                  </a:lnTo>
                  <a:lnTo>
                    <a:pt x="1348440" y="273612"/>
                  </a:lnTo>
                  <a:lnTo>
                    <a:pt x="1349560" y="272437"/>
                  </a:lnTo>
                  <a:lnTo>
                    <a:pt x="1346866" y="272611"/>
                  </a:lnTo>
                  <a:lnTo>
                    <a:pt x="1347183" y="270387"/>
                  </a:lnTo>
                  <a:lnTo>
                    <a:pt x="1345875" y="270839"/>
                  </a:lnTo>
                  <a:lnTo>
                    <a:pt x="1344308" y="271048"/>
                  </a:lnTo>
                  <a:lnTo>
                    <a:pt x="1343698" y="271992"/>
                  </a:lnTo>
                  <a:lnTo>
                    <a:pt x="1343818" y="273558"/>
                  </a:lnTo>
                  <a:lnTo>
                    <a:pt x="1343361" y="274586"/>
                  </a:lnTo>
                  <a:lnTo>
                    <a:pt x="1342142" y="275412"/>
                  </a:lnTo>
                  <a:lnTo>
                    <a:pt x="1340085" y="276056"/>
                  </a:lnTo>
                  <a:lnTo>
                    <a:pt x="1339885" y="274940"/>
                  </a:lnTo>
                  <a:lnTo>
                    <a:pt x="1339205" y="274434"/>
                  </a:lnTo>
                  <a:lnTo>
                    <a:pt x="1338951" y="276823"/>
                  </a:lnTo>
                  <a:lnTo>
                    <a:pt x="1338412" y="277636"/>
                  </a:lnTo>
                  <a:lnTo>
                    <a:pt x="1336907" y="275393"/>
                  </a:lnTo>
                  <a:lnTo>
                    <a:pt x="1336455" y="275845"/>
                  </a:lnTo>
                  <a:lnTo>
                    <a:pt x="1336513" y="276482"/>
                  </a:lnTo>
                  <a:lnTo>
                    <a:pt x="1336129" y="277583"/>
                  </a:lnTo>
                  <a:lnTo>
                    <a:pt x="1334839" y="278157"/>
                  </a:lnTo>
                  <a:lnTo>
                    <a:pt x="1334918" y="279568"/>
                  </a:lnTo>
                  <a:lnTo>
                    <a:pt x="1334418" y="280337"/>
                  </a:lnTo>
                  <a:lnTo>
                    <a:pt x="1330286" y="279112"/>
                  </a:lnTo>
                  <a:lnTo>
                    <a:pt x="1330189" y="279527"/>
                  </a:lnTo>
                  <a:lnTo>
                    <a:pt x="1332526" y="282169"/>
                  </a:lnTo>
                  <a:lnTo>
                    <a:pt x="1334233" y="283072"/>
                  </a:lnTo>
                  <a:lnTo>
                    <a:pt x="1334441" y="284513"/>
                  </a:lnTo>
                  <a:lnTo>
                    <a:pt x="1332975" y="285709"/>
                  </a:lnTo>
                  <a:lnTo>
                    <a:pt x="1330954" y="284676"/>
                  </a:lnTo>
                  <a:lnTo>
                    <a:pt x="1330614" y="284752"/>
                  </a:lnTo>
                  <a:lnTo>
                    <a:pt x="1331712" y="286522"/>
                  </a:lnTo>
                  <a:lnTo>
                    <a:pt x="1332405" y="288069"/>
                  </a:lnTo>
                  <a:lnTo>
                    <a:pt x="1331692" y="289364"/>
                  </a:lnTo>
                  <a:lnTo>
                    <a:pt x="1331803" y="290959"/>
                  </a:lnTo>
                  <a:lnTo>
                    <a:pt x="1331649" y="292405"/>
                  </a:lnTo>
                  <a:lnTo>
                    <a:pt x="1331213" y="293667"/>
                  </a:lnTo>
                  <a:lnTo>
                    <a:pt x="1332196" y="299482"/>
                  </a:lnTo>
                  <a:lnTo>
                    <a:pt x="1333379" y="301064"/>
                  </a:lnTo>
                  <a:lnTo>
                    <a:pt x="1334542" y="302577"/>
                  </a:lnTo>
                  <a:lnTo>
                    <a:pt x="1335158" y="303992"/>
                  </a:lnTo>
                  <a:lnTo>
                    <a:pt x="1333924" y="304198"/>
                  </a:lnTo>
                  <a:lnTo>
                    <a:pt x="1331958" y="303034"/>
                  </a:lnTo>
                  <a:lnTo>
                    <a:pt x="1330231" y="302146"/>
                  </a:lnTo>
                  <a:lnTo>
                    <a:pt x="1328173" y="299307"/>
                  </a:lnTo>
                  <a:lnTo>
                    <a:pt x="1327833" y="298174"/>
                  </a:lnTo>
                  <a:lnTo>
                    <a:pt x="1327331" y="297278"/>
                  </a:lnTo>
                  <a:lnTo>
                    <a:pt x="1327574" y="299335"/>
                  </a:lnTo>
                  <a:lnTo>
                    <a:pt x="1328308" y="301633"/>
                  </a:lnTo>
                  <a:lnTo>
                    <a:pt x="1334752" y="306776"/>
                  </a:lnTo>
                  <a:lnTo>
                    <a:pt x="1335942" y="308748"/>
                  </a:lnTo>
                  <a:lnTo>
                    <a:pt x="1336849" y="310299"/>
                  </a:lnTo>
                  <a:lnTo>
                    <a:pt x="1336621" y="311784"/>
                  </a:lnTo>
                  <a:lnTo>
                    <a:pt x="1334941" y="310733"/>
                  </a:lnTo>
                  <a:lnTo>
                    <a:pt x="1333492" y="309393"/>
                  </a:lnTo>
                  <a:lnTo>
                    <a:pt x="1329645" y="307879"/>
                  </a:lnTo>
                  <a:lnTo>
                    <a:pt x="1324794" y="306923"/>
                  </a:lnTo>
                  <a:lnTo>
                    <a:pt x="1322059" y="303403"/>
                  </a:lnTo>
                  <a:lnTo>
                    <a:pt x="1322069" y="304872"/>
                  </a:lnTo>
                  <a:lnTo>
                    <a:pt x="1321462" y="306117"/>
                  </a:lnTo>
                  <a:lnTo>
                    <a:pt x="1319790" y="304599"/>
                  </a:lnTo>
                  <a:lnTo>
                    <a:pt x="1318736" y="303304"/>
                  </a:lnTo>
                  <a:lnTo>
                    <a:pt x="1318383" y="301884"/>
                  </a:lnTo>
                  <a:lnTo>
                    <a:pt x="1316295" y="301981"/>
                  </a:lnTo>
                  <a:lnTo>
                    <a:pt x="1314106" y="303215"/>
                  </a:lnTo>
                  <a:lnTo>
                    <a:pt x="1311989" y="302922"/>
                  </a:lnTo>
                  <a:lnTo>
                    <a:pt x="1311738" y="300515"/>
                  </a:lnTo>
                  <a:lnTo>
                    <a:pt x="1312311" y="299239"/>
                  </a:lnTo>
                  <a:lnTo>
                    <a:pt x="1314687" y="296224"/>
                  </a:lnTo>
                  <a:lnTo>
                    <a:pt x="1316925" y="294684"/>
                  </a:lnTo>
                  <a:lnTo>
                    <a:pt x="1317913" y="292697"/>
                  </a:lnTo>
                  <a:lnTo>
                    <a:pt x="1317576" y="289615"/>
                  </a:lnTo>
                  <a:lnTo>
                    <a:pt x="1317154" y="292751"/>
                  </a:lnTo>
                  <a:lnTo>
                    <a:pt x="1315875" y="294305"/>
                  </a:lnTo>
                  <a:lnTo>
                    <a:pt x="1313865" y="295493"/>
                  </a:lnTo>
                  <a:lnTo>
                    <a:pt x="1311219" y="297608"/>
                  </a:lnTo>
                  <a:lnTo>
                    <a:pt x="1310573" y="299565"/>
                  </a:lnTo>
                  <a:lnTo>
                    <a:pt x="1309747" y="303228"/>
                  </a:lnTo>
                  <a:lnTo>
                    <a:pt x="1310864" y="304468"/>
                  </a:lnTo>
                  <a:lnTo>
                    <a:pt x="1312006" y="304792"/>
                  </a:lnTo>
                  <a:lnTo>
                    <a:pt x="1315378" y="303961"/>
                  </a:lnTo>
                  <a:lnTo>
                    <a:pt x="1317122" y="304332"/>
                  </a:lnTo>
                  <a:lnTo>
                    <a:pt x="1321003" y="308743"/>
                  </a:lnTo>
                  <a:lnTo>
                    <a:pt x="1328228" y="310487"/>
                  </a:lnTo>
                  <a:lnTo>
                    <a:pt x="1330864" y="311578"/>
                  </a:lnTo>
                  <a:lnTo>
                    <a:pt x="1333012" y="313880"/>
                  </a:lnTo>
                  <a:lnTo>
                    <a:pt x="1336241" y="315205"/>
                  </a:lnTo>
                  <a:lnTo>
                    <a:pt x="1338746" y="317130"/>
                  </a:lnTo>
                  <a:lnTo>
                    <a:pt x="1338814" y="318386"/>
                  </a:lnTo>
                  <a:lnTo>
                    <a:pt x="1337946" y="319872"/>
                  </a:lnTo>
                  <a:lnTo>
                    <a:pt x="1337603" y="321882"/>
                  </a:lnTo>
                  <a:lnTo>
                    <a:pt x="1336539" y="323151"/>
                  </a:lnTo>
                  <a:lnTo>
                    <a:pt x="1333983" y="323296"/>
                  </a:lnTo>
                  <a:lnTo>
                    <a:pt x="1332439" y="322970"/>
                  </a:lnTo>
                  <a:lnTo>
                    <a:pt x="1324141" y="315902"/>
                  </a:lnTo>
                  <a:lnTo>
                    <a:pt x="1323151" y="315252"/>
                  </a:lnTo>
                  <a:lnTo>
                    <a:pt x="1320073" y="311551"/>
                  </a:lnTo>
                  <a:lnTo>
                    <a:pt x="1316462" y="309568"/>
                  </a:lnTo>
                  <a:lnTo>
                    <a:pt x="1315345" y="309610"/>
                  </a:lnTo>
                  <a:lnTo>
                    <a:pt x="1320485" y="313276"/>
                  </a:lnTo>
                  <a:lnTo>
                    <a:pt x="1322583" y="315840"/>
                  </a:lnTo>
                  <a:lnTo>
                    <a:pt x="1326279" y="319435"/>
                  </a:lnTo>
                  <a:lnTo>
                    <a:pt x="1328920" y="320957"/>
                  </a:lnTo>
                  <a:lnTo>
                    <a:pt x="1330865" y="323331"/>
                  </a:lnTo>
                  <a:lnTo>
                    <a:pt x="1332672" y="324445"/>
                  </a:lnTo>
                  <a:lnTo>
                    <a:pt x="1337605" y="326030"/>
                  </a:lnTo>
                  <a:lnTo>
                    <a:pt x="1335890" y="327169"/>
                  </a:lnTo>
                  <a:lnTo>
                    <a:pt x="1338628" y="328139"/>
                  </a:lnTo>
                  <a:lnTo>
                    <a:pt x="1339019" y="329923"/>
                  </a:lnTo>
                  <a:lnTo>
                    <a:pt x="1338768" y="331956"/>
                  </a:lnTo>
                  <a:lnTo>
                    <a:pt x="1334968" y="331152"/>
                  </a:lnTo>
                  <a:lnTo>
                    <a:pt x="1334844" y="332650"/>
                  </a:lnTo>
                  <a:lnTo>
                    <a:pt x="1335184" y="333534"/>
                  </a:lnTo>
                  <a:lnTo>
                    <a:pt x="1333506" y="334264"/>
                  </a:lnTo>
                  <a:lnTo>
                    <a:pt x="1331171" y="333273"/>
                  </a:lnTo>
                  <a:lnTo>
                    <a:pt x="1325110" y="327856"/>
                  </a:lnTo>
                  <a:lnTo>
                    <a:pt x="1325161" y="328580"/>
                  </a:lnTo>
                  <a:lnTo>
                    <a:pt x="1325653" y="329421"/>
                  </a:lnTo>
                  <a:lnTo>
                    <a:pt x="1329167" y="332909"/>
                  </a:lnTo>
                  <a:lnTo>
                    <a:pt x="1332305" y="335000"/>
                  </a:lnTo>
                  <a:lnTo>
                    <a:pt x="1334964" y="335945"/>
                  </a:lnTo>
                  <a:lnTo>
                    <a:pt x="1337014" y="337698"/>
                  </a:lnTo>
                  <a:lnTo>
                    <a:pt x="1337737" y="338758"/>
                  </a:lnTo>
                  <a:lnTo>
                    <a:pt x="1338220" y="340367"/>
                  </a:lnTo>
                  <a:lnTo>
                    <a:pt x="1336701" y="341460"/>
                  </a:lnTo>
                  <a:lnTo>
                    <a:pt x="1334971" y="342063"/>
                  </a:lnTo>
                  <a:lnTo>
                    <a:pt x="1333282" y="340973"/>
                  </a:lnTo>
                  <a:lnTo>
                    <a:pt x="1332043" y="339824"/>
                  </a:lnTo>
                  <a:lnTo>
                    <a:pt x="1329405" y="337875"/>
                  </a:lnTo>
                  <a:lnTo>
                    <a:pt x="1328614" y="335695"/>
                  </a:lnTo>
                  <a:lnTo>
                    <a:pt x="1326608" y="335807"/>
                  </a:lnTo>
                  <a:lnTo>
                    <a:pt x="1318222" y="333044"/>
                  </a:lnTo>
                  <a:lnTo>
                    <a:pt x="1311482" y="332725"/>
                  </a:lnTo>
                  <a:lnTo>
                    <a:pt x="1312140" y="333281"/>
                  </a:lnTo>
                  <a:lnTo>
                    <a:pt x="1312993" y="333651"/>
                  </a:lnTo>
                  <a:lnTo>
                    <a:pt x="1318361" y="334333"/>
                  </a:lnTo>
                  <a:lnTo>
                    <a:pt x="1320482" y="335605"/>
                  </a:lnTo>
                  <a:lnTo>
                    <a:pt x="1324897" y="336734"/>
                  </a:lnTo>
                  <a:lnTo>
                    <a:pt x="1327482" y="337043"/>
                  </a:lnTo>
                  <a:lnTo>
                    <a:pt x="1328531" y="340512"/>
                  </a:lnTo>
                  <a:lnTo>
                    <a:pt x="1332104" y="342899"/>
                  </a:lnTo>
                  <a:lnTo>
                    <a:pt x="1332568" y="344668"/>
                  </a:lnTo>
                  <a:lnTo>
                    <a:pt x="1335007" y="344867"/>
                  </a:lnTo>
                  <a:lnTo>
                    <a:pt x="1339299" y="343131"/>
                  </a:lnTo>
                  <a:lnTo>
                    <a:pt x="1342070" y="343740"/>
                  </a:lnTo>
                  <a:lnTo>
                    <a:pt x="1346065" y="344236"/>
                  </a:lnTo>
                  <a:lnTo>
                    <a:pt x="1346979" y="345637"/>
                  </a:lnTo>
                  <a:lnTo>
                    <a:pt x="1347664" y="348302"/>
                  </a:lnTo>
                  <a:lnTo>
                    <a:pt x="1349077" y="351300"/>
                  </a:lnTo>
                  <a:lnTo>
                    <a:pt x="1352740" y="363122"/>
                  </a:lnTo>
                  <a:lnTo>
                    <a:pt x="1358244" y="372791"/>
                  </a:lnTo>
                  <a:lnTo>
                    <a:pt x="1358921" y="374456"/>
                  </a:lnTo>
                  <a:lnTo>
                    <a:pt x="1357642" y="372994"/>
                  </a:lnTo>
                  <a:lnTo>
                    <a:pt x="1353559" y="366591"/>
                  </a:lnTo>
                  <a:lnTo>
                    <a:pt x="1351306" y="361967"/>
                  </a:lnTo>
                  <a:lnTo>
                    <a:pt x="1348990" y="353802"/>
                  </a:lnTo>
                  <a:lnTo>
                    <a:pt x="1348318" y="351973"/>
                  </a:lnTo>
                  <a:lnTo>
                    <a:pt x="1347528" y="351243"/>
                  </a:lnTo>
                  <a:lnTo>
                    <a:pt x="1347007" y="351837"/>
                  </a:lnTo>
                  <a:lnTo>
                    <a:pt x="1346783" y="352877"/>
                  </a:lnTo>
                  <a:lnTo>
                    <a:pt x="1347161" y="353676"/>
                  </a:lnTo>
                  <a:lnTo>
                    <a:pt x="1346248" y="356364"/>
                  </a:lnTo>
                  <a:lnTo>
                    <a:pt x="1346644" y="357597"/>
                  </a:lnTo>
                  <a:lnTo>
                    <a:pt x="1348125" y="358873"/>
                  </a:lnTo>
                  <a:lnTo>
                    <a:pt x="1349735" y="362054"/>
                  </a:lnTo>
                  <a:lnTo>
                    <a:pt x="1351021" y="366338"/>
                  </a:lnTo>
                  <a:lnTo>
                    <a:pt x="1349282" y="364602"/>
                  </a:lnTo>
                  <a:lnTo>
                    <a:pt x="1347425" y="363681"/>
                  </a:lnTo>
                  <a:lnTo>
                    <a:pt x="1344536" y="362976"/>
                  </a:lnTo>
                  <a:lnTo>
                    <a:pt x="1341963" y="361738"/>
                  </a:lnTo>
                  <a:lnTo>
                    <a:pt x="1342151" y="363513"/>
                  </a:lnTo>
                  <a:lnTo>
                    <a:pt x="1341904" y="365429"/>
                  </a:lnTo>
                  <a:lnTo>
                    <a:pt x="1339920" y="364845"/>
                  </a:lnTo>
                  <a:lnTo>
                    <a:pt x="1338571" y="364209"/>
                  </a:lnTo>
                  <a:lnTo>
                    <a:pt x="1339765" y="366251"/>
                  </a:lnTo>
                  <a:lnTo>
                    <a:pt x="1337173" y="365638"/>
                  </a:lnTo>
                  <a:lnTo>
                    <a:pt x="1335446" y="365766"/>
                  </a:lnTo>
                  <a:lnTo>
                    <a:pt x="1334323" y="367578"/>
                  </a:lnTo>
                  <a:lnTo>
                    <a:pt x="1332817" y="368678"/>
                  </a:lnTo>
                  <a:lnTo>
                    <a:pt x="1330591" y="369033"/>
                  </a:lnTo>
                  <a:lnTo>
                    <a:pt x="1327288" y="367376"/>
                  </a:lnTo>
                  <a:lnTo>
                    <a:pt x="1326218" y="365364"/>
                  </a:lnTo>
                  <a:lnTo>
                    <a:pt x="1325775" y="363124"/>
                  </a:lnTo>
                  <a:lnTo>
                    <a:pt x="1325599" y="365773"/>
                  </a:lnTo>
                  <a:lnTo>
                    <a:pt x="1326187" y="368531"/>
                  </a:lnTo>
                  <a:lnTo>
                    <a:pt x="1325980" y="370628"/>
                  </a:lnTo>
                  <a:lnTo>
                    <a:pt x="1329161" y="371014"/>
                  </a:lnTo>
                  <a:lnTo>
                    <a:pt x="1332135" y="370671"/>
                  </a:lnTo>
                  <a:lnTo>
                    <a:pt x="1336148" y="370759"/>
                  </a:lnTo>
                  <a:lnTo>
                    <a:pt x="1338765" y="370366"/>
                  </a:lnTo>
                  <a:lnTo>
                    <a:pt x="1340341" y="369699"/>
                  </a:lnTo>
                  <a:lnTo>
                    <a:pt x="1344121" y="370277"/>
                  </a:lnTo>
                  <a:lnTo>
                    <a:pt x="1344389" y="372810"/>
                  </a:lnTo>
                  <a:lnTo>
                    <a:pt x="1343957" y="375327"/>
                  </a:lnTo>
                  <a:lnTo>
                    <a:pt x="1343739" y="378008"/>
                  </a:lnTo>
                  <a:lnTo>
                    <a:pt x="1344786" y="377991"/>
                  </a:lnTo>
                  <a:lnTo>
                    <a:pt x="1346016" y="377134"/>
                  </a:lnTo>
                  <a:lnTo>
                    <a:pt x="1346632" y="372332"/>
                  </a:lnTo>
                  <a:lnTo>
                    <a:pt x="1350086" y="370558"/>
                  </a:lnTo>
                  <a:lnTo>
                    <a:pt x="1351244" y="370679"/>
                  </a:lnTo>
                  <a:lnTo>
                    <a:pt x="1352343" y="372223"/>
                  </a:lnTo>
                  <a:lnTo>
                    <a:pt x="1352713" y="373788"/>
                  </a:lnTo>
                  <a:lnTo>
                    <a:pt x="1353103" y="375937"/>
                  </a:lnTo>
                  <a:lnTo>
                    <a:pt x="1352296" y="379212"/>
                  </a:lnTo>
                  <a:lnTo>
                    <a:pt x="1346989" y="383041"/>
                  </a:lnTo>
                  <a:lnTo>
                    <a:pt x="1343188" y="386582"/>
                  </a:lnTo>
                  <a:lnTo>
                    <a:pt x="1341245" y="387304"/>
                  </a:lnTo>
                  <a:lnTo>
                    <a:pt x="1338443" y="386892"/>
                  </a:lnTo>
                  <a:lnTo>
                    <a:pt x="1335265" y="386002"/>
                  </a:lnTo>
                  <a:lnTo>
                    <a:pt x="1333707" y="385822"/>
                  </a:lnTo>
                  <a:lnTo>
                    <a:pt x="1332522" y="386119"/>
                  </a:lnTo>
                  <a:lnTo>
                    <a:pt x="1331800" y="385029"/>
                  </a:lnTo>
                  <a:lnTo>
                    <a:pt x="1331334" y="383040"/>
                  </a:lnTo>
                  <a:lnTo>
                    <a:pt x="1330098" y="382380"/>
                  </a:lnTo>
                  <a:lnTo>
                    <a:pt x="1329163" y="382453"/>
                  </a:lnTo>
                  <a:lnTo>
                    <a:pt x="1328525" y="384566"/>
                  </a:lnTo>
                  <a:lnTo>
                    <a:pt x="1325561" y="385167"/>
                  </a:lnTo>
                  <a:lnTo>
                    <a:pt x="1321530" y="384294"/>
                  </a:lnTo>
                  <a:lnTo>
                    <a:pt x="1317310" y="382517"/>
                  </a:lnTo>
                  <a:lnTo>
                    <a:pt x="1319120" y="384423"/>
                  </a:lnTo>
                  <a:lnTo>
                    <a:pt x="1329594" y="387980"/>
                  </a:lnTo>
                  <a:lnTo>
                    <a:pt x="1330773" y="388645"/>
                  </a:lnTo>
                  <a:lnTo>
                    <a:pt x="1331874" y="389618"/>
                  </a:lnTo>
                  <a:lnTo>
                    <a:pt x="1330409" y="391144"/>
                  </a:lnTo>
                  <a:lnTo>
                    <a:pt x="1329261" y="392863"/>
                  </a:lnTo>
                  <a:lnTo>
                    <a:pt x="1329099" y="394212"/>
                  </a:lnTo>
                  <a:lnTo>
                    <a:pt x="1328694" y="395064"/>
                  </a:lnTo>
                  <a:lnTo>
                    <a:pt x="1324518" y="397358"/>
                  </a:lnTo>
                  <a:lnTo>
                    <a:pt x="1322255" y="396953"/>
                  </a:lnTo>
                  <a:lnTo>
                    <a:pt x="1316473" y="392817"/>
                  </a:lnTo>
                  <a:lnTo>
                    <a:pt x="1319107" y="396394"/>
                  </a:lnTo>
                  <a:lnTo>
                    <a:pt x="1321216" y="397912"/>
                  </a:lnTo>
                  <a:lnTo>
                    <a:pt x="1325462" y="398722"/>
                  </a:lnTo>
                  <a:lnTo>
                    <a:pt x="1333427" y="397385"/>
                  </a:lnTo>
                  <a:lnTo>
                    <a:pt x="1336040" y="398845"/>
                  </a:lnTo>
                  <a:lnTo>
                    <a:pt x="1333895" y="401431"/>
                  </a:lnTo>
                  <a:lnTo>
                    <a:pt x="1331765" y="403246"/>
                  </a:lnTo>
                  <a:lnTo>
                    <a:pt x="1328970" y="403449"/>
                  </a:lnTo>
                  <a:lnTo>
                    <a:pt x="1326509" y="403940"/>
                  </a:lnTo>
                  <a:lnTo>
                    <a:pt x="1325788" y="405188"/>
                  </a:lnTo>
                  <a:lnTo>
                    <a:pt x="1324033" y="405266"/>
                  </a:lnTo>
                  <a:lnTo>
                    <a:pt x="1321292" y="405340"/>
                  </a:lnTo>
                  <a:lnTo>
                    <a:pt x="1317047" y="405454"/>
                  </a:lnTo>
                  <a:lnTo>
                    <a:pt x="1314715" y="405162"/>
                  </a:lnTo>
                  <a:lnTo>
                    <a:pt x="1311458" y="407712"/>
                  </a:lnTo>
                  <a:lnTo>
                    <a:pt x="1310228" y="408063"/>
                  </a:lnTo>
                  <a:lnTo>
                    <a:pt x="1308511" y="407584"/>
                  </a:lnTo>
                  <a:lnTo>
                    <a:pt x="1307790" y="405536"/>
                  </a:lnTo>
                  <a:lnTo>
                    <a:pt x="1307023" y="404529"/>
                  </a:lnTo>
                  <a:lnTo>
                    <a:pt x="1307004" y="408361"/>
                  </a:lnTo>
                  <a:lnTo>
                    <a:pt x="1307304" y="409394"/>
                  </a:lnTo>
                  <a:lnTo>
                    <a:pt x="1307920" y="410172"/>
                  </a:lnTo>
                  <a:lnTo>
                    <a:pt x="1304109" y="412251"/>
                  </a:lnTo>
                  <a:lnTo>
                    <a:pt x="1300462" y="414845"/>
                  </a:lnTo>
                  <a:lnTo>
                    <a:pt x="1299155" y="415550"/>
                  </a:lnTo>
                  <a:lnTo>
                    <a:pt x="1297669" y="416850"/>
                  </a:lnTo>
                  <a:lnTo>
                    <a:pt x="1294626" y="420602"/>
                  </a:lnTo>
                  <a:lnTo>
                    <a:pt x="1293875" y="423339"/>
                  </a:lnTo>
                  <a:lnTo>
                    <a:pt x="1292775" y="426389"/>
                  </a:lnTo>
                  <a:lnTo>
                    <a:pt x="1292636" y="425016"/>
                  </a:lnTo>
                  <a:lnTo>
                    <a:pt x="1292825" y="422703"/>
                  </a:lnTo>
                  <a:lnTo>
                    <a:pt x="1292072" y="420054"/>
                  </a:lnTo>
                  <a:lnTo>
                    <a:pt x="1291594" y="424907"/>
                  </a:lnTo>
                  <a:lnTo>
                    <a:pt x="1290413" y="427161"/>
                  </a:lnTo>
                  <a:lnTo>
                    <a:pt x="1279565" y="427002"/>
                  </a:lnTo>
                  <a:lnTo>
                    <a:pt x="1274817" y="428227"/>
                  </a:lnTo>
                  <a:lnTo>
                    <a:pt x="1267528" y="432349"/>
                  </a:lnTo>
                  <a:lnTo>
                    <a:pt x="1265349" y="434156"/>
                  </a:lnTo>
                  <a:lnTo>
                    <a:pt x="1259328" y="441142"/>
                  </a:lnTo>
                  <a:lnTo>
                    <a:pt x="1257792" y="445612"/>
                  </a:lnTo>
                  <a:lnTo>
                    <a:pt x="1256559" y="443732"/>
                  </a:lnTo>
                  <a:lnTo>
                    <a:pt x="1256864" y="442322"/>
                  </a:lnTo>
                  <a:lnTo>
                    <a:pt x="1256889" y="441170"/>
                  </a:lnTo>
                  <a:lnTo>
                    <a:pt x="1255372" y="443642"/>
                  </a:lnTo>
                  <a:lnTo>
                    <a:pt x="1256812" y="447242"/>
                  </a:lnTo>
                  <a:lnTo>
                    <a:pt x="1255519" y="448617"/>
                  </a:lnTo>
                  <a:lnTo>
                    <a:pt x="1251543" y="451183"/>
                  </a:lnTo>
                  <a:lnTo>
                    <a:pt x="1249366" y="451604"/>
                  </a:lnTo>
                  <a:lnTo>
                    <a:pt x="1246923" y="452334"/>
                  </a:lnTo>
                  <a:lnTo>
                    <a:pt x="1246154" y="454866"/>
                  </a:lnTo>
                  <a:lnTo>
                    <a:pt x="1242836" y="457200"/>
                  </a:lnTo>
                  <a:lnTo>
                    <a:pt x="1240902" y="458233"/>
                  </a:lnTo>
                  <a:lnTo>
                    <a:pt x="1237361" y="457607"/>
                  </a:lnTo>
                  <a:lnTo>
                    <a:pt x="1238452" y="459855"/>
                  </a:lnTo>
                  <a:lnTo>
                    <a:pt x="1237151" y="461557"/>
                  </a:lnTo>
                  <a:lnTo>
                    <a:pt x="1234911" y="462861"/>
                  </a:lnTo>
                  <a:lnTo>
                    <a:pt x="1232126" y="463713"/>
                  </a:lnTo>
                  <a:lnTo>
                    <a:pt x="1230530" y="463609"/>
                  </a:lnTo>
                  <a:lnTo>
                    <a:pt x="1229166" y="464061"/>
                  </a:lnTo>
                  <a:lnTo>
                    <a:pt x="1228097" y="465143"/>
                  </a:lnTo>
                  <a:lnTo>
                    <a:pt x="1225486" y="466155"/>
                  </a:lnTo>
                  <a:lnTo>
                    <a:pt x="1222774" y="465586"/>
                  </a:lnTo>
                  <a:lnTo>
                    <a:pt x="1219700" y="465244"/>
                  </a:lnTo>
                  <a:lnTo>
                    <a:pt x="1217988" y="465852"/>
                  </a:lnTo>
                  <a:lnTo>
                    <a:pt x="1220866" y="466855"/>
                  </a:lnTo>
                  <a:lnTo>
                    <a:pt x="1222407" y="468310"/>
                  </a:lnTo>
                  <a:lnTo>
                    <a:pt x="1222090" y="470271"/>
                  </a:lnTo>
                  <a:lnTo>
                    <a:pt x="1221320" y="471028"/>
                  </a:lnTo>
                  <a:lnTo>
                    <a:pt x="1219503" y="472053"/>
                  </a:lnTo>
                  <a:lnTo>
                    <a:pt x="1218706" y="471900"/>
                  </a:lnTo>
                  <a:lnTo>
                    <a:pt x="1218219" y="470976"/>
                  </a:lnTo>
                  <a:lnTo>
                    <a:pt x="1217628" y="469051"/>
                  </a:lnTo>
                  <a:lnTo>
                    <a:pt x="1216783" y="469461"/>
                  </a:lnTo>
                  <a:lnTo>
                    <a:pt x="1216637" y="470358"/>
                  </a:lnTo>
                  <a:lnTo>
                    <a:pt x="1215911" y="470678"/>
                  </a:lnTo>
                  <a:lnTo>
                    <a:pt x="1213336" y="467611"/>
                  </a:lnTo>
                  <a:lnTo>
                    <a:pt x="1213464" y="469951"/>
                  </a:lnTo>
                  <a:lnTo>
                    <a:pt x="1214364" y="471748"/>
                  </a:lnTo>
                  <a:lnTo>
                    <a:pt x="1215234" y="472660"/>
                  </a:lnTo>
                  <a:lnTo>
                    <a:pt x="1216113" y="473197"/>
                  </a:lnTo>
                  <a:lnTo>
                    <a:pt x="1216328" y="474031"/>
                  </a:lnTo>
                  <a:lnTo>
                    <a:pt x="1214566" y="476063"/>
                  </a:lnTo>
                  <a:lnTo>
                    <a:pt x="1213660" y="476515"/>
                  </a:lnTo>
                  <a:lnTo>
                    <a:pt x="1212046" y="476844"/>
                  </a:lnTo>
                  <a:lnTo>
                    <a:pt x="1211138" y="478097"/>
                  </a:lnTo>
                  <a:lnTo>
                    <a:pt x="1211406" y="479175"/>
                  </a:lnTo>
                  <a:lnTo>
                    <a:pt x="1209995" y="481514"/>
                  </a:lnTo>
                  <a:lnTo>
                    <a:pt x="1206620" y="482976"/>
                  </a:lnTo>
                  <a:lnTo>
                    <a:pt x="1205589" y="482919"/>
                  </a:lnTo>
                  <a:lnTo>
                    <a:pt x="1204749" y="483347"/>
                  </a:lnTo>
                  <a:lnTo>
                    <a:pt x="1205240" y="484388"/>
                  </a:lnTo>
                  <a:lnTo>
                    <a:pt x="1206082" y="485147"/>
                  </a:lnTo>
                  <a:lnTo>
                    <a:pt x="1206052" y="485851"/>
                  </a:lnTo>
                  <a:lnTo>
                    <a:pt x="1205160" y="486808"/>
                  </a:lnTo>
                  <a:lnTo>
                    <a:pt x="1203399" y="487075"/>
                  </a:lnTo>
                  <a:lnTo>
                    <a:pt x="1202410" y="488167"/>
                  </a:lnTo>
                  <a:lnTo>
                    <a:pt x="1202723" y="489196"/>
                  </a:lnTo>
                  <a:lnTo>
                    <a:pt x="1203305" y="489771"/>
                  </a:lnTo>
                  <a:lnTo>
                    <a:pt x="1203183" y="490761"/>
                  </a:lnTo>
                  <a:lnTo>
                    <a:pt x="1201181" y="491756"/>
                  </a:lnTo>
                  <a:lnTo>
                    <a:pt x="1200711" y="492734"/>
                  </a:lnTo>
                  <a:lnTo>
                    <a:pt x="1201706" y="493023"/>
                  </a:lnTo>
                  <a:lnTo>
                    <a:pt x="1202471" y="492734"/>
                  </a:lnTo>
                  <a:lnTo>
                    <a:pt x="1203031" y="492944"/>
                  </a:lnTo>
                  <a:lnTo>
                    <a:pt x="1201830" y="494580"/>
                  </a:lnTo>
                  <a:lnTo>
                    <a:pt x="1200752" y="495577"/>
                  </a:lnTo>
                  <a:lnTo>
                    <a:pt x="1199728" y="497369"/>
                  </a:lnTo>
                  <a:lnTo>
                    <a:pt x="1197352" y="497864"/>
                  </a:lnTo>
                  <a:lnTo>
                    <a:pt x="1197441" y="498443"/>
                  </a:lnTo>
                  <a:lnTo>
                    <a:pt x="1198783" y="498956"/>
                  </a:lnTo>
                  <a:lnTo>
                    <a:pt x="1199907" y="500333"/>
                  </a:lnTo>
                  <a:lnTo>
                    <a:pt x="1197796" y="502877"/>
                  </a:lnTo>
                  <a:lnTo>
                    <a:pt x="1196477" y="502668"/>
                  </a:lnTo>
                  <a:lnTo>
                    <a:pt x="1195672" y="502108"/>
                  </a:lnTo>
                  <a:lnTo>
                    <a:pt x="1195158" y="504115"/>
                  </a:lnTo>
                  <a:lnTo>
                    <a:pt x="1195355" y="505187"/>
                  </a:lnTo>
                  <a:lnTo>
                    <a:pt x="1194853" y="507377"/>
                  </a:lnTo>
                  <a:lnTo>
                    <a:pt x="1194046" y="510009"/>
                  </a:lnTo>
                  <a:lnTo>
                    <a:pt x="1193498" y="511090"/>
                  </a:lnTo>
                  <a:lnTo>
                    <a:pt x="1193614" y="513103"/>
                  </a:lnTo>
                  <a:lnTo>
                    <a:pt x="1193953" y="515048"/>
                  </a:lnTo>
                  <a:lnTo>
                    <a:pt x="1195245" y="517553"/>
                  </a:lnTo>
                  <a:lnTo>
                    <a:pt x="1197219" y="527800"/>
                  </a:lnTo>
                  <a:lnTo>
                    <a:pt x="1198563" y="531358"/>
                  </a:lnTo>
                  <a:lnTo>
                    <a:pt x="1200984" y="540959"/>
                  </a:lnTo>
                  <a:lnTo>
                    <a:pt x="1204990" y="550266"/>
                  </a:lnTo>
                  <a:lnTo>
                    <a:pt x="1210642" y="561517"/>
                  </a:lnTo>
                  <a:lnTo>
                    <a:pt x="1219919" y="575153"/>
                  </a:lnTo>
                  <a:lnTo>
                    <a:pt x="1221030" y="577096"/>
                  </a:lnTo>
                  <a:lnTo>
                    <a:pt x="1219822" y="578743"/>
                  </a:lnTo>
                  <a:lnTo>
                    <a:pt x="1219453" y="580450"/>
                  </a:lnTo>
                  <a:lnTo>
                    <a:pt x="1219348" y="583023"/>
                  </a:lnTo>
                  <a:lnTo>
                    <a:pt x="1219683" y="585530"/>
                  </a:lnTo>
                  <a:lnTo>
                    <a:pt x="1220780" y="588592"/>
                  </a:lnTo>
                  <a:lnTo>
                    <a:pt x="1222887" y="593273"/>
                  </a:lnTo>
                  <a:lnTo>
                    <a:pt x="1221708" y="592339"/>
                  </a:lnTo>
                  <a:lnTo>
                    <a:pt x="1218656" y="585621"/>
                  </a:lnTo>
                  <a:lnTo>
                    <a:pt x="1218301" y="581675"/>
                  </a:lnTo>
                  <a:lnTo>
                    <a:pt x="1218741" y="576078"/>
                  </a:lnTo>
                  <a:lnTo>
                    <a:pt x="1218024" y="576213"/>
                  </a:lnTo>
                  <a:lnTo>
                    <a:pt x="1217443" y="578032"/>
                  </a:lnTo>
                  <a:lnTo>
                    <a:pt x="1217123" y="580168"/>
                  </a:lnTo>
                  <a:lnTo>
                    <a:pt x="1216349" y="580995"/>
                  </a:lnTo>
                  <a:lnTo>
                    <a:pt x="1215292" y="577737"/>
                  </a:lnTo>
                  <a:lnTo>
                    <a:pt x="1215366" y="576263"/>
                  </a:lnTo>
                  <a:lnTo>
                    <a:pt x="1216488" y="574542"/>
                  </a:lnTo>
                  <a:lnTo>
                    <a:pt x="1216162" y="573922"/>
                  </a:lnTo>
                  <a:lnTo>
                    <a:pt x="1214348" y="573041"/>
                  </a:lnTo>
                  <a:lnTo>
                    <a:pt x="1213962" y="571655"/>
                  </a:lnTo>
                  <a:lnTo>
                    <a:pt x="1214207" y="570287"/>
                  </a:lnTo>
                  <a:lnTo>
                    <a:pt x="1213166" y="569556"/>
                  </a:lnTo>
                  <a:lnTo>
                    <a:pt x="1212350" y="569591"/>
                  </a:lnTo>
                  <a:lnTo>
                    <a:pt x="1212897" y="572964"/>
                  </a:lnTo>
                  <a:lnTo>
                    <a:pt x="1213759" y="575035"/>
                  </a:lnTo>
                  <a:lnTo>
                    <a:pt x="1214825" y="580000"/>
                  </a:lnTo>
                  <a:lnTo>
                    <a:pt x="1216546" y="583007"/>
                  </a:lnTo>
                  <a:lnTo>
                    <a:pt x="1217548" y="585529"/>
                  </a:lnTo>
                  <a:lnTo>
                    <a:pt x="1229264" y="612441"/>
                  </a:lnTo>
                  <a:lnTo>
                    <a:pt x="1232037" y="615868"/>
                  </a:lnTo>
                  <a:lnTo>
                    <a:pt x="1233062" y="618329"/>
                  </a:lnTo>
                  <a:lnTo>
                    <a:pt x="1234130" y="623476"/>
                  </a:lnTo>
                  <a:lnTo>
                    <a:pt x="1234371" y="630083"/>
                  </a:lnTo>
                  <a:lnTo>
                    <a:pt x="1232457" y="642160"/>
                  </a:lnTo>
                  <a:lnTo>
                    <a:pt x="1232021" y="650397"/>
                  </a:lnTo>
                  <a:lnTo>
                    <a:pt x="1231747" y="650145"/>
                  </a:lnTo>
                  <a:lnTo>
                    <a:pt x="1231563" y="649277"/>
                  </a:lnTo>
                  <a:lnTo>
                    <a:pt x="1231121" y="649159"/>
                  </a:lnTo>
                  <a:lnTo>
                    <a:pt x="1229459" y="652933"/>
                  </a:lnTo>
                  <a:lnTo>
                    <a:pt x="1227200" y="656337"/>
                  </a:lnTo>
                  <a:lnTo>
                    <a:pt x="1226456" y="661628"/>
                  </a:lnTo>
                  <a:lnTo>
                    <a:pt x="1225373" y="664276"/>
                  </a:lnTo>
                  <a:lnTo>
                    <a:pt x="1222120" y="667079"/>
                  </a:lnTo>
                  <a:lnTo>
                    <a:pt x="1220104" y="667007"/>
                  </a:lnTo>
                  <a:lnTo>
                    <a:pt x="1215160" y="669110"/>
                  </a:lnTo>
                  <a:lnTo>
                    <a:pt x="1211687" y="668562"/>
                  </a:lnTo>
                  <a:lnTo>
                    <a:pt x="1207548" y="669748"/>
                  </a:lnTo>
                  <a:lnTo>
                    <a:pt x="1204826" y="669616"/>
                  </a:lnTo>
                  <a:lnTo>
                    <a:pt x="1203253" y="667115"/>
                  </a:lnTo>
                  <a:lnTo>
                    <a:pt x="1203494" y="665997"/>
                  </a:lnTo>
                  <a:lnTo>
                    <a:pt x="1204120" y="664873"/>
                  </a:lnTo>
                  <a:lnTo>
                    <a:pt x="1205180" y="664611"/>
                  </a:lnTo>
                  <a:lnTo>
                    <a:pt x="1208836" y="667231"/>
                  </a:lnTo>
                  <a:lnTo>
                    <a:pt x="1209525" y="666129"/>
                  </a:lnTo>
                  <a:lnTo>
                    <a:pt x="1208421" y="664817"/>
                  </a:lnTo>
                  <a:lnTo>
                    <a:pt x="1206308" y="664086"/>
                  </a:lnTo>
                  <a:lnTo>
                    <a:pt x="1204747" y="663282"/>
                  </a:lnTo>
                  <a:lnTo>
                    <a:pt x="1201602" y="657308"/>
                  </a:lnTo>
                  <a:lnTo>
                    <a:pt x="1198343" y="653207"/>
                  </a:lnTo>
                  <a:lnTo>
                    <a:pt x="1197794" y="650465"/>
                  </a:lnTo>
                  <a:lnTo>
                    <a:pt x="1192176" y="648793"/>
                  </a:lnTo>
                  <a:lnTo>
                    <a:pt x="1188107" y="646262"/>
                  </a:lnTo>
                  <a:lnTo>
                    <a:pt x="1185455" y="641759"/>
                  </a:lnTo>
                  <a:lnTo>
                    <a:pt x="1183933" y="633775"/>
                  </a:lnTo>
                  <a:lnTo>
                    <a:pt x="1182138" y="632878"/>
                  </a:lnTo>
                  <a:lnTo>
                    <a:pt x="1181380" y="632257"/>
                  </a:lnTo>
                  <a:lnTo>
                    <a:pt x="1183133" y="629294"/>
                  </a:lnTo>
                  <a:lnTo>
                    <a:pt x="1184980" y="626810"/>
                  </a:lnTo>
                  <a:lnTo>
                    <a:pt x="1183518" y="627428"/>
                  </a:lnTo>
                  <a:lnTo>
                    <a:pt x="1182440" y="628347"/>
                  </a:lnTo>
                  <a:lnTo>
                    <a:pt x="1181069" y="630541"/>
                  </a:lnTo>
                  <a:lnTo>
                    <a:pt x="1180068" y="630878"/>
                  </a:lnTo>
                  <a:lnTo>
                    <a:pt x="1179151" y="630541"/>
                  </a:lnTo>
                  <a:lnTo>
                    <a:pt x="1178093" y="626332"/>
                  </a:lnTo>
                  <a:lnTo>
                    <a:pt x="1178395" y="621159"/>
                  </a:lnTo>
                  <a:lnTo>
                    <a:pt x="1179878" y="619224"/>
                  </a:lnTo>
                  <a:lnTo>
                    <a:pt x="1177600" y="619173"/>
                  </a:lnTo>
                  <a:lnTo>
                    <a:pt x="1175241" y="619910"/>
                  </a:lnTo>
                  <a:lnTo>
                    <a:pt x="1175586" y="621634"/>
                  </a:lnTo>
                  <a:lnTo>
                    <a:pt x="1175253" y="622581"/>
                  </a:lnTo>
                  <a:lnTo>
                    <a:pt x="1173534" y="622338"/>
                  </a:lnTo>
                  <a:lnTo>
                    <a:pt x="1172230" y="621732"/>
                  </a:lnTo>
                  <a:lnTo>
                    <a:pt x="1170461" y="619938"/>
                  </a:lnTo>
                  <a:lnTo>
                    <a:pt x="1168048" y="616513"/>
                  </a:lnTo>
                  <a:lnTo>
                    <a:pt x="1163099" y="607079"/>
                  </a:lnTo>
                  <a:lnTo>
                    <a:pt x="1162134" y="605748"/>
                  </a:lnTo>
                  <a:lnTo>
                    <a:pt x="1160498" y="604356"/>
                  </a:lnTo>
                  <a:lnTo>
                    <a:pt x="1161268" y="603923"/>
                  </a:lnTo>
                  <a:lnTo>
                    <a:pt x="1162674" y="603666"/>
                  </a:lnTo>
                  <a:lnTo>
                    <a:pt x="1165852" y="599419"/>
                  </a:lnTo>
                  <a:lnTo>
                    <a:pt x="1168348" y="596852"/>
                  </a:lnTo>
                  <a:lnTo>
                    <a:pt x="1169177" y="595077"/>
                  </a:lnTo>
                  <a:lnTo>
                    <a:pt x="1169032" y="594317"/>
                  </a:lnTo>
                  <a:lnTo>
                    <a:pt x="1167929" y="593213"/>
                  </a:lnTo>
                  <a:lnTo>
                    <a:pt x="1166479" y="594178"/>
                  </a:lnTo>
                  <a:lnTo>
                    <a:pt x="1165859" y="593903"/>
                  </a:lnTo>
                  <a:lnTo>
                    <a:pt x="1164229" y="591676"/>
                  </a:lnTo>
                  <a:lnTo>
                    <a:pt x="1162671" y="591048"/>
                  </a:lnTo>
                  <a:lnTo>
                    <a:pt x="1161587" y="591529"/>
                  </a:lnTo>
                  <a:lnTo>
                    <a:pt x="1162731" y="593354"/>
                  </a:lnTo>
                  <a:lnTo>
                    <a:pt x="1163759" y="594031"/>
                  </a:lnTo>
                  <a:lnTo>
                    <a:pt x="1163361" y="596684"/>
                  </a:lnTo>
                  <a:lnTo>
                    <a:pt x="1162945" y="597547"/>
                  </a:lnTo>
                  <a:lnTo>
                    <a:pt x="1161982" y="598310"/>
                  </a:lnTo>
                  <a:lnTo>
                    <a:pt x="1160478" y="597904"/>
                  </a:lnTo>
                  <a:lnTo>
                    <a:pt x="1159716" y="598559"/>
                  </a:lnTo>
                  <a:lnTo>
                    <a:pt x="1158821" y="597868"/>
                  </a:lnTo>
                  <a:lnTo>
                    <a:pt x="1157929" y="596703"/>
                  </a:lnTo>
                  <a:lnTo>
                    <a:pt x="1156936" y="594784"/>
                  </a:lnTo>
                  <a:lnTo>
                    <a:pt x="1159560" y="583984"/>
                  </a:lnTo>
                  <a:lnTo>
                    <a:pt x="1161989" y="577103"/>
                  </a:lnTo>
                  <a:lnTo>
                    <a:pt x="1162267" y="569252"/>
                  </a:lnTo>
                  <a:lnTo>
                    <a:pt x="1162448" y="568089"/>
                  </a:lnTo>
                  <a:lnTo>
                    <a:pt x="1162242" y="566003"/>
                  </a:lnTo>
                  <a:lnTo>
                    <a:pt x="1158985" y="561469"/>
                  </a:lnTo>
                  <a:lnTo>
                    <a:pt x="1144584" y="550406"/>
                  </a:lnTo>
                  <a:lnTo>
                    <a:pt x="1133423" y="537306"/>
                  </a:lnTo>
                  <a:lnTo>
                    <a:pt x="1123754" y="532392"/>
                  </a:lnTo>
                  <a:lnTo>
                    <a:pt x="1116420" y="533471"/>
                  </a:lnTo>
                  <a:lnTo>
                    <a:pt x="1115150" y="534459"/>
                  </a:lnTo>
                  <a:lnTo>
                    <a:pt x="1114605" y="535750"/>
                  </a:lnTo>
                  <a:lnTo>
                    <a:pt x="1115065" y="537211"/>
                  </a:lnTo>
                  <a:lnTo>
                    <a:pt x="1114398" y="537820"/>
                  </a:lnTo>
                  <a:lnTo>
                    <a:pt x="1112430" y="537743"/>
                  </a:lnTo>
                  <a:lnTo>
                    <a:pt x="1109779" y="538083"/>
                  </a:lnTo>
                  <a:lnTo>
                    <a:pt x="1102855" y="541532"/>
                  </a:lnTo>
                  <a:lnTo>
                    <a:pt x="1100413" y="541405"/>
                  </a:lnTo>
                  <a:lnTo>
                    <a:pt x="1098194" y="542298"/>
                  </a:lnTo>
                  <a:lnTo>
                    <a:pt x="1096534" y="542968"/>
                  </a:lnTo>
                  <a:lnTo>
                    <a:pt x="1092202" y="543332"/>
                  </a:lnTo>
                  <a:lnTo>
                    <a:pt x="1088529" y="544097"/>
                  </a:lnTo>
                  <a:lnTo>
                    <a:pt x="1086943" y="543683"/>
                  </a:lnTo>
                  <a:lnTo>
                    <a:pt x="1085908" y="541683"/>
                  </a:lnTo>
                  <a:lnTo>
                    <a:pt x="1085908" y="539613"/>
                  </a:lnTo>
                  <a:lnTo>
                    <a:pt x="1086747" y="541200"/>
                  </a:lnTo>
                  <a:lnTo>
                    <a:pt x="1088046" y="542441"/>
                  </a:lnTo>
                  <a:lnTo>
                    <a:pt x="1088641" y="541945"/>
                  </a:lnTo>
                  <a:lnTo>
                    <a:pt x="1088864" y="540846"/>
                  </a:lnTo>
                  <a:lnTo>
                    <a:pt x="1087571" y="538694"/>
                  </a:lnTo>
                  <a:lnTo>
                    <a:pt x="1083407" y="535930"/>
                  </a:lnTo>
                  <a:lnTo>
                    <a:pt x="1078669" y="531891"/>
                  </a:lnTo>
                  <a:lnTo>
                    <a:pt x="1080114" y="532025"/>
                  </a:lnTo>
                  <a:lnTo>
                    <a:pt x="1080479" y="531160"/>
                  </a:lnTo>
                  <a:lnTo>
                    <a:pt x="1079010" y="530025"/>
                  </a:lnTo>
                  <a:lnTo>
                    <a:pt x="1079631" y="528713"/>
                  </a:lnTo>
                  <a:lnTo>
                    <a:pt x="1080666" y="527336"/>
                  </a:lnTo>
                  <a:lnTo>
                    <a:pt x="1078666" y="527542"/>
                  </a:lnTo>
                  <a:lnTo>
                    <a:pt x="1076871" y="528507"/>
                  </a:lnTo>
                  <a:lnTo>
                    <a:pt x="1076812" y="529698"/>
                  </a:lnTo>
                  <a:lnTo>
                    <a:pt x="1076457" y="530646"/>
                  </a:lnTo>
                  <a:lnTo>
                    <a:pt x="1075491" y="530508"/>
                  </a:lnTo>
                  <a:lnTo>
                    <a:pt x="1073698" y="529335"/>
                  </a:lnTo>
                  <a:lnTo>
                    <a:pt x="1064869" y="526072"/>
                  </a:lnTo>
                  <a:lnTo>
                    <a:pt x="1057151" y="524231"/>
                  </a:lnTo>
                  <a:lnTo>
                    <a:pt x="1063075" y="523403"/>
                  </a:lnTo>
                  <a:lnTo>
                    <a:pt x="1066287" y="524046"/>
                  </a:lnTo>
                  <a:lnTo>
                    <a:pt x="1065904" y="523058"/>
                  </a:lnTo>
                  <a:lnTo>
                    <a:pt x="1065131" y="522431"/>
                  </a:lnTo>
                  <a:lnTo>
                    <a:pt x="1062597" y="521636"/>
                  </a:lnTo>
                  <a:lnTo>
                    <a:pt x="1059369" y="521939"/>
                  </a:lnTo>
                  <a:lnTo>
                    <a:pt x="1057330" y="521565"/>
                  </a:lnTo>
                  <a:lnTo>
                    <a:pt x="1055246" y="522353"/>
                  </a:lnTo>
                  <a:lnTo>
                    <a:pt x="1052961" y="523524"/>
                  </a:lnTo>
                  <a:lnTo>
                    <a:pt x="1050928" y="524127"/>
                  </a:lnTo>
                  <a:lnTo>
                    <a:pt x="1042970" y="524970"/>
                  </a:lnTo>
                  <a:lnTo>
                    <a:pt x="1036516" y="525885"/>
                  </a:lnTo>
                  <a:lnTo>
                    <a:pt x="1037551" y="524919"/>
                  </a:lnTo>
                  <a:lnTo>
                    <a:pt x="1038655" y="524298"/>
                  </a:lnTo>
                  <a:lnTo>
                    <a:pt x="1042468" y="523354"/>
                  </a:lnTo>
                  <a:lnTo>
                    <a:pt x="1043038" y="521391"/>
                  </a:lnTo>
                  <a:lnTo>
                    <a:pt x="1042143" y="519500"/>
                  </a:lnTo>
                  <a:lnTo>
                    <a:pt x="1041139" y="519954"/>
                  </a:lnTo>
                  <a:lnTo>
                    <a:pt x="1040085" y="521431"/>
                  </a:lnTo>
                  <a:lnTo>
                    <a:pt x="1038792" y="520367"/>
                  </a:lnTo>
                  <a:lnTo>
                    <a:pt x="1037361" y="520372"/>
                  </a:lnTo>
                  <a:lnTo>
                    <a:pt x="1036972" y="522722"/>
                  </a:lnTo>
                  <a:lnTo>
                    <a:pt x="1035137" y="524298"/>
                  </a:lnTo>
                  <a:lnTo>
                    <a:pt x="1034309" y="525885"/>
                  </a:lnTo>
                  <a:lnTo>
                    <a:pt x="1028927" y="527128"/>
                  </a:lnTo>
                  <a:lnTo>
                    <a:pt x="1028238" y="526714"/>
                  </a:lnTo>
                  <a:lnTo>
                    <a:pt x="1029813" y="525207"/>
                  </a:lnTo>
                  <a:lnTo>
                    <a:pt x="1029687" y="524369"/>
                  </a:lnTo>
                  <a:lnTo>
                    <a:pt x="1027891" y="525088"/>
                  </a:lnTo>
                  <a:lnTo>
                    <a:pt x="1024880" y="527944"/>
                  </a:lnTo>
                  <a:lnTo>
                    <a:pt x="1014277" y="528879"/>
                  </a:lnTo>
                  <a:lnTo>
                    <a:pt x="1014856" y="528230"/>
                  </a:lnTo>
                  <a:lnTo>
                    <a:pt x="1017094" y="528101"/>
                  </a:lnTo>
                  <a:lnTo>
                    <a:pt x="1020237" y="527197"/>
                  </a:lnTo>
                  <a:lnTo>
                    <a:pt x="1019601" y="525675"/>
                  </a:lnTo>
                  <a:lnTo>
                    <a:pt x="1018389" y="524002"/>
                  </a:lnTo>
                  <a:lnTo>
                    <a:pt x="1017271" y="523815"/>
                  </a:lnTo>
                  <a:lnTo>
                    <a:pt x="1016533" y="522834"/>
                  </a:lnTo>
                  <a:lnTo>
                    <a:pt x="1016569" y="519743"/>
                  </a:lnTo>
                  <a:lnTo>
                    <a:pt x="1015854" y="517936"/>
                  </a:lnTo>
                  <a:lnTo>
                    <a:pt x="1014128" y="516077"/>
                  </a:lnTo>
                  <a:lnTo>
                    <a:pt x="1013545" y="516435"/>
                  </a:lnTo>
                  <a:lnTo>
                    <a:pt x="1012276" y="519614"/>
                  </a:lnTo>
                  <a:lnTo>
                    <a:pt x="1011220" y="523783"/>
                  </a:lnTo>
                  <a:lnTo>
                    <a:pt x="1010698" y="525130"/>
                  </a:lnTo>
                  <a:lnTo>
                    <a:pt x="1007554" y="525224"/>
                  </a:lnTo>
                  <a:lnTo>
                    <a:pt x="1004772" y="524939"/>
                  </a:lnTo>
                  <a:lnTo>
                    <a:pt x="995316" y="525440"/>
                  </a:lnTo>
                  <a:lnTo>
                    <a:pt x="991784" y="524027"/>
                  </a:lnTo>
                  <a:lnTo>
                    <a:pt x="990318" y="523756"/>
                  </a:lnTo>
                  <a:lnTo>
                    <a:pt x="989426" y="523788"/>
                  </a:lnTo>
                  <a:lnTo>
                    <a:pt x="985314" y="525084"/>
                  </a:lnTo>
                  <a:lnTo>
                    <a:pt x="980627" y="526076"/>
                  </a:lnTo>
                  <a:lnTo>
                    <a:pt x="979524" y="525764"/>
                  </a:lnTo>
                  <a:lnTo>
                    <a:pt x="977949" y="525718"/>
                  </a:lnTo>
                  <a:lnTo>
                    <a:pt x="974552" y="529094"/>
                  </a:lnTo>
                  <a:lnTo>
                    <a:pt x="970545" y="530674"/>
                  </a:lnTo>
                  <a:lnTo>
                    <a:pt x="960438" y="527834"/>
                  </a:lnTo>
                  <a:lnTo>
                    <a:pt x="957924" y="525549"/>
                  </a:lnTo>
                  <a:lnTo>
                    <a:pt x="955692" y="525061"/>
                  </a:lnTo>
                  <a:lnTo>
                    <a:pt x="952948" y="524779"/>
                  </a:lnTo>
                  <a:lnTo>
                    <a:pt x="949999" y="527589"/>
                  </a:lnTo>
                  <a:lnTo>
                    <a:pt x="947759" y="531382"/>
                  </a:lnTo>
                  <a:lnTo>
                    <a:pt x="951299" y="533462"/>
                  </a:lnTo>
                  <a:lnTo>
                    <a:pt x="954328" y="534456"/>
                  </a:lnTo>
                  <a:lnTo>
                    <a:pt x="959334" y="533622"/>
                  </a:lnTo>
                  <a:lnTo>
                    <a:pt x="962101" y="531782"/>
                  </a:lnTo>
                  <a:lnTo>
                    <a:pt x="964361" y="531842"/>
                  </a:lnTo>
                  <a:lnTo>
                    <a:pt x="965442" y="531469"/>
                  </a:lnTo>
                  <a:lnTo>
                    <a:pt x="966429" y="530508"/>
                  </a:lnTo>
                  <a:lnTo>
                    <a:pt x="968361" y="531266"/>
                  </a:lnTo>
                  <a:lnTo>
                    <a:pt x="968430" y="532026"/>
                  </a:lnTo>
                  <a:lnTo>
                    <a:pt x="967057" y="533096"/>
                  </a:lnTo>
                  <a:lnTo>
                    <a:pt x="965329" y="533997"/>
                  </a:lnTo>
                  <a:lnTo>
                    <a:pt x="964280" y="535059"/>
                  </a:lnTo>
                  <a:lnTo>
                    <a:pt x="966253" y="537199"/>
                  </a:lnTo>
                  <a:lnTo>
                    <a:pt x="969351" y="537918"/>
                  </a:lnTo>
                  <a:lnTo>
                    <a:pt x="970517" y="537608"/>
                  </a:lnTo>
                  <a:lnTo>
                    <a:pt x="971239" y="535202"/>
                  </a:lnTo>
                  <a:lnTo>
                    <a:pt x="973144" y="533653"/>
                  </a:lnTo>
                  <a:lnTo>
                    <a:pt x="975733" y="533988"/>
                  </a:lnTo>
                  <a:lnTo>
                    <a:pt x="975365" y="534959"/>
                  </a:lnTo>
                  <a:lnTo>
                    <a:pt x="975728" y="535877"/>
                  </a:lnTo>
                  <a:lnTo>
                    <a:pt x="976918" y="537443"/>
                  </a:lnTo>
                  <a:lnTo>
                    <a:pt x="976782" y="539687"/>
                  </a:lnTo>
                  <a:lnTo>
                    <a:pt x="977013" y="540229"/>
                  </a:lnTo>
                  <a:lnTo>
                    <a:pt x="974222" y="541219"/>
                  </a:lnTo>
                  <a:lnTo>
                    <a:pt x="972143" y="541555"/>
                  </a:lnTo>
                  <a:lnTo>
                    <a:pt x="970479" y="542852"/>
                  </a:lnTo>
                  <a:lnTo>
                    <a:pt x="971351" y="543604"/>
                  </a:lnTo>
                  <a:lnTo>
                    <a:pt x="969656" y="544266"/>
                  </a:lnTo>
                  <a:lnTo>
                    <a:pt x="968511" y="544001"/>
                  </a:lnTo>
                  <a:lnTo>
                    <a:pt x="967934" y="544245"/>
                  </a:lnTo>
                  <a:lnTo>
                    <a:pt x="967762" y="545042"/>
                  </a:lnTo>
                  <a:lnTo>
                    <a:pt x="966886" y="545781"/>
                  </a:lnTo>
                  <a:lnTo>
                    <a:pt x="968160" y="548009"/>
                  </a:lnTo>
                  <a:lnTo>
                    <a:pt x="970771" y="549463"/>
                  </a:lnTo>
                  <a:lnTo>
                    <a:pt x="972613" y="551286"/>
                  </a:lnTo>
                  <a:lnTo>
                    <a:pt x="980018" y="553686"/>
                  </a:lnTo>
                  <a:lnTo>
                    <a:pt x="981812" y="553618"/>
                  </a:lnTo>
                  <a:lnTo>
                    <a:pt x="983578" y="556034"/>
                  </a:lnTo>
                  <a:lnTo>
                    <a:pt x="985002" y="556866"/>
                  </a:lnTo>
                  <a:lnTo>
                    <a:pt x="986373" y="557288"/>
                  </a:lnTo>
                  <a:lnTo>
                    <a:pt x="986216" y="558950"/>
                  </a:lnTo>
                  <a:lnTo>
                    <a:pt x="983781" y="560167"/>
                  </a:lnTo>
                  <a:lnTo>
                    <a:pt x="983122" y="561619"/>
                  </a:lnTo>
                  <a:lnTo>
                    <a:pt x="982510" y="562436"/>
                  </a:lnTo>
                  <a:lnTo>
                    <a:pt x="981412" y="561402"/>
                  </a:lnTo>
                  <a:lnTo>
                    <a:pt x="980283" y="560653"/>
                  </a:lnTo>
                  <a:lnTo>
                    <a:pt x="977672" y="562931"/>
                  </a:lnTo>
                  <a:lnTo>
                    <a:pt x="976413" y="563410"/>
                  </a:lnTo>
                  <a:lnTo>
                    <a:pt x="977038" y="560954"/>
                  </a:lnTo>
                  <a:lnTo>
                    <a:pt x="976052" y="559992"/>
                  </a:lnTo>
                  <a:lnTo>
                    <a:pt x="974561" y="557529"/>
                  </a:lnTo>
                  <a:lnTo>
                    <a:pt x="972388" y="556006"/>
                  </a:lnTo>
                  <a:lnTo>
                    <a:pt x="970858" y="555501"/>
                  </a:lnTo>
                  <a:lnTo>
                    <a:pt x="969667" y="554538"/>
                  </a:lnTo>
                  <a:lnTo>
                    <a:pt x="968224" y="554148"/>
                  </a:lnTo>
                  <a:lnTo>
                    <a:pt x="966994" y="554248"/>
                  </a:lnTo>
                  <a:lnTo>
                    <a:pt x="964910" y="553686"/>
                  </a:lnTo>
                  <a:lnTo>
                    <a:pt x="964773" y="552376"/>
                  </a:lnTo>
                  <a:lnTo>
                    <a:pt x="964195" y="551395"/>
                  </a:lnTo>
                  <a:lnTo>
                    <a:pt x="962566" y="550238"/>
                  </a:lnTo>
                  <a:lnTo>
                    <a:pt x="954777" y="548050"/>
                  </a:lnTo>
                  <a:lnTo>
                    <a:pt x="954730" y="548956"/>
                  </a:lnTo>
                  <a:lnTo>
                    <a:pt x="955270" y="549637"/>
                  </a:lnTo>
                  <a:lnTo>
                    <a:pt x="956388" y="550091"/>
                  </a:lnTo>
                  <a:lnTo>
                    <a:pt x="957727" y="550973"/>
                  </a:lnTo>
                  <a:lnTo>
                    <a:pt x="957715" y="553587"/>
                  </a:lnTo>
                  <a:lnTo>
                    <a:pt x="957136" y="554693"/>
                  </a:lnTo>
                  <a:lnTo>
                    <a:pt x="956888" y="556269"/>
                  </a:lnTo>
                  <a:lnTo>
                    <a:pt x="956372" y="557871"/>
                  </a:lnTo>
                  <a:lnTo>
                    <a:pt x="955420" y="559134"/>
                  </a:lnTo>
                  <a:lnTo>
                    <a:pt x="953293" y="559995"/>
                  </a:lnTo>
                  <a:lnTo>
                    <a:pt x="952355" y="559274"/>
                  </a:lnTo>
                  <a:lnTo>
                    <a:pt x="950839" y="555825"/>
                  </a:lnTo>
                  <a:lnTo>
                    <a:pt x="948694" y="554739"/>
                  </a:lnTo>
                  <a:lnTo>
                    <a:pt x="945287" y="554611"/>
                  </a:lnTo>
                  <a:lnTo>
                    <a:pt x="942974" y="555391"/>
                  </a:lnTo>
                  <a:lnTo>
                    <a:pt x="940452" y="558732"/>
                  </a:lnTo>
                  <a:lnTo>
                    <a:pt x="938420" y="559278"/>
                  </a:lnTo>
                  <a:lnTo>
                    <a:pt x="931464" y="557547"/>
                  </a:lnTo>
                  <a:lnTo>
                    <a:pt x="923522" y="554909"/>
                  </a:lnTo>
                  <a:lnTo>
                    <a:pt x="923727" y="554031"/>
                  </a:lnTo>
                  <a:lnTo>
                    <a:pt x="924976" y="553749"/>
                  </a:lnTo>
                  <a:lnTo>
                    <a:pt x="927373" y="554109"/>
                  </a:lnTo>
                  <a:lnTo>
                    <a:pt x="927246" y="553203"/>
                  </a:lnTo>
                  <a:lnTo>
                    <a:pt x="924797" y="550257"/>
                  </a:lnTo>
                  <a:lnTo>
                    <a:pt x="924348" y="548926"/>
                  </a:lnTo>
                  <a:lnTo>
                    <a:pt x="924663" y="547303"/>
                  </a:lnTo>
                  <a:lnTo>
                    <a:pt x="923865" y="547339"/>
                  </a:lnTo>
                  <a:lnTo>
                    <a:pt x="922394" y="548702"/>
                  </a:lnTo>
                  <a:lnTo>
                    <a:pt x="917330" y="547547"/>
                  </a:lnTo>
                  <a:lnTo>
                    <a:pt x="915932" y="546167"/>
                  </a:lnTo>
                  <a:lnTo>
                    <a:pt x="912957" y="542277"/>
                  </a:lnTo>
                  <a:lnTo>
                    <a:pt x="908757" y="542150"/>
                  </a:lnTo>
                  <a:lnTo>
                    <a:pt x="906858" y="539791"/>
                  </a:lnTo>
                  <a:lnTo>
                    <a:pt x="903426" y="540779"/>
                  </a:lnTo>
                  <a:lnTo>
                    <a:pt x="901689" y="541872"/>
                  </a:lnTo>
                  <a:lnTo>
                    <a:pt x="900161" y="543565"/>
                  </a:lnTo>
                  <a:lnTo>
                    <a:pt x="900756" y="544444"/>
                  </a:lnTo>
                  <a:lnTo>
                    <a:pt x="902278" y="545839"/>
                  </a:lnTo>
                  <a:lnTo>
                    <a:pt x="901583" y="546512"/>
                  </a:lnTo>
                  <a:lnTo>
                    <a:pt x="896697" y="547507"/>
                  </a:lnTo>
                  <a:lnTo>
                    <a:pt x="885355" y="546395"/>
                  </a:lnTo>
                  <a:lnTo>
                    <a:pt x="882038" y="545356"/>
                  </a:lnTo>
                  <a:lnTo>
                    <a:pt x="877587" y="543159"/>
                  </a:lnTo>
                  <a:lnTo>
                    <a:pt x="871417" y="541369"/>
                  </a:lnTo>
                  <a:lnTo>
                    <a:pt x="868445" y="541080"/>
                  </a:lnTo>
                  <a:lnTo>
                    <a:pt x="865536" y="541435"/>
                  </a:lnTo>
                  <a:lnTo>
                    <a:pt x="857071" y="541618"/>
                  </a:lnTo>
                  <a:lnTo>
                    <a:pt x="855106" y="542095"/>
                  </a:lnTo>
                  <a:lnTo>
                    <a:pt x="853433" y="542856"/>
                  </a:lnTo>
                  <a:lnTo>
                    <a:pt x="852348" y="542014"/>
                  </a:lnTo>
                  <a:lnTo>
                    <a:pt x="851846" y="540510"/>
                  </a:lnTo>
                  <a:lnTo>
                    <a:pt x="852828" y="540266"/>
                  </a:lnTo>
                  <a:lnTo>
                    <a:pt x="853921" y="539382"/>
                  </a:lnTo>
                  <a:lnTo>
                    <a:pt x="854908" y="537635"/>
                  </a:lnTo>
                  <a:lnTo>
                    <a:pt x="855020" y="536579"/>
                  </a:lnTo>
                  <a:lnTo>
                    <a:pt x="854330" y="535889"/>
                  </a:lnTo>
                  <a:lnTo>
                    <a:pt x="853019" y="535820"/>
                  </a:lnTo>
                  <a:lnTo>
                    <a:pt x="850122" y="540373"/>
                  </a:lnTo>
                  <a:lnTo>
                    <a:pt x="851777" y="542924"/>
                  </a:lnTo>
                  <a:lnTo>
                    <a:pt x="851664" y="543845"/>
                  </a:lnTo>
                  <a:lnTo>
                    <a:pt x="845883" y="544368"/>
                  </a:lnTo>
                  <a:lnTo>
                    <a:pt x="832763" y="549505"/>
                  </a:lnTo>
                  <a:lnTo>
                    <a:pt x="827646" y="552275"/>
                  </a:lnTo>
                  <a:lnTo>
                    <a:pt x="827908" y="551343"/>
                  </a:lnTo>
                  <a:lnTo>
                    <a:pt x="834095" y="547752"/>
                  </a:lnTo>
                  <a:lnTo>
                    <a:pt x="831910" y="547203"/>
                  </a:lnTo>
                  <a:lnTo>
                    <a:pt x="828392" y="548100"/>
                  </a:lnTo>
                  <a:lnTo>
                    <a:pt x="827131" y="547755"/>
                  </a:lnTo>
                  <a:lnTo>
                    <a:pt x="828620" y="544786"/>
                  </a:lnTo>
                  <a:lnTo>
                    <a:pt x="828135" y="542169"/>
                  </a:lnTo>
                  <a:lnTo>
                    <a:pt x="825637" y="542097"/>
                  </a:lnTo>
                  <a:lnTo>
                    <a:pt x="824046" y="544187"/>
                  </a:lnTo>
                  <a:lnTo>
                    <a:pt x="822941" y="544098"/>
                  </a:lnTo>
                  <a:lnTo>
                    <a:pt x="821493" y="543202"/>
                  </a:lnTo>
                  <a:lnTo>
                    <a:pt x="820372" y="543486"/>
                  </a:lnTo>
                  <a:lnTo>
                    <a:pt x="821202" y="548222"/>
                  </a:lnTo>
                  <a:lnTo>
                    <a:pt x="822775" y="550170"/>
                  </a:lnTo>
                  <a:lnTo>
                    <a:pt x="824091" y="552654"/>
                  </a:lnTo>
                  <a:lnTo>
                    <a:pt x="820498" y="555724"/>
                  </a:lnTo>
                  <a:lnTo>
                    <a:pt x="817161" y="558257"/>
                  </a:lnTo>
                  <a:lnTo>
                    <a:pt x="816799" y="560704"/>
                  </a:lnTo>
                  <a:lnTo>
                    <a:pt x="813446" y="563893"/>
                  </a:lnTo>
                  <a:lnTo>
                    <a:pt x="810291" y="565701"/>
                  </a:lnTo>
                  <a:lnTo>
                    <a:pt x="802880" y="569951"/>
                  </a:lnTo>
                  <a:lnTo>
                    <a:pt x="800765" y="570861"/>
                  </a:lnTo>
                  <a:lnTo>
                    <a:pt x="797420" y="572833"/>
                  </a:lnTo>
                  <a:lnTo>
                    <a:pt x="792806" y="574312"/>
                  </a:lnTo>
                  <a:lnTo>
                    <a:pt x="788381" y="576660"/>
                  </a:lnTo>
                  <a:lnTo>
                    <a:pt x="786889" y="577016"/>
                  </a:lnTo>
                  <a:lnTo>
                    <a:pt x="789714" y="575029"/>
                  </a:lnTo>
                  <a:lnTo>
                    <a:pt x="793065" y="573065"/>
                  </a:lnTo>
                  <a:lnTo>
                    <a:pt x="790191" y="573334"/>
                  </a:lnTo>
                  <a:lnTo>
                    <a:pt x="785761" y="572424"/>
                  </a:lnTo>
                  <a:lnTo>
                    <a:pt x="783050" y="572372"/>
                  </a:lnTo>
                  <a:lnTo>
                    <a:pt x="783031" y="573088"/>
                  </a:lnTo>
                  <a:lnTo>
                    <a:pt x="780969" y="574100"/>
                  </a:lnTo>
                  <a:lnTo>
                    <a:pt x="778833" y="572613"/>
                  </a:lnTo>
                  <a:lnTo>
                    <a:pt x="777902" y="571614"/>
                  </a:lnTo>
                  <a:lnTo>
                    <a:pt x="777461" y="570750"/>
                  </a:lnTo>
                  <a:lnTo>
                    <a:pt x="776554" y="570541"/>
                  </a:lnTo>
                  <a:lnTo>
                    <a:pt x="775683" y="570942"/>
                  </a:lnTo>
                  <a:lnTo>
                    <a:pt x="778871" y="577023"/>
                  </a:lnTo>
                  <a:lnTo>
                    <a:pt x="780230" y="577286"/>
                  </a:lnTo>
                  <a:lnTo>
                    <a:pt x="781733" y="577891"/>
                  </a:lnTo>
                  <a:lnTo>
                    <a:pt x="779862" y="579307"/>
                  </a:lnTo>
                  <a:lnTo>
                    <a:pt x="777847" y="580383"/>
                  </a:lnTo>
                  <a:lnTo>
                    <a:pt x="774679" y="581097"/>
                  </a:lnTo>
                  <a:lnTo>
                    <a:pt x="771994" y="578877"/>
                  </a:lnTo>
                  <a:lnTo>
                    <a:pt x="771412" y="581662"/>
                  </a:lnTo>
                  <a:lnTo>
                    <a:pt x="771072" y="584443"/>
                  </a:lnTo>
                  <a:lnTo>
                    <a:pt x="770171" y="585157"/>
                  </a:lnTo>
                  <a:lnTo>
                    <a:pt x="768731" y="586174"/>
                  </a:lnTo>
                  <a:lnTo>
                    <a:pt x="767950" y="585406"/>
                  </a:lnTo>
                  <a:lnTo>
                    <a:pt x="767579" y="584331"/>
                  </a:lnTo>
                  <a:lnTo>
                    <a:pt x="766657" y="585290"/>
                  </a:lnTo>
                  <a:lnTo>
                    <a:pt x="765308" y="586011"/>
                  </a:lnTo>
                  <a:lnTo>
                    <a:pt x="763081" y="586155"/>
                  </a:lnTo>
                  <a:lnTo>
                    <a:pt x="761411" y="586540"/>
                  </a:lnTo>
                  <a:lnTo>
                    <a:pt x="761450" y="587692"/>
                  </a:lnTo>
                  <a:lnTo>
                    <a:pt x="761832" y="588850"/>
                  </a:lnTo>
                  <a:lnTo>
                    <a:pt x="764787" y="587935"/>
                  </a:lnTo>
                  <a:lnTo>
                    <a:pt x="763716" y="590913"/>
                  </a:lnTo>
                  <a:lnTo>
                    <a:pt x="760998" y="593856"/>
                  </a:lnTo>
                  <a:lnTo>
                    <a:pt x="758784" y="594550"/>
                  </a:lnTo>
                  <a:lnTo>
                    <a:pt x="755397" y="594120"/>
                  </a:lnTo>
                  <a:lnTo>
                    <a:pt x="754561" y="594416"/>
                  </a:lnTo>
                  <a:lnTo>
                    <a:pt x="753812" y="595027"/>
                  </a:lnTo>
                  <a:lnTo>
                    <a:pt x="757757" y="599631"/>
                  </a:lnTo>
                  <a:lnTo>
                    <a:pt x="755222" y="606574"/>
                  </a:lnTo>
                  <a:lnTo>
                    <a:pt x="753601" y="609091"/>
                  </a:lnTo>
                  <a:lnTo>
                    <a:pt x="752477" y="609413"/>
                  </a:lnTo>
                  <a:lnTo>
                    <a:pt x="751259" y="609486"/>
                  </a:lnTo>
                  <a:lnTo>
                    <a:pt x="746886" y="607249"/>
                  </a:lnTo>
                  <a:lnTo>
                    <a:pt x="744500" y="605519"/>
                  </a:lnTo>
                  <a:lnTo>
                    <a:pt x="746602" y="610227"/>
                  </a:lnTo>
                  <a:lnTo>
                    <a:pt x="752330" y="611602"/>
                  </a:lnTo>
                  <a:lnTo>
                    <a:pt x="752623" y="613383"/>
                  </a:lnTo>
                  <a:lnTo>
                    <a:pt x="752591" y="614905"/>
                  </a:lnTo>
                  <a:lnTo>
                    <a:pt x="751463" y="616691"/>
                  </a:lnTo>
                  <a:lnTo>
                    <a:pt x="750407" y="619065"/>
                  </a:lnTo>
                  <a:lnTo>
                    <a:pt x="751186" y="620718"/>
                  </a:lnTo>
                  <a:lnTo>
                    <a:pt x="752090" y="624805"/>
                  </a:lnTo>
                  <a:lnTo>
                    <a:pt x="752863" y="626680"/>
                  </a:lnTo>
                  <a:lnTo>
                    <a:pt x="753713" y="632370"/>
                  </a:lnTo>
                  <a:lnTo>
                    <a:pt x="754617" y="634838"/>
                  </a:lnTo>
                  <a:lnTo>
                    <a:pt x="759824" y="643921"/>
                  </a:lnTo>
                  <a:lnTo>
                    <a:pt x="761580" y="643991"/>
                  </a:lnTo>
                  <a:lnTo>
                    <a:pt x="761862" y="644974"/>
                  </a:lnTo>
                  <a:lnTo>
                    <a:pt x="761694" y="646861"/>
                  </a:lnTo>
                  <a:lnTo>
                    <a:pt x="757949" y="647410"/>
                  </a:lnTo>
                  <a:lnTo>
                    <a:pt x="756377" y="648251"/>
                  </a:lnTo>
                  <a:lnTo>
                    <a:pt x="756071" y="648981"/>
                  </a:lnTo>
                  <a:lnTo>
                    <a:pt x="755838" y="649374"/>
                  </a:lnTo>
                  <a:lnTo>
                    <a:pt x="755355" y="649338"/>
                  </a:lnTo>
                  <a:lnTo>
                    <a:pt x="753569" y="648813"/>
                  </a:lnTo>
                  <a:lnTo>
                    <a:pt x="749507" y="646233"/>
                  </a:lnTo>
                  <a:lnTo>
                    <a:pt x="743589" y="644634"/>
                  </a:lnTo>
                  <a:lnTo>
                    <a:pt x="735813" y="644015"/>
                  </a:lnTo>
                  <a:lnTo>
                    <a:pt x="730501" y="642724"/>
                  </a:lnTo>
                  <a:lnTo>
                    <a:pt x="727652" y="640756"/>
                  </a:lnTo>
                  <a:lnTo>
                    <a:pt x="724675" y="639591"/>
                  </a:lnTo>
                  <a:lnTo>
                    <a:pt x="721569" y="639224"/>
                  </a:lnTo>
                  <a:lnTo>
                    <a:pt x="718995" y="638156"/>
                  </a:lnTo>
                  <a:lnTo>
                    <a:pt x="716955" y="636389"/>
                  </a:lnTo>
                  <a:lnTo>
                    <a:pt x="713972" y="635261"/>
                  </a:lnTo>
                  <a:lnTo>
                    <a:pt x="710045" y="634771"/>
                  </a:lnTo>
                  <a:lnTo>
                    <a:pt x="707490" y="633446"/>
                  </a:lnTo>
                  <a:lnTo>
                    <a:pt x="705705" y="630158"/>
                  </a:lnTo>
                  <a:lnTo>
                    <a:pt x="704114" y="624741"/>
                  </a:lnTo>
                  <a:lnTo>
                    <a:pt x="702110" y="621348"/>
                  </a:lnTo>
                  <a:lnTo>
                    <a:pt x="698211" y="617149"/>
                  </a:lnTo>
                  <a:lnTo>
                    <a:pt x="697852" y="616596"/>
                  </a:lnTo>
                  <a:lnTo>
                    <a:pt x="697819" y="615905"/>
                  </a:lnTo>
                  <a:lnTo>
                    <a:pt x="698302" y="613461"/>
                  </a:lnTo>
                  <a:lnTo>
                    <a:pt x="697891" y="611704"/>
                  </a:lnTo>
                  <a:lnTo>
                    <a:pt x="696656" y="610273"/>
                  </a:lnTo>
                  <a:lnTo>
                    <a:pt x="696373" y="608757"/>
                  </a:lnTo>
                  <a:lnTo>
                    <a:pt x="697042" y="607163"/>
                  </a:lnTo>
                  <a:lnTo>
                    <a:pt x="697085" y="605246"/>
                  </a:lnTo>
                  <a:lnTo>
                    <a:pt x="696504" y="603009"/>
                  </a:lnTo>
                  <a:lnTo>
                    <a:pt x="694017" y="600590"/>
                  </a:lnTo>
                  <a:lnTo>
                    <a:pt x="689625" y="597991"/>
                  </a:lnTo>
                  <a:lnTo>
                    <a:pt x="685883" y="594196"/>
                  </a:lnTo>
                  <a:lnTo>
                    <a:pt x="682795" y="589206"/>
                  </a:lnTo>
                  <a:lnTo>
                    <a:pt x="679740" y="585749"/>
                  </a:lnTo>
                  <a:lnTo>
                    <a:pt x="676719" y="583823"/>
                  </a:lnTo>
                  <a:lnTo>
                    <a:pt x="674653" y="581473"/>
                  </a:lnTo>
                  <a:lnTo>
                    <a:pt x="673541" y="578697"/>
                  </a:lnTo>
                  <a:lnTo>
                    <a:pt x="673213" y="577086"/>
                  </a:lnTo>
                  <a:lnTo>
                    <a:pt x="673667" y="576641"/>
                  </a:lnTo>
                  <a:lnTo>
                    <a:pt x="671810" y="573555"/>
                  </a:lnTo>
                  <a:lnTo>
                    <a:pt x="667643" y="567831"/>
                  </a:lnTo>
                  <a:lnTo>
                    <a:pt x="665249" y="563646"/>
                  </a:lnTo>
                  <a:lnTo>
                    <a:pt x="664633" y="561000"/>
                  </a:lnTo>
                  <a:lnTo>
                    <a:pt x="661981" y="557851"/>
                  </a:lnTo>
                  <a:lnTo>
                    <a:pt x="657297" y="554198"/>
                  </a:lnTo>
                  <a:lnTo>
                    <a:pt x="654749" y="551822"/>
                  </a:lnTo>
                  <a:lnTo>
                    <a:pt x="654123" y="550172"/>
                  </a:lnTo>
                  <a:lnTo>
                    <a:pt x="646813" y="545372"/>
                  </a:lnTo>
                  <a:lnTo>
                    <a:pt x="644689" y="542374"/>
                  </a:lnTo>
                  <a:lnTo>
                    <a:pt x="643030" y="541427"/>
                  </a:lnTo>
                  <a:lnTo>
                    <a:pt x="641126" y="541529"/>
                  </a:lnTo>
                  <a:lnTo>
                    <a:pt x="640150" y="541242"/>
                  </a:lnTo>
                  <a:lnTo>
                    <a:pt x="640101" y="540564"/>
                  </a:lnTo>
                  <a:lnTo>
                    <a:pt x="639484" y="540532"/>
                  </a:lnTo>
                  <a:lnTo>
                    <a:pt x="638298" y="541147"/>
                  </a:lnTo>
                  <a:lnTo>
                    <a:pt x="634409" y="541272"/>
                  </a:lnTo>
                  <a:lnTo>
                    <a:pt x="627817" y="540906"/>
                  </a:lnTo>
                  <a:lnTo>
                    <a:pt x="623059" y="540090"/>
                  </a:lnTo>
                  <a:lnTo>
                    <a:pt x="620134" y="538820"/>
                  </a:lnTo>
                  <a:lnTo>
                    <a:pt x="618085" y="538991"/>
                  </a:lnTo>
                  <a:lnTo>
                    <a:pt x="616909" y="540604"/>
                  </a:lnTo>
                  <a:lnTo>
                    <a:pt x="614405" y="541641"/>
                  </a:lnTo>
                  <a:lnTo>
                    <a:pt x="610573" y="542104"/>
                  </a:lnTo>
                  <a:lnTo>
                    <a:pt x="607278" y="545099"/>
                  </a:lnTo>
                  <a:lnTo>
                    <a:pt x="604520" y="550626"/>
                  </a:lnTo>
                  <a:lnTo>
                    <a:pt x="603308" y="554180"/>
                  </a:lnTo>
                  <a:lnTo>
                    <a:pt x="603644" y="555764"/>
                  </a:lnTo>
                  <a:lnTo>
                    <a:pt x="602917" y="556914"/>
                  </a:lnTo>
                  <a:lnTo>
                    <a:pt x="601125" y="557633"/>
                  </a:lnTo>
                  <a:lnTo>
                    <a:pt x="599300" y="559240"/>
                  </a:lnTo>
                  <a:lnTo>
                    <a:pt x="597445" y="561736"/>
                  </a:lnTo>
                  <a:lnTo>
                    <a:pt x="595281" y="562944"/>
                  </a:lnTo>
                  <a:lnTo>
                    <a:pt x="592810" y="562863"/>
                  </a:lnTo>
                  <a:lnTo>
                    <a:pt x="588244" y="560940"/>
                  </a:lnTo>
                  <a:lnTo>
                    <a:pt x="581584" y="557177"/>
                  </a:lnTo>
                  <a:lnTo>
                    <a:pt x="576362" y="554851"/>
                  </a:lnTo>
                  <a:lnTo>
                    <a:pt x="572581" y="553964"/>
                  </a:lnTo>
                  <a:lnTo>
                    <a:pt x="569242" y="552224"/>
                  </a:lnTo>
                  <a:lnTo>
                    <a:pt x="566342" y="549633"/>
                  </a:lnTo>
                  <a:lnTo>
                    <a:pt x="563670" y="547905"/>
                  </a:lnTo>
                  <a:lnTo>
                    <a:pt x="561227" y="547040"/>
                  </a:lnTo>
                  <a:lnTo>
                    <a:pt x="558370" y="544167"/>
                  </a:lnTo>
                  <a:lnTo>
                    <a:pt x="555104" y="539287"/>
                  </a:lnTo>
                  <a:lnTo>
                    <a:pt x="553469" y="535522"/>
                  </a:lnTo>
                  <a:lnTo>
                    <a:pt x="553469" y="531547"/>
                  </a:lnTo>
                  <a:lnTo>
                    <a:pt x="549199" y="522890"/>
                  </a:lnTo>
                  <a:lnTo>
                    <a:pt x="546934" y="519140"/>
                  </a:lnTo>
                  <a:lnTo>
                    <a:pt x="545250" y="517410"/>
                  </a:lnTo>
                  <a:lnTo>
                    <a:pt x="541952" y="515349"/>
                  </a:lnTo>
                  <a:lnTo>
                    <a:pt x="537042" y="512952"/>
                  </a:lnTo>
                  <a:lnTo>
                    <a:pt x="530460" y="508158"/>
                  </a:lnTo>
                  <a:lnTo>
                    <a:pt x="522206" y="500966"/>
                  </a:lnTo>
                  <a:lnTo>
                    <a:pt x="516365" y="496635"/>
                  </a:lnTo>
                  <a:lnTo>
                    <a:pt x="512939" y="495165"/>
                  </a:lnTo>
                  <a:lnTo>
                    <a:pt x="509964" y="492575"/>
                  </a:lnTo>
                  <a:lnTo>
                    <a:pt x="507442" y="488863"/>
                  </a:lnTo>
                  <a:lnTo>
                    <a:pt x="504981" y="486501"/>
                  </a:lnTo>
                  <a:lnTo>
                    <a:pt x="504722" y="486392"/>
                  </a:lnTo>
                  <a:lnTo>
                    <a:pt x="504506" y="486344"/>
                  </a:lnTo>
                  <a:lnTo>
                    <a:pt x="498431" y="486311"/>
                  </a:lnTo>
                  <a:lnTo>
                    <a:pt x="492357" y="486280"/>
                  </a:lnTo>
                  <a:lnTo>
                    <a:pt x="486282" y="486248"/>
                  </a:lnTo>
                  <a:lnTo>
                    <a:pt x="480207" y="486217"/>
                  </a:lnTo>
                  <a:lnTo>
                    <a:pt x="474133" y="486186"/>
                  </a:lnTo>
                  <a:lnTo>
                    <a:pt x="468057" y="486153"/>
                  </a:lnTo>
                  <a:lnTo>
                    <a:pt x="461982" y="486122"/>
                  </a:lnTo>
                  <a:lnTo>
                    <a:pt x="455909" y="486090"/>
                  </a:lnTo>
                  <a:lnTo>
                    <a:pt x="455890" y="489199"/>
                  </a:lnTo>
                  <a:lnTo>
                    <a:pt x="455871" y="492306"/>
                  </a:lnTo>
                  <a:lnTo>
                    <a:pt x="455854" y="495415"/>
                  </a:lnTo>
                  <a:lnTo>
                    <a:pt x="455836" y="498523"/>
                  </a:lnTo>
                  <a:lnTo>
                    <a:pt x="446070" y="498540"/>
                  </a:lnTo>
                  <a:lnTo>
                    <a:pt x="436302" y="498559"/>
                  </a:lnTo>
                  <a:lnTo>
                    <a:pt x="426535" y="498578"/>
                  </a:lnTo>
                  <a:lnTo>
                    <a:pt x="416768" y="498595"/>
                  </a:lnTo>
                  <a:lnTo>
                    <a:pt x="407002" y="498613"/>
                  </a:lnTo>
                  <a:lnTo>
                    <a:pt x="397234" y="498631"/>
                  </a:lnTo>
                  <a:lnTo>
                    <a:pt x="387468" y="498649"/>
                  </a:lnTo>
                  <a:lnTo>
                    <a:pt x="377700" y="498667"/>
                  </a:lnTo>
                  <a:lnTo>
                    <a:pt x="364595" y="494576"/>
                  </a:lnTo>
                  <a:lnTo>
                    <a:pt x="351489" y="490487"/>
                  </a:lnTo>
                  <a:lnTo>
                    <a:pt x="338384" y="486396"/>
                  </a:lnTo>
                  <a:lnTo>
                    <a:pt x="325279" y="482307"/>
                  </a:lnTo>
                  <a:lnTo>
                    <a:pt x="312175" y="478215"/>
                  </a:lnTo>
                  <a:lnTo>
                    <a:pt x="299068" y="474125"/>
                  </a:lnTo>
                  <a:lnTo>
                    <a:pt x="285963" y="470036"/>
                  </a:lnTo>
                  <a:lnTo>
                    <a:pt x="272858" y="465946"/>
                  </a:lnTo>
                  <a:lnTo>
                    <a:pt x="274183" y="464385"/>
                  </a:lnTo>
                  <a:lnTo>
                    <a:pt x="275930" y="460225"/>
                  </a:lnTo>
                  <a:lnTo>
                    <a:pt x="272772" y="460518"/>
                  </a:lnTo>
                  <a:lnTo>
                    <a:pt x="264865" y="461110"/>
                  </a:lnTo>
                  <a:lnTo>
                    <a:pt x="256957" y="461702"/>
                  </a:lnTo>
                  <a:lnTo>
                    <a:pt x="249050" y="462293"/>
                  </a:lnTo>
                  <a:lnTo>
                    <a:pt x="241141" y="462886"/>
                  </a:lnTo>
                  <a:lnTo>
                    <a:pt x="233234" y="463478"/>
                  </a:lnTo>
                  <a:lnTo>
                    <a:pt x="225327" y="464069"/>
                  </a:lnTo>
                  <a:lnTo>
                    <a:pt x="217420" y="464661"/>
                  </a:lnTo>
                  <a:lnTo>
                    <a:pt x="209512" y="465254"/>
                  </a:lnTo>
                  <a:lnTo>
                    <a:pt x="209451" y="465077"/>
                  </a:lnTo>
                  <a:lnTo>
                    <a:pt x="209259" y="462053"/>
                  </a:lnTo>
                  <a:lnTo>
                    <a:pt x="207979" y="460983"/>
                  </a:lnTo>
                  <a:lnTo>
                    <a:pt x="206329" y="461643"/>
                  </a:lnTo>
                  <a:lnTo>
                    <a:pt x="205576" y="457713"/>
                  </a:lnTo>
                  <a:lnTo>
                    <a:pt x="205989" y="455857"/>
                  </a:lnTo>
                  <a:lnTo>
                    <a:pt x="205789" y="454048"/>
                  </a:lnTo>
                  <a:lnTo>
                    <a:pt x="204245" y="449594"/>
                  </a:lnTo>
                  <a:lnTo>
                    <a:pt x="200139" y="444192"/>
                  </a:lnTo>
                  <a:lnTo>
                    <a:pt x="191266" y="437478"/>
                  </a:lnTo>
                  <a:lnTo>
                    <a:pt x="186746" y="435236"/>
                  </a:lnTo>
                  <a:lnTo>
                    <a:pt x="183198" y="432402"/>
                  </a:lnTo>
                  <a:lnTo>
                    <a:pt x="180948" y="431614"/>
                  </a:lnTo>
                  <a:lnTo>
                    <a:pt x="178116" y="431396"/>
                  </a:lnTo>
                  <a:lnTo>
                    <a:pt x="177293" y="432675"/>
                  </a:lnTo>
                  <a:lnTo>
                    <a:pt x="174080" y="431800"/>
                  </a:lnTo>
                  <a:lnTo>
                    <a:pt x="174563" y="428640"/>
                  </a:lnTo>
                  <a:lnTo>
                    <a:pt x="171434" y="424244"/>
                  </a:lnTo>
                  <a:lnTo>
                    <a:pt x="168874" y="423757"/>
                  </a:lnTo>
                  <a:lnTo>
                    <a:pt x="162430" y="424049"/>
                  </a:lnTo>
                  <a:lnTo>
                    <a:pt x="153816" y="421629"/>
                  </a:lnTo>
                  <a:lnTo>
                    <a:pt x="151271" y="420189"/>
                  </a:lnTo>
                  <a:lnTo>
                    <a:pt x="150392" y="417611"/>
                  </a:lnTo>
                  <a:lnTo>
                    <a:pt x="146357" y="415368"/>
                  </a:lnTo>
                  <a:lnTo>
                    <a:pt x="141041" y="413173"/>
                  </a:lnTo>
                  <a:lnTo>
                    <a:pt x="138080" y="413680"/>
                  </a:lnTo>
                  <a:lnTo>
                    <a:pt x="134208" y="413340"/>
                  </a:lnTo>
                  <a:lnTo>
                    <a:pt x="128691" y="411756"/>
                  </a:lnTo>
                  <a:lnTo>
                    <a:pt x="125470" y="411558"/>
                  </a:lnTo>
                  <a:lnTo>
                    <a:pt x="119198" y="412025"/>
                  </a:lnTo>
                  <a:lnTo>
                    <a:pt x="116857" y="411691"/>
                  </a:lnTo>
                  <a:lnTo>
                    <a:pt x="114684" y="409694"/>
                  </a:lnTo>
                  <a:lnTo>
                    <a:pt x="112340" y="408697"/>
                  </a:lnTo>
                  <a:lnTo>
                    <a:pt x="112836" y="406239"/>
                  </a:lnTo>
                  <a:lnTo>
                    <a:pt x="112535" y="404016"/>
                  </a:lnTo>
                  <a:lnTo>
                    <a:pt x="112886" y="402287"/>
                  </a:lnTo>
                  <a:lnTo>
                    <a:pt x="111832" y="398492"/>
                  </a:lnTo>
                  <a:lnTo>
                    <a:pt x="112646" y="394977"/>
                  </a:lnTo>
                  <a:lnTo>
                    <a:pt x="111942" y="393708"/>
                  </a:lnTo>
                  <a:lnTo>
                    <a:pt x="110616" y="392734"/>
                  </a:lnTo>
                  <a:lnTo>
                    <a:pt x="106462" y="391297"/>
                  </a:lnTo>
                  <a:lnTo>
                    <a:pt x="105702" y="389492"/>
                  </a:lnTo>
                  <a:lnTo>
                    <a:pt x="106381" y="386992"/>
                  </a:lnTo>
                  <a:lnTo>
                    <a:pt x="105295" y="385343"/>
                  </a:lnTo>
                  <a:lnTo>
                    <a:pt x="101889" y="383805"/>
                  </a:lnTo>
                  <a:lnTo>
                    <a:pt x="98709" y="380313"/>
                  </a:lnTo>
                  <a:lnTo>
                    <a:pt x="94677" y="378401"/>
                  </a:lnTo>
                  <a:lnTo>
                    <a:pt x="93019" y="375198"/>
                  </a:lnTo>
                  <a:lnTo>
                    <a:pt x="90535" y="373218"/>
                  </a:lnTo>
                  <a:lnTo>
                    <a:pt x="89671" y="371463"/>
                  </a:lnTo>
                  <a:lnTo>
                    <a:pt x="84162" y="365199"/>
                  </a:lnTo>
                  <a:lnTo>
                    <a:pt x="78275" y="360308"/>
                  </a:lnTo>
                  <a:lnTo>
                    <a:pt x="77369" y="357494"/>
                  </a:lnTo>
                  <a:lnTo>
                    <a:pt x="77135" y="353640"/>
                  </a:lnTo>
                  <a:lnTo>
                    <a:pt x="79442" y="351288"/>
                  </a:lnTo>
                  <a:lnTo>
                    <a:pt x="80690" y="349221"/>
                  </a:lnTo>
                  <a:lnTo>
                    <a:pt x="80565" y="347322"/>
                  </a:lnTo>
                  <a:lnTo>
                    <a:pt x="80208" y="345934"/>
                  </a:lnTo>
                  <a:lnTo>
                    <a:pt x="78184" y="343511"/>
                  </a:lnTo>
                  <a:lnTo>
                    <a:pt x="70349" y="342072"/>
                  </a:lnTo>
                  <a:lnTo>
                    <a:pt x="63973" y="336088"/>
                  </a:lnTo>
                  <a:lnTo>
                    <a:pt x="63600" y="331511"/>
                  </a:lnTo>
                  <a:lnTo>
                    <a:pt x="61091" y="326828"/>
                  </a:lnTo>
                  <a:lnTo>
                    <a:pt x="61057" y="323784"/>
                  </a:lnTo>
                  <a:lnTo>
                    <a:pt x="60677" y="320490"/>
                  </a:lnTo>
                  <a:lnTo>
                    <a:pt x="62573" y="319771"/>
                  </a:lnTo>
                  <a:lnTo>
                    <a:pt x="64273" y="320032"/>
                  </a:lnTo>
                  <a:lnTo>
                    <a:pt x="64102" y="321344"/>
                  </a:lnTo>
                  <a:lnTo>
                    <a:pt x="64670" y="323699"/>
                  </a:lnTo>
                  <a:lnTo>
                    <a:pt x="66663" y="325468"/>
                  </a:lnTo>
                  <a:lnTo>
                    <a:pt x="68568" y="326239"/>
                  </a:lnTo>
                  <a:lnTo>
                    <a:pt x="70299" y="327960"/>
                  </a:lnTo>
                  <a:lnTo>
                    <a:pt x="71597" y="328481"/>
                  </a:lnTo>
                  <a:lnTo>
                    <a:pt x="72938" y="328606"/>
                  </a:lnTo>
                  <a:lnTo>
                    <a:pt x="72219" y="327502"/>
                  </a:lnTo>
                  <a:lnTo>
                    <a:pt x="71457" y="326795"/>
                  </a:lnTo>
                  <a:lnTo>
                    <a:pt x="70519" y="324511"/>
                  </a:lnTo>
                  <a:lnTo>
                    <a:pt x="68746" y="321594"/>
                  </a:lnTo>
                  <a:lnTo>
                    <a:pt x="66707" y="319983"/>
                  </a:lnTo>
                  <a:lnTo>
                    <a:pt x="65672" y="317047"/>
                  </a:lnTo>
                  <a:lnTo>
                    <a:pt x="64787" y="316366"/>
                  </a:lnTo>
                  <a:lnTo>
                    <a:pt x="64235" y="315277"/>
                  </a:lnTo>
                  <a:lnTo>
                    <a:pt x="66202" y="313986"/>
                  </a:lnTo>
                  <a:lnTo>
                    <a:pt x="68889" y="313066"/>
                  </a:lnTo>
                  <a:lnTo>
                    <a:pt x="72490" y="312818"/>
                  </a:lnTo>
                  <a:lnTo>
                    <a:pt x="82711" y="313247"/>
                  </a:lnTo>
                  <a:lnTo>
                    <a:pt x="84888" y="312495"/>
                  </a:lnTo>
                  <a:lnTo>
                    <a:pt x="86686" y="312741"/>
                  </a:lnTo>
                  <a:lnTo>
                    <a:pt x="88003" y="312644"/>
                  </a:lnTo>
                  <a:lnTo>
                    <a:pt x="85229" y="311869"/>
                  </a:lnTo>
                  <a:lnTo>
                    <a:pt x="83668" y="312122"/>
                  </a:lnTo>
                  <a:lnTo>
                    <a:pt x="81833" y="311965"/>
                  </a:lnTo>
                  <a:lnTo>
                    <a:pt x="78182" y="312116"/>
                  </a:lnTo>
                  <a:lnTo>
                    <a:pt x="76706" y="311790"/>
                  </a:lnTo>
                  <a:lnTo>
                    <a:pt x="75077" y="310869"/>
                  </a:lnTo>
                  <a:lnTo>
                    <a:pt x="74016" y="310775"/>
                  </a:lnTo>
                  <a:lnTo>
                    <a:pt x="70638" y="312378"/>
                  </a:lnTo>
                  <a:lnTo>
                    <a:pt x="69131" y="312184"/>
                  </a:lnTo>
                  <a:lnTo>
                    <a:pt x="65571" y="310433"/>
                  </a:lnTo>
                  <a:lnTo>
                    <a:pt x="64017" y="310187"/>
                  </a:lnTo>
                  <a:lnTo>
                    <a:pt x="61515" y="311181"/>
                  </a:lnTo>
                  <a:lnTo>
                    <a:pt x="61210" y="315472"/>
                  </a:lnTo>
                  <a:lnTo>
                    <a:pt x="61985" y="318660"/>
                  </a:lnTo>
                  <a:lnTo>
                    <a:pt x="60480" y="318985"/>
                  </a:lnTo>
                  <a:lnTo>
                    <a:pt x="58744" y="317668"/>
                  </a:lnTo>
                  <a:lnTo>
                    <a:pt x="56076" y="316887"/>
                  </a:lnTo>
                  <a:lnTo>
                    <a:pt x="53874" y="315690"/>
                  </a:lnTo>
                  <a:lnTo>
                    <a:pt x="50764" y="313468"/>
                  </a:lnTo>
                  <a:lnTo>
                    <a:pt x="49132" y="312656"/>
                  </a:lnTo>
                  <a:lnTo>
                    <a:pt x="47286" y="314503"/>
                  </a:lnTo>
                  <a:lnTo>
                    <a:pt x="47212" y="313656"/>
                  </a:lnTo>
                  <a:lnTo>
                    <a:pt x="48133" y="311507"/>
                  </a:lnTo>
                  <a:lnTo>
                    <a:pt x="47872" y="307906"/>
                  </a:lnTo>
                  <a:lnTo>
                    <a:pt x="50657" y="310780"/>
                  </a:lnTo>
                  <a:lnTo>
                    <a:pt x="49791" y="308756"/>
                  </a:lnTo>
                  <a:lnTo>
                    <a:pt x="47625" y="306531"/>
                  </a:lnTo>
                  <a:lnTo>
                    <a:pt x="45976" y="305758"/>
                  </a:lnTo>
                  <a:lnTo>
                    <a:pt x="43905" y="301774"/>
                  </a:lnTo>
                  <a:lnTo>
                    <a:pt x="39246" y="299381"/>
                  </a:lnTo>
                  <a:lnTo>
                    <a:pt x="35513" y="295518"/>
                  </a:lnTo>
                  <a:lnTo>
                    <a:pt x="27878" y="289117"/>
                  </a:lnTo>
                  <a:lnTo>
                    <a:pt x="27369" y="283488"/>
                  </a:lnTo>
                  <a:lnTo>
                    <a:pt x="24584" y="276374"/>
                  </a:lnTo>
                  <a:lnTo>
                    <a:pt x="25760" y="272325"/>
                  </a:lnTo>
                  <a:lnTo>
                    <a:pt x="25602" y="269457"/>
                  </a:lnTo>
                  <a:lnTo>
                    <a:pt x="24236" y="265125"/>
                  </a:lnTo>
                  <a:lnTo>
                    <a:pt x="22811" y="262768"/>
                  </a:lnTo>
                  <a:lnTo>
                    <a:pt x="16621" y="256308"/>
                  </a:lnTo>
                  <a:lnTo>
                    <a:pt x="10665" y="251958"/>
                  </a:lnTo>
                  <a:lnTo>
                    <a:pt x="9766" y="248666"/>
                  </a:lnTo>
                  <a:lnTo>
                    <a:pt x="9348" y="245347"/>
                  </a:lnTo>
                  <a:lnTo>
                    <a:pt x="10651" y="242393"/>
                  </a:lnTo>
                  <a:lnTo>
                    <a:pt x="11779" y="239285"/>
                  </a:lnTo>
                  <a:lnTo>
                    <a:pt x="12603" y="238464"/>
                  </a:lnTo>
                  <a:lnTo>
                    <a:pt x="12922" y="238806"/>
                  </a:lnTo>
                  <a:lnTo>
                    <a:pt x="12694" y="239469"/>
                  </a:lnTo>
                  <a:lnTo>
                    <a:pt x="13539" y="239674"/>
                  </a:lnTo>
                  <a:lnTo>
                    <a:pt x="13858" y="238303"/>
                  </a:lnTo>
                  <a:lnTo>
                    <a:pt x="14362" y="237595"/>
                  </a:lnTo>
                  <a:lnTo>
                    <a:pt x="13470" y="237503"/>
                  </a:lnTo>
                  <a:lnTo>
                    <a:pt x="13562" y="237070"/>
                  </a:lnTo>
                  <a:lnTo>
                    <a:pt x="14095" y="236204"/>
                  </a:lnTo>
                  <a:lnTo>
                    <a:pt x="15941" y="232122"/>
                  </a:lnTo>
                  <a:lnTo>
                    <a:pt x="15749" y="226978"/>
                  </a:lnTo>
                  <a:lnTo>
                    <a:pt x="17726" y="220670"/>
                  </a:lnTo>
                  <a:lnTo>
                    <a:pt x="17631" y="218588"/>
                  </a:lnTo>
                  <a:lnTo>
                    <a:pt x="16367" y="214106"/>
                  </a:lnTo>
                  <a:lnTo>
                    <a:pt x="15108" y="211418"/>
                  </a:lnTo>
                  <a:lnTo>
                    <a:pt x="12859" y="209513"/>
                  </a:lnTo>
                  <a:lnTo>
                    <a:pt x="13850" y="206732"/>
                  </a:lnTo>
                  <a:lnTo>
                    <a:pt x="13769" y="204078"/>
                  </a:lnTo>
                  <a:lnTo>
                    <a:pt x="9801" y="200257"/>
                  </a:lnTo>
                  <a:lnTo>
                    <a:pt x="8289" y="195243"/>
                  </a:lnTo>
                  <a:lnTo>
                    <a:pt x="7999" y="193124"/>
                  </a:lnTo>
                  <a:lnTo>
                    <a:pt x="8395" y="187523"/>
                  </a:lnTo>
                  <a:lnTo>
                    <a:pt x="7355" y="185132"/>
                  </a:lnTo>
                  <a:lnTo>
                    <a:pt x="4706" y="181189"/>
                  </a:lnTo>
                  <a:lnTo>
                    <a:pt x="5841" y="177764"/>
                  </a:lnTo>
                  <a:lnTo>
                    <a:pt x="7061" y="175677"/>
                  </a:lnTo>
                  <a:lnTo>
                    <a:pt x="10041" y="166578"/>
                  </a:lnTo>
                  <a:lnTo>
                    <a:pt x="10759" y="165844"/>
                  </a:lnTo>
                  <a:lnTo>
                    <a:pt x="12006" y="165867"/>
                  </a:lnTo>
                  <a:lnTo>
                    <a:pt x="14177" y="164320"/>
                  </a:lnTo>
                  <a:lnTo>
                    <a:pt x="13176" y="163960"/>
                  </a:lnTo>
                  <a:lnTo>
                    <a:pt x="11661" y="164697"/>
                  </a:lnTo>
                  <a:lnTo>
                    <a:pt x="13008" y="161095"/>
                  </a:lnTo>
                  <a:lnTo>
                    <a:pt x="14524" y="158014"/>
                  </a:lnTo>
                  <a:lnTo>
                    <a:pt x="15509" y="156903"/>
                  </a:lnTo>
                  <a:lnTo>
                    <a:pt x="16008" y="146847"/>
                  </a:lnTo>
                  <a:lnTo>
                    <a:pt x="16878" y="139161"/>
                  </a:lnTo>
                  <a:lnTo>
                    <a:pt x="18307" y="136627"/>
                  </a:lnTo>
                  <a:lnTo>
                    <a:pt x="17811" y="134013"/>
                  </a:lnTo>
                  <a:lnTo>
                    <a:pt x="18388" y="130471"/>
                  </a:lnTo>
                  <a:lnTo>
                    <a:pt x="17983" y="126893"/>
                  </a:lnTo>
                  <a:lnTo>
                    <a:pt x="21039" y="109674"/>
                  </a:lnTo>
                  <a:lnTo>
                    <a:pt x="20639" y="107595"/>
                  </a:lnTo>
                  <a:lnTo>
                    <a:pt x="21571" y="104807"/>
                  </a:lnTo>
                  <a:lnTo>
                    <a:pt x="20690" y="97456"/>
                  </a:lnTo>
                  <a:lnTo>
                    <a:pt x="21080" y="89232"/>
                  </a:lnTo>
                  <a:lnTo>
                    <a:pt x="20303" y="88189"/>
                  </a:lnTo>
                  <a:lnTo>
                    <a:pt x="19914" y="87055"/>
                  </a:lnTo>
                  <a:lnTo>
                    <a:pt x="20643" y="86887"/>
                  </a:lnTo>
                  <a:lnTo>
                    <a:pt x="22060" y="88083"/>
                  </a:lnTo>
                  <a:lnTo>
                    <a:pt x="28637" y="88071"/>
                  </a:lnTo>
                  <a:lnTo>
                    <a:pt x="32838" y="86964"/>
                  </a:lnTo>
                  <a:lnTo>
                    <a:pt x="34365" y="87330"/>
                  </a:lnTo>
                  <a:lnTo>
                    <a:pt x="36136" y="88834"/>
                  </a:lnTo>
                  <a:lnTo>
                    <a:pt x="38366" y="89138"/>
                  </a:lnTo>
                  <a:lnTo>
                    <a:pt x="41157" y="88872"/>
                  </a:lnTo>
                  <a:lnTo>
                    <a:pt x="40308" y="88494"/>
                  </a:lnTo>
                  <a:lnTo>
                    <a:pt x="38999" y="88396"/>
                  </a:lnTo>
                  <a:lnTo>
                    <a:pt x="36068" y="87010"/>
                  </a:lnTo>
                  <a:lnTo>
                    <a:pt x="34407" y="85626"/>
                  </a:lnTo>
                  <a:lnTo>
                    <a:pt x="29281" y="85719"/>
                  </a:lnTo>
                  <a:lnTo>
                    <a:pt x="28230" y="84831"/>
                  </a:lnTo>
                  <a:lnTo>
                    <a:pt x="22501" y="85717"/>
                  </a:lnTo>
                  <a:lnTo>
                    <a:pt x="20731" y="84807"/>
                  </a:lnTo>
                  <a:lnTo>
                    <a:pt x="17608" y="85395"/>
                  </a:lnTo>
                  <a:lnTo>
                    <a:pt x="18372" y="82812"/>
                  </a:lnTo>
                  <a:lnTo>
                    <a:pt x="18232" y="79562"/>
                  </a:lnTo>
                  <a:lnTo>
                    <a:pt x="18394" y="76396"/>
                  </a:lnTo>
                  <a:lnTo>
                    <a:pt x="19165" y="78709"/>
                  </a:lnTo>
                  <a:lnTo>
                    <a:pt x="21107" y="81163"/>
                  </a:lnTo>
                  <a:lnTo>
                    <a:pt x="22039" y="78378"/>
                  </a:lnTo>
                  <a:lnTo>
                    <a:pt x="22682" y="74878"/>
                  </a:lnTo>
                  <a:lnTo>
                    <a:pt x="20787" y="73533"/>
                  </a:lnTo>
                  <a:lnTo>
                    <a:pt x="17638" y="72536"/>
                  </a:lnTo>
                  <a:lnTo>
                    <a:pt x="16509" y="69277"/>
                  </a:lnTo>
                  <a:lnTo>
                    <a:pt x="23961" y="66500"/>
                  </a:lnTo>
                  <a:lnTo>
                    <a:pt x="20005" y="65912"/>
                  </a:lnTo>
                  <a:lnTo>
                    <a:pt x="18452" y="64663"/>
                  </a:lnTo>
                  <a:lnTo>
                    <a:pt x="16531" y="64510"/>
                  </a:lnTo>
                  <a:lnTo>
                    <a:pt x="16391" y="65474"/>
                  </a:lnTo>
                  <a:lnTo>
                    <a:pt x="15770" y="66735"/>
                  </a:lnTo>
                  <a:lnTo>
                    <a:pt x="15099" y="65059"/>
                  </a:lnTo>
                  <a:lnTo>
                    <a:pt x="14907" y="63088"/>
                  </a:lnTo>
                  <a:lnTo>
                    <a:pt x="14124" y="59720"/>
                  </a:lnTo>
                  <a:lnTo>
                    <a:pt x="11072" y="54303"/>
                  </a:lnTo>
                  <a:lnTo>
                    <a:pt x="9228" y="47282"/>
                  </a:lnTo>
                  <a:lnTo>
                    <a:pt x="6905" y="43812"/>
                  </a:lnTo>
                  <a:lnTo>
                    <a:pt x="2455" y="40498"/>
                  </a:lnTo>
                  <a:lnTo>
                    <a:pt x="1295" y="38564"/>
                  </a:lnTo>
                  <a:lnTo>
                    <a:pt x="229" y="33658"/>
                  </a:lnTo>
                  <a:lnTo>
                    <a:pt x="828" y="29949"/>
                  </a:lnTo>
                  <a:lnTo>
                    <a:pt x="0" y="27338"/>
                  </a:lnTo>
                  <a:lnTo>
                    <a:pt x="2137" y="27485"/>
                  </a:lnTo>
                  <a:lnTo>
                    <a:pt x="7762" y="29537"/>
                  </a:lnTo>
                  <a:lnTo>
                    <a:pt x="14769" y="31150"/>
                  </a:lnTo>
                  <a:lnTo>
                    <a:pt x="16889" y="32322"/>
                  </a:lnTo>
                  <a:lnTo>
                    <a:pt x="20288" y="33194"/>
                  </a:lnTo>
                  <a:lnTo>
                    <a:pt x="39116" y="34546"/>
                  </a:lnTo>
                  <a:lnTo>
                    <a:pt x="40347" y="34416"/>
                  </a:lnTo>
                  <a:lnTo>
                    <a:pt x="42780" y="33578"/>
                  </a:lnTo>
                  <a:lnTo>
                    <a:pt x="43814" y="33678"/>
                  </a:lnTo>
                  <a:lnTo>
                    <a:pt x="46583" y="35594"/>
                  </a:lnTo>
                  <a:lnTo>
                    <a:pt x="47974" y="35824"/>
                  </a:lnTo>
                  <a:lnTo>
                    <a:pt x="49771" y="35724"/>
                  </a:lnTo>
                  <a:lnTo>
                    <a:pt x="51097" y="35361"/>
                  </a:lnTo>
                  <a:lnTo>
                    <a:pt x="53370" y="34047"/>
                  </a:lnTo>
                  <a:lnTo>
                    <a:pt x="53677" y="34532"/>
                  </a:lnTo>
                  <a:lnTo>
                    <a:pt x="53634" y="35749"/>
                  </a:lnTo>
                  <a:lnTo>
                    <a:pt x="54445" y="37483"/>
                  </a:lnTo>
                  <a:lnTo>
                    <a:pt x="56110" y="39734"/>
                  </a:lnTo>
                  <a:lnTo>
                    <a:pt x="56741" y="41133"/>
                  </a:lnTo>
                  <a:lnTo>
                    <a:pt x="53376" y="45077"/>
                  </a:lnTo>
                  <a:lnTo>
                    <a:pt x="52731" y="45162"/>
                  </a:lnTo>
                  <a:lnTo>
                    <a:pt x="52631" y="43828"/>
                  </a:lnTo>
                  <a:lnTo>
                    <a:pt x="52188" y="43565"/>
                  </a:lnTo>
                  <a:lnTo>
                    <a:pt x="45853" y="50230"/>
                  </a:lnTo>
                  <a:lnTo>
                    <a:pt x="43631" y="53386"/>
                  </a:lnTo>
                  <a:lnTo>
                    <a:pt x="43410" y="54814"/>
                  </a:lnTo>
                  <a:lnTo>
                    <a:pt x="43485" y="55651"/>
                  </a:lnTo>
                  <a:lnTo>
                    <a:pt x="44373" y="55856"/>
                  </a:lnTo>
                  <a:lnTo>
                    <a:pt x="46398" y="55529"/>
                  </a:lnTo>
                  <a:lnTo>
                    <a:pt x="49404" y="54218"/>
                  </a:lnTo>
                  <a:lnTo>
                    <a:pt x="49549" y="53933"/>
                  </a:lnTo>
                  <a:lnTo>
                    <a:pt x="46749" y="54400"/>
                  </a:lnTo>
                  <a:lnTo>
                    <a:pt x="45407" y="54439"/>
                  </a:lnTo>
                  <a:lnTo>
                    <a:pt x="45590" y="52946"/>
                  </a:lnTo>
                  <a:lnTo>
                    <a:pt x="45909" y="52237"/>
                  </a:lnTo>
                  <a:lnTo>
                    <a:pt x="47737" y="50025"/>
                  </a:lnTo>
                  <a:lnTo>
                    <a:pt x="49660" y="48699"/>
                  </a:lnTo>
                  <a:lnTo>
                    <a:pt x="52391" y="47285"/>
                  </a:lnTo>
                  <a:lnTo>
                    <a:pt x="53964" y="46124"/>
                  </a:lnTo>
                  <a:lnTo>
                    <a:pt x="55049" y="44423"/>
                  </a:lnTo>
                  <a:lnTo>
                    <a:pt x="58081" y="42395"/>
                  </a:lnTo>
                  <a:lnTo>
                    <a:pt x="58641" y="41830"/>
                  </a:lnTo>
                  <a:lnTo>
                    <a:pt x="58509" y="40159"/>
                  </a:lnTo>
                  <a:lnTo>
                    <a:pt x="58700" y="39842"/>
                  </a:lnTo>
                  <a:lnTo>
                    <a:pt x="60163" y="40067"/>
                  </a:lnTo>
                  <a:lnTo>
                    <a:pt x="60771" y="42941"/>
                  </a:lnTo>
                  <a:lnTo>
                    <a:pt x="60409" y="44223"/>
                  </a:lnTo>
                  <a:lnTo>
                    <a:pt x="57798" y="45786"/>
                  </a:lnTo>
                  <a:lnTo>
                    <a:pt x="57472" y="46337"/>
                  </a:lnTo>
                  <a:lnTo>
                    <a:pt x="57930" y="48471"/>
                  </a:lnTo>
                  <a:lnTo>
                    <a:pt x="57525" y="48677"/>
                  </a:lnTo>
                  <a:lnTo>
                    <a:pt x="56529" y="48426"/>
                  </a:lnTo>
                  <a:lnTo>
                    <a:pt x="56220" y="48561"/>
                  </a:lnTo>
                  <a:lnTo>
                    <a:pt x="58697" y="50881"/>
                  </a:lnTo>
                  <a:lnTo>
                    <a:pt x="59483" y="52683"/>
                  </a:lnTo>
                  <a:lnTo>
                    <a:pt x="59589" y="54293"/>
                  </a:lnTo>
                  <a:lnTo>
                    <a:pt x="58918" y="57382"/>
                  </a:lnTo>
                  <a:lnTo>
                    <a:pt x="58198" y="57894"/>
                  </a:lnTo>
                  <a:lnTo>
                    <a:pt x="56962" y="57706"/>
                  </a:lnTo>
                  <a:lnTo>
                    <a:pt x="55330" y="56739"/>
                  </a:lnTo>
                  <a:lnTo>
                    <a:pt x="54965" y="57051"/>
                  </a:lnTo>
                  <a:lnTo>
                    <a:pt x="53670" y="59449"/>
                  </a:lnTo>
                  <a:lnTo>
                    <a:pt x="53241" y="59238"/>
                  </a:lnTo>
                  <a:lnTo>
                    <a:pt x="52433" y="56393"/>
                  </a:lnTo>
                  <a:lnTo>
                    <a:pt x="51993" y="56182"/>
                  </a:lnTo>
                  <a:lnTo>
                    <a:pt x="49477" y="57479"/>
                  </a:lnTo>
                  <a:lnTo>
                    <a:pt x="48463" y="58724"/>
                  </a:lnTo>
                  <a:lnTo>
                    <a:pt x="47594" y="60715"/>
                  </a:lnTo>
                  <a:lnTo>
                    <a:pt x="46490" y="61644"/>
                  </a:lnTo>
                  <a:lnTo>
                    <a:pt x="49625" y="61849"/>
                  </a:lnTo>
                  <a:lnTo>
                    <a:pt x="52449" y="61449"/>
                  </a:lnTo>
                  <a:lnTo>
                    <a:pt x="54717" y="62393"/>
                  </a:lnTo>
                  <a:lnTo>
                    <a:pt x="55489" y="62419"/>
                  </a:lnTo>
                  <a:lnTo>
                    <a:pt x="57559" y="61497"/>
                  </a:lnTo>
                  <a:lnTo>
                    <a:pt x="58192" y="60868"/>
                  </a:lnTo>
                  <a:lnTo>
                    <a:pt x="59904" y="57867"/>
                  </a:lnTo>
                  <a:lnTo>
                    <a:pt x="60764" y="57330"/>
                  </a:lnTo>
                  <a:lnTo>
                    <a:pt x="62041" y="57309"/>
                  </a:lnTo>
                  <a:lnTo>
                    <a:pt x="63277" y="56858"/>
                  </a:lnTo>
                  <a:lnTo>
                    <a:pt x="65109" y="55215"/>
                  </a:lnTo>
                  <a:lnTo>
                    <a:pt x="65184" y="54562"/>
                  </a:lnTo>
                  <a:lnTo>
                    <a:pt x="64517" y="50882"/>
                  </a:lnTo>
                  <a:lnTo>
                    <a:pt x="64708" y="48795"/>
                  </a:lnTo>
                  <a:lnTo>
                    <a:pt x="64365" y="48134"/>
                  </a:lnTo>
                  <a:lnTo>
                    <a:pt x="63543" y="47448"/>
                  </a:lnTo>
                  <a:lnTo>
                    <a:pt x="63646" y="46781"/>
                  </a:lnTo>
                  <a:lnTo>
                    <a:pt x="64285" y="45684"/>
                  </a:lnTo>
                  <a:lnTo>
                    <a:pt x="64331" y="44693"/>
                  </a:lnTo>
                  <a:lnTo>
                    <a:pt x="63783" y="43810"/>
                  </a:lnTo>
                  <a:lnTo>
                    <a:pt x="64030" y="42808"/>
                  </a:lnTo>
                  <a:lnTo>
                    <a:pt x="65758" y="40650"/>
                  </a:lnTo>
                  <a:lnTo>
                    <a:pt x="66086" y="39699"/>
                  </a:lnTo>
                  <a:lnTo>
                    <a:pt x="68200" y="37552"/>
                  </a:lnTo>
                  <a:lnTo>
                    <a:pt x="67667" y="36687"/>
                  </a:lnTo>
                  <a:lnTo>
                    <a:pt x="66113" y="35634"/>
                  </a:lnTo>
                  <a:lnTo>
                    <a:pt x="65133" y="34704"/>
                  </a:lnTo>
                  <a:lnTo>
                    <a:pt x="64146" y="33252"/>
                  </a:lnTo>
                  <a:lnTo>
                    <a:pt x="63396" y="32766"/>
                  </a:lnTo>
                  <a:lnTo>
                    <a:pt x="63150" y="32987"/>
                  </a:lnTo>
                  <a:lnTo>
                    <a:pt x="64203" y="35364"/>
                  </a:lnTo>
                  <a:lnTo>
                    <a:pt x="63977" y="35524"/>
                  </a:lnTo>
                  <a:lnTo>
                    <a:pt x="61234" y="34244"/>
                  </a:lnTo>
                  <a:lnTo>
                    <a:pt x="60600" y="33437"/>
                  </a:lnTo>
                  <a:lnTo>
                    <a:pt x="60264" y="32341"/>
                  </a:lnTo>
                  <a:lnTo>
                    <a:pt x="60508" y="31518"/>
                  </a:lnTo>
                  <a:lnTo>
                    <a:pt x="61980" y="30706"/>
                  </a:lnTo>
                  <a:lnTo>
                    <a:pt x="63740" y="30410"/>
                  </a:lnTo>
                  <a:lnTo>
                    <a:pt x="63597" y="29728"/>
                  </a:lnTo>
                  <a:lnTo>
                    <a:pt x="61389" y="27505"/>
                  </a:lnTo>
                  <a:lnTo>
                    <a:pt x="59919" y="26493"/>
                  </a:lnTo>
                  <a:lnTo>
                    <a:pt x="58788" y="26003"/>
                  </a:lnTo>
                  <a:lnTo>
                    <a:pt x="57262" y="25875"/>
                  </a:lnTo>
                  <a:lnTo>
                    <a:pt x="56579" y="25514"/>
                  </a:lnTo>
                  <a:lnTo>
                    <a:pt x="56400" y="24993"/>
                  </a:lnTo>
                  <a:lnTo>
                    <a:pt x="56724" y="24309"/>
                  </a:lnTo>
                  <a:lnTo>
                    <a:pt x="57533" y="24090"/>
                  </a:lnTo>
                  <a:lnTo>
                    <a:pt x="59890" y="24364"/>
                  </a:lnTo>
                  <a:lnTo>
                    <a:pt x="61159" y="23878"/>
                  </a:lnTo>
                  <a:lnTo>
                    <a:pt x="61040" y="22996"/>
                  </a:lnTo>
                  <a:lnTo>
                    <a:pt x="60661" y="22507"/>
                  </a:lnTo>
                  <a:lnTo>
                    <a:pt x="60717" y="19350"/>
                  </a:lnTo>
                  <a:lnTo>
                    <a:pt x="59823" y="16783"/>
                  </a:lnTo>
                  <a:lnTo>
                    <a:pt x="59356" y="16350"/>
                  </a:lnTo>
                  <a:lnTo>
                    <a:pt x="58854" y="16306"/>
                  </a:lnTo>
                  <a:lnTo>
                    <a:pt x="58323" y="16651"/>
                  </a:lnTo>
                  <a:lnTo>
                    <a:pt x="56841" y="16740"/>
                  </a:lnTo>
                  <a:lnTo>
                    <a:pt x="55932" y="15900"/>
                  </a:lnTo>
                  <a:lnTo>
                    <a:pt x="54922" y="14277"/>
                  </a:lnTo>
                  <a:lnTo>
                    <a:pt x="53090" y="10408"/>
                  </a:lnTo>
                  <a:lnTo>
                    <a:pt x="55920" y="10408"/>
                  </a:lnTo>
                  <a:lnTo>
                    <a:pt x="67702" y="10408"/>
                  </a:lnTo>
                  <a:lnTo>
                    <a:pt x="79485" y="10408"/>
                  </a:lnTo>
                  <a:lnTo>
                    <a:pt x="91267" y="10408"/>
                  </a:lnTo>
                  <a:lnTo>
                    <a:pt x="103050" y="10408"/>
                  </a:lnTo>
                  <a:lnTo>
                    <a:pt x="114832" y="10408"/>
                  </a:lnTo>
                  <a:lnTo>
                    <a:pt x="126616" y="10408"/>
                  </a:lnTo>
                  <a:lnTo>
                    <a:pt x="138397" y="10408"/>
                  </a:lnTo>
                  <a:lnTo>
                    <a:pt x="150180" y="10407"/>
                  </a:lnTo>
                  <a:lnTo>
                    <a:pt x="161963" y="10407"/>
                  </a:lnTo>
                  <a:lnTo>
                    <a:pt x="173746" y="10407"/>
                  </a:lnTo>
                  <a:lnTo>
                    <a:pt x="185528" y="10407"/>
                  </a:lnTo>
                  <a:lnTo>
                    <a:pt x="197311" y="10407"/>
                  </a:lnTo>
                  <a:lnTo>
                    <a:pt x="209093" y="10407"/>
                  </a:lnTo>
                  <a:lnTo>
                    <a:pt x="220876" y="10407"/>
                  </a:lnTo>
                  <a:lnTo>
                    <a:pt x="232659" y="10407"/>
                  </a:lnTo>
                  <a:lnTo>
                    <a:pt x="244442" y="10407"/>
                  </a:lnTo>
                  <a:lnTo>
                    <a:pt x="256224" y="10407"/>
                  </a:lnTo>
                  <a:lnTo>
                    <a:pt x="268006" y="10407"/>
                  </a:lnTo>
                  <a:lnTo>
                    <a:pt x="279790" y="10407"/>
                  </a:lnTo>
                  <a:lnTo>
                    <a:pt x="291572" y="10407"/>
                  </a:lnTo>
                  <a:lnTo>
                    <a:pt x="303354" y="10407"/>
                  </a:lnTo>
                  <a:lnTo>
                    <a:pt x="315138" y="10407"/>
                  </a:lnTo>
                  <a:lnTo>
                    <a:pt x="326920" y="10407"/>
                  </a:lnTo>
                  <a:lnTo>
                    <a:pt x="338702" y="10407"/>
                  </a:lnTo>
                  <a:lnTo>
                    <a:pt x="350485" y="10407"/>
                  </a:lnTo>
                  <a:lnTo>
                    <a:pt x="362268" y="10407"/>
                  </a:lnTo>
                  <a:lnTo>
                    <a:pt x="374050" y="10407"/>
                  </a:lnTo>
                  <a:lnTo>
                    <a:pt x="385833" y="10407"/>
                  </a:lnTo>
                  <a:lnTo>
                    <a:pt x="397616" y="10407"/>
                  </a:lnTo>
                  <a:lnTo>
                    <a:pt x="409398" y="10407"/>
                  </a:lnTo>
                  <a:lnTo>
                    <a:pt x="421180" y="10407"/>
                  </a:lnTo>
                  <a:lnTo>
                    <a:pt x="432964" y="10405"/>
                  </a:lnTo>
                  <a:lnTo>
                    <a:pt x="444746" y="10405"/>
                  </a:lnTo>
                  <a:lnTo>
                    <a:pt x="456528" y="10405"/>
                  </a:lnTo>
                  <a:lnTo>
                    <a:pt x="468312" y="10405"/>
                  </a:lnTo>
                  <a:lnTo>
                    <a:pt x="480094" y="10405"/>
                  </a:lnTo>
                  <a:lnTo>
                    <a:pt x="491876" y="10405"/>
                  </a:lnTo>
                  <a:lnTo>
                    <a:pt x="503660" y="10405"/>
                  </a:lnTo>
                  <a:lnTo>
                    <a:pt x="515442" y="10405"/>
                  </a:lnTo>
                  <a:lnTo>
                    <a:pt x="527224" y="10405"/>
                  </a:lnTo>
                  <a:lnTo>
                    <a:pt x="539008" y="10405"/>
                  </a:lnTo>
                  <a:lnTo>
                    <a:pt x="550790" y="10405"/>
                  </a:lnTo>
                  <a:lnTo>
                    <a:pt x="562572" y="10405"/>
                  </a:lnTo>
                  <a:lnTo>
                    <a:pt x="574354" y="10405"/>
                  </a:lnTo>
                  <a:lnTo>
                    <a:pt x="586138" y="10405"/>
                  </a:lnTo>
                  <a:lnTo>
                    <a:pt x="597920" y="10405"/>
                  </a:lnTo>
                  <a:lnTo>
                    <a:pt x="609702" y="10405"/>
                  </a:lnTo>
                  <a:lnTo>
                    <a:pt x="621486" y="10405"/>
                  </a:lnTo>
                  <a:lnTo>
                    <a:pt x="633268" y="10405"/>
                  </a:lnTo>
                  <a:lnTo>
                    <a:pt x="645050" y="10405"/>
                  </a:lnTo>
                  <a:lnTo>
                    <a:pt x="656834" y="10405"/>
                  </a:lnTo>
                  <a:lnTo>
                    <a:pt x="668616" y="10405"/>
                  </a:lnTo>
                  <a:lnTo>
                    <a:pt x="680398" y="10405"/>
                  </a:lnTo>
                  <a:lnTo>
                    <a:pt x="692182" y="10405"/>
                  </a:lnTo>
                  <a:lnTo>
                    <a:pt x="703964" y="10405"/>
                  </a:lnTo>
                  <a:lnTo>
                    <a:pt x="715746" y="10404"/>
                  </a:lnTo>
                  <a:lnTo>
                    <a:pt x="727528" y="10404"/>
                  </a:lnTo>
                  <a:lnTo>
                    <a:pt x="739312" y="10404"/>
                  </a:lnTo>
                  <a:lnTo>
                    <a:pt x="751094" y="10404"/>
                  </a:lnTo>
                  <a:lnTo>
                    <a:pt x="762876" y="10404"/>
                  </a:lnTo>
                  <a:lnTo>
                    <a:pt x="774660" y="10404"/>
                  </a:lnTo>
                  <a:lnTo>
                    <a:pt x="786442" y="10404"/>
                  </a:lnTo>
                  <a:lnTo>
                    <a:pt x="798224" y="10404"/>
                  </a:lnTo>
                  <a:lnTo>
                    <a:pt x="810008" y="10404"/>
                  </a:lnTo>
                  <a:lnTo>
                    <a:pt x="816525" y="10443"/>
                  </a:lnTo>
                  <a:lnTo>
                    <a:pt x="816631" y="4603"/>
                  </a:lnTo>
                  <a:lnTo>
                    <a:pt x="816713" y="0"/>
                  </a:lnTo>
                  <a:lnTo>
                    <a:pt x="822679" y="559"/>
                  </a:lnTo>
                  <a:lnTo>
                    <a:pt x="824463" y="1399"/>
                  </a:lnTo>
                  <a:lnTo>
                    <a:pt x="825029" y="1798"/>
                  </a:lnTo>
                  <a:lnTo>
                    <a:pt x="824861" y="3069"/>
                  </a:lnTo>
                  <a:lnTo>
                    <a:pt x="825354" y="6921"/>
                  </a:lnTo>
                  <a:lnTo>
                    <a:pt x="826435" y="10134"/>
                  </a:lnTo>
                  <a:lnTo>
                    <a:pt x="828947" y="14001"/>
                  </a:lnTo>
                  <a:lnTo>
                    <a:pt x="829153" y="15507"/>
                  </a:lnTo>
                  <a:lnTo>
                    <a:pt x="829975" y="16449"/>
                  </a:lnTo>
                  <a:lnTo>
                    <a:pt x="831480" y="17327"/>
                  </a:lnTo>
                  <a:lnTo>
                    <a:pt x="837193" y="18392"/>
                  </a:lnTo>
                  <a:lnTo>
                    <a:pt x="847113" y="19637"/>
                  </a:lnTo>
                  <a:lnTo>
                    <a:pt x="852738" y="21068"/>
                  </a:lnTo>
                  <a:lnTo>
                    <a:pt x="854066" y="22680"/>
                  </a:lnTo>
                  <a:lnTo>
                    <a:pt x="856714" y="23329"/>
                  </a:lnTo>
                  <a:lnTo>
                    <a:pt x="860679" y="23012"/>
                  </a:lnTo>
                  <a:lnTo>
                    <a:pt x="863460" y="22339"/>
                  </a:lnTo>
                  <a:lnTo>
                    <a:pt x="865829" y="20811"/>
                  </a:lnTo>
                  <a:lnTo>
                    <a:pt x="869143" y="20471"/>
                  </a:lnTo>
                  <a:lnTo>
                    <a:pt x="871982" y="20568"/>
                  </a:lnTo>
                  <a:lnTo>
                    <a:pt x="874842" y="20719"/>
                  </a:lnTo>
                  <a:lnTo>
                    <a:pt x="876375" y="20942"/>
                  </a:lnTo>
                  <a:lnTo>
                    <a:pt x="880784" y="22159"/>
                  </a:lnTo>
                  <a:lnTo>
                    <a:pt x="883659" y="23152"/>
                  </a:lnTo>
                  <a:lnTo>
                    <a:pt x="887788" y="24997"/>
                  </a:lnTo>
                  <a:lnTo>
                    <a:pt x="890072" y="25819"/>
                  </a:lnTo>
                  <a:lnTo>
                    <a:pt x="891169" y="27739"/>
                  </a:lnTo>
                  <a:lnTo>
                    <a:pt x="892448" y="30205"/>
                  </a:lnTo>
                  <a:lnTo>
                    <a:pt x="894277" y="30205"/>
                  </a:lnTo>
                  <a:lnTo>
                    <a:pt x="895652" y="28760"/>
                  </a:lnTo>
                  <a:lnTo>
                    <a:pt x="899159" y="28498"/>
                  </a:lnTo>
                  <a:lnTo>
                    <a:pt x="903762" y="29508"/>
                  </a:lnTo>
                  <a:lnTo>
                    <a:pt x="907818" y="32390"/>
                  </a:lnTo>
                  <a:lnTo>
                    <a:pt x="913651" y="34959"/>
                  </a:lnTo>
                  <a:lnTo>
                    <a:pt x="917216" y="36238"/>
                  </a:lnTo>
                  <a:lnTo>
                    <a:pt x="920839" y="36231"/>
                  </a:lnTo>
                  <a:lnTo>
                    <a:pt x="925442" y="34959"/>
                  </a:lnTo>
                  <a:lnTo>
                    <a:pt x="930338" y="32496"/>
                  </a:lnTo>
                  <a:lnTo>
                    <a:pt x="933859" y="32070"/>
                  </a:lnTo>
                  <a:lnTo>
                    <a:pt x="935952" y="32307"/>
                  </a:lnTo>
                  <a:lnTo>
                    <a:pt x="937140" y="34227"/>
                  </a:lnTo>
                  <a:lnTo>
                    <a:pt x="938603" y="34959"/>
                  </a:lnTo>
                  <a:lnTo>
                    <a:pt x="942397" y="34737"/>
                  </a:lnTo>
                  <a:lnTo>
                    <a:pt x="950327" y="35109"/>
                  </a:lnTo>
                  <a:lnTo>
                    <a:pt x="956637" y="34585"/>
                  </a:lnTo>
                  <a:lnTo>
                    <a:pt x="958070" y="35689"/>
                  </a:lnTo>
                  <a:lnTo>
                    <a:pt x="959349" y="37425"/>
                  </a:lnTo>
                  <a:lnTo>
                    <a:pt x="961908" y="37974"/>
                  </a:lnTo>
                  <a:lnTo>
                    <a:pt x="965380" y="37425"/>
                  </a:lnTo>
                  <a:lnTo>
                    <a:pt x="971593" y="37852"/>
                  </a:lnTo>
                  <a:lnTo>
                    <a:pt x="974215" y="37953"/>
                  </a:lnTo>
                  <a:lnTo>
                    <a:pt x="979258" y="37297"/>
                  </a:lnTo>
                  <a:lnTo>
                    <a:pt x="981677" y="36539"/>
                  </a:lnTo>
                  <a:lnTo>
                    <a:pt x="985077" y="35257"/>
                  </a:lnTo>
                  <a:lnTo>
                    <a:pt x="989607" y="33546"/>
                  </a:lnTo>
                  <a:lnTo>
                    <a:pt x="997536" y="30553"/>
                  </a:lnTo>
                  <a:lnTo>
                    <a:pt x="1003991" y="29474"/>
                  </a:lnTo>
                  <a:lnTo>
                    <a:pt x="1010002" y="31621"/>
                  </a:lnTo>
                  <a:lnTo>
                    <a:pt x="1014788" y="33514"/>
                  </a:lnTo>
                  <a:lnTo>
                    <a:pt x="1016638" y="34246"/>
                  </a:lnTo>
                  <a:lnTo>
                    <a:pt x="1021518" y="36176"/>
                  </a:lnTo>
                  <a:lnTo>
                    <a:pt x="1028417" y="38906"/>
                  </a:lnTo>
                  <a:lnTo>
                    <a:pt x="1036327" y="42036"/>
                  </a:lnTo>
                  <a:lnTo>
                    <a:pt x="1044235" y="45166"/>
                  </a:lnTo>
                  <a:lnTo>
                    <a:pt x="1051134" y="47896"/>
                  </a:lnTo>
                  <a:lnTo>
                    <a:pt x="1056015" y="49826"/>
                  </a:lnTo>
                  <a:lnTo>
                    <a:pt x="1057866" y="50558"/>
                  </a:lnTo>
                  <a:lnTo>
                    <a:pt x="1063230" y="52770"/>
                  </a:lnTo>
                  <a:lnTo>
                    <a:pt x="1068593" y="54981"/>
                  </a:lnTo>
                  <a:lnTo>
                    <a:pt x="1073956" y="57193"/>
                  </a:lnTo>
                  <a:lnTo>
                    <a:pt x="1079319" y="59404"/>
                  </a:lnTo>
                  <a:lnTo>
                    <a:pt x="1084681" y="61616"/>
                  </a:lnTo>
                  <a:lnTo>
                    <a:pt x="1090045" y="63826"/>
                  </a:lnTo>
                  <a:lnTo>
                    <a:pt x="1095407" y="66037"/>
                  </a:lnTo>
                  <a:lnTo>
                    <a:pt x="1100770" y="68249"/>
                  </a:lnTo>
                  <a:lnTo>
                    <a:pt x="1102122" y="71926"/>
                  </a:lnTo>
                  <a:lnTo>
                    <a:pt x="1103439" y="75506"/>
                  </a:lnTo>
                  <a:lnTo>
                    <a:pt x="1106579" y="78104"/>
                  </a:lnTo>
                  <a:lnTo>
                    <a:pt x="1109453" y="80478"/>
                  </a:lnTo>
                  <a:lnTo>
                    <a:pt x="1111117" y="80354"/>
                  </a:lnTo>
                  <a:lnTo>
                    <a:pt x="1112805" y="79351"/>
                  </a:lnTo>
                  <a:lnTo>
                    <a:pt x="1113876" y="78868"/>
                  </a:lnTo>
                  <a:lnTo>
                    <a:pt x="1115672" y="78789"/>
                  </a:lnTo>
                  <a:lnTo>
                    <a:pt x="1119666" y="77930"/>
                  </a:lnTo>
                  <a:lnTo>
                    <a:pt x="1120847" y="78118"/>
                  </a:lnTo>
                  <a:lnTo>
                    <a:pt x="1121518" y="78547"/>
                  </a:lnTo>
                  <a:lnTo>
                    <a:pt x="1121573" y="79219"/>
                  </a:lnTo>
                  <a:lnTo>
                    <a:pt x="1121437" y="79753"/>
                  </a:lnTo>
                  <a:lnTo>
                    <a:pt x="1120819" y="80826"/>
                  </a:lnTo>
                  <a:lnTo>
                    <a:pt x="1121794" y="82870"/>
                  </a:lnTo>
                  <a:lnTo>
                    <a:pt x="1121999" y="85141"/>
                  </a:lnTo>
                  <a:lnTo>
                    <a:pt x="1122535" y="86857"/>
                  </a:lnTo>
                  <a:lnTo>
                    <a:pt x="1124170" y="89054"/>
                  </a:lnTo>
                  <a:lnTo>
                    <a:pt x="1125591" y="90771"/>
                  </a:lnTo>
                  <a:lnTo>
                    <a:pt x="1127380" y="91102"/>
                  </a:lnTo>
                  <a:lnTo>
                    <a:pt x="1131521" y="90103"/>
                  </a:lnTo>
                  <a:lnTo>
                    <a:pt x="1134116" y="89725"/>
                  </a:lnTo>
                  <a:lnTo>
                    <a:pt x="1135589" y="89888"/>
                  </a:lnTo>
                  <a:lnTo>
                    <a:pt x="1138110" y="91495"/>
                  </a:lnTo>
                  <a:lnTo>
                    <a:pt x="1139343" y="92461"/>
                  </a:lnTo>
                  <a:lnTo>
                    <a:pt x="1139637" y="93264"/>
                  </a:lnTo>
                  <a:lnTo>
                    <a:pt x="1136233" y="98170"/>
                  </a:lnTo>
                  <a:lnTo>
                    <a:pt x="1141632" y="100604"/>
                  </a:lnTo>
                  <a:lnTo>
                    <a:pt x="1147657" y="103265"/>
                  </a:lnTo>
                  <a:lnTo>
                    <a:pt x="1154840" y="106437"/>
                  </a:lnTo>
                  <a:lnTo>
                    <a:pt x="1159232" y="108379"/>
                  </a:lnTo>
                  <a:lnTo>
                    <a:pt x="1165017" y="111152"/>
                  </a:lnTo>
                  <a:lnTo>
                    <a:pt x="1166007" y="115103"/>
                  </a:lnTo>
                  <a:lnTo>
                    <a:pt x="1166841" y="118437"/>
                  </a:lnTo>
                  <a:lnTo>
                    <a:pt x="1167904" y="123085"/>
                  </a:lnTo>
                  <a:lnTo>
                    <a:pt x="1168988" y="127827"/>
                  </a:lnTo>
                  <a:lnTo>
                    <a:pt x="1170068" y="132551"/>
                  </a:lnTo>
                  <a:lnTo>
                    <a:pt x="1171214" y="137565"/>
                  </a:lnTo>
                  <a:lnTo>
                    <a:pt x="1172473" y="143073"/>
                  </a:lnTo>
                  <a:lnTo>
                    <a:pt x="1173592" y="147961"/>
                  </a:lnTo>
                  <a:lnTo>
                    <a:pt x="1174813" y="153298"/>
                  </a:lnTo>
                  <a:lnTo>
                    <a:pt x="1176436" y="160243"/>
                  </a:lnTo>
                  <a:lnTo>
                    <a:pt x="1174984" y="162918"/>
                  </a:lnTo>
                  <a:lnTo>
                    <a:pt x="1171823" y="168745"/>
                  </a:lnTo>
                  <a:lnTo>
                    <a:pt x="1168965" y="174011"/>
                  </a:lnTo>
                  <a:lnTo>
                    <a:pt x="1168715" y="175538"/>
                  </a:lnTo>
                  <a:lnTo>
                    <a:pt x="1166750" y="183217"/>
                  </a:lnTo>
                  <a:lnTo>
                    <a:pt x="1165176" y="186390"/>
                  </a:lnTo>
                  <a:lnTo>
                    <a:pt x="1162418" y="188231"/>
                  </a:lnTo>
                  <a:lnTo>
                    <a:pt x="1159680" y="190017"/>
                  </a:lnTo>
                  <a:lnTo>
                    <a:pt x="1156265" y="193008"/>
                  </a:lnTo>
                  <a:lnTo>
                    <a:pt x="1152509" y="194486"/>
                  </a:lnTo>
                  <a:lnTo>
                    <a:pt x="1150590" y="195355"/>
                  </a:lnTo>
                  <a:lnTo>
                    <a:pt x="1149585" y="196725"/>
                  </a:lnTo>
                  <a:lnTo>
                    <a:pt x="1148475" y="199730"/>
                  </a:lnTo>
                  <a:lnTo>
                    <a:pt x="1148689" y="204319"/>
                  </a:lnTo>
                  <a:lnTo>
                    <a:pt x="1151783" y="208269"/>
                  </a:lnTo>
                  <a:lnTo>
                    <a:pt x="1156308" y="210478"/>
                  </a:lnTo>
                  <a:lnTo>
                    <a:pt x="1161176" y="212628"/>
                  </a:lnTo>
                  <a:lnTo>
                    <a:pt x="1168112" y="212638"/>
                  </a:lnTo>
                  <a:lnTo>
                    <a:pt x="1174350" y="209768"/>
                  </a:lnTo>
                  <a:lnTo>
                    <a:pt x="1180959" y="206728"/>
                  </a:lnTo>
                  <a:lnTo>
                    <a:pt x="1186851" y="204017"/>
                  </a:lnTo>
                  <a:lnTo>
                    <a:pt x="1193860" y="200794"/>
                  </a:lnTo>
                  <a:lnTo>
                    <a:pt x="1200207" y="197872"/>
                  </a:lnTo>
                  <a:lnTo>
                    <a:pt x="1207099" y="196823"/>
                  </a:lnTo>
                  <a:lnTo>
                    <a:pt x="1216650" y="195369"/>
                  </a:lnTo>
                  <a:lnTo>
                    <a:pt x="1228672" y="193538"/>
                  </a:lnTo>
                  <a:lnTo>
                    <a:pt x="1234525" y="191454"/>
                  </a:lnTo>
                  <a:lnTo>
                    <a:pt x="1242089" y="188759"/>
                  </a:lnTo>
                  <a:lnTo>
                    <a:pt x="1250815" y="185650"/>
                  </a:lnTo>
                  <a:lnTo>
                    <a:pt x="1258346" y="182968"/>
                  </a:lnTo>
                  <a:lnTo>
                    <a:pt x="1262132" y="181481"/>
                  </a:lnTo>
                  <a:lnTo>
                    <a:pt x="1264826" y="179785"/>
                  </a:lnTo>
                  <a:lnTo>
                    <a:pt x="1265493" y="178530"/>
                  </a:lnTo>
                  <a:lnTo>
                    <a:pt x="1265334" y="177809"/>
                  </a:lnTo>
                  <a:lnTo>
                    <a:pt x="1264639" y="177087"/>
                  </a:lnTo>
                  <a:lnTo>
                    <a:pt x="1263678" y="176555"/>
                  </a:lnTo>
                  <a:lnTo>
                    <a:pt x="1262824" y="176101"/>
                  </a:lnTo>
                  <a:lnTo>
                    <a:pt x="1262424" y="175540"/>
                  </a:lnTo>
                  <a:lnTo>
                    <a:pt x="1262344" y="174312"/>
                  </a:lnTo>
                  <a:lnTo>
                    <a:pt x="1261821" y="173606"/>
                  </a:lnTo>
                  <a:lnTo>
                    <a:pt x="1261321" y="173087"/>
                  </a:lnTo>
                  <a:lnTo>
                    <a:pt x="1261510" y="168334"/>
                  </a:lnTo>
                  <a:lnTo>
                    <a:pt x="1260852" y="166861"/>
                  </a:lnTo>
                  <a:lnTo>
                    <a:pt x="1258397" y="163126"/>
                  </a:lnTo>
                  <a:lnTo>
                    <a:pt x="1263078" y="161452"/>
                  </a:lnTo>
                  <a:lnTo>
                    <a:pt x="1267415" y="159899"/>
                  </a:lnTo>
                  <a:lnTo>
                    <a:pt x="1270873" y="158749"/>
                  </a:lnTo>
                  <a:lnTo>
                    <a:pt x="1278118" y="158568"/>
                  </a:lnTo>
                  <a:lnTo>
                    <a:pt x="1284845" y="158591"/>
                  </a:lnTo>
                  <a:lnTo>
                    <a:pt x="1294118" y="158622"/>
                  </a:lnTo>
                  <a:lnTo>
                    <a:pt x="1301930" y="158648"/>
                  </a:lnTo>
                  <a:lnTo>
                    <a:pt x="1311045" y="158679"/>
                  </a:lnTo>
                  <a:lnTo>
                    <a:pt x="1316388" y="158696"/>
                  </a:lnTo>
                  <a:lnTo>
                    <a:pt x="1323390" y="158642"/>
                  </a:lnTo>
                  <a:lnTo>
                    <a:pt x="1326802" y="154331"/>
                  </a:lnTo>
                  <a:lnTo>
                    <a:pt x="1329852" y="150476"/>
                  </a:lnTo>
                  <a:lnTo>
                    <a:pt x="1333210" y="146793"/>
                  </a:lnTo>
                  <a:lnTo>
                    <a:pt x="1339181" y="142468"/>
                  </a:lnTo>
                  <a:lnTo>
                    <a:pt x="1340915" y="141691"/>
                  </a:lnTo>
                  <a:lnTo>
                    <a:pt x="1341871" y="139985"/>
                  </a:lnTo>
                  <a:lnTo>
                    <a:pt x="1345490" y="138365"/>
                  </a:lnTo>
                  <a:lnTo>
                    <a:pt x="1349477" y="136862"/>
                  </a:lnTo>
                  <a:lnTo>
                    <a:pt x="1351041" y="135452"/>
                  </a:lnTo>
                  <a:lnTo>
                    <a:pt x="1351798" y="134649"/>
                  </a:lnTo>
                  <a:lnTo>
                    <a:pt x="1362594" y="127044"/>
                  </a:lnTo>
                  <a:lnTo>
                    <a:pt x="1368725" y="123532"/>
                  </a:lnTo>
                  <a:lnTo>
                    <a:pt x="1373789" y="121577"/>
                  </a:lnTo>
                  <a:lnTo>
                    <a:pt x="1377644" y="120643"/>
                  </a:lnTo>
                  <a:lnTo>
                    <a:pt x="1380247" y="12077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g1413"/>
            <p:cNvSpPr/>
            <p:nvPr/>
          </p:nvSpPr>
          <p:spPr>
            <a:xfrm>
              <a:off x="11496424" y="2017964"/>
              <a:ext cx="22207" cy="7840"/>
            </a:xfrm>
            <a:custGeom>
              <a:avLst/>
              <a:pathLst>
                <a:path w="22207" h="7840">
                  <a:moveTo>
                    <a:pt x="22207" y="7830"/>
                  </a:moveTo>
                  <a:lnTo>
                    <a:pt x="17414" y="7840"/>
                  </a:lnTo>
                  <a:lnTo>
                    <a:pt x="7680" y="3340"/>
                  </a:lnTo>
                  <a:lnTo>
                    <a:pt x="2739" y="1913"/>
                  </a:lnTo>
                  <a:lnTo>
                    <a:pt x="0" y="333"/>
                  </a:lnTo>
                  <a:lnTo>
                    <a:pt x="1222" y="0"/>
                  </a:lnTo>
                  <a:lnTo>
                    <a:pt x="7186" y="1115"/>
                  </a:lnTo>
                  <a:lnTo>
                    <a:pt x="12057" y="3544"/>
                  </a:lnTo>
                  <a:lnTo>
                    <a:pt x="14750" y="5140"/>
                  </a:lnTo>
                  <a:lnTo>
                    <a:pt x="17862" y="6496"/>
                  </a:lnTo>
                  <a:lnTo>
                    <a:pt x="21211" y="704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g1414"/>
            <p:cNvSpPr/>
            <p:nvPr/>
          </p:nvSpPr>
          <p:spPr>
            <a:xfrm>
              <a:off x="1684665" y="2012294"/>
              <a:ext cx="3688" cy="3532"/>
            </a:xfrm>
            <a:custGeom>
              <a:avLst/>
              <a:pathLst>
                <a:path w="3688" h="3532">
                  <a:moveTo>
                    <a:pt x="3509" y="1910"/>
                  </a:moveTo>
                  <a:lnTo>
                    <a:pt x="1770" y="3532"/>
                  </a:lnTo>
                  <a:lnTo>
                    <a:pt x="486" y="2798"/>
                  </a:lnTo>
                  <a:lnTo>
                    <a:pt x="0" y="567"/>
                  </a:lnTo>
                  <a:lnTo>
                    <a:pt x="971" y="0"/>
                  </a:lnTo>
                  <a:lnTo>
                    <a:pt x="3688" y="161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g1415"/>
            <p:cNvSpPr/>
            <p:nvPr/>
          </p:nvSpPr>
          <p:spPr>
            <a:xfrm>
              <a:off x="1690448" y="2011599"/>
              <a:ext cx="5401" cy="2647"/>
            </a:xfrm>
            <a:custGeom>
              <a:avLst/>
              <a:pathLst>
                <a:path w="5401" h="2647">
                  <a:moveTo>
                    <a:pt x="5401" y="2042"/>
                  </a:moveTo>
                  <a:lnTo>
                    <a:pt x="3069" y="2647"/>
                  </a:lnTo>
                  <a:lnTo>
                    <a:pt x="0" y="1422"/>
                  </a:lnTo>
                  <a:lnTo>
                    <a:pt x="298" y="0"/>
                  </a:lnTo>
                  <a:lnTo>
                    <a:pt x="3669" y="118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g1416"/>
            <p:cNvSpPr/>
            <p:nvPr/>
          </p:nvSpPr>
          <p:spPr>
            <a:xfrm>
              <a:off x="1635454" y="2010710"/>
              <a:ext cx="15200" cy="8346"/>
            </a:xfrm>
            <a:custGeom>
              <a:avLst/>
              <a:pathLst>
                <a:path w="15200" h="8346">
                  <a:moveTo>
                    <a:pt x="8717" y="7426"/>
                  </a:moveTo>
                  <a:lnTo>
                    <a:pt x="8103" y="8346"/>
                  </a:lnTo>
                  <a:lnTo>
                    <a:pt x="7438" y="8319"/>
                  </a:lnTo>
                  <a:lnTo>
                    <a:pt x="3747" y="6793"/>
                  </a:lnTo>
                  <a:lnTo>
                    <a:pt x="3207" y="6278"/>
                  </a:lnTo>
                  <a:lnTo>
                    <a:pt x="5374" y="5553"/>
                  </a:lnTo>
                  <a:lnTo>
                    <a:pt x="6004" y="4992"/>
                  </a:lnTo>
                  <a:lnTo>
                    <a:pt x="5751" y="4261"/>
                  </a:lnTo>
                  <a:lnTo>
                    <a:pt x="4128" y="3243"/>
                  </a:lnTo>
                  <a:lnTo>
                    <a:pt x="1134" y="1940"/>
                  </a:lnTo>
                  <a:lnTo>
                    <a:pt x="0" y="1001"/>
                  </a:lnTo>
                  <a:lnTo>
                    <a:pt x="725" y="426"/>
                  </a:lnTo>
                  <a:lnTo>
                    <a:pt x="2152" y="71"/>
                  </a:lnTo>
                  <a:lnTo>
                    <a:pt x="6652" y="0"/>
                  </a:lnTo>
                  <a:lnTo>
                    <a:pt x="9081" y="1604"/>
                  </a:lnTo>
                  <a:lnTo>
                    <a:pt x="10913" y="2167"/>
                  </a:lnTo>
                  <a:lnTo>
                    <a:pt x="15200" y="2547"/>
                  </a:lnTo>
                  <a:lnTo>
                    <a:pt x="12976" y="3227"/>
                  </a:lnTo>
                  <a:lnTo>
                    <a:pt x="11712" y="3884"/>
                  </a:lnTo>
                  <a:lnTo>
                    <a:pt x="10157" y="642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g1417"/>
            <p:cNvSpPr/>
            <p:nvPr/>
          </p:nvSpPr>
          <p:spPr>
            <a:xfrm>
              <a:off x="1649943" y="2010397"/>
              <a:ext cx="16778" cy="6997"/>
            </a:xfrm>
            <a:custGeom>
              <a:avLst/>
              <a:pathLst>
                <a:path w="16778" h="6997">
                  <a:moveTo>
                    <a:pt x="14425" y="5887"/>
                  </a:moveTo>
                  <a:lnTo>
                    <a:pt x="13629" y="6247"/>
                  </a:lnTo>
                  <a:lnTo>
                    <a:pt x="12167" y="6527"/>
                  </a:lnTo>
                  <a:lnTo>
                    <a:pt x="7954" y="6216"/>
                  </a:lnTo>
                  <a:lnTo>
                    <a:pt x="5404" y="6314"/>
                  </a:lnTo>
                  <a:lnTo>
                    <a:pt x="2559" y="6510"/>
                  </a:lnTo>
                  <a:lnTo>
                    <a:pt x="423" y="6997"/>
                  </a:lnTo>
                  <a:lnTo>
                    <a:pt x="0" y="6320"/>
                  </a:lnTo>
                  <a:lnTo>
                    <a:pt x="71" y="5764"/>
                  </a:lnTo>
                  <a:lnTo>
                    <a:pt x="9271" y="4243"/>
                  </a:lnTo>
                  <a:lnTo>
                    <a:pt x="11410" y="3450"/>
                  </a:lnTo>
                  <a:lnTo>
                    <a:pt x="12724" y="2446"/>
                  </a:lnTo>
                  <a:lnTo>
                    <a:pt x="13921" y="562"/>
                  </a:lnTo>
                  <a:lnTo>
                    <a:pt x="14887" y="0"/>
                  </a:lnTo>
                  <a:lnTo>
                    <a:pt x="15479" y="28"/>
                  </a:lnTo>
                  <a:lnTo>
                    <a:pt x="16778" y="770"/>
                  </a:lnTo>
                  <a:lnTo>
                    <a:pt x="16322" y="1747"/>
                  </a:lnTo>
                  <a:lnTo>
                    <a:pt x="15166" y="2597"/>
                  </a:lnTo>
                  <a:lnTo>
                    <a:pt x="14786" y="339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g1418"/>
            <p:cNvSpPr/>
            <p:nvPr/>
          </p:nvSpPr>
          <p:spPr>
            <a:xfrm>
              <a:off x="1669524" y="2008843"/>
              <a:ext cx="14487" cy="10566"/>
            </a:xfrm>
            <a:custGeom>
              <a:avLst/>
              <a:pathLst>
                <a:path w="14487" h="10566">
                  <a:moveTo>
                    <a:pt x="10178" y="3297"/>
                  </a:moveTo>
                  <a:lnTo>
                    <a:pt x="10326" y="4223"/>
                  </a:lnTo>
                  <a:lnTo>
                    <a:pt x="13491" y="4107"/>
                  </a:lnTo>
                  <a:lnTo>
                    <a:pt x="14484" y="4585"/>
                  </a:lnTo>
                  <a:lnTo>
                    <a:pt x="14487" y="6403"/>
                  </a:lnTo>
                  <a:lnTo>
                    <a:pt x="14073" y="6917"/>
                  </a:lnTo>
                  <a:lnTo>
                    <a:pt x="13591" y="7043"/>
                  </a:lnTo>
                  <a:lnTo>
                    <a:pt x="12452" y="6644"/>
                  </a:lnTo>
                  <a:lnTo>
                    <a:pt x="11166" y="7571"/>
                  </a:lnTo>
                  <a:lnTo>
                    <a:pt x="5269" y="9840"/>
                  </a:lnTo>
                  <a:lnTo>
                    <a:pt x="3440" y="8570"/>
                  </a:lnTo>
                  <a:lnTo>
                    <a:pt x="0" y="10566"/>
                  </a:lnTo>
                  <a:lnTo>
                    <a:pt x="2409" y="5403"/>
                  </a:lnTo>
                  <a:lnTo>
                    <a:pt x="5194" y="4622"/>
                  </a:lnTo>
                  <a:lnTo>
                    <a:pt x="6222" y="4037"/>
                  </a:lnTo>
                  <a:lnTo>
                    <a:pt x="5982" y="2524"/>
                  </a:lnTo>
                  <a:lnTo>
                    <a:pt x="7275" y="0"/>
                  </a:lnTo>
                  <a:lnTo>
                    <a:pt x="10081" y="117"/>
                  </a:lnTo>
                  <a:lnTo>
                    <a:pt x="11377" y="1160"/>
                  </a:lnTo>
                  <a:lnTo>
                    <a:pt x="11330" y="183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g1419"/>
            <p:cNvSpPr/>
            <p:nvPr/>
          </p:nvSpPr>
          <p:spPr>
            <a:xfrm>
              <a:off x="11491645" y="2008604"/>
              <a:ext cx="3656" cy="2640"/>
            </a:xfrm>
            <a:custGeom>
              <a:avLst/>
              <a:pathLst>
                <a:path w="3656" h="2640">
                  <a:moveTo>
                    <a:pt x="2776" y="2167"/>
                  </a:moveTo>
                  <a:lnTo>
                    <a:pt x="1017" y="2640"/>
                  </a:lnTo>
                  <a:lnTo>
                    <a:pt x="75" y="1441"/>
                  </a:lnTo>
                  <a:lnTo>
                    <a:pt x="0" y="744"/>
                  </a:lnTo>
                  <a:lnTo>
                    <a:pt x="949" y="0"/>
                  </a:lnTo>
                  <a:lnTo>
                    <a:pt x="2642" y="473"/>
                  </a:lnTo>
                  <a:lnTo>
                    <a:pt x="3656" y="115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g1420"/>
            <p:cNvSpPr/>
            <p:nvPr/>
          </p:nvSpPr>
          <p:spPr>
            <a:xfrm>
              <a:off x="11519905" y="2007616"/>
              <a:ext cx="7801" cy="4150"/>
            </a:xfrm>
            <a:custGeom>
              <a:avLst/>
              <a:pathLst>
                <a:path w="7801" h="4150">
                  <a:moveTo>
                    <a:pt x="6357" y="3454"/>
                  </a:moveTo>
                  <a:lnTo>
                    <a:pt x="4077" y="4150"/>
                  </a:lnTo>
                  <a:lnTo>
                    <a:pt x="1435" y="3768"/>
                  </a:lnTo>
                  <a:lnTo>
                    <a:pt x="0" y="2697"/>
                  </a:lnTo>
                  <a:lnTo>
                    <a:pt x="172" y="1404"/>
                  </a:lnTo>
                  <a:lnTo>
                    <a:pt x="3578" y="0"/>
                  </a:lnTo>
                  <a:lnTo>
                    <a:pt x="7801" y="175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g1421"/>
            <p:cNvSpPr/>
            <p:nvPr/>
          </p:nvSpPr>
          <p:spPr>
            <a:xfrm>
              <a:off x="1690998" y="2005695"/>
              <a:ext cx="5781" cy="3508"/>
            </a:xfrm>
            <a:custGeom>
              <a:avLst/>
              <a:pathLst>
                <a:path w="5781" h="3508">
                  <a:moveTo>
                    <a:pt x="4504" y="2694"/>
                  </a:moveTo>
                  <a:lnTo>
                    <a:pt x="3853" y="3508"/>
                  </a:lnTo>
                  <a:lnTo>
                    <a:pt x="1151" y="2643"/>
                  </a:lnTo>
                  <a:lnTo>
                    <a:pt x="192" y="1937"/>
                  </a:lnTo>
                  <a:lnTo>
                    <a:pt x="0" y="1213"/>
                  </a:lnTo>
                  <a:lnTo>
                    <a:pt x="797" y="14"/>
                  </a:lnTo>
                  <a:lnTo>
                    <a:pt x="2960" y="0"/>
                  </a:lnTo>
                  <a:lnTo>
                    <a:pt x="4236" y="487"/>
                  </a:lnTo>
                  <a:lnTo>
                    <a:pt x="5428" y="1395"/>
                  </a:lnTo>
                  <a:lnTo>
                    <a:pt x="5781" y="196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g1422"/>
            <p:cNvSpPr/>
            <p:nvPr/>
          </p:nvSpPr>
          <p:spPr>
            <a:xfrm>
              <a:off x="11457801" y="2005311"/>
              <a:ext cx="11588" cy="7537"/>
            </a:xfrm>
            <a:custGeom>
              <a:avLst/>
              <a:pathLst>
                <a:path w="11588" h="7537">
                  <a:moveTo>
                    <a:pt x="4563" y="6383"/>
                  </a:moveTo>
                  <a:lnTo>
                    <a:pt x="2161" y="7537"/>
                  </a:lnTo>
                  <a:lnTo>
                    <a:pt x="286" y="6359"/>
                  </a:lnTo>
                  <a:lnTo>
                    <a:pt x="0" y="5827"/>
                  </a:lnTo>
                  <a:lnTo>
                    <a:pt x="3602" y="3814"/>
                  </a:lnTo>
                  <a:lnTo>
                    <a:pt x="6304" y="3377"/>
                  </a:lnTo>
                  <a:lnTo>
                    <a:pt x="7467" y="2642"/>
                  </a:lnTo>
                  <a:lnTo>
                    <a:pt x="8662" y="91"/>
                  </a:lnTo>
                  <a:lnTo>
                    <a:pt x="10673" y="0"/>
                  </a:lnTo>
                  <a:lnTo>
                    <a:pt x="11588" y="298"/>
                  </a:lnTo>
                  <a:lnTo>
                    <a:pt x="11129" y="1493"/>
                  </a:lnTo>
                  <a:lnTo>
                    <a:pt x="9553" y="3315"/>
                  </a:lnTo>
                  <a:lnTo>
                    <a:pt x="9502" y="459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g1423"/>
            <p:cNvSpPr/>
            <p:nvPr/>
          </p:nvSpPr>
          <p:spPr>
            <a:xfrm>
              <a:off x="1751573" y="2004484"/>
              <a:ext cx="26793" cy="2824"/>
            </a:xfrm>
            <a:custGeom>
              <a:avLst/>
              <a:pathLst>
                <a:path w="26793" h="2824">
                  <a:moveTo>
                    <a:pt x="12135" y="206"/>
                  </a:moveTo>
                  <a:lnTo>
                    <a:pt x="17554" y="1329"/>
                  </a:lnTo>
                  <a:lnTo>
                    <a:pt x="24295" y="1198"/>
                  </a:lnTo>
                  <a:lnTo>
                    <a:pt x="26753" y="1470"/>
                  </a:lnTo>
                  <a:lnTo>
                    <a:pt x="26793" y="1785"/>
                  </a:lnTo>
                  <a:lnTo>
                    <a:pt x="22483" y="2245"/>
                  </a:lnTo>
                  <a:lnTo>
                    <a:pt x="21008" y="2094"/>
                  </a:lnTo>
                  <a:lnTo>
                    <a:pt x="17245" y="2712"/>
                  </a:lnTo>
                  <a:lnTo>
                    <a:pt x="14687" y="2824"/>
                  </a:lnTo>
                  <a:lnTo>
                    <a:pt x="8840" y="2241"/>
                  </a:lnTo>
                  <a:lnTo>
                    <a:pt x="4330" y="2640"/>
                  </a:lnTo>
                  <a:lnTo>
                    <a:pt x="3137" y="2489"/>
                  </a:lnTo>
                  <a:lnTo>
                    <a:pt x="1720" y="1978"/>
                  </a:lnTo>
                  <a:lnTo>
                    <a:pt x="79" y="1109"/>
                  </a:lnTo>
                  <a:lnTo>
                    <a:pt x="0" y="563"/>
                  </a:lnTo>
                  <a:lnTo>
                    <a:pt x="1480" y="344"/>
                  </a:lnTo>
                  <a:lnTo>
                    <a:pt x="5482" y="1090"/>
                  </a:lnTo>
                  <a:lnTo>
                    <a:pt x="5899" y="701"/>
                  </a:lnTo>
                  <a:lnTo>
                    <a:pt x="9275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g1424"/>
            <p:cNvSpPr/>
            <p:nvPr/>
          </p:nvSpPr>
          <p:spPr>
            <a:xfrm>
              <a:off x="1789505" y="1997734"/>
              <a:ext cx="8461" cy="3608"/>
            </a:xfrm>
            <a:custGeom>
              <a:avLst/>
              <a:pathLst>
                <a:path w="8461" h="3608">
                  <a:moveTo>
                    <a:pt x="4284" y="3199"/>
                  </a:moveTo>
                  <a:lnTo>
                    <a:pt x="2230" y="3608"/>
                  </a:lnTo>
                  <a:lnTo>
                    <a:pt x="0" y="3183"/>
                  </a:lnTo>
                  <a:lnTo>
                    <a:pt x="1040" y="1724"/>
                  </a:lnTo>
                  <a:lnTo>
                    <a:pt x="2104" y="945"/>
                  </a:lnTo>
                  <a:lnTo>
                    <a:pt x="4129" y="0"/>
                  </a:lnTo>
                  <a:lnTo>
                    <a:pt x="6541" y="416"/>
                  </a:lnTo>
                  <a:lnTo>
                    <a:pt x="8461" y="1615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g1425"/>
            <p:cNvSpPr/>
            <p:nvPr/>
          </p:nvSpPr>
          <p:spPr>
            <a:xfrm>
              <a:off x="1715563" y="1996846"/>
              <a:ext cx="35294" cy="11779"/>
            </a:xfrm>
            <a:custGeom>
              <a:avLst/>
              <a:pathLst>
                <a:path w="35294" h="11779">
                  <a:moveTo>
                    <a:pt x="17082" y="10643"/>
                  </a:moveTo>
                  <a:lnTo>
                    <a:pt x="2257" y="11779"/>
                  </a:lnTo>
                  <a:lnTo>
                    <a:pt x="0" y="10998"/>
                  </a:lnTo>
                  <a:lnTo>
                    <a:pt x="2249" y="10554"/>
                  </a:lnTo>
                  <a:lnTo>
                    <a:pt x="4915" y="10308"/>
                  </a:lnTo>
                  <a:lnTo>
                    <a:pt x="10491" y="9007"/>
                  </a:lnTo>
                  <a:lnTo>
                    <a:pt x="17348" y="7881"/>
                  </a:lnTo>
                  <a:lnTo>
                    <a:pt x="22695" y="6525"/>
                  </a:lnTo>
                  <a:lnTo>
                    <a:pt x="27341" y="5637"/>
                  </a:lnTo>
                  <a:lnTo>
                    <a:pt x="28648" y="4176"/>
                  </a:lnTo>
                  <a:lnTo>
                    <a:pt x="24568" y="3431"/>
                  </a:lnTo>
                  <a:lnTo>
                    <a:pt x="23765" y="2844"/>
                  </a:lnTo>
                  <a:lnTo>
                    <a:pt x="25703" y="2161"/>
                  </a:lnTo>
                  <a:lnTo>
                    <a:pt x="27321" y="1167"/>
                  </a:lnTo>
                  <a:lnTo>
                    <a:pt x="31134" y="0"/>
                  </a:lnTo>
                  <a:lnTo>
                    <a:pt x="34541" y="1462"/>
                  </a:lnTo>
                  <a:lnTo>
                    <a:pt x="35294" y="2442"/>
                  </a:lnTo>
                  <a:lnTo>
                    <a:pt x="34970" y="3602"/>
                  </a:lnTo>
                  <a:lnTo>
                    <a:pt x="34284" y="4813"/>
                  </a:lnTo>
                  <a:lnTo>
                    <a:pt x="31291" y="5437"/>
                  </a:lnTo>
                  <a:lnTo>
                    <a:pt x="30844" y="6074"/>
                  </a:lnTo>
                  <a:lnTo>
                    <a:pt x="32467" y="7874"/>
                  </a:lnTo>
                  <a:lnTo>
                    <a:pt x="26307" y="946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g1426"/>
            <p:cNvSpPr/>
            <p:nvPr/>
          </p:nvSpPr>
          <p:spPr>
            <a:xfrm>
              <a:off x="11351467" y="1994526"/>
              <a:ext cx="10327" cy="4074"/>
            </a:xfrm>
            <a:custGeom>
              <a:avLst/>
              <a:pathLst>
                <a:path w="10327" h="4074">
                  <a:moveTo>
                    <a:pt x="8854" y="3993"/>
                  </a:moveTo>
                  <a:lnTo>
                    <a:pt x="7059" y="4074"/>
                  </a:lnTo>
                  <a:lnTo>
                    <a:pt x="5909" y="3118"/>
                  </a:lnTo>
                  <a:lnTo>
                    <a:pt x="0" y="2744"/>
                  </a:lnTo>
                  <a:lnTo>
                    <a:pt x="612" y="1836"/>
                  </a:lnTo>
                  <a:lnTo>
                    <a:pt x="3154" y="1455"/>
                  </a:lnTo>
                  <a:lnTo>
                    <a:pt x="7053" y="0"/>
                  </a:lnTo>
                  <a:lnTo>
                    <a:pt x="10327" y="248"/>
                  </a:lnTo>
                  <a:lnTo>
                    <a:pt x="9461" y="158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g1427"/>
            <p:cNvSpPr/>
            <p:nvPr/>
          </p:nvSpPr>
          <p:spPr>
            <a:xfrm>
              <a:off x="1839046" y="1989180"/>
              <a:ext cx="6699" cy="4084"/>
            </a:xfrm>
            <a:custGeom>
              <a:avLst/>
              <a:pathLst>
                <a:path w="6699" h="4084">
                  <a:moveTo>
                    <a:pt x="2587" y="3207"/>
                  </a:moveTo>
                  <a:lnTo>
                    <a:pt x="820" y="4084"/>
                  </a:lnTo>
                  <a:lnTo>
                    <a:pt x="303" y="3759"/>
                  </a:lnTo>
                  <a:lnTo>
                    <a:pt x="0" y="2675"/>
                  </a:lnTo>
                  <a:lnTo>
                    <a:pt x="991" y="1832"/>
                  </a:lnTo>
                  <a:lnTo>
                    <a:pt x="4005" y="0"/>
                  </a:lnTo>
                  <a:lnTo>
                    <a:pt x="6051" y="345"/>
                  </a:lnTo>
                  <a:lnTo>
                    <a:pt x="6699" y="828"/>
                  </a:lnTo>
                  <a:lnTo>
                    <a:pt x="6643" y="1523"/>
                  </a:lnTo>
                  <a:lnTo>
                    <a:pt x="5886" y="2430"/>
                  </a:lnTo>
                  <a:lnTo>
                    <a:pt x="4912" y="2886"/>
                  </a:lnTo>
                  <a:lnTo>
                    <a:pt x="3723" y="289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g1428"/>
            <p:cNvSpPr/>
            <p:nvPr/>
          </p:nvSpPr>
          <p:spPr>
            <a:xfrm>
              <a:off x="1862126" y="1984038"/>
              <a:ext cx="8287" cy="2523"/>
            </a:xfrm>
            <a:custGeom>
              <a:avLst/>
              <a:pathLst>
                <a:path w="8287" h="2523">
                  <a:moveTo>
                    <a:pt x="8287" y="1002"/>
                  </a:moveTo>
                  <a:lnTo>
                    <a:pt x="7840" y="2114"/>
                  </a:lnTo>
                  <a:lnTo>
                    <a:pt x="7435" y="2523"/>
                  </a:lnTo>
                  <a:lnTo>
                    <a:pt x="3164" y="1930"/>
                  </a:lnTo>
                  <a:lnTo>
                    <a:pt x="311" y="2145"/>
                  </a:lnTo>
                  <a:lnTo>
                    <a:pt x="0" y="1486"/>
                  </a:lnTo>
                  <a:lnTo>
                    <a:pt x="256" y="901"/>
                  </a:lnTo>
                  <a:lnTo>
                    <a:pt x="4730" y="6"/>
                  </a:lnTo>
                  <a:lnTo>
                    <a:pt x="6548" y="0"/>
                  </a:lnTo>
                  <a:lnTo>
                    <a:pt x="7761" y="46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g1429"/>
            <p:cNvSpPr/>
            <p:nvPr/>
          </p:nvSpPr>
          <p:spPr>
            <a:xfrm>
              <a:off x="11326389" y="1980464"/>
              <a:ext cx="26009" cy="7209"/>
            </a:xfrm>
            <a:custGeom>
              <a:avLst/>
              <a:pathLst>
                <a:path w="26009" h="7209">
                  <a:moveTo>
                    <a:pt x="8759" y="0"/>
                  </a:moveTo>
                  <a:lnTo>
                    <a:pt x="13517" y="904"/>
                  </a:lnTo>
                  <a:lnTo>
                    <a:pt x="16782" y="480"/>
                  </a:lnTo>
                  <a:lnTo>
                    <a:pt x="20913" y="1943"/>
                  </a:lnTo>
                  <a:lnTo>
                    <a:pt x="26009" y="4447"/>
                  </a:lnTo>
                  <a:lnTo>
                    <a:pt x="24867" y="4925"/>
                  </a:lnTo>
                  <a:lnTo>
                    <a:pt x="23583" y="5198"/>
                  </a:lnTo>
                  <a:lnTo>
                    <a:pt x="22320" y="5169"/>
                  </a:lnTo>
                  <a:lnTo>
                    <a:pt x="18345" y="5587"/>
                  </a:lnTo>
                  <a:lnTo>
                    <a:pt x="16178" y="5486"/>
                  </a:lnTo>
                  <a:lnTo>
                    <a:pt x="12168" y="7209"/>
                  </a:lnTo>
                  <a:lnTo>
                    <a:pt x="7758" y="5970"/>
                  </a:lnTo>
                  <a:lnTo>
                    <a:pt x="6271" y="3521"/>
                  </a:lnTo>
                  <a:lnTo>
                    <a:pt x="2771" y="2917"/>
                  </a:lnTo>
                  <a:lnTo>
                    <a:pt x="0" y="2075"/>
                  </a:lnTo>
                  <a:lnTo>
                    <a:pt x="5059" y="14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g1430"/>
            <p:cNvSpPr/>
            <p:nvPr/>
          </p:nvSpPr>
          <p:spPr>
            <a:xfrm>
              <a:off x="1887078" y="1965397"/>
              <a:ext cx="35488" cy="20067"/>
            </a:xfrm>
            <a:custGeom>
              <a:avLst/>
              <a:pathLst>
                <a:path w="35488" h="20067">
                  <a:moveTo>
                    <a:pt x="31075" y="5888"/>
                  </a:moveTo>
                  <a:lnTo>
                    <a:pt x="22610" y="8847"/>
                  </a:lnTo>
                  <a:lnTo>
                    <a:pt x="19863" y="11010"/>
                  </a:lnTo>
                  <a:lnTo>
                    <a:pt x="17766" y="13092"/>
                  </a:lnTo>
                  <a:lnTo>
                    <a:pt x="16118" y="14232"/>
                  </a:lnTo>
                  <a:lnTo>
                    <a:pt x="14919" y="14428"/>
                  </a:lnTo>
                  <a:lnTo>
                    <a:pt x="13582" y="14980"/>
                  </a:lnTo>
                  <a:lnTo>
                    <a:pt x="10787" y="16436"/>
                  </a:lnTo>
                  <a:lnTo>
                    <a:pt x="9613" y="16616"/>
                  </a:lnTo>
                  <a:lnTo>
                    <a:pt x="635" y="20014"/>
                  </a:lnTo>
                  <a:lnTo>
                    <a:pt x="0" y="20067"/>
                  </a:lnTo>
                  <a:lnTo>
                    <a:pt x="437" y="19179"/>
                  </a:lnTo>
                  <a:lnTo>
                    <a:pt x="3178" y="17921"/>
                  </a:lnTo>
                  <a:lnTo>
                    <a:pt x="4966" y="16774"/>
                  </a:lnTo>
                  <a:lnTo>
                    <a:pt x="6986" y="14880"/>
                  </a:lnTo>
                  <a:lnTo>
                    <a:pt x="8098" y="14184"/>
                  </a:lnTo>
                  <a:lnTo>
                    <a:pt x="8453" y="13232"/>
                  </a:lnTo>
                  <a:lnTo>
                    <a:pt x="8597" y="11314"/>
                  </a:lnTo>
                  <a:lnTo>
                    <a:pt x="9099" y="10588"/>
                  </a:lnTo>
                  <a:lnTo>
                    <a:pt x="11028" y="9145"/>
                  </a:lnTo>
                  <a:lnTo>
                    <a:pt x="12432" y="8357"/>
                  </a:lnTo>
                  <a:lnTo>
                    <a:pt x="14279" y="8085"/>
                  </a:lnTo>
                  <a:lnTo>
                    <a:pt x="18025" y="8326"/>
                  </a:lnTo>
                  <a:lnTo>
                    <a:pt x="19578" y="7592"/>
                  </a:lnTo>
                  <a:lnTo>
                    <a:pt x="20060" y="7036"/>
                  </a:lnTo>
                  <a:lnTo>
                    <a:pt x="19113" y="6529"/>
                  </a:lnTo>
                  <a:lnTo>
                    <a:pt x="18890" y="5648"/>
                  </a:lnTo>
                  <a:lnTo>
                    <a:pt x="19136" y="4128"/>
                  </a:lnTo>
                  <a:lnTo>
                    <a:pt x="20219" y="2780"/>
                  </a:lnTo>
                  <a:lnTo>
                    <a:pt x="22140" y="1604"/>
                  </a:lnTo>
                  <a:lnTo>
                    <a:pt x="24755" y="688"/>
                  </a:lnTo>
                  <a:lnTo>
                    <a:pt x="28065" y="33"/>
                  </a:lnTo>
                  <a:lnTo>
                    <a:pt x="30486" y="0"/>
                  </a:lnTo>
                  <a:lnTo>
                    <a:pt x="34841" y="1388"/>
                  </a:lnTo>
                  <a:lnTo>
                    <a:pt x="35488" y="2023"/>
                  </a:lnTo>
                  <a:lnTo>
                    <a:pt x="34426" y="3416"/>
                  </a:lnTo>
                  <a:lnTo>
                    <a:pt x="33817" y="472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g1431"/>
            <p:cNvSpPr/>
            <p:nvPr/>
          </p:nvSpPr>
          <p:spPr>
            <a:xfrm>
              <a:off x="1965508" y="1957525"/>
              <a:ext cx="4090" cy="3389"/>
            </a:xfrm>
            <a:custGeom>
              <a:avLst/>
              <a:pathLst>
                <a:path w="4090" h="3389">
                  <a:moveTo>
                    <a:pt x="1131" y="3309"/>
                  </a:moveTo>
                  <a:lnTo>
                    <a:pt x="743" y="3389"/>
                  </a:lnTo>
                  <a:lnTo>
                    <a:pt x="36" y="2705"/>
                  </a:lnTo>
                  <a:lnTo>
                    <a:pt x="0" y="2080"/>
                  </a:lnTo>
                  <a:lnTo>
                    <a:pt x="452" y="1627"/>
                  </a:lnTo>
                  <a:lnTo>
                    <a:pt x="1740" y="569"/>
                  </a:lnTo>
                  <a:lnTo>
                    <a:pt x="2658" y="191"/>
                  </a:lnTo>
                  <a:lnTo>
                    <a:pt x="3786" y="0"/>
                  </a:lnTo>
                  <a:lnTo>
                    <a:pt x="4090" y="283"/>
                  </a:lnTo>
                  <a:lnTo>
                    <a:pt x="3097" y="1538"/>
                  </a:lnTo>
                  <a:lnTo>
                    <a:pt x="1851" y="238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g1432"/>
            <p:cNvSpPr/>
            <p:nvPr/>
          </p:nvSpPr>
          <p:spPr>
            <a:xfrm>
              <a:off x="1922453" y="1953024"/>
              <a:ext cx="43604" cy="20629"/>
            </a:xfrm>
            <a:custGeom>
              <a:avLst/>
              <a:pathLst>
                <a:path w="43604" h="20629">
                  <a:moveTo>
                    <a:pt x="32979" y="2902"/>
                  </a:moveTo>
                  <a:lnTo>
                    <a:pt x="34172" y="4213"/>
                  </a:lnTo>
                  <a:lnTo>
                    <a:pt x="36237" y="3382"/>
                  </a:lnTo>
                  <a:lnTo>
                    <a:pt x="37748" y="2242"/>
                  </a:lnTo>
                  <a:lnTo>
                    <a:pt x="38929" y="769"/>
                  </a:lnTo>
                  <a:lnTo>
                    <a:pt x="39695" y="193"/>
                  </a:lnTo>
                  <a:lnTo>
                    <a:pt x="40709" y="968"/>
                  </a:lnTo>
                  <a:lnTo>
                    <a:pt x="43604" y="2026"/>
                  </a:lnTo>
                  <a:lnTo>
                    <a:pt x="41168" y="3652"/>
                  </a:lnTo>
                  <a:lnTo>
                    <a:pt x="36477" y="6092"/>
                  </a:lnTo>
                  <a:lnTo>
                    <a:pt x="34906" y="7723"/>
                  </a:lnTo>
                  <a:lnTo>
                    <a:pt x="34806" y="8427"/>
                  </a:lnTo>
                  <a:lnTo>
                    <a:pt x="39352" y="7888"/>
                  </a:lnTo>
                  <a:lnTo>
                    <a:pt x="40622" y="7966"/>
                  </a:lnTo>
                  <a:lnTo>
                    <a:pt x="41431" y="8523"/>
                  </a:lnTo>
                  <a:lnTo>
                    <a:pt x="40186" y="9186"/>
                  </a:lnTo>
                  <a:lnTo>
                    <a:pt x="37709" y="9786"/>
                  </a:lnTo>
                  <a:lnTo>
                    <a:pt x="35558" y="10951"/>
                  </a:lnTo>
                  <a:lnTo>
                    <a:pt x="30579" y="12968"/>
                  </a:lnTo>
                  <a:lnTo>
                    <a:pt x="28694" y="14644"/>
                  </a:lnTo>
                  <a:lnTo>
                    <a:pt x="26468" y="15283"/>
                  </a:lnTo>
                  <a:lnTo>
                    <a:pt x="23435" y="15436"/>
                  </a:lnTo>
                  <a:lnTo>
                    <a:pt x="18104" y="16527"/>
                  </a:lnTo>
                  <a:lnTo>
                    <a:pt x="14866" y="17557"/>
                  </a:lnTo>
                  <a:lnTo>
                    <a:pt x="14047" y="18113"/>
                  </a:lnTo>
                  <a:lnTo>
                    <a:pt x="13030" y="18376"/>
                  </a:lnTo>
                  <a:lnTo>
                    <a:pt x="11813" y="18348"/>
                  </a:lnTo>
                  <a:lnTo>
                    <a:pt x="10500" y="18798"/>
                  </a:lnTo>
                  <a:lnTo>
                    <a:pt x="9090" y="19729"/>
                  </a:lnTo>
                  <a:lnTo>
                    <a:pt x="7912" y="20165"/>
                  </a:lnTo>
                  <a:lnTo>
                    <a:pt x="5985" y="20262"/>
                  </a:lnTo>
                  <a:lnTo>
                    <a:pt x="4978" y="20629"/>
                  </a:lnTo>
                  <a:lnTo>
                    <a:pt x="3851" y="20614"/>
                  </a:lnTo>
                  <a:lnTo>
                    <a:pt x="771" y="19501"/>
                  </a:lnTo>
                  <a:lnTo>
                    <a:pt x="0" y="18851"/>
                  </a:lnTo>
                  <a:lnTo>
                    <a:pt x="2727" y="17549"/>
                  </a:lnTo>
                  <a:lnTo>
                    <a:pt x="4699" y="17116"/>
                  </a:lnTo>
                  <a:lnTo>
                    <a:pt x="7699" y="16919"/>
                  </a:lnTo>
                  <a:lnTo>
                    <a:pt x="10646" y="15715"/>
                  </a:lnTo>
                  <a:lnTo>
                    <a:pt x="16709" y="14120"/>
                  </a:lnTo>
                  <a:lnTo>
                    <a:pt x="18589" y="13250"/>
                  </a:lnTo>
                  <a:lnTo>
                    <a:pt x="19798" y="10225"/>
                  </a:lnTo>
                  <a:lnTo>
                    <a:pt x="21177" y="9709"/>
                  </a:lnTo>
                  <a:lnTo>
                    <a:pt x="21915" y="8499"/>
                  </a:lnTo>
                  <a:lnTo>
                    <a:pt x="25275" y="8534"/>
                  </a:lnTo>
                  <a:lnTo>
                    <a:pt x="26817" y="9890"/>
                  </a:lnTo>
                  <a:lnTo>
                    <a:pt x="27358" y="10075"/>
                  </a:lnTo>
                  <a:lnTo>
                    <a:pt x="27628" y="9943"/>
                  </a:lnTo>
                  <a:lnTo>
                    <a:pt x="27776" y="8858"/>
                  </a:lnTo>
                  <a:lnTo>
                    <a:pt x="29500" y="8097"/>
                  </a:lnTo>
                  <a:lnTo>
                    <a:pt x="28505" y="7538"/>
                  </a:lnTo>
                  <a:lnTo>
                    <a:pt x="25401" y="6835"/>
                  </a:lnTo>
                  <a:lnTo>
                    <a:pt x="23097" y="6505"/>
                  </a:lnTo>
                  <a:lnTo>
                    <a:pt x="21597" y="6544"/>
                  </a:lnTo>
                  <a:lnTo>
                    <a:pt x="20374" y="6150"/>
                  </a:lnTo>
                  <a:lnTo>
                    <a:pt x="19431" y="5321"/>
                  </a:lnTo>
                  <a:lnTo>
                    <a:pt x="19002" y="4499"/>
                  </a:lnTo>
                  <a:lnTo>
                    <a:pt x="19084" y="3684"/>
                  </a:lnTo>
                  <a:lnTo>
                    <a:pt x="19849" y="2771"/>
                  </a:lnTo>
                  <a:lnTo>
                    <a:pt x="21297" y="1762"/>
                  </a:lnTo>
                  <a:lnTo>
                    <a:pt x="22956" y="1188"/>
                  </a:lnTo>
                  <a:lnTo>
                    <a:pt x="26531" y="775"/>
                  </a:lnTo>
                  <a:lnTo>
                    <a:pt x="29700" y="103"/>
                  </a:lnTo>
                  <a:lnTo>
                    <a:pt x="31378" y="0"/>
                  </a:lnTo>
                  <a:lnTo>
                    <a:pt x="32646" y="28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g1433"/>
            <p:cNvSpPr/>
            <p:nvPr/>
          </p:nvSpPr>
          <p:spPr>
            <a:xfrm>
              <a:off x="1969512" y="1947357"/>
              <a:ext cx="11411" cy="4528"/>
            </a:xfrm>
            <a:custGeom>
              <a:avLst/>
              <a:pathLst>
                <a:path w="11411" h="4528">
                  <a:moveTo>
                    <a:pt x="7302" y="3879"/>
                  </a:moveTo>
                  <a:lnTo>
                    <a:pt x="6257" y="4366"/>
                  </a:lnTo>
                  <a:lnTo>
                    <a:pt x="5415" y="4472"/>
                  </a:lnTo>
                  <a:lnTo>
                    <a:pt x="4777" y="4196"/>
                  </a:lnTo>
                  <a:lnTo>
                    <a:pt x="1917" y="4528"/>
                  </a:lnTo>
                  <a:lnTo>
                    <a:pt x="1359" y="4329"/>
                  </a:lnTo>
                  <a:lnTo>
                    <a:pt x="82" y="2682"/>
                  </a:lnTo>
                  <a:lnTo>
                    <a:pt x="0" y="1829"/>
                  </a:lnTo>
                  <a:lnTo>
                    <a:pt x="499" y="1157"/>
                  </a:lnTo>
                  <a:lnTo>
                    <a:pt x="1784" y="546"/>
                  </a:lnTo>
                  <a:lnTo>
                    <a:pt x="3852" y="0"/>
                  </a:lnTo>
                  <a:lnTo>
                    <a:pt x="5884" y="111"/>
                  </a:lnTo>
                  <a:lnTo>
                    <a:pt x="9433" y="1628"/>
                  </a:lnTo>
                  <a:lnTo>
                    <a:pt x="11097" y="2517"/>
                  </a:lnTo>
                  <a:lnTo>
                    <a:pt x="11411" y="3070"/>
                  </a:lnTo>
                  <a:lnTo>
                    <a:pt x="10167" y="359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g1434"/>
            <p:cNvSpPr/>
            <p:nvPr/>
          </p:nvSpPr>
          <p:spPr>
            <a:xfrm>
              <a:off x="1981994" y="1945326"/>
              <a:ext cx="6805" cy="4293"/>
            </a:xfrm>
            <a:custGeom>
              <a:avLst/>
              <a:pathLst>
                <a:path w="6805" h="4293">
                  <a:moveTo>
                    <a:pt x="2570" y="4084"/>
                  </a:moveTo>
                  <a:lnTo>
                    <a:pt x="1362" y="4293"/>
                  </a:lnTo>
                  <a:lnTo>
                    <a:pt x="1071" y="4005"/>
                  </a:lnTo>
                  <a:lnTo>
                    <a:pt x="929" y="2790"/>
                  </a:lnTo>
                  <a:lnTo>
                    <a:pt x="0" y="862"/>
                  </a:lnTo>
                  <a:lnTo>
                    <a:pt x="1763" y="161"/>
                  </a:lnTo>
                  <a:lnTo>
                    <a:pt x="2860" y="0"/>
                  </a:lnTo>
                  <a:lnTo>
                    <a:pt x="3326" y="294"/>
                  </a:lnTo>
                  <a:lnTo>
                    <a:pt x="4599" y="1731"/>
                  </a:lnTo>
                  <a:lnTo>
                    <a:pt x="5869" y="2114"/>
                  </a:lnTo>
                  <a:lnTo>
                    <a:pt x="6805" y="2423"/>
                  </a:lnTo>
                  <a:lnTo>
                    <a:pt x="5155" y="286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g1435"/>
            <p:cNvSpPr/>
            <p:nvPr/>
          </p:nvSpPr>
          <p:spPr>
            <a:xfrm>
              <a:off x="2060297" y="1939523"/>
              <a:ext cx="7355" cy="3177"/>
            </a:xfrm>
            <a:custGeom>
              <a:avLst/>
              <a:pathLst>
                <a:path w="7355" h="3177">
                  <a:moveTo>
                    <a:pt x="7355" y="2574"/>
                  </a:moveTo>
                  <a:lnTo>
                    <a:pt x="4958" y="3177"/>
                  </a:lnTo>
                  <a:lnTo>
                    <a:pt x="2416" y="2548"/>
                  </a:lnTo>
                  <a:lnTo>
                    <a:pt x="244" y="1385"/>
                  </a:lnTo>
                  <a:lnTo>
                    <a:pt x="0" y="0"/>
                  </a:lnTo>
                  <a:lnTo>
                    <a:pt x="4839" y="897"/>
                  </a:lnTo>
                  <a:lnTo>
                    <a:pt x="5874" y="132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g1436"/>
            <p:cNvSpPr/>
            <p:nvPr/>
          </p:nvSpPr>
          <p:spPr>
            <a:xfrm>
              <a:off x="2070982" y="1926011"/>
              <a:ext cx="5531" cy="3899"/>
            </a:xfrm>
            <a:custGeom>
              <a:avLst/>
              <a:pathLst>
                <a:path w="5531" h="3899">
                  <a:moveTo>
                    <a:pt x="3751" y="3771"/>
                  </a:moveTo>
                  <a:lnTo>
                    <a:pt x="3094" y="3899"/>
                  </a:lnTo>
                  <a:lnTo>
                    <a:pt x="1192" y="3053"/>
                  </a:lnTo>
                  <a:lnTo>
                    <a:pt x="500" y="2420"/>
                  </a:lnTo>
                  <a:lnTo>
                    <a:pt x="0" y="1435"/>
                  </a:lnTo>
                  <a:lnTo>
                    <a:pt x="3875" y="17"/>
                  </a:lnTo>
                  <a:lnTo>
                    <a:pt x="4678" y="0"/>
                  </a:lnTo>
                  <a:lnTo>
                    <a:pt x="5402" y="794"/>
                  </a:lnTo>
                  <a:lnTo>
                    <a:pt x="5531" y="1422"/>
                  </a:lnTo>
                  <a:lnTo>
                    <a:pt x="4458" y="321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g1437"/>
            <p:cNvSpPr/>
            <p:nvPr/>
          </p:nvSpPr>
          <p:spPr>
            <a:xfrm>
              <a:off x="2002725" y="1924150"/>
              <a:ext cx="50313" cy="17864"/>
            </a:xfrm>
            <a:custGeom>
              <a:avLst/>
              <a:pathLst>
                <a:path w="50313" h="17864">
                  <a:moveTo>
                    <a:pt x="39459" y="1937"/>
                  </a:moveTo>
                  <a:lnTo>
                    <a:pt x="42142" y="6502"/>
                  </a:lnTo>
                  <a:lnTo>
                    <a:pt x="43303" y="7395"/>
                  </a:lnTo>
                  <a:lnTo>
                    <a:pt x="45028" y="7882"/>
                  </a:lnTo>
                  <a:lnTo>
                    <a:pt x="47443" y="8375"/>
                  </a:lnTo>
                  <a:lnTo>
                    <a:pt x="48881" y="9051"/>
                  </a:lnTo>
                  <a:lnTo>
                    <a:pt x="50147" y="10079"/>
                  </a:lnTo>
                  <a:lnTo>
                    <a:pt x="50313" y="10551"/>
                  </a:lnTo>
                  <a:lnTo>
                    <a:pt x="42718" y="8708"/>
                  </a:lnTo>
                  <a:lnTo>
                    <a:pt x="37943" y="11398"/>
                  </a:lnTo>
                  <a:lnTo>
                    <a:pt x="36503" y="11748"/>
                  </a:lnTo>
                  <a:lnTo>
                    <a:pt x="22954" y="11878"/>
                  </a:lnTo>
                  <a:lnTo>
                    <a:pt x="20246" y="12374"/>
                  </a:lnTo>
                  <a:lnTo>
                    <a:pt x="18496" y="13250"/>
                  </a:lnTo>
                  <a:lnTo>
                    <a:pt x="15399" y="15707"/>
                  </a:lnTo>
                  <a:lnTo>
                    <a:pt x="13829" y="16662"/>
                  </a:lnTo>
                  <a:lnTo>
                    <a:pt x="12172" y="17229"/>
                  </a:lnTo>
                  <a:lnTo>
                    <a:pt x="8653" y="17864"/>
                  </a:lnTo>
                  <a:lnTo>
                    <a:pt x="4426" y="17778"/>
                  </a:lnTo>
                  <a:lnTo>
                    <a:pt x="2225" y="17457"/>
                  </a:lnTo>
                  <a:lnTo>
                    <a:pt x="1044" y="16288"/>
                  </a:lnTo>
                  <a:lnTo>
                    <a:pt x="0" y="13984"/>
                  </a:lnTo>
                  <a:lnTo>
                    <a:pt x="6" y="13343"/>
                  </a:lnTo>
                  <a:lnTo>
                    <a:pt x="450" y="12242"/>
                  </a:lnTo>
                  <a:lnTo>
                    <a:pt x="4214" y="10718"/>
                  </a:lnTo>
                  <a:lnTo>
                    <a:pt x="5464" y="9916"/>
                  </a:lnTo>
                  <a:lnTo>
                    <a:pt x="10339" y="4696"/>
                  </a:lnTo>
                  <a:lnTo>
                    <a:pt x="11753" y="3979"/>
                  </a:lnTo>
                  <a:lnTo>
                    <a:pt x="13254" y="3803"/>
                  </a:lnTo>
                  <a:lnTo>
                    <a:pt x="17417" y="4166"/>
                  </a:lnTo>
                  <a:lnTo>
                    <a:pt x="20970" y="2644"/>
                  </a:lnTo>
                  <a:lnTo>
                    <a:pt x="28628" y="323"/>
                  </a:lnTo>
                  <a:lnTo>
                    <a:pt x="30309" y="48"/>
                  </a:lnTo>
                  <a:lnTo>
                    <a:pt x="35827" y="0"/>
                  </a:lnTo>
                  <a:lnTo>
                    <a:pt x="37331" y="358"/>
                  </a:lnTo>
                  <a:lnTo>
                    <a:pt x="38495" y="100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g1438"/>
            <p:cNvSpPr/>
            <p:nvPr/>
          </p:nvSpPr>
          <p:spPr>
            <a:xfrm>
              <a:off x="2153110" y="1923930"/>
              <a:ext cx="2760" cy="2527"/>
            </a:xfrm>
            <a:custGeom>
              <a:avLst/>
              <a:pathLst>
                <a:path w="2760" h="2527">
                  <a:moveTo>
                    <a:pt x="2760" y="2386"/>
                  </a:moveTo>
                  <a:lnTo>
                    <a:pt x="1863" y="2527"/>
                  </a:lnTo>
                  <a:lnTo>
                    <a:pt x="1121" y="2229"/>
                  </a:lnTo>
                  <a:lnTo>
                    <a:pt x="94" y="658"/>
                  </a:lnTo>
                  <a:lnTo>
                    <a:pt x="0" y="0"/>
                  </a:lnTo>
                  <a:lnTo>
                    <a:pt x="1975" y="495"/>
                  </a:lnTo>
                  <a:lnTo>
                    <a:pt x="2728" y="163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g1439"/>
            <p:cNvSpPr/>
            <p:nvPr/>
          </p:nvSpPr>
          <p:spPr>
            <a:xfrm>
              <a:off x="2147954" y="1919310"/>
              <a:ext cx="3684" cy="4660"/>
            </a:xfrm>
            <a:custGeom>
              <a:avLst/>
              <a:pathLst>
                <a:path w="3684" h="4660">
                  <a:moveTo>
                    <a:pt x="3684" y="2048"/>
                  </a:moveTo>
                  <a:lnTo>
                    <a:pt x="3539" y="4250"/>
                  </a:lnTo>
                  <a:lnTo>
                    <a:pt x="3137" y="4597"/>
                  </a:lnTo>
                  <a:lnTo>
                    <a:pt x="2404" y="4008"/>
                  </a:lnTo>
                  <a:lnTo>
                    <a:pt x="850" y="4660"/>
                  </a:lnTo>
                  <a:lnTo>
                    <a:pt x="0" y="4184"/>
                  </a:lnTo>
                  <a:lnTo>
                    <a:pt x="361" y="3416"/>
                  </a:lnTo>
                  <a:lnTo>
                    <a:pt x="244" y="2818"/>
                  </a:lnTo>
                  <a:lnTo>
                    <a:pt x="1396" y="2771"/>
                  </a:lnTo>
                  <a:lnTo>
                    <a:pt x="1670" y="1675"/>
                  </a:lnTo>
                  <a:lnTo>
                    <a:pt x="1470" y="1214"/>
                  </a:lnTo>
                  <a:lnTo>
                    <a:pt x="2037" y="228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g1440"/>
            <p:cNvSpPr/>
            <p:nvPr/>
          </p:nvSpPr>
          <p:spPr>
            <a:xfrm>
              <a:off x="2923180" y="1918256"/>
              <a:ext cx="10033" cy="10400"/>
            </a:xfrm>
            <a:custGeom>
              <a:avLst/>
              <a:pathLst>
                <a:path w="10033" h="10400">
                  <a:moveTo>
                    <a:pt x="7057" y="5092"/>
                  </a:moveTo>
                  <a:lnTo>
                    <a:pt x="9883" y="8693"/>
                  </a:lnTo>
                  <a:lnTo>
                    <a:pt x="10033" y="9957"/>
                  </a:lnTo>
                  <a:lnTo>
                    <a:pt x="7339" y="10400"/>
                  </a:lnTo>
                  <a:lnTo>
                    <a:pt x="5220" y="10219"/>
                  </a:lnTo>
                  <a:lnTo>
                    <a:pt x="4128" y="9804"/>
                  </a:lnTo>
                  <a:lnTo>
                    <a:pt x="3841" y="9217"/>
                  </a:lnTo>
                  <a:lnTo>
                    <a:pt x="4525" y="7395"/>
                  </a:lnTo>
                  <a:lnTo>
                    <a:pt x="3133" y="6324"/>
                  </a:lnTo>
                  <a:lnTo>
                    <a:pt x="1522" y="5958"/>
                  </a:lnTo>
                  <a:lnTo>
                    <a:pt x="79" y="6588"/>
                  </a:lnTo>
                  <a:lnTo>
                    <a:pt x="0" y="4791"/>
                  </a:lnTo>
                  <a:lnTo>
                    <a:pt x="1081" y="3501"/>
                  </a:lnTo>
                  <a:lnTo>
                    <a:pt x="477" y="1748"/>
                  </a:lnTo>
                  <a:lnTo>
                    <a:pt x="460" y="423"/>
                  </a:lnTo>
                  <a:lnTo>
                    <a:pt x="820" y="0"/>
                  </a:lnTo>
                  <a:lnTo>
                    <a:pt x="2279" y="37"/>
                  </a:lnTo>
                  <a:lnTo>
                    <a:pt x="5263" y="1403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g1441"/>
            <p:cNvSpPr/>
            <p:nvPr/>
          </p:nvSpPr>
          <p:spPr>
            <a:xfrm>
              <a:off x="2131966" y="1918011"/>
              <a:ext cx="10712" cy="9679"/>
            </a:xfrm>
            <a:custGeom>
              <a:avLst/>
              <a:pathLst>
                <a:path w="10712" h="9679">
                  <a:moveTo>
                    <a:pt x="9783" y="3985"/>
                  </a:moveTo>
                  <a:lnTo>
                    <a:pt x="8100" y="4591"/>
                  </a:lnTo>
                  <a:lnTo>
                    <a:pt x="7570" y="5362"/>
                  </a:lnTo>
                  <a:lnTo>
                    <a:pt x="6290" y="5687"/>
                  </a:lnTo>
                  <a:lnTo>
                    <a:pt x="5212" y="6314"/>
                  </a:lnTo>
                  <a:lnTo>
                    <a:pt x="1588" y="9155"/>
                  </a:lnTo>
                  <a:lnTo>
                    <a:pt x="0" y="9679"/>
                  </a:lnTo>
                  <a:lnTo>
                    <a:pt x="1754" y="7255"/>
                  </a:lnTo>
                  <a:lnTo>
                    <a:pt x="2029" y="6484"/>
                  </a:lnTo>
                  <a:lnTo>
                    <a:pt x="2063" y="5972"/>
                  </a:lnTo>
                  <a:lnTo>
                    <a:pt x="1519" y="4143"/>
                  </a:lnTo>
                  <a:lnTo>
                    <a:pt x="2578" y="4223"/>
                  </a:lnTo>
                  <a:lnTo>
                    <a:pt x="3450" y="3844"/>
                  </a:lnTo>
                  <a:lnTo>
                    <a:pt x="5203" y="2223"/>
                  </a:lnTo>
                  <a:lnTo>
                    <a:pt x="6781" y="2079"/>
                  </a:lnTo>
                  <a:lnTo>
                    <a:pt x="8472" y="151"/>
                  </a:lnTo>
                  <a:lnTo>
                    <a:pt x="9387" y="0"/>
                  </a:lnTo>
                  <a:lnTo>
                    <a:pt x="9837" y="260"/>
                  </a:lnTo>
                  <a:lnTo>
                    <a:pt x="9086" y="1428"/>
                  </a:lnTo>
                  <a:lnTo>
                    <a:pt x="10712" y="2504"/>
                  </a:lnTo>
                  <a:lnTo>
                    <a:pt x="10306" y="354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g1442"/>
            <p:cNvSpPr/>
            <p:nvPr/>
          </p:nvSpPr>
          <p:spPr>
            <a:xfrm>
              <a:off x="2871817" y="1916554"/>
              <a:ext cx="23117" cy="17728"/>
            </a:xfrm>
            <a:custGeom>
              <a:avLst/>
              <a:pathLst>
                <a:path w="23117" h="17728">
                  <a:moveTo>
                    <a:pt x="16346" y="11918"/>
                  </a:moveTo>
                  <a:lnTo>
                    <a:pt x="17024" y="12290"/>
                  </a:lnTo>
                  <a:lnTo>
                    <a:pt x="17711" y="12029"/>
                  </a:lnTo>
                  <a:lnTo>
                    <a:pt x="18832" y="11044"/>
                  </a:lnTo>
                  <a:lnTo>
                    <a:pt x="20813" y="11238"/>
                  </a:lnTo>
                  <a:lnTo>
                    <a:pt x="22243" y="11568"/>
                  </a:lnTo>
                  <a:lnTo>
                    <a:pt x="23117" y="11973"/>
                  </a:lnTo>
                  <a:lnTo>
                    <a:pt x="22653" y="13409"/>
                  </a:lnTo>
                  <a:lnTo>
                    <a:pt x="22296" y="15739"/>
                  </a:lnTo>
                  <a:lnTo>
                    <a:pt x="21476" y="16566"/>
                  </a:lnTo>
                  <a:lnTo>
                    <a:pt x="20670" y="17728"/>
                  </a:lnTo>
                  <a:lnTo>
                    <a:pt x="17866" y="17038"/>
                  </a:lnTo>
                  <a:lnTo>
                    <a:pt x="15591" y="15560"/>
                  </a:lnTo>
                  <a:lnTo>
                    <a:pt x="12293" y="13012"/>
                  </a:lnTo>
                  <a:lnTo>
                    <a:pt x="10457" y="11174"/>
                  </a:lnTo>
                  <a:lnTo>
                    <a:pt x="10314" y="10399"/>
                  </a:lnTo>
                  <a:lnTo>
                    <a:pt x="9149" y="9835"/>
                  </a:lnTo>
                  <a:lnTo>
                    <a:pt x="6885" y="6666"/>
                  </a:lnTo>
                  <a:lnTo>
                    <a:pt x="5599" y="4161"/>
                  </a:lnTo>
                  <a:lnTo>
                    <a:pt x="3563" y="3875"/>
                  </a:lnTo>
                  <a:lnTo>
                    <a:pt x="990" y="3178"/>
                  </a:lnTo>
                  <a:lnTo>
                    <a:pt x="0" y="1806"/>
                  </a:lnTo>
                  <a:lnTo>
                    <a:pt x="683" y="605"/>
                  </a:lnTo>
                  <a:lnTo>
                    <a:pt x="4344" y="0"/>
                  </a:lnTo>
                  <a:lnTo>
                    <a:pt x="9848" y="3095"/>
                  </a:lnTo>
                  <a:lnTo>
                    <a:pt x="10686" y="4408"/>
                  </a:lnTo>
                  <a:lnTo>
                    <a:pt x="12658" y="5944"/>
                  </a:lnTo>
                  <a:lnTo>
                    <a:pt x="13033" y="8089"/>
                  </a:lnTo>
                  <a:lnTo>
                    <a:pt x="14032" y="892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g1443"/>
            <p:cNvSpPr/>
            <p:nvPr/>
          </p:nvSpPr>
          <p:spPr>
            <a:xfrm>
              <a:off x="2123941" y="1915690"/>
              <a:ext cx="5199" cy="2713"/>
            </a:xfrm>
            <a:custGeom>
              <a:avLst/>
              <a:pathLst>
                <a:path w="5199" h="2713">
                  <a:moveTo>
                    <a:pt x="5199" y="533"/>
                  </a:moveTo>
                  <a:lnTo>
                    <a:pt x="4812" y="2713"/>
                  </a:lnTo>
                  <a:lnTo>
                    <a:pt x="1014" y="1326"/>
                  </a:lnTo>
                  <a:lnTo>
                    <a:pt x="0" y="639"/>
                  </a:lnTo>
                  <a:lnTo>
                    <a:pt x="678" y="128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g1444"/>
            <p:cNvSpPr/>
            <p:nvPr/>
          </p:nvSpPr>
          <p:spPr>
            <a:xfrm>
              <a:off x="2114848" y="1914373"/>
              <a:ext cx="10054" cy="7168"/>
            </a:xfrm>
            <a:custGeom>
              <a:avLst/>
              <a:pathLst>
                <a:path w="10054" h="7168">
                  <a:moveTo>
                    <a:pt x="4466" y="2482"/>
                  </a:moveTo>
                  <a:lnTo>
                    <a:pt x="4885" y="2497"/>
                  </a:lnTo>
                  <a:lnTo>
                    <a:pt x="5739" y="2285"/>
                  </a:lnTo>
                  <a:lnTo>
                    <a:pt x="7531" y="728"/>
                  </a:lnTo>
                  <a:lnTo>
                    <a:pt x="8116" y="659"/>
                  </a:lnTo>
                  <a:lnTo>
                    <a:pt x="8125" y="1140"/>
                  </a:lnTo>
                  <a:lnTo>
                    <a:pt x="7277" y="2681"/>
                  </a:lnTo>
                  <a:lnTo>
                    <a:pt x="8713" y="4737"/>
                  </a:lnTo>
                  <a:lnTo>
                    <a:pt x="10054" y="5726"/>
                  </a:lnTo>
                  <a:lnTo>
                    <a:pt x="9919" y="6073"/>
                  </a:lnTo>
                  <a:lnTo>
                    <a:pt x="6561" y="6787"/>
                  </a:lnTo>
                  <a:lnTo>
                    <a:pt x="3999" y="6273"/>
                  </a:lnTo>
                  <a:lnTo>
                    <a:pt x="2650" y="6451"/>
                  </a:lnTo>
                  <a:lnTo>
                    <a:pt x="1421" y="7168"/>
                  </a:lnTo>
                  <a:lnTo>
                    <a:pt x="581" y="6374"/>
                  </a:lnTo>
                  <a:lnTo>
                    <a:pt x="0" y="2578"/>
                  </a:lnTo>
                  <a:lnTo>
                    <a:pt x="190" y="1913"/>
                  </a:lnTo>
                  <a:lnTo>
                    <a:pt x="1583" y="595"/>
                  </a:lnTo>
                  <a:lnTo>
                    <a:pt x="3388" y="0"/>
                  </a:lnTo>
                  <a:lnTo>
                    <a:pt x="4169" y="174"/>
                  </a:lnTo>
                  <a:lnTo>
                    <a:pt x="4818" y="697"/>
                  </a:lnTo>
                  <a:lnTo>
                    <a:pt x="4978" y="124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g1445"/>
            <p:cNvSpPr/>
            <p:nvPr/>
          </p:nvSpPr>
          <p:spPr>
            <a:xfrm>
              <a:off x="2863988" y="1910105"/>
              <a:ext cx="12584" cy="8008"/>
            </a:xfrm>
            <a:custGeom>
              <a:avLst/>
              <a:pathLst>
                <a:path w="12584" h="8008">
                  <a:moveTo>
                    <a:pt x="11938" y="423"/>
                  </a:moveTo>
                  <a:lnTo>
                    <a:pt x="12543" y="1200"/>
                  </a:lnTo>
                  <a:lnTo>
                    <a:pt x="12584" y="1692"/>
                  </a:lnTo>
                  <a:lnTo>
                    <a:pt x="8584" y="3527"/>
                  </a:lnTo>
                  <a:lnTo>
                    <a:pt x="8511" y="3906"/>
                  </a:lnTo>
                  <a:lnTo>
                    <a:pt x="7572" y="5041"/>
                  </a:lnTo>
                  <a:lnTo>
                    <a:pt x="6733" y="5455"/>
                  </a:lnTo>
                  <a:lnTo>
                    <a:pt x="5243" y="6683"/>
                  </a:lnTo>
                  <a:lnTo>
                    <a:pt x="2401" y="8008"/>
                  </a:lnTo>
                  <a:lnTo>
                    <a:pt x="2821" y="4027"/>
                  </a:lnTo>
                  <a:lnTo>
                    <a:pt x="0" y="1717"/>
                  </a:lnTo>
                  <a:lnTo>
                    <a:pt x="2843" y="547"/>
                  </a:lnTo>
                  <a:lnTo>
                    <a:pt x="4709" y="881"/>
                  </a:lnTo>
                  <a:lnTo>
                    <a:pt x="7801" y="1016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g1446"/>
            <p:cNvSpPr/>
            <p:nvPr/>
          </p:nvSpPr>
          <p:spPr>
            <a:xfrm>
              <a:off x="2256034" y="1900012"/>
              <a:ext cx="4793" cy="3724"/>
            </a:xfrm>
            <a:custGeom>
              <a:avLst/>
              <a:pathLst>
                <a:path w="4793" h="3724">
                  <a:moveTo>
                    <a:pt x="4734" y="2849"/>
                  </a:moveTo>
                  <a:lnTo>
                    <a:pt x="3660" y="3724"/>
                  </a:lnTo>
                  <a:lnTo>
                    <a:pt x="1567" y="3660"/>
                  </a:lnTo>
                  <a:lnTo>
                    <a:pt x="391" y="3374"/>
                  </a:lnTo>
                  <a:lnTo>
                    <a:pt x="0" y="2612"/>
                  </a:lnTo>
                  <a:lnTo>
                    <a:pt x="3226" y="310"/>
                  </a:lnTo>
                  <a:lnTo>
                    <a:pt x="3962" y="0"/>
                  </a:lnTo>
                  <a:lnTo>
                    <a:pt x="4534" y="89"/>
                  </a:lnTo>
                  <a:lnTo>
                    <a:pt x="4793" y="104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g1447"/>
            <p:cNvSpPr/>
            <p:nvPr/>
          </p:nvSpPr>
          <p:spPr>
            <a:xfrm>
              <a:off x="2916245" y="1899154"/>
              <a:ext cx="24346" cy="21818"/>
            </a:xfrm>
            <a:custGeom>
              <a:avLst/>
              <a:pathLst>
                <a:path w="24346" h="21818">
                  <a:moveTo>
                    <a:pt x="23956" y="12883"/>
                  </a:moveTo>
                  <a:lnTo>
                    <a:pt x="22996" y="15919"/>
                  </a:lnTo>
                  <a:lnTo>
                    <a:pt x="21093" y="19028"/>
                  </a:lnTo>
                  <a:lnTo>
                    <a:pt x="18188" y="20699"/>
                  </a:lnTo>
                  <a:lnTo>
                    <a:pt x="16144" y="20327"/>
                  </a:lnTo>
                  <a:lnTo>
                    <a:pt x="14639" y="18980"/>
                  </a:lnTo>
                  <a:lnTo>
                    <a:pt x="13243" y="19055"/>
                  </a:lnTo>
                  <a:lnTo>
                    <a:pt x="11754" y="18777"/>
                  </a:lnTo>
                  <a:lnTo>
                    <a:pt x="10919" y="17659"/>
                  </a:lnTo>
                  <a:lnTo>
                    <a:pt x="11709" y="16220"/>
                  </a:lnTo>
                  <a:lnTo>
                    <a:pt x="11012" y="15104"/>
                  </a:lnTo>
                  <a:lnTo>
                    <a:pt x="10267" y="16079"/>
                  </a:lnTo>
                  <a:lnTo>
                    <a:pt x="8960" y="16975"/>
                  </a:lnTo>
                  <a:lnTo>
                    <a:pt x="5658" y="18140"/>
                  </a:lnTo>
                  <a:lnTo>
                    <a:pt x="3382" y="20366"/>
                  </a:lnTo>
                  <a:lnTo>
                    <a:pt x="2309" y="21818"/>
                  </a:lnTo>
                  <a:lnTo>
                    <a:pt x="969" y="20235"/>
                  </a:lnTo>
                  <a:lnTo>
                    <a:pt x="113" y="16488"/>
                  </a:lnTo>
                  <a:lnTo>
                    <a:pt x="0" y="14897"/>
                  </a:lnTo>
                  <a:lnTo>
                    <a:pt x="2393" y="12498"/>
                  </a:lnTo>
                  <a:lnTo>
                    <a:pt x="5486" y="10219"/>
                  </a:lnTo>
                  <a:lnTo>
                    <a:pt x="6110" y="3417"/>
                  </a:lnTo>
                  <a:lnTo>
                    <a:pt x="15940" y="0"/>
                  </a:lnTo>
                  <a:lnTo>
                    <a:pt x="16853" y="176"/>
                  </a:lnTo>
                  <a:lnTo>
                    <a:pt x="20046" y="2728"/>
                  </a:lnTo>
                  <a:lnTo>
                    <a:pt x="23441" y="6293"/>
                  </a:lnTo>
                  <a:lnTo>
                    <a:pt x="24320" y="7898"/>
                  </a:lnTo>
                  <a:lnTo>
                    <a:pt x="24346" y="1070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g1448"/>
            <p:cNvSpPr/>
            <p:nvPr/>
          </p:nvSpPr>
          <p:spPr>
            <a:xfrm>
              <a:off x="2863489" y="1888547"/>
              <a:ext cx="49154" cy="44951"/>
            </a:xfrm>
            <a:custGeom>
              <a:avLst/>
              <a:pathLst>
                <a:path w="49154" h="44951">
                  <a:moveTo>
                    <a:pt x="5224" y="0"/>
                  </a:moveTo>
                  <a:lnTo>
                    <a:pt x="10460" y="592"/>
                  </a:lnTo>
                  <a:lnTo>
                    <a:pt x="15259" y="535"/>
                  </a:lnTo>
                  <a:lnTo>
                    <a:pt x="16897" y="1675"/>
                  </a:lnTo>
                  <a:lnTo>
                    <a:pt x="17980" y="2876"/>
                  </a:lnTo>
                  <a:lnTo>
                    <a:pt x="18609" y="4007"/>
                  </a:lnTo>
                  <a:lnTo>
                    <a:pt x="18783" y="5066"/>
                  </a:lnTo>
                  <a:lnTo>
                    <a:pt x="18654" y="5816"/>
                  </a:lnTo>
                  <a:lnTo>
                    <a:pt x="18071" y="6615"/>
                  </a:lnTo>
                  <a:lnTo>
                    <a:pt x="18198" y="6885"/>
                  </a:lnTo>
                  <a:lnTo>
                    <a:pt x="27567" y="9511"/>
                  </a:lnTo>
                  <a:lnTo>
                    <a:pt x="31988" y="12274"/>
                  </a:lnTo>
                  <a:lnTo>
                    <a:pt x="33751" y="13726"/>
                  </a:lnTo>
                  <a:lnTo>
                    <a:pt x="34769" y="14953"/>
                  </a:lnTo>
                  <a:lnTo>
                    <a:pt x="36614" y="18022"/>
                  </a:lnTo>
                  <a:lnTo>
                    <a:pt x="40519" y="21584"/>
                  </a:lnTo>
                  <a:lnTo>
                    <a:pt x="42567" y="22669"/>
                  </a:lnTo>
                  <a:lnTo>
                    <a:pt x="43730" y="23726"/>
                  </a:lnTo>
                  <a:lnTo>
                    <a:pt x="43076" y="23766"/>
                  </a:lnTo>
                  <a:lnTo>
                    <a:pt x="40325" y="22984"/>
                  </a:lnTo>
                  <a:lnTo>
                    <a:pt x="34373" y="20594"/>
                  </a:lnTo>
                  <a:lnTo>
                    <a:pt x="33888" y="20690"/>
                  </a:lnTo>
                  <a:lnTo>
                    <a:pt x="33349" y="21982"/>
                  </a:lnTo>
                  <a:lnTo>
                    <a:pt x="32426" y="23117"/>
                  </a:lnTo>
                  <a:lnTo>
                    <a:pt x="31057" y="23931"/>
                  </a:lnTo>
                  <a:lnTo>
                    <a:pt x="32153" y="24175"/>
                  </a:lnTo>
                  <a:lnTo>
                    <a:pt x="36954" y="23662"/>
                  </a:lnTo>
                  <a:lnTo>
                    <a:pt x="40985" y="25991"/>
                  </a:lnTo>
                  <a:lnTo>
                    <a:pt x="42553" y="26408"/>
                  </a:lnTo>
                  <a:lnTo>
                    <a:pt x="44074" y="28081"/>
                  </a:lnTo>
                  <a:lnTo>
                    <a:pt x="44125" y="28722"/>
                  </a:lnTo>
                  <a:lnTo>
                    <a:pt x="43240" y="29961"/>
                  </a:lnTo>
                  <a:lnTo>
                    <a:pt x="42564" y="30464"/>
                  </a:lnTo>
                  <a:lnTo>
                    <a:pt x="42790" y="30806"/>
                  </a:lnTo>
                  <a:lnTo>
                    <a:pt x="43915" y="30982"/>
                  </a:lnTo>
                  <a:lnTo>
                    <a:pt x="48362" y="30634"/>
                  </a:lnTo>
                  <a:lnTo>
                    <a:pt x="49154" y="31243"/>
                  </a:lnTo>
                  <a:lnTo>
                    <a:pt x="48491" y="36072"/>
                  </a:lnTo>
                  <a:lnTo>
                    <a:pt x="49121" y="37850"/>
                  </a:lnTo>
                  <a:lnTo>
                    <a:pt x="49112" y="38659"/>
                  </a:lnTo>
                  <a:lnTo>
                    <a:pt x="48596" y="39731"/>
                  </a:lnTo>
                  <a:lnTo>
                    <a:pt x="48579" y="40638"/>
                  </a:lnTo>
                  <a:lnTo>
                    <a:pt x="48980" y="41569"/>
                  </a:lnTo>
                  <a:lnTo>
                    <a:pt x="49031" y="42400"/>
                  </a:lnTo>
                  <a:lnTo>
                    <a:pt x="47903" y="44570"/>
                  </a:lnTo>
                  <a:lnTo>
                    <a:pt x="46713" y="44934"/>
                  </a:lnTo>
                  <a:lnTo>
                    <a:pt x="44790" y="44951"/>
                  </a:lnTo>
                  <a:lnTo>
                    <a:pt x="43272" y="44334"/>
                  </a:lnTo>
                  <a:lnTo>
                    <a:pt x="41143" y="42469"/>
                  </a:lnTo>
                  <a:lnTo>
                    <a:pt x="39070" y="39571"/>
                  </a:lnTo>
                  <a:lnTo>
                    <a:pt x="38272" y="39156"/>
                  </a:lnTo>
                  <a:lnTo>
                    <a:pt x="35551" y="38722"/>
                  </a:lnTo>
                  <a:lnTo>
                    <a:pt x="35058" y="38378"/>
                  </a:lnTo>
                  <a:lnTo>
                    <a:pt x="33321" y="38317"/>
                  </a:lnTo>
                  <a:lnTo>
                    <a:pt x="32092" y="37125"/>
                  </a:lnTo>
                  <a:lnTo>
                    <a:pt x="32240" y="35561"/>
                  </a:lnTo>
                  <a:lnTo>
                    <a:pt x="31177" y="33966"/>
                  </a:lnTo>
                  <a:lnTo>
                    <a:pt x="31309" y="33251"/>
                  </a:lnTo>
                  <a:lnTo>
                    <a:pt x="30116" y="32951"/>
                  </a:lnTo>
                  <a:lnTo>
                    <a:pt x="29109" y="33400"/>
                  </a:lnTo>
                  <a:lnTo>
                    <a:pt x="29632" y="34964"/>
                  </a:lnTo>
                  <a:lnTo>
                    <a:pt x="29043" y="36176"/>
                  </a:lnTo>
                  <a:lnTo>
                    <a:pt x="26883" y="35667"/>
                  </a:lnTo>
                  <a:lnTo>
                    <a:pt x="23283" y="31799"/>
                  </a:lnTo>
                  <a:lnTo>
                    <a:pt x="19193" y="28691"/>
                  </a:lnTo>
                  <a:lnTo>
                    <a:pt x="17592" y="27953"/>
                  </a:lnTo>
                  <a:lnTo>
                    <a:pt x="18021" y="27052"/>
                  </a:lnTo>
                  <a:lnTo>
                    <a:pt x="20038" y="26574"/>
                  </a:lnTo>
                  <a:lnTo>
                    <a:pt x="21675" y="26612"/>
                  </a:lnTo>
                  <a:lnTo>
                    <a:pt x="22004" y="26076"/>
                  </a:lnTo>
                  <a:lnTo>
                    <a:pt x="18589" y="23077"/>
                  </a:lnTo>
                  <a:lnTo>
                    <a:pt x="18701" y="22225"/>
                  </a:lnTo>
                  <a:lnTo>
                    <a:pt x="19945" y="20711"/>
                  </a:lnTo>
                  <a:lnTo>
                    <a:pt x="18391" y="20079"/>
                  </a:lnTo>
                  <a:lnTo>
                    <a:pt x="14132" y="20554"/>
                  </a:lnTo>
                  <a:lnTo>
                    <a:pt x="12626" y="20236"/>
                  </a:lnTo>
                  <a:lnTo>
                    <a:pt x="11394" y="19022"/>
                  </a:lnTo>
                  <a:lnTo>
                    <a:pt x="10671" y="17968"/>
                  </a:lnTo>
                  <a:lnTo>
                    <a:pt x="6975" y="17777"/>
                  </a:lnTo>
                  <a:lnTo>
                    <a:pt x="5579" y="17908"/>
                  </a:lnTo>
                  <a:lnTo>
                    <a:pt x="3169" y="16315"/>
                  </a:lnTo>
                  <a:lnTo>
                    <a:pt x="2072" y="15310"/>
                  </a:lnTo>
                  <a:lnTo>
                    <a:pt x="2508" y="14795"/>
                  </a:lnTo>
                  <a:lnTo>
                    <a:pt x="4727" y="13891"/>
                  </a:lnTo>
                  <a:lnTo>
                    <a:pt x="6024" y="14018"/>
                  </a:lnTo>
                  <a:lnTo>
                    <a:pt x="8516" y="14982"/>
                  </a:lnTo>
                  <a:lnTo>
                    <a:pt x="9490" y="14946"/>
                  </a:lnTo>
                  <a:lnTo>
                    <a:pt x="11966" y="13667"/>
                  </a:lnTo>
                  <a:lnTo>
                    <a:pt x="12343" y="12510"/>
                  </a:lnTo>
                  <a:lnTo>
                    <a:pt x="14194" y="11562"/>
                  </a:lnTo>
                  <a:lnTo>
                    <a:pt x="13900" y="10559"/>
                  </a:lnTo>
                  <a:lnTo>
                    <a:pt x="12876" y="8856"/>
                  </a:lnTo>
                  <a:lnTo>
                    <a:pt x="10609" y="8381"/>
                  </a:lnTo>
                  <a:lnTo>
                    <a:pt x="5984" y="9393"/>
                  </a:lnTo>
                  <a:lnTo>
                    <a:pt x="1960" y="10955"/>
                  </a:lnTo>
                  <a:lnTo>
                    <a:pt x="349" y="10345"/>
                  </a:lnTo>
                  <a:lnTo>
                    <a:pt x="0" y="9388"/>
                  </a:lnTo>
                  <a:lnTo>
                    <a:pt x="4309" y="6785"/>
                  </a:lnTo>
                  <a:lnTo>
                    <a:pt x="6198" y="5348"/>
                  </a:lnTo>
                  <a:lnTo>
                    <a:pt x="5832" y="4495"/>
                  </a:lnTo>
                  <a:lnTo>
                    <a:pt x="4441" y="3394"/>
                  </a:lnTo>
                  <a:lnTo>
                    <a:pt x="4325" y="63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g1449"/>
            <p:cNvSpPr/>
            <p:nvPr/>
          </p:nvSpPr>
          <p:spPr>
            <a:xfrm>
              <a:off x="2883317" y="1885382"/>
              <a:ext cx="11289" cy="5792"/>
            </a:xfrm>
            <a:custGeom>
              <a:avLst/>
              <a:pathLst>
                <a:path w="11289" h="5792">
                  <a:moveTo>
                    <a:pt x="7122" y="5706"/>
                  </a:moveTo>
                  <a:lnTo>
                    <a:pt x="5711" y="5792"/>
                  </a:lnTo>
                  <a:lnTo>
                    <a:pt x="4039" y="5370"/>
                  </a:lnTo>
                  <a:lnTo>
                    <a:pt x="72" y="3118"/>
                  </a:lnTo>
                  <a:lnTo>
                    <a:pt x="0" y="2457"/>
                  </a:lnTo>
                  <a:lnTo>
                    <a:pt x="567" y="1706"/>
                  </a:lnTo>
                  <a:lnTo>
                    <a:pt x="2822" y="330"/>
                  </a:lnTo>
                  <a:lnTo>
                    <a:pt x="3746" y="0"/>
                  </a:lnTo>
                  <a:lnTo>
                    <a:pt x="9163" y="145"/>
                  </a:lnTo>
                  <a:lnTo>
                    <a:pt x="10895" y="514"/>
                  </a:lnTo>
                  <a:lnTo>
                    <a:pt x="11289" y="1156"/>
                  </a:lnTo>
                  <a:lnTo>
                    <a:pt x="11201" y="1809"/>
                  </a:lnTo>
                  <a:lnTo>
                    <a:pt x="10633" y="2470"/>
                  </a:lnTo>
                  <a:lnTo>
                    <a:pt x="10502" y="3162"/>
                  </a:lnTo>
                  <a:lnTo>
                    <a:pt x="10806" y="3884"/>
                  </a:lnTo>
                  <a:lnTo>
                    <a:pt x="10176" y="459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g1450"/>
            <p:cNvSpPr/>
            <p:nvPr/>
          </p:nvSpPr>
          <p:spPr>
            <a:xfrm>
              <a:off x="2892675" y="1884138"/>
              <a:ext cx="17468" cy="15734"/>
            </a:xfrm>
            <a:custGeom>
              <a:avLst/>
              <a:pathLst>
                <a:path w="17468" h="15734">
                  <a:moveTo>
                    <a:pt x="16212" y="10760"/>
                  </a:moveTo>
                  <a:lnTo>
                    <a:pt x="15642" y="15351"/>
                  </a:lnTo>
                  <a:lnTo>
                    <a:pt x="14546" y="15092"/>
                  </a:lnTo>
                  <a:lnTo>
                    <a:pt x="13504" y="15082"/>
                  </a:lnTo>
                  <a:lnTo>
                    <a:pt x="11377" y="15734"/>
                  </a:lnTo>
                  <a:lnTo>
                    <a:pt x="9130" y="15448"/>
                  </a:lnTo>
                  <a:lnTo>
                    <a:pt x="8081" y="14938"/>
                  </a:lnTo>
                  <a:lnTo>
                    <a:pt x="7693" y="14348"/>
                  </a:lnTo>
                  <a:lnTo>
                    <a:pt x="8095" y="12985"/>
                  </a:lnTo>
                  <a:lnTo>
                    <a:pt x="6849" y="12226"/>
                  </a:lnTo>
                  <a:lnTo>
                    <a:pt x="2654" y="11948"/>
                  </a:lnTo>
                  <a:lnTo>
                    <a:pt x="1080" y="11622"/>
                  </a:lnTo>
                  <a:lnTo>
                    <a:pt x="211" y="10188"/>
                  </a:lnTo>
                  <a:lnTo>
                    <a:pt x="0" y="8306"/>
                  </a:lnTo>
                  <a:lnTo>
                    <a:pt x="658" y="7603"/>
                  </a:lnTo>
                  <a:lnTo>
                    <a:pt x="2771" y="7105"/>
                  </a:lnTo>
                  <a:lnTo>
                    <a:pt x="4421" y="4825"/>
                  </a:lnTo>
                  <a:lnTo>
                    <a:pt x="5335" y="4518"/>
                  </a:lnTo>
                  <a:lnTo>
                    <a:pt x="8820" y="0"/>
                  </a:lnTo>
                  <a:lnTo>
                    <a:pt x="10570" y="311"/>
                  </a:lnTo>
                  <a:lnTo>
                    <a:pt x="13634" y="3062"/>
                  </a:lnTo>
                  <a:lnTo>
                    <a:pt x="17468" y="703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g1451"/>
            <p:cNvSpPr/>
            <p:nvPr/>
          </p:nvSpPr>
          <p:spPr>
            <a:xfrm>
              <a:off x="2282568" y="1881326"/>
              <a:ext cx="9182" cy="5205"/>
            </a:xfrm>
            <a:custGeom>
              <a:avLst/>
              <a:pathLst>
                <a:path w="9182" h="5205">
                  <a:moveTo>
                    <a:pt x="2607" y="4552"/>
                  </a:moveTo>
                  <a:lnTo>
                    <a:pt x="716" y="5205"/>
                  </a:lnTo>
                  <a:lnTo>
                    <a:pt x="89" y="4981"/>
                  </a:lnTo>
                  <a:lnTo>
                    <a:pt x="0" y="4439"/>
                  </a:lnTo>
                  <a:lnTo>
                    <a:pt x="448" y="3575"/>
                  </a:lnTo>
                  <a:lnTo>
                    <a:pt x="1321" y="2718"/>
                  </a:lnTo>
                  <a:lnTo>
                    <a:pt x="4239" y="1083"/>
                  </a:lnTo>
                  <a:lnTo>
                    <a:pt x="7174" y="0"/>
                  </a:lnTo>
                  <a:lnTo>
                    <a:pt x="8671" y="64"/>
                  </a:lnTo>
                  <a:lnTo>
                    <a:pt x="9182" y="755"/>
                  </a:lnTo>
                  <a:lnTo>
                    <a:pt x="7349" y="2185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g1452"/>
            <p:cNvSpPr/>
            <p:nvPr/>
          </p:nvSpPr>
          <p:spPr>
            <a:xfrm>
              <a:off x="2294866" y="1881099"/>
              <a:ext cx="6352" cy="2654"/>
            </a:xfrm>
            <a:custGeom>
              <a:avLst/>
              <a:pathLst>
                <a:path w="6352" h="2654">
                  <a:moveTo>
                    <a:pt x="3412" y="2593"/>
                  </a:moveTo>
                  <a:lnTo>
                    <a:pt x="2053" y="2654"/>
                  </a:lnTo>
                  <a:lnTo>
                    <a:pt x="0" y="1926"/>
                  </a:lnTo>
                  <a:lnTo>
                    <a:pt x="273" y="1053"/>
                  </a:lnTo>
                  <a:lnTo>
                    <a:pt x="3188" y="0"/>
                  </a:lnTo>
                  <a:lnTo>
                    <a:pt x="6126" y="160"/>
                  </a:lnTo>
                  <a:lnTo>
                    <a:pt x="6352" y="748"/>
                  </a:lnTo>
                  <a:lnTo>
                    <a:pt x="6216" y="1407"/>
                  </a:lnTo>
                  <a:lnTo>
                    <a:pt x="5973" y="1791"/>
                  </a:lnTo>
                  <a:lnTo>
                    <a:pt x="5038" y="2187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g1453"/>
            <p:cNvSpPr/>
            <p:nvPr/>
          </p:nvSpPr>
          <p:spPr>
            <a:xfrm>
              <a:off x="1868362" y="1880372"/>
              <a:ext cx="8065" cy="2559"/>
            </a:xfrm>
            <a:custGeom>
              <a:avLst/>
              <a:pathLst>
                <a:path w="8065" h="2559">
                  <a:moveTo>
                    <a:pt x="302" y="0"/>
                  </a:moveTo>
                  <a:lnTo>
                    <a:pt x="3931" y="550"/>
                  </a:lnTo>
                  <a:lnTo>
                    <a:pt x="5960" y="191"/>
                  </a:lnTo>
                  <a:lnTo>
                    <a:pt x="7750" y="479"/>
                  </a:lnTo>
                  <a:lnTo>
                    <a:pt x="8065" y="1133"/>
                  </a:lnTo>
                  <a:lnTo>
                    <a:pt x="4954" y="2559"/>
                  </a:lnTo>
                  <a:lnTo>
                    <a:pt x="3690" y="2469"/>
                  </a:lnTo>
                  <a:lnTo>
                    <a:pt x="0" y="74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g1454"/>
            <p:cNvSpPr/>
            <p:nvPr/>
          </p:nvSpPr>
          <p:spPr>
            <a:xfrm>
              <a:off x="2885793" y="1875958"/>
              <a:ext cx="10502" cy="7840"/>
            </a:xfrm>
            <a:custGeom>
              <a:avLst/>
              <a:pathLst>
                <a:path w="10502" h="7840">
                  <a:moveTo>
                    <a:pt x="5559" y="7435"/>
                  </a:moveTo>
                  <a:lnTo>
                    <a:pt x="5261" y="7840"/>
                  </a:lnTo>
                  <a:lnTo>
                    <a:pt x="1749" y="7801"/>
                  </a:lnTo>
                  <a:lnTo>
                    <a:pt x="476" y="7469"/>
                  </a:lnTo>
                  <a:lnTo>
                    <a:pt x="0" y="6287"/>
                  </a:lnTo>
                  <a:lnTo>
                    <a:pt x="326" y="5193"/>
                  </a:lnTo>
                  <a:lnTo>
                    <a:pt x="1146" y="4348"/>
                  </a:lnTo>
                  <a:lnTo>
                    <a:pt x="2138" y="2718"/>
                  </a:lnTo>
                  <a:lnTo>
                    <a:pt x="2915" y="0"/>
                  </a:lnTo>
                  <a:lnTo>
                    <a:pt x="8073" y="3041"/>
                  </a:lnTo>
                  <a:lnTo>
                    <a:pt x="9654" y="4394"/>
                  </a:lnTo>
                  <a:lnTo>
                    <a:pt x="10502" y="6050"/>
                  </a:lnTo>
                  <a:lnTo>
                    <a:pt x="8671" y="6668"/>
                  </a:lnTo>
                  <a:lnTo>
                    <a:pt x="6454" y="697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g1455"/>
            <p:cNvSpPr/>
            <p:nvPr/>
          </p:nvSpPr>
          <p:spPr>
            <a:xfrm>
              <a:off x="2845929" y="1872157"/>
              <a:ext cx="18023" cy="23637"/>
            </a:xfrm>
            <a:custGeom>
              <a:avLst/>
              <a:pathLst>
                <a:path w="18023" h="23637">
                  <a:moveTo>
                    <a:pt x="11082" y="2413"/>
                  </a:moveTo>
                  <a:lnTo>
                    <a:pt x="12872" y="4328"/>
                  </a:lnTo>
                  <a:lnTo>
                    <a:pt x="15468" y="4173"/>
                  </a:lnTo>
                  <a:lnTo>
                    <a:pt x="16925" y="5621"/>
                  </a:lnTo>
                  <a:lnTo>
                    <a:pt x="18023" y="7789"/>
                  </a:lnTo>
                  <a:lnTo>
                    <a:pt x="17225" y="9180"/>
                  </a:lnTo>
                  <a:lnTo>
                    <a:pt x="16071" y="8870"/>
                  </a:lnTo>
                  <a:lnTo>
                    <a:pt x="14793" y="9675"/>
                  </a:lnTo>
                  <a:lnTo>
                    <a:pt x="14011" y="12347"/>
                  </a:lnTo>
                  <a:lnTo>
                    <a:pt x="14373" y="15023"/>
                  </a:lnTo>
                  <a:lnTo>
                    <a:pt x="13983" y="17690"/>
                  </a:lnTo>
                  <a:lnTo>
                    <a:pt x="12493" y="20412"/>
                  </a:lnTo>
                  <a:lnTo>
                    <a:pt x="12184" y="22233"/>
                  </a:lnTo>
                  <a:lnTo>
                    <a:pt x="11601" y="22781"/>
                  </a:lnTo>
                  <a:lnTo>
                    <a:pt x="10960" y="22969"/>
                  </a:lnTo>
                  <a:lnTo>
                    <a:pt x="10130" y="22475"/>
                  </a:lnTo>
                  <a:lnTo>
                    <a:pt x="8929" y="22088"/>
                  </a:lnTo>
                  <a:lnTo>
                    <a:pt x="7411" y="23625"/>
                  </a:lnTo>
                  <a:lnTo>
                    <a:pt x="5554" y="23637"/>
                  </a:lnTo>
                  <a:lnTo>
                    <a:pt x="4022" y="20146"/>
                  </a:lnTo>
                  <a:lnTo>
                    <a:pt x="5393" y="14336"/>
                  </a:lnTo>
                  <a:lnTo>
                    <a:pt x="8463" y="13153"/>
                  </a:lnTo>
                  <a:lnTo>
                    <a:pt x="6636" y="11574"/>
                  </a:lnTo>
                  <a:lnTo>
                    <a:pt x="2774" y="9735"/>
                  </a:lnTo>
                  <a:lnTo>
                    <a:pt x="3102" y="8711"/>
                  </a:lnTo>
                  <a:lnTo>
                    <a:pt x="171" y="5756"/>
                  </a:lnTo>
                  <a:lnTo>
                    <a:pt x="0" y="5053"/>
                  </a:lnTo>
                  <a:lnTo>
                    <a:pt x="468" y="2587"/>
                  </a:lnTo>
                  <a:lnTo>
                    <a:pt x="3211" y="391"/>
                  </a:lnTo>
                  <a:lnTo>
                    <a:pt x="6835" y="0"/>
                  </a:lnTo>
                  <a:lnTo>
                    <a:pt x="9362" y="940"/>
                  </a:lnTo>
                  <a:lnTo>
                    <a:pt x="10778" y="1744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g1456"/>
            <p:cNvSpPr/>
            <p:nvPr/>
          </p:nvSpPr>
          <p:spPr>
            <a:xfrm>
              <a:off x="2857291" y="1868388"/>
              <a:ext cx="28431" cy="17048"/>
            </a:xfrm>
            <a:custGeom>
              <a:avLst/>
              <a:pathLst>
                <a:path w="28431" h="17048">
                  <a:moveTo>
                    <a:pt x="16946" y="1801"/>
                  </a:moveTo>
                  <a:lnTo>
                    <a:pt x="18783" y="2667"/>
                  </a:lnTo>
                  <a:lnTo>
                    <a:pt x="19783" y="1760"/>
                  </a:lnTo>
                  <a:lnTo>
                    <a:pt x="21649" y="1802"/>
                  </a:lnTo>
                  <a:lnTo>
                    <a:pt x="25109" y="2609"/>
                  </a:lnTo>
                  <a:lnTo>
                    <a:pt x="27169" y="3821"/>
                  </a:lnTo>
                  <a:lnTo>
                    <a:pt x="28333" y="5207"/>
                  </a:lnTo>
                  <a:lnTo>
                    <a:pt x="28431" y="6031"/>
                  </a:lnTo>
                  <a:lnTo>
                    <a:pt x="28079" y="7906"/>
                  </a:lnTo>
                  <a:lnTo>
                    <a:pt x="28336" y="9827"/>
                  </a:lnTo>
                  <a:lnTo>
                    <a:pt x="28193" y="10822"/>
                  </a:lnTo>
                  <a:lnTo>
                    <a:pt x="27732" y="11645"/>
                  </a:lnTo>
                  <a:lnTo>
                    <a:pt x="26952" y="12296"/>
                  </a:lnTo>
                  <a:lnTo>
                    <a:pt x="26101" y="12378"/>
                  </a:lnTo>
                  <a:lnTo>
                    <a:pt x="23408" y="10651"/>
                  </a:lnTo>
                  <a:lnTo>
                    <a:pt x="20323" y="7540"/>
                  </a:lnTo>
                  <a:lnTo>
                    <a:pt x="17975" y="6594"/>
                  </a:lnTo>
                  <a:lnTo>
                    <a:pt x="17879" y="6913"/>
                  </a:lnTo>
                  <a:lnTo>
                    <a:pt x="18524" y="7805"/>
                  </a:lnTo>
                  <a:lnTo>
                    <a:pt x="20442" y="9478"/>
                  </a:lnTo>
                  <a:lnTo>
                    <a:pt x="20786" y="10485"/>
                  </a:lnTo>
                  <a:lnTo>
                    <a:pt x="22134" y="11713"/>
                  </a:lnTo>
                  <a:lnTo>
                    <a:pt x="22737" y="12644"/>
                  </a:lnTo>
                  <a:lnTo>
                    <a:pt x="23080" y="13866"/>
                  </a:lnTo>
                  <a:lnTo>
                    <a:pt x="23066" y="14935"/>
                  </a:lnTo>
                  <a:lnTo>
                    <a:pt x="22695" y="15849"/>
                  </a:lnTo>
                  <a:lnTo>
                    <a:pt x="22069" y="16434"/>
                  </a:lnTo>
                  <a:lnTo>
                    <a:pt x="21189" y="16693"/>
                  </a:lnTo>
                  <a:lnTo>
                    <a:pt x="16488" y="16437"/>
                  </a:lnTo>
                  <a:lnTo>
                    <a:pt x="13686" y="17048"/>
                  </a:lnTo>
                  <a:lnTo>
                    <a:pt x="10408" y="16707"/>
                  </a:lnTo>
                  <a:lnTo>
                    <a:pt x="9619" y="16156"/>
                  </a:lnTo>
                  <a:lnTo>
                    <a:pt x="9124" y="15251"/>
                  </a:lnTo>
                  <a:lnTo>
                    <a:pt x="8874" y="13054"/>
                  </a:lnTo>
                  <a:lnTo>
                    <a:pt x="8048" y="9912"/>
                  </a:lnTo>
                  <a:lnTo>
                    <a:pt x="8248" y="7494"/>
                  </a:lnTo>
                  <a:lnTo>
                    <a:pt x="6132" y="5306"/>
                  </a:lnTo>
                  <a:lnTo>
                    <a:pt x="4322" y="3988"/>
                  </a:lnTo>
                  <a:lnTo>
                    <a:pt x="1717" y="2807"/>
                  </a:lnTo>
                  <a:lnTo>
                    <a:pt x="0" y="1634"/>
                  </a:lnTo>
                  <a:lnTo>
                    <a:pt x="472" y="697"/>
                  </a:lnTo>
                  <a:lnTo>
                    <a:pt x="3135" y="0"/>
                  </a:lnTo>
                  <a:lnTo>
                    <a:pt x="7508" y="16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g1457"/>
            <p:cNvSpPr/>
            <p:nvPr/>
          </p:nvSpPr>
          <p:spPr>
            <a:xfrm>
              <a:off x="2321326" y="1865173"/>
              <a:ext cx="12900" cy="5101"/>
            </a:xfrm>
            <a:custGeom>
              <a:avLst/>
              <a:pathLst>
                <a:path w="12900" h="5101">
                  <a:moveTo>
                    <a:pt x="10156" y="1663"/>
                  </a:moveTo>
                  <a:lnTo>
                    <a:pt x="6642" y="2555"/>
                  </a:lnTo>
                  <a:lnTo>
                    <a:pt x="6017" y="2517"/>
                  </a:lnTo>
                  <a:lnTo>
                    <a:pt x="3846" y="4323"/>
                  </a:lnTo>
                  <a:lnTo>
                    <a:pt x="2188" y="5101"/>
                  </a:lnTo>
                  <a:lnTo>
                    <a:pt x="0" y="3679"/>
                  </a:lnTo>
                  <a:lnTo>
                    <a:pt x="559" y="1468"/>
                  </a:lnTo>
                  <a:lnTo>
                    <a:pt x="2470" y="0"/>
                  </a:lnTo>
                  <a:lnTo>
                    <a:pt x="12135" y="489"/>
                  </a:lnTo>
                  <a:lnTo>
                    <a:pt x="12883" y="901"/>
                  </a:lnTo>
                  <a:lnTo>
                    <a:pt x="12900" y="1252"/>
                  </a:lnTo>
                  <a:lnTo>
                    <a:pt x="12191" y="154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g1458"/>
            <p:cNvSpPr/>
            <p:nvPr/>
          </p:nvSpPr>
          <p:spPr>
            <a:xfrm>
              <a:off x="1851217" y="1863605"/>
              <a:ext cx="7473" cy="2902"/>
            </a:xfrm>
            <a:custGeom>
              <a:avLst/>
              <a:pathLst>
                <a:path w="7473" h="2902">
                  <a:moveTo>
                    <a:pt x="6247" y="1598"/>
                  </a:moveTo>
                  <a:lnTo>
                    <a:pt x="3388" y="2902"/>
                  </a:lnTo>
                  <a:lnTo>
                    <a:pt x="791" y="2420"/>
                  </a:lnTo>
                  <a:lnTo>
                    <a:pt x="20" y="1470"/>
                  </a:lnTo>
                  <a:lnTo>
                    <a:pt x="0" y="1071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g1459"/>
            <p:cNvSpPr/>
            <p:nvPr/>
          </p:nvSpPr>
          <p:spPr>
            <a:xfrm>
              <a:off x="2806353" y="1855520"/>
              <a:ext cx="33497" cy="36427"/>
            </a:xfrm>
            <a:custGeom>
              <a:avLst/>
              <a:pathLst>
                <a:path w="33497" h="36427">
                  <a:moveTo>
                    <a:pt x="23571" y="5055"/>
                  </a:moveTo>
                  <a:lnTo>
                    <a:pt x="25917" y="8087"/>
                  </a:lnTo>
                  <a:lnTo>
                    <a:pt x="27621" y="10441"/>
                  </a:lnTo>
                  <a:lnTo>
                    <a:pt x="29132" y="13269"/>
                  </a:lnTo>
                  <a:lnTo>
                    <a:pt x="31665" y="19125"/>
                  </a:lnTo>
                  <a:lnTo>
                    <a:pt x="32847" y="21340"/>
                  </a:lnTo>
                  <a:lnTo>
                    <a:pt x="33217" y="22551"/>
                  </a:lnTo>
                  <a:lnTo>
                    <a:pt x="33497" y="25726"/>
                  </a:lnTo>
                  <a:lnTo>
                    <a:pt x="33117" y="26408"/>
                  </a:lnTo>
                  <a:lnTo>
                    <a:pt x="32360" y="27034"/>
                  </a:lnTo>
                  <a:lnTo>
                    <a:pt x="32211" y="27941"/>
                  </a:lnTo>
                  <a:lnTo>
                    <a:pt x="32913" y="30362"/>
                  </a:lnTo>
                  <a:lnTo>
                    <a:pt x="32959" y="34043"/>
                  </a:lnTo>
                  <a:lnTo>
                    <a:pt x="32297" y="36114"/>
                  </a:lnTo>
                  <a:lnTo>
                    <a:pt x="31526" y="36427"/>
                  </a:lnTo>
                  <a:lnTo>
                    <a:pt x="29636" y="35747"/>
                  </a:lnTo>
                  <a:lnTo>
                    <a:pt x="28084" y="34628"/>
                  </a:lnTo>
                  <a:lnTo>
                    <a:pt x="26936" y="33461"/>
                  </a:lnTo>
                  <a:lnTo>
                    <a:pt x="24113" y="29776"/>
                  </a:lnTo>
                  <a:lnTo>
                    <a:pt x="23273" y="28060"/>
                  </a:lnTo>
                  <a:lnTo>
                    <a:pt x="23221" y="26825"/>
                  </a:lnTo>
                  <a:lnTo>
                    <a:pt x="23657" y="25927"/>
                  </a:lnTo>
                  <a:lnTo>
                    <a:pt x="24581" y="25368"/>
                  </a:lnTo>
                  <a:lnTo>
                    <a:pt x="26187" y="23873"/>
                  </a:lnTo>
                  <a:lnTo>
                    <a:pt x="25956" y="23635"/>
                  </a:lnTo>
                  <a:lnTo>
                    <a:pt x="24737" y="23969"/>
                  </a:lnTo>
                  <a:lnTo>
                    <a:pt x="22243" y="24158"/>
                  </a:lnTo>
                  <a:lnTo>
                    <a:pt x="20050" y="22978"/>
                  </a:lnTo>
                  <a:lnTo>
                    <a:pt x="18341" y="22355"/>
                  </a:lnTo>
                  <a:lnTo>
                    <a:pt x="18685" y="20229"/>
                  </a:lnTo>
                  <a:lnTo>
                    <a:pt x="18227" y="19627"/>
                  </a:lnTo>
                  <a:lnTo>
                    <a:pt x="14865" y="20284"/>
                  </a:lnTo>
                  <a:lnTo>
                    <a:pt x="13599" y="19689"/>
                  </a:lnTo>
                  <a:lnTo>
                    <a:pt x="13323" y="18890"/>
                  </a:lnTo>
                  <a:lnTo>
                    <a:pt x="13385" y="17696"/>
                  </a:lnTo>
                  <a:lnTo>
                    <a:pt x="14027" y="16650"/>
                  </a:lnTo>
                  <a:lnTo>
                    <a:pt x="17220" y="14011"/>
                  </a:lnTo>
                  <a:lnTo>
                    <a:pt x="16898" y="13525"/>
                  </a:lnTo>
                  <a:lnTo>
                    <a:pt x="15346" y="13416"/>
                  </a:lnTo>
                  <a:lnTo>
                    <a:pt x="13302" y="12512"/>
                  </a:lnTo>
                  <a:lnTo>
                    <a:pt x="12365" y="9559"/>
                  </a:lnTo>
                  <a:lnTo>
                    <a:pt x="10164" y="7874"/>
                  </a:lnTo>
                  <a:lnTo>
                    <a:pt x="8864" y="8028"/>
                  </a:lnTo>
                  <a:lnTo>
                    <a:pt x="5908" y="12792"/>
                  </a:lnTo>
                  <a:lnTo>
                    <a:pt x="4445" y="13834"/>
                  </a:lnTo>
                  <a:lnTo>
                    <a:pt x="288" y="14503"/>
                  </a:lnTo>
                  <a:lnTo>
                    <a:pt x="1135" y="13177"/>
                  </a:lnTo>
                  <a:lnTo>
                    <a:pt x="1520" y="11992"/>
                  </a:lnTo>
                  <a:lnTo>
                    <a:pt x="44" y="8399"/>
                  </a:lnTo>
                  <a:lnTo>
                    <a:pt x="0" y="7017"/>
                  </a:lnTo>
                  <a:lnTo>
                    <a:pt x="984" y="5999"/>
                  </a:lnTo>
                  <a:lnTo>
                    <a:pt x="3919" y="5576"/>
                  </a:lnTo>
                  <a:lnTo>
                    <a:pt x="5478" y="4973"/>
                  </a:lnTo>
                  <a:lnTo>
                    <a:pt x="6692" y="3990"/>
                  </a:lnTo>
                  <a:lnTo>
                    <a:pt x="6994" y="3030"/>
                  </a:lnTo>
                  <a:lnTo>
                    <a:pt x="9269" y="493"/>
                  </a:lnTo>
                  <a:lnTo>
                    <a:pt x="10337" y="0"/>
                  </a:lnTo>
                  <a:lnTo>
                    <a:pt x="13166" y="35"/>
                  </a:lnTo>
                  <a:lnTo>
                    <a:pt x="19125" y="2839"/>
                  </a:lnTo>
                  <a:lnTo>
                    <a:pt x="20933" y="325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g1460"/>
            <p:cNvSpPr/>
            <p:nvPr/>
          </p:nvSpPr>
          <p:spPr>
            <a:xfrm>
              <a:off x="2317307" y="1843453"/>
              <a:ext cx="7722" cy="4108"/>
            </a:xfrm>
            <a:custGeom>
              <a:avLst/>
              <a:pathLst>
                <a:path w="7722" h="4108">
                  <a:moveTo>
                    <a:pt x="7722" y="3342"/>
                  </a:moveTo>
                  <a:lnTo>
                    <a:pt x="6950" y="4108"/>
                  </a:lnTo>
                  <a:lnTo>
                    <a:pt x="6219" y="3911"/>
                  </a:lnTo>
                  <a:lnTo>
                    <a:pt x="4676" y="3014"/>
                  </a:lnTo>
                  <a:lnTo>
                    <a:pt x="1520" y="1704"/>
                  </a:lnTo>
                  <a:lnTo>
                    <a:pt x="82" y="805"/>
                  </a:lnTo>
                  <a:lnTo>
                    <a:pt x="0" y="422"/>
                  </a:lnTo>
                  <a:lnTo>
                    <a:pt x="1077" y="0"/>
                  </a:lnTo>
                  <a:lnTo>
                    <a:pt x="4783" y="1056"/>
                  </a:lnTo>
                  <a:lnTo>
                    <a:pt x="6356" y="2021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g1461"/>
            <p:cNvSpPr/>
            <p:nvPr/>
          </p:nvSpPr>
          <p:spPr>
            <a:xfrm>
              <a:off x="2284363" y="1843427"/>
              <a:ext cx="69000" cy="33098"/>
            </a:xfrm>
            <a:custGeom>
              <a:avLst/>
              <a:pathLst>
                <a:path w="69000" h="33098">
                  <a:moveTo>
                    <a:pt x="50132" y="4091"/>
                  </a:moveTo>
                  <a:lnTo>
                    <a:pt x="50332" y="5609"/>
                  </a:lnTo>
                  <a:lnTo>
                    <a:pt x="51456" y="5424"/>
                  </a:lnTo>
                  <a:lnTo>
                    <a:pt x="55709" y="3860"/>
                  </a:lnTo>
                  <a:lnTo>
                    <a:pt x="57926" y="3401"/>
                  </a:lnTo>
                  <a:lnTo>
                    <a:pt x="60812" y="3330"/>
                  </a:lnTo>
                  <a:lnTo>
                    <a:pt x="63101" y="4042"/>
                  </a:lnTo>
                  <a:lnTo>
                    <a:pt x="63566" y="4589"/>
                  </a:lnTo>
                  <a:lnTo>
                    <a:pt x="63366" y="5240"/>
                  </a:lnTo>
                  <a:lnTo>
                    <a:pt x="61535" y="6564"/>
                  </a:lnTo>
                  <a:lnTo>
                    <a:pt x="61612" y="7423"/>
                  </a:lnTo>
                  <a:lnTo>
                    <a:pt x="63578" y="9005"/>
                  </a:lnTo>
                  <a:lnTo>
                    <a:pt x="68413" y="9867"/>
                  </a:lnTo>
                  <a:lnTo>
                    <a:pt x="69000" y="10342"/>
                  </a:lnTo>
                  <a:lnTo>
                    <a:pt x="68974" y="10914"/>
                  </a:lnTo>
                  <a:lnTo>
                    <a:pt x="65645" y="13533"/>
                  </a:lnTo>
                  <a:lnTo>
                    <a:pt x="64424" y="14144"/>
                  </a:lnTo>
                  <a:lnTo>
                    <a:pt x="63558" y="14291"/>
                  </a:lnTo>
                  <a:lnTo>
                    <a:pt x="57513" y="13820"/>
                  </a:lnTo>
                  <a:lnTo>
                    <a:pt x="51981" y="12963"/>
                  </a:lnTo>
                  <a:lnTo>
                    <a:pt x="49742" y="12817"/>
                  </a:lnTo>
                  <a:lnTo>
                    <a:pt x="48951" y="13095"/>
                  </a:lnTo>
                  <a:lnTo>
                    <a:pt x="47385" y="13900"/>
                  </a:lnTo>
                  <a:lnTo>
                    <a:pt x="48507" y="14138"/>
                  </a:lnTo>
                  <a:lnTo>
                    <a:pt x="53357" y="14329"/>
                  </a:lnTo>
                  <a:lnTo>
                    <a:pt x="55065" y="15506"/>
                  </a:lnTo>
                  <a:lnTo>
                    <a:pt x="55812" y="16369"/>
                  </a:lnTo>
                  <a:lnTo>
                    <a:pt x="56184" y="17322"/>
                  </a:lnTo>
                  <a:lnTo>
                    <a:pt x="55216" y="17713"/>
                  </a:lnTo>
                  <a:lnTo>
                    <a:pt x="53143" y="17998"/>
                  </a:lnTo>
                  <a:lnTo>
                    <a:pt x="50657" y="17994"/>
                  </a:lnTo>
                  <a:lnTo>
                    <a:pt x="47583" y="19067"/>
                  </a:lnTo>
                  <a:lnTo>
                    <a:pt x="45888" y="20292"/>
                  </a:lnTo>
                  <a:lnTo>
                    <a:pt x="39733" y="20604"/>
                  </a:lnTo>
                  <a:lnTo>
                    <a:pt x="35054" y="22239"/>
                  </a:lnTo>
                  <a:lnTo>
                    <a:pt x="33399" y="23046"/>
                  </a:lnTo>
                  <a:lnTo>
                    <a:pt x="32823" y="24011"/>
                  </a:lnTo>
                  <a:lnTo>
                    <a:pt x="31059" y="24712"/>
                  </a:lnTo>
                  <a:lnTo>
                    <a:pt x="27071" y="25412"/>
                  </a:lnTo>
                  <a:lnTo>
                    <a:pt x="29448" y="26041"/>
                  </a:lnTo>
                  <a:lnTo>
                    <a:pt x="29821" y="26573"/>
                  </a:lnTo>
                  <a:lnTo>
                    <a:pt x="29866" y="27310"/>
                  </a:lnTo>
                  <a:lnTo>
                    <a:pt x="29538" y="27944"/>
                  </a:lnTo>
                  <a:lnTo>
                    <a:pt x="26390" y="30773"/>
                  </a:lnTo>
                  <a:lnTo>
                    <a:pt x="20435" y="33098"/>
                  </a:lnTo>
                  <a:lnTo>
                    <a:pt x="18925" y="32994"/>
                  </a:lnTo>
                  <a:lnTo>
                    <a:pt x="18278" y="32704"/>
                  </a:lnTo>
                  <a:lnTo>
                    <a:pt x="17746" y="32260"/>
                  </a:lnTo>
                  <a:lnTo>
                    <a:pt x="17723" y="31815"/>
                  </a:lnTo>
                  <a:lnTo>
                    <a:pt x="25395" y="27149"/>
                  </a:lnTo>
                  <a:lnTo>
                    <a:pt x="25092" y="26920"/>
                  </a:lnTo>
                  <a:lnTo>
                    <a:pt x="23004" y="26762"/>
                  </a:lnTo>
                  <a:lnTo>
                    <a:pt x="19699" y="25479"/>
                  </a:lnTo>
                  <a:lnTo>
                    <a:pt x="17365" y="26304"/>
                  </a:lnTo>
                  <a:lnTo>
                    <a:pt x="16835" y="26272"/>
                  </a:lnTo>
                  <a:lnTo>
                    <a:pt x="17457" y="25172"/>
                  </a:lnTo>
                  <a:lnTo>
                    <a:pt x="18978" y="23861"/>
                  </a:lnTo>
                  <a:lnTo>
                    <a:pt x="18712" y="23492"/>
                  </a:lnTo>
                  <a:lnTo>
                    <a:pt x="17876" y="23164"/>
                  </a:lnTo>
                  <a:lnTo>
                    <a:pt x="15954" y="22969"/>
                  </a:lnTo>
                  <a:lnTo>
                    <a:pt x="12945" y="22907"/>
                  </a:lnTo>
                  <a:lnTo>
                    <a:pt x="10716" y="23217"/>
                  </a:lnTo>
                  <a:lnTo>
                    <a:pt x="9268" y="23901"/>
                  </a:lnTo>
                  <a:lnTo>
                    <a:pt x="9150" y="24191"/>
                  </a:lnTo>
                  <a:lnTo>
                    <a:pt x="12233" y="24110"/>
                  </a:lnTo>
                  <a:lnTo>
                    <a:pt x="13071" y="24459"/>
                  </a:lnTo>
                  <a:lnTo>
                    <a:pt x="13902" y="25109"/>
                  </a:lnTo>
                  <a:lnTo>
                    <a:pt x="14408" y="25860"/>
                  </a:lnTo>
                  <a:lnTo>
                    <a:pt x="14587" y="26712"/>
                  </a:lnTo>
                  <a:lnTo>
                    <a:pt x="13941" y="27859"/>
                  </a:lnTo>
                  <a:lnTo>
                    <a:pt x="12470" y="29297"/>
                  </a:lnTo>
                  <a:lnTo>
                    <a:pt x="10314" y="29045"/>
                  </a:lnTo>
                  <a:lnTo>
                    <a:pt x="5898" y="25848"/>
                  </a:lnTo>
                  <a:lnTo>
                    <a:pt x="3948" y="21169"/>
                  </a:lnTo>
                  <a:lnTo>
                    <a:pt x="172" y="17592"/>
                  </a:lnTo>
                  <a:lnTo>
                    <a:pt x="0" y="16738"/>
                  </a:lnTo>
                  <a:lnTo>
                    <a:pt x="1078" y="14532"/>
                  </a:lnTo>
                  <a:lnTo>
                    <a:pt x="4889" y="11400"/>
                  </a:lnTo>
                  <a:lnTo>
                    <a:pt x="8985" y="10542"/>
                  </a:lnTo>
                  <a:lnTo>
                    <a:pt x="11903" y="9226"/>
                  </a:lnTo>
                  <a:lnTo>
                    <a:pt x="14725" y="8829"/>
                  </a:lnTo>
                  <a:lnTo>
                    <a:pt x="16471" y="8863"/>
                  </a:lnTo>
                  <a:lnTo>
                    <a:pt x="18857" y="9430"/>
                  </a:lnTo>
                  <a:lnTo>
                    <a:pt x="19819" y="10629"/>
                  </a:lnTo>
                  <a:lnTo>
                    <a:pt x="19242" y="11193"/>
                  </a:lnTo>
                  <a:lnTo>
                    <a:pt x="19463" y="11490"/>
                  </a:lnTo>
                  <a:lnTo>
                    <a:pt x="21135" y="12211"/>
                  </a:lnTo>
                  <a:lnTo>
                    <a:pt x="22945" y="14727"/>
                  </a:lnTo>
                  <a:lnTo>
                    <a:pt x="25058" y="16960"/>
                  </a:lnTo>
                  <a:lnTo>
                    <a:pt x="26463" y="17869"/>
                  </a:lnTo>
                  <a:lnTo>
                    <a:pt x="28311" y="18427"/>
                  </a:lnTo>
                  <a:lnTo>
                    <a:pt x="26398" y="16722"/>
                  </a:lnTo>
                  <a:lnTo>
                    <a:pt x="25268" y="14610"/>
                  </a:lnTo>
                  <a:lnTo>
                    <a:pt x="24700" y="10400"/>
                  </a:lnTo>
                  <a:lnTo>
                    <a:pt x="24154" y="9288"/>
                  </a:lnTo>
                  <a:lnTo>
                    <a:pt x="25222" y="8989"/>
                  </a:lnTo>
                  <a:lnTo>
                    <a:pt x="28244" y="9153"/>
                  </a:lnTo>
                  <a:lnTo>
                    <a:pt x="28160" y="8526"/>
                  </a:lnTo>
                  <a:lnTo>
                    <a:pt x="24973" y="7108"/>
                  </a:lnTo>
                  <a:lnTo>
                    <a:pt x="23012" y="5935"/>
                  </a:lnTo>
                  <a:lnTo>
                    <a:pt x="22276" y="5007"/>
                  </a:lnTo>
                  <a:lnTo>
                    <a:pt x="22321" y="4203"/>
                  </a:lnTo>
                  <a:lnTo>
                    <a:pt x="24059" y="3015"/>
                  </a:lnTo>
                  <a:lnTo>
                    <a:pt x="25047" y="2677"/>
                  </a:lnTo>
                  <a:lnTo>
                    <a:pt x="26064" y="2531"/>
                  </a:lnTo>
                  <a:lnTo>
                    <a:pt x="28093" y="2783"/>
                  </a:lnTo>
                  <a:lnTo>
                    <a:pt x="29003" y="3154"/>
                  </a:lnTo>
                  <a:lnTo>
                    <a:pt x="31603" y="5827"/>
                  </a:lnTo>
                  <a:lnTo>
                    <a:pt x="32822" y="6658"/>
                  </a:lnTo>
                  <a:lnTo>
                    <a:pt x="33831" y="6660"/>
                  </a:lnTo>
                  <a:lnTo>
                    <a:pt x="34768" y="6216"/>
                  </a:lnTo>
                  <a:lnTo>
                    <a:pt x="35634" y="5328"/>
                  </a:lnTo>
                  <a:lnTo>
                    <a:pt x="36525" y="4796"/>
                  </a:lnTo>
                  <a:lnTo>
                    <a:pt x="37446" y="4622"/>
                  </a:lnTo>
                  <a:lnTo>
                    <a:pt x="40340" y="5015"/>
                  </a:lnTo>
                  <a:lnTo>
                    <a:pt x="41305" y="4869"/>
                  </a:lnTo>
                  <a:lnTo>
                    <a:pt x="41780" y="4199"/>
                  </a:lnTo>
                  <a:lnTo>
                    <a:pt x="41760" y="3003"/>
                  </a:lnTo>
                  <a:lnTo>
                    <a:pt x="42473" y="2573"/>
                  </a:lnTo>
                  <a:lnTo>
                    <a:pt x="42649" y="1694"/>
                  </a:lnTo>
                  <a:lnTo>
                    <a:pt x="41072" y="396"/>
                  </a:lnTo>
                  <a:lnTo>
                    <a:pt x="42881" y="0"/>
                  </a:lnTo>
                  <a:lnTo>
                    <a:pt x="48883" y="993"/>
                  </a:lnTo>
                  <a:lnTo>
                    <a:pt x="51449" y="207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g1462"/>
            <p:cNvSpPr/>
            <p:nvPr/>
          </p:nvSpPr>
          <p:spPr>
            <a:xfrm>
              <a:off x="2785743" y="1835233"/>
              <a:ext cx="46853" cy="23449"/>
            </a:xfrm>
            <a:custGeom>
              <a:avLst/>
              <a:pathLst>
                <a:path w="46853" h="23449">
                  <a:moveTo>
                    <a:pt x="23163" y="670"/>
                  </a:moveTo>
                  <a:lnTo>
                    <a:pt x="27111" y="3363"/>
                  </a:lnTo>
                  <a:lnTo>
                    <a:pt x="27145" y="3981"/>
                  </a:lnTo>
                  <a:lnTo>
                    <a:pt x="26341" y="5831"/>
                  </a:lnTo>
                  <a:lnTo>
                    <a:pt x="24193" y="6355"/>
                  </a:lnTo>
                  <a:lnTo>
                    <a:pt x="24800" y="7090"/>
                  </a:lnTo>
                  <a:lnTo>
                    <a:pt x="26400" y="7645"/>
                  </a:lnTo>
                  <a:lnTo>
                    <a:pt x="27539" y="7183"/>
                  </a:lnTo>
                  <a:lnTo>
                    <a:pt x="31707" y="4590"/>
                  </a:lnTo>
                  <a:lnTo>
                    <a:pt x="32992" y="4045"/>
                  </a:lnTo>
                  <a:lnTo>
                    <a:pt x="33767" y="3989"/>
                  </a:lnTo>
                  <a:lnTo>
                    <a:pt x="38846" y="4771"/>
                  </a:lnTo>
                  <a:lnTo>
                    <a:pt x="43288" y="6008"/>
                  </a:lnTo>
                  <a:lnTo>
                    <a:pt x="44599" y="6996"/>
                  </a:lnTo>
                  <a:lnTo>
                    <a:pt x="45336" y="8724"/>
                  </a:lnTo>
                  <a:lnTo>
                    <a:pt x="44157" y="12470"/>
                  </a:lnTo>
                  <a:lnTo>
                    <a:pt x="40511" y="13122"/>
                  </a:lnTo>
                  <a:lnTo>
                    <a:pt x="38794" y="13054"/>
                  </a:lnTo>
                  <a:lnTo>
                    <a:pt x="36957" y="12509"/>
                  </a:lnTo>
                  <a:lnTo>
                    <a:pt x="33993" y="13812"/>
                  </a:lnTo>
                  <a:lnTo>
                    <a:pt x="36450" y="14810"/>
                  </a:lnTo>
                  <a:lnTo>
                    <a:pt x="43931" y="15036"/>
                  </a:lnTo>
                  <a:lnTo>
                    <a:pt x="46203" y="17147"/>
                  </a:lnTo>
                  <a:lnTo>
                    <a:pt x="46853" y="18771"/>
                  </a:lnTo>
                  <a:lnTo>
                    <a:pt x="45239" y="21757"/>
                  </a:lnTo>
                  <a:lnTo>
                    <a:pt x="41001" y="20932"/>
                  </a:lnTo>
                  <a:lnTo>
                    <a:pt x="37261" y="19202"/>
                  </a:lnTo>
                  <a:lnTo>
                    <a:pt x="29589" y="16753"/>
                  </a:lnTo>
                  <a:lnTo>
                    <a:pt x="27755" y="16638"/>
                  </a:lnTo>
                  <a:lnTo>
                    <a:pt x="26530" y="17071"/>
                  </a:lnTo>
                  <a:lnTo>
                    <a:pt x="26195" y="18557"/>
                  </a:lnTo>
                  <a:lnTo>
                    <a:pt x="26274" y="21779"/>
                  </a:lnTo>
                  <a:lnTo>
                    <a:pt x="24225" y="23449"/>
                  </a:lnTo>
                  <a:lnTo>
                    <a:pt x="18177" y="22713"/>
                  </a:lnTo>
                  <a:lnTo>
                    <a:pt x="15804" y="20273"/>
                  </a:lnTo>
                  <a:lnTo>
                    <a:pt x="13595" y="16413"/>
                  </a:lnTo>
                  <a:lnTo>
                    <a:pt x="5261" y="11841"/>
                  </a:lnTo>
                  <a:lnTo>
                    <a:pt x="3003" y="10926"/>
                  </a:lnTo>
                  <a:lnTo>
                    <a:pt x="0" y="8189"/>
                  </a:lnTo>
                  <a:lnTo>
                    <a:pt x="1202" y="6022"/>
                  </a:lnTo>
                  <a:lnTo>
                    <a:pt x="1555" y="4767"/>
                  </a:lnTo>
                  <a:lnTo>
                    <a:pt x="3156" y="4435"/>
                  </a:lnTo>
                  <a:lnTo>
                    <a:pt x="5500" y="3466"/>
                  </a:lnTo>
                  <a:lnTo>
                    <a:pt x="6815" y="1371"/>
                  </a:lnTo>
                  <a:lnTo>
                    <a:pt x="8923" y="3068"/>
                  </a:lnTo>
                  <a:lnTo>
                    <a:pt x="11740" y="4698"/>
                  </a:lnTo>
                  <a:lnTo>
                    <a:pt x="11779" y="3166"/>
                  </a:lnTo>
                  <a:lnTo>
                    <a:pt x="13104" y="1944"/>
                  </a:lnTo>
                  <a:lnTo>
                    <a:pt x="15867" y="1989"/>
                  </a:lnTo>
                  <a:lnTo>
                    <a:pt x="17165" y="1732"/>
                  </a:lnTo>
                  <a:lnTo>
                    <a:pt x="18980" y="58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g1463"/>
            <p:cNvSpPr/>
            <p:nvPr/>
          </p:nvSpPr>
          <p:spPr>
            <a:xfrm>
              <a:off x="2838441" y="1833464"/>
              <a:ext cx="9639" cy="3548"/>
            </a:xfrm>
            <a:custGeom>
              <a:avLst/>
              <a:pathLst>
                <a:path w="9639" h="3548">
                  <a:moveTo>
                    <a:pt x="9639" y="2863"/>
                  </a:moveTo>
                  <a:lnTo>
                    <a:pt x="9442" y="3548"/>
                  </a:lnTo>
                  <a:lnTo>
                    <a:pt x="5673" y="3481"/>
                  </a:lnTo>
                  <a:lnTo>
                    <a:pt x="1867" y="2470"/>
                  </a:lnTo>
                  <a:lnTo>
                    <a:pt x="0" y="1149"/>
                  </a:lnTo>
                  <a:lnTo>
                    <a:pt x="375" y="555"/>
                  </a:lnTo>
                  <a:lnTo>
                    <a:pt x="3913" y="0"/>
                  </a:lnTo>
                  <a:lnTo>
                    <a:pt x="7259" y="125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g1464"/>
            <p:cNvSpPr/>
            <p:nvPr/>
          </p:nvSpPr>
          <p:spPr>
            <a:xfrm>
              <a:off x="2830938" y="1832853"/>
              <a:ext cx="30683" cy="36257"/>
            </a:xfrm>
            <a:custGeom>
              <a:avLst/>
              <a:pathLst>
                <a:path w="30683" h="36257">
                  <a:moveTo>
                    <a:pt x="6986" y="5332"/>
                  </a:moveTo>
                  <a:lnTo>
                    <a:pt x="14009" y="5963"/>
                  </a:lnTo>
                  <a:lnTo>
                    <a:pt x="19150" y="5820"/>
                  </a:lnTo>
                  <a:lnTo>
                    <a:pt x="23846" y="9951"/>
                  </a:lnTo>
                  <a:lnTo>
                    <a:pt x="26737" y="13288"/>
                  </a:lnTo>
                  <a:lnTo>
                    <a:pt x="28435" y="15625"/>
                  </a:lnTo>
                  <a:lnTo>
                    <a:pt x="29397" y="17882"/>
                  </a:lnTo>
                  <a:lnTo>
                    <a:pt x="30683" y="20061"/>
                  </a:lnTo>
                  <a:lnTo>
                    <a:pt x="30568" y="20367"/>
                  </a:lnTo>
                  <a:lnTo>
                    <a:pt x="27857" y="18897"/>
                  </a:lnTo>
                  <a:lnTo>
                    <a:pt x="25908" y="15921"/>
                  </a:lnTo>
                  <a:lnTo>
                    <a:pt x="24910" y="14757"/>
                  </a:lnTo>
                  <a:lnTo>
                    <a:pt x="23927" y="14232"/>
                  </a:lnTo>
                  <a:lnTo>
                    <a:pt x="22891" y="13134"/>
                  </a:lnTo>
                  <a:lnTo>
                    <a:pt x="20879" y="10292"/>
                  </a:lnTo>
                  <a:lnTo>
                    <a:pt x="20803" y="9492"/>
                  </a:lnTo>
                  <a:lnTo>
                    <a:pt x="19910" y="8751"/>
                  </a:lnTo>
                  <a:lnTo>
                    <a:pt x="18878" y="8441"/>
                  </a:lnTo>
                  <a:lnTo>
                    <a:pt x="17706" y="8564"/>
                  </a:lnTo>
                  <a:lnTo>
                    <a:pt x="17304" y="8850"/>
                  </a:lnTo>
                  <a:lnTo>
                    <a:pt x="17484" y="10810"/>
                  </a:lnTo>
                  <a:lnTo>
                    <a:pt x="18404" y="12991"/>
                  </a:lnTo>
                  <a:lnTo>
                    <a:pt x="23472" y="17751"/>
                  </a:lnTo>
                  <a:lnTo>
                    <a:pt x="26859" y="20462"/>
                  </a:lnTo>
                  <a:lnTo>
                    <a:pt x="27526" y="21362"/>
                  </a:lnTo>
                  <a:lnTo>
                    <a:pt x="27972" y="23838"/>
                  </a:lnTo>
                  <a:lnTo>
                    <a:pt x="26511" y="24961"/>
                  </a:lnTo>
                  <a:lnTo>
                    <a:pt x="28304" y="27245"/>
                  </a:lnTo>
                  <a:lnTo>
                    <a:pt x="28241" y="27691"/>
                  </a:lnTo>
                  <a:lnTo>
                    <a:pt x="27849" y="28127"/>
                  </a:lnTo>
                  <a:lnTo>
                    <a:pt x="23020" y="29141"/>
                  </a:lnTo>
                  <a:lnTo>
                    <a:pt x="18596" y="33377"/>
                  </a:lnTo>
                  <a:lnTo>
                    <a:pt x="13756" y="35859"/>
                  </a:lnTo>
                  <a:lnTo>
                    <a:pt x="11526" y="36257"/>
                  </a:lnTo>
                  <a:lnTo>
                    <a:pt x="10454" y="35843"/>
                  </a:lnTo>
                  <a:lnTo>
                    <a:pt x="9439" y="34891"/>
                  </a:lnTo>
                  <a:lnTo>
                    <a:pt x="8843" y="33622"/>
                  </a:lnTo>
                  <a:lnTo>
                    <a:pt x="8665" y="32031"/>
                  </a:lnTo>
                  <a:lnTo>
                    <a:pt x="9871" y="31030"/>
                  </a:lnTo>
                  <a:lnTo>
                    <a:pt x="12266" y="25823"/>
                  </a:lnTo>
                  <a:lnTo>
                    <a:pt x="12333" y="24113"/>
                  </a:lnTo>
                  <a:lnTo>
                    <a:pt x="9348" y="21742"/>
                  </a:lnTo>
                  <a:lnTo>
                    <a:pt x="7551" y="19801"/>
                  </a:lnTo>
                  <a:lnTo>
                    <a:pt x="6576" y="17094"/>
                  </a:lnTo>
                  <a:lnTo>
                    <a:pt x="4946" y="9937"/>
                  </a:lnTo>
                  <a:lnTo>
                    <a:pt x="4189" y="7649"/>
                  </a:lnTo>
                  <a:lnTo>
                    <a:pt x="3122" y="5741"/>
                  </a:lnTo>
                  <a:lnTo>
                    <a:pt x="1744" y="4215"/>
                  </a:lnTo>
                  <a:lnTo>
                    <a:pt x="702" y="2538"/>
                  </a:lnTo>
                  <a:lnTo>
                    <a:pt x="0" y="709"/>
                  </a:lnTo>
                  <a:lnTo>
                    <a:pt x="265" y="0"/>
                  </a:lnTo>
                  <a:lnTo>
                    <a:pt x="2656" y="952"/>
                  </a:lnTo>
                  <a:lnTo>
                    <a:pt x="5524" y="3582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g1465"/>
            <p:cNvSpPr/>
            <p:nvPr/>
          </p:nvSpPr>
          <p:spPr>
            <a:xfrm>
              <a:off x="2321140" y="1830201"/>
              <a:ext cx="38880" cy="12625"/>
            </a:xfrm>
            <a:custGeom>
              <a:avLst/>
              <a:pathLst>
                <a:path w="38880" h="12625">
                  <a:moveTo>
                    <a:pt x="26650" y="2497"/>
                  </a:moveTo>
                  <a:lnTo>
                    <a:pt x="27650" y="2721"/>
                  </a:lnTo>
                  <a:lnTo>
                    <a:pt x="28693" y="1076"/>
                  </a:lnTo>
                  <a:lnTo>
                    <a:pt x="29432" y="1025"/>
                  </a:lnTo>
                  <a:lnTo>
                    <a:pt x="32701" y="2418"/>
                  </a:lnTo>
                  <a:lnTo>
                    <a:pt x="34711" y="2109"/>
                  </a:lnTo>
                  <a:lnTo>
                    <a:pt x="36002" y="3820"/>
                  </a:lnTo>
                  <a:lnTo>
                    <a:pt x="37160" y="3976"/>
                  </a:lnTo>
                  <a:lnTo>
                    <a:pt x="38234" y="3768"/>
                  </a:lnTo>
                  <a:lnTo>
                    <a:pt x="38880" y="3888"/>
                  </a:lnTo>
                  <a:lnTo>
                    <a:pt x="38655" y="5699"/>
                  </a:lnTo>
                  <a:lnTo>
                    <a:pt x="36267" y="7534"/>
                  </a:lnTo>
                  <a:lnTo>
                    <a:pt x="35157" y="7998"/>
                  </a:lnTo>
                  <a:lnTo>
                    <a:pt x="33599" y="7525"/>
                  </a:lnTo>
                  <a:lnTo>
                    <a:pt x="33017" y="7348"/>
                  </a:lnTo>
                  <a:lnTo>
                    <a:pt x="31993" y="6537"/>
                  </a:lnTo>
                  <a:lnTo>
                    <a:pt x="31217" y="5511"/>
                  </a:lnTo>
                  <a:lnTo>
                    <a:pt x="30756" y="5495"/>
                  </a:lnTo>
                  <a:lnTo>
                    <a:pt x="28931" y="6702"/>
                  </a:lnTo>
                  <a:lnTo>
                    <a:pt x="28979" y="7297"/>
                  </a:lnTo>
                  <a:lnTo>
                    <a:pt x="29737" y="8194"/>
                  </a:lnTo>
                  <a:lnTo>
                    <a:pt x="29626" y="8751"/>
                  </a:lnTo>
                  <a:lnTo>
                    <a:pt x="27639" y="9017"/>
                  </a:lnTo>
                  <a:lnTo>
                    <a:pt x="25692" y="8879"/>
                  </a:lnTo>
                  <a:lnTo>
                    <a:pt x="23314" y="9661"/>
                  </a:lnTo>
                  <a:lnTo>
                    <a:pt x="22746" y="9173"/>
                  </a:lnTo>
                  <a:lnTo>
                    <a:pt x="22383" y="7803"/>
                  </a:lnTo>
                  <a:lnTo>
                    <a:pt x="21640" y="7958"/>
                  </a:lnTo>
                  <a:lnTo>
                    <a:pt x="20520" y="9638"/>
                  </a:lnTo>
                  <a:lnTo>
                    <a:pt x="19296" y="10701"/>
                  </a:lnTo>
                  <a:lnTo>
                    <a:pt x="17063" y="11583"/>
                  </a:lnTo>
                  <a:lnTo>
                    <a:pt x="16575" y="12011"/>
                  </a:lnTo>
                  <a:lnTo>
                    <a:pt x="14939" y="12069"/>
                  </a:lnTo>
                  <a:lnTo>
                    <a:pt x="12516" y="12625"/>
                  </a:lnTo>
                  <a:lnTo>
                    <a:pt x="11020" y="12532"/>
                  </a:lnTo>
                  <a:lnTo>
                    <a:pt x="2096" y="10708"/>
                  </a:lnTo>
                  <a:lnTo>
                    <a:pt x="0" y="10041"/>
                  </a:lnTo>
                  <a:lnTo>
                    <a:pt x="7337" y="5860"/>
                  </a:lnTo>
                  <a:lnTo>
                    <a:pt x="11197" y="4243"/>
                  </a:lnTo>
                  <a:lnTo>
                    <a:pt x="13429" y="4331"/>
                  </a:lnTo>
                  <a:lnTo>
                    <a:pt x="15662" y="4834"/>
                  </a:lnTo>
                  <a:lnTo>
                    <a:pt x="16841" y="4753"/>
                  </a:lnTo>
                  <a:lnTo>
                    <a:pt x="16930" y="2901"/>
                  </a:lnTo>
                  <a:lnTo>
                    <a:pt x="14850" y="1519"/>
                  </a:lnTo>
                  <a:lnTo>
                    <a:pt x="14928" y="944"/>
                  </a:lnTo>
                  <a:lnTo>
                    <a:pt x="19528" y="0"/>
                  </a:lnTo>
                  <a:lnTo>
                    <a:pt x="21251" y="135"/>
                  </a:lnTo>
                  <a:lnTo>
                    <a:pt x="23151" y="619"/>
                  </a:lnTo>
                  <a:lnTo>
                    <a:pt x="24950" y="140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g1466"/>
            <p:cNvSpPr/>
            <p:nvPr/>
          </p:nvSpPr>
          <p:spPr>
            <a:xfrm>
              <a:off x="2341720" y="1825537"/>
              <a:ext cx="7731" cy="3890"/>
            </a:xfrm>
            <a:custGeom>
              <a:avLst/>
              <a:pathLst>
                <a:path w="7731" h="3890">
                  <a:moveTo>
                    <a:pt x="4160" y="3713"/>
                  </a:moveTo>
                  <a:lnTo>
                    <a:pt x="3346" y="3890"/>
                  </a:lnTo>
                  <a:lnTo>
                    <a:pt x="1326" y="3043"/>
                  </a:lnTo>
                  <a:lnTo>
                    <a:pt x="0" y="2146"/>
                  </a:lnTo>
                  <a:lnTo>
                    <a:pt x="877" y="1463"/>
                  </a:lnTo>
                  <a:lnTo>
                    <a:pt x="4793" y="24"/>
                  </a:lnTo>
                  <a:lnTo>
                    <a:pt x="6663" y="0"/>
                  </a:lnTo>
                  <a:lnTo>
                    <a:pt x="7425" y="229"/>
                  </a:lnTo>
                  <a:lnTo>
                    <a:pt x="7731" y="674"/>
                  </a:lnTo>
                  <a:lnTo>
                    <a:pt x="7581" y="1340"/>
                  </a:lnTo>
                  <a:lnTo>
                    <a:pt x="6737" y="216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g1467"/>
            <p:cNvSpPr/>
            <p:nvPr/>
          </p:nvSpPr>
          <p:spPr>
            <a:xfrm>
              <a:off x="2106973" y="1820678"/>
              <a:ext cx="11505" cy="6471"/>
            </a:xfrm>
            <a:custGeom>
              <a:avLst/>
              <a:pathLst>
                <a:path w="11505" h="6471">
                  <a:moveTo>
                    <a:pt x="5872" y="6027"/>
                  </a:moveTo>
                  <a:lnTo>
                    <a:pt x="3844" y="6471"/>
                  </a:lnTo>
                  <a:lnTo>
                    <a:pt x="1692" y="6247"/>
                  </a:lnTo>
                  <a:lnTo>
                    <a:pt x="0" y="3509"/>
                  </a:lnTo>
                  <a:lnTo>
                    <a:pt x="1296" y="3424"/>
                  </a:lnTo>
                  <a:lnTo>
                    <a:pt x="4014" y="1624"/>
                  </a:lnTo>
                  <a:lnTo>
                    <a:pt x="10027" y="166"/>
                  </a:lnTo>
                  <a:lnTo>
                    <a:pt x="11505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g1468"/>
            <p:cNvSpPr/>
            <p:nvPr/>
          </p:nvSpPr>
          <p:spPr>
            <a:xfrm>
              <a:off x="2563428" y="1786965"/>
              <a:ext cx="10440" cy="5596"/>
            </a:xfrm>
            <a:custGeom>
              <a:avLst/>
              <a:pathLst>
                <a:path w="10440" h="5596">
                  <a:moveTo>
                    <a:pt x="1324" y="5437"/>
                  </a:moveTo>
                  <a:lnTo>
                    <a:pt x="0" y="5596"/>
                  </a:lnTo>
                  <a:lnTo>
                    <a:pt x="1990" y="3784"/>
                  </a:lnTo>
                  <a:lnTo>
                    <a:pt x="4660" y="1782"/>
                  </a:lnTo>
                  <a:lnTo>
                    <a:pt x="7174" y="524"/>
                  </a:lnTo>
                  <a:lnTo>
                    <a:pt x="10440" y="0"/>
                  </a:lnTo>
                  <a:lnTo>
                    <a:pt x="10075" y="913"/>
                  </a:lnTo>
                  <a:lnTo>
                    <a:pt x="5813" y="260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g1469"/>
            <p:cNvSpPr/>
            <p:nvPr/>
          </p:nvSpPr>
          <p:spPr>
            <a:xfrm>
              <a:off x="2462335" y="1783194"/>
              <a:ext cx="9883" cy="3231"/>
            </a:xfrm>
            <a:custGeom>
              <a:avLst/>
              <a:pathLst>
                <a:path w="9883" h="3231">
                  <a:moveTo>
                    <a:pt x="6911" y="2385"/>
                  </a:moveTo>
                  <a:lnTo>
                    <a:pt x="5463" y="3231"/>
                  </a:lnTo>
                  <a:lnTo>
                    <a:pt x="0" y="2718"/>
                  </a:lnTo>
                  <a:lnTo>
                    <a:pt x="1138" y="1053"/>
                  </a:lnTo>
                  <a:lnTo>
                    <a:pt x="5313" y="0"/>
                  </a:lnTo>
                  <a:lnTo>
                    <a:pt x="9883" y="163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g1470"/>
            <p:cNvSpPr/>
            <p:nvPr/>
          </p:nvSpPr>
          <p:spPr>
            <a:xfrm>
              <a:off x="2473372" y="1777351"/>
              <a:ext cx="25274" cy="15592"/>
            </a:xfrm>
            <a:custGeom>
              <a:avLst/>
              <a:pathLst>
                <a:path w="25274" h="15592">
                  <a:moveTo>
                    <a:pt x="3774" y="15194"/>
                  </a:moveTo>
                  <a:lnTo>
                    <a:pt x="721" y="15592"/>
                  </a:lnTo>
                  <a:lnTo>
                    <a:pt x="0" y="14776"/>
                  </a:lnTo>
                  <a:lnTo>
                    <a:pt x="1606" y="12742"/>
                  </a:lnTo>
                  <a:lnTo>
                    <a:pt x="2885" y="11587"/>
                  </a:lnTo>
                  <a:lnTo>
                    <a:pt x="3836" y="11315"/>
                  </a:lnTo>
                  <a:lnTo>
                    <a:pt x="7344" y="9021"/>
                  </a:lnTo>
                  <a:lnTo>
                    <a:pt x="11237" y="7352"/>
                  </a:lnTo>
                  <a:lnTo>
                    <a:pt x="14810" y="4911"/>
                  </a:lnTo>
                  <a:lnTo>
                    <a:pt x="18438" y="1430"/>
                  </a:lnTo>
                  <a:lnTo>
                    <a:pt x="19111" y="133"/>
                  </a:lnTo>
                  <a:lnTo>
                    <a:pt x="20792" y="0"/>
                  </a:lnTo>
                  <a:lnTo>
                    <a:pt x="23560" y="852"/>
                  </a:lnTo>
                  <a:lnTo>
                    <a:pt x="25274" y="2051"/>
                  </a:lnTo>
                  <a:lnTo>
                    <a:pt x="24476" y="3004"/>
                  </a:lnTo>
                  <a:lnTo>
                    <a:pt x="15309" y="7952"/>
                  </a:lnTo>
                  <a:lnTo>
                    <a:pt x="14539" y="8597"/>
                  </a:lnTo>
                  <a:lnTo>
                    <a:pt x="13705" y="10277"/>
                  </a:lnTo>
                  <a:lnTo>
                    <a:pt x="12950" y="10863"/>
                  </a:lnTo>
                  <a:lnTo>
                    <a:pt x="11741" y="11131"/>
                  </a:lnTo>
                  <a:lnTo>
                    <a:pt x="10861" y="11865"/>
                  </a:lnTo>
                  <a:lnTo>
                    <a:pt x="10311" y="13068"/>
                  </a:lnTo>
                  <a:lnTo>
                    <a:pt x="9181" y="13694"/>
                  </a:lnTo>
                  <a:lnTo>
                    <a:pt x="7472" y="13748"/>
                  </a:lnTo>
                  <a:lnTo>
                    <a:pt x="6287" y="14078"/>
                  </a:lnTo>
                  <a:lnTo>
                    <a:pt x="5629" y="14688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g1471"/>
            <p:cNvSpPr/>
            <p:nvPr/>
          </p:nvSpPr>
          <p:spPr>
            <a:xfrm>
              <a:off x="1932742" y="1776421"/>
              <a:ext cx="50974" cy="17482"/>
            </a:xfrm>
            <a:custGeom>
              <a:avLst/>
              <a:pathLst>
                <a:path w="50974" h="17482">
                  <a:moveTo>
                    <a:pt x="35951" y="365"/>
                  </a:moveTo>
                  <a:lnTo>
                    <a:pt x="38488" y="1736"/>
                  </a:lnTo>
                  <a:lnTo>
                    <a:pt x="39834" y="1813"/>
                  </a:lnTo>
                  <a:lnTo>
                    <a:pt x="44090" y="1396"/>
                  </a:lnTo>
                  <a:lnTo>
                    <a:pt x="45650" y="1690"/>
                  </a:lnTo>
                  <a:lnTo>
                    <a:pt x="47164" y="2281"/>
                  </a:lnTo>
                  <a:lnTo>
                    <a:pt x="48100" y="3184"/>
                  </a:lnTo>
                  <a:lnTo>
                    <a:pt x="48278" y="4771"/>
                  </a:lnTo>
                  <a:lnTo>
                    <a:pt x="47586" y="6187"/>
                  </a:lnTo>
                  <a:lnTo>
                    <a:pt x="47792" y="8184"/>
                  </a:lnTo>
                  <a:lnTo>
                    <a:pt x="47643" y="9048"/>
                  </a:lnTo>
                  <a:lnTo>
                    <a:pt x="49903" y="10180"/>
                  </a:lnTo>
                  <a:lnTo>
                    <a:pt x="50608" y="11715"/>
                  </a:lnTo>
                  <a:lnTo>
                    <a:pt x="50974" y="13364"/>
                  </a:lnTo>
                  <a:lnTo>
                    <a:pt x="46069" y="13915"/>
                  </a:lnTo>
                  <a:lnTo>
                    <a:pt x="41166" y="14003"/>
                  </a:lnTo>
                  <a:lnTo>
                    <a:pt x="36934" y="15120"/>
                  </a:lnTo>
                  <a:lnTo>
                    <a:pt x="36068" y="15944"/>
                  </a:lnTo>
                  <a:lnTo>
                    <a:pt x="36746" y="17169"/>
                  </a:lnTo>
                  <a:lnTo>
                    <a:pt x="35583" y="17482"/>
                  </a:lnTo>
                  <a:lnTo>
                    <a:pt x="34511" y="17214"/>
                  </a:lnTo>
                  <a:lnTo>
                    <a:pt x="32464" y="16079"/>
                  </a:lnTo>
                  <a:lnTo>
                    <a:pt x="30216" y="15539"/>
                  </a:lnTo>
                  <a:lnTo>
                    <a:pt x="22350" y="14704"/>
                  </a:lnTo>
                  <a:lnTo>
                    <a:pt x="12473" y="11409"/>
                  </a:lnTo>
                  <a:lnTo>
                    <a:pt x="8222" y="10728"/>
                  </a:lnTo>
                  <a:lnTo>
                    <a:pt x="3905" y="8319"/>
                  </a:lnTo>
                  <a:lnTo>
                    <a:pt x="0" y="5254"/>
                  </a:lnTo>
                  <a:lnTo>
                    <a:pt x="2545" y="4761"/>
                  </a:lnTo>
                  <a:lnTo>
                    <a:pt x="5104" y="4510"/>
                  </a:lnTo>
                  <a:lnTo>
                    <a:pt x="16583" y="4968"/>
                  </a:lnTo>
                  <a:lnTo>
                    <a:pt x="18018" y="2772"/>
                  </a:lnTo>
                  <a:lnTo>
                    <a:pt x="19495" y="2224"/>
                  </a:lnTo>
                  <a:lnTo>
                    <a:pt x="23142" y="1602"/>
                  </a:lnTo>
                  <a:lnTo>
                    <a:pt x="26549" y="387"/>
                  </a:lnTo>
                  <a:lnTo>
                    <a:pt x="28077" y="416"/>
                  </a:lnTo>
                  <a:lnTo>
                    <a:pt x="29638" y="885"/>
                  </a:lnTo>
                  <a:lnTo>
                    <a:pt x="32869" y="155"/>
                  </a:lnTo>
                  <a:lnTo>
                    <a:pt x="34582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g1472"/>
            <p:cNvSpPr/>
            <p:nvPr/>
          </p:nvSpPr>
          <p:spPr>
            <a:xfrm>
              <a:off x="2544894" y="1776300"/>
              <a:ext cx="5024" cy="2445"/>
            </a:xfrm>
            <a:custGeom>
              <a:avLst/>
              <a:pathLst>
                <a:path w="5024" h="2445">
                  <a:moveTo>
                    <a:pt x="4580" y="1768"/>
                  </a:moveTo>
                  <a:lnTo>
                    <a:pt x="3696" y="2445"/>
                  </a:lnTo>
                  <a:lnTo>
                    <a:pt x="1288" y="2204"/>
                  </a:lnTo>
                  <a:lnTo>
                    <a:pt x="0" y="1777"/>
                  </a:lnTo>
                  <a:lnTo>
                    <a:pt x="4315" y="0"/>
                  </a:lnTo>
                  <a:lnTo>
                    <a:pt x="5024" y="35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g1473"/>
            <p:cNvSpPr/>
            <p:nvPr/>
          </p:nvSpPr>
          <p:spPr>
            <a:xfrm>
              <a:off x="2505692" y="1774105"/>
              <a:ext cx="16598" cy="5861"/>
            </a:xfrm>
            <a:custGeom>
              <a:avLst/>
              <a:pathLst>
                <a:path w="16598" h="5861">
                  <a:moveTo>
                    <a:pt x="8536" y="854"/>
                  </a:moveTo>
                  <a:lnTo>
                    <a:pt x="9152" y="1613"/>
                  </a:lnTo>
                  <a:lnTo>
                    <a:pt x="14461" y="1431"/>
                  </a:lnTo>
                  <a:lnTo>
                    <a:pt x="15989" y="1565"/>
                  </a:lnTo>
                  <a:lnTo>
                    <a:pt x="16598" y="1917"/>
                  </a:lnTo>
                  <a:lnTo>
                    <a:pt x="15878" y="2432"/>
                  </a:lnTo>
                  <a:lnTo>
                    <a:pt x="13830" y="3110"/>
                  </a:lnTo>
                  <a:lnTo>
                    <a:pt x="7839" y="4297"/>
                  </a:lnTo>
                  <a:lnTo>
                    <a:pt x="2972" y="5861"/>
                  </a:lnTo>
                  <a:lnTo>
                    <a:pt x="2336" y="5717"/>
                  </a:lnTo>
                  <a:lnTo>
                    <a:pt x="1448" y="4004"/>
                  </a:lnTo>
                  <a:lnTo>
                    <a:pt x="549" y="3312"/>
                  </a:lnTo>
                  <a:lnTo>
                    <a:pt x="0" y="2347"/>
                  </a:lnTo>
                  <a:lnTo>
                    <a:pt x="9" y="1990"/>
                  </a:lnTo>
                  <a:lnTo>
                    <a:pt x="901" y="1325"/>
                  </a:lnTo>
                  <a:lnTo>
                    <a:pt x="2679" y="352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g1474"/>
            <p:cNvSpPr/>
            <p:nvPr/>
          </p:nvSpPr>
          <p:spPr>
            <a:xfrm>
              <a:off x="2472848" y="1773805"/>
              <a:ext cx="6444" cy="8662"/>
            </a:xfrm>
            <a:custGeom>
              <a:avLst/>
              <a:pathLst>
                <a:path w="6444" h="8662">
                  <a:moveTo>
                    <a:pt x="6444" y="1130"/>
                  </a:moveTo>
                  <a:lnTo>
                    <a:pt x="6432" y="1859"/>
                  </a:lnTo>
                  <a:lnTo>
                    <a:pt x="5565" y="2556"/>
                  </a:lnTo>
                  <a:lnTo>
                    <a:pt x="6397" y="3838"/>
                  </a:lnTo>
                  <a:lnTo>
                    <a:pt x="4958" y="6042"/>
                  </a:lnTo>
                  <a:lnTo>
                    <a:pt x="4402" y="7442"/>
                  </a:lnTo>
                  <a:lnTo>
                    <a:pt x="3634" y="8322"/>
                  </a:lnTo>
                  <a:lnTo>
                    <a:pt x="2863" y="8662"/>
                  </a:lnTo>
                  <a:lnTo>
                    <a:pt x="2089" y="8462"/>
                  </a:lnTo>
                  <a:lnTo>
                    <a:pt x="1927" y="7977"/>
                  </a:lnTo>
                  <a:lnTo>
                    <a:pt x="2381" y="7205"/>
                  </a:lnTo>
                  <a:lnTo>
                    <a:pt x="555" y="7229"/>
                  </a:lnTo>
                  <a:lnTo>
                    <a:pt x="0" y="5305"/>
                  </a:lnTo>
                  <a:lnTo>
                    <a:pt x="1010" y="4696"/>
                  </a:lnTo>
                  <a:lnTo>
                    <a:pt x="1374" y="3872"/>
                  </a:lnTo>
                  <a:lnTo>
                    <a:pt x="1488" y="3319"/>
                  </a:lnTo>
                  <a:lnTo>
                    <a:pt x="2678" y="871"/>
                  </a:lnTo>
                  <a:lnTo>
                    <a:pt x="3103" y="700"/>
                  </a:lnTo>
                  <a:lnTo>
                    <a:pt x="3240" y="1283"/>
                  </a:lnTo>
                  <a:lnTo>
                    <a:pt x="3626" y="1454"/>
                  </a:lnTo>
                  <a:lnTo>
                    <a:pt x="4259" y="1215"/>
                  </a:lnTo>
                  <a:lnTo>
                    <a:pt x="5208" y="126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g1475"/>
            <p:cNvSpPr/>
            <p:nvPr/>
          </p:nvSpPr>
          <p:spPr>
            <a:xfrm>
              <a:off x="2357404" y="1773464"/>
              <a:ext cx="5022" cy="4026"/>
            </a:xfrm>
            <a:custGeom>
              <a:avLst/>
              <a:pathLst>
                <a:path w="5022" h="4026">
                  <a:moveTo>
                    <a:pt x="1334" y="3925"/>
                  </a:moveTo>
                  <a:lnTo>
                    <a:pt x="0" y="4026"/>
                  </a:lnTo>
                  <a:lnTo>
                    <a:pt x="1783" y="2662"/>
                  </a:lnTo>
                  <a:lnTo>
                    <a:pt x="3021" y="0"/>
                  </a:lnTo>
                  <a:lnTo>
                    <a:pt x="4687" y="369"/>
                  </a:lnTo>
                  <a:lnTo>
                    <a:pt x="5022" y="858"/>
                  </a:lnTo>
                  <a:lnTo>
                    <a:pt x="2269" y="358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g1476"/>
            <p:cNvSpPr/>
            <p:nvPr/>
          </p:nvSpPr>
          <p:spPr>
            <a:xfrm>
              <a:off x="1776953" y="1770616"/>
              <a:ext cx="23266" cy="8503"/>
            </a:xfrm>
            <a:custGeom>
              <a:avLst/>
              <a:pathLst>
                <a:path w="23266" h="8503">
                  <a:moveTo>
                    <a:pt x="9169" y="4130"/>
                  </a:moveTo>
                  <a:lnTo>
                    <a:pt x="15142" y="5943"/>
                  </a:lnTo>
                  <a:lnTo>
                    <a:pt x="18971" y="5757"/>
                  </a:lnTo>
                  <a:lnTo>
                    <a:pt x="22010" y="7272"/>
                  </a:lnTo>
                  <a:lnTo>
                    <a:pt x="23266" y="8503"/>
                  </a:lnTo>
                  <a:lnTo>
                    <a:pt x="18704" y="7619"/>
                  </a:lnTo>
                  <a:lnTo>
                    <a:pt x="12111" y="7681"/>
                  </a:lnTo>
                  <a:lnTo>
                    <a:pt x="3195" y="3980"/>
                  </a:lnTo>
                  <a:lnTo>
                    <a:pt x="0" y="3140"/>
                  </a:lnTo>
                  <a:lnTo>
                    <a:pt x="729" y="1064"/>
                  </a:lnTo>
                  <a:lnTo>
                    <a:pt x="4149" y="0"/>
                  </a:lnTo>
                  <a:lnTo>
                    <a:pt x="5909" y="2795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g1477"/>
            <p:cNvSpPr/>
            <p:nvPr/>
          </p:nvSpPr>
          <p:spPr>
            <a:xfrm>
              <a:off x="2466427" y="1761848"/>
              <a:ext cx="5335" cy="2934"/>
            </a:xfrm>
            <a:custGeom>
              <a:avLst/>
              <a:pathLst>
                <a:path w="5335" h="2934">
                  <a:moveTo>
                    <a:pt x="5335" y="2706"/>
                  </a:moveTo>
                  <a:lnTo>
                    <a:pt x="1833" y="2934"/>
                  </a:lnTo>
                  <a:lnTo>
                    <a:pt x="230" y="2583"/>
                  </a:lnTo>
                  <a:lnTo>
                    <a:pt x="0" y="2204"/>
                  </a:lnTo>
                  <a:lnTo>
                    <a:pt x="665" y="809"/>
                  </a:lnTo>
                  <a:lnTo>
                    <a:pt x="611" y="221"/>
                  </a:lnTo>
                  <a:lnTo>
                    <a:pt x="2377" y="0"/>
                  </a:lnTo>
                  <a:lnTo>
                    <a:pt x="4403" y="662"/>
                  </a:lnTo>
                  <a:lnTo>
                    <a:pt x="4992" y="1346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g1478"/>
            <p:cNvSpPr/>
            <p:nvPr/>
          </p:nvSpPr>
          <p:spPr>
            <a:xfrm>
              <a:off x="1811624" y="1684393"/>
              <a:ext cx="85758" cy="21303"/>
            </a:xfrm>
            <a:custGeom>
              <a:avLst/>
              <a:pathLst>
                <a:path w="85758" h="21303">
                  <a:moveTo>
                    <a:pt x="9847" y="2403"/>
                  </a:moveTo>
                  <a:lnTo>
                    <a:pt x="10266" y="3076"/>
                  </a:lnTo>
                  <a:lnTo>
                    <a:pt x="13154" y="2967"/>
                  </a:lnTo>
                  <a:lnTo>
                    <a:pt x="17200" y="3257"/>
                  </a:lnTo>
                  <a:lnTo>
                    <a:pt x="21679" y="3910"/>
                  </a:lnTo>
                  <a:lnTo>
                    <a:pt x="26107" y="3675"/>
                  </a:lnTo>
                  <a:lnTo>
                    <a:pt x="31692" y="1607"/>
                  </a:lnTo>
                  <a:lnTo>
                    <a:pt x="35026" y="1064"/>
                  </a:lnTo>
                  <a:lnTo>
                    <a:pt x="38382" y="778"/>
                  </a:lnTo>
                  <a:lnTo>
                    <a:pt x="42004" y="1281"/>
                  </a:lnTo>
                  <a:lnTo>
                    <a:pt x="45543" y="2379"/>
                  </a:lnTo>
                  <a:lnTo>
                    <a:pt x="46910" y="3025"/>
                  </a:lnTo>
                  <a:lnTo>
                    <a:pt x="47999" y="4154"/>
                  </a:lnTo>
                  <a:lnTo>
                    <a:pt x="48720" y="5521"/>
                  </a:lnTo>
                  <a:lnTo>
                    <a:pt x="49796" y="6501"/>
                  </a:lnTo>
                  <a:lnTo>
                    <a:pt x="56427" y="7710"/>
                  </a:lnTo>
                  <a:lnTo>
                    <a:pt x="60663" y="8191"/>
                  </a:lnTo>
                  <a:lnTo>
                    <a:pt x="61683" y="8854"/>
                  </a:lnTo>
                  <a:lnTo>
                    <a:pt x="62586" y="9769"/>
                  </a:lnTo>
                  <a:lnTo>
                    <a:pt x="66094" y="10464"/>
                  </a:lnTo>
                  <a:lnTo>
                    <a:pt x="69757" y="10210"/>
                  </a:lnTo>
                  <a:lnTo>
                    <a:pt x="71800" y="10457"/>
                  </a:lnTo>
                  <a:lnTo>
                    <a:pt x="78019" y="10492"/>
                  </a:lnTo>
                  <a:lnTo>
                    <a:pt x="85758" y="11507"/>
                  </a:lnTo>
                  <a:lnTo>
                    <a:pt x="84506" y="14182"/>
                  </a:lnTo>
                  <a:lnTo>
                    <a:pt x="81989" y="15358"/>
                  </a:lnTo>
                  <a:lnTo>
                    <a:pt x="74897" y="14980"/>
                  </a:lnTo>
                  <a:lnTo>
                    <a:pt x="67832" y="15360"/>
                  </a:lnTo>
                  <a:lnTo>
                    <a:pt x="64899" y="16738"/>
                  </a:lnTo>
                  <a:lnTo>
                    <a:pt x="62455" y="18481"/>
                  </a:lnTo>
                  <a:lnTo>
                    <a:pt x="62123" y="20179"/>
                  </a:lnTo>
                  <a:lnTo>
                    <a:pt x="60698" y="20959"/>
                  </a:lnTo>
                  <a:lnTo>
                    <a:pt x="59220" y="21303"/>
                  </a:lnTo>
                  <a:lnTo>
                    <a:pt x="58019" y="20363"/>
                  </a:lnTo>
                  <a:lnTo>
                    <a:pt x="56417" y="17499"/>
                  </a:lnTo>
                  <a:lnTo>
                    <a:pt x="55289" y="16708"/>
                  </a:lnTo>
                  <a:lnTo>
                    <a:pt x="54050" y="16210"/>
                  </a:lnTo>
                  <a:lnTo>
                    <a:pt x="50595" y="15305"/>
                  </a:lnTo>
                  <a:lnTo>
                    <a:pt x="47088" y="14733"/>
                  </a:lnTo>
                  <a:lnTo>
                    <a:pt x="45037" y="14664"/>
                  </a:lnTo>
                  <a:lnTo>
                    <a:pt x="43558" y="13671"/>
                  </a:lnTo>
                  <a:lnTo>
                    <a:pt x="42740" y="12234"/>
                  </a:lnTo>
                  <a:lnTo>
                    <a:pt x="41336" y="11492"/>
                  </a:lnTo>
                  <a:lnTo>
                    <a:pt x="38554" y="10438"/>
                  </a:lnTo>
                  <a:lnTo>
                    <a:pt x="35710" y="9608"/>
                  </a:lnTo>
                  <a:lnTo>
                    <a:pt x="26832" y="7809"/>
                  </a:lnTo>
                  <a:lnTo>
                    <a:pt x="23912" y="7573"/>
                  </a:lnTo>
                  <a:lnTo>
                    <a:pt x="20950" y="7768"/>
                  </a:lnTo>
                  <a:lnTo>
                    <a:pt x="17778" y="8588"/>
                  </a:lnTo>
                  <a:lnTo>
                    <a:pt x="14703" y="9805"/>
                  </a:lnTo>
                  <a:lnTo>
                    <a:pt x="11556" y="10714"/>
                  </a:lnTo>
                  <a:lnTo>
                    <a:pt x="8297" y="10916"/>
                  </a:lnTo>
                  <a:lnTo>
                    <a:pt x="5182" y="10384"/>
                  </a:lnTo>
                  <a:lnTo>
                    <a:pt x="2253" y="9195"/>
                  </a:lnTo>
                  <a:lnTo>
                    <a:pt x="785" y="8353"/>
                  </a:lnTo>
                  <a:lnTo>
                    <a:pt x="0" y="6901"/>
                  </a:lnTo>
                  <a:lnTo>
                    <a:pt x="40" y="5448"/>
                  </a:lnTo>
                  <a:lnTo>
                    <a:pt x="438" y="4048"/>
                  </a:lnTo>
                  <a:lnTo>
                    <a:pt x="2017" y="661"/>
                  </a:lnTo>
                  <a:lnTo>
                    <a:pt x="4777" y="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g1479"/>
            <p:cNvSpPr/>
            <p:nvPr/>
          </p:nvSpPr>
          <p:spPr>
            <a:xfrm>
              <a:off x="1968330" y="1612515"/>
              <a:ext cx="9019" cy="2936"/>
            </a:xfrm>
            <a:custGeom>
              <a:avLst/>
              <a:pathLst>
                <a:path w="9019" h="2936">
                  <a:moveTo>
                    <a:pt x="1071" y="2781"/>
                  </a:moveTo>
                  <a:lnTo>
                    <a:pt x="0" y="2936"/>
                  </a:lnTo>
                  <a:lnTo>
                    <a:pt x="59" y="2512"/>
                  </a:lnTo>
                  <a:lnTo>
                    <a:pt x="3208" y="1391"/>
                  </a:lnTo>
                  <a:lnTo>
                    <a:pt x="9019" y="0"/>
                  </a:lnTo>
                  <a:lnTo>
                    <a:pt x="8808" y="302"/>
                  </a:lnTo>
                  <a:lnTo>
                    <a:pt x="5701" y="1379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g1480"/>
            <p:cNvSpPr/>
            <p:nvPr/>
          </p:nvSpPr>
          <p:spPr>
            <a:xfrm>
              <a:off x="1914726" y="1472146"/>
              <a:ext cx="1052144" cy="459773"/>
            </a:xfrm>
            <a:custGeom>
              <a:avLst/>
              <a:pathLst>
                <a:path w="1052144" h="459773">
                  <a:moveTo>
                    <a:pt x="748499" y="48549"/>
                  </a:moveTo>
                  <a:lnTo>
                    <a:pt x="748499" y="56623"/>
                  </a:lnTo>
                  <a:lnTo>
                    <a:pt x="748499" y="64699"/>
                  </a:lnTo>
                  <a:lnTo>
                    <a:pt x="748499" y="72774"/>
                  </a:lnTo>
                  <a:lnTo>
                    <a:pt x="748499" y="80848"/>
                  </a:lnTo>
                  <a:lnTo>
                    <a:pt x="748499" y="88924"/>
                  </a:lnTo>
                  <a:lnTo>
                    <a:pt x="748499" y="96998"/>
                  </a:lnTo>
                  <a:lnTo>
                    <a:pt x="748499" y="105072"/>
                  </a:lnTo>
                  <a:lnTo>
                    <a:pt x="748499" y="113148"/>
                  </a:lnTo>
                  <a:lnTo>
                    <a:pt x="748499" y="121222"/>
                  </a:lnTo>
                  <a:lnTo>
                    <a:pt x="748499" y="129296"/>
                  </a:lnTo>
                  <a:lnTo>
                    <a:pt x="748499" y="137372"/>
                  </a:lnTo>
                  <a:lnTo>
                    <a:pt x="748499" y="145446"/>
                  </a:lnTo>
                  <a:lnTo>
                    <a:pt x="748499" y="153520"/>
                  </a:lnTo>
                  <a:lnTo>
                    <a:pt x="748499" y="161596"/>
                  </a:lnTo>
                  <a:lnTo>
                    <a:pt x="748499" y="169671"/>
                  </a:lnTo>
                  <a:lnTo>
                    <a:pt x="748499" y="177745"/>
                  </a:lnTo>
                  <a:lnTo>
                    <a:pt x="748499" y="185821"/>
                  </a:lnTo>
                  <a:lnTo>
                    <a:pt x="748499" y="193895"/>
                  </a:lnTo>
                  <a:lnTo>
                    <a:pt x="748499" y="201970"/>
                  </a:lnTo>
                  <a:lnTo>
                    <a:pt x="748499" y="210045"/>
                  </a:lnTo>
                  <a:lnTo>
                    <a:pt x="748499" y="218120"/>
                  </a:lnTo>
                  <a:lnTo>
                    <a:pt x="748499" y="226195"/>
                  </a:lnTo>
                  <a:lnTo>
                    <a:pt x="748499" y="234269"/>
                  </a:lnTo>
                  <a:lnTo>
                    <a:pt x="748499" y="242343"/>
                  </a:lnTo>
                  <a:lnTo>
                    <a:pt x="748499" y="250418"/>
                  </a:lnTo>
                  <a:lnTo>
                    <a:pt x="748499" y="258493"/>
                  </a:lnTo>
                  <a:lnTo>
                    <a:pt x="748499" y="266567"/>
                  </a:lnTo>
                  <a:lnTo>
                    <a:pt x="748499" y="274643"/>
                  </a:lnTo>
                  <a:lnTo>
                    <a:pt x="748499" y="282717"/>
                  </a:lnTo>
                  <a:lnTo>
                    <a:pt x="748499" y="290792"/>
                  </a:lnTo>
                  <a:lnTo>
                    <a:pt x="748499" y="298867"/>
                  </a:lnTo>
                  <a:lnTo>
                    <a:pt x="748499" y="306942"/>
                  </a:lnTo>
                  <a:lnTo>
                    <a:pt x="755115" y="308078"/>
                  </a:lnTo>
                  <a:lnTo>
                    <a:pt x="761672" y="309204"/>
                  </a:lnTo>
                  <a:lnTo>
                    <a:pt x="763679" y="306956"/>
                  </a:lnTo>
                  <a:lnTo>
                    <a:pt x="770751" y="308676"/>
                  </a:lnTo>
                  <a:lnTo>
                    <a:pt x="776931" y="310177"/>
                  </a:lnTo>
                  <a:lnTo>
                    <a:pt x="780872" y="308250"/>
                  </a:lnTo>
                  <a:lnTo>
                    <a:pt x="785137" y="306166"/>
                  </a:lnTo>
                  <a:lnTo>
                    <a:pt x="790895" y="306017"/>
                  </a:lnTo>
                  <a:lnTo>
                    <a:pt x="797339" y="305850"/>
                  </a:lnTo>
                  <a:lnTo>
                    <a:pt x="801636" y="305741"/>
                  </a:lnTo>
                  <a:lnTo>
                    <a:pt x="801636" y="307516"/>
                  </a:lnTo>
                  <a:lnTo>
                    <a:pt x="800042" y="310466"/>
                  </a:lnTo>
                  <a:lnTo>
                    <a:pt x="798710" y="312928"/>
                  </a:lnTo>
                  <a:lnTo>
                    <a:pt x="802626" y="315425"/>
                  </a:lnTo>
                  <a:lnTo>
                    <a:pt x="807453" y="316738"/>
                  </a:lnTo>
                  <a:lnTo>
                    <a:pt x="811965" y="317966"/>
                  </a:lnTo>
                  <a:lnTo>
                    <a:pt x="813988" y="321366"/>
                  </a:lnTo>
                  <a:lnTo>
                    <a:pt x="818925" y="323988"/>
                  </a:lnTo>
                  <a:lnTo>
                    <a:pt x="822683" y="325984"/>
                  </a:lnTo>
                  <a:lnTo>
                    <a:pt x="826281" y="327896"/>
                  </a:lnTo>
                  <a:lnTo>
                    <a:pt x="831430" y="330633"/>
                  </a:lnTo>
                  <a:lnTo>
                    <a:pt x="835038" y="332549"/>
                  </a:lnTo>
                  <a:lnTo>
                    <a:pt x="839844" y="335103"/>
                  </a:lnTo>
                  <a:lnTo>
                    <a:pt x="842699" y="336620"/>
                  </a:lnTo>
                  <a:lnTo>
                    <a:pt x="844070" y="339572"/>
                  </a:lnTo>
                  <a:lnTo>
                    <a:pt x="845715" y="343115"/>
                  </a:lnTo>
                  <a:lnTo>
                    <a:pt x="844700" y="345211"/>
                  </a:lnTo>
                  <a:lnTo>
                    <a:pt x="846975" y="345549"/>
                  </a:lnTo>
                  <a:lnTo>
                    <a:pt x="851425" y="343199"/>
                  </a:lnTo>
                  <a:lnTo>
                    <a:pt x="855607" y="341740"/>
                  </a:lnTo>
                  <a:lnTo>
                    <a:pt x="860771" y="339940"/>
                  </a:lnTo>
                  <a:lnTo>
                    <a:pt x="864254" y="338726"/>
                  </a:lnTo>
                  <a:lnTo>
                    <a:pt x="870735" y="338665"/>
                  </a:lnTo>
                  <a:lnTo>
                    <a:pt x="873831" y="335137"/>
                  </a:lnTo>
                  <a:lnTo>
                    <a:pt x="873841" y="330186"/>
                  </a:lnTo>
                  <a:lnTo>
                    <a:pt x="877116" y="330270"/>
                  </a:lnTo>
                  <a:lnTo>
                    <a:pt x="879047" y="329599"/>
                  </a:lnTo>
                  <a:lnTo>
                    <a:pt x="879899" y="328146"/>
                  </a:lnTo>
                  <a:lnTo>
                    <a:pt x="877835" y="326159"/>
                  </a:lnTo>
                  <a:lnTo>
                    <a:pt x="884043" y="325232"/>
                  </a:lnTo>
                  <a:lnTo>
                    <a:pt x="888534" y="324561"/>
                  </a:lnTo>
                  <a:lnTo>
                    <a:pt x="894947" y="322734"/>
                  </a:lnTo>
                  <a:lnTo>
                    <a:pt x="901211" y="320952"/>
                  </a:lnTo>
                  <a:lnTo>
                    <a:pt x="904197" y="322332"/>
                  </a:lnTo>
                  <a:lnTo>
                    <a:pt x="907156" y="323666"/>
                  </a:lnTo>
                  <a:lnTo>
                    <a:pt x="912952" y="326882"/>
                  </a:lnTo>
                  <a:lnTo>
                    <a:pt x="913349" y="327655"/>
                  </a:lnTo>
                  <a:lnTo>
                    <a:pt x="912958" y="329165"/>
                  </a:lnTo>
                  <a:lnTo>
                    <a:pt x="912392" y="330673"/>
                  </a:lnTo>
                  <a:lnTo>
                    <a:pt x="915917" y="334906"/>
                  </a:lnTo>
                  <a:lnTo>
                    <a:pt x="916926" y="335378"/>
                  </a:lnTo>
                  <a:lnTo>
                    <a:pt x="919823" y="335964"/>
                  </a:lnTo>
                  <a:lnTo>
                    <a:pt x="923281" y="337366"/>
                  </a:lnTo>
                  <a:lnTo>
                    <a:pt x="924809" y="338580"/>
                  </a:lnTo>
                  <a:lnTo>
                    <a:pt x="929816" y="340514"/>
                  </a:lnTo>
                  <a:lnTo>
                    <a:pt x="930661" y="341318"/>
                  </a:lnTo>
                  <a:lnTo>
                    <a:pt x="931134" y="342619"/>
                  </a:lnTo>
                  <a:lnTo>
                    <a:pt x="931951" y="343736"/>
                  </a:lnTo>
                  <a:lnTo>
                    <a:pt x="932887" y="344539"/>
                  </a:lnTo>
                  <a:lnTo>
                    <a:pt x="933790" y="345678"/>
                  </a:lnTo>
                  <a:lnTo>
                    <a:pt x="935958" y="347020"/>
                  </a:lnTo>
                  <a:lnTo>
                    <a:pt x="940084" y="348524"/>
                  </a:lnTo>
                  <a:lnTo>
                    <a:pt x="942944" y="349564"/>
                  </a:lnTo>
                  <a:lnTo>
                    <a:pt x="946950" y="351024"/>
                  </a:lnTo>
                  <a:lnTo>
                    <a:pt x="951007" y="354004"/>
                  </a:lnTo>
                  <a:lnTo>
                    <a:pt x="954531" y="356594"/>
                  </a:lnTo>
                  <a:lnTo>
                    <a:pt x="958546" y="359152"/>
                  </a:lnTo>
                  <a:lnTo>
                    <a:pt x="957953" y="361192"/>
                  </a:lnTo>
                  <a:lnTo>
                    <a:pt x="962023" y="364348"/>
                  </a:lnTo>
                  <a:lnTo>
                    <a:pt x="966303" y="368358"/>
                  </a:lnTo>
                  <a:lnTo>
                    <a:pt x="969591" y="371916"/>
                  </a:lnTo>
                  <a:lnTo>
                    <a:pt x="971928" y="373905"/>
                  </a:lnTo>
                  <a:lnTo>
                    <a:pt x="974728" y="376788"/>
                  </a:lnTo>
                  <a:lnTo>
                    <a:pt x="978155" y="380313"/>
                  </a:lnTo>
                  <a:lnTo>
                    <a:pt x="982052" y="384326"/>
                  </a:lnTo>
                  <a:lnTo>
                    <a:pt x="985037" y="386901"/>
                  </a:lnTo>
                  <a:lnTo>
                    <a:pt x="988928" y="390505"/>
                  </a:lnTo>
                  <a:lnTo>
                    <a:pt x="990848" y="392654"/>
                  </a:lnTo>
                  <a:lnTo>
                    <a:pt x="989543" y="394123"/>
                  </a:lnTo>
                  <a:lnTo>
                    <a:pt x="987924" y="395945"/>
                  </a:lnTo>
                  <a:lnTo>
                    <a:pt x="992925" y="396809"/>
                  </a:lnTo>
                  <a:lnTo>
                    <a:pt x="996393" y="397406"/>
                  </a:lnTo>
                  <a:lnTo>
                    <a:pt x="995526" y="399429"/>
                  </a:lnTo>
                  <a:lnTo>
                    <a:pt x="994382" y="402098"/>
                  </a:lnTo>
                  <a:lnTo>
                    <a:pt x="998300" y="403150"/>
                  </a:lnTo>
                  <a:lnTo>
                    <a:pt x="1000963" y="403866"/>
                  </a:lnTo>
                  <a:lnTo>
                    <a:pt x="1000415" y="405266"/>
                  </a:lnTo>
                  <a:lnTo>
                    <a:pt x="1001876" y="406850"/>
                  </a:lnTo>
                  <a:lnTo>
                    <a:pt x="1002121" y="409471"/>
                  </a:lnTo>
                  <a:lnTo>
                    <a:pt x="1006894" y="409302"/>
                  </a:lnTo>
                  <a:lnTo>
                    <a:pt x="1009006" y="409226"/>
                  </a:lnTo>
                  <a:lnTo>
                    <a:pt x="1011858" y="410389"/>
                  </a:lnTo>
                  <a:lnTo>
                    <a:pt x="1015619" y="411924"/>
                  </a:lnTo>
                  <a:lnTo>
                    <a:pt x="1019388" y="413361"/>
                  </a:lnTo>
                  <a:lnTo>
                    <a:pt x="1022607" y="414587"/>
                  </a:lnTo>
                  <a:lnTo>
                    <a:pt x="1026826" y="415312"/>
                  </a:lnTo>
                  <a:lnTo>
                    <a:pt x="1032036" y="416356"/>
                  </a:lnTo>
                  <a:lnTo>
                    <a:pt x="1034596" y="418488"/>
                  </a:lnTo>
                  <a:lnTo>
                    <a:pt x="1039348" y="419403"/>
                  </a:lnTo>
                  <a:lnTo>
                    <a:pt x="1041116" y="422389"/>
                  </a:lnTo>
                  <a:lnTo>
                    <a:pt x="1046599" y="423486"/>
                  </a:lnTo>
                  <a:lnTo>
                    <a:pt x="1049828" y="422755"/>
                  </a:lnTo>
                  <a:lnTo>
                    <a:pt x="1050986" y="423972"/>
                  </a:lnTo>
                  <a:lnTo>
                    <a:pt x="1051899" y="425374"/>
                  </a:lnTo>
                  <a:lnTo>
                    <a:pt x="1052144" y="427141"/>
                  </a:lnTo>
                  <a:lnTo>
                    <a:pt x="1051839" y="428863"/>
                  </a:lnTo>
                  <a:lnTo>
                    <a:pt x="1050469" y="430305"/>
                  </a:lnTo>
                  <a:lnTo>
                    <a:pt x="1049438" y="431860"/>
                  </a:lnTo>
                  <a:lnTo>
                    <a:pt x="1048745" y="433529"/>
                  </a:lnTo>
                  <a:lnTo>
                    <a:pt x="1048483" y="435322"/>
                  </a:lnTo>
                  <a:lnTo>
                    <a:pt x="1048652" y="437242"/>
                  </a:lnTo>
                  <a:lnTo>
                    <a:pt x="1049205" y="438917"/>
                  </a:lnTo>
                  <a:lnTo>
                    <a:pt x="1050889" y="442015"/>
                  </a:lnTo>
                  <a:lnTo>
                    <a:pt x="1051447" y="443913"/>
                  </a:lnTo>
                  <a:lnTo>
                    <a:pt x="1051521" y="445176"/>
                  </a:lnTo>
                  <a:lnTo>
                    <a:pt x="1047784" y="449622"/>
                  </a:lnTo>
                  <a:lnTo>
                    <a:pt x="1046494" y="451743"/>
                  </a:lnTo>
                  <a:lnTo>
                    <a:pt x="1046617" y="452693"/>
                  </a:lnTo>
                  <a:lnTo>
                    <a:pt x="1043895" y="454902"/>
                  </a:lnTo>
                  <a:lnTo>
                    <a:pt x="1038901" y="457991"/>
                  </a:lnTo>
                  <a:lnTo>
                    <a:pt x="1036633" y="459773"/>
                  </a:lnTo>
                  <a:lnTo>
                    <a:pt x="1035514" y="459186"/>
                  </a:lnTo>
                  <a:lnTo>
                    <a:pt x="1029054" y="458725"/>
                  </a:lnTo>
                  <a:lnTo>
                    <a:pt x="1026705" y="454779"/>
                  </a:lnTo>
                  <a:lnTo>
                    <a:pt x="1025460" y="451718"/>
                  </a:lnTo>
                  <a:lnTo>
                    <a:pt x="1023576" y="449051"/>
                  </a:lnTo>
                  <a:lnTo>
                    <a:pt x="1023630" y="448446"/>
                  </a:lnTo>
                  <a:lnTo>
                    <a:pt x="1025342" y="446667"/>
                  </a:lnTo>
                  <a:lnTo>
                    <a:pt x="1031796" y="445202"/>
                  </a:lnTo>
                  <a:lnTo>
                    <a:pt x="1031856" y="444620"/>
                  </a:lnTo>
                  <a:lnTo>
                    <a:pt x="1029456" y="444232"/>
                  </a:lnTo>
                  <a:lnTo>
                    <a:pt x="1028879" y="443595"/>
                  </a:lnTo>
                  <a:lnTo>
                    <a:pt x="1028220" y="440710"/>
                  </a:lnTo>
                  <a:lnTo>
                    <a:pt x="1028397" y="438179"/>
                  </a:lnTo>
                  <a:lnTo>
                    <a:pt x="1028224" y="436501"/>
                  </a:lnTo>
                  <a:lnTo>
                    <a:pt x="1027149" y="433070"/>
                  </a:lnTo>
                  <a:lnTo>
                    <a:pt x="1025534" y="430971"/>
                  </a:lnTo>
                  <a:lnTo>
                    <a:pt x="1021370" y="426875"/>
                  </a:lnTo>
                  <a:lnTo>
                    <a:pt x="1021019" y="425843"/>
                  </a:lnTo>
                  <a:lnTo>
                    <a:pt x="1022853" y="424548"/>
                  </a:lnTo>
                  <a:lnTo>
                    <a:pt x="1023993" y="423340"/>
                  </a:lnTo>
                  <a:lnTo>
                    <a:pt x="1016951" y="425440"/>
                  </a:lnTo>
                  <a:lnTo>
                    <a:pt x="1007344" y="427647"/>
                  </a:lnTo>
                  <a:lnTo>
                    <a:pt x="1003228" y="429186"/>
                  </a:lnTo>
                  <a:lnTo>
                    <a:pt x="1002363" y="429803"/>
                  </a:lnTo>
                  <a:lnTo>
                    <a:pt x="1002068" y="430324"/>
                  </a:lnTo>
                  <a:lnTo>
                    <a:pt x="1002817" y="431776"/>
                  </a:lnTo>
                  <a:lnTo>
                    <a:pt x="1002701" y="432242"/>
                  </a:lnTo>
                  <a:lnTo>
                    <a:pt x="1001863" y="433100"/>
                  </a:lnTo>
                  <a:lnTo>
                    <a:pt x="1000872" y="435525"/>
                  </a:lnTo>
                  <a:lnTo>
                    <a:pt x="998784" y="438095"/>
                  </a:lnTo>
                  <a:lnTo>
                    <a:pt x="997723" y="438624"/>
                  </a:lnTo>
                  <a:lnTo>
                    <a:pt x="993976" y="437663"/>
                  </a:lnTo>
                  <a:lnTo>
                    <a:pt x="992970" y="436840"/>
                  </a:lnTo>
                  <a:lnTo>
                    <a:pt x="991090" y="433483"/>
                  </a:lnTo>
                  <a:lnTo>
                    <a:pt x="991530" y="432588"/>
                  </a:lnTo>
                  <a:lnTo>
                    <a:pt x="992899" y="431836"/>
                  </a:lnTo>
                  <a:lnTo>
                    <a:pt x="994759" y="430208"/>
                  </a:lnTo>
                  <a:lnTo>
                    <a:pt x="997107" y="427707"/>
                  </a:lnTo>
                  <a:lnTo>
                    <a:pt x="1001579" y="421350"/>
                  </a:lnTo>
                  <a:lnTo>
                    <a:pt x="1004503" y="421319"/>
                  </a:lnTo>
                  <a:lnTo>
                    <a:pt x="1009662" y="420060"/>
                  </a:lnTo>
                  <a:lnTo>
                    <a:pt x="1001569" y="419429"/>
                  </a:lnTo>
                  <a:lnTo>
                    <a:pt x="1000362" y="419097"/>
                  </a:lnTo>
                  <a:lnTo>
                    <a:pt x="999273" y="418230"/>
                  </a:lnTo>
                  <a:lnTo>
                    <a:pt x="998306" y="416830"/>
                  </a:lnTo>
                  <a:lnTo>
                    <a:pt x="996658" y="415271"/>
                  </a:lnTo>
                  <a:lnTo>
                    <a:pt x="993582" y="414725"/>
                  </a:lnTo>
                  <a:lnTo>
                    <a:pt x="992234" y="414150"/>
                  </a:lnTo>
                  <a:lnTo>
                    <a:pt x="990202" y="412258"/>
                  </a:lnTo>
                  <a:lnTo>
                    <a:pt x="988836" y="411408"/>
                  </a:lnTo>
                  <a:lnTo>
                    <a:pt x="988089" y="410357"/>
                  </a:lnTo>
                  <a:lnTo>
                    <a:pt x="987961" y="409108"/>
                  </a:lnTo>
                  <a:lnTo>
                    <a:pt x="987381" y="408479"/>
                  </a:lnTo>
                  <a:lnTo>
                    <a:pt x="985260" y="408251"/>
                  </a:lnTo>
                  <a:lnTo>
                    <a:pt x="984112" y="407822"/>
                  </a:lnTo>
                  <a:lnTo>
                    <a:pt x="983804" y="404596"/>
                  </a:lnTo>
                  <a:lnTo>
                    <a:pt x="979592" y="403766"/>
                  </a:lnTo>
                  <a:lnTo>
                    <a:pt x="977867" y="403052"/>
                  </a:lnTo>
                  <a:lnTo>
                    <a:pt x="975096" y="401037"/>
                  </a:lnTo>
                  <a:lnTo>
                    <a:pt x="974331" y="400058"/>
                  </a:lnTo>
                  <a:lnTo>
                    <a:pt x="974084" y="399240"/>
                  </a:lnTo>
                  <a:lnTo>
                    <a:pt x="974763" y="397015"/>
                  </a:lnTo>
                  <a:lnTo>
                    <a:pt x="974477" y="396598"/>
                  </a:lnTo>
                  <a:lnTo>
                    <a:pt x="972022" y="396829"/>
                  </a:lnTo>
                  <a:lnTo>
                    <a:pt x="956757" y="393383"/>
                  </a:lnTo>
                  <a:lnTo>
                    <a:pt x="957564" y="388832"/>
                  </a:lnTo>
                  <a:lnTo>
                    <a:pt x="954736" y="382827"/>
                  </a:lnTo>
                  <a:lnTo>
                    <a:pt x="951703" y="380392"/>
                  </a:lnTo>
                  <a:lnTo>
                    <a:pt x="952305" y="379446"/>
                  </a:lnTo>
                  <a:lnTo>
                    <a:pt x="952957" y="378944"/>
                  </a:lnTo>
                  <a:lnTo>
                    <a:pt x="954316" y="378933"/>
                  </a:lnTo>
                  <a:lnTo>
                    <a:pt x="960170" y="380701"/>
                  </a:lnTo>
                  <a:lnTo>
                    <a:pt x="965684" y="382800"/>
                  </a:lnTo>
                  <a:lnTo>
                    <a:pt x="966396" y="382494"/>
                  </a:lnTo>
                  <a:lnTo>
                    <a:pt x="957589" y="378049"/>
                  </a:lnTo>
                  <a:lnTo>
                    <a:pt x="955386" y="376720"/>
                  </a:lnTo>
                  <a:lnTo>
                    <a:pt x="954840" y="375122"/>
                  </a:lnTo>
                  <a:lnTo>
                    <a:pt x="954807" y="374268"/>
                  </a:lnTo>
                  <a:lnTo>
                    <a:pt x="955506" y="373819"/>
                  </a:lnTo>
                  <a:lnTo>
                    <a:pt x="963770" y="374218"/>
                  </a:lnTo>
                  <a:lnTo>
                    <a:pt x="964260" y="373887"/>
                  </a:lnTo>
                  <a:lnTo>
                    <a:pt x="955885" y="372589"/>
                  </a:lnTo>
                  <a:lnTo>
                    <a:pt x="954173" y="372594"/>
                  </a:lnTo>
                  <a:lnTo>
                    <a:pt x="952339" y="374459"/>
                  </a:lnTo>
                  <a:lnTo>
                    <a:pt x="951467" y="374900"/>
                  </a:lnTo>
                  <a:lnTo>
                    <a:pt x="949670" y="374811"/>
                  </a:lnTo>
                  <a:lnTo>
                    <a:pt x="949067" y="374525"/>
                  </a:lnTo>
                  <a:lnTo>
                    <a:pt x="946932" y="372265"/>
                  </a:lnTo>
                  <a:lnTo>
                    <a:pt x="944912" y="370693"/>
                  </a:lnTo>
                  <a:lnTo>
                    <a:pt x="941137" y="368512"/>
                  </a:lnTo>
                  <a:lnTo>
                    <a:pt x="940429" y="366959"/>
                  </a:lnTo>
                  <a:lnTo>
                    <a:pt x="940246" y="364673"/>
                  </a:lnTo>
                  <a:lnTo>
                    <a:pt x="940746" y="362513"/>
                  </a:lnTo>
                  <a:lnTo>
                    <a:pt x="943830" y="357577"/>
                  </a:lnTo>
                  <a:lnTo>
                    <a:pt x="945077" y="356724"/>
                  </a:lnTo>
                  <a:lnTo>
                    <a:pt x="945402" y="356188"/>
                  </a:lnTo>
                  <a:lnTo>
                    <a:pt x="944452" y="356268"/>
                  </a:lnTo>
                  <a:lnTo>
                    <a:pt x="943548" y="356737"/>
                  </a:lnTo>
                  <a:lnTo>
                    <a:pt x="940998" y="359029"/>
                  </a:lnTo>
                  <a:lnTo>
                    <a:pt x="938371" y="362787"/>
                  </a:lnTo>
                  <a:lnTo>
                    <a:pt x="936226" y="364069"/>
                  </a:lnTo>
                  <a:lnTo>
                    <a:pt x="934877" y="363758"/>
                  </a:lnTo>
                  <a:lnTo>
                    <a:pt x="932837" y="362227"/>
                  </a:lnTo>
                  <a:lnTo>
                    <a:pt x="928581" y="360360"/>
                  </a:lnTo>
                  <a:lnTo>
                    <a:pt x="923658" y="359875"/>
                  </a:lnTo>
                  <a:lnTo>
                    <a:pt x="920549" y="357965"/>
                  </a:lnTo>
                  <a:lnTo>
                    <a:pt x="915950" y="352647"/>
                  </a:lnTo>
                  <a:lnTo>
                    <a:pt x="915335" y="349997"/>
                  </a:lnTo>
                  <a:lnTo>
                    <a:pt x="914746" y="349349"/>
                  </a:lnTo>
                  <a:lnTo>
                    <a:pt x="912249" y="348488"/>
                  </a:lnTo>
                  <a:lnTo>
                    <a:pt x="910719" y="347215"/>
                  </a:lnTo>
                  <a:lnTo>
                    <a:pt x="908355" y="340755"/>
                  </a:lnTo>
                  <a:lnTo>
                    <a:pt x="905234" y="336266"/>
                  </a:lnTo>
                  <a:lnTo>
                    <a:pt x="904457" y="333894"/>
                  </a:lnTo>
                  <a:lnTo>
                    <a:pt x="904720" y="331541"/>
                  </a:lnTo>
                  <a:lnTo>
                    <a:pt x="904313" y="331282"/>
                  </a:lnTo>
                  <a:lnTo>
                    <a:pt x="903239" y="333116"/>
                  </a:lnTo>
                  <a:lnTo>
                    <a:pt x="902956" y="334072"/>
                  </a:lnTo>
                  <a:lnTo>
                    <a:pt x="900985" y="334342"/>
                  </a:lnTo>
                  <a:lnTo>
                    <a:pt x="902841" y="336199"/>
                  </a:lnTo>
                  <a:lnTo>
                    <a:pt x="903305" y="337127"/>
                  </a:lnTo>
                  <a:lnTo>
                    <a:pt x="902376" y="337050"/>
                  </a:lnTo>
                  <a:lnTo>
                    <a:pt x="900480" y="337282"/>
                  </a:lnTo>
                  <a:lnTo>
                    <a:pt x="903692" y="340453"/>
                  </a:lnTo>
                  <a:lnTo>
                    <a:pt x="905131" y="345370"/>
                  </a:lnTo>
                  <a:lnTo>
                    <a:pt x="907260" y="349015"/>
                  </a:lnTo>
                  <a:lnTo>
                    <a:pt x="908640" y="351967"/>
                  </a:lnTo>
                  <a:lnTo>
                    <a:pt x="909262" y="354209"/>
                  </a:lnTo>
                  <a:lnTo>
                    <a:pt x="910165" y="356352"/>
                  </a:lnTo>
                  <a:lnTo>
                    <a:pt x="912649" y="361087"/>
                  </a:lnTo>
                  <a:lnTo>
                    <a:pt x="912989" y="362029"/>
                  </a:lnTo>
                  <a:lnTo>
                    <a:pt x="912691" y="362799"/>
                  </a:lnTo>
                  <a:lnTo>
                    <a:pt x="911869" y="363713"/>
                  </a:lnTo>
                  <a:lnTo>
                    <a:pt x="910451" y="364057"/>
                  </a:lnTo>
                  <a:lnTo>
                    <a:pt x="906002" y="363435"/>
                  </a:lnTo>
                  <a:lnTo>
                    <a:pt x="904328" y="362263"/>
                  </a:lnTo>
                  <a:lnTo>
                    <a:pt x="901928" y="360113"/>
                  </a:lnTo>
                  <a:lnTo>
                    <a:pt x="898562" y="359120"/>
                  </a:lnTo>
                  <a:lnTo>
                    <a:pt x="890226" y="359612"/>
                  </a:lnTo>
                  <a:lnTo>
                    <a:pt x="889559" y="359448"/>
                  </a:lnTo>
                  <a:lnTo>
                    <a:pt x="889593" y="357689"/>
                  </a:lnTo>
                  <a:lnTo>
                    <a:pt x="890550" y="354560"/>
                  </a:lnTo>
                  <a:lnTo>
                    <a:pt x="889780" y="353299"/>
                  </a:lnTo>
                  <a:lnTo>
                    <a:pt x="885471" y="348700"/>
                  </a:lnTo>
                  <a:lnTo>
                    <a:pt x="885537" y="347802"/>
                  </a:lnTo>
                  <a:lnTo>
                    <a:pt x="891527" y="345693"/>
                  </a:lnTo>
                  <a:lnTo>
                    <a:pt x="888616" y="345532"/>
                  </a:lnTo>
                  <a:lnTo>
                    <a:pt x="886270" y="346355"/>
                  </a:lnTo>
                  <a:lnTo>
                    <a:pt x="885364" y="345824"/>
                  </a:lnTo>
                  <a:lnTo>
                    <a:pt x="883948" y="342877"/>
                  </a:lnTo>
                  <a:lnTo>
                    <a:pt x="883034" y="341779"/>
                  </a:lnTo>
                  <a:lnTo>
                    <a:pt x="882582" y="341543"/>
                  </a:lnTo>
                  <a:lnTo>
                    <a:pt x="882321" y="344343"/>
                  </a:lnTo>
                  <a:lnTo>
                    <a:pt x="883315" y="345817"/>
                  </a:lnTo>
                  <a:lnTo>
                    <a:pt x="883456" y="346669"/>
                  </a:lnTo>
                  <a:lnTo>
                    <a:pt x="883297" y="347857"/>
                  </a:lnTo>
                  <a:lnTo>
                    <a:pt x="882671" y="348708"/>
                  </a:lnTo>
                  <a:lnTo>
                    <a:pt x="881580" y="349224"/>
                  </a:lnTo>
                  <a:lnTo>
                    <a:pt x="880488" y="349353"/>
                  </a:lnTo>
                  <a:lnTo>
                    <a:pt x="878465" y="348761"/>
                  </a:lnTo>
                  <a:lnTo>
                    <a:pt x="876220" y="347645"/>
                  </a:lnTo>
                  <a:lnTo>
                    <a:pt x="874261" y="347119"/>
                  </a:lnTo>
                  <a:lnTo>
                    <a:pt x="873531" y="346672"/>
                  </a:lnTo>
                  <a:lnTo>
                    <a:pt x="872602" y="345440"/>
                  </a:lnTo>
                  <a:lnTo>
                    <a:pt x="871081" y="344505"/>
                  </a:lnTo>
                  <a:lnTo>
                    <a:pt x="863766" y="343319"/>
                  </a:lnTo>
                  <a:lnTo>
                    <a:pt x="859398" y="341920"/>
                  </a:lnTo>
                  <a:lnTo>
                    <a:pt x="859035" y="342288"/>
                  </a:lnTo>
                  <a:lnTo>
                    <a:pt x="860398" y="343786"/>
                  </a:lnTo>
                  <a:lnTo>
                    <a:pt x="860530" y="344671"/>
                  </a:lnTo>
                  <a:lnTo>
                    <a:pt x="859429" y="344941"/>
                  </a:lnTo>
                  <a:lnTo>
                    <a:pt x="857463" y="346362"/>
                  </a:lnTo>
                  <a:lnTo>
                    <a:pt x="858034" y="346558"/>
                  </a:lnTo>
                  <a:lnTo>
                    <a:pt x="860116" y="346091"/>
                  </a:lnTo>
                  <a:lnTo>
                    <a:pt x="862435" y="346146"/>
                  </a:lnTo>
                  <a:lnTo>
                    <a:pt x="866275" y="347012"/>
                  </a:lnTo>
                  <a:lnTo>
                    <a:pt x="869763" y="348143"/>
                  </a:lnTo>
                  <a:lnTo>
                    <a:pt x="871027" y="348777"/>
                  </a:lnTo>
                  <a:lnTo>
                    <a:pt x="871549" y="349715"/>
                  </a:lnTo>
                  <a:lnTo>
                    <a:pt x="871985" y="350051"/>
                  </a:lnTo>
                  <a:lnTo>
                    <a:pt x="875395" y="351145"/>
                  </a:lnTo>
                  <a:lnTo>
                    <a:pt x="875559" y="351721"/>
                  </a:lnTo>
                  <a:lnTo>
                    <a:pt x="873361" y="353438"/>
                  </a:lnTo>
                  <a:lnTo>
                    <a:pt x="877889" y="353250"/>
                  </a:lnTo>
                  <a:lnTo>
                    <a:pt x="880522" y="353864"/>
                  </a:lnTo>
                  <a:lnTo>
                    <a:pt x="883885" y="356515"/>
                  </a:lnTo>
                  <a:lnTo>
                    <a:pt x="885030" y="357996"/>
                  </a:lnTo>
                  <a:lnTo>
                    <a:pt x="885182" y="359890"/>
                  </a:lnTo>
                  <a:lnTo>
                    <a:pt x="884483" y="360442"/>
                  </a:lnTo>
                  <a:lnTo>
                    <a:pt x="883146" y="360824"/>
                  </a:lnTo>
                  <a:lnTo>
                    <a:pt x="873950" y="361443"/>
                  </a:lnTo>
                  <a:lnTo>
                    <a:pt x="870628" y="363730"/>
                  </a:lnTo>
                  <a:lnTo>
                    <a:pt x="869943" y="363764"/>
                  </a:lnTo>
                  <a:lnTo>
                    <a:pt x="867414" y="363143"/>
                  </a:lnTo>
                  <a:lnTo>
                    <a:pt x="862825" y="361320"/>
                  </a:lnTo>
                  <a:lnTo>
                    <a:pt x="857107" y="359585"/>
                  </a:lnTo>
                  <a:lnTo>
                    <a:pt x="844061" y="354446"/>
                  </a:lnTo>
                  <a:lnTo>
                    <a:pt x="843704" y="354204"/>
                  </a:lnTo>
                  <a:lnTo>
                    <a:pt x="843492" y="353211"/>
                  </a:lnTo>
                  <a:lnTo>
                    <a:pt x="842595" y="352704"/>
                  </a:lnTo>
                  <a:lnTo>
                    <a:pt x="840826" y="352270"/>
                  </a:lnTo>
                  <a:lnTo>
                    <a:pt x="838369" y="350967"/>
                  </a:lnTo>
                  <a:lnTo>
                    <a:pt x="835226" y="348799"/>
                  </a:lnTo>
                  <a:lnTo>
                    <a:pt x="833285" y="347104"/>
                  </a:lnTo>
                  <a:lnTo>
                    <a:pt x="832541" y="345884"/>
                  </a:lnTo>
                  <a:lnTo>
                    <a:pt x="830717" y="344490"/>
                  </a:lnTo>
                  <a:lnTo>
                    <a:pt x="824808" y="341578"/>
                  </a:lnTo>
                  <a:lnTo>
                    <a:pt x="821720" y="340460"/>
                  </a:lnTo>
                  <a:lnTo>
                    <a:pt x="818989" y="339830"/>
                  </a:lnTo>
                  <a:lnTo>
                    <a:pt x="816616" y="339692"/>
                  </a:lnTo>
                  <a:lnTo>
                    <a:pt x="815977" y="339303"/>
                  </a:lnTo>
                  <a:lnTo>
                    <a:pt x="817071" y="338665"/>
                  </a:lnTo>
                  <a:lnTo>
                    <a:pt x="817232" y="338287"/>
                  </a:lnTo>
                  <a:lnTo>
                    <a:pt x="812000" y="337690"/>
                  </a:lnTo>
                  <a:lnTo>
                    <a:pt x="807023" y="336326"/>
                  </a:lnTo>
                  <a:lnTo>
                    <a:pt x="794404" y="332492"/>
                  </a:lnTo>
                  <a:lnTo>
                    <a:pt x="787887" y="330093"/>
                  </a:lnTo>
                  <a:lnTo>
                    <a:pt x="784083" y="328946"/>
                  </a:lnTo>
                  <a:lnTo>
                    <a:pt x="782458" y="328301"/>
                  </a:lnTo>
                  <a:lnTo>
                    <a:pt x="781744" y="327778"/>
                  </a:lnTo>
                  <a:lnTo>
                    <a:pt x="782657" y="327230"/>
                  </a:lnTo>
                  <a:lnTo>
                    <a:pt x="785198" y="326656"/>
                  </a:lnTo>
                  <a:lnTo>
                    <a:pt x="786925" y="326007"/>
                  </a:lnTo>
                  <a:lnTo>
                    <a:pt x="789649" y="323581"/>
                  </a:lnTo>
                  <a:lnTo>
                    <a:pt x="789856" y="322802"/>
                  </a:lnTo>
                  <a:lnTo>
                    <a:pt x="788393" y="321037"/>
                  </a:lnTo>
                  <a:lnTo>
                    <a:pt x="787739" y="319431"/>
                  </a:lnTo>
                  <a:lnTo>
                    <a:pt x="787767" y="318540"/>
                  </a:lnTo>
                  <a:lnTo>
                    <a:pt x="788099" y="317660"/>
                  </a:lnTo>
                  <a:lnTo>
                    <a:pt x="788515" y="317082"/>
                  </a:lnTo>
                  <a:lnTo>
                    <a:pt x="789669" y="316522"/>
                  </a:lnTo>
                  <a:lnTo>
                    <a:pt x="790479" y="316240"/>
                  </a:lnTo>
                  <a:lnTo>
                    <a:pt x="791477" y="316431"/>
                  </a:lnTo>
                  <a:lnTo>
                    <a:pt x="794681" y="318637"/>
                  </a:lnTo>
                  <a:lnTo>
                    <a:pt x="795131" y="319440"/>
                  </a:lnTo>
                  <a:lnTo>
                    <a:pt x="794983" y="322459"/>
                  </a:lnTo>
                  <a:lnTo>
                    <a:pt x="795903" y="325990"/>
                  </a:lnTo>
                  <a:lnTo>
                    <a:pt x="796192" y="325730"/>
                  </a:lnTo>
                  <a:lnTo>
                    <a:pt x="796486" y="324562"/>
                  </a:lnTo>
                  <a:lnTo>
                    <a:pt x="796676" y="322332"/>
                  </a:lnTo>
                  <a:lnTo>
                    <a:pt x="797037" y="321261"/>
                  </a:lnTo>
                  <a:lnTo>
                    <a:pt x="797725" y="320216"/>
                  </a:lnTo>
                  <a:lnTo>
                    <a:pt x="798884" y="319664"/>
                  </a:lnTo>
                  <a:lnTo>
                    <a:pt x="802492" y="319985"/>
                  </a:lnTo>
                  <a:lnTo>
                    <a:pt x="804156" y="319798"/>
                  </a:lnTo>
                  <a:lnTo>
                    <a:pt x="797126" y="318202"/>
                  </a:lnTo>
                  <a:lnTo>
                    <a:pt x="792704" y="315212"/>
                  </a:lnTo>
                  <a:lnTo>
                    <a:pt x="791904" y="314900"/>
                  </a:lnTo>
                  <a:lnTo>
                    <a:pt x="789486" y="314766"/>
                  </a:lnTo>
                  <a:lnTo>
                    <a:pt x="786923" y="315973"/>
                  </a:lnTo>
                  <a:lnTo>
                    <a:pt x="780332" y="319917"/>
                  </a:lnTo>
                  <a:lnTo>
                    <a:pt x="778489" y="320609"/>
                  </a:lnTo>
                  <a:lnTo>
                    <a:pt x="770203" y="322792"/>
                  </a:lnTo>
                  <a:lnTo>
                    <a:pt x="764591" y="323232"/>
                  </a:lnTo>
                  <a:lnTo>
                    <a:pt x="758275" y="322888"/>
                  </a:lnTo>
                  <a:lnTo>
                    <a:pt x="752893" y="322178"/>
                  </a:lnTo>
                  <a:lnTo>
                    <a:pt x="739386" y="318727"/>
                  </a:lnTo>
                  <a:lnTo>
                    <a:pt x="737275" y="317925"/>
                  </a:lnTo>
                  <a:lnTo>
                    <a:pt x="740417" y="315790"/>
                  </a:lnTo>
                  <a:lnTo>
                    <a:pt x="740547" y="315124"/>
                  </a:lnTo>
                  <a:lnTo>
                    <a:pt x="739452" y="312950"/>
                  </a:lnTo>
                  <a:lnTo>
                    <a:pt x="738551" y="312329"/>
                  </a:lnTo>
                  <a:lnTo>
                    <a:pt x="737264" y="311987"/>
                  </a:lnTo>
                  <a:lnTo>
                    <a:pt x="736906" y="312231"/>
                  </a:lnTo>
                  <a:lnTo>
                    <a:pt x="736893" y="312876"/>
                  </a:lnTo>
                  <a:lnTo>
                    <a:pt x="737236" y="314070"/>
                  </a:lnTo>
                  <a:lnTo>
                    <a:pt x="736204" y="314702"/>
                  </a:lnTo>
                  <a:lnTo>
                    <a:pt x="733908" y="315383"/>
                  </a:lnTo>
                  <a:lnTo>
                    <a:pt x="730039" y="316071"/>
                  </a:lnTo>
                  <a:lnTo>
                    <a:pt x="718048" y="314314"/>
                  </a:lnTo>
                  <a:lnTo>
                    <a:pt x="705765" y="312861"/>
                  </a:lnTo>
                  <a:lnTo>
                    <a:pt x="694793" y="312559"/>
                  </a:lnTo>
                  <a:lnTo>
                    <a:pt x="679305" y="313718"/>
                  </a:lnTo>
                  <a:lnTo>
                    <a:pt x="671043" y="314882"/>
                  </a:lnTo>
                  <a:lnTo>
                    <a:pt x="666223" y="314996"/>
                  </a:lnTo>
                  <a:lnTo>
                    <a:pt x="661589" y="314785"/>
                  </a:lnTo>
                  <a:lnTo>
                    <a:pt x="661210" y="313973"/>
                  </a:lnTo>
                  <a:lnTo>
                    <a:pt x="663328" y="313497"/>
                  </a:lnTo>
                  <a:lnTo>
                    <a:pt x="663211" y="312908"/>
                  </a:lnTo>
                  <a:lnTo>
                    <a:pt x="660531" y="311073"/>
                  </a:lnTo>
                  <a:lnTo>
                    <a:pt x="656465" y="309960"/>
                  </a:lnTo>
                  <a:lnTo>
                    <a:pt x="651011" y="309567"/>
                  </a:lnTo>
                  <a:lnTo>
                    <a:pt x="647889" y="309030"/>
                  </a:lnTo>
                  <a:lnTo>
                    <a:pt x="647099" y="308352"/>
                  </a:lnTo>
                  <a:lnTo>
                    <a:pt x="645169" y="307703"/>
                  </a:lnTo>
                  <a:lnTo>
                    <a:pt x="642101" y="307085"/>
                  </a:lnTo>
                  <a:lnTo>
                    <a:pt x="640750" y="305977"/>
                  </a:lnTo>
                  <a:lnTo>
                    <a:pt x="641824" y="302550"/>
                  </a:lnTo>
                  <a:lnTo>
                    <a:pt x="642875" y="300493"/>
                  </a:lnTo>
                  <a:lnTo>
                    <a:pt x="643921" y="299083"/>
                  </a:lnTo>
                  <a:lnTo>
                    <a:pt x="646558" y="296749"/>
                  </a:lnTo>
                  <a:lnTo>
                    <a:pt x="645638" y="296922"/>
                  </a:lnTo>
                  <a:lnTo>
                    <a:pt x="641806" y="298634"/>
                  </a:lnTo>
                  <a:lnTo>
                    <a:pt x="638464" y="300401"/>
                  </a:lnTo>
                  <a:lnTo>
                    <a:pt x="635370" y="302702"/>
                  </a:lnTo>
                  <a:lnTo>
                    <a:pt x="633527" y="303760"/>
                  </a:lnTo>
                  <a:lnTo>
                    <a:pt x="631162" y="304734"/>
                  </a:lnTo>
                  <a:lnTo>
                    <a:pt x="627472" y="304501"/>
                  </a:lnTo>
                  <a:lnTo>
                    <a:pt x="622461" y="303060"/>
                  </a:lnTo>
                  <a:lnTo>
                    <a:pt x="618169" y="302318"/>
                  </a:lnTo>
                  <a:lnTo>
                    <a:pt x="614596" y="302272"/>
                  </a:lnTo>
                  <a:lnTo>
                    <a:pt x="613183" y="302025"/>
                  </a:lnTo>
                  <a:lnTo>
                    <a:pt x="615621" y="300740"/>
                  </a:lnTo>
                  <a:lnTo>
                    <a:pt x="617026" y="299708"/>
                  </a:lnTo>
                  <a:lnTo>
                    <a:pt x="618949" y="298051"/>
                  </a:lnTo>
                  <a:lnTo>
                    <a:pt x="619373" y="297245"/>
                  </a:lnTo>
                  <a:lnTo>
                    <a:pt x="606270" y="296981"/>
                  </a:lnTo>
                  <a:lnTo>
                    <a:pt x="605791" y="296108"/>
                  </a:lnTo>
                  <a:lnTo>
                    <a:pt x="605772" y="295466"/>
                  </a:lnTo>
                  <a:lnTo>
                    <a:pt x="605351" y="294934"/>
                  </a:lnTo>
                  <a:lnTo>
                    <a:pt x="603452" y="294539"/>
                  </a:lnTo>
                  <a:lnTo>
                    <a:pt x="600795" y="294841"/>
                  </a:lnTo>
                  <a:lnTo>
                    <a:pt x="596490" y="295873"/>
                  </a:lnTo>
                  <a:lnTo>
                    <a:pt x="594625" y="295089"/>
                  </a:lnTo>
                  <a:lnTo>
                    <a:pt x="595290" y="294648"/>
                  </a:lnTo>
                  <a:lnTo>
                    <a:pt x="596696" y="294326"/>
                  </a:lnTo>
                  <a:lnTo>
                    <a:pt x="599556" y="292832"/>
                  </a:lnTo>
                  <a:lnTo>
                    <a:pt x="595690" y="292057"/>
                  </a:lnTo>
                  <a:lnTo>
                    <a:pt x="593710" y="291171"/>
                  </a:lnTo>
                  <a:lnTo>
                    <a:pt x="592747" y="290442"/>
                  </a:lnTo>
                  <a:lnTo>
                    <a:pt x="592813" y="287811"/>
                  </a:lnTo>
                  <a:lnTo>
                    <a:pt x="593833" y="286126"/>
                  </a:lnTo>
                  <a:lnTo>
                    <a:pt x="602516" y="284492"/>
                  </a:lnTo>
                  <a:lnTo>
                    <a:pt x="599767" y="283851"/>
                  </a:lnTo>
                  <a:lnTo>
                    <a:pt x="594286" y="284072"/>
                  </a:lnTo>
                  <a:lnTo>
                    <a:pt x="590605" y="285462"/>
                  </a:lnTo>
                  <a:lnTo>
                    <a:pt x="586236" y="287470"/>
                  </a:lnTo>
                  <a:lnTo>
                    <a:pt x="583303" y="288219"/>
                  </a:lnTo>
                  <a:lnTo>
                    <a:pt x="581806" y="287710"/>
                  </a:lnTo>
                  <a:lnTo>
                    <a:pt x="579827" y="287534"/>
                  </a:lnTo>
                  <a:lnTo>
                    <a:pt x="577366" y="287692"/>
                  </a:lnTo>
                  <a:lnTo>
                    <a:pt x="575711" y="288205"/>
                  </a:lnTo>
                  <a:lnTo>
                    <a:pt x="574863" y="289075"/>
                  </a:lnTo>
                  <a:lnTo>
                    <a:pt x="573882" y="289664"/>
                  </a:lnTo>
                  <a:lnTo>
                    <a:pt x="572769" y="289967"/>
                  </a:lnTo>
                  <a:lnTo>
                    <a:pt x="571962" y="289870"/>
                  </a:lnTo>
                  <a:lnTo>
                    <a:pt x="570778" y="288978"/>
                  </a:lnTo>
                  <a:lnTo>
                    <a:pt x="568294" y="288425"/>
                  </a:lnTo>
                  <a:lnTo>
                    <a:pt x="567078" y="287745"/>
                  </a:lnTo>
                  <a:lnTo>
                    <a:pt x="566380" y="288173"/>
                  </a:lnTo>
                  <a:lnTo>
                    <a:pt x="565531" y="289456"/>
                  </a:lnTo>
                  <a:lnTo>
                    <a:pt x="564637" y="290105"/>
                  </a:lnTo>
                  <a:lnTo>
                    <a:pt x="560437" y="290771"/>
                  </a:lnTo>
                  <a:lnTo>
                    <a:pt x="558130" y="290647"/>
                  </a:lnTo>
                  <a:lnTo>
                    <a:pt x="555376" y="289034"/>
                  </a:lnTo>
                  <a:lnTo>
                    <a:pt x="554979" y="288474"/>
                  </a:lnTo>
                  <a:lnTo>
                    <a:pt x="555917" y="287078"/>
                  </a:lnTo>
                  <a:lnTo>
                    <a:pt x="561978" y="281554"/>
                  </a:lnTo>
                  <a:lnTo>
                    <a:pt x="561372" y="281585"/>
                  </a:lnTo>
                  <a:lnTo>
                    <a:pt x="559409" y="282454"/>
                  </a:lnTo>
                  <a:lnTo>
                    <a:pt x="555497" y="284662"/>
                  </a:lnTo>
                  <a:lnTo>
                    <a:pt x="553755" y="285320"/>
                  </a:lnTo>
                  <a:lnTo>
                    <a:pt x="550757" y="285402"/>
                  </a:lnTo>
                  <a:lnTo>
                    <a:pt x="549354" y="285165"/>
                  </a:lnTo>
                  <a:lnTo>
                    <a:pt x="547659" y="285344"/>
                  </a:lnTo>
                  <a:lnTo>
                    <a:pt x="545673" y="285935"/>
                  </a:lnTo>
                  <a:lnTo>
                    <a:pt x="544378" y="286583"/>
                  </a:lnTo>
                  <a:lnTo>
                    <a:pt x="543770" y="287287"/>
                  </a:lnTo>
                  <a:lnTo>
                    <a:pt x="544182" y="287408"/>
                  </a:lnTo>
                  <a:lnTo>
                    <a:pt x="547179" y="286603"/>
                  </a:lnTo>
                  <a:lnTo>
                    <a:pt x="548879" y="286387"/>
                  </a:lnTo>
                  <a:lnTo>
                    <a:pt x="549354" y="286777"/>
                  </a:lnTo>
                  <a:lnTo>
                    <a:pt x="547020" y="289271"/>
                  </a:lnTo>
                  <a:lnTo>
                    <a:pt x="545603" y="291651"/>
                  </a:lnTo>
                  <a:lnTo>
                    <a:pt x="544252" y="292250"/>
                  </a:lnTo>
                  <a:lnTo>
                    <a:pt x="542104" y="292150"/>
                  </a:lnTo>
                  <a:lnTo>
                    <a:pt x="539752" y="292385"/>
                  </a:lnTo>
                  <a:lnTo>
                    <a:pt x="539719" y="293050"/>
                  </a:lnTo>
                  <a:lnTo>
                    <a:pt x="544104" y="294954"/>
                  </a:lnTo>
                  <a:lnTo>
                    <a:pt x="545690" y="295223"/>
                  </a:lnTo>
                  <a:lnTo>
                    <a:pt x="547719" y="295903"/>
                  </a:lnTo>
                  <a:lnTo>
                    <a:pt x="548026" y="296577"/>
                  </a:lnTo>
                  <a:lnTo>
                    <a:pt x="547267" y="298401"/>
                  </a:lnTo>
                  <a:lnTo>
                    <a:pt x="546693" y="299118"/>
                  </a:lnTo>
                  <a:lnTo>
                    <a:pt x="545769" y="299492"/>
                  </a:lnTo>
                  <a:lnTo>
                    <a:pt x="542195" y="299430"/>
                  </a:lnTo>
                  <a:lnTo>
                    <a:pt x="541040" y="299619"/>
                  </a:lnTo>
                  <a:lnTo>
                    <a:pt x="538634" y="300764"/>
                  </a:lnTo>
                  <a:lnTo>
                    <a:pt x="537431" y="301713"/>
                  </a:lnTo>
                  <a:lnTo>
                    <a:pt x="537870" y="301797"/>
                  </a:lnTo>
                  <a:lnTo>
                    <a:pt x="539947" y="301013"/>
                  </a:lnTo>
                  <a:lnTo>
                    <a:pt x="542966" y="300593"/>
                  </a:lnTo>
                  <a:lnTo>
                    <a:pt x="546931" y="300535"/>
                  </a:lnTo>
                  <a:lnTo>
                    <a:pt x="549886" y="300119"/>
                  </a:lnTo>
                  <a:lnTo>
                    <a:pt x="551827" y="299345"/>
                  </a:lnTo>
                  <a:lnTo>
                    <a:pt x="553720" y="299565"/>
                  </a:lnTo>
                  <a:lnTo>
                    <a:pt x="555562" y="300777"/>
                  </a:lnTo>
                  <a:lnTo>
                    <a:pt x="556113" y="301840"/>
                  </a:lnTo>
                  <a:lnTo>
                    <a:pt x="555371" y="302752"/>
                  </a:lnTo>
                  <a:lnTo>
                    <a:pt x="553850" y="303402"/>
                  </a:lnTo>
                  <a:lnTo>
                    <a:pt x="551551" y="303792"/>
                  </a:lnTo>
                  <a:lnTo>
                    <a:pt x="550100" y="304377"/>
                  </a:lnTo>
                  <a:lnTo>
                    <a:pt x="549496" y="305154"/>
                  </a:lnTo>
                  <a:lnTo>
                    <a:pt x="549156" y="306309"/>
                  </a:lnTo>
                  <a:lnTo>
                    <a:pt x="549079" y="307842"/>
                  </a:lnTo>
                  <a:lnTo>
                    <a:pt x="549660" y="310602"/>
                  </a:lnTo>
                  <a:lnTo>
                    <a:pt x="549214" y="310976"/>
                  </a:lnTo>
                  <a:lnTo>
                    <a:pt x="548350" y="311181"/>
                  </a:lnTo>
                  <a:lnTo>
                    <a:pt x="547070" y="311219"/>
                  </a:lnTo>
                  <a:lnTo>
                    <a:pt x="545916" y="311867"/>
                  </a:lnTo>
                  <a:lnTo>
                    <a:pt x="543219" y="315539"/>
                  </a:lnTo>
                  <a:lnTo>
                    <a:pt x="542269" y="315937"/>
                  </a:lnTo>
                  <a:lnTo>
                    <a:pt x="541137" y="315544"/>
                  </a:lnTo>
                  <a:lnTo>
                    <a:pt x="540133" y="315587"/>
                  </a:lnTo>
                  <a:lnTo>
                    <a:pt x="539257" y="316066"/>
                  </a:lnTo>
                  <a:lnTo>
                    <a:pt x="537336" y="316431"/>
                  </a:lnTo>
                  <a:lnTo>
                    <a:pt x="534371" y="316682"/>
                  </a:lnTo>
                  <a:lnTo>
                    <a:pt x="531833" y="316587"/>
                  </a:lnTo>
                  <a:lnTo>
                    <a:pt x="527369" y="315792"/>
                  </a:lnTo>
                  <a:lnTo>
                    <a:pt x="525549" y="315232"/>
                  </a:lnTo>
                  <a:lnTo>
                    <a:pt x="524127" y="314313"/>
                  </a:lnTo>
                  <a:lnTo>
                    <a:pt x="520120" y="315286"/>
                  </a:lnTo>
                  <a:lnTo>
                    <a:pt x="519061" y="314861"/>
                  </a:lnTo>
                  <a:lnTo>
                    <a:pt x="516564" y="312316"/>
                  </a:lnTo>
                  <a:lnTo>
                    <a:pt x="516023" y="312468"/>
                  </a:lnTo>
                  <a:lnTo>
                    <a:pt x="515543" y="315210"/>
                  </a:lnTo>
                  <a:lnTo>
                    <a:pt x="514783" y="316171"/>
                  </a:lnTo>
                  <a:lnTo>
                    <a:pt x="512311" y="318158"/>
                  </a:lnTo>
                  <a:lnTo>
                    <a:pt x="510961" y="321582"/>
                  </a:lnTo>
                  <a:lnTo>
                    <a:pt x="510551" y="321682"/>
                  </a:lnTo>
                  <a:lnTo>
                    <a:pt x="510088" y="321189"/>
                  </a:lnTo>
                  <a:lnTo>
                    <a:pt x="508567" y="318131"/>
                  </a:lnTo>
                  <a:lnTo>
                    <a:pt x="507760" y="317461"/>
                  </a:lnTo>
                  <a:lnTo>
                    <a:pt x="505524" y="319223"/>
                  </a:lnTo>
                  <a:lnTo>
                    <a:pt x="505279" y="319861"/>
                  </a:lnTo>
                  <a:lnTo>
                    <a:pt x="505864" y="322138"/>
                  </a:lnTo>
                  <a:lnTo>
                    <a:pt x="505345" y="322480"/>
                  </a:lnTo>
                  <a:lnTo>
                    <a:pt x="500821" y="321255"/>
                  </a:lnTo>
                  <a:lnTo>
                    <a:pt x="499706" y="321196"/>
                  </a:lnTo>
                  <a:lnTo>
                    <a:pt x="499412" y="321402"/>
                  </a:lnTo>
                  <a:lnTo>
                    <a:pt x="500954" y="323168"/>
                  </a:lnTo>
                  <a:lnTo>
                    <a:pt x="500779" y="323804"/>
                  </a:lnTo>
                  <a:lnTo>
                    <a:pt x="494380" y="327216"/>
                  </a:lnTo>
                  <a:lnTo>
                    <a:pt x="492710" y="327095"/>
                  </a:lnTo>
                  <a:lnTo>
                    <a:pt x="491660" y="326755"/>
                  </a:lnTo>
                  <a:lnTo>
                    <a:pt x="490509" y="326808"/>
                  </a:lnTo>
                  <a:lnTo>
                    <a:pt x="486441" y="328080"/>
                  </a:lnTo>
                  <a:lnTo>
                    <a:pt x="485318" y="328025"/>
                  </a:lnTo>
                  <a:lnTo>
                    <a:pt x="483783" y="327270"/>
                  </a:lnTo>
                  <a:lnTo>
                    <a:pt x="483069" y="327304"/>
                  </a:lnTo>
                  <a:lnTo>
                    <a:pt x="482688" y="328087"/>
                  </a:lnTo>
                  <a:lnTo>
                    <a:pt x="482640" y="329618"/>
                  </a:lnTo>
                  <a:lnTo>
                    <a:pt x="481133" y="331074"/>
                  </a:lnTo>
                  <a:lnTo>
                    <a:pt x="476287" y="333426"/>
                  </a:lnTo>
                  <a:lnTo>
                    <a:pt x="475002" y="334508"/>
                  </a:lnTo>
                  <a:lnTo>
                    <a:pt x="474028" y="335988"/>
                  </a:lnTo>
                  <a:lnTo>
                    <a:pt x="473304" y="336130"/>
                  </a:lnTo>
                  <a:lnTo>
                    <a:pt x="470462" y="335179"/>
                  </a:lnTo>
                  <a:lnTo>
                    <a:pt x="467168" y="334561"/>
                  </a:lnTo>
                  <a:lnTo>
                    <a:pt x="466714" y="334868"/>
                  </a:lnTo>
                  <a:lnTo>
                    <a:pt x="467714" y="335772"/>
                  </a:lnTo>
                  <a:lnTo>
                    <a:pt x="467502" y="336326"/>
                  </a:lnTo>
                  <a:lnTo>
                    <a:pt x="466077" y="336533"/>
                  </a:lnTo>
                  <a:lnTo>
                    <a:pt x="464274" y="336453"/>
                  </a:lnTo>
                  <a:lnTo>
                    <a:pt x="462095" y="336085"/>
                  </a:lnTo>
                  <a:lnTo>
                    <a:pt x="459038" y="336501"/>
                  </a:lnTo>
                  <a:lnTo>
                    <a:pt x="455103" y="337697"/>
                  </a:lnTo>
                  <a:lnTo>
                    <a:pt x="451820" y="337663"/>
                  </a:lnTo>
                  <a:lnTo>
                    <a:pt x="447242" y="335694"/>
                  </a:lnTo>
                  <a:lnTo>
                    <a:pt x="445980" y="335547"/>
                  </a:lnTo>
                  <a:lnTo>
                    <a:pt x="445578" y="334994"/>
                  </a:lnTo>
                  <a:lnTo>
                    <a:pt x="446473" y="333402"/>
                  </a:lnTo>
                  <a:lnTo>
                    <a:pt x="447773" y="332197"/>
                  </a:lnTo>
                  <a:lnTo>
                    <a:pt x="448731" y="331643"/>
                  </a:lnTo>
                  <a:lnTo>
                    <a:pt x="453081" y="330100"/>
                  </a:lnTo>
                  <a:lnTo>
                    <a:pt x="458051" y="329533"/>
                  </a:lnTo>
                  <a:lnTo>
                    <a:pt x="461176" y="328605"/>
                  </a:lnTo>
                  <a:lnTo>
                    <a:pt x="464976" y="326690"/>
                  </a:lnTo>
                  <a:lnTo>
                    <a:pt x="466985" y="325250"/>
                  </a:lnTo>
                  <a:lnTo>
                    <a:pt x="470935" y="321544"/>
                  </a:lnTo>
                  <a:lnTo>
                    <a:pt x="470635" y="321258"/>
                  </a:lnTo>
                  <a:lnTo>
                    <a:pt x="469747" y="321058"/>
                  </a:lnTo>
                  <a:lnTo>
                    <a:pt x="461064" y="324572"/>
                  </a:lnTo>
                  <a:lnTo>
                    <a:pt x="459781" y="324900"/>
                  </a:lnTo>
                  <a:lnTo>
                    <a:pt x="458054" y="324875"/>
                  </a:lnTo>
                  <a:lnTo>
                    <a:pt x="451112" y="323529"/>
                  </a:lnTo>
                  <a:lnTo>
                    <a:pt x="449644" y="322951"/>
                  </a:lnTo>
                  <a:lnTo>
                    <a:pt x="448641" y="321261"/>
                  </a:lnTo>
                  <a:lnTo>
                    <a:pt x="450569" y="317418"/>
                  </a:lnTo>
                  <a:lnTo>
                    <a:pt x="451921" y="315561"/>
                  </a:lnTo>
                  <a:lnTo>
                    <a:pt x="455311" y="312695"/>
                  </a:lnTo>
                  <a:lnTo>
                    <a:pt x="459743" y="309639"/>
                  </a:lnTo>
                  <a:lnTo>
                    <a:pt x="461276" y="307654"/>
                  </a:lnTo>
                  <a:lnTo>
                    <a:pt x="463578" y="302348"/>
                  </a:lnTo>
                  <a:lnTo>
                    <a:pt x="463445" y="299941"/>
                  </a:lnTo>
                  <a:lnTo>
                    <a:pt x="462408" y="297004"/>
                  </a:lnTo>
                  <a:lnTo>
                    <a:pt x="462369" y="295261"/>
                  </a:lnTo>
                  <a:lnTo>
                    <a:pt x="463327" y="294709"/>
                  </a:lnTo>
                  <a:lnTo>
                    <a:pt x="473497" y="291993"/>
                  </a:lnTo>
                  <a:lnTo>
                    <a:pt x="478313" y="289959"/>
                  </a:lnTo>
                  <a:lnTo>
                    <a:pt x="487659" y="286953"/>
                  </a:lnTo>
                  <a:lnTo>
                    <a:pt x="490205" y="286978"/>
                  </a:lnTo>
                  <a:lnTo>
                    <a:pt x="492074" y="288014"/>
                  </a:lnTo>
                  <a:lnTo>
                    <a:pt x="494249" y="288842"/>
                  </a:lnTo>
                  <a:lnTo>
                    <a:pt x="496729" y="289461"/>
                  </a:lnTo>
                  <a:lnTo>
                    <a:pt x="499920" y="289396"/>
                  </a:lnTo>
                  <a:lnTo>
                    <a:pt x="503825" y="288648"/>
                  </a:lnTo>
                  <a:lnTo>
                    <a:pt x="510010" y="288931"/>
                  </a:lnTo>
                  <a:lnTo>
                    <a:pt x="522710" y="290909"/>
                  </a:lnTo>
                  <a:lnTo>
                    <a:pt x="525412" y="291020"/>
                  </a:lnTo>
                  <a:lnTo>
                    <a:pt x="525517" y="290767"/>
                  </a:lnTo>
                  <a:lnTo>
                    <a:pt x="523556" y="289382"/>
                  </a:lnTo>
                  <a:lnTo>
                    <a:pt x="514800" y="288579"/>
                  </a:lnTo>
                  <a:lnTo>
                    <a:pt x="511114" y="287775"/>
                  </a:lnTo>
                  <a:lnTo>
                    <a:pt x="500745" y="284241"/>
                  </a:lnTo>
                  <a:lnTo>
                    <a:pt x="498381" y="282877"/>
                  </a:lnTo>
                  <a:lnTo>
                    <a:pt x="499340" y="282237"/>
                  </a:lnTo>
                  <a:lnTo>
                    <a:pt x="501877" y="281711"/>
                  </a:lnTo>
                  <a:lnTo>
                    <a:pt x="502746" y="281201"/>
                  </a:lnTo>
                  <a:lnTo>
                    <a:pt x="503113" y="280317"/>
                  </a:lnTo>
                  <a:lnTo>
                    <a:pt x="504573" y="279107"/>
                  </a:lnTo>
                  <a:lnTo>
                    <a:pt x="507123" y="277564"/>
                  </a:lnTo>
                  <a:lnTo>
                    <a:pt x="511017" y="276073"/>
                  </a:lnTo>
                  <a:lnTo>
                    <a:pt x="518394" y="273860"/>
                  </a:lnTo>
                  <a:lnTo>
                    <a:pt x="515506" y="273766"/>
                  </a:lnTo>
                  <a:lnTo>
                    <a:pt x="510204" y="274174"/>
                  </a:lnTo>
                  <a:lnTo>
                    <a:pt x="508274" y="274597"/>
                  </a:lnTo>
                  <a:lnTo>
                    <a:pt x="504724" y="276181"/>
                  </a:lnTo>
                  <a:lnTo>
                    <a:pt x="503344" y="277297"/>
                  </a:lnTo>
                  <a:lnTo>
                    <a:pt x="501367" y="279474"/>
                  </a:lnTo>
                  <a:lnTo>
                    <a:pt x="500525" y="279885"/>
                  </a:lnTo>
                  <a:lnTo>
                    <a:pt x="496843" y="280201"/>
                  </a:lnTo>
                  <a:lnTo>
                    <a:pt x="486816" y="280421"/>
                  </a:lnTo>
                  <a:lnTo>
                    <a:pt x="485119" y="279308"/>
                  </a:lnTo>
                  <a:lnTo>
                    <a:pt x="484178" y="279127"/>
                  </a:lnTo>
                  <a:lnTo>
                    <a:pt x="482934" y="279283"/>
                  </a:lnTo>
                  <a:lnTo>
                    <a:pt x="473725" y="282126"/>
                  </a:lnTo>
                  <a:lnTo>
                    <a:pt x="470423" y="283578"/>
                  </a:lnTo>
                  <a:lnTo>
                    <a:pt x="468070" y="285233"/>
                  </a:lnTo>
                  <a:lnTo>
                    <a:pt x="464429" y="286446"/>
                  </a:lnTo>
                  <a:lnTo>
                    <a:pt x="459504" y="287215"/>
                  </a:lnTo>
                  <a:lnTo>
                    <a:pt x="455818" y="288167"/>
                  </a:lnTo>
                  <a:lnTo>
                    <a:pt x="451936" y="290071"/>
                  </a:lnTo>
                  <a:lnTo>
                    <a:pt x="450619" y="291530"/>
                  </a:lnTo>
                  <a:lnTo>
                    <a:pt x="450542" y="292215"/>
                  </a:lnTo>
                  <a:lnTo>
                    <a:pt x="451480" y="294378"/>
                  </a:lnTo>
                  <a:lnTo>
                    <a:pt x="450523" y="294783"/>
                  </a:lnTo>
                  <a:lnTo>
                    <a:pt x="448284" y="294953"/>
                  </a:lnTo>
                  <a:lnTo>
                    <a:pt x="444689" y="296386"/>
                  </a:lnTo>
                  <a:lnTo>
                    <a:pt x="437104" y="300644"/>
                  </a:lnTo>
                  <a:lnTo>
                    <a:pt x="436113" y="302189"/>
                  </a:lnTo>
                  <a:lnTo>
                    <a:pt x="436154" y="302720"/>
                  </a:lnTo>
                  <a:lnTo>
                    <a:pt x="437392" y="303925"/>
                  </a:lnTo>
                  <a:lnTo>
                    <a:pt x="436530" y="304707"/>
                  </a:lnTo>
                  <a:lnTo>
                    <a:pt x="434392" y="305945"/>
                  </a:lnTo>
                  <a:lnTo>
                    <a:pt x="429637" y="307904"/>
                  </a:lnTo>
                  <a:lnTo>
                    <a:pt x="426514" y="308650"/>
                  </a:lnTo>
                  <a:lnTo>
                    <a:pt x="424487" y="308688"/>
                  </a:lnTo>
                  <a:lnTo>
                    <a:pt x="422536" y="308408"/>
                  </a:lnTo>
                  <a:lnTo>
                    <a:pt x="419068" y="307145"/>
                  </a:lnTo>
                  <a:lnTo>
                    <a:pt x="416260" y="307068"/>
                  </a:lnTo>
                  <a:lnTo>
                    <a:pt x="416088" y="307245"/>
                  </a:lnTo>
                  <a:lnTo>
                    <a:pt x="419910" y="308596"/>
                  </a:lnTo>
                  <a:lnTo>
                    <a:pt x="423794" y="310334"/>
                  </a:lnTo>
                  <a:lnTo>
                    <a:pt x="426216" y="311776"/>
                  </a:lnTo>
                  <a:lnTo>
                    <a:pt x="427172" y="312923"/>
                  </a:lnTo>
                  <a:lnTo>
                    <a:pt x="427215" y="314102"/>
                  </a:lnTo>
                  <a:lnTo>
                    <a:pt x="426344" y="315316"/>
                  </a:lnTo>
                  <a:lnTo>
                    <a:pt x="423598" y="317424"/>
                  </a:lnTo>
                  <a:lnTo>
                    <a:pt x="420905" y="318055"/>
                  </a:lnTo>
                  <a:lnTo>
                    <a:pt x="414021" y="318691"/>
                  </a:lnTo>
                  <a:lnTo>
                    <a:pt x="411801" y="319194"/>
                  </a:lnTo>
                  <a:lnTo>
                    <a:pt x="411114" y="319585"/>
                  </a:lnTo>
                  <a:lnTo>
                    <a:pt x="415843" y="320475"/>
                  </a:lnTo>
                  <a:lnTo>
                    <a:pt x="416271" y="320931"/>
                  </a:lnTo>
                  <a:lnTo>
                    <a:pt x="415621" y="322699"/>
                  </a:lnTo>
                  <a:lnTo>
                    <a:pt x="414364" y="323276"/>
                  </a:lnTo>
                  <a:lnTo>
                    <a:pt x="410425" y="324331"/>
                  </a:lnTo>
                  <a:lnTo>
                    <a:pt x="406892" y="324638"/>
                  </a:lnTo>
                  <a:lnTo>
                    <a:pt x="406354" y="324436"/>
                  </a:lnTo>
                  <a:lnTo>
                    <a:pt x="407013" y="323046"/>
                  </a:lnTo>
                  <a:lnTo>
                    <a:pt x="406825" y="322704"/>
                  </a:lnTo>
                  <a:lnTo>
                    <a:pt x="405499" y="322420"/>
                  </a:lnTo>
                  <a:lnTo>
                    <a:pt x="403614" y="322950"/>
                  </a:lnTo>
                  <a:lnTo>
                    <a:pt x="398919" y="324993"/>
                  </a:lnTo>
                  <a:lnTo>
                    <a:pt x="398417" y="325330"/>
                  </a:lnTo>
                  <a:lnTo>
                    <a:pt x="400112" y="325877"/>
                  </a:lnTo>
                  <a:lnTo>
                    <a:pt x="399755" y="326334"/>
                  </a:lnTo>
                  <a:lnTo>
                    <a:pt x="397211" y="327805"/>
                  </a:lnTo>
                  <a:lnTo>
                    <a:pt x="396154" y="328783"/>
                  </a:lnTo>
                  <a:lnTo>
                    <a:pt x="394453" y="329782"/>
                  </a:lnTo>
                  <a:lnTo>
                    <a:pt x="386876" y="332834"/>
                  </a:lnTo>
                  <a:lnTo>
                    <a:pt x="387452" y="333577"/>
                  </a:lnTo>
                  <a:lnTo>
                    <a:pt x="385481" y="336237"/>
                  </a:lnTo>
                  <a:lnTo>
                    <a:pt x="384389" y="338574"/>
                  </a:lnTo>
                  <a:lnTo>
                    <a:pt x="385729" y="339560"/>
                  </a:lnTo>
                  <a:lnTo>
                    <a:pt x="392093" y="340716"/>
                  </a:lnTo>
                  <a:lnTo>
                    <a:pt x="395177" y="340996"/>
                  </a:lnTo>
                  <a:lnTo>
                    <a:pt x="398812" y="341804"/>
                  </a:lnTo>
                  <a:lnTo>
                    <a:pt x="405393" y="343979"/>
                  </a:lnTo>
                  <a:lnTo>
                    <a:pt x="407584" y="345400"/>
                  </a:lnTo>
                  <a:lnTo>
                    <a:pt x="407913" y="346069"/>
                  </a:lnTo>
                  <a:lnTo>
                    <a:pt x="407710" y="346800"/>
                  </a:lnTo>
                  <a:lnTo>
                    <a:pt x="406922" y="347785"/>
                  </a:lnTo>
                  <a:lnTo>
                    <a:pt x="404858" y="349648"/>
                  </a:lnTo>
                  <a:lnTo>
                    <a:pt x="399892" y="352414"/>
                  </a:lnTo>
                  <a:lnTo>
                    <a:pt x="397646" y="353197"/>
                  </a:lnTo>
                  <a:lnTo>
                    <a:pt x="394250" y="353813"/>
                  </a:lnTo>
                  <a:lnTo>
                    <a:pt x="393132" y="354262"/>
                  </a:lnTo>
                  <a:lnTo>
                    <a:pt x="388768" y="356884"/>
                  </a:lnTo>
                  <a:lnTo>
                    <a:pt x="387591" y="358299"/>
                  </a:lnTo>
                  <a:lnTo>
                    <a:pt x="387778" y="359531"/>
                  </a:lnTo>
                  <a:lnTo>
                    <a:pt x="386944" y="360397"/>
                  </a:lnTo>
                  <a:lnTo>
                    <a:pt x="381331" y="362096"/>
                  </a:lnTo>
                  <a:lnTo>
                    <a:pt x="381530" y="362397"/>
                  </a:lnTo>
                  <a:lnTo>
                    <a:pt x="383567" y="362527"/>
                  </a:lnTo>
                  <a:lnTo>
                    <a:pt x="382820" y="364023"/>
                  </a:lnTo>
                  <a:lnTo>
                    <a:pt x="382491" y="366101"/>
                  </a:lnTo>
                  <a:lnTo>
                    <a:pt x="381516" y="366450"/>
                  </a:lnTo>
                  <a:lnTo>
                    <a:pt x="378009" y="366436"/>
                  </a:lnTo>
                  <a:lnTo>
                    <a:pt x="373549" y="367244"/>
                  </a:lnTo>
                  <a:lnTo>
                    <a:pt x="373236" y="367473"/>
                  </a:lnTo>
                  <a:lnTo>
                    <a:pt x="373154" y="368968"/>
                  </a:lnTo>
                  <a:lnTo>
                    <a:pt x="361493" y="370063"/>
                  </a:lnTo>
                  <a:lnTo>
                    <a:pt x="358940" y="372902"/>
                  </a:lnTo>
                  <a:lnTo>
                    <a:pt x="357611" y="373772"/>
                  </a:lnTo>
                  <a:lnTo>
                    <a:pt x="353041" y="375836"/>
                  </a:lnTo>
                  <a:lnTo>
                    <a:pt x="350244" y="376667"/>
                  </a:lnTo>
                  <a:lnTo>
                    <a:pt x="347047" y="377169"/>
                  </a:lnTo>
                  <a:lnTo>
                    <a:pt x="345373" y="377868"/>
                  </a:lnTo>
                  <a:lnTo>
                    <a:pt x="345217" y="378767"/>
                  </a:lnTo>
                  <a:lnTo>
                    <a:pt x="344310" y="379542"/>
                  </a:lnTo>
                  <a:lnTo>
                    <a:pt x="341539" y="380825"/>
                  </a:lnTo>
                  <a:lnTo>
                    <a:pt x="340184" y="382438"/>
                  </a:lnTo>
                  <a:lnTo>
                    <a:pt x="339198" y="382692"/>
                  </a:lnTo>
                  <a:lnTo>
                    <a:pt x="334044" y="383081"/>
                  </a:lnTo>
                  <a:lnTo>
                    <a:pt x="333017" y="383591"/>
                  </a:lnTo>
                  <a:lnTo>
                    <a:pt x="332519" y="385773"/>
                  </a:lnTo>
                  <a:lnTo>
                    <a:pt x="331565" y="385841"/>
                  </a:lnTo>
                  <a:lnTo>
                    <a:pt x="329738" y="385334"/>
                  </a:lnTo>
                  <a:lnTo>
                    <a:pt x="327357" y="385727"/>
                  </a:lnTo>
                  <a:lnTo>
                    <a:pt x="322004" y="388193"/>
                  </a:lnTo>
                  <a:lnTo>
                    <a:pt x="320829" y="389080"/>
                  </a:lnTo>
                  <a:lnTo>
                    <a:pt x="320960" y="389555"/>
                  </a:lnTo>
                  <a:lnTo>
                    <a:pt x="321792" y="390026"/>
                  </a:lnTo>
                  <a:lnTo>
                    <a:pt x="323060" y="391492"/>
                  </a:lnTo>
                  <a:lnTo>
                    <a:pt x="322982" y="392480"/>
                  </a:lnTo>
                  <a:lnTo>
                    <a:pt x="320919" y="395234"/>
                  </a:lnTo>
                  <a:lnTo>
                    <a:pt x="320196" y="395659"/>
                  </a:lnTo>
                  <a:lnTo>
                    <a:pt x="317689" y="396342"/>
                  </a:lnTo>
                  <a:lnTo>
                    <a:pt x="316667" y="397865"/>
                  </a:lnTo>
                  <a:lnTo>
                    <a:pt x="314356" y="397697"/>
                  </a:lnTo>
                  <a:lnTo>
                    <a:pt x="312498" y="397985"/>
                  </a:lnTo>
                  <a:lnTo>
                    <a:pt x="311283" y="399001"/>
                  </a:lnTo>
                  <a:lnTo>
                    <a:pt x="309960" y="399587"/>
                  </a:lnTo>
                  <a:lnTo>
                    <a:pt x="308531" y="399741"/>
                  </a:lnTo>
                  <a:lnTo>
                    <a:pt x="306735" y="400546"/>
                  </a:lnTo>
                  <a:lnTo>
                    <a:pt x="304572" y="402004"/>
                  </a:lnTo>
                  <a:lnTo>
                    <a:pt x="302570" y="402933"/>
                  </a:lnTo>
                  <a:lnTo>
                    <a:pt x="300729" y="403334"/>
                  </a:lnTo>
                  <a:lnTo>
                    <a:pt x="298939" y="403432"/>
                  </a:lnTo>
                  <a:lnTo>
                    <a:pt x="297197" y="403229"/>
                  </a:lnTo>
                  <a:lnTo>
                    <a:pt x="295632" y="403396"/>
                  </a:lnTo>
                  <a:lnTo>
                    <a:pt x="294241" y="403934"/>
                  </a:lnTo>
                  <a:lnTo>
                    <a:pt x="292884" y="404779"/>
                  </a:lnTo>
                  <a:lnTo>
                    <a:pt x="291805" y="407171"/>
                  </a:lnTo>
                  <a:lnTo>
                    <a:pt x="290433" y="408241"/>
                  </a:lnTo>
                  <a:lnTo>
                    <a:pt x="289565" y="408429"/>
                  </a:lnTo>
                  <a:lnTo>
                    <a:pt x="287794" y="408270"/>
                  </a:lnTo>
                  <a:lnTo>
                    <a:pt x="285118" y="407766"/>
                  </a:lnTo>
                  <a:lnTo>
                    <a:pt x="282399" y="407945"/>
                  </a:lnTo>
                  <a:lnTo>
                    <a:pt x="278011" y="409411"/>
                  </a:lnTo>
                  <a:lnTo>
                    <a:pt x="276617" y="410519"/>
                  </a:lnTo>
                  <a:lnTo>
                    <a:pt x="279382" y="410765"/>
                  </a:lnTo>
                  <a:lnTo>
                    <a:pt x="280751" y="411082"/>
                  </a:lnTo>
                  <a:lnTo>
                    <a:pt x="280716" y="411392"/>
                  </a:lnTo>
                  <a:lnTo>
                    <a:pt x="279274" y="411693"/>
                  </a:lnTo>
                  <a:lnTo>
                    <a:pt x="276821" y="411671"/>
                  </a:lnTo>
                  <a:lnTo>
                    <a:pt x="275344" y="411929"/>
                  </a:lnTo>
                  <a:lnTo>
                    <a:pt x="273547" y="412560"/>
                  </a:lnTo>
                  <a:lnTo>
                    <a:pt x="269041" y="413242"/>
                  </a:lnTo>
                  <a:lnTo>
                    <a:pt x="267329" y="413730"/>
                  </a:lnTo>
                  <a:lnTo>
                    <a:pt x="263931" y="416505"/>
                  </a:lnTo>
                  <a:lnTo>
                    <a:pt x="263524" y="417133"/>
                  </a:lnTo>
                  <a:lnTo>
                    <a:pt x="263959" y="417272"/>
                  </a:lnTo>
                  <a:lnTo>
                    <a:pt x="265867" y="416979"/>
                  </a:lnTo>
                  <a:lnTo>
                    <a:pt x="268111" y="417441"/>
                  </a:lnTo>
                  <a:lnTo>
                    <a:pt x="269275" y="418028"/>
                  </a:lnTo>
                  <a:lnTo>
                    <a:pt x="270021" y="418751"/>
                  </a:lnTo>
                  <a:lnTo>
                    <a:pt x="270728" y="420146"/>
                  </a:lnTo>
                  <a:lnTo>
                    <a:pt x="271164" y="420352"/>
                  </a:lnTo>
                  <a:lnTo>
                    <a:pt x="266848" y="422694"/>
                  </a:lnTo>
                  <a:lnTo>
                    <a:pt x="265624" y="423688"/>
                  </a:lnTo>
                  <a:lnTo>
                    <a:pt x="264835" y="424058"/>
                  </a:lnTo>
                  <a:lnTo>
                    <a:pt x="264320" y="423772"/>
                  </a:lnTo>
                  <a:lnTo>
                    <a:pt x="263785" y="421164"/>
                  </a:lnTo>
                  <a:lnTo>
                    <a:pt x="263460" y="420721"/>
                  </a:lnTo>
                  <a:lnTo>
                    <a:pt x="262445" y="420675"/>
                  </a:lnTo>
                  <a:lnTo>
                    <a:pt x="261462" y="421500"/>
                  </a:lnTo>
                  <a:lnTo>
                    <a:pt x="259303" y="424583"/>
                  </a:lnTo>
                  <a:lnTo>
                    <a:pt x="256954" y="426136"/>
                  </a:lnTo>
                  <a:lnTo>
                    <a:pt x="239280" y="430121"/>
                  </a:lnTo>
                  <a:lnTo>
                    <a:pt x="236688" y="431025"/>
                  </a:lnTo>
                  <a:lnTo>
                    <a:pt x="236189" y="432725"/>
                  </a:lnTo>
                  <a:lnTo>
                    <a:pt x="235462" y="434197"/>
                  </a:lnTo>
                  <a:lnTo>
                    <a:pt x="234289" y="435369"/>
                  </a:lnTo>
                  <a:lnTo>
                    <a:pt x="232918" y="436112"/>
                  </a:lnTo>
                  <a:lnTo>
                    <a:pt x="232626" y="435584"/>
                  </a:lnTo>
                  <a:lnTo>
                    <a:pt x="232762" y="431443"/>
                  </a:lnTo>
                  <a:lnTo>
                    <a:pt x="232397" y="430620"/>
                  </a:lnTo>
                  <a:lnTo>
                    <a:pt x="230615" y="430092"/>
                  </a:lnTo>
                  <a:lnTo>
                    <a:pt x="229831" y="430165"/>
                  </a:lnTo>
                  <a:lnTo>
                    <a:pt x="228753" y="430397"/>
                  </a:lnTo>
                  <a:lnTo>
                    <a:pt x="226985" y="431293"/>
                  </a:lnTo>
                  <a:lnTo>
                    <a:pt x="225903" y="431517"/>
                  </a:lnTo>
                  <a:lnTo>
                    <a:pt x="224555" y="431443"/>
                  </a:lnTo>
                  <a:lnTo>
                    <a:pt x="222252" y="432325"/>
                  </a:lnTo>
                  <a:lnTo>
                    <a:pt x="216776" y="435155"/>
                  </a:lnTo>
                  <a:lnTo>
                    <a:pt x="213200" y="435858"/>
                  </a:lnTo>
                  <a:lnTo>
                    <a:pt x="212255" y="436446"/>
                  </a:lnTo>
                  <a:lnTo>
                    <a:pt x="210727" y="437994"/>
                  </a:lnTo>
                  <a:lnTo>
                    <a:pt x="209715" y="438561"/>
                  </a:lnTo>
                  <a:lnTo>
                    <a:pt x="208218" y="438610"/>
                  </a:lnTo>
                  <a:lnTo>
                    <a:pt x="206235" y="438143"/>
                  </a:lnTo>
                  <a:lnTo>
                    <a:pt x="204642" y="438474"/>
                  </a:lnTo>
                  <a:lnTo>
                    <a:pt x="203437" y="439601"/>
                  </a:lnTo>
                  <a:lnTo>
                    <a:pt x="202212" y="440046"/>
                  </a:lnTo>
                  <a:lnTo>
                    <a:pt x="198733" y="439215"/>
                  </a:lnTo>
                  <a:lnTo>
                    <a:pt x="197201" y="439783"/>
                  </a:lnTo>
                  <a:lnTo>
                    <a:pt x="195210" y="441238"/>
                  </a:lnTo>
                  <a:lnTo>
                    <a:pt x="193130" y="442197"/>
                  </a:lnTo>
                  <a:lnTo>
                    <a:pt x="190960" y="442662"/>
                  </a:lnTo>
                  <a:lnTo>
                    <a:pt x="185325" y="443148"/>
                  </a:lnTo>
                  <a:lnTo>
                    <a:pt x="183061" y="442838"/>
                  </a:lnTo>
                  <a:lnTo>
                    <a:pt x="182601" y="442415"/>
                  </a:lnTo>
                  <a:lnTo>
                    <a:pt x="182706" y="440562"/>
                  </a:lnTo>
                  <a:lnTo>
                    <a:pt x="183615" y="439224"/>
                  </a:lnTo>
                  <a:lnTo>
                    <a:pt x="184458" y="438593"/>
                  </a:lnTo>
                  <a:lnTo>
                    <a:pt x="185580" y="438036"/>
                  </a:lnTo>
                  <a:lnTo>
                    <a:pt x="187222" y="437971"/>
                  </a:lnTo>
                  <a:lnTo>
                    <a:pt x="190295" y="438388"/>
                  </a:lnTo>
                  <a:lnTo>
                    <a:pt x="189946" y="437940"/>
                  </a:lnTo>
                  <a:lnTo>
                    <a:pt x="188829" y="437408"/>
                  </a:lnTo>
                  <a:lnTo>
                    <a:pt x="186001" y="436491"/>
                  </a:lnTo>
                  <a:lnTo>
                    <a:pt x="183201" y="436023"/>
                  </a:lnTo>
                  <a:lnTo>
                    <a:pt x="181594" y="436319"/>
                  </a:lnTo>
                  <a:lnTo>
                    <a:pt x="179333" y="437026"/>
                  </a:lnTo>
                  <a:lnTo>
                    <a:pt x="177799" y="437840"/>
                  </a:lnTo>
                  <a:lnTo>
                    <a:pt x="176990" y="438764"/>
                  </a:lnTo>
                  <a:lnTo>
                    <a:pt x="175973" y="441783"/>
                  </a:lnTo>
                  <a:lnTo>
                    <a:pt x="175387" y="442599"/>
                  </a:lnTo>
                  <a:lnTo>
                    <a:pt x="168789" y="447919"/>
                  </a:lnTo>
                  <a:lnTo>
                    <a:pt x="166201" y="449559"/>
                  </a:lnTo>
                  <a:lnTo>
                    <a:pt x="163642" y="449436"/>
                  </a:lnTo>
                  <a:lnTo>
                    <a:pt x="162402" y="450055"/>
                  </a:lnTo>
                  <a:lnTo>
                    <a:pt x="160656" y="451384"/>
                  </a:lnTo>
                  <a:lnTo>
                    <a:pt x="159046" y="452020"/>
                  </a:lnTo>
                  <a:lnTo>
                    <a:pt x="157568" y="451962"/>
                  </a:lnTo>
                  <a:lnTo>
                    <a:pt x="156420" y="451710"/>
                  </a:lnTo>
                  <a:lnTo>
                    <a:pt x="155604" y="451262"/>
                  </a:lnTo>
                  <a:lnTo>
                    <a:pt x="155744" y="450843"/>
                  </a:lnTo>
                  <a:lnTo>
                    <a:pt x="156845" y="450455"/>
                  </a:lnTo>
                  <a:lnTo>
                    <a:pt x="156451" y="449390"/>
                  </a:lnTo>
                  <a:lnTo>
                    <a:pt x="154559" y="447648"/>
                  </a:lnTo>
                  <a:lnTo>
                    <a:pt x="153271" y="446701"/>
                  </a:lnTo>
                  <a:lnTo>
                    <a:pt x="150826" y="446592"/>
                  </a:lnTo>
                  <a:lnTo>
                    <a:pt x="150446" y="447384"/>
                  </a:lnTo>
                  <a:lnTo>
                    <a:pt x="151270" y="451433"/>
                  </a:lnTo>
                  <a:lnTo>
                    <a:pt x="151143" y="452346"/>
                  </a:lnTo>
                  <a:lnTo>
                    <a:pt x="149610" y="453503"/>
                  </a:lnTo>
                  <a:lnTo>
                    <a:pt x="145597" y="454790"/>
                  </a:lnTo>
                  <a:lnTo>
                    <a:pt x="144341" y="454665"/>
                  </a:lnTo>
                  <a:lnTo>
                    <a:pt x="140725" y="452124"/>
                  </a:lnTo>
                  <a:lnTo>
                    <a:pt x="137306" y="451621"/>
                  </a:lnTo>
                  <a:lnTo>
                    <a:pt x="137079" y="452448"/>
                  </a:lnTo>
                  <a:lnTo>
                    <a:pt x="137843" y="454137"/>
                  </a:lnTo>
                  <a:lnTo>
                    <a:pt x="136989" y="455714"/>
                  </a:lnTo>
                  <a:lnTo>
                    <a:pt x="134517" y="457184"/>
                  </a:lnTo>
                  <a:lnTo>
                    <a:pt x="132636" y="457896"/>
                  </a:lnTo>
                  <a:lnTo>
                    <a:pt x="131346" y="457853"/>
                  </a:lnTo>
                  <a:lnTo>
                    <a:pt x="131274" y="456825"/>
                  </a:lnTo>
                  <a:lnTo>
                    <a:pt x="132422" y="454810"/>
                  </a:lnTo>
                  <a:lnTo>
                    <a:pt x="132716" y="453133"/>
                  </a:lnTo>
                  <a:lnTo>
                    <a:pt x="132157" y="451791"/>
                  </a:lnTo>
                  <a:lnTo>
                    <a:pt x="132220" y="450760"/>
                  </a:lnTo>
                  <a:lnTo>
                    <a:pt x="132907" y="450042"/>
                  </a:lnTo>
                  <a:lnTo>
                    <a:pt x="137447" y="448049"/>
                  </a:lnTo>
                  <a:lnTo>
                    <a:pt x="139358" y="447751"/>
                  </a:lnTo>
                  <a:lnTo>
                    <a:pt x="140383" y="448244"/>
                  </a:lnTo>
                  <a:lnTo>
                    <a:pt x="141663" y="448328"/>
                  </a:lnTo>
                  <a:lnTo>
                    <a:pt x="143193" y="448004"/>
                  </a:lnTo>
                  <a:lnTo>
                    <a:pt x="144160" y="447368"/>
                  </a:lnTo>
                  <a:lnTo>
                    <a:pt x="144560" y="446416"/>
                  </a:lnTo>
                  <a:lnTo>
                    <a:pt x="146519" y="445199"/>
                  </a:lnTo>
                  <a:lnTo>
                    <a:pt x="150035" y="443715"/>
                  </a:lnTo>
                  <a:lnTo>
                    <a:pt x="154059" y="440973"/>
                  </a:lnTo>
                  <a:lnTo>
                    <a:pt x="158591" y="436974"/>
                  </a:lnTo>
                  <a:lnTo>
                    <a:pt x="163903" y="433528"/>
                  </a:lnTo>
                  <a:lnTo>
                    <a:pt x="169997" y="430633"/>
                  </a:lnTo>
                  <a:lnTo>
                    <a:pt x="176610" y="428338"/>
                  </a:lnTo>
                  <a:lnTo>
                    <a:pt x="189921" y="425182"/>
                  </a:lnTo>
                  <a:lnTo>
                    <a:pt x="190944" y="425375"/>
                  </a:lnTo>
                  <a:lnTo>
                    <a:pt x="189729" y="426398"/>
                  </a:lnTo>
                  <a:lnTo>
                    <a:pt x="190559" y="427037"/>
                  </a:lnTo>
                  <a:lnTo>
                    <a:pt x="191868" y="427120"/>
                  </a:lnTo>
                  <a:lnTo>
                    <a:pt x="196746" y="426614"/>
                  </a:lnTo>
                  <a:lnTo>
                    <a:pt x="198681" y="425950"/>
                  </a:lnTo>
                  <a:lnTo>
                    <a:pt x="199255" y="426589"/>
                  </a:lnTo>
                  <a:lnTo>
                    <a:pt x="198577" y="427396"/>
                  </a:lnTo>
                  <a:lnTo>
                    <a:pt x="195647" y="428214"/>
                  </a:lnTo>
                  <a:lnTo>
                    <a:pt x="195731" y="428893"/>
                  </a:lnTo>
                  <a:lnTo>
                    <a:pt x="199988" y="432078"/>
                  </a:lnTo>
                  <a:lnTo>
                    <a:pt x="201328" y="432560"/>
                  </a:lnTo>
                  <a:lnTo>
                    <a:pt x="202440" y="432501"/>
                  </a:lnTo>
                  <a:lnTo>
                    <a:pt x="202912" y="432089"/>
                  </a:lnTo>
                  <a:lnTo>
                    <a:pt x="202556" y="429791"/>
                  </a:lnTo>
                  <a:lnTo>
                    <a:pt x="203994" y="429354"/>
                  </a:lnTo>
                  <a:lnTo>
                    <a:pt x="206941" y="429248"/>
                  </a:lnTo>
                  <a:lnTo>
                    <a:pt x="208861" y="429547"/>
                  </a:lnTo>
                  <a:lnTo>
                    <a:pt x="209754" y="430254"/>
                  </a:lnTo>
                  <a:lnTo>
                    <a:pt x="211440" y="430840"/>
                  </a:lnTo>
                  <a:lnTo>
                    <a:pt x="213916" y="431304"/>
                  </a:lnTo>
                  <a:lnTo>
                    <a:pt x="215453" y="431161"/>
                  </a:lnTo>
                  <a:lnTo>
                    <a:pt x="216049" y="430412"/>
                  </a:lnTo>
                  <a:lnTo>
                    <a:pt x="214988" y="429520"/>
                  </a:lnTo>
                  <a:lnTo>
                    <a:pt x="210252" y="427558"/>
                  </a:lnTo>
                  <a:lnTo>
                    <a:pt x="208938" y="426741"/>
                  </a:lnTo>
                  <a:lnTo>
                    <a:pt x="208617" y="425600"/>
                  </a:lnTo>
                  <a:lnTo>
                    <a:pt x="209290" y="424140"/>
                  </a:lnTo>
                  <a:lnTo>
                    <a:pt x="210778" y="421975"/>
                  </a:lnTo>
                  <a:lnTo>
                    <a:pt x="213082" y="419102"/>
                  </a:lnTo>
                  <a:lnTo>
                    <a:pt x="215167" y="417094"/>
                  </a:lnTo>
                  <a:lnTo>
                    <a:pt x="219389" y="414822"/>
                  </a:lnTo>
                  <a:lnTo>
                    <a:pt x="222236" y="413698"/>
                  </a:lnTo>
                  <a:lnTo>
                    <a:pt x="229453" y="410255"/>
                  </a:lnTo>
                  <a:lnTo>
                    <a:pt x="243324" y="406746"/>
                  </a:lnTo>
                  <a:lnTo>
                    <a:pt x="246752" y="404494"/>
                  </a:lnTo>
                  <a:lnTo>
                    <a:pt x="251413" y="402008"/>
                  </a:lnTo>
                  <a:lnTo>
                    <a:pt x="253413" y="401396"/>
                  </a:lnTo>
                  <a:lnTo>
                    <a:pt x="253413" y="402357"/>
                  </a:lnTo>
                  <a:lnTo>
                    <a:pt x="254053" y="403214"/>
                  </a:lnTo>
                  <a:lnTo>
                    <a:pt x="257170" y="403785"/>
                  </a:lnTo>
                  <a:lnTo>
                    <a:pt x="259193" y="403983"/>
                  </a:lnTo>
                  <a:lnTo>
                    <a:pt x="260125" y="403809"/>
                  </a:lnTo>
                  <a:lnTo>
                    <a:pt x="260379" y="402895"/>
                  </a:lnTo>
                  <a:lnTo>
                    <a:pt x="259961" y="401242"/>
                  </a:lnTo>
                  <a:lnTo>
                    <a:pt x="259857" y="399681"/>
                  </a:lnTo>
                  <a:lnTo>
                    <a:pt x="260066" y="398213"/>
                  </a:lnTo>
                  <a:lnTo>
                    <a:pt x="260521" y="397051"/>
                  </a:lnTo>
                  <a:lnTo>
                    <a:pt x="262599" y="394988"/>
                  </a:lnTo>
                  <a:lnTo>
                    <a:pt x="265690" y="392639"/>
                  </a:lnTo>
                  <a:lnTo>
                    <a:pt x="269913" y="389908"/>
                  </a:lnTo>
                  <a:lnTo>
                    <a:pt x="272577" y="388671"/>
                  </a:lnTo>
                  <a:lnTo>
                    <a:pt x="275091" y="388015"/>
                  </a:lnTo>
                  <a:lnTo>
                    <a:pt x="277518" y="386825"/>
                  </a:lnTo>
                  <a:lnTo>
                    <a:pt x="281701" y="384009"/>
                  </a:lnTo>
                  <a:lnTo>
                    <a:pt x="283044" y="383548"/>
                  </a:lnTo>
                  <a:lnTo>
                    <a:pt x="286043" y="382993"/>
                  </a:lnTo>
                  <a:lnTo>
                    <a:pt x="287143" y="383239"/>
                  </a:lnTo>
                  <a:lnTo>
                    <a:pt x="287789" y="383944"/>
                  </a:lnTo>
                  <a:lnTo>
                    <a:pt x="288576" y="384384"/>
                  </a:lnTo>
                  <a:lnTo>
                    <a:pt x="291623" y="384781"/>
                  </a:lnTo>
                  <a:lnTo>
                    <a:pt x="293651" y="384152"/>
                  </a:lnTo>
                  <a:lnTo>
                    <a:pt x="293320" y="383820"/>
                  </a:lnTo>
                  <a:lnTo>
                    <a:pt x="291673" y="383608"/>
                  </a:lnTo>
                  <a:lnTo>
                    <a:pt x="290619" y="383199"/>
                  </a:lnTo>
                  <a:lnTo>
                    <a:pt x="289626" y="381520"/>
                  </a:lnTo>
                  <a:lnTo>
                    <a:pt x="287606" y="380508"/>
                  </a:lnTo>
                  <a:lnTo>
                    <a:pt x="287149" y="379365"/>
                  </a:lnTo>
                  <a:lnTo>
                    <a:pt x="287514" y="377584"/>
                  </a:lnTo>
                  <a:lnTo>
                    <a:pt x="289249" y="373402"/>
                  </a:lnTo>
                  <a:lnTo>
                    <a:pt x="289534" y="369102"/>
                  </a:lnTo>
                  <a:lnTo>
                    <a:pt x="291077" y="366639"/>
                  </a:lnTo>
                  <a:lnTo>
                    <a:pt x="294183" y="365749"/>
                  </a:lnTo>
                  <a:lnTo>
                    <a:pt x="301062" y="365140"/>
                  </a:lnTo>
                  <a:lnTo>
                    <a:pt x="297036" y="364026"/>
                  </a:lnTo>
                  <a:lnTo>
                    <a:pt x="295538" y="364018"/>
                  </a:lnTo>
                  <a:lnTo>
                    <a:pt x="292919" y="363495"/>
                  </a:lnTo>
                  <a:lnTo>
                    <a:pt x="291924" y="360814"/>
                  </a:lnTo>
                  <a:lnTo>
                    <a:pt x="291945" y="358863"/>
                  </a:lnTo>
                  <a:lnTo>
                    <a:pt x="293679" y="356606"/>
                  </a:lnTo>
                  <a:lnTo>
                    <a:pt x="300091" y="352795"/>
                  </a:lnTo>
                  <a:lnTo>
                    <a:pt x="307116" y="350159"/>
                  </a:lnTo>
                  <a:lnTo>
                    <a:pt x="306166" y="349942"/>
                  </a:lnTo>
                  <a:lnTo>
                    <a:pt x="305297" y="349157"/>
                  </a:lnTo>
                  <a:lnTo>
                    <a:pt x="308536" y="343876"/>
                  </a:lnTo>
                  <a:lnTo>
                    <a:pt x="311697" y="339162"/>
                  </a:lnTo>
                  <a:lnTo>
                    <a:pt x="307427" y="343180"/>
                  </a:lnTo>
                  <a:lnTo>
                    <a:pt x="302490" y="346254"/>
                  </a:lnTo>
                  <a:lnTo>
                    <a:pt x="288019" y="349823"/>
                  </a:lnTo>
                  <a:lnTo>
                    <a:pt x="278176" y="352816"/>
                  </a:lnTo>
                  <a:lnTo>
                    <a:pt x="273506" y="353532"/>
                  </a:lnTo>
                  <a:lnTo>
                    <a:pt x="270420" y="352771"/>
                  </a:lnTo>
                  <a:lnTo>
                    <a:pt x="268014" y="349901"/>
                  </a:lnTo>
                  <a:lnTo>
                    <a:pt x="266641" y="348880"/>
                  </a:lnTo>
                  <a:lnTo>
                    <a:pt x="264877" y="347008"/>
                  </a:lnTo>
                  <a:lnTo>
                    <a:pt x="265620" y="344575"/>
                  </a:lnTo>
                  <a:lnTo>
                    <a:pt x="267019" y="342891"/>
                  </a:lnTo>
                  <a:lnTo>
                    <a:pt x="270090" y="342615"/>
                  </a:lnTo>
                  <a:lnTo>
                    <a:pt x="273553" y="343427"/>
                  </a:lnTo>
                  <a:lnTo>
                    <a:pt x="276556" y="343496"/>
                  </a:lnTo>
                  <a:lnTo>
                    <a:pt x="272685" y="341836"/>
                  </a:lnTo>
                  <a:lnTo>
                    <a:pt x="267098" y="340390"/>
                  </a:lnTo>
                  <a:lnTo>
                    <a:pt x="264566" y="340859"/>
                  </a:lnTo>
                  <a:lnTo>
                    <a:pt x="262630" y="343210"/>
                  </a:lnTo>
                  <a:lnTo>
                    <a:pt x="260038" y="344824"/>
                  </a:lnTo>
                  <a:lnTo>
                    <a:pt x="257763" y="344251"/>
                  </a:lnTo>
                  <a:lnTo>
                    <a:pt x="256413" y="343595"/>
                  </a:lnTo>
                  <a:lnTo>
                    <a:pt x="257350" y="345566"/>
                  </a:lnTo>
                  <a:lnTo>
                    <a:pt x="255631" y="348567"/>
                  </a:lnTo>
                  <a:lnTo>
                    <a:pt x="254978" y="350645"/>
                  </a:lnTo>
                  <a:lnTo>
                    <a:pt x="257444" y="356128"/>
                  </a:lnTo>
                  <a:lnTo>
                    <a:pt x="256989" y="358321"/>
                  </a:lnTo>
                  <a:lnTo>
                    <a:pt x="252510" y="359328"/>
                  </a:lnTo>
                  <a:lnTo>
                    <a:pt x="248863" y="357525"/>
                  </a:lnTo>
                  <a:lnTo>
                    <a:pt x="241249" y="350574"/>
                  </a:lnTo>
                  <a:lnTo>
                    <a:pt x="238596" y="348595"/>
                  </a:lnTo>
                  <a:lnTo>
                    <a:pt x="232626" y="345328"/>
                  </a:lnTo>
                  <a:lnTo>
                    <a:pt x="230658" y="345794"/>
                  </a:lnTo>
                  <a:lnTo>
                    <a:pt x="228150" y="347405"/>
                  </a:lnTo>
                  <a:lnTo>
                    <a:pt x="225718" y="347850"/>
                  </a:lnTo>
                  <a:lnTo>
                    <a:pt x="219297" y="345473"/>
                  </a:lnTo>
                  <a:lnTo>
                    <a:pt x="216307" y="343659"/>
                  </a:lnTo>
                  <a:lnTo>
                    <a:pt x="213479" y="341458"/>
                  </a:lnTo>
                  <a:lnTo>
                    <a:pt x="209146" y="342670"/>
                  </a:lnTo>
                  <a:lnTo>
                    <a:pt x="205368" y="344114"/>
                  </a:lnTo>
                  <a:lnTo>
                    <a:pt x="200934" y="346418"/>
                  </a:lnTo>
                  <a:lnTo>
                    <a:pt x="197972" y="346398"/>
                  </a:lnTo>
                  <a:lnTo>
                    <a:pt x="189913" y="348372"/>
                  </a:lnTo>
                  <a:lnTo>
                    <a:pt x="189059" y="348414"/>
                  </a:lnTo>
                  <a:lnTo>
                    <a:pt x="187924" y="349479"/>
                  </a:lnTo>
                  <a:lnTo>
                    <a:pt x="186812" y="349955"/>
                  </a:lnTo>
                  <a:lnTo>
                    <a:pt x="185895" y="352005"/>
                  </a:lnTo>
                  <a:lnTo>
                    <a:pt x="175003" y="353594"/>
                  </a:lnTo>
                  <a:lnTo>
                    <a:pt x="164241" y="352704"/>
                  </a:lnTo>
                  <a:lnTo>
                    <a:pt x="168006" y="351577"/>
                  </a:lnTo>
                  <a:lnTo>
                    <a:pt x="172211" y="350691"/>
                  </a:lnTo>
                  <a:lnTo>
                    <a:pt x="175862" y="348557"/>
                  </a:lnTo>
                  <a:lnTo>
                    <a:pt x="174311" y="345707"/>
                  </a:lnTo>
                  <a:lnTo>
                    <a:pt x="174041" y="344256"/>
                  </a:lnTo>
                  <a:lnTo>
                    <a:pt x="174086" y="342419"/>
                  </a:lnTo>
                  <a:lnTo>
                    <a:pt x="178072" y="339842"/>
                  </a:lnTo>
                  <a:lnTo>
                    <a:pt x="173925" y="339847"/>
                  </a:lnTo>
                  <a:lnTo>
                    <a:pt x="171264" y="340770"/>
                  </a:lnTo>
                  <a:lnTo>
                    <a:pt x="168769" y="338834"/>
                  </a:lnTo>
                  <a:lnTo>
                    <a:pt x="167602" y="335025"/>
                  </a:lnTo>
                  <a:lnTo>
                    <a:pt x="170453" y="332773"/>
                  </a:lnTo>
                  <a:lnTo>
                    <a:pt x="171776" y="331038"/>
                  </a:lnTo>
                  <a:lnTo>
                    <a:pt x="172896" y="328655"/>
                  </a:lnTo>
                  <a:lnTo>
                    <a:pt x="172979" y="326606"/>
                  </a:lnTo>
                  <a:lnTo>
                    <a:pt x="170770" y="323139"/>
                  </a:lnTo>
                  <a:lnTo>
                    <a:pt x="164428" y="315790"/>
                  </a:lnTo>
                  <a:lnTo>
                    <a:pt x="161545" y="310311"/>
                  </a:lnTo>
                  <a:lnTo>
                    <a:pt x="156602" y="307391"/>
                  </a:lnTo>
                  <a:lnTo>
                    <a:pt x="160293" y="302613"/>
                  </a:lnTo>
                  <a:lnTo>
                    <a:pt x="164408" y="298261"/>
                  </a:lnTo>
                  <a:lnTo>
                    <a:pt x="169722" y="296314"/>
                  </a:lnTo>
                  <a:lnTo>
                    <a:pt x="169295" y="296023"/>
                  </a:lnTo>
                  <a:lnTo>
                    <a:pt x="166359" y="296037"/>
                  </a:lnTo>
                  <a:lnTo>
                    <a:pt x="164431" y="296294"/>
                  </a:lnTo>
                  <a:lnTo>
                    <a:pt x="162721" y="297710"/>
                  </a:lnTo>
                  <a:lnTo>
                    <a:pt x="160922" y="298791"/>
                  </a:lnTo>
                  <a:lnTo>
                    <a:pt x="155293" y="304332"/>
                  </a:lnTo>
                  <a:lnTo>
                    <a:pt x="151673" y="307032"/>
                  </a:lnTo>
                  <a:lnTo>
                    <a:pt x="149318" y="307806"/>
                  </a:lnTo>
                  <a:lnTo>
                    <a:pt x="153110" y="308854"/>
                  </a:lnTo>
                  <a:lnTo>
                    <a:pt x="153684" y="309736"/>
                  </a:lnTo>
                  <a:lnTo>
                    <a:pt x="154415" y="311741"/>
                  </a:lnTo>
                  <a:lnTo>
                    <a:pt x="153444" y="314178"/>
                  </a:lnTo>
                  <a:lnTo>
                    <a:pt x="152473" y="315522"/>
                  </a:lnTo>
                  <a:lnTo>
                    <a:pt x="148000" y="315414"/>
                  </a:lnTo>
                  <a:lnTo>
                    <a:pt x="143988" y="317373"/>
                  </a:lnTo>
                  <a:lnTo>
                    <a:pt x="134549" y="319505"/>
                  </a:lnTo>
                  <a:lnTo>
                    <a:pt x="121810" y="320723"/>
                  </a:lnTo>
                  <a:lnTo>
                    <a:pt x="115551" y="320578"/>
                  </a:lnTo>
                  <a:lnTo>
                    <a:pt x="109031" y="318091"/>
                  </a:lnTo>
                  <a:lnTo>
                    <a:pt x="109078" y="316651"/>
                  </a:lnTo>
                  <a:lnTo>
                    <a:pt x="109342" y="315398"/>
                  </a:lnTo>
                  <a:lnTo>
                    <a:pt x="99976" y="311112"/>
                  </a:lnTo>
                  <a:lnTo>
                    <a:pt x="94677" y="306843"/>
                  </a:lnTo>
                  <a:lnTo>
                    <a:pt x="90872" y="306749"/>
                  </a:lnTo>
                  <a:lnTo>
                    <a:pt x="87562" y="305610"/>
                  </a:lnTo>
                  <a:lnTo>
                    <a:pt x="83654" y="303838"/>
                  </a:lnTo>
                  <a:lnTo>
                    <a:pt x="83997" y="302409"/>
                  </a:lnTo>
                  <a:lnTo>
                    <a:pt x="84611" y="301404"/>
                  </a:lnTo>
                  <a:lnTo>
                    <a:pt x="82213" y="300701"/>
                  </a:lnTo>
                  <a:lnTo>
                    <a:pt x="79139" y="300770"/>
                  </a:lnTo>
                  <a:lnTo>
                    <a:pt x="75567" y="300283"/>
                  </a:lnTo>
                  <a:lnTo>
                    <a:pt x="84901" y="294788"/>
                  </a:lnTo>
                  <a:lnTo>
                    <a:pt x="88112" y="291110"/>
                  </a:lnTo>
                  <a:lnTo>
                    <a:pt x="90727" y="290588"/>
                  </a:lnTo>
                  <a:lnTo>
                    <a:pt x="94121" y="291155"/>
                  </a:lnTo>
                  <a:lnTo>
                    <a:pt x="98803" y="292605"/>
                  </a:lnTo>
                  <a:lnTo>
                    <a:pt x="102751" y="293245"/>
                  </a:lnTo>
                  <a:lnTo>
                    <a:pt x="104176" y="293925"/>
                  </a:lnTo>
                  <a:lnTo>
                    <a:pt x="105636" y="295213"/>
                  </a:lnTo>
                  <a:lnTo>
                    <a:pt x="104097" y="297370"/>
                  </a:lnTo>
                  <a:lnTo>
                    <a:pt x="102687" y="298884"/>
                  </a:lnTo>
                  <a:lnTo>
                    <a:pt x="104420" y="298472"/>
                  </a:lnTo>
                  <a:lnTo>
                    <a:pt x="109334" y="296130"/>
                  </a:lnTo>
                  <a:lnTo>
                    <a:pt x="112990" y="294069"/>
                  </a:lnTo>
                  <a:lnTo>
                    <a:pt x="114742" y="294284"/>
                  </a:lnTo>
                  <a:lnTo>
                    <a:pt x="115881" y="294647"/>
                  </a:lnTo>
                  <a:lnTo>
                    <a:pt x="117913" y="296772"/>
                  </a:lnTo>
                  <a:lnTo>
                    <a:pt x="120439" y="298935"/>
                  </a:lnTo>
                  <a:lnTo>
                    <a:pt x="126001" y="296874"/>
                  </a:lnTo>
                  <a:lnTo>
                    <a:pt x="128979" y="294308"/>
                  </a:lnTo>
                  <a:lnTo>
                    <a:pt x="126467" y="293183"/>
                  </a:lnTo>
                  <a:lnTo>
                    <a:pt x="123394" y="292517"/>
                  </a:lnTo>
                  <a:lnTo>
                    <a:pt x="115560" y="291644"/>
                  </a:lnTo>
                  <a:lnTo>
                    <a:pt x="117473" y="290909"/>
                  </a:lnTo>
                  <a:lnTo>
                    <a:pt x="122500" y="290990"/>
                  </a:lnTo>
                  <a:lnTo>
                    <a:pt x="124393" y="290286"/>
                  </a:lnTo>
                  <a:lnTo>
                    <a:pt x="122403" y="289311"/>
                  </a:lnTo>
                  <a:lnTo>
                    <a:pt x="119913" y="288441"/>
                  </a:lnTo>
                  <a:lnTo>
                    <a:pt x="113126" y="291344"/>
                  </a:lnTo>
                  <a:lnTo>
                    <a:pt x="100776" y="291198"/>
                  </a:lnTo>
                  <a:lnTo>
                    <a:pt x="92143" y="289503"/>
                  </a:lnTo>
                  <a:lnTo>
                    <a:pt x="83530" y="289797"/>
                  </a:lnTo>
                  <a:lnTo>
                    <a:pt x="82170" y="289461"/>
                  </a:lnTo>
                  <a:lnTo>
                    <a:pt x="80494" y="288553"/>
                  </a:lnTo>
                  <a:lnTo>
                    <a:pt x="85347" y="286398"/>
                  </a:lnTo>
                  <a:lnTo>
                    <a:pt x="88781" y="285207"/>
                  </a:lnTo>
                  <a:lnTo>
                    <a:pt x="88964" y="284516"/>
                  </a:lnTo>
                  <a:lnTo>
                    <a:pt x="86968" y="284430"/>
                  </a:lnTo>
                  <a:lnTo>
                    <a:pt x="83213" y="285002"/>
                  </a:lnTo>
                  <a:lnTo>
                    <a:pt x="81539" y="284009"/>
                  </a:lnTo>
                  <a:lnTo>
                    <a:pt x="81812" y="282287"/>
                  </a:lnTo>
                  <a:lnTo>
                    <a:pt x="81197" y="282441"/>
                  </a:lnTo>
                  <a:lnTo>
                    <a:pt x="79713" y="283381"/>
                  </a:lnTo>
                  <a:lnTo>
                    <a:pt x="77612" y="282917"/>
                  </a:lnTo>
                  <a:lnTo>
                    <a:pt x="75813" y="282141"/>
                  </a:lnTo>
                  <a:lnTo>
                    <a:pt x="76755" y="281314"/>
                  </a:lnTo>
                  <a:lnTo>
                    <a:pt x="78603" y="280178"/>
                  </a:lnTo>
                  <a:lnTo>
                    <a:pt x="77782" y="280009"/>
                  </a:lnTo>
                  <a:lnTo>
                    <a:pt x="76122" y="280251"/>
                  </a:lnTo>
                  <a:lnTo>
                    <a:pt x="74510" y="281738"/>
                  </a:lnTo>
                  <a:lnTo>
                    <a:pt x="74862" y="282941"/>
                  </a:lnTo>
                  <a:lnTo>
                    <a:pt x="74822" y="284667"/>
                  </a:lnTo>
                  <a:lnTo>
                    <a:pt x="72066" y="284983"/>
                  </a:lnTo>
                  <a:lnTo>
                    <a:pt x="69706" y="284776"/>
                  </a:lnTo>
                  <a:lnTo>
                    <a:pt x="68001" y="283040"/>
                  </a:lnTo>
                  <a:lnTo>
                    <a:pt x="66239" y="279317"/>
                  </a:lnTo>
                  <a:lnTo>
                    <a:pt x="61469" y="278328"/>
                  </a:lnTo>
                  <a:lnTo>
                    <a:pt x="60299" y="276446"/>
                  </a:lnTo>
                  <a:lnTo>
                    <a:pt x="63316" y="274032"/>
                  </a:lnTo>
                  <a:lnTo>
                    <a:pt x="61984" y="272786"/>
                  </a:lnTo>
                  <a:lnTo>
                    <a:pt x="58778" y="272382"/>
                  </a:lnTo>
                  <a:lnTo>
                    <a:pt x="55112" y="273601"/>
                  </a:lnTo>
                  <a:lnTo>
                    <a:pt x="53489" y="272518"/>
                  </a:lnTo>
                  <a:lnTo>
                    <a:pt x="53191" y="271328"/>
                  </a:lnTo>
                  <a:lnTo>
                    <a:pt x="53064" y="269620"/>
                  </a:lnTo>
                  <a:lnTo>
                    <a:pt x="54086" y="269440"/>
                  </a:lnTo>
                  <a:lnTo>
                    <a:pt x="54933" y="269779"/>
                  </a:lnTo>
                  <a:lnTo>
                    <a:pt x="62281" y="268830"/>
                  </a:lnTo>
                  <a:lnTo>
                    <a:pt x="62990" y="268369"/>
                  </a:lnTo>
                  <a:lnTo>
                    <a:pt x="57159" y="266926"/>
                  </a:lnTo>
                  <a:lnTo>
                    <a:pt x="55532" y="265411"/>
                  </a:lnTo>
                  <a:lnTo>
                    <a:pt x="57947" y="264553"/>
                  </a:lnTo>
                  <a:lnTo>
                    <a:pt x="62302" y="264480"/>
                  </a:lnTo>
                  <a:lnTo>
                    <a:pt x="68410" y="263583"/>
                  </a:lnTo>
                  <a:lnTo>
                    <a:pt x="65839" y="261976"/>
                  </a:lnTo>
                  <a:lnTo>
                    <a:pt x="65303" y="261093"/>
                  </a:lnTo>
                  <a:lnTo>
                    <a:pt x="64786" y="259647"/>
                  </a:lnTo>
                  <a:lnTo>
                    <a:pt x="65799" y="257195"/>
                  </a:lnTo>
                  <a:lnTo>
                    <a:pt x="72973" y="251573"/>
                  </a:lnTo>
                  <a:lnTo>
                    <a:pt x="79968" y="246885"/>
                  </a:lnTo>
                  <a:lnTo>
                    <a:pt x="82148" y="245803"/>
                  </a:lnTo>
                  <a:lnTo>
                    <a:pt x="85352" y="245220"/>
                  </a:lnTo>
                  <a:lnTo>
                    <a:pt x="88332" y="245668"/>
                  </a:lnTo>
                  <a:lnTo>
                    <a:pt x="91445" y="246675"/>
                  </a:lnTo>
                  <a:lnTo>
                    <a:pt x="92035" y="246244"/>
                  </a:lnTo>
                  <a:lnTo>
                    <a:pt x="90978" y="245833"/>
                  </a:lnTo>
                  <a:lnTo>
                    <a:pt x="89644" y="243914"/>
                  </a:lnTo>
                  <a:lnTo>
                    <a:pt x="93966" y="243162"/>
                  </a:lnTo>
                  <a:lnTo>
                    <a:pt x="96500" y="240995"/>
                  </a:lnTo>
                  <a:lnTo>
                    <a:pt x="96688" y="240368"/>
                  </a:lnTo>
                  <a:lnTo>
                    <a:pt x="93939" y="241269"/>
                  </a:lnTo>
                  <a:lnTo>
                    <a:pt x="91073" y="242749"/>
                  </a:lnTo>
                  <a:lnTo>
                    <a:pt x="90355" y="241261"/>
                  </a:lnTo>
                  <a:lnTo>
                    <a:pt x="89615" y="237837"/>
                  </a:lnTo>
                  <a:lnTo>
                    <a:pt x="90880" y="234601"/>
                  </a:lnTo>
                  <a:lnTo>
                    <a:pt x="91863" y="233149"/>
                  </a:lnTo>
                  <a:lnTo>
                    <a:pt x="94257" y="231771"/>
                  </a:lnTo>
                  <a:lnTo>
                    <a:pt x="101147" y="231219"/>
                  </a:lnTo>
                  <a:lnTo>
                    <a:pt x="102360" y="231495"/>
                  </a:lnTo>
                  <a:lnTo>
                    <a:pt x="102612" y="230844"/>
                  </a:lnTo>
                  <a:lnTo>
                    <a:pt x="98464" y="228810"/>
                  </a:lnTo>
                  <a:lnTo>
                    <a:pt x="100176" y="227219"/>
                  </a:lnTo>
                  <a:lnTo>
                    <a:pt x="101675" y="226394"/>
                  </a:lnTo>
                  <a:lnTo>
                    <a:pt x="110004" y="225104"/>
                  </a:lnTo>
                  <a:lnTo>
                    <a:pt x="114556" y="225505"/>
                  </a:lnTo>
                  <a:lnTo>
                    <a:pt x="120266" y="227008"/>
                  </a:lnTo>
                  <a:lnTo>
                    <a:pt x="123581" y="228878"/>
                  </a:lnTo>
                  <a:lnTo>
                    <a:pt x="123099" y="229838"/>
                  </a:lnTo>
                  <a:lnTo>
                    <a:pt x="122274" y="230394"/>
                  </a:lnTo>
                  <a:lnTo>
                    <a:pt x="120557" y="231016"/>
                  </a:lnTo>
                  <a:lnTo>
                    <a:pt x="119914" y="231499"/>
                  </a:lnTo>
                  <a:lnTo>
                    <a:pt x="120222" y="231883"/>
                  </a:lnTo>
                  <a:lnTo>
                    <a:pt x="122667" y="230767"/>
                  </a:lnTo>
                  <a:lnTo>
                    <a:pt x="126674" y="229411"/>
                  </a:lnTo>
                  <a:lnTo>
                    <a:pt x="128917" y="230001"/>
                  </a:lnTo>
                  <a:lnTo>
                    <a:pt x="130695" y="231072"/>
                  </a:lnTo>
                  <a:lnTo>
                    <a:pt x="132657" y="231053"/>
                  </a:lnTo>
                  <a:lnTo>
                    <a:pt x="138891" y="230133"/>
                  </a:lnTo>
                  <a:lnTo>
                    <a:pt x="142057" y="229159"/>
                  </a:lnTo>
                  <a:lnTo>
                    <a:pt x="145924" y="226628"/>
                  </a:lnTo>
                  <a:lnTo>
                    <a:pt x="151071" y="224991"/>
                  </a:lnTo>
                  <a:lnTo>
                    <a:pt x="158302" y="219830"/>
                  </a:lnTo>
                  <a:lnTo>
                    <a:pt x="160430" y="217713"/>
                  </a:lnTo>
                  <a:lnTo>
                    <a:pt x="162904" y="217388"/>
                  </a:lnTo>
                  <a:lnTo>
                    <a:pt x="165137" y="217575"/>
                  </a:lnTo>
                  <a:lnTo>
                    <a:pt x="166691" y="219312"/>
                  </a:lnTo>
                  <a:lnTo>
                    <a:pt x="168965" y="219820"/>
                  </a:lnTo>
                  <a:lnTo>
                    <a:pt x="181913" y="219399"/>
                  </a:lnTo>
                  <a:lnTo>
                    <a:pt x="188529" y="218603"/>
                  </a:lnTo>
                  <a:lnTo>
                    <a:pt x="193124" y="216919"/>
                  </a:lnTo>
                  <a:lnTo>
                    <a:pt x="197905" y="214083"/>
                  </a:lnTo>
                  <a:lnTo>
                    <a:pt x="200673" y="212182"/>
                  </a:lnTo>
                  <a:lnTo>
                    <a:pt x="201999" y="209706"/>
                  </a:lnTo>
                  <a:lnTo>
                    <a:pt x="200288" y="206501"/>
                  </a:lnTo>
                  <a:lnTo>
                    <a:pt x="198533" y="203841"/>
                  </a:lnTo>
                  <a:lnTo>
                    <a:pt x="196224" y="197759"/>
                  </a:lnTo>
                  <a:lnTo>
                    <a:pt x="189797" y="193744"/>
                  </a:lnTo>
                  <a:lnTo>
                    <a:pt x="185221" y="192545"/>
                  </a:lnTo>
                  <a:lnTo>
                    <a:pt x="182319" y="192715"/>
                  </a:lnTo>
                  <a:lnTo>
                    <a:pt x="184423" y="190157"/>
                  </a:lnTo>
                  <a:lnTo>
                    <a:pt x="190544" y="190432"/>
                  </a:lnTo>
                  <a:lnTo>
                    <a:pt x="194531" y="189933"/>
                  </a:lnTo>
                  <a:lnTo>
                    <a:pt x="197760" y="188700"/>
                  </a:lnTo>
                  <a:lnTo>
                    <a:pt x="198817" y="187766"/>
                  </a:lnTo>
                  <a:lnTo>
                    <a:pt x="200410" y="185858"/>
                  </a:lnTo>
                  <a:lnTo>
                    <a:pt x="199861" y="183822"/>
                  </a:lnTo>
                  <a:lnTo>
                    <a:pt x="199003" y="182718"/>
                  </a:lnTo>
                  <a:lnTo>
                    <a:pt x="196778" y="181503"/>
                  </a:lnTo>
                  <a:lnTo>
                    <a:pt x="194132" y="179722"/>
                  </a:lnTo>
                  <a:lnTo>
                    <a:pt x="192282" y="179129"/>
                  </a:lnTo>
                  <a:lnTo>
                    <a:pt x="190714" y="179168"/>
                  </a:lnTo>
                  <a:lnTo>
                    <a:pt x="182992" y="182737"/>
                  </a:lnTo>
                  <a:lnTo>
                    <a:pt x="178360" y="182803"/>
                  </a:lnTo>
                  <a:lnTo>
                    <a:pt x="174895" y="182146"/>
                  </a:lnTo>
                  <a:lnTo>
                    <a:pt x="171884" y="184180"/>
                  </a:lnTo>
                  <a:lnTo>
                    <a:pt x="163485" y="185965"/>
                  </a:lnTo>
                  <a:lnTo>
                    <a:pt x="158998" y="187767"/>
                  </a:lnTo>
                  <a:lnTo>
                    <a:pt x="150677" y="192244"/>
                  </a:lnTo>
                  <a:lnTo>
                    <a:pt x="148595" y="194270"/>
                  </a:lnTo>
                  <a:lnTo>
                    <a:pt x="145944" y="194361"/>
                  </a:lnTo>
                  <a:lnTo>
                    <a:pt x="144027" y="190432"/>
                  </a:lnTo>
                  <a:lnTo>
                    <a:pt x="134977" y="186685"/>
                  </a:lnTo>
                  <a:lnTo>
                    <a:pt x="132243" y="187959"/>
                  </a:lnTo>
                  <a:lnTo>
                    <a:pt x="133750" y="189137"/>
                  </a:lnTo>
                  <a:lnTo>
                    <a:pt x="135801" y="189975"/>
                  </a:lnTo>
                  <a:lnTo>
                    <a:pt x="139181" y="190341"/>
                  </a:lnTo>
                  <a:lnTo>
                    <a:pt x="137724" y="191477"/>
                  </a:lnTo>
                  <a:lnTo>
                    <a:pt x="136623" y="192991"/>
                  </a:lnTo>
                  <a:lnTo>
                    <a:pt x="133232" y="191571"/>
                  </a:lnTo>
                  <a:lnTo>
                    <a:pt x="127177" y="189509"/>
                  </a:lnTo>
                  <a:lnTo>
                    <a:pt x="120906" y="188448"/>
                  </a:lnTo>
                  <a:lnTo>
                    <a:pt x="104578" y="188566"/>
                  </a:lnTo>
                  <a:lnTo>
                    <a:pt x="93859" y="190681"/>
                  </a:lnTo>
                  <a:lnTo>
                    <a:pt x="92874" y="190242"/>
                  </a:lnTo>
                  <a:lnTo>
                    <a:pt x="91839" y="190067"/>
                  </a:lnTo>
                  <a:lnTo>
                    <a:pt x="90054" y="190571"/>
                  </a:lnTo>
                  <a:lnTo>
                    <a:pt x="89288" y="191429"/>
                  </a:lnTo>
                  <a:lnTo>
                    <a:pt x="88121" y="191973"/>
                  </a:lnTo>
                  <a:lnTo>
                    <a:pt x="85931" y="192166"/>
                  </a:lnTo>
                  <a:lnTo>
                    <a:pt x="81527" y="191846"/>
                  </a:lnTo>
                  <a:lnTo>
                    <a:pt x="73013" y="190531"/>
                  </a:lnTo>
                  <a:lnTo>
                    <a:pt x="53765" y="188599"/>
                  </a:lnTo>
                  <a:lnTo>
                    <a:pt x="48726" y="187411"/>
                  </a:lnTo>
                  <a:lnTo>
                    <a:pt x="44407" y="184583"/>
                  </a:lnTo>
                  <a:lnTo>
                    <a:pt x="44497" y="182663"/>
                  </a:lnTo>
                  <a:lnTo>
                    <a:pt x="46416" y="181851"/>
                  </a:lnTo>
                  <a:lnTo>
                    <a:pt x="46235" y="179099"/>
                  </a:lnTo>
                  <a:lnTo>
                    <a:pt x="42486" y="178368"/>
                  </a:lnTo>
                  <a:lnTo>
                    <a:pt x="34858" y="174413"/>
                  </a:lnTo>
                  <a:lnTo>
                    <a:pt x="32054" y="172728"/>
                  </a:lnTo>
                  <a:lnTo>
                    <a:pt x="32662" y="172542"/>
                  </a:lnTo>
                  <a:lnTo>
                    <a:pt x="34033" y="172999"/>
                  </a:lnTo>
                  <a:lnTo>
                    <a:pt x="36637" y="173341"/>
                  </a:lnTo>
                  <a:lnTo>
                    <a:pt x="43036" y="172793"/>
                  </a:lnTo>
                  <a:lnTo>
                    <a:pt x="45229" y="170234"/>
                  </a:lnTo>
                  <a:lnTo>
                    <a:pt x="49981" y="169503"/>
                  </a:lnTo>
                  <a:lnTo>
                    <a:pt x="54352" y="169863"/>
                  </a:lnTo>
                  <a:lnTo>
                    <a:pt x="53370" y="169170"/>
                  </a:lnTo>
                  <a:lnTo>
                    <a:pt x="52255" y="168625"/>
                  </a:lnTo>
                  <a:lnTo>
                    <a:pt x="40870" y="167321"/>
                  </a:lnTo>
                  <a:lnTo>
                    <a:pt x="39322" y="167721"/>
                  </a:lnTo>
                  <a:lnTo>
                    <a:pt x="18911" y="165404"/>
                  </a:lnTo>
                  <a:lnTo>
                    <a:pt x="2794" y="161379"/>
                  </a:lnTo>
                  <a:lnTo>
                    <a:pt x="1474" y="160610"/>
                  </a:lnTo>
                  <a:lnTo>
                    <a:pt x="0" y="158892"/>
                  </a:lnTo>
                  <a:lnTo>
                    <a:pt x="2175" y="157196"/>
                  </a:lnTo>
                  <a:lnTo>
                    <a:pt x="4360" y="156395"/>
                  </a:lnTo>
                  <a:lnTo>
                    <a:pt x="4459" y="157328"/>
                  </a:lnTo>
                  <a:lnTo>
                    <a:pt x="4809" y="158244"/>
                  </a:lnTo>
                  <a:lnTo>
                    <a:pt x="14047" y="156114"/>
                  </a:lnTo>
                  <a:lnTo>
                    <a:pt x="18875" y="153322"/>
                  </a:lnTo>
                  <a:lnTo>
                    <a:pt x="28025" y="152832"/>
                  </a:lnTo>
                  <a:lnTo>
                    <a:pt x="30153" y="152062"/>
                  </a:lnTo>
                  <a:lnTo>
                    <a:pt x="32993" y="150563"/>
                  </a:lnTo>
                  <a:lnTo>
                    <a:pt x="37049" y="148002"/>
                  </a:lnTo>
                  <a:lnTo>
                    <a:pt x="42784" y="146654"/>
                  </a:lnTo>
                  <a:lnTo>
                    <a:pt x="46691" y="145444"/>
                  </a:lnTo>
                  <a:lnTo>
                    <a:pt x="51779" y="144730"/>
                  </a:lnTo>
                  <a:lnTo>
                    <a:pt x="56123" y="145918"/>
                  </a:lnTo>
                  <a:lnTo>
                    <a:pt x="57463" y="146082"/>
                  </a:lnTo>
                  <a:lnTo>
                    <a:pt x="65346" y="146325"/>
                  </a:lnTo>
                  <a:lnTo>
                    <a:pt x="67936" y="145809"/>
                  </a:lnTo>
                  <a:lnTo>
                    <a:pt x="69040" y="145425"/>
                  </a:lnTo>
                  <a:lnTo>
                    <a:pt x="69863" y="144817"/>
                  </a:lnTo>
                  <a:lnTo>
                    <a:pt x="62125" y="142663"/>
                  </a:lnTo>
                  <a:lnTo>
                    <a:pt x="62908" y="141463"/>
                  </a:lnTo>
                  <a:lnTo>
                    <a:pt x="63895" y="140619"/>
                  </a:lnTo>
                  <a:lnTo>
                    <a:pt x="72924" y="138107"/>
                  </a:lnTo>
                  <a:lnTo>
                    <a:pt x="79864" y="137277"/>
                  </a:lnTo>
                  <a:lnTo>
                    <a:pt x="83576" y="137335"/>
                  </a:lnTo>
                  <a:lnTo>
                    <a:pt x="94349" y="134097"/>
                  </a:lnTo>
                  <a:lnTo>
                    <a:pt x="100252" y="133174"/>
                  </a:lnTo>
                  <a:lnTo>
                    <a:pt x="111368" y="132558"/>
                  </a:lnTo>
                  <a:lnTo>
                    <a:pt x="120503" y="132400"/>
                  </a:lnTo>
                  <a:lnTo>
                    <a:pt x="122975" y="133555"/>
                  </a:lnTo>
                  <a:lnTo>
                    <a:pt x="118070" y="133310"/>
                  </a:lnTo>
                  <a:lnTo>
                    <a:pt x="115909" y="133521"/>
                  </a:lnTo>
                  <a:lnTo>
                    <a:pt x="117448" y="133916"/>
                  </a:lnTo>
                  <a:lnTo>
                    <a:pt x="119181" y="134758"/>
                  </a:lnTo>
                  <a:lnTo>
                    <a:pt x="118678" y="135821"/>
                  </a:lnTo>
                  <a:lnTo>
                    <a:pt x="115661" y="138979"/>
                  </a:lnTo>
                  <a:lnTo>
                    <a:pt x="115909" y="141506"/>
                  </a:lnTo>
                  <a:lnTo>
                    <a:pt x="113945" y="142324"/>
                  </a:lnTo>
                  <a:lnTo>
                    <a:pt x="112045" y="143479"/>
                  </a:lnTo>
                  <a:lnTo>
                    <a:pt x="121396" y="147118"/>
                  </a:lnTo>
                  <a:lnTo>
                    <a:pt x="135874" y="147350"/>
                  </a:lnTo>
                  <a:lnTo>
                    <a:pt x="143749" y="146693"/>
                  </a:lnTo>
                  <a:lnTo>
                    <a:pt x="148300" y="147782"/>
                  </a:lnTo>
                  <a:lnTo>
                    <a:pt x="152028" y="148030"/>
                  </a:lnTo>
                  <a:lnTo>
                    <a:pt x="162325" y="147472"/>
                  </a:lnTo>
                  <a:lnTo>
                    <a:pt x="170078" y="148250"/>
                  </a:lnTo>
                  <a:lnTo>
                    <a:pt x="173322" y="147952"/>
                  </a:lnTo>
                  <a:lnTo>
                    <a:pt x="180492" y="142511"/>
                  </a:lnTo>
                  <a:lnTo>
                    <a:pt x="183295" y="141659"/>
                  </a:lnTo>
                  <a:lnTo>
                    <a:pt x="186344" y="142605"/>
                  </a:lnTo>
                  <a:lnTo>
                    <a:pt x="190323" y="143372"/>
                  </a:lnTo>
                  <a:lnTo>
                    <a:pt x="192861" y="142816"/>
                  </a:lnTo>
                  <a:lnTo>
                    <a:pt x="194932" y="144217"/>
                  </a:lnTo>
                  <a:lnTo>
                    <a:pt x="193958" y="141293"/>
                  </a:lnTo>
                  <a:lnTo>
                    <a:pt x="192555" y="140196"/>
                  </a:lnTo>
                  <a:lnTo>
                    <a:pt x="180835" y="138187"/>
                  </a:lnTo>
                  <a:lnTo>
                    <a:pt x="172994" y="139187"/>
                  </a:lnTo>
                  <a:lnTo>
                    <a:pt x="170542" y="138055"/>
                  </a:lnTo>
                  <a:lnTo>
                    <a:pt x="171351" y="135809"/>
                  </a:lnTo>
                  <a:lnTo>
                    <a:pt x="162963" y="130281"/>
                  </a:lnTo>
                  <a:lnTo>
                    <a:pt x="159466" y="129160"/>
                  </a:lnTo>
                  <a:lnTo>
                    <a:pt x="155329" y="129106"/>
                  </a:lnTo>
                  <a:lnTo>
                    <a:pt x="153222" y="127186"/>
                  </a:lnTo>
                  <a:lnTo>
                    <a:pt x="151460" y="124719"/>
                  </a:lnTo>
                  <a:lnTo>
                    <a:pt x="155028" y="123713"/>
                  </a:lnTo>
                  <a:lnTo>
                    <a:pt x="158253" y="123257"/>
                  </a:lnTo>
                  <a:lnTo>
                    <a:pt x="161239" y="124049"/>
                  </a:lnTo>
                  <a:lnTo>
                    <a:pt x="164615" y="127290"/>
                  </a:lnTo>
                  <a:lnTo>
                    <a:pt x="167758" y="127766"/>
                  </a:lnTo>
                  <a:lnTo>
                    <a:pt x="166843" y="130995"/>
                  </a:lnTo>
                  <a:lnTo>
                    <a:pt x="170745" y="133970"/>
                  </a:lnTo>
                  <a:lnTo>
                    <a:pt x="179547" y="136736"/>
                  </a:lnTo>
                  <a:lnTo>
                    <a:pt x="186596" y="135719"/>
                  </a:lnTo>
                  <a:lnTo>
                    <a:pt x="191574" y="135747"/>
                  </a:lnTo>
                  <a:lnTo>
                    <a:pt x="194549" y="136330"/>
                  </a:lnTo>
                  <a:lnTo>
                    <a:pt x="201835" y="138813"/>
                  </a:lnTo>
                  <a:lnTo>
                    <a:pt x="205536" y="139125"/>
                  </a:lnTo>
                  <a:lnTo>
                    <a:pt x="217111" y="137821"/>
                  </a:lnTo>
                  <a:lnTo>
                    <a:pt x="217231" y="135382"/>
                  </a:lnTo>
                  <a:lnTo>
                    <a:pt x="216258" y="133615"/>
                  </a:lnTo>
                  <a:lnTo>
                    <a:pt x="213541" y="132509"/>
                  </a:lnTo>
                  <a:lnTo>
                    <a:pt x="205723" y="132717"/>
                  </a:lnTo>
                  <a:lnTo>
                    <a:pt x="199637" y="130896"/>
                  </a:lnTo>
                  <a:lnTo>
                    <a:pt x="194457" y="131396"/>
                  </a:lnTo>
                  <a:lnTo>
                    <a:pt x="184880" y="134185"/>
                  </a:lnTo>
                  <a:lnTo>
                    <a:pt x="180080" y="133087"/>
                  </a:lnTo>
                  <a:lnTo>
                    <a:pt x="177063" y="131597"/>
                  </a:lnTo>
                  <a:lnTo>
                    <a:pt x="172206" y="130082"/>
                  </a:lnTo>
                  <a:lnTo>
                    <a:pt x="171596" y="127218"/>
                  </a:lnTo>
                  <a:lnTo>
                    <a:pt x="175671" y="123934"/>
                  </a:lnTo>
                  <a:lnTo>
                    <a:pt x="178685" y="122372"/>
                  </a:lnTo>
                  <a:lnTo>
                    <a:pt x="175985" y="121233"/>
                  </a:lnTo>
                  <a:lnTo>
                    <a:pt x="169201" y="120431"/>
                  </a:lnTo>
                  <a:lnTo>
                    <a:pt x="157425" y="121252"/>
                  </a:lnTo>
                  <a:lnTo>
                    <a:pt x="156872" y="120134"/>
                  </a:lnTo>
                  <a:lnTo>
                    <a:pt x="156932" y="118928"/>
                  </a:lnTo>
                  <a:lnTo>
                    <a:pt x="152132" y="121289"/>
                  </a:lnTo>
                  <a:lnTo>
                    <a:pt x="147204" y="120794"/>
                  </a:lnTo>
                  <a:lnTo>
                    <a:pt x="140564" y="121046"/>
                  </a:lnTo>
                  <a:lnTo>
                    <a:pt x="125915" y="118966"/>
                  </a:lnTo>
                  <a:lnTo>
                    <a:pt x="120699" y="116397"/>
                  </a:lnTo>
                  <a:lnTo>
                    <a:pt x="118510" y="114312"/>
                  </a:lnTo>
                  <a:lnTo>
                    <a:pt x="114561" y="108603"/>
                  </a:lnTo>
                  <a:lnTo>
                    <a:pt x="109518" y="105034"/>
                  </a:lnTo>
                  <a:lnTo>
                    <a:pt x="74676" y="92907"/>
                  </a:lnTo>
                  <a:lnTo>
                    <a:pt x="58827" y="89859"/>
                  </a:lnTo>
                  <a:lnTo>
                    <a:pt x="51190" y="86487"/>
                  </a:lnTo>
                  <a:lnTo>
                    <a:pt x="46404" y="85657"/>
                  </a:lnTo>
                  <a:lnTo>
                    <a:pt x="41835" y="85317"/>
                  </a:lnTo>
                  <a:lnTo>
                    <a:pt x="35981" y="84229"/>
                  </a:lnTo>
                  <a:lnTo>
                    <a:pt x="39916" y="82892"/>
                  </a:lnTo>
                  <a:lnTo>
                    <a:pt x="42624" y="82440"/>
                  </a:lnTo>
                  <a:lnTo>
                    <a:pt x="39807" y="83837"/>
                  </a:lnTo>
                  <a:lnTo>
                    <a:pt x="41947" y="84189"/>
                  </a:lnTo>
                  <a:lnTo>
                    <a:pt x="45357" y="83383"/>
                  </a:lnTo>
                  <a:lnTo>
                    <a:pt x="47195" y="82418"/>
                  </a:lnTo>
                  <a:lnTo>
                    <a:pt x="49890" y="78326"/>
                  </a:lnTo>
                  <a:lnTo>
                    <a:pt x="52680" y="72137"/>
                  </a:lnTo>
                  <a:lnTo>
                    <a:pt x="51932" y="69701"/>
                  </a:lnTo>
                  <a:lnTo>
                    <a:pt x="71265" y="70192"/>
                  </a:lnTo>
                  <a:lnTo>
                    <a:pt x="84129" y="69781"/>
                  </a:lnTo>
                  <a:lnTo>
                    <a:pt x="88392" y="69229"/>
                  </a:lnTo>
                  <a:lnTo>
                    <a:pt x="104623" y="68288"/>
                  </a:lnTo>
                  <a:lnTo>
                    <a:pt x="108827" y="67606"/>
                  </a:lnTo>
                  <a:lnTo>
                    <a:pt x="116627" y="65520"/>
                  </a:lnTo>
                  <a:lnTo>
                    <a:pt x="125808" y="61832"/>
                  </a:lnTo>
                  <a:lnTo>
                    <a:pt x="133688" y="56989"/>
                  </a:lnTo>
                  <a:lnTo>
                    <a:pt x="134942" y="55686"/>
                  </a:lnTo>
                  <a:lnTo>
                    <a:pt x="135441" y="56019"/>
                  </a:lnTo>
                  <a:lnTo>
                    <a:pt x="136150" y="55813"/>
                  </a:lnTo>
                  <a:lnTo>
                    <a:pt x="136991" y="53978"/>
                  </a:lnTo>
                  <a:lnTo>
                    <a:pt x="138026" y="49657"/>
                  </a:lnTo>
                  <a:lnTo>
                    <a:pt x="141935" y="45583"/>
                  </a:lnTo>
                  <a:lnTo>
                    <a:pt x="158563" y="36298"/>
                  </a:lnTo>
                  <a:lnTo>
                    <a:pt x="166280" y="32621"/>
                  </a:lnTo>
                  <a:lnTo>
                    <a:pt x="168854" y="30950"/>
                  </a:lnTo>
                  <a:lnTo>
                    <a:pt x="171535" y="29732"/>
                  </a:lnTo>
                  <a:lnTo>
                    <a:pt x="173424" y="30889"/>
                  </a:lnTo>
                  <a:lnTo>
                    <a:pt x="174327" y="31235"/>
                  </a:lnTo>
                  <a:lnTo>
                    <a:pt x="174848" y="31779"/>
                  </a:lnTo>
                  <a:lnTo>
                    <a:pt x="173264" y="32033"/>
                  </a:lnTo>
                  <a:lnTo>
                    <a:pt x="170678" y="33221"/>
                  </a:lnTo>
                  <a:lnTo>
                    <a:pt x="167074" y="34017"/>
                  </a:lnTo>
                  <a:lnTo>
                    <a:pt x="166204" y="34423"/>
                  </a:lnTo>
                  <a:lnTo>
                    <a:pt x="168317" y="34333"/>
                  </a:lnTo>
                  <a:lnTo>
                    <a:pt x="174652" y="33468"/>
                  </a:lnTo>
                  <a:lnTo>
                    <a:pt x="178221" y="32418"/>
                  </a:lnTo>
                  <a:lnTo>
                    <a:pt x="195982" y="30482"/>
                  </a:lnTo>
                  <a:lnTo>
                    <a:pt x="205616" y="27277"/>
                  </a:lnTo>
                  <a:lnTo>
                    <a:pt x="205990" y="26563"/>
                  </a:lnTo>
                  <a:lnTo>
                    <a:pt x="220277" y="22561"/>
                  </a:lnTo>
                  <a:lnTo>
                    <a:pt x="222253" y="22717"/>
                  </a:lnTo>
                  <a:lnTo>
                    <a:pt x="224532" y="23198"/>
                  </a:lnTo>
                  <a:lnTo>
                    <a:pt x="220573" y="25840"/>
                  </a:lnTo>
                  <a:lnTo>
                    <a:pt x="223360" y="26531"/>
                  </a:lnTo>
                  <a:lnTo>
                    <a:pt x="220886" y="29689"/>
                  </a:lnTo>
                  <a:lnTo>
                    <a:pt x="226068" y="29740"/>
                  </a:lnTo>
                  <a:lnTo>
                    <a:pt x="227225" y="31193"/>
                  </a:lnTo>
                  <a:lnTo>
                    <a:pt x="227514" y="29941"/>
                  </a:lnTo>
                  <a:lnTo>
                    <a:pt x="227451" y="28142"/>
                  </a:lnTo>
                  <a:lnTo>
                    <a:pt x="227862" y="26380"/>
                  </a:lnTo>
                  <a:lnTo>
                    <a:pt x="228626" y="25163"/>
                  </a:lnTo>
                  <a:lnTo>
                    <a:pt x="232265" y="25713"/>
                  </a:lnTo>
                  <a:lnTo>
                    <a:pt x="240460" y="24405"/>
                  </a:lnTo>
                  <a:lnTo>
                    <a:pt x="230527" y="24240"/>
                  </a:lnTo>
                  <a:lnTo>
                    <a:pt x="224569" y="21377"/>
                  </a:lnTo>
                  <a:lnTo>
                    <a:pt x="221259" y="21355"/>
                  </a:lnTo>
                  <a:lnTo>
                    <a:pt x="232331" y="17158"/>
                  </a:lnTo>
                  <a:lnTo>
                    <a:pt x="242457" y="14622"/>
                  </a:lnTo>
                  <a:lnTo>
                    <a:pt x="244744" y="14671"/>
                  </a:lnTo>
                  <a:lnTo>
                    <a:pt x="245848" y="15143"/>
                  </a:lnTo>
                  <a:lnTo>
                    <a:pt x="246086" y="15909"/>
                  </a:lnTo>
                  <a:lnTo>
                    <a:pt x="243902" y="16409"/>
                  </a:lnTo>
                  <a:lnTo>
                    <a:pt x="241756" y="17310"/>
                  </a:lnTo>
                  <a:lnTo>
                    <a:pt x="242742" y="18104"/>
                  </a:lnTo>
                  <a:lnTo>
                    <a:pt x="244206" y="18217"/>
                  </a:lnTo>
                  <a:lnTo>
                    <a:pt x="249073" y="17564"/>
                  </a:lnTo>
                  <a:lnTo>
                    <a:pt x="251250" y="16747"/>
                  </a:lnTo>
                  <a:lnTo>
                    <a:pt x="261622" y="16819"/>
                  </a:lnTo>
                  <a:lnTo>
                    <a:pt x="264665" y="16236"/>
                  </a:lnTo>
                  <a:lnTo>
                    <a:pt x="265396" y="15657"/>
                  </a:lnTo>
                  <a:lnTo>
                    <a:pt x="278823" y="15540"/>
                  </a:lnTo>
                  <a:lnTo>
                    <a:pt x="281286" y="15131"/>
                  </a:lnTo>
                  <a:lnTo>
                    <a:pt x="289680" y="12888"/>
                  </a:lnTo>
                  <a:lnTo>
                    <a:pt x="297441" y="10171"/>
                  </a:lnTo>
                  <a:lnTo>
                    <a:pt x="301018" y="8688"/>
                  </a:lnTo>
                  <a:lnTo>
                    <a:pt x="307152" y="4908"/>
                  </a:lnTo>
                  <a:lnTo>
                    <a:pt x="312403" y="2451"/>
                  </a:lnTo>
                  <a:lnTo>
                    <a:pt x="321055" y="0"/>
                  </a:lnTo>
                  <a:lnTo>
                    <a:pt x="323127" y="303"/>
                  </a:lnTo>
                  <a:lnTo>
                    <a:pt x="320324" y="789"/>
                  </a:lnTo>
                  <a:lnTo>
                    <a:pt x="318374" y="1827"/>
                  </a:lnTo>
                  <a:lnTo>
                    <a:pt x="321062" y="3208"/>
                  </a:lnTo>
                  <a:lnTo>
                    <a:pt x="339268" y="6058"/>
                  </a:lnTo>
                  <a:lnTo>
                    <a:pt x="343843" y="6215"/>
                  </a:lnTo>
                  <a:lnTo>
                    <a:pt x="345671" y="7919"/>
                  </a:lnTo>
                  <a:lnTo>
                    <a:pt x="344147" y="9563"/>
                  </a:lnTo>
                  <a:lnTo>
                    <a:pt x="339456" y="11392"/>
                  </a:lnTo>
                  <a:lnTo>
                    <a:pt x="329999" y="13259"/>
                  </a:lnTo>
                  <a:lnTo>
                    <a:pt x="332890" y="13966"/>
                  </a:lnTo>
                  <a:lnTo>
                    <a:pt x="334781" y="15632"/>
                  </a:lnTo>
                  <a:lnTo>
                    <a:pt x="337581" y="15834"/>
                  </a:lnTo>
                  <a:lnTo>
                    <a:pt x="342117" y="15209"/>
                  </a:lnTo>
                  <a:lnTo>
                    <a:pt x="345672" y="14185"/>
                  </a:lnTo>
                  <a:lnTo>
                    <a:pt x="353023" y="10851"/>
                  </a:lnTo>
                  <a:lnTo>
                    <a:pt x="355335" y="8993"/>
                  </a:lnTo>
                  <a:lnTo>
                    <a:pt x="357073" y="8523"/>
                  </a:lnTo>
                  <a:lnTo>
                    <a:pt x="363236" y="8970"/>
                  </a:lnTo>
                  <a:lnTo>
                    <a:pt x="366725" y="9925"/>
                  </a:lnTo>
                  <a:lnTo>
                    <a:pt x="370701" y="11621"/>
                  </a:lnTo>
                  <a:lnTo>
                    <a:pt x="369246" y="13261"/>
                  </a:lnTo>
                  <a:lnTo>
                    <a:pt x="367619" y="14186"/>
                  </a:lnTo>
                  <a:lnTo>
                    <a:pt x="372775" y="15466"/>
                  </a:lnTo>
                  <a:lnTo>
                    <a:pt x="378479" y="15733"/>
                  </a:lnTo>
                  <a:lnTo>
                    <a:pt x="383923" y="16761"/>
                  </a:lnTo>
                  <a:lnTo>
                    <a:pt x="391577" y="14655"/>
                  </a:lnTo>
                  <a:lnTo>
                    <a:pt x="397570" y="14205"/>
                  </a:lnTo>
                  <a:lnTo>
                    <a:pt x="403197" y="14275"/>
                  </a:lnTo>
                  <a:lnTo>
                    <a:pt x="410515" y="13129"/>
                  </a:lnTo>
                  <a:lnTo>
                    <a:pt x="422895" y="14691"/>
                  </a:lnTo>
                  <a:lnTo>
                    <a:pt x="426047" y="14285"/>
                  </a:lnTo>
                  <a:lnTo>
                    <a:pt x="431011" y="14555"/>
                  </a:lnTo>
                  <a:lnTo>
                    <a:pt x="436284" y="15499"/>
                  </a:lnTo>
                  <a:lnTo>
                    <a:pt x="438149" y="16506"/>
                  </a:lnTo>
                  <a:lnTo>
                    <a:pt x="432502" y="18636"/>
                  </a:lnTo>
                  <a:lnTo>
                    <a:pt x="431581" y="20837"/>
                  </a:lnTo>
                  <a:lnTo>
                    <a:pt x="433553" y="21753"/>
                  </a:lnTo>
                  <a:lnTo>
                    <a:pt x="437133" y="21911"/>
                  </a:lnTo>
                  <a:lnTo>
                    <a:pt x="437583" y="23195"/>
                  </a:lnTo>
                  <a:lnTo>
                    <a:pt x="439806" y="23517"/>
                  </a:lnTo>
                  <a:lnTo>
                    <a:pt x="450967" y="23420"/>
                  </a:lnTo>
                  <a:lnTo>
                    <a:pt x="450115" y="24031"/>
                  </a:lnTo>
                  <a:lnTo>
                    <a:pt x="449570" y="24769"/>
                  </a:lnTo>
                  <a:lnTo>
                    <a:pt x="446114" y="26406"/>
                  </a:lnTo>
                  <a:lnTo>
                    <a:pt x="466007" y="27327"/>
                  </a:lnTo>
                  <a:lnTo>
                    <a:pt x="468681" y="26419"/>
                  </a:lnTo>
                  <a:lnTo>
                    <a:pt x="472798" y="26058"/>
                  </a:lnTo>
                  <a:lnTo>
                    <a:pt x="481542" y="24808"/>
                  </a:lnTo>
                  <a:lnTo>
                    <a:pt x="484834" y="25355"/>
                  </a:lnTo>
                  <a:lnTo>
                    <a:pt x="488710" y="26632"/>
                  </a:lnTo>
                  <a:lnTo>
                    <a:pt x="492291" y="26897"/>
                  </a:lnTo>
                  <a:lnTo>
                    <a:pt x="495639" y="26638"/>
                  </a:lnTo>
                  <a:lnTo>
                    <a:pt x="503442" y="24815"/>
                  </a:lnTo>
                  <a:lnTo>
                    <a:pt x="512453" y="24726"/>
                  </a:lnTo>
                  <a:lnTo>
                    <a:pt x="516141" y="25320"/>
                  </a:lnTo>
                  <a:lnTo>
                    <a:pt x="520041" y="25060"/>
                  </a:lnTo>
                  <a:lnTo>
                    <a:pt x="531776" y="27149"/>
                  </a:lnTo>
                  <a:lnTo>
                    <a:pt x="536098" y="27395"/>
                  </a:lnTo>
                  <a:lnTo>
                    <a:pt x="541879" y="30114"/>
                  </a:lnTo>
                  <a:lnTo>
                    <a:pt x="544864" y="30195"/>
                  </a:lnTo>
                  <a:lnTo>
                    <a:pt x="548246" y="29041"/>
                  </a:lnTo>
                  <a:lnTo>
                    <a:pt x="551177" y="29076"/>
                  </a:lnTo>
                  <a:lnTo>
                    <a:pt x="554041" y="30181"/>
                  </a:lnTo>
                  <a:lnTo>
                    <a:pt x="558727" y="30518"/>
                  </a:lnTo>
                  <a:lnTo>
                    <a:pt x="560908" y="32263"/>
                  </a:lnTo>
                  <a:lnTo>
                    <a:pt x="563263" y="32896"/>
                  </a:lnTo>
                  <a:lnTo>
                    <a:pt x="581016" y="34190"/>
                  </a:lnTo>
                  <a:lnTo>
                    <a:pt x="589805" y="33600"/>
                  </a:lnTo>
                  <a:lnTo>
                    <a:pt x="602617" y="33755"/>
                  </a:lnTo>
                  <a:lnTo>
                    <a:pt x="608795" y="34581"/>
                  </a:lnTo>
                  <a:lnTo>
                    <a:pt x="615276" y="34476"/>
                  </a:lnTo>
                  <a:lnTo>
                    <a:pt x="625861" y="37492"/>
                  </a:lnTo>
                  <a:lnTo>
                    <a:pt x="631479" y="37961"/>
                  </a:lnTo>
                  <a:lnTo>
                    <a:pt x="632569" y="38659"/>
                  </a:lnTo>
                  <a:lnTo>
                    <a:pt x="648546" y="39393"/>
                  </a:lnTo>
                  <a:lnTo>
                    <a:pt x="654137" y="37821"/>
                  </a:lnTo>
                  <a:lnTo>
                    <a:pt x="663885" y="37404"/>
                  </a:lnTo>
                  <a:lnTo>
                    <a:pt x="672664" y="36082"/>
                  </a:lnTo>
                  <a:lnTo>
                    <a:pt x="677639" y="36095"/>
                  </a:lnTo>
                  <a:lnTo>
                    <a:pt x="683424" y="36424"/>
                  </a:lnTo>
                  <a:lnTo>
                    <a:pt x="685651" y="36265"/>
                  </a:lnTo>
                  <a:lnTo>
                    <a:pt x="687258" y="35686"/>
                  </a:lnTo>
                  <a:lnTo>
                    <a:pt x="701364" y="37965"/>
                  </a:lnTo>
                  <a:lnTo>
                    <a:pt x="709260" y="40571"/>
                  </a:lnTo>
                  <a:lnTo>
                    <a:pt x="712718" y="42495"/>
                  </a:lnTo>
                  <a:lnTo>
                    <a:pt x="729236" y="45245"/>
                  </a:lnTo>
                  <a:lnTo>
                    <a:pt x="734013" y="46783"/>
                  </a:lnTo>
                  <a:lnTo>
                    <a:pt x="737286" y="48478"/>
                  </a:lnTo>
                  <a:lnTo>
                    <a:pt x="739201" y="48660"/>
                  </a:lnTo>
                  <a:lnTo>
                    <a:pt x="740555" y="48165"/>
                  </a:lnTo>
                  <a:lnTo>
                    <a:pt x="746326" y="48310"/>
                  </a:lnTo>
                  <a:close/>
                </a:path>
              </a:pathLst>
            </a:custGeom>
            <a:solidFill>
              <a:srgbClr val="FBE8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g1481"/>
            <p:cNvSpPr/>
            <p:nvPr/>
          </p:nvSpPr>
          <p:spPr>
            <a:xfrm>
              <a:off x="8540170" y="2340194"/>
              <a:ext cx="3343" cy="2436"/>
            </a:xfrm>
            <a:custGeom>
              <a:avLst/>
              <a:pathLst>
                <a:path w="3343" h="2436">
                  <a:moveTo>
                    <a:pt x="3060" y="1245"/>
                  </a:moveTo>
                  <a:lnTo>
                    <a:pt x="2320" y="2436"/>
                  </a:lnTo>
                  <a:lnTo>
                    <a:pt x="1019" y="2152"/>
                  </a:lnTo>
                  <a:lnTo>
                    <a:pt x="0" y="1360"/>
                  </a:lnTo>
                  <a:lnTo>
                    <a:pt x="340" y="736"/>
                  </a:lnTo>
                  <a:lnTo>
                    <a:pt x="1867" y="396"/>
                  </a:lnTo>
                  <a:lnTo>
                    <a:pt x="2663" y="56"/>
                  </a:lnTo>
                  <a:lnTo>
                    <a:pt x="3343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g1482"/>
            <p:cNvSpPr/>
            <p:nvPr/>
          </p:nvSpPr>
          <p:spPr>
            <a:xfrm>
              <a:off x="8520597" y="2335856"/>
              <a:ext cx="7407" cy="7429"/>
            </a:xfrm>
            <a:custGeom>
              <a:avLst/>
              <a:pathLst>
                <a:path w="7407" h="7429">
                  <a:moveTo>
                    <a:pt x="6784" y="7176"/>
                  </a:moveTo>
                  <a:lnTo>
                    <a:pt x="5405" y="7429"/>
                  </a:lnTo>
                  <a:lnTo>
                    <a:pt x="2863" y="7388"/>
                  </a:lnTo>
                  <a:lnTo>
                    <a:pt x="1411" y="7106"/>
                  </a:lnTo>
                  <a:lnTo>
                    <a:pt x="2293" y="4862"/>
                  </a:lnTo>
                  <a:lnTo>
                    <a:pt x="2220" y="4348"/>
                  </a:lnTo>
                  <a:lnTo>
                    <a:pt x="1486" y="4049"/>
                  </a:lnTo>
                  <a:lnTo>
                    <a:pt x="380" y="3134"/>
                  </a:lnTo>
                  <a:lnTo>
                    <a:pt x="0" y="1776"/>
                  </a:lnTo>
                  <a:lnTo>
                    <a:pt x="431" y="526"/>
                  </a:lnTo>
                  <a:lnTo>
                    <a:pt x="1238" y="0"/>
                  </a:lnTo>
                  <a:lnTo>
                    <a:pt x="1753" y="86"/>
                  </a:lnTo>
                  <a:lnTo>
                    <a:pt x="3308" y="2001"/>
                  </a:lnTo>
                  <a:lnTo>
                    <a:pt x="4687" y="2559"/>
                  </a:lnTo>
                  <a:lnTo>
                    <a:pt x="7407" y="2878"/>
                  </a:lnTo>
                  <a:lnTo>
                    <a:pt x="6042" y="4765"/>
                  </a:lnTo>
                  <a:lnTo>
                    <a:pt x="7045" y="678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g1483"/>
            <p:cNvSpPr/>
            <p:nvPr/>
          </p:nvSpPr>
          <p:spPr>
            <a:xfrm>
              <a:off x="8106504" y="2186547"/>
              <a:ext cx="474232" cy="231659"/>
            </a:xfrm>
            <a:custGeom>
              <a:avLst/>
              <a:pathLst>
                <a:path w="474232" h="231659">
                  <a:moveTo>
                    <a:pt x="413710" y="91376"/>
                  </a:moveTo>
                  <a:lnTo>
                    <a:pt x="414601" y="90883"/>
                  </a:lnTo>
                  <a:lnTo>
                    <a:pt x="416177" y="90382"/>
                  </a:lnTo>
                  <a:lnTo>
                    <a:pt x="418773" y="91340"/>
                  </a:lnTo>
                  <a:lnTo>
                    <a:pt x="421058" y="92543"/>
                  </a:lnTo>
                  <a:lnTo>
                    <a:pt x="421601" y="93101"/>
                  </a:lnTo>
                  <a:lnTo>
                    <a:pt x="421496" y="93747"/>
                  </a:lnTo>
                  <a:lnTo>
                    <a:pt x="416071" y="96099"/>
                  </a:lnTo>
                  <a:lnTo>
                    <a:pt x="412704" y="97199"/>
                  </a:lnTo>
                  <a:lnTo>
                    <a:pt x="411219" y="97397"/>
                  </a:lnTo>
                  <a:lnTo>
                    <a:pt x="410812" y="97706"/>
                  </a:lnTo>
                  <a:lnTo>
                    <a:pt x="409746" y="100386"/>
                  </a:lnTo>
                  <a:lnTo>
                    <a:pt x="407657" y="100867"/>
                  </a:lnTo>
                  <a:lnTo>
                    <a:pt x="404980" y="101689"/>
                  </a:lnTo>
                  <a:lnTo>
                    <a:pt x="403102" y="102924"/>
                  </a:lnTo>
                  <a:lnTo>
                    <a:pt x="400120" y="105846"/>
                  </a:lnTo>
                  <a:lnTo>
                    <a:pt x="392548" y="110091"/>
                  </a:lnTo>
                  <a:lnTo>
                    <a:pt x="392437" y="110960"/>
                  </a:lnTo>
                  <a:lnTo>
                    <a:pt x="393098" y="111666"/>
                  </a:lnTo>
                  <a:lnTo>
                    <a:pt x="395562" y="112153"/>
                  </a:lnTo>
                  <a:lnTo>
                    <a:pt x="398816" y="113459"/>
                  </a:lnTo>
                  <a:lnTo>
                    <a:pt x="400573" y="114479"/>
                  </a:lnTo>
                  <a:lnTo>
                    <a:pt x="405396" y="113161"/>
                  </a:lnTo>
                  <a:lnTo>
                    <a:pt x="406583" y="113452"/>
                  </a:lnTo>
                  <a:lnTo>
                    <a:pt x="407841" y="114814"/>
                  </a:lnTo>
                  <a:lnTo>
                    <a:pt x="409168" y="118628"/>
                  </a:lnTo>
                  <a:lnTo>
                    <a:pt x="411324" y="119668"/>
                  </a:lnTo>
                  <a:lnTo>
                    <a:pt x="414147" y="120466"/>
                  </a:lnTo>
                  <a:lnTo>
                    <a:pt x="415899" y="120727"/>
                  </a:lnTo>
                  <a:lnTo>
                    <a:pt x="418241" y="121664"/>
                  </a:lnTo>
                  <a:lnTo>
                    <a:pt x="421355" y="122015"/>
                  </a:lnTo>
                  <a:lnTo>
                    <a:pt x="423439" y="121668"/>
                  </a:lnTo>
                  <a:lnTo>
                    <a:pt x="426043" y="122473"/>
                  </a:lnTo>
                  <a:lnTo>
                    <a:pt x="426467" y="122123"/>
                  </a:lnTo>
                  <a:lnTo>
                    <a:pt x="426812" y="116434"/>
                  </a:lnTo>
                  <a:lnTo>
                    <a:pt x="428998" y="117386"/>
                  </a:lnTo>
                  <a:lnTo>
                    <a:pt x="430258" y="117370"/>
                  </a:lnTo>
                  <a:lnTo>
                    <a:pt x="431362" y="116673"/>
                  </a:lnTo>
                  <a:lnTo>
                    <a:pt x="431934" y="115729"/>
                  </a:lnTo>
                  <a:lnTo>
                    <a:pt x="432304" y="113849"/>
                  </a:lnTo>
                  <a:lnTo>
                    <a:pt x="431823" y="111975"/>
                  </a:lnTo>
                  <a:lnTo>
                    <a:pt x="432797" y="111121"/>
                  </a:lnTo>
                  <a:lnTo>
                    <a:pt x="433556" y="110927"/>
                  </a:lnTo>
                  <a:lnTo>
                    <a:pt x="434114" y="111153"/>
                  </a:lnTo>
                  <a:lnTo>
                    <a:pt x="434449" y="111635"/>
                  </a:lnTo>
                  <a:lnTo>
                    <a:pt x="434543" y="113337"/>
                  </a:lnTo>
                  <a:lnTo>
                    <a:pt x="436119" y="114054"/>
                  </a:lnTo>
                  <a:lnTo>
                    <a:pt x="437080" y="114466"/>
                  </a:lnTo>
                  <a:lnTo>
                    <a:pt x="438000" y="115906"/>
                  </a:lnTo>
                  <a:lnTo>
                    <a:pt x="438891" y="117278"/>
                  </a:lnTo>
                  <a:lnTo>
                    <a:pt x="439460" y="120493"/>
                  </a:lnTo>
                  <a:lnTo>
                    <a:pt x="441668" y="120713"/>
                  </a:lnTo>
                  <a:lnTo>
                    <a:pt x="444264" y="121330"/>
                  </a:lnTo>
                  <a:lnTo>
                    <a:pt x="446005" y="120727"/>
                  </a:lnTo>
                  <a:lnTo>
                    <a:pt x="447354" y="121082"/>
                  </a:lnTo>
                  <a:lnTo>
                    <a:pt x="447815" y="122609"/>
                  </a:lnTo>
                  <a:lnTo>
                    <a:pt x="447807" y="124035"/>
                  </a:lnTo>
                  <a:lnTo>
                    <a:pt x="447991" y="125166"/>
                  </a:lnTo>
                  <a:lnTo>
                    <a:pt x="448703" y="125488"/>
                  </a:lnTo>
                  <a:lnTo>
                    <a:pt x="450965" y="124779"/>
                  </a:lnTo>
                  <a:lnTo>
                    <a:pt x="452875" y="124682"/>
                  </a:lnTo>
                  <a:lnTo>
                    <a:pt x="454624" y="125359"/>
                  </a:lnTo>
                  <a:lnTo>
                    <a:pt x="456796" y="126388"/>
                  </a:lnTo>
                  <a:lnTo>
                    <a:pt x="459959" y="129094"/>
                  </a:lnTo>
                  <a:lnTo>
                    <a:pt x="461006" y="129477"/>
                  </a:lnTo>
                  <a:lnTo>
                    <a:pt x="465777" y="129692"/>
                  </a:lnTo>
                  <a:lnTo>
                    <a:pt x="466762" y="130239"/>
                  </a:lnTo>
                  <a:lnTo>
                    <a:pt x="468403" y="130237"/>
                  </a:lnTo>
                  <a:lnTo>
                    <a:pt x="470173" y="129748"/>
                  </a:lnTo>
                  <a:lnTo>
                    <a:pt x="474100" y="130621"/>
                  </a:lnTo>
                  <a:lnTo>
                    <a:pt x="474232" y="131115"/>
                  </a:lnTo>
                  <a:lnTo>
                    <a:pt x="473568" y="131795"/>
                  </a:lnTo>
                  <a:lnTo>
                    <a:pt x="464199" y="135544"/>
                  </a:lnTo>
                  <a:lnTo>
                    <a:pt x="463508" y="136696"/>
                  </a:lnTo>
                  <a:lnTo>
                    <a:pt x="461595" y="138163"/>
                  </a:lnTo>
                  <a:lnTo>
                    <a:pt x="459508" y="138996"/>
                  </a:lnTo>
                  <a:lnTo>
                    <a:pt x="458497" y="139026"/>
                  </a:lnTo>
                  <a:lnTo>
                    <a:pt x="453925" y="137542"/>
                  </a:lnTo>
                  <a:lnTo>
                    <a:pt x="453388" y="137899"/>
                  </a:lnTo>
                  <a:lnTo>
                    <a:pt x="453013" y="138499"/>
                  </a:lnTo>
                  <a:lnTo>
                    <a:pt x="453032" y="139154"/>
                  </a:lnTo>
                  <a:lnTo>
                    <a:pt x="454033" y="140719"/>
                  </a:lnTo>
                  <a:lnTo>
                    <a:pt x="453571" y="141706"/>
                  </a:lnTo>
                  <a:lnTo>
                    <a:pt x="452700" y="142417"/>
                  </a:lnTo>
                  <a:lnTo>
                    <a:pt x="449834" y="141794"/>
                  </a:lnTo>
                  <a:lnTo>
                    <a:pt x="449299" y="141396"/>
                  </a:lnTo>
                  <a:lnTo>
                    <a:pt x="449248" y="140960"/>
                  </a:lnTo>
                  <a:lnTo>
                    <a:pt x="448145" y="140958"/>
                  </a:lnTo>
                  <a:lnTo>
                    <a:pt x="446442" y="141396"/>
                  </a:lnTo>
                  <a:lnTo>
                    <a:pt x="443163" y="144101"/>
                  </a:lnTo>
                  <a:lnTo>
                    <a:pt x="442016" y="145516"/>
                  </a:lnTo>
                  <a:lnTo>
                    <a:pt x="441590" y="146370"/>
                  </a:lnTo>
                  <a:lnTo>
                    <a:pt x="440127" y="146858"/>
                  </a:lnTo>
                  <a:lnTo>
                    <a:pt x="438543" y="147041"/>
                  </a:lnTo>
                  <a:lnTo>
                    <a:pt x="436532" y="148320"/>
                  </a:lnTo>
                  <a:lnTo>
                    <a:pt x="434317" y="149307"/>
                  </a:lnTo>
                  <a:lnTo>
                    <a:pt x="433607" y="148581"/>
                  </a:lnTo>
                  <a:lnTo>
                    <a:pt x="433167" y="147768"/>
                  </a:lnTo>
                  <a:lnTo>
                    <a:pt x="432587" y="147516"/>
                  </a:lnTo>
                  <a:lnTo>
                    <a:pt x="431222" y="147706"/>
                  </a:lnTo>
                  <a:lnTo>
                    <a:pt x="429562" y="147741"/>
                  </a:lnTo>
                  <a:lnTo>
                    <a:pt x="427821" y="146829"/>
                  </a:lnTo>
                  <a:lnTo>
                    <a:pt x="425576" y="145912"/>
                  </a:lnTo>
                  <a:lnTo>
                    <a:pt x="423601" y="145588"/>
                  </a:lnTo>
                  <a:lnTo>
                    <a:pt x="417793" y="146021"/>
                  </a:lnTo>
                  <a:lnTo>
                    <a:pt x="414922" y="146473"/>
                  </a:lnTo>
                  <a:lnTo>
                    <a:pt x="414020" y="146915"/>
                  </a:lnTo>
                  <a:lnTo>
                    <a:pt x="412401" y="147034"/>
                  </a:lnTo>
                  <a:lnTo>
                    <a:pt x="405595" y="147957"/>
                  </a:lnTo>
                  <a:lnTo>
                    <a:pt x="404203" y="147598"/>
                  </a:lnTo>
                  <a:lnTo>
                    <a:pt x="403183" y="146134"/>
                  </a:lnTo>
                  <a:lnTo>
                    <a:pt x="402292" y="144549"/>
                  </a:lnTo>
                  <a:lnTo>
                    <a:pt x="400533" y="143973"/>
                  </a:lnTo>
                  <a:lnTo>
                    <a:pt x="398552" y="143530"/>
                  </a:lnTo>
                  <a:lnTo>
                    <a:pt x="397815" y="142901"/>
                  </a:lnTo>
                  <a:lnTo>
                    <a:pt x="397764" y="142131"/>
                  </a:lnTo>
                  <a:lnTo>
                    <a:pt x="397969" y="141378"/>
                  </a:lnTo>
                  <a:lnTo>
                    <a:pt x="398120" y="140984"/>
                  </a:lnTo>
                  <a:lnTo>
                    <a:pt x="402713" y="137964"/>
                  </a:lnTo>
                  <a:lnTo>
                    <a:pt x="406845" y="135245"/>
                  </a:lnTo>
                  <a:lnTo>
                    <a:pt x="407223" y="135027"/>
                  </a:lnTo>
                  <a:lnTo>
                    <a:pt x="407598" y="134510"/>
                  </a:lnTo>
                  <a:lnTo>
                    <a:pt x="408302" y="133571"/>
                  </a:lnTo>
                  <a:lnTo>
                    <a:pt x="408299" y="133078"/>
                  </a:lnTo>
                  <a:lnTo>
                    <a:pt x="405209" y="132002"/>
                  </a:lnTo>
                  <a:lnTo>
                    <a:pt x="405088" y="131504"/>
                  </a:lnTo>
                  <a:lnTo>
                    <a:pt x="405711" y="130992"/>
                  </a:lnTo>
                  <a:lnTo>
                    <a:pt x="405711" y="130314"/>
                  </a:lnTo>
                  <a:lnTo>
                    <a:pt x="403525" y="128329"/>
                  </a:lnTo>
                  <a:lnTo>
                    <a:pt x="399747" y="125235"/>
                  </a:lnTo>
                  <a:lnTo>
                    <a:pt x="398654" y="124912"/>
                  </a:lnTo>
                  <a:lnTo>
                    <a:pt x="397845" y="125119"/>
                  </a:lnTo>
                  <a:lnTo>
                    <a:pt x="396360" y="128114"/>
                  </a:lnTo>
                  <a:lnTo>
                    <a:pt x="395618" y="128875"/>
                  </a:lnTo>
                  <a:lnTo>
                    <a:pt x="391314" y="130845"/>
                  </a:lnTo>
                  <a:lnTo>
                    <a:pt x="387703" y="132199"/>
                  </a:lnTo>
                  <a:lnTo>
                    <a:pt x="381281" y="134607"/>
                  </a:lnTo>
                  <a:lnTo>
                    <a:pt x="379613" y="135361"/>
                  </a:lnTo>
                  <a:lnTo>
                    <a:pt x="378450" y="135224"/>
                  </a:lnTo>
                  <a:lnTo>
                    <a:pt x="377279" y="134751"/>
                  </a:lnTo>
                  <a:lnTo>
                    <a:pt x="373681" y="132319"/>
                  </a:lnTo>
                  <a:lnTo>
                    <a:pt x="371350" y="131487"/>
                  </a:lnTo>
                  <a:lnTo>
                    <a:pt x="369784" y="132311"/>
                  </a:lnTo>
                  <a:lnTo>
                    <a:pt x="368462" y="133511"/>
                  </a:lnTo>
                  <a:lnTo>
                    <a:pt x="368589" y="135975"/>
                  </a:lnTo>
                  <a:lnTo>
                    <a:pt x="367097" y="137277"/>
                  </a:lnTo>
                  <a:lnTo>
                    <a:pt x="365612" y="137860"/>
                  </a:lnTo>
                  <a:lnTo>
                    <a:pt x="368319" y="144469"/>
                  </a:lnTo>
                  <a:lnTo>
                    <a:pt x="368049" y="145321"/>
                  </a:lnTo>
                  <a:lnTo>
                    <a:pt x="365980" y="145554"/>
                  </a:lnTo>
                  <a:lnTo>
                    <a:pt x="367510" y="148042"/>
                  </a:lnTo>
                  <a:lnTo>
                    <a:pt x="366222" y="148332"/>
                  </a:lnTo>
                  <a:lnTo>
                    <a:pt x="362962" y="147748"/>
                  </a:lnTo>
                  <a:lnTo>
                    <a:pt x="358580" y="147365"/>
                  </a:lnTo>
                  <a:lnTo>
                    <a:pt x="350311" y="148469"/>
                  </a:lnTo>
                  <a:lnTo>
                    <a:pt x="349707" y="148899"/>
                  </a:lnTo>
                  <a:lnTo>
                    <a:pt x="349480" y="149447"/>
                  </a:lnTo>
                  <a:lnTo>
                    <a:pt x="349958" y="149946"/>
                  </a:lnTo>
                  <a:lnTo>
                    <a:pt x="353960" y="150004"/>
                  </a:lnTo>
                  <a:lnTo>
                    <a:pt x="357892" y="149749"/>
                  </a:lnTo>
                  <a:lnTo>
                    <a:pt x="358974" y="150212"/>
                  </a:lnTo>
                  <a:lnTo>
                    <a:pt x="359141" y="151031"/>
                  </a:lnTo>
                  <a:lnTo>
                    <a:pt x="358688" y="151545"/>
                  </a:lnTo>
                  <a:lnTo>
                    <a:pt x="357384" y="151631"/>
                  </a:lnTo>
                  <a:lnTo>
                    <a:pt x="354516" y="152125"/>
                  </a:lnTo>
                  <a:lnTo>
                    <a:pt x="354186" y="152646"/>
                  </a:lnTo>
                  <a:lnTo>
                    <a:pt x="354095" y="153148"/>
                  </a:lnTo>
                  <a:lnTo>
                    <a:pt x="355061" y="154600"/>
                  </a:lnTo>
                  <a:lnTo>
                    <a:pt x="356151" y="155524"/>
                  </a:lnTo>
                  <a:lnTo>
                    <a:pt x="356286" y="156073"/>
                  </a:lnTo>
                  <a:lnTo>
                    <a:pt x="355830" y="156529"/>
                  </a:lnTo>
                  <a:lnTo>
                    <a:pt x="355282" y="156713"/>
                  </a:lnTo>
                  <a:lnTo>
                    <a:pt x="354321" y="156027"/>
                  </a:lnTo>
                  <a:lnTo>
                    <a:pt x="353773" y="156164"/>
                  </a:lnTo>
                  <a:lnTo>
                    <a:pt x="353501" y="156782"/>
                  </a:lnTo>
                  <a:lnTo>
                    <a:pt x="353231" y="157508"/>
                  </a:lnTo>
                  <a:lnTo>
                    <a:pt x="352597" y="158042"/>
                  </a:lnTo>
                  <a:lnTo>
                    <a:pt x="351261" y="157764"/>
                  </a:lnTo>
                  <a:lnTo>
                    <a:pt x="349936" y="157969"/>
                  </a:lnTo>
                  <a:lnTo>
                    <a:pt x="349145" y="160611"/>
                  </a:lnTo>
                  <a:lnTo>
                    <a:pt x="348476" y="163604"/>
                  </a:lnTo>
                  <a:lnTo>
                    <a:pt x="346288" y="165598"/>
                  </a:lnTo>
                  <a:lnTo>
                    <a:pt x="345081" y="166319"/>
                  </a:lnTo>
                  <a:lnTo>
                    <a:pt x="343306" y="166536"/>
                  </a:lnTo>
                  <a:lnTo>
                    <a:pt x="340653" y="166292"/>
                  </a:lnTo>
                  <a:lnTo>
                    <a:pt x="339047" y="165999"/>
                  </a:lnTo>
                  <a:lnTo>
                    <a:pt x="334411" y="165560"/>
                  </a:lnTo>
                  <a:lnTo>
                    <a:pt x="329753" y="164741"/>
                  </a:lnTo>
                  <a:lnTo>
                    <a:pt x="324515" y="163979"/>
                  </a:lnTo>
                  <a:lnTo>
                    <a:pt x="319636" y="165741"/>
                  </a:lnTo>
                  <a:lnTo>
                    <a:pt x="318233" y="166815"/>
                  </a:lnTo>
                  <a:lnTo>
                    <a:pt x="317345" y="167819"/>
                  </a:lnTo>
                  <a:lnTo>
                    <a:pt x="316422" y="168285"/>
                  </a:lnTo>
                  <a:lnTo>
                    <a:pt x="314306" y="174460"/>
                  </a:lnTo>
                  <a:lnTo>
                    <a:pt x="314527" y="175162"/>
                  </a:lnTo>
                  <a:lnTo>
                    <a:pt x="315709" y="175715"/>
                  </a:lnTo>
                  <a:lnTo>
                    <a:pt x="321681" y="176997"/>
                  </a:lnTo>
                  <a:lnTo>
                    <a:pt x="322561" y="177529"/>
                  </a:lnTo>
                  <a:lnTo>
                    <a:pt x="323085" y="178133"/>
                  </a:lnTo>
                  <a:lnTo>
                    <a:pt x="323341" y="180916"/>
                  </a:lnTo>
                  <a:lnTo>
                    <a:pt x="323835" y="181299"/>
                  </a:lnTo>
                  <a:lnTo>
                    <a:pt x="325883" y="181641"/>
                  </a:lnTo>
                  <a:lnTo>
                    <a:pt x="328843" y="181620"/>
                  </a:lnTo>
                  <a:lnTo>
                    <a:pt x="331162" y="181346"/>
                  </a:lnTo>
                  <a:lnTo>
                    <a:pt x="333504" y="181604"/>
                  </a:lnTo>
                  <a:lnTo>
                    <a:pt x="335139" y="182200"/>
                  </a:lnTo>
                  <a:lnTo>
                    <a:pt x="335941" y="183150"/>
                  </a:lnTo>
                  <a:lnTo>
                    <a:pt x="336384" y="184173"/>
                  </a:lnTo>
                  <a:lnTo>
                    <a:pt x="333601" y="190289"/>
                  </a:lnTo>
                  <a:lnTo>
                    <a:pt x="333825" y="192510"/>
                  </a:lnTo>
                  <a:lnTo>
                    <a:pt x="334689" y="195699"/>
                  </a:lnTo>
                  <a:lnTo>
                    <a:pt x="336262" y="198198"/>
                  </a:lnTo>
                  <a:lnTo>
                    <a:pt x="339225" y="200645"/>
                  </a:lnTo>
                  <a:lnTo>
                    <a:pt x="341484" y="202213"/>
                  </a:lnTo>
                  <a:lnTo>
                    <a:pt x="341959" y="202953"/>
                  </a:lnTo>
                  <a:lnTo>
                    <a:pt x="342075" y="204099"/>
                  </a:lnTo>
                  <a:lnTo>
                    <a:pt x="341708" y="205557"/>
                  </a:lnTo>
                  <a:lnTo>
                    <a:pt x="340405" y="207875"/>
                  </a:lnTo>
                  <a:lnTo>
                    <a:pt x="338815" y="209899"/>
                  </a:lnTo>
                  <a:lnTo>
                    <a:pt x="337088" y="210762"/>
                  </a:lnTo>
                  <a:lnTo>
                    <a:pt x="334699" y="213331"/>
                  </a:lnTo>
                  <a:lnTo>
                    <a:pt x="332581" y="216496"/>
                  </a:lnTo>
                  <a:lnTo>
                    <a:pt x="328509" y="220648"/>
                  </a:lnTo>
                  <a:lnTo>
                    <a:pt x="327149" y="222960"/>
                  </a:lnTo>
                  <a:lnTo>
                    <a:pt x="326698" y="229649"/>
                  </a:lnTo>
                  <a:lnTo>
                    <a:pt x="325619" y="231659"/>
                  </a:lnTo>
                  <a:lnTo>
                    <a:pt x="325451" y="230897"/>
                  </a:lnTo>
                  <a:lnTo>
                    <a:pt x="323989" y="230139"/>
                  </a:lnTo>
                  <a:lnTo>
                    <a:pt x="321430" y="230269"/>
                  </a:lnTo>
                  <a:lnTo>
                    <a:pt x="319747" y="229906"/>
                  </a:lnTo>
                  <a:lnTo>
                    <a:pt x="318940" y="229050"/>
                  </a:lnTo>
                  <a:lnTo>
                    <a:pt x="316851" y="229288"/>
                  </a:lnTo>
                  <a:lnTo>
                    <a:pt x="313480" y="230627"/>
                  </a:lnTo>
                  <a:lnTo>
                    <a:pt x="310048" y="229919"/>
                  </a:lnTo>
                  <a:lnTo>
                    <a:pt x="306547" y="227166"/>
                  </a:lnTo>
                  <a:lnTo>
                    <a:pt x="299884" y="226158"/>
                  </a:lnTo>
                  <a:lnTo>
                    <a:pt x="291443" y="226788"/>
                  </a:lnTo>
                  <a:lnTo>
                    <a:pt x="291122" y="223743"/>
                  </a:lnTo>
                  <a:lnTo>
                    <a:pt x="291141" y="219861"/>
                  </a:lnTo>
                  <a:lnTo>
                    <a:pt x="291535" y="214705"/>
                  </a:lnTo>
                  <a:lnTo>
                    <a:pt x="294401" y="210662"/>
                  </a:lnTo>
                  <a:lnTo>
                    <a:pt x="294320" y="209893"/>
                  </a:lnTo>
                  <a:lnTo>
                    <a:pt x="293764" y="209151"/>
                  </a:lnTo>
                  <a:lnTo>
                    <a:pt x="292887" y="208486"/>
                  </a:lnTo>
                  <a:lnTo>
                    <a:pt x="287781" y="207377"/>
                  </a:lnTo>
                  <a:lnTo>
                    <a:pt x="286278" y="206790"/>
                  </a:lnTo>
                  <a:lnTo>
                    <a:pt x="284297" y="205522"/>
                  </a:lnTo>
                  <a:lnTo>
                    <a:pt x="281796" y="204178"/>
                  </a:lnTo>
                  <a:lnTo>
                    <a:pt x="279631" y="203253"/>
                  </a:lnTo>
                  <a:lnTo>
                    <a:pt x="276215" y="202035"/>
                  </a:lnTo>
                  <a:lnTo>
                    <a:pt x="273063" y="201358"/>
                  </a:lnTo>
                  <a:lnTo>
                    <a:pt x="271214" y="201874"/>
                  </a:lnTo>
                  <a:lnTo>
                    <a:pt x="269509" y="202529"/>
                  </a:lnTo>
                  <a:lnTo>
                    <a:pt x="267917" y="202546"/>
                  </a:lnTo>
                  <a:lnTo>
                    <a:pt x="266313" y="202192"/>
                  </a:lnTo>
                  <a:lnTo>
                    <a:pt x="260420" y="199145"/>
                  </a:lnTo>
                  <a:lnTo>
                    <a:pt x="251495" y="193877"/>
                  </a:lnTo>
                  <a:lnTo>
                    <a:pt x="244422" y="190202"/>
                  </a:lnTo>
                  <a:lnTo>
                    <a:pt x="239980" y="188445"/>
                  </a:lnTo>
                  <a:lnTo>
                    <a:pt x="238928" y="187881"/>
                  </a:lnTo>
                  <a:lnTo>
                    <a:pt x="236434" y="186229"/>
                  </a:lnTo>
                  <a:lnTo>
                    <a:pt x="230308" y="181778"/>
                  </a:lnTo>
                  <a:lnTo>
                    <a:pt x="226242" y="182432"/>
                  </a:lnTo>
                  <a:lnTo>
                    <a:pt x="220432" y="179538"/>
                  </a:lnTo>
                  <a:lnTo>
                    <a:pt x="215213" y="176714"/>
                  </a:lnTo>
                  <a:lnTo>
                    <a:pt x="214028" y="175951"/>
                  </a:lnTo>
                  <a:lnTo>
                    <a:pt x="208093" y="170730"/>
                  </a:lnTo>
                  <a:lnTo>
                    <a:pt x="202175" y="167347"/>
                  </a:lnTo>
                  <a:lnTo>
                    <a:pt x="195715" y="163654"/>
                  </a:lnTo>
                  <a:lnTo>
                    <a:pt x="191535" y="161342"/>
                  </a:lnTo>
                  <a:lnTo>
                    <a:pt x="184456" y="157427"/>
                  </a:lnTo>
                  <a:lnTo>
                    <a:pt x="180997" y="155061"/>
                  </a:lnTo>
                  <a:lnTo>
                    <a:pt x="179828" y="154190"/>
                  </a:lnTo>
                  <a:lnTo>
                    <a:pt x="178678" y="152515"/>
                  </a:lnTo>
                  <a:lnTo>
                    <a:pt x="176838" y="144340"/>
                  </a:lnTo>
                  <a:lnTo>
                    <a:pt x="174711" y="140598"/>
                  </a:lnTo>
                  <a:lnTo>
                    <a:pt x="171684" y="138561"/>
                  </a:lnTo>
                  <a:lnTo>
                    <a:pt x="169101" y="134634"/>
                  </a:lnTo>
                  <a:lnTo>
                    <a:pt x="166961" y="128817"/>
                  </a:lnTo>
                  <a:lnTo>
                    <a:pt x="165191" y="125036"/>
                  </a:lnTo>
                  <a:lnTo>
                    <a:pt x="163790" y="123293"/>
                  </a:lnTo>
                  <a:lnTo>
                    <a:pt x="160946" y="121366"/>
                  </a:lnTo>
                  <a:lnTo>
                    <a:pt x="156652" y="119255"/>
                  </a:lnTo>
                  <a:lnTo>
                    <a:pt x="152575" y="118253"/>
                  </a:lnTo>
                  <a:lnTo>
                    <a:pt x="151101" y="118294"/>
                  </a:lnTo>
                  <a:lnTo>
                    <a:pt x="150375" y="118556"/>
                  </a:lnTo>
                  <a:lnTo>
                    <a:pt x="149549" y="118915"/>
                  </a:lnTo>
                  <a:lnTo>
                    <a:pt x="147930" y="120491"/>
                  </a:lnTo>
                  <a:lnTo>
                    <a:pt x="145539" y="120654"/>
                  </a:lnTo>
                  <a:lnTo>
                    <a:pt x="143796" y="120616"/>
                  </a:lnTo>
                  <a:lnTo>
                    <a:pt x="142155" y="120055"/>
                  </a:lnTo>
                  <a:lnTo>
                    <a:pt x="136995" y="119554"/>
                  </a:lnTo>
                  <a:lnTo>
                    <a:pt x="135171" y="119010"/>
                  </a:lnTo>
                  <a:lnTo>
                    <a:pt x="132068" y="119091"/>
                  </a:lnTo>
                  <a:lnTo>
                    <a:pt x="125399" y="119909"/>
                  </a:lnTo>
                  <a:lnTo>
                    <a:pt x="123780" y="119758"/>
                  </a:lnTo>
                  <a:lnTo>
                    <a:pt x="116734" y="116239"/>
                  </a:lnTo>
                  <a:lnTo>
                    <a:pt x="113685" y="114845"/>
                  </a:lnTo>
                  <a:lnTo>
                    <a:pt x="113069" y="114073"/>
                  </a:lnTo>
                  <a:lnTo>
                    <a:pt x="113107" y="112722"/>
                  </a:lnTo>
                  <a:lnTo>
                    <a:pt x="114138" y="110816"/>
                  </a:lnTo>
                  <a:lnTo>
                    <a:pt x="115020" y="109464"/>
                  </a:lnTo>
                  <a:lnTo>
                    <a:pt x="114635" y="108059"/>
                  </a:lnTo>
                  <a:lnTo>
                    <a:pt x="113296" y="106524"/>
                  </a:lnTo>
                  <a:lnTo>
                    <a:pt x="113296" y="104890"/>
                  </a:lnTo>
                  <a:lnTo>
                    <a:pt x="114208" y="103978"/>
                  </a:lnTo>
                  <a:lnTo>
                    <a:pt x="116081" y="104265"/>
                  </a:lnTo>
                  <a:lnTo>
                    <a:pt x="116756" y="103689"/>
                  </a:lnTo>
                  <a:lnTo>
                    <a:pt x="116515" y="102824"/>
                  </a:lnTo>
                  <a:lnTo>
                    <a:pt x="115506" y="102199"/>
                  </a:lnTo>
                  <a:lnTo>
                    <a:pt x="114162" y="100807"/>
                  </a:lnTo>
                  <a:lnTo>
                    <a:pt x="110174" y="99509"/>
                  </a:lnTo>
                  <a:lnTo>
                    <a:pt x="109599" y="98980"/>
                  </a:lnTo>
                  <a:lnTo>
                    <a:pt x="109807" y="98375"/>
                  </a:lnTo>
                  <a:lnTo>
                    <a:pt x="110492" y="97729"/>
                  </a:lnTo>
                  <a:lnTo>
                    <a:pt x="110632" y="96368"/>
                  </a:lnTo>
                  <a:lnTo>
                    <a:pt x="110700" y="94608"/>
                  </a:lnTo>
                  <a:lnTo>
                    <a:pt x="111229" y="93696"/>
                  </a:lnTo>
                  <a:lnTo>
                    <a:pt x="111375" y="92975"/>
                  </a:lnTo>
                  <a:lnTo>
                    <a:pt x="110797" y="92398"/>
                  </a:lnTo>
                  <a:lnTo>
                    <a:pt x="109453" y="91726"/>
                  </a:lnTo>
                  <a:lnTo>
                    <a:pt x="107292" y="90092"/>
                  </a:lnTo>
                  <a:lnTo>
                    <a:pt x="104647" y="89915"/>
                  </a:lnTo>
                  <a:lnTo>
                    <a:pt x="96038" y="89972"/>
                  </a:lnTo>
                  <a:lnTo>
                    <a:pt x="93364" y="89315"/>
                  </a:lnTo>
                  <a:lnTo>
                    <a:pt x="91216" y="88407"/>
                  </a:lnTo>
                  <a:lnTo>
                    <a:pt x="89076" y="84937"/>
                  </a:lnTo>
                  <a:lnTo>
                    <a:pt x="87983" y="84116"/>
                  </a:lnTo>
                  <a:lnTo>
                    <a:pt x="86976" y="83774"/>
                  </a:lnTo>
                  <a:lnTo>
                    <a:pt x="84564" y="83654"/>
                  </a:lnTo>
                  <a:lnTo>
                    <a:pt x="81663" y="83318"/>
                  </a:lnTo>
                  <a:lnTo>
                    <a:pt x="80173" y="82733"/>
                  </a:lnTo>
                  <a:lnTo>
                    <a:pt x="76112" y="79563"/>
                  </a:lnTo>
                  <a:lnTo>
                    <a:pt x="72217" y="76736"/>
                  </a:lnTo>
                  <a:lnTo>
                    <a:pt x="70649" y="79404"/>
                  </a:lnTo>
                  <a:lnTo>
                    <a:pt x="69125" y="79932"/>
                  </a:lnTo>
                  <a:lnTo>
                    <a:pt x="65698" y="79686"/>
                  </a:lnTo>
                  <a:lnTo>
                    <a:pt x="63115" y="79234"/>
                  </a:lnTo>
                  <a:lnTo>
                    <a:pt x="61644" y="79836"/>
                  </a:lnTo>
                  <a:lnTo>
                    <a:pt x="60128" y="80892"/>
                  </a:lnTo>
                  <a:lnTo>
                    <a:pt x="60416" y="81586"/>
                  </a:lnTo>
                  <a:lnTo>
                    <a:pt x="61579" y="82321"/>
                  </a:lnTo>
                  <a:lnTo>
                    <a:pt x="63916" y="83677"/>
                  </a:lnTo>
                  <a:lnTo>
                    <a:pt x="67495" y="87010"/>
                  </a:lnTo>
                  <a:lnTo>
                    <a:pt x="69119" y="88849"/>
                  </a:lnTo>
                  <a:lnTo>
                    <a:pt x="69365" y="89493"/>
                  </a:lnTo>
                  <a:lnTo>
                    <a:pt x="69049" y="89976"/>
                  </a:lnTo>
                  <a:lnTo>
                    <a:pt x="68569" y="90185"/>
                  </a:lnTo>
                  <a:lnTo>
                    <a:pt x="67862" y="90177"/>
                  </a:lnTo>
                  <a:lnTo>
                    <a:pt x="66912" y="90166"/>
                  </a:lnTo>
                  <a:lnTo>
                    <a:pt x="66361" y="89614"/>
                  </a:lnTo>
                  <a:lnTo>
                    <a:pt x="66178" y="88666"/>
                  </a:lnTo>
                  <a:lnTo>
                    <a:pt x="64982" y="87225"/>
                  </a:lnTo>
                  <a:lnTo>
                    <a:pt x="63757" y="86397"/>
                  </a:lnTo>
                  <a:lnTo>
                    <a:pt x="62408" y="85877"/>
                  </a:lnTo>
                  <a:lnTo>
                    <a:pt x="60516" y="85493"/>
                  </a:lnTo>
                  <a:lnTo>
                    <a:pt x="58025" y="84804"/>
                  </a:lnTo>
                  <a:lnTo>
                    <a:pt x="56738" y="84773"/>
                  </a:lnTo>
                  <a:lnTo>
                    <a:pt x="55483" y="85570"/>
                  </a:lnTo>
                  <a:lnTo>
                    <a:pt x="54439" y="86642"/>
                  </a:lnTo>
                  <a:lnTo>
                    <a:pt x="53824" y="88985"/>
                  </a:lnTo>
                  <a:lnTo>
                    <a:pt x="51959" y="91863"/>
                  </a:lnTo>
                  <a:lnTo>
                    <a:pt x="50807" y="93002"/>
                  </a:lnTo>
                  <a:lnTo>
                    <a:pt x="47266" y="93695"/>
                  </a:lnTo>
                  <a:lnTo>
                    <a:pt x="38854" y="93929"/>
                  </a:lnTo>
                  <a:lnTo>
                    <a:pt x="36337" y="94828"/>
                  </a:lnTo>
                  <a:lnTo>
                    <a:pt x="34628" y="95914"/>
                  </a:lnTo>
                  <a:lnTo>
                    <a:pt x="31444" y="99433"/>
                  </a:lnTo>
                  <a:lnTo>
                    <a:pt x="29236" y="100602"/>
                  </a:lnTo>
                  <a:lnTo>
                    <a:pt x="27312" y="102213"/>
                  </a:lnTo>
                  <a:lnTo>
                    <a:pt x="27887" y="107386"/>
                  </a:lnTo>
                  <a:lnTo>
                    <a:pt x="28807" y="113431"/>
                  </a:lnTo>
                  <a:lnTo>
                    <a:pt x="30424" y="115105"/>
                  </a:lnTo>
                  <a:lnTo>
                    <a:pt x="31452" y="115609"/>
                  </a:lnTo>
                  <a:lnTo>
                    <a:pt x="31590" y="116202"/>
                  </a:lnTo>
                  <a:lnTo>
                    <a:pt x="30926" y="116727"/>
                  </a:lnTo>
                  <a:lnTo>
                    <a:pt x="30081" y="117391"/>
                  </a:lnTo>
                  <a:lnTo>
                    <a:pt x="28802" y="118601"/>
                  </a:lnTo>
                  <a:lnTo>
                    <a:pt x="27361" y="118556"/>
                  </a:lnTo>
                  <a:lnTo>
                    <a:pt x="24460" y="118252"/>
                  </a:lnTo>
                  <a:lnTo>
                    <a:pt x="22050" y="117924"/>
                  </a:lnTo>
                  <a:lnTo>
                    <a:pt x="13932" y="117575"/>
                  </a:lnTo>
                  <a:lnTo>
                    <a:pt x="7359" y="117293"/>
                  </a:lnTo>
                  <a:lnTo>
                    <a:pt x="48" y="116978"/>
                  </a:lnTo>
                  <a:lnTo>
                    <a:pt x="45" y="110635"/>
                  </a:lnTo>
                  <a:lnTo>
                    <a:pt x="40" y="104291"/>
                  </a:lnTo>
                  <a:lnTo>
                    <a:pt x="37" y="97948"/>
                  </a:lnTo>
                  <a:lnTo>
                    <a:pt x="34" y="91604"/>
                  </a:lnTo>
                  <a:lnTo>
                    <a:pt x="32" y="85261"/>
                  </a:lnTo>
                  <a:lnTo>
                    <a:pt x="29" y="78918"/>
                  </a:lnTo>
                  <a:lnTo>
                    <a:pt x="26" y="72575"/>
                  </a:lnTo>
                  <a:lnTo>
                    <a:pt x="24" y="66232"/>
                  </a:lnTo>
                  <a:lnTo>
                    <a:pt x="21" y="59890"/>
                  </a:lnTo>
                  <a:lnTo>
                    <a:pt x="18" y="53547"/>
                  </a:lnTo>
                  <a:lnTo>
                    <a:pt x="16" y="47203"/>
                  </a:lnTo>
                  <a:lnTo>
                    <a:pt x="13" y="40859"/>
                  </a:lnTo>
                  <a:lnTo>
                    <a:pt x="10" y="34516"/>
                  </a:lnTo>
                  <a:lnTo>
                    <a:pt x="8" y="28173"/>
                  </a:lnTo>
                  <a:lnTo>
                    <a:pt x="2" y="21830"/>
                  </a:lnTo>
                  <a:lnTo>
                    <a:pt x="0" y="15487"/>
                  </a:lnTo>
                  <a:lnTo>
                    <a:pt x="3448" y="14700"/>
                  </a:lnTo>
                  <a:lnTo>
                    <a:pt x="7798" y="13707"/>
                  </a:lnTo>
                  <a:lnTo>
                    <a:pt x="11979" y="12755"/>
                  </a:lnTo>
                  <a:lnTo>
                    <a:pt x="16941" y="11622"/>
                  </a:lnTo>
                  <a:lnTo>
                    <a:pt x="22555" y="10343"/>
                  </a:lnTo>
                  <a:lnTo>
                    <a:pt x="27339" y="9250"/>
                  </a:lnTo>
                  <a:lnTo>
                    <a:pt x="33049" y="7948"/>
                  </a:lnTo>
                  <a:lnTo>
                    <a:pt x="37405" y="6955"/>
                  </a:lnTo>
                  <a:lnTo>
                    <a:pt x="41496" y="6021"/>
                  </a:lnTo>
                  <a:lnTo>
                    <a:pt x="46729" y="4916"/>
                  </a:lnTo>
                  <a:lnTo>
                    <a:pt x="54863" y="3196"/>
                  </a:lnTo>
                  <a:lnTo>
                    <a:pt x="59399" y="2238"/>
                  </a:lnTo>
                  <a:lnTo>
                    <a:pt x="63984" y="1269"/>
                  </a:lnTo>
                  <a:lnTo>
                    <a:pt x="68358" y="344"/>
                  </a:lnTo>
                  <a:lnTo>
                    <a:pt x="71284" y="0"/>
                  </a:lnTo>
                  <a:lnTo>
                    <a:pt x="74425" y="1320"/>
                  </a:lnTo>
                  <a:lnTo>
                    <a:pt x="78241" y="3138"/>
                  </a:lnTo>
                  <a:lnTo>
                    <a:pt x="82057" y="4957"/>
                  </a:lnTo>
                  <a:lnTo>
                    <a:pt x="85878" y="6774"/>
                  </a:lnTo>
                  <a:lnTo>
                    <a:pt x="89694" y="8592"/>
                  </a:lnTo>
                  <a:lnTo>
                    <a:pt x="93510" y="10411"/>
                  </a:lnTo>
                  <a:lnTo>
                    <a:pt x="97331" y="12228"/>
                  </a:lnTo>
                  <a:lnTo>
                    <a:pt x="101147" y="14046"/>
                  </a:lnTo>
                  <a:lnTo>
                    <a:pt x="104963" y="15863"/>
                  </a:lnTo>
                  <a:lnTo>
                    <a:pt x="108781" y="17680"/>
                  </a:lnTo>
                  <a:lnTo>
                    <a:pt x="112597" y="19498"/>
                  </a:lnTo>
                  <a:lnTo>
                    <a:pt x="116415" y="21316"/>
                  </a:lnTo>
                  <a:lnTo>
                    <a:pt x="120234" y="23133"/>
                  </a:lnTo>
                  <a:lnTo>
                    <a:pt x="124050" y="24951"/>
                  </a:lnTo>
                  <a:lnTo>
                    <a:pt x="127869" y="26770"/>
                  </a:lnTo>
                  <a:lnTo>
                    <a:pt x="131687" y="28587"/>
                  </a:lnTo>
                  <a:lnTo>
                    <a:pt x="135503" y="30405"/>
                  </a:lnTo>
                  <a:lnTo>
                    <a:pt x="139060" y="32098"/>
                  </a:lnTo>
                  <a:lnTo>
                    <a:pt x="140647" y="33353"/>
                  </a:lnTo>
                  <a:lnTo>
                    <a:pt x="141524" y="36121"/>
                  </a:lnTo>
                  <a:lnTo>
                    <a:pt x="143283" y="38321"/>
                  </a:lnTo>
                  <a:lnTo>
                    <a:pt x="146343" y="40707"/>
                  </a:lnTo>
                  <a:lnTo>
                    <a:pt x="149482" y="43148"/>
                  </a:lnTo>
                  <a:lnTo>
                    <a:pt x="153373" y="46374"/>
                  </a:lnTo>
                  <a:lnTo>
                    <a:pt x="156075" y="48613"/>
                  </a:lnTo>
                  <a:lnTo>
                    <a:pt x="158827" y="50896"/>
                  </a:lnTo>
                  <a:lnTo>
                    <a:pt x="163369" y="54663"/>
                  </a:lnTo>
                  <a:lnTo>
                    <a:pt x="166205" y="57015"/>
                  </a:lnTo>
                  <a:lnTo>
                    <a:pt x="168464" y="57092"/>
                  </a:lnTo>
                  <a:lnTo>
                    <a:pt x="173049" y="56533"/>
                  </a:lnTo>
                  <a:lnTo>
                    <a:pt x="179169" y="55786"/>
                  </a:lnTo>
                  <a:lnTo>
                    <a:pt x="184008" y="55194"/>
                  </a:lnTo>
                  <a:lnTo>
                    <a:pt x="189859" y="54479"/>
                  </a:lnTo>
                  <a:lnTo>
                    <a:pt x="195426" y="53799"/>
                  </a:lnTo>
                  <a:lnTo>
                    <a:pt x="199830" y="53261"/>
                  </a:lnTo>
                  <a:lnTo>
                    <a:pt x="206401" y="53668"/>
                  </a:lnTo>
                  <a:lnTo>
                    <a:pt x="212891" y="54072"/>
                  </a:lnTo>
                  <a:lnTo>
                    <a:pt x="217547" y="54362"/>
                  </a:lnTo>
                  <a:lnTo>
                    <a:pt x="222110" y="54647"/>
                  </a:lnTo>
                  <a:lnTo>
                    <a:pt x="227513" y="54981"/>
                  </a:lnTo>
                  <a:lnTo>
                    <a:pt x="230535" y="55169"/>
                  </a:lnTo>
                  <a:lnTo>
                    <a:pt x="233989" y="55383"/>
                  </a:lnTo>
                  <a:lnTo>
                    <a:pt x="235452" y="54818"/>
                  </a:lnTo>
                  <a:lnTo>
                    <a:pt x="238437" y="53662"/>
                  </a:lnTo>
                  <a:lnTo>
                    <a:pt x="241254" y="52570"/>
                  </a:lnTo>
                  <a:lnTo>
                    <a:pt x="244177" y="51438"/>
                  </a:lnTo>
                  <a:lnTo>
                    <a:pt x="246765" y="50865"/>
                  </a:lnTo>
                  <a:lnTo>
                    <a:pt x="249463" y="52678"/>
                  </a:lnTo>
                  <a:lnTo>
                    <a:pt x="251722" y="54761"/>
                  </a:lnTo>
                  <a:lnTo>
                    <a:pt x="254100" y="56958"/>
                  </a:lnTo>
                  <a:lnTo>
                    <a:pt x="256852" y="59076"/>
                  </a:lnTo>
                  <a:lnTo>
                    <a:pt x="259505" y="60334"/>
                  </a:lnTo>
                  <a:lnTo>
                    <a:pt x="263089" y="62033"/>
                  </a:lnTo>
                  <a:lnTo>
                    <a:pt x="265148" y="64945"/>
                  </a:lnTo>
                  <a:lnTo>
                    <a:pt x="267898" y="68829"/>
                  </a:lnTo>
                  <a:lnTo>
                    <a:pt x="269706" y="71385"/>
                  </a:lnTo>
                  <a:lnTo>
                    <a:pt x="271568" y="74015"/>
                  </a:lnTo>
                  <a:lnTo>
                    <a:pt x="274277" y="72977"/>
                  </a:lnTo>
                  <a:lnTo>
                    <a:pt x="277167" y="71869"/>
                  </a:lnTo>
                  <a:lnTo>
                    <a:pt x="279783" y="70868"/>
                  </a:lnTo>
                  <a:lnTo>
                    <a:pt x="279467" y="74113"/>
                  </a:lnTo>
                  <a:lnTo>
                    <a:pt x="279181" y="77063"/>
                  </a:lnTo>
                  <a:lnTo>
                    <a:pt x="278744" y="81525"/>
                  </a:lnTo>
                  <a:lnTo>
                    <a:pt x="278387" y="85184"/>
                  </a:lnTo>
                  <a:lnTo>
                    <a:pt x="277440" y="89549"/>
                  </a:lnTo>
                  <a:lnTo>
                    <a:pt x="277375" y="92874"/>
                  </a:lnTo>
                  <a:lnTo>
                    <a:pt x="277321" y="95795"/>
                  </a:lnTo>
                  <a:lnTo>
                    <a:pt x="277275" y="98114"/>
                  </a:lnTo>
                  <a:lnTo>
                    <a:pt x="282349" y="98217"/>
                  </a:lnTo>
                  <a:lnTo>
                    <a:pt x="286097" y="98294"/>
                  </a:lnTo>
                  <a:lnTo>
                    <a:pt x="290790" y="98390"/>
                  </a:lnTo>
                  <a:lnTo>
                    <a:pt x="291244" y="101305"/>
                  </a:lnTo>
                  <a:lnTo>
                    <a:pt x="291875" y="105398"/>
                  </a:lnTo>
                  <a:lnTo>
                    <a:pt x="292833" y="109109"/>
                  </a:lnTo>
                  <a:lnTo>
                    <a:pt x="293637" y="112222"/>
                  </a:lnTo>
                  <a:lnTo>
                    <a:pt x="294843" y="116248"/>
                  </a:lnTo>
                  <a:lnTo>
                    <a:pt x="295488" y="118400"/>
                  </a:lnTo>
                  <a:lnTo>
                    <a:pt x="296622" y="120932"/>
                  </a:lnTo>
                  <a:lnTo>
                    <a:pt x="297731" y="121542"/>
                  </a:lnTo>
                  <a:lnTo>
                    <a:pt x="299512" y="121948"/>
                  </a:lnTo>
                  <a:lnTo>
                    <a:pt x="305713" y="121646"/>
                  </a:lnTo>
                  <a:lnTo>
                    <a:pt x="310863" y="121396"/>
                  </a:lnTo>
                  <a:lnTo>
                    <a:pt x="314913" y="121198"/>
                  </a:lnTo>
                  <a:lnTo>
                    <a:pt x="319236" y="120987"/>
                  </a:lnTo>
                  <a:lnTo>
                    <a:pt x="324958" y="120708"/>
                  </a:lnTo>
                  <a:lnTo>
                    <a:pt x="326892" y="121353"/>
                  </a:lnTo>
                  <a:lnTo>
                    <a:pt x="328568" y="120901"/>
                  </a:lnTo>
                  <a:lnTo>
                    <a:pt x="330503" y="120450"/>
                  </a:lnTo>
                  <a:lnTo>
                    <a:pt x="332041" y="122289"/>
                  </a:lnTo>
                  <a:lnTo>
                    <a:pt x="332824" y="123223"/>
                  </a:lnTo>
                  <a:lnTo>
                    <a:pt x="333920" y="124189"/>
                  </a:lnTo>
                  <a:lnTo>
                    <a:pt x="335404" y="125092"/>
                  </a:lnTo>
                  <a:lnTo>
                    <a:pt x="334775" y="126981"/>
                  </a:lnTo>
                  <a:lnTo>
                    <a:pt x="333855" y="129735"/>
                  </a:lnTo>
                  <a:lnTo>
                    <a:pt x="333596" y="131153"/>
                  </a:lnTo>
                  <a:lnTo>
                    <a:pt x="335382" y="132679"/>
                  </a:lnTo>
                  <a:lnTo>
                    <a:pt x="336707" y="133571"/>
                  </a:lnTo>
                  <a:lnTo>
                    <a:pt x="340345" y="135386"/>
                  </a:lnTo>
                  <a:lnTo>
                    <a:pt x="343748" y="136399"/>
                  </a:lnTo>
                  <a:lnTo>
                    <a:pt x="345977" y="136697"/>
                  </a:lnTo>
                  <a:lnTo>
                    <a:pt x="348104" y="136310"/>
                  </a:lnTo>
                  <a:lnTo>
                    <a:pt x="348878" y="135279"/>
                  </a:lnTo>
                  <a:lnTo>
                    <a:pt x="348684" y="133861"/>
                  </a:lnTo>
                  <a:lnTo>
                    <a:pt x="347658" y="132373"/>
                  </a:lnTo>
                  <a:lnTo>
                    <a:pt x="347734" y="130600"/>
                  </a:lnTo>
                  <a:lnTo>
                    <a:pt x="348419" y="129302"/>
                  </a:lnTo>
                  <a:lnTo>
                    <a:pt x="350594" y="126946"/>
                  </a:lnTo>
                  <a:lnTo>
                    <a:pt x="352648" y="124725"/>
                  </a:lnTo>
                  <a:lnTo>
                    <a:pt x="355800" y="122461"/>
                  </a:lnTo>
                  <a:lnTo>
                    <a:pt x="359551" y="120217"/>
                  </a:lnTo>
                  <a:lnTo>
                    <a:pt x="361114" y="118584"/>
                  </a:lnTo>
                  <a:lnTo>
                    <a:pt x="361707" y="115742"/>
                  </a:lnTo>
                  <a:lnTo>
                    <a:pt x="364158" y="114131"/>
                  </a:lnTo>
                  <a:lnTo>
                    <a:pt x="366802" y="113164"/>
                  </a:lnTo>
                  <a:lnTo>
                    <a:pt x="370092" y="112326"/>
                  </a:lnTo>
                  <a:lnTo>
                    <a:pt x="370993" y="110908"/>
                  </a:lnTo>
                  <a:lnTo>
                    <a:pt x="375530" y="108499"/>
                  </a:lnTo>
                  <a:lnTo>
                    <a:pt x="378258" y="107309"/>
                  </a:lnTo>
                  <a:lnTo>
                    <a:pt x="381691" y="106613"/>
                  </a:lnTo>
                  <a:lnTo>
                    <a:pt x="386440" y="105045"/>
                  </a:lnTo>
                  <a:lnTo>
                    <a:pt x="390189" y="103209"/>
                  </a:lnTo>
                  <a:lnTo>
                    <a:pt x="393789" y="99741"/>
                  </a:lnTo>
                  <a:lnTo>
                    <a:pt x="396636" y="97475"/>
                  </a:lnTo>
                  <a:lnTo>
                    <a:pt x="399043" y="96077"/>
                  </a:lnTo>
                  <a:lnTo>
                    <a:pt x="401061" y="96030"/>
                  </a:lnTo>
                  <a:lnTo>
                    <a:pt x="402473" y="97158"/>
                  </a:lnTo>
                  <a:lnTo>
                    <a:pt x="403693" y="97253"/>
                  </a:lnTo>
                  <a:lnTo>
                    <a:pt x="404494" y="96736"/>
                  </a:lnTo>
                  <a:lnTo>
                    <a:pt x="405854" y="95279"/>
                  </a:lnTo>
                  <a:lnTo>
                    <a:pt x="407312" y="93588"/>
                  </a:lnTo>
                  <a:lnTo>
                    <a:pt x="408674" y="92882"/>
                  </a:lnTo>
                  <a:lnTo>
                    <a:pt x="411322" y="9252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g1484"/>
            <p:cNvSpPr/>
            <p:nvPr/>
          </p:nvSpPr>
          <p:spPr>
            <a:xfrm>
              <a:off x="8509250" y="2311745"/>
              <a:ext cx="2833" cy="2497"/>
            </a:xfrm>
            <a:custGeom>
              <a:avLst/>
              <a:pathLst>
                <a:path w="2833" h="2497">
                  <a:moveTo>
                    <a:pt x="2833" y="2436"/>
                  </a:moveTo>
                  <a:lnTo>
                    <a:pt x="2741" y="1767"/>
                  </a:lnTo>
                  <a:lnTo>
                    <a:pt x="1888" y="639"/>
                  </a:lnTo>
                  <a:lnTo>
                    <a:pt x="609" y="0"/>
                  </a:lnTo>
                  <a:lnTo>
                    <a:pt x="0" y="273"/>
                  </a:lnTo>
                  <a:lnTo>
                    <a:pt x="518" y="1187"/>
                  </a:lnTo>
                  <a:lnTo>
                    <a:pt x="2010" y="249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g1485"/>
            <p:cNvSpPr/>
            <p:nvPr/>
          </p:nvSpPr>
          <p:spPr>
            <a:xfrm>
              <a:off x="6903096" y="2287388"/>
              <a:ext cx="321" cy="215"/>
            </a:xfrm>
            <a:custGeom>
              <a:avLst/>
              <a:pathLst>
                <a:path w="321" h="215">
                  <a:moveTo>
                    <a:pt x="321" y="215"/>
                  </a:moveTo>
                  <a:lnTo>
                    <a:pt x="0" y="151"/>
                  </a:lnTo>
                  <a:lnTo>
                    <a:pt x="83" y="2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g1486"/>
            <p:cNvSpPr/>
            <p:nvPr/>
          </p:nvSpPr>
          <p:spPr>
            <a:xfrm>
              <a:off x="4864299" y="3093509"/>
              <a:ext cx="1002" cy="1107"/>
            </a:xfrm>
            <a:custGeom>
              <a:avLst/>
              <a:pathLst>
                <a:path w="1002" h="1107">
                  <a:moveTo>
                    <a:pt x="462" y="1094"/>
                  </a:moveTo>
                  <a:lnTo>
                    <a:pt x="182" y="1107"/>
                  </a:lnTo>
                  <a:lnTo>
                    <a:pt x="0" y="929"/>
                  </a:lnTo>
                  <a:lnTo>
                    <a:pt x="314" y="862"/>
                  </a:lnTo>
                  <a:lnTo>
                    <a:pt x="461" y="680"/>
                  </a:lnTo>
                  <a:lnTo>
                    <a:pt x="408" y="435"/>
                  </a:lnTo>
                  <a:lnTo>
                    <a:pt x="422" y="165"/>
                  </a:lnTo>
                  <a:lnTo>
                    <a:pt x="672" y="0"/>
                  </a:lnTo>
                  <a:lnTo>
                    <a:pt x="948" y="86"/>
                  </a:lnTo>
                  <a:lnTo>
                    <a:pt x="1002" y="338"/>
                  </a:lnTo>
                  <a:lnTo>
                    <a:pt x="856" y="532"/>
                  </a:lnTo>
                  <a:lnTo>
                    <a:pt x="696" y="689"/>
                  </a:lnTo>
                  <a:lnTo>
                    <a:pt x="616" y="93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g1487"/>
            <p:cNvSpPr/>
            <p:nvPr/>
          </p:nvSpPr>
          <p:spPr>
            <a:xfrm>
              <a:off x="4866349" y="3084986"/>
              <a:ext cx="2299" cy="1851"/>
            </a:xfrm>
            <a:custGeom>
              <a:avLst/>
              <a:pathLst>
                <a:path w="2299" h="1851">
                  <a:moveTo>
                    <a:pt x="1402" y="1343"/>
                  </a:moveTo>
                  <a:lnTo>
                    <a:pt x="959" y="1646"/>
                  </a:lnTo>
                  <a:lnTo>
                    <a:pt x="1167" y="1646"/>
                  </a:lnTo>
                  <a:lnTo>
                    <a:pt x="959" y="1851"/>
                  </a:lnTo>
                  <a:lnTo>
                    <a:pt x="820" y="1647"/>
                  </a:lnTo>
                  <a:lnTo>
                    <a:pt x="600" y="1522"/>
                  </a:lnTo>
                  <a:lnTo>
                    <a:pt x="321" y="1466"/>
                  </a:lnTo>
                  <a:lnTo>
                    <a:pt x="0" y="1474"/>
                  </a:lnTo>
                  <a:lnTo>
                    <a:pt x="0" y="1268"/>
                  </a:lnTo>
                  <a:lnTo>
                    <a:pt x="411" y="1395"/>
                  </a:lnTo>
                  <a:lnTo>
                    <a:pt x="1039" y="1271"/>
                  </a:lnTo>
                  <a:lnTo>
                    <a:pt x="1041" y="1047"/>
                  </a:lnTo>
                  <a:lnTo>
                    <a:pt x="856" y="844"/>
                  </a:lnTo>
                  <a:lnTo>
                    <a:pt x="771" y="702"/>
                  </a:lnTo>
                  <a:lnTo>
                    <a:pt x="1003" y="484"/>
                  </a:lnTo>
                  <a:lnTo>
                    <a:pt x="1771" y="0"/>
                  </a:lnTo>
                  <a:lnTo>
                    <a:pt x="2299" y="137"/>
                  </a:lnTo>
                  <a:lnTo>
                    <a:pt x="1903" y="51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g1488"/>
            <p:cNvSpPr/>
            <p:nvPr/>
          </p:nvSpPr>
          <p:spPr>
            <a:xfrm>
              <a:off x="4866340" y="3076268"/>
              <a:ext cx="4235" cy="5981"/>
            </a:xfrm>
            <a:custGeom>
              <a:avLst/>
              <a:pathLst>
                <a:path w="4235" h="5981">
                  <a:moveTo>
                    <a:pt x="2840" y="5544"/>
                  </a:moveTo>
                  <a:lnTo>
                    <a:pt x="2028" y="5981"/>
                  </a:lnTo>
                  <a:lnTo>
                    <a:pt x="0" y="4122"/>
                  </a:lnTo>
                  <a:lnTo>
                    <a:pt x="244" y="1963"/>
                  </a:lnTo>
                  <a:lnTo>
                    <a:pt x="1470" y="775"/>
                  </a:lnTo>
                  <a:lnTo>
                    <a:pt x="2629" y="76"/>
                  </a:lnTo>
                  <a:lnTo>
                    <a:pt x="3822" y="0"/>
                  </a:lnTo>
                  <a:lnTo>
                    <a:pt x="4235" y="1787"/>
                  </a:lnTo>
                  <a:lnTo>
                    <a:pt x="3945" y="4307"/>
                  </a:lnTo>
                  <a:close/>
                </a:path>
              </a:pathLst>
            </a:custGeom>
            <a:solidFill>
              <a:srgbClr val="FCE4DF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g1489"/>
            <p:cNvSpPr/>
            <p:nvPr/>
          </p:nvSpPr>
          <p:spPr>
            <a:xfrm>
              <a:off x="4872090" y="3194774"/>
              <a:ext cx="6080" cy="6170"/>
            </a:xfrm>
            <a:custGeom>
              <a:avLst/>
              <a:pathLst>
                <a:path w="6080" h="6170">
                  <a:moveTo>
                    <a:pt x="1970" y="5609"/>
                  </a:moveTo>
                  <a:lnTo>
                    <a:pt x="255" y="6170"/>
                  </a:lnTo>
                  <a:lnTo>
                    <a:pt x="0" y="3398"/>
                  </a:lnTo>
                  <a:lnTo>
                    <a:pt x="516" y="2651"/>
                  </a:lnTo>
                  <a:lnTo>
                    <a:pt x="3438" y="422"/>
                  </a:lnTo>
                  <a:lnTo>
                    <a:pt x="4238" y="0"/>
                  </a:lnTo>
                  <a:lnTo>
                    <a:pt x="4825" y="468"/>
                  </a:lnTo>
                  <a:lnTo>
                    <a:pt x="4678" y="1061"/>
                  </a:lnTo>
                  <a:lnTo>
                    <a:pt x="6080" y="2061"/>
                  </a:lnTo>
                  <a:lnTo>
                    <a:pt x="5741" y="3335"/>
                  </a:lnTo>
                  <a:lnTo>
                    <a:pt x="4221" y="472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g1490"/>
            <p:cNvSpPr/>
            <p:nvPr/>
          </p:nvSpPr>
          <p:spPr>
            <a:xfrm>
              <a:off x="4875622" y="3190683"/>
              <a:ext cx="5680" cy="3116"/>
            </a:xfrm>
            <a:custGeom>
              <a:avLst/>
              <a:pathLst>
                <a:path w="5680" h="3116">
                  <a:moveTo>
                    <a:pt x="3322" y="2210"/>
                  </a:moveTo>
                  <a:lnTo>
                    <a:pt x="0" y="3116"/>
                  </a:lnTo>
                  <a:lnTo>
                    <a:pt x="53" y="2377"/>
                  </a:lnTo>
                  <a:lnTo>
                    <a:pt x="943" y="1095"/>
                  </a:lnTo>
                  <a:lnTo>
                    <a:pt x="2667" y="734"/>
                  </a:lnTo>
                  <a:lnTo>
                    <a:pt x="3316" y="295"/>
                  </a:lnTo>
                  <a:lnTo>
                    <a:pt x="4416" y="0"/>
                  </a:lnTo>
                  <a:lnTo>
                    <a:pt x="5043" y="52"/>
                  </a:lnTo>
                  <a:lnTo>
                    <a:pt x="5680" y="415"/>
                  </a:lnTo>
                  <a:lnTo>
                    <a:pt x="4173" y="113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g1491"/>
            <p:cNvSpPr/>
            <p:nvPr/>
          </p:nvSpPr>
          <p:spPr>
            <a:xfrm>
              <a:off x="4752008" y="3142172"/>
              <a:ext cx="5586" cy="2482"/>
            </a:xfrm>
            <a:custGeom>
              <a:avLst/>
              <a:pathLst>
                <a:path w="5586" h="2482">
                  <a:moveTo>
                    <a:pt x="5586" y="1862"/>
                  </a:moveTo>
                  <a:lnTo>
                    <a:pt x="4096" y="2482"/>
                  </a:lnTo>
                  <a:lnTo>
                    <a:pt x="1365" y="1862"/>
                  </a:lnTo>
                  <a:lnTo>
                    <a:pt x="0" y="993"/>
                  </a:lnTo>
                  <a:lnTo>
                    <a:pt x="869" y="0"/>
                  </a:lnTo>
                  <a:lnTo>
                    <a:pt x="3103" y="0"/>
                  </a:lnTo>
                  <a:lnTo>
                    <a:pt x="5197" y="120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g1492"/>
            <p:cNvSpPr/>
            <p:nvPr/>
          </p:nvSpPr>
          <p:spPr>
            <a:xfrm>
              <a:off x="4779982" y="3136828"/>
              <a:ext cx="16167" cy="7904"/>
            </a:xfrm>
            <a:custGeom>
              <a:avLst/>
              <a:pathLst>
                <a:path w="16167" h="7904">
                  <a:moveTo>
                    <a:pt x="15280" y="1001"/>
                  </a:moveTo>
                  <a:lnTo>
                    <a:pt x="16167" y="4611"/>
                  </a:lnTo>
                  <a:lnTo>
                    <a:pt x="15896" y="5289"/>
                  </a:lnTo>
                  <a:lnTo>
                    <a:pt x="13394" y="7728"/>
                  </a:lnTo>
                  <a:lnTo>
                    <a:pt x="11296" y="7904"/>
                  </a:lnTo>
                  <a:lnTo>
                    <a:pt x="9607" y="7817"/>
                  </a:lnTo>
                  <a:lnTo>
                    <a:pt x="8322" y="7345"/>
                  </a:lnTo>
                  <a:lnTo>
                    <a:pt x="6672" y="5760"/>
                  </a:lnTo>
                  <a:lnTo>
                    <a:pt x="5067" y="6235"/>
                  </a:lnTo>
                  <a:lnTo>
                    <a:pt x="1101" y="5684"/>
                  </a:lnTo>
                  <a:lnTo>
                    <a:pt x="0" y="5130"/>
                  </a:lnTo>
                  <a:lnTo>
                    <a:pt x="1484" y="3187"/>
                  </a:lnTo>
                  <a:lnTo>
                    <a:pt x="4216" y="2401"/>
                  </a:lnTo>
                  <a:lnTo>
                    <a:pt x="5213" y="2241"/>
                  </a:lnTo>
                  <a:lnTo>
                    <a:pt x="6011" y="3434"/>
                  </a:lnTo>
                  <a:lnTo>
                    <a:pt x="8001" y="4464"/>
                  </a:lnTo>
                  <a:lnTo>
                    <a:pt x="10335" y="4570"/>
                  </a:lnTo>
                  <a:lnTo>
                    <a:pt x="10915" y="2729"/>
                  </a:lnTo>
                  <a:lnTo>
                    <a:pt x="14072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g1493"/>
            <p:cNvSpPr/>
            <p:nvPr/>
          </p:nvSpPr>
          <p:spPr>
            <a:xfrm>
              <a:off x="4532275" y="3108899"/>
              <a:ext cx="374089" cy="317511"/>
            </a:xfrm>
            <a:custGeom>
              <a:avLst/>
              <a:pathLst>
                <a:path w="374089" h="317511">
                  <a:moveTo>
                    <a:pt x="368876" y="100271"/>
                  </a:moveTo>
                  <a:lnTo>
                    <a:pt x="374013" y="106996"/>
                  </a:lnTo>
                  <a:lnTo>
                    <a:pt x="374089" y="107737"/>
                  </a:lnTo>
                  <a:lnTo>
                    <a:pt x="373531" y="108579"/>
                  </a:lnTo>
                  <a:lnTo>
                    <a:pt x="370332" y="110156"/>
                  </a:lnTo>
                  <a:lnTo>
                    <a:pt x="369617" y="110974"/>
                  </a:lnTo>
                  <a:lnTo>
                    <a:pt x="368465" y="113971"/>
                  </a:lnTo>
                  <a:lnTo>
                    <a:pt x="364437" y="115615"/>
                  </a:lnTo>
                  <a:lnTo>
                    <a:pt x="361654" y="117677"/>
                  </a:lnTo>
                  <a:lnTo>
                    <a:pt x="359778" y="119485"/>
                  </a:lnTo>
                  <a:lnTo>
                    <a:pt x="358843" y="120214"/>
                  </a:lnTo>
                  <a:lnTo>
                    <a:pt x="355167" y="120613"/>
                  </a:lnTo>
                  <a:lnTo>
                    <a:pt x="353987" y="121751"/>
                  </a:lnTo>
                  <a:lnTo>
                    <a:pt x="352501" y="125169"/>
                  </a:lnTo>
                  <a:lnTo>
                    <a:pt x="351414" y="126598"/>
                  </a:lnTo>
                  <a:lnTo>
                    <a:pt x="349502" y="128275"/>
                  </a:lnTo>
                  <a:lnTo>
                    <a:pt x="349485" y="129304"/>
                  </a:lnTo>
                  <a:lnTo>
                    <a:pt x="352125" y="133045"/>
                  </a:lnTo>
                  <a:lnTo>
                    <a:pt x="352600" y="134218"/>
                  </a:lnTo>
                  <a:lnTo>
                    <a:pt x="351781" y="135994"/>
                  </a:lnTo>
                  <a:lnTo>
                    <a:pt x="351860" y="137252"/>
                  </a:lnTo>
                  <a:lnTo>
                    <a:pt x="353245" y="138768"/>
                  </a:lnTo>
                  <a:lnTo>
                    <a:pt x="354903" y="139114"/>
                  </a:lnTo>
                  <a:lnTo>
                    <a:pt x="356513" y="138482"/>
                  </a:lnTo>
                  <a:lnTo>
                    <a:pt x="358518" y="138538"/>
                  </a:lnTo>
                  <a:lnTo>
                    <a:pt x="359825" y="138940"/>
                  </a:lnTo>
                  <a:lnTo>
                    <a:pt x="360366" y="139382"/>
                  </a:lnTo>
                  <a:lnTo>
                    <a:pt x="360461" y="140541"/>
                  </a:lnTo>
                  <a:lnTo>
                    <a:pt x="359631" y="143005"/>
                  </a:lnTo>
                  <a:lnTo>
                    <a:pt x="358445" y="144595"/>
                  </a:lnTo>
                  <a:lnTo>
                    <a:pt x="353165" y="147034"/>
                  </a:lnTo>
                  <a:lnTo>
                    <a:pt x="350817" y="148447"/>
                  </a:lnTo>
                  <a:lnTo>
                    <a:pt x="349522" y="149487"/>
                  </a:lnTo>
                  <a:lnTo>
                    <a:pt x="346678" y="148930"/>
                  </a:lnTo>
                  <a:lnTo>
                    <a:pt x="345227" y="148973"/>
                  </a:lnTo>
                  <a:lnTo>
                    <a:pt x="344115" y="149777"/>
                  </a:lnTo>
                  <a:lnTo>
                    <a:pt x="343440" y="150470"/>
                  </a:lnTo>
                  <a:lnTo>
                    <a:pt x="341531" y="150640"/>
                  </a:lnTo>
                  <a:lnTo>
                    <a:pt x="338831" y="151061"/>
                  </a:lnTo>
                  <a:lnTo>
                    <a:pt x="337703" y="151526"/>
                  </a:lnTo>
                  <a:lnTo>
                    <a:pt x="336829" y="152731"/>
                  </a:lnTo>
                  <a:lnTo>
                    <a:pt x="336100" y="154460"/>
                  </a:lnTo>
                  <a:lnTo>
                    <a:pt x="336709" y="156532"/>
                  </a:lnTo>
                  <a:lnTo>
                    <a:pt x="337553" y="158379"/>
                  </a:lnTo>
                  <a:lnTo>
                    <a:pt x="337518" y="160077"/>
                  </a:lnTo>
                  <a:lnTo>
                    <a:pt x="338170" y="164797"/>
                  </a:lnTo>
                  <a:lnTo>
                    <a:pt x="337320" y="165899"/>
                  </a:lnTo>
                  <a:lnTo>
                    <a:pt x="335511" y="167148"/>
                  </a:lnTo>
                  <a:lnTo>
                    <a:pt x="333350" y="169351"/>
                  </a:lnTo>
                  <a:lnTo>
                    <a:pt x="330927" y="172411"/>
                  </a:lnTo>
                  <a:lnTo>
                    <a:pt x="331314" y="173289"/>
                  </a:lnTo>
                  <a:lnTo>
                    <a:pt x="337107" y="179721"/>
                  </a:lnTo>
                  <a:lnTo>
                    <a:pt x="342998" y="186266"/>
                  </a:lnTo>
                  <a:lnTo>
                    <a:pt x="348853" y="192769"/>
                  </a:lnTo>
                  <a:lnTo>
                    <a:pt x="349687" y="193059"/>
                  </a:lnTo>
                  <a:lnTo>
                    <a:pt x="350791" y="193811"/>
                  </a:lnTo>
                  <a:lnTo>
                    <a:pt x="351813" y="196087"/>
                  </a:lnTo>
                  <a:lnTo>
                    <a:pt x="352656" y="198503"/>
                  </a:lnTo>
                  <a:lnTo>
                    <a:pt x="352674" y="199752"/>
                  </a:lnTo>
                  <a:lnTo>
                    <a:pt x="352018" y="201323"/>
                  </a:lnTo>
                  <a:lnTo>
                    <a:pt x="350593" y="203131"/>
                  </a:lnTo>
                  <a:lnTo>
                    <a:pt x="348863" y="204595"/>
                  </a:lnTo>
                  <a:lnTo>
                    <a:pt x="346331" y="205836"/>
                  </a:lnTo>
                  <a:lnTo>
                    <a:pt x="344318" y="207007"/>
                  </a:lnTo>
                  <a:lnTo>
                    <a:pt x="342655" y="210105"/>
                  </a:lnTo>
                  <a:lnTo>
                    <a:pt x="341649" y="211196"/>
                  </a:lnTo>
                  <a:lnTo>
                    <a:pt x="340724" y="211635"/>
                  </a:lnTo>
                  <a:lnTo>
                    <a:pt x="338896" y="212040"/>
                  </a:lnTo>
                  <a:lnTo>
                    <a:pt x="335940" y="211947"/>
                  </a:lnTo>
                  <a:lnTo>
                    <a:pt x="333987" y="211703"/>
                  </a:lnTo>
                  <a:lnTo>
                    <a:pt x="331571" y="214021"/>
                  </a:lnTo>
                  <a:lnTo>
                    <a:pt x="328479" y="214871"/>
                  </a:lnTo>
                  <a:lnTo>
                    <a:pt x="326411" y="218034"/>
                  </a:lnTo>
                  <a:lnTo>
                    <a:pt x="319044" y="220542"/>
                  </a:lnTo>
                  <a:lnTo>
                    <a:pt x="311838" y="222496"/>
                  </a:lnTo>
                  <a:lnTo>
                    <a:pt x="309862" y="223268"/>
                  </a:lnTo>
                  <a:lnTo>
                    <a:pt x="302745" y="221655"/>
                  </a:lnTo>
                  <a:lnTo>
                    <a:pt x="301034" y="222159"/>
                  </a:lnTo>
                  <a:lnTo>
                    <a:pt x="299062" y="223656"/>
                  </a:lnTo>
                  <a:lnTo>
                    <a:pt x="297243" y="224818"/>
                  </a:lnTo>
                  <a:lnTo>
                    <a:pt x="295707" y="224891"/>
                  </a:lnTo>
                  <a:lnTo>
                    <a:pt x="294414" y="225492"/>
                  </a:lnTo>
                  <a:lnTo>
                    <a:pt x="293645" y="227636"/>
                  </a:lnTo>
                  <a:lnTo>
                    <a:pt x="292964" y="235024"/>
                  </a:lnTo>
                  <a:lnTo>
                    <a:pt x="290411" y="237221"/>
                  </a:lnTo>
                  <a:lnTo>
                    <a:pt x="287325" y="237208"/>
                  </a:lnTo>
                  <a:lnTo>
                    <a:pt x="285207" y="234651"/>
                  </a:lnTo>
                  <a:lnTo>
                    <a:pt x="282694" y="232717"/>
                  </a:lnTo>
                  <a:lnTo>
                    <a:pt x="278314" y="228135"/>
                  </a:lnTo>
                  <a:lnTo>
                    <a:pt x="277100" y="227537"/>
                  </a:lnTo>
                  <a:lnTo>
                    <a:pt x="275964" y="227565"/>
                  </a:lnTo>
                  <a:lnTo>
                    <a:pt x="271901" y="228924"/>
                  </a:lnTo>
                  <a:lnTo>
                    <a:pt x="269972" y="228335"/>
                  </a:lnTo>
                  <a:lnTo>
                    <a:pt x="268416" y="227622"/>
                  </a:lnTo>
                  <a:lnTo>
                    <a:pt x="265817" y="227850"/>
                  </a:lnTo>
                  <a:lnTo>
                    <a:pt x="261184" y="227903"/>
                  </a:lnTo>
                  <a:lnTo>
                    <a:pt x="258231" y="227946"/>
                  </a:lnTo>
                  <a:lnTo>
                    <a:pt x="256797" y="226694"/>
                  </a:lnTo>
                  <a:lnTo>
                    <a:pt x="255461" y="224135"/>
                  </a:lnTo>
                  <a:lnTo>
                    <a:pt x="254561" y="223219"/>
                  </a:lnTo>
                  <a:lnTo>
                    <a:pt x="253506" y="222481"/>
                  </a:lnTo>
                  <a:lnTo>
                    <a:pt x="251760" y="222109"/>
                  </a:lnTo>
                  <a:lnTo>
                    <a:pt x="244302" y="222118"/>
                  </a:lnTo>
                  <a:lnTo>
                    <a:pt x="242898" y="222121"/>
                  </a:lnTo>
                  <a:lnTo>
                    <a:pt x="241867" y="221628"/>
                  </a:lnTo>
                  <a:lnTo>
                    <a:pt x="240434" y="219434"/>
                  </a:lnTo>
                  <a:lnTo>
                    <a:pt x="238866" y="218404"/>
                  </a:lnTo>
                  <a:lnTo>
                    <a:pt x="237031" y="218359"/>
                  </a:lnTo>
                  <a:lnTo>
                    <a:pt x="236224" y="219568"/>
                  </a:lnTo>
                  <a:lnTo>
                    <a:pt x="239410" y="223519"/>
                  </a:lnTo>
                  <a:lnTo>
                    <a:pt x="240338" y="225660"/>
                  </a:lnTo>
                  <a:lnTo>
                    <a:pt x="243131" y="228756"/>
                  </a:lnTo>
                  <a:lnTo>
                    <a:pt x="251218" y="235308"/>
                  </a:lnTo>
                  <a:lnTo>
                    <a:pt x="252715" y="237388"/>
                  </a:lnTo>
                  <a:lnTo>
                    <a:pt x="252551" y="240047"/>
                  </a:lnTo>
                  <a:lnTo>
                    <a:pt x="252503" y="244115"/>
                  </a:lnTo>
                  <a:lnTo>
                    <a:pt x="252777" y="247964"/>
                  </a:lnTo>
                  <a:lnTo>
                    <a:pt x="254858" y="253486"/>
                  </a:lnTo>
                  <a:lnTo>
                    <a:pt x="257781" y="259106"/>
                  </a:lnTo>
                  <a:lnTo>
                    <a:pt x="258575" y="262688"/>
                  </a:lnTo>
                  <a:lnTo>
                    <a:pt x="258031" y="265335"/>
                  </a:lnTo>
                  <a:lnTo>
                    <a:pt x="257476" y="266744"/>
                  </a:lnTo>
                  <a:lnTo>
                    <a:pt x="257538" y="267372"/>
                  </a:lnTo>
                  <a:lnTo>
                    <a:pt x="258137" y="267938"/>
                  </a:lnTo>
                  <a:lnTo>
                    <a:pt x="260920" y="268752"/>
                  </a:lnTo>
                  <a:lnTo>
                    <a:pt x="266768" y="269261"/>
                  </a:lnTo>
                  <a:lnTo>
                    <a:pt x="270304" y="269263"/>
                  </a:lnTo>
                  <a:lnTo>
                    <a:pt x="275702" y="269872"/>
                  </a:lnTo>
                  <a:lnTo>
                    <a:pt x="276100" y="271847"/>
                  </a:lnTo>
                  <a:lnTo>
                    <a:pt x="275573" y="275106"/>
                  </a:lnTo>
                  <a:lnTo>
                    <a:pt x="274507" y="276956"/>
                  </a:lnTo>
                  <a:lnTo>
                    <a:pt x="273639" y="277495"/>
                  </a:lnTo>
                  <a:lnTo>
                    <a:pt x="270700" y="277925"/>
                  </a:lnTo>
                  <a:lnTo>
                    <a:pt x="267609" y="279924"/>
                  </a:lnTo>
                  <a:lnTo>
                    <a:pt x="263123" y="281898"/>
                  </a:lnTo>
                  <a:lnTo>
                    <a:pt x="260561" y="282167"/>
                  </a:lnTo>
                  <a:lnTo>
                    <a:pt x="259494" y="282553"/>
                  </a:lnTo>
                  <a:lnTo>
                    <a:pt x="258590" y="283145"/>
                  </a:lnTo>
                  <a:lnTo>
                    <a:pt x="257845" y="283895"/>
                  </a:lnTo>
                  <a:lnTo>
                    <a:pt x="256972" y="287596"/>
                  </a:lnTo>
                  <a:lnTo>
                    <a:pt x="255651" y="291775"/>
                  </a:lnTo>
                  <a:lnTo>
                    <a:pt x="253159" y="294257"/>
                  </a:lnTo>
                  <a:lnTo>
                    <a:pt x="250419" y="296308"/>
                  </a:lnTo>
                  <a:lnTo>
                    <a:pt x="247630" y="296540"/>
                  </a:lnTo>
                  <a:lnTo>
                    <a:pt x="245394" y="296376"/>
                  </a:lnTo>
                  <a:lnTo>
                    <a:pt x="244282" y="296978"/>
                  </a:lnTo>
                  <a:lnTo>
                    <a:pt x="242676" y="298668"/>
                  </a:lnTo>
                  <a:lnTo>
                    <a:pt x="240381" y="300768"/>
                  </a:lnTo>
                  <a:lnTo>
                    <a:pt x="238610" y="301888"/>
                  </a:lnTo>
                  <a:lnTo>
                    <a:pt x="236221" y="301783"/>
                  </a:lnTo>
                  <a:lnTo>
                    <a:pt x="233675" y="302817"/>
                  </a:lnTo>
                  <a:lnTo>
                    <a:pt x="230457" y="304510"/>
                  </a:lnTo>
                  <a:lnTo>
                    <a:pt x="228324" y="305901"/>
                  </a:lnTo>
                  <a:lnTo>
                    <a:pt x="226503" y="308275"/>
                  </a:lnTo>
                  <a:lnTo>
                    <a:pt x="223897" y="310771"/>
                  </a:lnTo>
                  <a:lnTo>
                    <a:pt x="221220" y="312518"/>
                  </a:lnTo>
                  <a:lnTo>
                    <a:pt x="219938" y="314678"/>
                  </a:lnTo>
                  <a:lnTo>
                    <a:pt x="218109" y="317420"/>
                  </a:lnTo>
                  <a:lnTo>
                    <a:pt x="215825" y="317511"/>
                  </a:lnTo>
                  <a:lnTo>
                    <a:pt x="215642" y="315866"/>
                  </a:lnTo>
                  <a:lnTo>
                    <a:pt x="216739" y="313216"/>
                  </a:lnTo>
                  <a:lnTo>
                    <a:pt x="215550" y="310931"/>
                  </a:lnTo>
                  <a:lnTo>
                    <a:pt x="213376" y="309708"/>
                  </a:lnTo>
                  <a:lnTo>
                    <a:pt x="212360" y="309346"/>
                  </a:lnTo>
                  <a:lnTo>
                    <a:pt x="211347" y="309496"/>
                  </a:lnTo>
                  <a:lnTo>
                    <a:pt x="208771" y="310622"/>
                  </a:lnTo>
                  <a:lnTo>
                    <a:pt x="205605" y="312671"/>
                  </a:lnTo>
                  <a:lnTo>
                    <a:pt x="203658" y="314146"/>
                  </a:lnTo>
                  <a:lnTo>
                    <a:pt x="201897" y="314820"/>
                  </a:lnTo>
                  <a:lnTo>
                    <a:pt x="198273" y="315430"/>
                  </a:lnTo>
                  <a:lnTo>
                    <a:pt x="195221" y="315743"/>
                  </a:lnTo>
                  <a:lnTo>
                    <a:pt x="193965" y="315322"/>
                  </a:lnTo>
                  <a:lnTo>
                    <a:pt x="191695" y="313816"/>
                  </a:lnTo>
                  <a:lnTo>
                    <a:pt x="186451" y="309106"/>
                  </a:lnTo>
                  <a:lnTo>
                    <a:pt x="179349" y="302725"/>
                  </a:lnTo>
                  <a:lnTo>
                    <a:pt x="178811" y="300878"/>
                  </a:lnTo>
                  <a:lnTo>
                    <a:pt x="179116" y="298989"/>
                  </a:lnTo>
                  <a:lnTo>
                    <a:pt x="177827" y="296232"/>
                  </a:lnTo>
                  <a:lnTo>
                    <a:pt x="177074" y="293297"/>
                  </a:lnTo>
                  <a:lnTo>
                    <a:pt x="176433" y="292287"/>
                  </a:lnTo>
                  <a:lnTo>
                    <a:pt x="176251" y="290093"/>
                  </a:lnTo>
                  <a:lnTo>
                    <a:pt x="174710" y="286140"/>
                  </a:lnTo>
                  <a:lnTo>
                    <a:pt x="173448" y="282903"/>
                  </a:lnTo>
                  <a:lnTo>
                    <a:pt x="172291" y="281259"/>
                  </a:lnTo>
                  <a:lnTo>
                    <a:pt x="172778" y="279857"/>
                  </a:lnTo>
                  <a:lnTo>
                    <a:pt x="172291" y="278456"/>
                  </a:lnTo>
                  <a:lnTo>
                    <a:pt x="171350" y="277315"/>
                  </a:lnTo>
                  <a:lnTo>
                    <a:pt x="169975" y="273642"/>
                  </a:lnTo>
                  <a:lnTo>
                    <a:pt x="170462" y="272059"/>
                  </a:lnTo>
                  <a:lnTo>
                    <a:pt x="170097" y="270474"/>
                  </a:lnTo>
                  <a:lnTo>
                    <a:pt x="168939" y="269387"/>
                  </a:lnTo>
                  <a:lnTo>
                    <a:pt x="167294" y="268220"/>
                  </a:lnTo>
                  <a:lnTo>
                    <a:pt x="165102" y="265782"/>
                  </a:lnTo>
                  <a:lnTo>
                    <a:pt x="162481" y="263468"/>
                  </a:lnTo>
                  <a:lnTo>
                    <a:pt x="161140" y="262553"/>
                  </a:lnTo>
                  <a:lnTo>
                    <a:pt x="160227" y="262189"/>
                  </a:lnTo>
                  <a:lnTo>
                    <a:pt x="159434" y="259995"/>
                  </a:lnTo>
                  <a:lnTo>
                    <a:pt x="158826" y="259324"/>
                  </a:lnTo>
                  <a:lnTo>
                    <a:pt x="157485" y="259142"/>
                  </a:lnTo>
                  <a:lnTo>
                    <a:pt x="154743" y="258227"/>
                  </a:lnTo>
                  <a:lnTo>
                    <a:pt x="152183" y="259324"/>
                  </a:lnTo>
                  <a:lnTo>
                    <a:pt x="152124" y="257619"/>
                  </a:lnTo>
                  <a:lnTo>
                    <a:pt x="152855" y="256582"/>
                  </a:lnTo>
                  <a:lnTo>
                    <a:pt x="161696" y="248446"/>
                  </a:lnTo>
                  <a:lnTo>
                    <a:pt x="166151" y="244704"/>
                  </a:lnTo>
                  <a:lnTo>
                    <a:pt x="166630" y="244153"/>
                  </a:lnTo>
                  <a:lnTo>
                    <a:pt x="167020" y="243286"/>
                  </a:lnTo>
                  <a:lnTo>
                    <a:pt x="167325" y="242129"/>
                  </a:lnTo>
                  <a:lnTo>
                    <a:pt x="166315" y="240805"/>
                  </a:lnTo>
                  <a:lnTo>
                    <a:pt x="162143" y="234522"/>
                  </a:lnTo>
                  <a:lnTo>
                    <a:pt x="160693" y="233342"/>
                  </a:lnTo>
                  <a:lnTo>
                    <a:pt x="159273" y="232376"/>
                  </a:lnTo>
                  <a:lnTo>
                    <a:pt x="157640" y="229738"/>
                  </a:lnTo>
                  <a:lnTo>
                    <a:pt x="155686" y="223596"/>
                  </a:lnTo>
                  <a:lnTo>
                    <a:pt x="154280" y="220508"/>
                  </a:lnTo>
                  <a:lnTo>
                    <a:pt x="153854" y="218142"/>
                  </a:lnTo>
                  <a:lnTo>
                    <a:pt x="153943" y="215466"/>
                  </a:lnTo>
                  <a:lnTo>
                    <a:pt x="153421" y="213411"/>
                  </a:lnTo>
                  <a:lnTo>
                    <a:pt x="152289" y="211979"/>
                  </a:lnTo>
                  <a:lnTo>
                    <a:pt x="152289" y="207597"/>
                  </a:lnTo>
                  <a:lnTo>
                    <a:pt x="153421" y="200265"/>
                  </a:lnTo>
                  <a:lnTo>
                    <a:pt x="153700" y="194691"/>
                  </a:lnTo>
                  <a:lnTo>
                    <a:pt x="153128" y="190879"/>
                  </a:lnTo>
                  <a:lnTo>
                    <a:pt x="154136" y="187977"/>
                  </a:lnTo>
                  <a:lnTo>
                    <a:pt x="156728" y="185986"/>
                  </a:lnTo>
                  <a:lnTo>
                    <a:pt x="158174" y="182911"/>
                  </a:lnTo>
                  <a:lnTo>
                    <a:pt x="158476" y="178750"/>
                  </a:lnTo>
                  <a:lnTo>
                    <a:pt x="160028" y="175331"/>
                  </a:lnTo>
                  <a:lnTo>
                    <a:pt x="162828" y="172654"/>
                  </a:lnTo>
                  <a:lnTo>
                    <a:pt x="163782" y="170013"/>
                  </a:lnTo>
                  <a:lnTo>
                    <a:pt x="162891" y="167409"/>
                  </a:lnTo>
                  <a:lnTo>
                    <a:pt x="162604" y="165737"/>
                  </a:lnTo>
                  <a:lnTo>
                    <a:pt x="160225" y="164037"/>
                  </a:lnTo>
                  <a:lnTo>
                    <a:pt x="155829" y="162844"/>
                  </a:lnTo>
                  <a:lnTo>
                    <a:pt x="152181" y="162708"/>
                  </a:lnTo>
                  <a:lnTo>
                    <a:pt x="149979" y="164033"/>
                  </a:lnTo>
                  <a:lnTo>
                    <a:pt x="144336" y="165261"/>
                  </a:lnTo>
                  <a:lnTo>
                    <a:pt x="135252" y="166393"/>
                  </a:lnTo>
                  <a:lnTo>
                    <a:pt x="127937" y="166386"/>
                  </a:lnTo>
                  <a:lnTo>
                    <a:pt x="122390" y="165242"/>
                  </a:lnTo>
                  <a:lnTo>
                    <a:pt x="118170" y="165624"/>
                  </a:lnTo>
                  <a:lnTo>
                    <a:pt x="115280" y="167532"/>
                  </a:lnTo>
                  <a:lnTo>
                    <a:pt x="113245" y="167963"/>
                  </a:lnTo>
                  <a:lnTo>
                    <a:pt x="112066" y="166916"/>
                  </a:lnTo>
                  <a:lnTo>
                    <a:pt x="110788" y="166629"/>
                  </a:lnTo>
                  <a:lnTo>
                    <a:pt x="108851" y="167293"/>
                  </a:lnTo>
                  <a:lnTo>
                    <a:pt x="108517" y="166991"/>
                  </a:lnTo>
                  <a:lnTo>
                    <a:pt x="104218" y="161835"/>
                  </a:lnTo>
                  <a:lnTo>
                    <a:pt x="100235" y="157057"/>
                  </a:lnTo>
                  <a:lnTo>
                    <a:pt x="95669" y="151368"/>
                  </a:lnTo>
                  <a:lnTo>
                    <a:pt x="90395" y="144800"/>
                  </a:lnTo>
                  <a:lnTo>
                    <a:pt x="89451" y="144367"/>
                  </a:lnTo>
                  <a:lnTo>
                    <a:pt x="87822" y="144410"/>
                  </a:lnTo>
                  <a:lnTo>
                    <a:pt x="85667" y="144523"/>
                  </a:lnTo>
                  <a:lnTo>
                    <a:pt x="82313" y="143842"/>
                  </a:lnTo>
                  <a:lnTo>
                    <a:pt x="80015" y="142888"/>
                  </a:lnTo>
                  <a:lnTo>
                    <a:pt x="78222" y="141965"/>
                  </a:lnTo>
                  <a:lnTo>
                    <a:pt x="74919" y="140798"/>
                  </a:lnTo>
                  <a:lnTo>
                    <a:pt x="72651" y="140597"/>
                  </a:lnTo>
                  <a:lnTo>
                    <a:pt x="70619" y="140941"/>
                  </a:lnTo>
                  <a:lnTo>
                    <a:pt x="65020" y="143239"/>
                  </a:lnTo>
                  <a:lnTo>
                    <a:pt x="61833" y="143452"/>
                  </a:lnTo>
                  <a:lnTo>
                    <a:pt x="59368" y="143494"/>
                  </a:lnTo>
                  <a:lnTo>
                    <a:pt x="52755" y="142356"/>
                  </a:lnTo>
                  <a:lnTo>
                    <a:pt x="48229" y="142175"/>
                  </a:lnTo>
                  <a:lnTo>
                    <a:pt x="42968" y="142924"/>
                  </a:lnTo>
                  <a:lnTo>
                    <a:pt x="40719" y="143352"/>
                  </a:lnTo>
                  <a:lnTo>
                    <a:pt x="37570" y="142184"/>
                  </a:lnTo>
                  <a:lnTo>
                    <a:pt x="35424" y="140408"/>
                  </a:lnTo>
                  <a:lnTo>
                    <a:pt x="33423" y="136184"/>
                  </a:lnTo>
                  <a:lnTo>
                    <a:pt x="32013" y="132853"/>
                  </a:lnTo>
                  <a:lnTo>
                    <a:pt x="29564" y="132182"/>
                  </a:lnTo>
                  <a:lnTo>
                    <a:pt x="26848" y="131614"/>
                  </a:lnTo>
                  <a:lnTo>
                    <a:pt x="25512" y="130515"/>
                  </a:lnTo>
                  <a:lnTo>
                    <a:pt x="24711" y="128597"/>
                  </a:lnTo>
                  <a:lnTo>
                    <a:pt x="24518" y="126139"/>
                  </a:lnTo>
                  <a:lnTo>
                    <a:pt x="24796" y="122139"/>
                  </a:lnTo>
                  <a:lnTo>
                    <a:pt x="25054" y="120705"/>
                  </a:lnTo>
                  <a:lnTo>
                    <a:pt x="25427" y="116387"/>
                  </a:lnTo>
                  <a:lnTo>
                    <a:pt x="26929" y="114133"/>
                  </a:lnTo>
                  <a:lnTo>
                    <a:pt x="27871" y="113038"/>
                  </a:lnTo>
                  <a:lnTo>
                    <a:pt x="27690" y="111229"/>
                  </a:lnTo>
                  <a:lnTo>
                    <a:pt x="26967" y="107518"/>
                  </a:lnTo>
                  <a:lnTo>
                    <a:pt x="26242" y="104895"/>
                  </a:lnTo>
                  <a:lnTo>
                    <a:pt x="23225" y="101919"/>
                  </a:lnTo>
                  <a:lnTo>
                    <a:pt x="19365" y="98108"/>
                  </a:lnTo>
                  <a:lnTo>
                    <a:pt x="17704" y="92009"/>
                  </a:lnTo>
                  <a:lnTo>
                    <a:pt x="15746" y="84805"/>
                  </a:lnTo>
                  <a:lnTo>
                    <a:pt x="14206" y="84082"/>
                  </a:lnTo>
                  <a:lnTo>
                    <a:pt x="12760" y="84444"/>
                  </a:lnTo>
                  <a:lnTo>
                    <a:pt x="11220" y="84082"/>
                  </a:lnTo>
                  <a:lnTo>
                    <a:pt x="9863" y="81186"/>
                  </a:lnTo>
                  <a:lnTo>
                    <a:pt x="8505" y="80644"/>
                  </a:lnTo>
                  <a:lnTo>
                    <a:pt x="6341" y="81660"/>
                  </a:lnTo>
                  <a:lnTo>
                    <a:pt x="4782" y="82452"/>
                  </a:lnTo>
                  <a:lnTo>
                    <a:pt x="815" y="83177"/>
                  </a:lnTo>
                  <a:lnTo>
                    <a:pt x="0" y="82452"/>
                  </a:lnTo>
                  <a:lnTo>
                    <a:pt x="272" y="81548"/>
                  </a:lnTo>
                  <a:lnTo>
                    <a:pt x="1949" y="78918"/>
                  </a:lnTo>
                  <a:lnTo>
                    <a:pt x="3922" y="75558"/>
                  </a:lnTo>
                  <a:lnTo>
                    <a:pt x="6216" y="72490"/>
                  </a:lnTo>
                  <a:lnTo>
                    <a:pt x="8349" y="69352"/>
                  </a:lnTo>
                  <a:lnTo>
                    <a:pt x="9939" y="66009"/>
                  </a:lnTo>
                  <a:lnTo>
                    <a:pt x="11021" y="59361"/>
                  </a:lnTo>
                  <a:lnTo>
                    <a:pt x="11767" y="54774"/>
                  </a:lnTo>
                  <a:lnTo>
                    <a:pt x="13730" y="46607"/>
                  </a:lnTo>
                  <a:lnTo>
                    <a:pt x="17327" y="40088"/>
                  </a:lnTo>
                  <a:lnTo>
                    <a:pt x="18683" y="37085"/>
                  </a:lnTo>
                  <a:lnTo>
                    <a:pt x="21939" y="33180"/>
                  </a:lnTo>
                  <a:lnTo>
                    <a:pt x="23438" y="31059"/>
                  </a:lnTo>
                  <a:lnTo>
                    <a:pt x="25426" y="29392"/>
                  </a:lnTo>
                  <a:lnTo>
                    <a:pt x="30887" y="27121"/>
                  </a:lnTo>
                  <a:lnTo>
                    <a:pt x="37413" y="15915"/>
                  </a:lnTo>
                  <a:lnTo>
                    <a:pt x="38911" y="14134"/>
                  </a:lnTo>
                  <a:lnTo>
                    <a:pt x="45505" y="12463"/>
                  </a:lnTo>
                  <a:lnTo>
                    <a:pt x="50573" y="11158"/>
                  </a:lnTo>
                  <a:lnTo>
                    <a:pt x="54328" y="9791"/>
                  </a:lnTo>
                  <a:lnTo>
                    <a:pt x="55562" y="9067"/>
                  </a:lnTo>
                  <a:lnTo>
                    <a:pt x="56552" y="8731"/>
                  </a:lnTo>
                  <a:lnTo>
                    <a:pt x="55732" y="10029"/>
                  </a:lnTo>
                  <a:lnTo>
                    <a:pt x="53932" y="11681"/>
                  </a:lnTo>
                  <a:lnTo>
                    <a:pt x="51891" y="12687"/>
                  </a:lnTo>
                  <a:lnTo>
                    <a:pt x="41383" y="15213"/>
                  </a:lnTo>
                  <a:lnTo>
                    <a:pt x="40309" y="15749"/>
                  </a:lnTo>
                  <a:lnTo>
                    <a:pt x="38943" y="16800"/>
                  </a:lnTo>
                  <a:lnTo>
                    <a:pt x="38935" y="19207"/>
                  </a:lnTo>
                  <a:lnTo>
                    <a:pt x="39219" y="21096"/>
                  </a:lnTo>
                  <a:lnTo>
                    <a:pt x="42310" y="27289"/>
                  </a:lnTo>
                  <a:lnTo>
                    <a:pt x="43516" y="28817"/>
                  </a:lnTo>
                  <a:lnTo>
                    <a:pt x="47657" y="32175"/>
                  </a:lnTo>
                  <a:lnTo>
                    <a:pt x="46716" y="32639"/>
                  </a:lnTo>
                  <a:lnTo>
                    <a:pt x="45190" y="32696"/>
                  </a:lnTo>
                  <a:lnTo>
                    <a:pt x="46308" y="37095"/>
                  </a:lnTo>
                  <a:lnTo>
                    <a:pt x="48850" y="40115"/>
                  </a:lnTo>
                  <a:lnTo>
                    <a:pt x="48963" y="42017"/>
                  </a:lnTo>
                  <a:lnTo>
                    <a:pt x="47015" y="47920"/>
                  </a:lnTo>
                  <a:lnTo>
                    <a:pt x="43460" y="51452"/>
                  </a:lnTo>
                  <a:lnTo>
                    <a:pt x="40938" y="55562"/>
                  </a:lnTo>
                  <a:lnTo>
                    <a:pt x="38977" y="57197"/>
                  </a:lnTo>
                  <a:lnTo>
                    <a:pt x="34635" y="65279"/>
                  </a:lnTo>
                  <a:lnTo>
                    <a:pt x="37939" y="70090"/>
                  </a:lnTo>
                  <a:lnTo>
                    <a:pt x="38409" y="72529"/>
                  </a:lnTo>
                  <a:lnTo>
                    <a:pt x="41262" y="76000"/>
                  </a:lnTo>
                  <a:lnTo>
                    <a:pt x="43124" y="77138"/>
                  </a:lnTo>
                  <a:lnTo>
                    <a:pt x="44365" y="78539"/>
                  </a:lnTo>
                  <a:lnTo>
                    <a:pt x="43796" y="80908"/>
                  </a:lnTo>
                  <a:lnTo>
                    <a:pt x="44934" y="84117"/>
                  </a:lnTo>
                  <a:lnTo>
                    <a:pt x="46410" y="85813"/>
                  </a:lnTo>
                  <a:lnTo>
                    <a:pt x="48267" y="86492"/>
                  </a:lnTo>
                  <a:lnTo>
                    <a:pt x="50558" y="86482"/>
                  </a:lnTo>
                  <a:lnTo>
                    <a:pt x="57154" y="84345"/>
                  </a:lnTo>
                  <a:lnTo>
                    <a:pt x="58716" y="83383"/>
                  </a:lnTo>
                  <a:lnTo>
                    <a:pt x="59712" y="81669"/>
                  </a:lnTo>
                  <a:lnTo>
                    <a:pt x="63015" y="78194"/>
                  </a:lnTo>
                  <a:lnTo>
                    <a:pt x="63220" y="73702"/>
                  </a:lnTo>
                  <a:lnTo>
                    <a:pt x="63931" y="68313"/>
                  </a:lnTo>
                  <a:lnTo>
                    <a:pt x="63128" y="64792"/>
                  </a:lnTo>
                  <a:lnTo>
                    <a:pt x="59661" y="59780"/>
                  </a:lnTo>
                  <a:lnTo>
                    <a:pt x="58141" y="56215"/>
                  </a:lnTo>
                  <a:lnTo>
                    <a:pt x="54703" y="52894"/>
                  </a:lnTo>
                  <a:lnTo>
                    <a:pt x="52599" y="47216"/>
                  </a:lnTo>
                  <a:lnTo>
                    <a:pt x="51729" y="45448"/>
                  </a:lnTo>
                  <a:lnTo>
                    <a:pt x="51076" y="42999"/>
                  </a:lnTo>
                  <a:lnTo>
                    <a:pt x="50337" y="38664"/>
                  </a:lnTo>
                  <a:lnTo>
                    <a:pt x="52644" y="37091"/>
                  </a:lnTo>
                  <a:lnTo>
                    <a:pt x="52412" y="33539"/>
                  </a:lnTo>
                  <a:lnTo>
                    <a:pt x="58082" y="32562"/>
                  </a:lnTo>
                  <a:lnTo>
                    <a:pt x="70347" y="26789"/>
                  </a:lnTo>
                  <a:lnTo>
                    <a:pt x="77944" y="25326"/>
                  </a:lnTo>
                  <a:lnTo>
                    <a:pt x="86596" y="22242"/>
                  </a:lnTo>
                  <a:lnTo>
                    <a:pt x="88601" y="20720"/>
                  </a:lnTo>
                  <a:lnTo>
                    <a:pt x="90338" y="18186"/>
                  </a:lnTo>
                  <a:lnTo>
                    <a:pt x="91680" y="17894"/>
                  </a:lnTo>
                  <a:lnTo>
                    <a:pt x="96190" y="20270"/>
                  </a:lnTo>
                  <a:lnTo>
                    <a:pt x="98416" y="19444"/>
                  </a:lnTo>
                  <a:lnTo>
                    <a:pt x="99297" y="17591"/>
                  </a:lnTo>
                  <a:lnTo>
                    <a:pt x="98069" y="13977"/>
                  </a:lnTo>
                  <a:lnTo>
                    <a:pt x="95482" y="13976"/>
                  </a:lnTo>
                  <a:lnTo>
                    <a:pt x="87700" y="15289"/>
                  </a:lnTo>
                  <a:lnTo>
                    <a:pt x="86939" y="13734"/>
                  </a:lnTo>
                  <a:lnTo>
                    <a:pt x="86941" y="12374"/>
                  </a:lnTo>
                  <a:lnTo>
                    <a:pt x="85103" y="8064"/>
                  </a:lnTo>
                  <a:lnTo>
                    <a:pt x="86248" y="4818"/>
                  </a:lnTo>
                  <a:lnTo>
                    <a:pt x="87418" y="2196"/>
                  </a:lnTo>
                  <a:lnTo>
                    <a:pt x="89649" y="1140"/>
                  </a:lnTo>
                  <a:lnTo>
                    <a:pt x="92912" y="0"/>
                  </a:lnTo>
                  <a:lnTo>
                    <a:pt x="95388" y="1748"/>
                  </a:lnTo>
                  <a:lnTo>
                    <a:pt x="96887" y="3417"/>
                  </a:lnTo>
                  <a:lnTo>
                    <a:pt x="97702" y="5036"/>
                  </a:lnTo>
                  <a:lnTo>
                    <a:pt x="98257" y="9423"/>
                  </a:lnTo>
                  <a:lnTo>
                    <a:pt x="99587" y="13868"/>
                  </a:lnTo>
                  <a:lnTo>
                    <a:pt x="100982" y="16958"/>
                  </a:lnTo>
                  <a:lnTo>
                    <a:pt x="103202" y="19287"/>
                  </a:lnTo>
                  <a:lnTo>
                    <a:pt x="104909" y="19134"/>
                  </a:lnTo>
                  <a:lnTo>
                    <a:pt x="106127" y="18746"/>
                  </a:lnTo>
                  <a:lnTo>
                    <a:pt x="114228" y="18222"/>
                  </a:lnTo>
                  <a:lnTo>
                    <a:pt x="119146" y="19809"/>
                  </a:lnTo>
                  <a:lnTo>
                    <a:pt x="125409" y="20618"/>
                  </a:lnTo>
                  <a:lnTo>
                    <a:pt x="131261" y="24000"/>
                  </a:lnTo>
                  <a:lnTo>
                    <a:pt x="137273" y="28100"/>
                  </a:lnTo>
                  <a:lnTo>
                    <a:pt x="138806" y="31089"/>
                  </a:lnTo>
                  <a:lnTo>
                    <a:pt x="139313" y="33950"/>
                  </a:lnTo>
                  <a:lnTo>
                    <a:pt x="140771" y="35864"/>
                  </a:lnTo>
                  <a:lnTo>
                    <a:pt x="139316" y="37834"/>
                  </a:lnTo>
                  <a:lnTo>
                    <a:pt x="140102" y="41133"/>
                  </a:lnTo>
                  <a:lnTo>
                    <a:pt x="141820" y="44455"/>
                  </a:lnTo>
                  <a:lnTo>
                    <a:pt x="144422" y="46567"/>
                  </a:lnTo>
                  <a:lnTo>
                    <a:pt x="151837" y="47138"/>
                  </a:lnTo>
                  <a:lnTo>
                    <a:pt x="159858" y="45710"/>
                  </a:lnTo>
                  <a:lnTo>
                    <a:pt x="172239" y="44420"/>
                  </a:lnTo>
                  <a:lnTo>
                    <a:pt x="176225" y="43308"/>
                  </a:lnTo>
                  <a:lnTo>
                    <a:pt x="196726" y="42712"/>
                  </a:lnTo>
                  <a:lnTo>
                    <a:pt x="200632" y="44304"/>
                  </a:lnTo>
                  <a:lnTo>
                    <a:pt x="201011" y="45894"/>
                  </a:lnTo>
                  <a:lnTo>
                    <a:pt x="201057" y="47114"/>
                  </a:lnTo>
                  <a:lnTo>
                    <a:pt x="207654" y="53060"/>
                  </a:lnTo>
                  <a:lnTo>
                    <a:pt x="213067" y="53870"/>
                  </a:lnTo>
                  <a:lnTo>
                    <a:pt x="217668" y="55777"/>
                  </a:lnTo>
                  <a:lnTo>
                    <a:pt x="222420" y="56802"/>
                  </a:lnTo>
                  <a:lnTo>
                    <a:pt x="227623" y="58247"/>
                  </a:lnTo>
                  <a:lnTo>
                    <a:pt x="230547" y="58065"/>
                  </a:lnTo>
                  <a:lnTo>
                    <a:pt x="232737" y="57557"/>
                  </a:lnTo>
                  <a:lnTo>
                    <a:pt x="235323" y="57472"/>
                  </a:lnTo>
                  <a:lnTo>
                    <a:pt x="253621" y="47532"/>
                  </a:lnTo>
                  <a:lnTo>
                    <a:pt x="263421" y="47788"/>
                  </a:lnTo>
                  <a:lnTo>
                    <a:pt x="264931" y="47142"/>
                  </a:lnTo>
                  <a:lnTo>
                    <a:pt x="266234" y="46272"/>
                  </a:lnTo>
                  <a:lnTo>
                    <a:pt x="262619" y="44759"/>
                  </a:lnTo>
                  <a:lnTo>
                    <a:pt x="254461" y="44176"/>
                  </a:lnTo>
                  <a:lnTo>
                    <a:pt x="251985" y="45189"/>
                  </a:lnTo>
                  <a:lnTo>
                    <a:pt x="250585" y="42631"/>
                  </a:lnTo>
                  <a:lnTo>
                    <a:pt x="253244" y="42700"/>
                  </a:lnTo>
                  <a:lnTo>
                    <a:pt x="262322" y="41840"/>
                  </a:lnTo>
                  <a:lnTo>
                    <a:pt x="272731" y="42407"/>
                  </a:lnTo>
                  <a:lnTo>
                    <a:pt x="281211" y="40586"/>
                  </a:lnTo>
                  <a:lnTo>
                    <a:pt x="285478" y="40283"/>
                  </a:lnTo>
                  <a:lnTo>
                    <a:pt x="287931" y="40644"/>
                  </a:lnTo>
                  <a:lnTo>
                    <a:pt x="294684" y="39463"/>
                  </a:lnTo>
                  <a:lnTo>
                    <a:pt x="307398" y="40851"/>
                  </a:lnTo>
                  <a:lnTo>
                    <a:pt x="317423" y="39706"/>
                  </a:lnTo>
                  <a:lnTo>
                    <a:pt x="316265" y="41352"/>
                  </a:lnTo>
                  <a:lnTo>
                    <a:pt x="312976" y="42349"/>
                  </a:lnTo>
                  <a:lnTo>
                    <a:pt x="307657" y="42663"/>
                  </a:lnTo>
                  <a:lnTo>
                    <a:pt x="303592" y="45071"/>
                  </a:lnTo>
                  <a:lnTo>
                    <a:pt x="294927" y="44625"/>
                  </a:lnTo>
                  <a:lnTo>
                    <a:pt x="288847" y="45496"/>
                  </a:lnTo>
                  <a:lnTo>
                    <a:pt x="290798" y="46166"/>
                  </a:lnTo>
                  <a:lnTo>
                    <a:pt x="290797" y="48634"/>
                  </a:lnTo>
                  <a:lnTo>
                    <a:pt x="291628" y="49132"/>
                  </a:lnTo>
                  <a:lnTo>
                    <a:pt x="292504" y="49151"/>
                  </a:lnTo>
                  <a:lnTo>
                    <a:pt x="294575" y="50979"/>
                  </a:lnTo>
                  <a:lnTo>
                    <a:pt x="295141" y="52175"/>
                  </a:lnTo>
                  <a:lnTo>
                    <a:pt x="295810" y="54695"/>
                  </a:lnTo>
                  <a:lnTo>
                    <a:pt x="294896" y="57417"/>
                  </a:lnTo>
                  <a:lnTo>
                    <a:pt x="293628" y="58631"/>
                  </a:lnTo>
                  <a:lnTo>
                    <a:pt x="296098" y="58230"/>
                  </a:lnTo>
                  <a:lnTo>
                    <a:pt x="297499" y="56951"/>
                  </a:lnTo>
                  <a:lnTo>
                    <a:pt x="297294" y="55667"/>
                  </a:lnTo>
                  <a:lnTo>
                    <a:pt x="297499" y="54179"/>
                  </a:lnTo>
                  <a:lnTo>
                    <a:pt x="298885" y="54644"/>
                  </a:lnTo>
                  <a:lnTo>
                    <a:pt x="299858" y="55316"/>
                  </a:lnTo>
                  <a:lnTo>
                    <a:pt x="303014" y="62438"/>
                  </a:lnTo>
                  <a:lnTo>
                    <a:pt x="305239" y="66178"/>
                  </a:lnTo>
                  <a:lnTo>
                    <a:pt x="305808" y="66036"/>
                  </a:lnTo>
                  <a:lnTo>
                    <a:pt x="306337" y="65904"/>
                  </a:lnTo>
                  <a:lnTo>
                    <a:pt x="306998" y="65188"/>
                  </a:lnTo>
                  <a:lnTo>
                    <a:pt x="307982" y="63428"/>
                  </a:lnTo>
                  <a:lnTo>
                    <a:pt x="308831" y="64544"/>
                  </a:lnTo>
                  <a:lnTo>
                    <a:pt x="309341" y="64972"/>
                  </a:lnTo>
                  <a:lnTo>
                    <a:pt x="309855" y="65108"/>
                  </a:lnTo>
                  <a:lnTo>
                    <a:pt x="309386" y="63513"/>
                  </a:lnTo>
                  <a:lnTo>
                    <a:pt x="310018" y="61470"/>
                  </a:lnTo>
                  <a:lnTo>
                    <a:pt x="309801" y="60756"/>
                  </a:lnTo>
                  <a:lnTo>
                    <a:pt x="310787" y="60601"/>
                  </a:lnTo>
                  <a:lnTo>
                    <a:pt x="311962" y="60872"/>
                  </a:lnTo>
                  <a:lnTo>
                    <a:pt x="313637" y="61435"/>
                  </a:lnTo>
                  <a:lnTo>
                    <a:pt x="316619" y="63778"/>
                  </a:lnTo>
                  <a:lnTo>
                    <a:pt x="318590" y="66205"/>
                  </a:lnTo>
                  <a:lnTo>
                    <a:pt x="318759" y="67560"/>
                  </a:lnTo>
                  <a:lnTo>
                    <a:pt x="319471" y="68321"/>
                  </a:lnTo>
                  <a:lnTo>
                    <a:pt x="320760" y="69122"/>
                  </a:lnTo>
                  <a:lnTo>
                    <a:pt x="321390" y="70374"/>
                  </a:lnTo>
                  <a:lnTo>
                    <a:pt x="321506" y="68404"/>
                  </a:lnTo>
                  <a:lnTo>
                    <a:pt x="320748" y="66969"/>
                  </a:lnTo>
                  <a:lnTo>
                    <a:pt x="320561" y="65328"/>
                  </a:lnTo>
                  <a:lnTo>
                    <a:pt x="324445" y="65255"/>
                  </a:lnTo>
                  <a:lnTo>
                    <a:pt x="325454" y="63097"/>
                  </a:lnTo>
                  <a:lnTo>
                    <a:pt x="327570" y="64397"/>
                  </a:lnTo>
                  <a:lnTo>
                    <a:pt x="333178" y="70323"/>
                  </a:lnTo>
                  <a:lnTo>
                    <a:pt x="335249" y="71303"/>
                  </a:lnTo>
                  <a:lnTo>
                    <a:pt x="341357" y="72440"/>
                  </a:lnTo>
                  <a:lnTo>
                    <a:pt x="345207" y="75290"/>
                  </a:lnTo>
                  <a:lnTo>
                    <a:pt x="347461" y="77848"/>
                  </a:lnTo>
                  <a:lnTo>
                    <a:pt x="346122" y="80531"/>
                  </a:lnTo>
                  <a:lnTo>
                    <a:pt x="342527" y="81870"/>
                  </a:lnTo>
                  <a:lnTo>
                    <a:pt x="341087" y="83545"/>
                  </a:lnTo>
                  <a:lnTo>
                    <a:pt x="340260" y="85188"/>
                  </a:lnTo>
                  <a:lnTo>
                    <a:pt x="340247" y="86843"/>
                  </a:lnTo>
                  <a:lnTo>
                    <a:pt x="339158" y="88763"/>
                  </a:lnTo>
                  <a:lnTo>
                    <a:pt x="338996" y="89439"/>
                  </a:lnTo>
                  <a:lnTo>
                    <a:pt x="338345" y="92146"/>
                  </a:lnTo>
                  <a:lnTo>
                    <a:pt x="336867" y="95405"/>
                  </a:lnTo>
                  <a:lnTo>
                    <a:pt x="334894" y="98861"/>
                  </a:lnTo>
                  <a:lnTo>
                    <a:pt x="324630" y="98941"/>
                  </a:lnTo>
                  <a:lnTo>
                    <a:pt x="327166" y="100359"/>
                  </a:lnTo>
                  <a:lnTo>
                    <a:pt x="329497" y="101394"/>
                  </a:lnTo>
                  <a:lnTo>
                    <a:pt x="333326" y="104110"/>
                  </a:lnTo>
                  <a:lnTo>
                    <a:pt x="336373" y="101977"/>
                  </a:lnTo>
                  <a:lnTo>
                    <a:pt x="340732" y="101824"/>
                  </a:lnTo>
                  <a:lnTo>
                    <a:pt x="345451" y="99456"/>
                  </a:lnTo>
                  <a:lnTo>
                    <a:pt x="347227" y="99088"/>
                  </a:lnTo>
                  <a:lnTo>
                    <a:pt x="356055" y="100328"/>
                  </a:lnTo>
                  <a:lnTo>
                    <a:pt x="358183" y="98587"/>
                  </a:lnTo>
                  <a:lnTo>
                    <a:pt x="359959" y="98076"/>
                  </a:lnTo>
                  <a:lnTo>
                    <a:pt x="364733" y="9840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g1494"/>
            <p:cNvSpPr/>
            <p:nvPr/>
          </p:nvSpPr>
          <p:spPr>
            <a:xfrm>
              <a:off x="4771892" y="2935679"/>
              <a:ext cx="4143" cy="1303"/>
            </a:xfrm>
            <a:custGeom>
              <a:avLst/>
              <a:pathLst>
                <a:path w="4143" h="1303">
                  <a:moveTo>
                    <a:pt x="2803" y="1200"/>
                  </a:moveTo>
                  <a:lnTo>
                    <a:pt x="643" y="1303"/>
                  </a:lnTo>
                  <a:lnTo>
                    <a:pt x="0" y="956"/>
                  </a:lnTo>
                  <a:lnTo>
                    <a:pt x="1219" y="103"/>
                  </a:lnTo>
                  <a:lnTo>
                    <a:pt x="3481" y="0"/>
                  </a:lnTo>
                  <a:lnTo>
                    <a:pt x="4143" y="22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g1495"/>
            <p:cNvSpPr/>
            <p:nvPr/>
          </p:nvSpPr>
          <p:spPr>
            <a:xfrm>
              <a:off x="4778838" y="2933711"/>
              <a:ext cx="3290" cy="1659"/>
            </a:xfrm>
            <a:custGeom>
              <a:avLst/>
              <a:pathLst>
                <a:path w="3290" h="1659">
                  <a:moveTo>
                    <a:pt x="1341" y="1461"/>
                  </a:moveTo>
                  <a:lnTo>
                    <a:pt x="624" y="1659"/>
                  </a:lnTo>
                  <a:lnTo>
                    <a:pt x="157" y="1616"/>
                  </a:lnTo>
                  <a:lnTo>
                    <a:pt x="0" y="1218"/>
                  </a:lnTo>
                  <a:lnTo>
                    <a:pt x="488" y="12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g1496"/>
            <p:cNvSpPr/>
            <p:nvPr/>
          </p:nvSpPr>
          <p:spPr>
            <a:xfrm>
              <a:off x="4779731" y="2927212"/>
              <a:ext cx="3809" cy="1258"/>
            </a:xfrm>
            <a:custGeom>
              <a:avLst/>
              <a:pathLst>
                <a:path w="3809" h="1258">
                  <a:moveTo>
                    <a:pt x="3413" y="334"/>
                  </a:moveTo>
                  <a:lnTo>
                    <a:pt x="3809" y="1258"/>
                  </a:lnTo>
                  <a:lnTo>
                    <a:pt x="3567" y="1242"/>
                  </a:lnTo>
                  <a:lnTo>
                    <a:pt x="1988" y="607"/>
                  </a:lnTo>
                  <a:lnTo>
                    <a:pt x="774" y="554"/>
                  </a:lnTo>
                  <a:lnTo>
                    <a:pt x="275" y="389"/>
                  </a:lnTo>
                  <a:lnTo>
                    <a:pt x="0" y="41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g1497"/>
            <p:cNvSpPr/>
            <p:nvPr/>
          </p:nvSpPr>
          <p:spPr>
            <a:xfrm>
              <a:off x="4766531" y="2953695"/>
              <a:ext cx="8529" cy="2559"/>
            </a:xfrm>
            <a:custGeom>
              <a:avLst/>
              <a:pathLst>
                <a:path w="8529" h="2559">
                  <a:moveTo>
                    <a:pt x="3412" y="0"/>
                  </a:moveTo>
                  <a:lnTo>
                    <a:pt x="5727" y="1219"/>
                  </a:lnTo>
                  <a:lnTo>
                    <a:pt x="8529" y="1219"/>
                  </a:lnTo>
                  <a:lnTo>
                    <a:pt x="5605" y="2438"/>
                  </a:lnTo>
                  <a:lnTo>
                    <a:pt x="0" y="2559"/>
                  </a:lnTo>
                  <a:lnTo>
                    <a:pt x="121" y="60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g1498"/>
            <p:cNvSpPr/>
            <p:nvPr/>
          </p:nvSpPr>
          <p:spPr>
            <a:xfrm>
              <a:off x="4769333" y="2937732"/>
              <a:ext cx="3533" cy="1218"/>
            </a:xfrm>
            <a:custGeom>
              <a:avLst/>
              <a:pathLst>
                <a:path w="3533" h="1218">
                  <a:moveTo>
                    <a:pt x="3533" y="487"/>
                  </a:moveTo>
                  <a:lnTo>
                    <a:pt x="1705" y="1218"/>
                  </a:lnTo>
                  <a:lnTo>
                    <a:pt x="472" y="1115"/>
                  </a:lnTo>
                  <a:lnTo>
                    <a:pt x="0" y="852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g1499"/>
            <p:cNvSpPr/>
            <p:nvPr/>
          </p:nvSpPr>
          <p:spPr>
            <a:xfrm>
              <a:off x="4762813" y="2937367"/>
              <a:ext cx="4935" cy="1766"/>
            </a:xfrm>
            <a:custGeom>
              <a:avLst/>
              <a:pathLst>
                <a:path w="4935" h="1766">
                  <a:moveTo>
                    <a:pt x="4935" y="1523"/>
                  </a:moveTo>
                  <a:lnTo>
                    <a:pt x="2864" y="1766"/>
                  </a:lnTo>
                  <a:lnTo>
                    <a:pt x="0" y="487"/>
                  </a:lnTo>
                  <a:lnTo>
                    <a:pt x="2254" y="0"/>
                  </a:lnTo>
                  <a:lnTo>
                    <a:pt x="3717" y="30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g1500"/>
            <p:cNvSpPr/>
            <p:nvPr/>
          </p:nvSpPr>
          <p:spPr>
            <a:xfrm>
              <a:off x="9504569" y="3203173"/>
              <a:ext cx="2504" cy="2372"/>
            </a:xfrm>
            <a:custGeom>
              <a:avLst/>
              <a:pathLst>
                <a:path w="2504" h="2372">
                  <a:moveTo>
                    <a:pt x="1368" y="2308"/>
                  </a:moveTo>
                  <a:lnTo>
                    <a:pt x="588" y="2372"/>
                  </a:lnTo>
                  <a:lnTo>
                    <a:pt x="0" y="1808"/>
                  </a:lnTo>
                  <a:lnTo>
                    <a:pt x="2504" y="0"/>
                  </a:lnTo>
                  <a:lnTo>
                    <a:pt x="2253" y="1198"/>
                  </a:lnTo>
                  <a:lnTo>
                    <a:pt x="2336" y="180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g1501"/>
            <p:cNvSpPr/>
            <p:nvPr/>
          </p:nvSpPr>
          <p:spPr>
            <a:xfrm>
              <a:off x="9429447" y="3157245"/>
              <a:ext cx="6452" cy="11030"/>
            </a:xfrm>
            <a:custGeom>
              <a:avLst/>
              <a:pathLst>
                <a:path w="6452" h="11030">
                  <a:moveTo>
                    <a:pt x="5926" y="1037"/>
                  </a:moveTo>
                  <a:lnTo>
                    <a:pt x="6452" y="2411"/>
                  </a:lnTo>
                  <a:lnTo>
                    <a:pt x="6252" y="5623"/>
                  </a:lnTo>
                  <a:lnTo>
                    <a:pt x="5175" y="8777"/>
                  </a:lnTo>
                  <a:lnTo>
                    <a:pt x="5494" y="10150"/>
                  </a:lnTo>
                  <a:lnTo>
                    <a:pt x="4668" y="11030"/>
                  </a:lnTo>
                  <a:lnTo>
                    <a:pt x="2836" y="5124"/>
                  </a:lnTo>
                  <a:lnTo>
                    <a:pt x="510" y="2569"/>
                  </a:lnTo>
                  <a:lnTo>
                    <a:pt x="0" y="1582"/>
                  </a:lnTo>
                  <a:lnTo>
                    <a:pt x="1352" y="1654"/>
                  </a:lnTo>
                  <a:lnTo>
                    <a:pt x="3767" y="39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g1502"/>
            <p:cNvSpPr/>
            <p:nvPr/>
          </p:nvSpPr>
          <p:spPr>
            <a:xfrm>
              <a:off x="9518661" y="3156753"/>
              <a:ext cx="3233" cy="3029"/>
            </a:xfrm>
            <a:custGeom>
              <a:avLst/>
              <a:pathLst>
                <a:path w="3233" h="3029">
                  <a:moveTo>
                    <a:pt x="2480" y="1354"/>
                  </a:moveTo>
                  <a:lnTo>
                    <a:pt x="161" y="3029"/>
                  </a:lnTo>
                  <a:lnTo>
                    <a:pt x="0" y="1621"/>
                  </a:lnTo>
                  <a:lnTo>
                    <a:pt x="2015" y="715"/>
                  </a:lnTo>
                  <a:lnTo>
                    <a:pt x="2725" y="0"/>
                  </a:lnTo>
                  <a:lnTo>
                    <a:pt x="3233" y="13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g1503"/>
            <p:cNvSpPr/>
            <p:nvPr/>
          </p:nvSpPr>
          <p:spPr>
            <a:xfrm>
              <a:off x="9514038" y="2868784"/>
              <a:ext cx="4250" cy="3425"/>
            </a:xfrm>
            <a:custGeom>
              <a:avLst/>
              <a:pathLst>
                <a:path w="4250" h="3425">
                  <a:moveTo>
                    <a:pt x="3335" y="3316"/>
                  </a:moveTo>
                  <a:lnTo>
                    <a:pt x="2193" y="3425"/>
                  </a:lnTo>
                  <a:lnTo>
                    <a:pt x="0" y="1183"/>
                  </a:lnTo>
                  <a:lnTo>
                    <a:pt x="1182" y="0"/>
                  </a:lnTo>
                  <a:lnTo>
                    <a:pt x="3678" y="835"/>
                  </a:lnTo>
                  <a:lnTo>
                    <a:pt x="4250" y="1374"/>
                  </a:lnTo>
                  <a:lnTo>
                    <a:pt x="4236" y="1859"/>
                  </a:lnTo>
                  <a:lnTo>
                    <a:pt x="3637" y="292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g1504"/>
            <p:cNvSpPr/>
            <p:nvPr/>
          </p:nvSpPr>
          <p:spPr>
            <a:xfrm>
              <a:off x="9510136" y="2867101"/>
              <a:ext cx="2658" cy="3635"/>
            </a:xfrm>
            <a:custGeom>
              <a:avLst/>
              <a:pathLst>
                <a:path w="2658" h="3635">
                  <a:moveTo>
                    <a:pt x="2658" y="3100"/>
                  </a:moveTo>
                  <a:lnTo>
                    <a:pt x="2339" y="3635"/>
                  </a:lnTo>
                  <a:lnTo>
                    <a:pt x="931" y="2326"/>
                  </a:lnTo>
                  <a:lnTo>
                    <a:pt x="0" y="1760"/>
                  </a:lnTo>
                  <a:lnTo>
                    <a:pt x="715" y="0"/>
                  </a:lnTo>
                  <a:lnTo>
                    <a:pt x="2366" y="192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g1505"/>
            <p:cNvSpPr/>
            <p:nvPr/>
          </p:nvSpPr>
          <p:spPr>
            <a:xfrm>
              <a:off x="9527540" y="2864169"/>
              <a:ext cx="4201" cy="3689"/>
            </a:xfrm>
            <a:custGeom>
              <a:avLst/>
              <a:pathLst>
                <a:path w="4201" h="3689">
                  <a:moveTo>
                    <a:pt x="3373" y="2968"/>
                  </a:moveTo>
                  <a:lnTo>
                    <a:pt x="1832" y="3689"/>
                  </a:lnTo>
                  <a:lnTo>
                    <a:pt x="0" y="3608"/>
                  </a:lnTo>
                  <a:lnTo>
                    <a:pt x="2193" y="2257"/>
                  </a:lnTo>
                  <a:lnTo>
                    <a:pt x="3308" y="585"/>
                  </a:lnTo>
                  <a:lnTo>
                    <a:pt x="4201" y="0"/>
                  </a:lnTo>
                  <a:lnTo>
                    <a:pt x="4196" y="145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g1506"/>
            <p:cNvSpPr/>
            <p:nvPr/>
          </p:nvSpPr>
          <p:spPr>
            <a:xfrm>
              <a:off x="9527658" y="2857677"/>
              <a:ext cx="5504" cy="4899"/>
            </a:xfrm>
            <a:custGeom>
              <a:avLst/>
              <a:pathLst>
                <a:path w="5504" h="4899">
                  <a:moveTo>
                    <a:pt x="5504" y="1441"/>
                  </a:moveTo>
                  <a:lnTo>
                    <a:pt x="1524" y="4899"/>
                  </a:lnTo>
                  <a:lnTo>
                    <a:pt x="0" y="4843"/>
                  </a:lnTo>
                  <a:lnTo>
                    <a:pt x="1354" y="929"/>
                  </a:lnTo>
                  <a:lnTo>
                    <a:pt x="2010" y="0"/>
                  </a:lnTo>
                  <a:lnTo>
                    <a:pt x="4398" y="134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g1507"/>
            <p:cNvSpPr/>
            <p:nvPr/>
          </p:nvSpPr>
          <p:spPr>
            <a:xfrm>
              <a:off x="9381859" y="2800302"/>
              <a:ext cx="202210" cy="407931"/>
            </a:xfrm>
            <a:custGeom>
              <a:avLst/>
              <a:pathLst>
                <a:path w="202210" h="407931">
                  <a:moveTo>
                    <a:pt x="161526" y="50770"/>
                  </a:moveTo>
                  <a:lnTo>
                    <a:pt x="160231" y="51020"/>
                  </a:lnTo>
                  <a:lnTo>
                    <a:pt x="157006" y="51070"/>
                  </a:lnTo>
                  <a:lnTo>
                    <a:pt x="154191" y="53592"/>
                  </a:lnTo>
                  <a:lnTo>
                    <a:pt x="152243" y="54636"/>
                  </a:lnTo>
                  <a:lnTo>
                    <a:pt x="149209" y="55516"/>
                  </a:lnTo>
                  <a:lnTo>
                    <a:pt x="145977" y="56937"/>
                  </a:lnTo>
                  <a:lnTo>
                    <a:pt x="145043" y="59442"/>
                  </a:lnTo>
                  <a:lnTo>
                    <a:pt x="144964" y="61257"/>
                  </a:lnTo>
                  <a:lnTo>
                    <a:pt x="144438" y="63282"/>
                  </a:lnTo>
                  <a:lnTo>
                    <a:pt x="139200" y="66224"/>
                  </a:lnTo>
                  <a:lnTo>
                    <a:pt x="137735" y="65924"/>
                  </a:lnTo>
                  <a:lnTo>
                    <a:pt x="136726" y="64827"/>
                  </a:lnTo>
                  <a:lnTo>
                    <a:pt x="135179" y="65050"/>
                  </a:lnTo>
                  <a:lnTo>
                    <a:pt x="134135" y="65598"/>
                  </a:lnTo>
                  <a:lnTo>
                    <a:pt x="132891" y="65524"/>
                  </a:lnTo>
                  <a:lnTo>
                    <a:pt x="131504" y="66189"/>
                  </a:lnTo>
                  <a:lnTo>
                    <a:pt x="129690" y="65981"/>
                  </a:lnTo>
                  <a:lnTo>
                    <a:pt x="128022" y="65053"/>
                  </a:lnTo>
                  <a:lnTo>
                    <a:pt x="127054" y="64810"/>
                  </a:lnTo>
                  <a:lnTo>
                    <a:pt x="125899" y="64799"/>
                  </a:lnTo>
                  <a:lnTo>
                    <a:pt x="125680" y="65899"/>
                  </a:lnTo>
                  <a:lnTo>
                    <a:pt x="127388" y="70164"/>
                  </a:lnTo>
                  <a:lnTo>
                    <a:pt x="127834" y="72128"/>
                  </a:lnTo>
                  <a:lnTo>
                    <a:pt x="122234" y="77890"/>
                  </a:lnTo>
                  <a:lnTo>
                    <a:pt x="122844" y="81603"/>
                  </a:lnTo>
                  <a:lnTo>
                    <a:pt x="121327" y="84459"/>
                  </a:lnTo>
                  <a:lnTo>
                    <a:pt x="117943" y="86751"/>
                  </a:lnTo>
                  <a:lnTo>
                    <a:pt x="111593" y="92661"/>
                  </a:lnTo>
                  <a:lnTo>
                    <a:pt x="108733" y="92791"/>
                  </a:lnTo>
                  <a:lnTo>
                    <a:pt x="106574" y="94125"/>
                  </a:lnTo>
                  <a:lnTo>
                    <a:pt x="101873" y="103841"/>
                  </a:lnTo>
                  <a:lnTo>
                    <a:pt x="101822" y="107170"/>
                  </a:lnTo>
                  <a:lnTo>
                    <a:pt x="101082" y="109606"/>
                  </a:lnTo>
                  <a:lnTo>
                    <a:pt x="101241" y="111945"/>
                  </a:lnTo>
                  <a:lnTo>
                    <a:pt x="99177" y="116544"/>
                  </a:lnTo>
                  <a:lnTo>
                    <a:pt x="97039" y="118495"/>
                  </a:lnTo>
                  <a:lnTo>
                    <a:pt x="96562" y="121006"/>
                  </a:lnTo>
                  <a:lnTo>
                    <a:pt x="99609" y="126174"/>
                  </a:lnTo>
                  <a:lnTo>
                    <a:pt x="99946" y="127086"/>
                  </a:lnTo>
                  <a:lnTo>
                    <a:pt x="101714" y="129862"/>
                  </a:lnTo>
                  <a:lnTo>
                    <a:pt x="102572" y="131842"/>
                  </a:lnTo>
                  <a:lnTo>
                    <a:pt x="103926" y="133823"/>
                  </a:lnTo>
                  <a:lnTo>
                    <a:pt x="108827" y="138967"/>
                  </a:lnTo>
                  <a:lnTo>
                    <a:pt x="111008" y="140540"/>
                  </a:lnTo>
                  <a:lnTo>
                    <a:pt x="113633" y="141610"/>
                  </a:lnTo>
                  <a:lnTo>
                    <a:pt x="118397" y="146240"/>
                  </a:lnTo>
                  <a:lnTo>
                    <a:pt x="120804" y="149189"/>
                  </a:lnTo>
                  <a:lnTo>
                    <a:pt x="119708" y="151200"/>
                  </a:lnTo>
                  <a:lnTo>
                    <a:pt x="120248" y="155458"/>
                  </a:lnTo>
                  <a:lnTo>
                    <a:pt x="116847" y="154202"/>
                  </a:lnTo>
                  <a:lnTo>
                    <a:pt x="117252" y="154704"/>
                  </a:lnTo>
                  <a:lnTo>
                    <a:pt x="121295" y="157027"/>
                  </a:lnTo>
                  <a:lnTo>
                    <a:pt x="127345" y="165196"/>
                  </a:lnTo>
                  <a:lnTo>
                    <a:pt x="132608" y="169225"/>
                  </a:lnTo>
                  <a:lnTo>
                    <a:pt x="137961" y="173809"/>
                  </a:lnTo>
                  <a:lnTo>
                    <a:pt x="139632" y="178163"/>
                  </a:lnTo>
                  <a:lnTo>
                    <a:pt x="144460" y="181042"/>
                  </a:lnTo>
                  <a:lnTo>
                    <a:pt x="149827" y="185220"/>
                  </a:lnTo>
                  <a:lnTo>
                    <a:pt x="149593" y="186158"/>
                  </a:lnTo>
                  <a:lnTo>
                    <a:pt x="151047" y="187279"/>
                  </a:lnTo>
                  <a:lnTo>
                    <a:pt x="154658" y="189496"/>
                  </a:lnTo>
                  <a:lnTo>
                    <a:pt x="156841" y="191838"/>
                  </a:lnTo>
                  <a:lnTo>
                    <a:pt x="157689" y="194066"/>
                  </a:lnTo>
                  <a:lnTo>
                    <a:pt x="159022" y="194421"/>
                  </a:lnTo>
                  <a:lnTo>
                    <a:pt x="160522" y="193874"/>
                  </a:lnTo>
                  <a:lnTo>
                    <a:pt x="162025" y="193661"/>
                  </a:lnTo>
                  <a:lnTo>
                    <a:pt x="163094" y="193827"/>
                  </a:lnTo>
                  <a:lnTo>
                    <a:pt x="164713" y="196269"/>
                  </a:lnTo>
                  <a:lnTo>
                    <a:pt x="166972" y="198454"/>
                  </a:lnTo>
                  <a:lnTo>
                    <a:pt x="168057" y="200460"/>
                  </a:lnTo>
                  <a:lnTo>
                    <a:pt x="168936" y="200192"/>
                  </a:lnTo>
                  <a:lnTo>
                    <a:pt x="169671" y="200495"/>
                  </a:lnTo>
                  <a:lnTo>
                    <a:pt x="169854" y="202174"/>
                  </a:lnTo>
                  <a:lnTo>
                    <a:pt x="170186" y="203279"/>
                  </a:lnTo>
                  <a:lnTo>
                    <a:pt x="173206" y="206501"/>
                  </a:lnTo>
                  <a:lnTo>
                    <a:pt x="174647" y="209535"/>
                  </a:lnTo>
                  <a:lnTo>
                    <a:pt x="178249" y="214453"/>
                  </a:lnTo>
                  <a:lnTo>
                    <a:pt x="180913" y="217247"/>
                  </a:lnTo>
                  <a:lnTo>
                    <a:pt x="182807" y="218822"/>
                  </a:lnTo>
                  <a:lnTo>
                    <a:pt x="184977" y="220167"/>
                  </a:lnTo>
                  <a:lnTo>
                    <a:pt x="187103" y="225622"/>
                  </a:lnTo>
                  <a:lnTo>
                    <a:pt x="188256" y="230570"/>
                  </a:lnTo>
                  <a:lnTo>
                    <a:pt x="190536" y="236059"/>
                  </a:lnTo>
                  <a:lnTo>
                    <a:pt x="192261" y="238454"/>
                  </a:lnTo>
                  <a:lnTo>
                    <a:pt x="192320" y="242975"/>
                  </a:lnTo>
                  <a:lnTo>
                    <a:pt x="193710" y="247630"/>
                  </a:lnTo>
                  <a:lnTo>
                    <a:pt x="195205" y="250771"/>
                  </a:lnTo>
                  <a:lnTo>
                    <a:pt x="195645" y="253981"/>
                  </a:lnTo>
                  <a:lnTo>
                    <a:pt x="196103" y="255573"/>
                  </a:lnTo>
                  <a:lnTo>
                    <a:pt x="196676" y="256769"/>
                  </a:lnTo>
                  <a:lnTo>
                    <a:pt x="198297" y="262212"/>
                  </a:lnTo>
                  <a:lnTo>
                    <a:pt x="197876" y="264738"/>
                  </a:lnTo>
                  <a:lnTo>
                    <a:pt x="196743" y="262259"/>
                  </a:lnTo>
                  <a:lnTo>
                    <a:pt x="196881" y="269560"/>
                  </a:lnTo>
                  <a:lnTo>
                    <a:pt x="197876" y="273422"/>
                  </a:lnTo>
                  <a:lnTo>
                    <a:pt x="197428" y="278159"/>
                  </a:lnTo>
                  <a:lnTo>
                    <a:pt x="198470" y="279822"/>
                  </a:lnTo>
                  <a:lnTo>
                    <a:pt x="200327" y="285174"/>
                  </a:lnTo>
                  <a:lnTo>
                    <a:pt x="201630" y="287096"/>
                  </a:lnTo>
                  <a:lnTo>
                    <a:pt x="201522" y="293643"/>
                  </a:lnTo>
                  <a:lnTo>
                    <a:pt x="202210" y="296943"/>
                  </a:lnTo>
                  <a:lnTo>
                    <a:pt x="200456" y="294977"/>
                  </a:lnTo>
                  <a:lnTo>
                    <a:pt x="199188" y="292735"/>
                  </a:lnTo>
                  <a:lnTo>
                    <a:pt x="197488" y="293919"/>
                  </a:lnTo>
                  <a:lnTo>
                    <a:pt x="195966" y="295667"/>
                  </a:lnTo>
                  <a:lnTo>
                    <a:pt x="198335" y="302703"/>
                  </a:lnTo>
                  <a:lnTo>
                    <a:pt x="195631" y="302034"/>
                  </a:lnTo>
                  <a:lnTo>
                    <a:pt x="195877" y="311498"/>
                  </a:lnTo>
                  <a:lnTo>
                    <a:pt x="196997" y="313710"/>
                  </a:lnTo>
                  <a:lnTo>
                    <a:pt x="197078" y="314769"/>
                  </a:lnTo>
                  <a:lnTo>
                    <a:pt x="196748" y="316036"/>
                  </a:lnTo>
                  <a:lnTo>
                    <a:pt x="196001" y="314650"/>
                  </a:lnTo>
                  <a:lnTo>
                    <a:pt x="195844" y="313224"/>
                  </a:lnTo>
                  <a:lnTo>
                    <a:pt x="195418" y="313540"/>
                  </a:lnTo>
                  <a:lnTo>
                    <a:pt x="195440" y="314274"/>
                  </a:lnTo>
                  <a:lnTo>
                    <a:pt x="194538" y="315944"/>
                  </a:lnTo>
                  <a:lnTo>
                    <a:pt x="194269" y="318014"/>
                  </a:lnTo>
                  <a:lnTo>
                    <a:pt x="195240" y="319774"/>
                  </a:lnTo>
                  <a:lnTo>
                    <a:pt x="195404" y="321116"/>
                  </a:lnTo>
                  <a:lnTo>
                    <a:pt x="194703" y="322777"/>
                  </a:lnTo>
                  <a:lnTo>
                    <a:pt x="193577" y="324537"/>
                  </a:lnTo>
                  <a:lnTo>
                    <a:pt x="191011" y="324769"/>
                  </a:lnTo>
                  <a:lnTo>
                    <a:pt x="190426" y="328204"/>
                  </a:lnTo>
                  <a:lnTo>
                    <a:pt x="189548" y="331851"/>
                  </a:lnTo>
                  <a:lnTo>
                    <a:pt x="184964" y="332430"/>
                  </a:lnTo>
                  <a:lnTo>
                    <a:pt x="181633" y="335640"/>
                  </a:lnTo>
                  <a:lnTo>
                    <a:pt x="177515" y="336837"/>
                  </a:lnTo>
                  <a:lnTo>
                    <a:pt x="173848" y="340021"/>
                  </a:lnTo>
                  <a:lnTo>
                    <a:pt x="169789" y="342963"/>
                  </a:lnTo>
                  <a:lnTo>
                    <a:pt x="167150" y="343353"/>
                  </a:lnTo>
                  <a:lnTo>
                    <a:pt x="164905" y="343986"/>
                  </a:lnTo>
                  <a:lnTo>
                    <a:pt x="162319" y="348874"/>
                  </a:lnTo>
                  <a:lnTo>
                    <a:pt x="158001" y="349434"/>
                  </a:lnTo>
                  <a:lnTo>
                    <a:pt x="150246" y="353431"/>
                  </a:lnTo>
                  <a:lnTo>
                    <a:pt x="147644" y="355355"/>
                  </a:lnTo>
                  <a:lnTo>
                    <a:pt x="145272" y="356106"/>
                  </a:lnTo>
                  <a:lnTo>
                    <a:pt x="141874" y="357772"/>
                  </a:lnTo>
                  <a:lnTo>
                    <a:pt x="141143" y="357178"/>
                  </a:lnTo>
                  <a:lnTo>
                    <a:pt x="140013" y="355749"/>
                  </a:lnTo>
                  <a:lnTo>
                    <a:pt x="137074" y="355010"/>
                  </a:lnTo>
                  <a:lnTo>
                    <a:pt x="135635" y="353408"/>
                  </a:lnTo>
                  <a:lnTo>
                    <a:pt x="135220" y="351345"/>
                  </a:lnTo>
                  <a:lnTo>
                    <a:pt x="134831" y="350527"/>
                  </a:lnTo>
                  <a:lnTo>
                    <a:pt x="134197" y="351694"/>
                  </a:lnTo>
                  <a:lnTo>
                    <a:pt x="133711" y="356602"/>
                  </a:lnTo>
                  <a:lnTo>
                    <a:pt x="133196" y="357718"/>
                  </a:lnTo>
                  <a:lnTo>
                    <a:pt x="131941" y="358202"/>
                  </a:lnTo>
                  <a:lnTo>
                    <a:pt x="129472" y="356807"/>
                  </a:lnTo>
                  <a:lnTo>
                    <a:pt x="127113" y="353979"/>
                  </a:lnTo>
                  <a:lnTo>
                    <a:pt x="123756" y="355932"/>
                  </a:lnTo>
                  <a:lnTo>
                    <a:pt x="124784" y="356173"/>
                  </a:lnTo>
                  <a:lnTo>
                    <a:pt x="126314" y="356012"/>
                  </a:lnTo>
                  <a:lnTo>
                    <a:pt x="127496" y="356501"/>
                  </a:lnTo>
                  <a:lnTo>
                    <a:pt x="128500" y="358387"/>
                  </a:lnTo>
                  <a:lnTo>
                    <a:pt x="128465" y="359414"/>
                  </a:lnTo>
                  <a:lnTo>
                    <a:pt x="127944" y="360606"/>
                  </a:lnTo>
                  <a:lnTo>
                    <a:pt x="124798" y="360797"/>
                  </a:lnTo>
                  <a:lnTo>
                    <a:pt x="120601" y="360377"/>
                  </a:lnTo>
                  <a:lnTo>
                    <a:pt x="119838" y="360538"/>
                  </a:lnTo>
                  <a:lnTo>
                    <a:pt x="123662" y="362377"/>
                  </a:lnTo>
                  <a:lnTo>
                    <a:pt x="127159" y="363439"/>
                  </a:lnTo>
                  <a:lnTo>
                    <a:pt x="128713" y="364603"/>
                  </a:lnTo>
                  <a:lnTo>
                    <a:pt x="128713" y="365563"/>
                  </a:lnTo>
                  <a:lnTo>
                    <a:pt x="126749" y="367117"/>
                  </a:lnTo>
                  <a:lnTo>
                    <a:pt x="125229" y="369018"/>
                  </a:lnTo>
                  <a:lnTo>
                    <a:pt x="125200" y="370197"/>
                  </a:lnTo>
                  <a:lnTo>
                    <a:pt x="125165" y="371514"/>
                  </a:lnTo>
                  <a:lnTo>
                    <a:pt x="123473" y="372653"/>
                  </a:lnTo>
                  <a:lnTo>
                    <a:pt x="122415" y="372426"/>
                  </a:lnTo>
                  <a:lnTo>
                    <a:pt x="119425" y="370448"/>
                  </a:lnTo>
                  <a:lnTo>
                    <a:pt x="110784" y="362655"/>
                  </a:lnTo>
                  <a:lnTo>
                    <a:pt x="112087" y="364854"/>
                  </a:lnTo>
                  <a:lnTo>
                    <a:pt x="121036" y="373720"/>
                  </a:lnTo>
                  <a:lnTo>
                    <a:pt x="122609" y="376639"/>
                  </a:lnTo>
                  <a:lnTo>
                    <a:pt x="122833" y="378698"/>
                  </a:lnTo>
                  <a:lnTo>
                    <a:pt x="121913" y="379736"/>
                  </a:lnTo>
                  <a:lnTo>
                    <a:pt x="120391" y="380955"/>
                  </a:lnTo>
                  <a:lnTo>
                    <a:pt x="117460" y="381047"/>
                  </a:lnTo>
                  <a:lnTo>
                    <a:pt x="112651" y="377749"/>
                  </a:lnTo>
                  <a:lnTo>
                    <a:pt x="104960" y="369838"/>
                  </a:lnTo>
                  <a:lnTo>
                    <a:pt x="102342" y="368760"/>
                  </a:lnTo>
                  <a:lnTo>
                    <a:pt x="110123" y="377801"/>
                  </a:lnTo>
                  <a:lnTo>
                    <a:pt x="111396" y="379996"/>
                  </a:lnTo>
                  <a:lnTo>
                    <a:pt x="112710" y="382533"/>
                  </a:lnTo>
                  <a:lnTo>
                    <a:pt x="112335" y="384040"/>
                  </a:lnTo>
                  <a:lnTo>
                    <a:pt x="111666" y="385451"/>
                  </a:lnTo>
                  <a:lnTo>
                    <a:pt x="93224" y="393839"/>
                  </a:lnTo>
                  <a:lnTo>
                    <a:pt x="90471" y="397454"/>
                  </a:lnTo>
                  <a:lnTo>
                    <a:pt x="88285" y="401910"/>
                  </a:lnTo>
                  <a:lnTo>
                    <a:pt x="84663" y="404392"/>
                  </a:lnTo>
                  <a:lnTo>
                    <a:pt x="82540" y="406661"/>
                  </a:lnTo>
                  <a:lnTo>
                    <a:pt x="76392" y="407931"/>
                  </a:lnTo>
                  <a:lnTo>
                    <a:pt x="73035" y="407533"/>
                  </a:lnTo>
                  <a:lnTo>
                    <a:pt x="76514" y="403416"/>
                  </a:lnTo>
                  <a:lnTo>
                    <a:pt x="74366" y="401890"/>
                  </a:lnTo>
                  <a:lnTo>
                    <a:pt x="74258" y="391289"/>
                  </a:lnTo>
                  <a:lnTo>
                    <a:pt x="75102" y="379664"/>
                  </a:lnTo>
                  <a:lnTo>
                    <a:pt x="76705" y="373858"/>
                  </a:lnTo>
                  <a:lnTo>
                    <a:pt x="79024" y="372410"/>
                  </a:lnTo>
                  <a:lnTo>
                    <a:pt x="81938" y="371517"/>
                  </a:lnTo>
                  <a:lnTo>
                    <a:pt x="82003" y="370293"/>
                  </a:lnTo>
                  <a:lnTo>
                    <a:pt x="81714" y="368899"/>
                  </a:lnTo>
                  <a:lnTo>
                    <a:pt x="80149" y="366917"/>
                  </a:lnTo>
                  <a:lnTo>
                    <a:pt x="78435" y="366001"/>
                  </a:lnTo>
                  <a:lnTo>
                    <a:pt x="75877" y="365608"/>
                  </a:lnTo>
                  <a:lnTo>
                    <a:pt x="73907" y="363178"/>
                  </a:lnTo>
                  <a:lnTo>
                    <a:pt x="72406" y="363278"/>
                  </a:lnTo>
                  <a:lnTo>
                    <a:pt x="70080" y="364085"/>
                  </a:lnTo>
                  <a:lnTo>
                    <a:pt x="68677" y="363042"/>
                  </a:lnTo>
                  <a:lnTo>
                    <a:pt x="68161" y="361405"/>
                  </a:lnTo>
                  <a:lnTo>
                    <a:pt x="66008" y="359385"/>
                  </a:lnTo>
                  <a:lnTo>
                    <a:pt x="63528" y="357417"/>
                  </a:lnTo>
                  <a:lnTo>
                    <a:pt x="64651" y="357109"/>
                  </a:lnTo>
                  <a:lnTo>
                    <a:pt x="65951" y="355977"/>
                  </a:lnTo>
                  <a:lnTo>
                    <a:pt x="67339" y="354522"/>
                  </a:lnTo>
                  <a:lnTo>
                    <a:pt x="70804" y="354321"/>
                  </a:lnTo>
                  <a:lnTo>
                    <a:pt x="74279" y="354389"/>
                  </a:lnTo>
                  <a:lnTo>
                    <a:pt x="75251" y="354011"/>
                  </a:lnTo>
                  <a:lnTo>
                    <a:pt x="76651" y="352470"/>
                  </a:lnTo>
                  <a:lnTo>
                    <a:pt x="78934" y="350489"/>
                  </a:lnTo>
                  <a:lnTo>
                    <a:pt x="80662" y="349391"/>
                  </a:lnTo>
                  <a:lnTo>
                    <a:pt x="81069" y="348503"/>
                  </a:lnTo>
                  <a:lnTo>
                    <a:pt x="80378" y="346414"/>
                  </a:lnTo>
                  <a:lnTo>
                    <a:pt x="79995" y="344273"/>
                  </a:lnTo>
                  <a:lnTo>
                    <a:pt x="80643" y="343596"/>
                  </a:lnTo>
                  <a:lnTo>
                    <a:pt x="83786" y="343978"/>
                  </a:lnTo>
                  <a:lnTo>
                    <a:pt x="87235" y="344975"/>
                  </a:lnTo>
                  <a:lnTo>
                    <a:pt x="88075" y="345425"/>
                  </a:lnTo>
                  <a:lnTo>
                    <a:pt x="90061" y="342802"/>
                  </a:lnTo>
                  <a:lnTo>
                    <a:pt x="90592" y="342484"/>
                  </a:lnTo>
                  <a:lnTo>
                    <a:pt x="91890" y="342489"/>
                  </a:lnTo>
                  <a:lnTo>
                    <a:pt x="95312" y="342006"/>
                  </a:lnTo>
                  <a:lnTo>
                    <a:pt x="98661" y="341311"/>
                  </a:lnTo>
                  <a:lnTo>
                    <a:pt x="100245" y="341423"/>
                  </a:lnTo>
                  <a:lnTo>
                    <a:pt x="101784" y="343190"/>
                  </a:lnTo>
                  <a:lnTo>
                    <a:pt x="102960" y="344917"/>
                  </a:lnTo>
                  <a:lnTo>
                    <a:pt x="103565" y="345057"/>
                  </a:lnTo>
                  <a:lnTo>
                    <a:pt x="105305" y="344320"/>
                  </a:lnTo>
                  <a:lnTo>
                    <a:pt x="106741" y="345242"/>
                  </a:lnTo>
                  <a:lnTo>
                    <a:pt x="109745" y="346749"/>
                  </a:lnTo>
                  <a:lnTo>
                    <a:pt x="111545" y="346814"/>
                  </a:lnTo>
                  <a:lnTo>
                    <a:pt x="110649" y="343303"/>
                  </a:lnTo>
                  <a:lnTo>
                    <a:pt x="111655" y="340807"/>
                  </a:lnTo>
                  <a:lnTo>
                    <a:pt x="111461" y="340121"/>
                  </a:lnTo>
                  <a:lnTo>
                    <a:pt x="109763" y="338973"/>
                  </a:lnTo>
                  <a:lnTo>
                    <a:pt x="104018" y="334381"/>
                  </a:lnTo>
                  <a:lnTo>
                    <a:pt x="103036" y="333014"/>
                  </a:lnTo>
                  <a:lnTo>
                    <a:pt x="103171" y="330855"/>
                  </a:lnTo>
                  <a:lnTo>
                    <a:pt x="102979" y="327687"/>
                  </a:lnTo>
                  <a:lnTo>
                    <a:pt x="102464" y="325696"/>
                  </a:lnTo>
                  <a:lnTo>
                    <a:pt x="102550" y="324530"/>
                  </a:lnTo>
                  <a:lnTo>
                    <a:pt x="102909" y="323599"/>
                  </a:lnTo>
                  <a:lnTo>
                    <a:pt x="103970" y="323229"/>
                  </a:lnTo>
                  <a:lnTo>
                    <a:pt x="104984" y="323104"/>
                  </a:lnTo>
                  <a:lnTo>
                    <a:pt x="105805" y="322287"/>
                  </a:lnTo>
                  <a:lnTo>
                    <a:pt x="107181" y="320200"/>
                  </a:lnTo>
                  <a:lnTo>
                    <a:pt x="109858" y="320386"/>
                  </a:lnTo>
                  <a:lnTo>
                    <a:pt x="113623" y="321572"/>
                  </a:lnTo>
                  <a:lnTo>
                    <a:pt x="116405" y="322305"/>
                  </a:lnTo>
                  <a:lnTo>
                    <a:pt x="118046" y="322162"/>
                  </a:lnTo>
                  <a:lnTo>
                    <a:pt x="118413" y="321864"/>
                  </a:lnTo>
                  <a:lnTo>
                    <a:pt x="118364" y="320742"/>
                  </a:lnTo>
                  <a:lnTo>
                    <a:pt x="118558" y="315952"/>
                  </a:lnTo>
                  <a:lnTo>
                    <a:pt x="118451" y="314938"/>
                  </a:lnTo>
                  <a:lnTo>
                    <a:pt x="120820" y="314465"/>
                  </a:lnTo>
                  <a:lnTo>
                    <a:pt x="124450" y="314364"/>
                  </a:lnTo>
                  <a:lnTo>
                    <a:pt x="126360" y="314085"/>
                  </a:lnTo>
                  <a:lnTo>
                    <a:pt x="128144" y="312066"/>
                  </a:lnTo>
                  <a:lnTo>
                    <a:pt x="132732" y="311371"/>
                  </a:lnTo>
                  <a:lnTo>
                    <a:pt x="136048" y="308652"/>
                  </a:lnTo>
                  <a:lnTo>
                    <a:pt x="139041" y="305857"/>
                  </a:lnTo>
                  <a:lnTo>
                    <a:pt x="140509" y="305112"/>
                  </a:lnTo>
                  <a:lnTo>
                    <a:pt x="142376" y="304626"/>
                  </a:lnTo>
                  <a:lnTo>
                    <a:pt x="143769" y="304696"/>
                  </a:lnTo>
                  <a:lnTo>
                    <a:pt x="145518" y="306314"/>
                  </a:lnTo>
                  <a:lnTo>
                    <a:pt x="146972" y="305341"/>
                  </a:lnTo>
                  <a:lnTo>
                    <a:pt x="148643" y="303439"/>
                  </a:lnTo>
                  <a:lnTo>
                    <a:pt x="149517" y="301581"/>
                  </a:lnTo>
                  <a:lnTo>
                    <a:pt x="149997" y="298591"/>
                  </a:lnTo>
                  <a:lnTo>
                    <a:pt x="149668" y="294006"/>
                  </a:lnTo>
                  <a:lnTo>
                    <a:pt x="148783" y="290418"/>
                  </a:lnTo>
                  <a:lnTo>
                    <a:pt x="147955" y="287727"/>
                  </a:lnTo>
                  <a:lnTo>
                    <a:pt x="147784" y="285039"/>
                  </a:lnTo>
                  <a:lnTo>
                    <a:pt x="149722" y="279649"/>
                  </a:lnTo>
                  <a:lnTo>
                    <a:pt x="151379" y="273781"/>
                  </a:lnTo>
                  <a:lnTo>
                    <a:pt x="151061" y="271463"/>
                  </a:lnTo>
                  <a:lnTo>
                    <a:pt x="149255" y="267801"/>
                  </a:lnTo>
                  <a:lnTo>
                    <a:pt x="147423" y="263340"/>
                  </a:lnTo>
                  <a:lnTo>
                    <a:pt x="145410" y="258438"/>
                  </a:lnTo>
                  <a:lnTo>
                    <a:pt x="144654" y="257706"/>
                  </a:lnTo>
                  <a:lnTo>
                    <a:pt x="144114" y="256341"/>
                  </a:lnTo>
                  <a:lnTo>
                    <a:pt x="143807" y="254746"/>
                  </a:lnTo>
                  <a:lnTo>
                    <a:pt x="144606" y="249737"/>
                  </a:lnTo>
                  <a:lnTo>
                    <a:pt x="144719" y="248056"/>
                  </a:lnTo>
                  <a:lnTo>
                    <a:pt x="147040" y="245776"/>
                  </a:lnTo>
                  <a:lnTo>
                    <a:pt x="148276" y="243164"/>
                  </a:lnTo>
                  <a:lnTo>
                    <a:pt x="149439" y="240284"/>
                  </a:lnTo>
                  <a:lnTo>
                    <a:pt x="149002" y="238761"/>
                  </a:lnTo>
                  <a:lnTo>
                    <a:pt x="148845" y="235657"/>
                  </a:lnTo>
                  <a:lnTo>
                    <a:pt x="149142" y="234153"/>
                  </a:lnTo>
                  <a:lnTo>
                    <a:pt x="148594" y="232934"/>
                  </a:lnTo>
                  <a:lnTo>
                    <a:pt x="147922" y="231167"/>
                  </a:lnTo>
                  <a:lnTo>
                    <a:pt x="148362" y="230018"/>
                  </a:lnTo>
                  <a:lnTo>
                    <a:pt x="149992" y="229035"/>
                  </a:lnTo>
                  <a:lnTo>
                    <a:pt x="150942" y="227337"/>
                  </a:lnTo>
                  <a:lnTo>
                    <a:pt x="152159" y="225365"/>
                  </a:lnTo>
                  <a:lnTo>
                    <a:pt x="152696" y="223558"/>
                  </a:lnTo>
                  <a:lnTo>
                    <a:pt x="151827" y="222048"/>
                  </a:lnTo>
                  <a:lnTo>
                    <a:pt x="150240" y="219789"/>
                  </a:lnTo>
                  <a:lnTo>
                    <a:pt x="147347" y="217738"/>
                  </a:lnTo>
                  <a:lnTo>
                    <a:pt x="144009" y="215122"/>
                  </a:lnTo>
                  <a:lnTo>
                    <a:pt x="142368" y="213514"/>
                  </a:lnTo>
                  <a:lnTo>
                    <a:pt x="141076" y="211873"/>
                  </a:lnTo>
                  <a:lnTo>
                    <a:pt x="139886" y="209961"/>
                  </a:lnTo>
                  <a:lnTo>
                    <a:pt x="139233" y="208435"/>
                  </a:lnTo>
                  <a:lnTo>
                    <a:pt x="139867" y="207436"/>
                  </a:lnTo>
                  <a:lnTo>
                    <a:pt x="144614" y="205140"/>
                  </a:lnTo>
                  <a:lnTo>
                    <a:pt x="145480" y="204313"/>
                  </a:lnTo>
                  <a:lnTo>
                    <a:pt x="145982" y="203036"/>
                  </a:lnTo>
                  <a:lnTo>
                    <a:pt x="145601" y="201788"/>
                  </a:lnTo>
                  <a:lnTo>
                    <a:pt x="144322" y="201115"/>
                  </a:lnTo>
                  <a:lnTo>
                    <a:pt x="142841" y="200655"/>
                  </a:lnTo>
                  <a:lnTo>
                    <a:pt x="140655" y="199210"/>
                  </a:lnTo>
                  <a:lnTo>
                    <a:pt x="136574" y="195244"/>
                  </a:lnTo>
                  <a:lnTo>
                    <a:pt x="134702" y="194360"/>
                  </a:lnTo>
                  <a:lnTo>
                    <a:pt x="132732" y="193219"/>
                  </a:lnTo>
                  <a:lnTo>
                    <a:pt x="131685" y="192019"/>
                  </a:lnTo>
                  <a:lnTo>
                    <a:pt x="130532" y="188728"/>
                  </a:lnTo>
                  <a:lnTo>
                    <a:pt x="130017" y="188434"/>
                  </a:lnTo>
                  <a:lnTo>
                    <a:pt x="128889" y="189427"/>
                  </a:lnTo>
                  <a:lnTo>
                    <a:pt x="127450" y="190471"/>
                  </a:lnTo>
                  <a:lnTo>
                    <a:pt x="126249" y="190293"/>
                  </a:lnTo>
                  <a:lnTo>
                    <a:pt x="125154" y="189364"/>
                  </a:lnTo>
                  <a:lnTo>
                    <a:pt x="124630" y="188111"/>
                  </a:lnTo>
                  <a:lnTo>
                    <a:pt x="123419" y="186394"/>
                  </a:lnTo>
                  <a:lnTo>
                    <a:pt x="122107" y="184995"/>
                  </a:lnTo>
                  <a:lnTo>
                    <a:pt x="121762" y="180288"/>
                  </a:lnTo>
                  <a:lnTo>
                    <a:pt x="121548" y="178753"/>
                  </a:lnTo>
                  <a:lnTo>
                    <a:pt x="120893" y="176611"/>
                  </a:lnTo>
                  <a:lnTo>
                    <a:pt x="119873" y="175845"/>
                  </a:lnTo>
                  <a:lnTo>
                    <a:pt x="118785" y="175273"/>
                  </a:lnTo>
                  <a:lnTo>
                    <a:pt x="116227" y="171372"/>
                  </a:lnTo>
                  <a:lnTo>
                    <a:pt x="114462" y="169352"/>
                  </a:lnTo>
                  <a:lnTo>
                    <a:pt x="107186" y="163867"/>
                  </a:lnTo>
                  <a:lnTo>
                    <a:pt x="106282" y="162991"/>
                  </a:lnTo>
                  <a:lnTo>
                    <a:pt x="104326" y="160734"/>
                  </a:lnTo>
                  <a:lnTo>
                    <a:pt x="100920" y="157535"/>
                  </a:lnTo>
                  <a:lnTo>
                    <a:pt x="98486" y="154953"/>
                  </a:lnTo>
                  <a:lnTo>
                    <a:pt x="96713" y="152284"/>
                  </a:lnTo>
                  <a:lnTo>
                    <a:pt x="95895" y="149968"/>
                  </a:lnTo>
                  <a:lnTo>
                    <a:pt x="95642" y="148160"/>
                  </a:lnTo>
                  <a:lnTo>
                    <a:pt x="93709" y="145569"/>
                  </a:lnTo>
                  <a:lnTo>
                    <a:pt x="92042" y="143445"/>
                  </a:lnTo>
                  <a:lnTo>
                    <a:pt x="90433" y="142756"/>
                  </a:lnTo>
                  <a:lnTo>
                    <a:pt x="88595" y="142468"/>
                  </a:lnTo>
                  <a:lnTo>
                    <a:pt x="86930" y="141205"/>
                  </a:lnTo>
                  <a:lnTo>
                    <a:pt x="83892" y="138349"/>
                  </a:lnTo>
                  <a:lnTo>
                    <a:pt x="82545" y="136510"/>
                  </a:lnTo>
                  <a:lnTo>
                    <a:pt x="81752" y="135271"/>
                  </a:lnTo>
                  <a:lnTo>
                    <a:pt x="81784" y="133996"/>
                  </a:lnTo>
                  <a:lnTo>
                    <a:pt x="82516" y="131873"/>
                  </a:lnTo>
                  <a:lnTo>
                    <a:pt x="83398" y="130664"/>
                  </a:lnTo>
                  <a:lnTo>
                    <a:pt x="83428" y="129720"/>
                  </a:lnTo>
                  <a:lnTo>
                    <a:pt x="82561" y="128949"/>
                  </a:lnTo>
                  <a:lnTo>
                    <a:pt x="79191" y="127583"/>
                  </a:lnTo>
                  <a:lnTo>
                    <a:pt x="71546" y="125507"/>
                  </a:lnTo>
                  <a:lnTo>
                    <a:pt x="68693" y="123926"/>
                  </a:lnTo>
                  <a:lnTo>
                    <a:pt x="66059" y="121897"/>
                  </a:lnTo>
                  <a:lnTo>
                    <a:pt x="64065" y="120522"/>
                  </a:lnTo>
                  <a:lnTo>
                    <a:pt x="54746" y="114671"/>
                  </a:lnTo>
                  <a:lnTo>
                    <a:pt x="51921" y="113694"/>
                  </a:lnTo>
                  <a:lnTo>
                    <a:pt x="49490" y="112655"/>
                  </a:lnTo>
                  <a:lnTo>
                    <a:pt x="48750" y="111647"/>
                  </a:lnTo>
                  <a:lnTo>
                    <a:pt x="48882" y="110680"/>
                  </a:lnTo>
                  <a:lnTo>
                    <a:pt x="49867" y="109959"/>
                  </a:lnTo>
                  <a:lnTo>
                    <a:pt x="52507" y="108456"/>
                  </a:lnTo>
                  <a:lnTo>
                    <a:pt x="53484" y="106740"/>
                  </a:lnTo>
                  <a:lnTo>
                    <a:pt x="53170" y="104485"/>
                  </a:lnTo>
                  <a:lnTo>
                    <a:pt x="52118" y="102210"/>
                  </a:lnTo>
                  <a:lnTo>
                    <a:pt x="52631" y="101418"/>
                  </a:lnTo>
                  <a:lnTo>
                    <a:pt x="53481" y="101328"/>
                  </a:lnTo>
                  <a:lnTo>
                    <a:pt x="55259" y="101260"/>
                  </a:lnTo>
                  <a:lnTo>
                    <a:pt x="58927" y="101132"/>
                  </a:lnTo>
                  <a:lnTo>
                    <a:pt x="66842" y="103203"/>
                  </a:lnTo>
                  <a:lnTo>
                    <a:pt x="67991" y="102976"/>
                  </a:lnTo>
                  <a:lnTo>
                    <a:pt x="72282" y="99219"/>
                  </a:lnTo>
                  <a:lnTo>
                    <a:pt x="73901" y="96969"/>
                  </a:lnTo>
                  <a:lnTo>
                    <a:pt x="74271" y="95094"/>
                  </a:lnTo>
                  <a:lnTo>
                    <a:pt x="75119" y="93901"/>
                  </a:lnTo>
                  <a:lnTo>
                    <a:pt x="77388" y="91940"/>
                  </a:lnTo>
                  <a:lnTo>
                    <a:pt x="77423" y="90153"/>
                  </a:lnTo>
                  <a:lnTo>
                    <a:pt x="76303" y="87768"/>
                  </a:lnTo>
                  <a:lnTo>
                    <a:pt x="75175" y="86847"/>
                  </a:lnTo>
                  <a:lnTo>
                    <a:pt x="74204" y="86449"/>
                  </a:lnTo>
                  <a:lnTo>
                    <a:pt x="71054" y="86767"/>
                  </a:lnTo>
                  <a:lnTo>
                    <a:pt x="70452" y="86231"/>
                  </a:lnTo>
                  <a:lnTo>
                    <a:pt x="70037" y="84454"/>
                  </a:lnTo>
                  <a:lnTo>
                    <a:pt x="69886" y="83363"/>
                  </a:lnTo>
                  <a:lnTo>
                    <a:pt x="68847" y="82092"/>
                  </a:lnTo>
                  <a:lnTo>
                    <a:pt x="65457" y="81010"/>
                  </a:lnTo>
                  <a:lnTo>
                    <a:pt x="62583" y="80703"/>
                  </a:lnTo>
                  <a:lnTo>
                    <a:pt x="61909" y="80243"/>
                  </a:lnTo>
                  <a:lnTo>
                    <a:pt x="63015" y="79018"/>
                  </a:lnTo>
                  <a:lnTo>
                    <a:pt x="64972" y="77806"/>
                  </a:lnTo>
                  <a:lnTo>
                    <a:pt x="66467" y="77107"/>
                  </a:lnTo>
                  <a:lnTo>
                    <a:pt x="67641" y="75854"/>
                  </a:lnTo>
                  <a:lnTo>
                    <a:pt x="67862" y="74571"/>
                  </a:lnTo>
                  <a:lnTo>
                    <a:pt x="66402" y="73429"/>
                  </a:lnTo>
                  <a:lnTo>
                    <a:pt x="64497" y="72165"/>
                  </a:lnTo>
                  <a:lnTo>
                    <a:pt x="61407" y="69751"/>
                  </a:lnTo>
                  <a:lnTo>
                    <a:pt x="57143" y="67185"/>
                  </a:lnTo>
                  <a:lnTo>
                    <a:pt x="54547" y="66313"/>
                  </a:lnTo>
                  <a:lnTo>
                    <a:pt x="53184" y="66432"/>
                  </a:lnTo>
                  <a:lnTo>
                    <a:pt x="48486" y="68636"/>
                  </a:lnTo>
                  <a:lnTo>
                    <a:pt x="45957" y="70071"/>
                  </a:lnTo>
                  <a:lnTo>
                    <a:pt x="43855" y="72629"/>
                  </a:lnTo>
                  <a:lnTo>
                    <a:pt x="41661" y="73178"/>
                  </a:lnTo>
                  <a:lnTo>
                    <a:pt x="39440" y="72052"/>
                  </a:lnTo>
                  <a:lnTo>
                    <a:pt x="36922" y="70891"/>
                  </a:lnTo>
                  <a:lnTo>
                    <a:pt x="29935" y="69211"/>
                  </a:lnTo>
                  <a:lnTo>
                    <a:pt x="26999" y="67801"/>
                  </a:lnTo>
                  <a:lnTo>
                    <a:pt x="20900" y="59209"/>
                  </a:lnTo>
                  <a:lnTo>
                    <a:pt x="19999" y="57459"/>
                  </a:lnTo>
                  <a:lnTo>
                    <a:pt x="20582" y="55481"/>
                  </a:lnTo>
                  <a:lnTo>
                    <a:pt x="21003" y="52650"/>
                  </a:lnTo>
                  <a:lnTo>
                    <a:pt x="21613" y="50815"/>
                  </a:lnTo>
                  <a:lnTo>
                    <a:pt x="22692" y="49062"/>
                  </a:lnTo>
                  <a:lnTo>
                    <a:pt x="22984" y="47502"/>
                  </a:lnTo>
                  <a:lnTo>
                    <a:pt x="22719" y="45979"/>
                  </a:lnTo>
                  <a:lnTo>
                    <a:pt x="21837" y="45106"/>
                  </a:lnTo>
                  <a:lnTo>
                    <a:pt x="20690" y="44848"/>
                  </a:lnTo>
                  <a:lnTo>
                    <a:pt x="19834" y="44503"/>
                  </a:lnTo>
                  <a:lnTo>
                    <a:pt x="19025" y="42496"/>
                  </a:lnTo>
                  <a:lnTo>
                    <a:pt x="18536" y="42757"/>
                  </a:lnTo>
                  <a:lnTo>
                    <a:pt x="17786" y="45196"/>
                  </a:lnTo>
                  <a:lnTo>
                    <a:pt x="16887" y="46073"/>
                  </a:lnTo>
                  <a:lnTo>
                    <a:pt x="15692" y="46510"/>
                  </a:lnTo>
                  <a:lnTo>
                    <a:pt x="14772" y="46126"/>
                  </a:lnTo>
                  <a:lnTo>
                    <a:pt x="14186" y="45148"/>
                  </a:lnTo>
                  <a:lnTo>
                    <a:pt x="13922" y="43492"/>
                  </a:lnTo>
                  <a:lnTo>
                    <a:pt x="13325" y="41270"/>
                  </a:lnTo>
                  <a:lnTo>
                    <a:pt x="12575" y="39818"/>
                  </a:lnTo>
                  <a:lnTo>
                    <a:pt x="9949" y="38340"/>
                  </a:lnTo>
                  <a:lnTo>
                    <a:pt x="8711" y="36423"/>
                  </a:lnTo>
                  <a:lnTo>
                    <a:pt x="4806" y="32249"/>
                  </a:lnTo>
                  <a:lnTo>
                    <a:pt x="1535" y="29324"/>
                  </a:lnTo>
                  <a:lnTo>
                    <a:pt x="0" y="26694"/>
                  </a:lnTo>
                  <a:lnTo>
                    <a:pt x="1341" y="25715"/>
                  </a:lnTo>
                  <a:lnTo>
                    <a:pt x="3027" y="24295"/>
                  </a:lnTo>
                  <a:lnTo>
                    <a:pt x="4830" y="22085"/>
                  </a:lnTo>
                  <a:lnTo>
                    <a:pt x="6862" y="19304"/>
                  </a:lnTo>
                  <a:lnTo>
                    <a:pt x="7710" y="17608"/>
                  </a:lnTo>
                  <a:lnTo>
                    <a:pt x="8303" y="16923"/>
                  </a:lnTo>
                  <a:lnTo>
                    <a:pt x="9490" y="16422"/>
                  </a:lnTo>
                  <a:lnTo>
                    <a:pt x="10770" y="16696"/>
                  </a:lnTo>
                  <a:lnTo>
                    <a:pt x="13018" y="17819"/>
                  </a:lnTo>
                  <a:lnTo>
                    <a:pt x="16402" y="19253"/>
                  </a:lnTo>
                  <a:lnTo>
                    <a:pt x="19416" y="20948"/>
                  </a:lnTo>
                  <a:lnTo>
                    <a:pt x="20636" y="22654"/>
                  </a:lnTo>
                  <a:lnTo>
                    <a:pt x="22320" y="24291"/>
                  </a:lnTo>
                  <a:lnTo>
                    <a:pt x="23613" y="24786"/>
                  </a:lnTo>
                  <a:lnTo>
                    <a:pt x="24260" y="24656"/>
                  </a:lnTo>
                  <a:lnTo>
                    <a:pt x="26209" y="23425"/>
                  </a:lnTo>
                  <a:lnTo>
                    <a:pt x="27879" y="22189"/>
                  </a:lnTo>
                  <a:lnTo>
                    <a:pt x="27914" y="20787"/>
                  </a:lnTo>
                  <a:lnTo>
                    <a:pt x="29455" y="19528"/>
                  </a:lnTo>
                  <a:lnTo>
                    <a:pt x="31471" y="17456"/>
                  </a:lnTo>
                  <a:lnTo>
                    <a:pt x="32418" y="16050"/>
                  </a:lnTo>
                  <a:lnTo>
                    <a:pt x="33139" y="15901"/>
                  </a:lnTo>
                  <a:lnTo>
                    <a:pt x="33951" y="16318"/>
                  </a:lnTo>
                  <a:lnTo>
                    <a:pt x="37127" y="20664"/>
                  </a:lnTo>
                  <a:lnTo>
                    <a:pt x="37734" y="20925"/>
                  </a:lnTo>
                  <a:lnTo>
                    <a:pt x="38630" y="20273"/>
                  </a:lnTo>
                  <a:lnTo>
                    <a:pt x="39882" y="16878"/>
                  </a:lnTo>
                  <a:lnTo>
                    <a:pt x="41251" y="15562"/>
                  </a:lnTo>
                  <a:lnTo>
                    <a:pt x="41723" y="15894"/>
                  </a:lnTo>
                  <a:lnTo>
                    <a:pt x="49398" y="22300"/>
                  </a:lnTo>
                  <a:lnTo>
                    <a:pt x="50129" y="22248"/>
                  </a:lnTo>
                  <a:lnTo>
                    <a:pt x="50955" y="21961"/>
                  </a:lnTo>
                  <a:lnTo>
                    <a:pt x="51492" y="20976"/>
                  </a:lnTo>
                  <a:lnTo>
                    <a:pt x="52097" y="18759"/>
                  </a:lnTo>
                  <a:lnTo>
                    <a:pt x="53235" y="16384"/>
                  </a:lnTo>
                  <a:lnTo>
                    <a:pt x="55699" y="15062"/>
                  </a:lnTo>
                  <a:lnTo>
                    <a:pt x="57618" y="14806"/>
                  </a:lnTo>
                  <a:lnTo>
                    <a:pt x="58330" y="15936"/>
                  </a:lnTo>
                  <a:lnTo>
                    <a:pt x="59990" y="17497"/>
                  </a:lnTo>
                  <a:lnTo>
                    <a:pt x="62019" y="17717"/>
                  </a:lnTo>
                  <a:lnTo>
                    <a:pt x="66305" y="14953"/>
                  </a:lnTo>
                  <a:lnTo>
                    <a:pt x="67705" y="14513"/>
                  </a:lnTo>
                  <a:lnTo>
                    <a:pt x="69203" y="14563"/>
                  </a:lnTo>
                  <a:lnTo>
                    <a:pt x="70739" y="14452"/>
                  </a:lnTo>
                  <a:lnTo>
                    <a:pt x="72196" y="13394"/>
                  </a:lnTo>
                  <a:lnTo>
                    <a:pt x="73734" y="11995"/>
                  </a:lnTo>
                  <a:lnTo>
                    <a:pt x="74260" y="9241"/>
                  </a:lnTo>
                  <a:lnTo>
                    <a:pt x="74587" y="6770"/>
                  </a:lnTo>
                  <a:lnTo>
                    <a:pt x="75642" y="5771"/>
                  </a:lnTo>
                  <a:lnTo>
                    <a:pt x="76897" y="5103"/>
                  </a:lnTo>
                  <a:lnTo>
                    <a:pt x="79261" y="4169"/>
                  </a:lnTo>
                  <a:lnTo>
                    <a:pt x="84604" y="1772"/>
                  </a:lnTo>
                  <a:lnTo>
                    <a:pt x="85978" y="638"/>
                  </a:lnTo>
                  <a:lnTo>
                    <a:pt x="86990" y="0"/>
                  </a:lnTo>
                  <a:lnTo>
                    <a:pt x="89065" y="1037"/>
                  </a:lnTo>
                  <a:lnTo>
                    <a:pt x="91542" y="3035"/>
                  </a:lnTo>
                  <a:lnTo>
                    <a:pt x="93045" y="4541"/>
                  </a:lnTo>
                  <a:lnTo>
                    <a:pt x="94049" y="6169"/>
                  </a:lnTo>
                  <a:lnTo>
                    <a:pt x="94527" y="7531"/>
                  </a:lnTo>
                  <a:lnTo>
                    <a:pt x="98480" y="8712"/>
                  </a:lnTo>
                  <a:lnTo>
                    <a:pt x="100998" y="10387"/>
                  </a:lnTo>
                  <a:lnTo>
                    <a:pt x="102674" y="11672"/>
                  </a:lnTo>
                  <a:lnTo>
                    <a:pt x="104323" y="11613"/>
                  </a:lnTo>
                  <a:lnTo>
                    <a:pt x="105972" y="11268"/>
                  </a:lnTo>
                  <a:lnTo>
                    <a:pt x="107041" y="10237"/>
                  </a:lnTo>
                  <a:lnTo>
                    <a:pt x="108905" y="10215"/>
                  </a:lnTo>
                  <a:lnTo>
                    <a:pt x="111116" y="10366"/>
                  </a:lnTo>
                  <a:lnTo>
                    <a:pt x="112098" y="10779"/>
                  </a:lnTo>
                  <a:lnTo>
                    <a:pt x="113906" y="13147"/>
                  </a:lnTo>
                  <a:lnTo>
                    <a:pt x="114724" y="13478"/>
                  </a:lnTo>
                  <a:lnTo>
                    <a:pt x="116356" y="13312"/>
                  </a:lnTo>
                  <a:lnTo>
                    <a:pt x="119473" y="12471"/>
                  </a:lnTo>
                  <a:lnTo>
                    <a:pt x="121986" y="12072"/>
                  </a:lnTo>
                  <a:lnTo>
                    <a:pt x="124258" y="13014"/>
                  </a:lnTo>
                  <a:lnTo>
                    <a:pt x="128576" y="15649"/>
                  </a:lnTo>
                  <a:lnTo>
                    <a:pt x="127361" y="17527"/>
                  </a:lnTo>
                  <a:lnTo>
                    <a:pt x="126401" y="19550"/>
                  </a:lnTo>
                  <a:lnTo>
                    <a:pt x="124509" y="20979"/>
                  </a:lnTo>
                  <a:lnTo>
                    <a:pt x="123108" y="21332"/>
                  </a:lnTo>
                  <a:lnTo>
                    <a:pt x="122223" y="23318"/>
                  </a:lnTo>
                  <a:lnTo>
                    <a:pt x="121835" y="26246"/>
                  </a:lnTo>
                  <a:lnTo>
                    <a:pt x="122312" y="27731"/>
                  </a:lnTo>
                  <a:lnTo>
                    <a:pt x="123405" y="28206"/>
                  </a:lnTo>
                  <a:lnTo>
                    <a:pt x="124603" y="29197"/>
                  </a:lnTo>
                  <a:lnTo>
                    <a:pt x="125092" y="30501"/>
                  </a:lnTo>
                  <a:lnTo>
                    <a:pt x="125254" y="33402"/>
                  </a:lnTo>
                  <a:lnTo>
                    <a:pt x="125189" y="36670"/>
                  </a:lnTo>
                  <a:lnTo>
                    <a:pt x="125351" y="37756"/>
                  </a:lnTo>
                  <a:lnTo>
                    <a:pt x="126293" y="37555"/>
                  </a:lnTo>
                  <a:lnTo>
                    <a:pt x="127172" y="37164"/>
                  </a:lnTo>
                  <a:lnTo>
                    <a:pt x="128959" y="37671"/>
                  </a:lnTo>
                  <a:lnTo>
                    <a:pt x="131180" y="38520"/>
                  </a:lnTo>
                  <a:lnTo>
                    <a:pt x="132581" y="39381"/>
                  </a:lnTo>
                  <a:lnTo>
                    <a:pt x="133846" y="39275"/>
                  </a:lnTo>
                  <a:lnTo>
                    <a:pt x="134826" y="40119"/>
                  </a:lnTo>
                  <a:lnTo>
                    <a:pt x="135195" y="41736"/>
                  </a:lnTo>
                  <a:lnTo>
                    <a:pt x="136350" y="42860"/>
                  </a:lnTo>
                  <a:lnTo>
                    <a:pt x="139581" y="44991"/>
                  </a:lnTo>
                  <a:lnTo>
                    <a:pt x="142166" y="45169"/>
                  </a:lnTo>
                  <a:lnTo>
                    <a:pt x="144352" y="47981"/>
                  </a:lnTo>
                  <a:lnTo>
                    <a:pt x="146627" y="47058"/>
                  </a:lnTo>
                  <a:lnTo>
                    <a:pt x="147674" y="48273"/>
                  </a:lnTo>
                  <a:lnTo>
                    <a:pt x="152361" y="47842"/>
                  </a:lnTo>
                  <a:lnTo>
                    <a:pt x="155629" y="46706"/>
                  </a:lnTo>
                  <a:lnTo>
                    <a:pt x="156811" y="46979"/>
                  </a:lnTo>
                  <a:lnTo>
                    <a:pt x="159750" y="4932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g1508"/>
            <p:cNvSpPr/>
            <p:nvPr/>
          </p:nvSpPr>
          <p:spPr>
            <a:xfrm>
              <a:off x="11250193" y="4002101"/>
              <a:ext cx="4387" cy="2682"/>
            </a:xfrm>
            <a:custGeom>
              <a:avLst/>
              <a:pathLst>
                <a:path w="4387" h="2682">
                  <a:moveTo>
                    <a:pt x="4387" y="1157"/>
                  </a:moveTo>
                  <a:lnTo>
                    <a:pt x="3416" y="2682"/>
                  </a:lnTo>
                  <a:lnTo>
                    <a:pt x="1921" y="2663"/>
                  </a:lnTo>
                  <a:lnTo>
                    <a:pt x="0" y="1586"/>
                  </a:lnTo>
                  <a:lnTo>
                    <a:pt x="363" y="237"/>
                  </a:lnTo>
                  <a:lnTo>
                    <a:pt x="2542" y="0"/>
                  </a:lnTo>
                  <a:lnTo>
                    <a:pt x="3173" y="8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g1509"/>
            <p:cNvSpPr/>
            <p:nvPr/>
          </p:nvSpPr>
          <p:spPr>
            <a:xfrm>
              <a:off x="11235823" y="3979360"/>
              <a:ext cx="7566" cy="9037"/>
            </a:xfrm>
            <a:custGeom>
              <a:avLst/>
              <a:pathLst>
                <a:path w="7566" h="9037">
                  <a:moveTo>
                    <a:pt x="7566" y="6034"/>
                  </a:moveTo>
                  <a:lnTo>
                    <a:pt x="6106" y="9037"/>
                  </a:lnTo>
                  <a:lnTo>
                    <a:pt x="3586" y="8338"/>
                  </a:lnTo>
                  <a:lnTo>
                    <a:pt x="1227" y="6169"/>
                  </a:lnTo>
                  <a:lnTo>
                    <a:pt x="0" y="4271"/>
                  </a:lnTo>
                  <a:lnTo>
                    <a:pt x="828" y="634"/>
                  </a:lnTo>
                  <a:lnTo>
                    <a:pt x="2034" y="0"/>
                  </a:lnTo>
                  <a:lnTo>
                    <a:pt x="3294" y="207"/>
                  </a:lnTo>
                  <a:lnTo>
                    <a:pt x="3937" y="375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g1510"/>
            <p:cNvSpPr/>
            <p:nvPr/>
          </p:nvSpPr>
          <p:spPr>
            <a:xfrm>
              <a:off x="11229451" y="3959897"/>
              <a:ext cx="9602" cy="10254"/>
            </a:xfrm>
            <a:custGeom>
              <a:avLst/>
              <a:pathLst>
                <a:path w="9602" h="10254">
                  <a:moveTo>
                    <a:pt x="9602" y="8918"/>
                  </a:moveTo>
                  <a:lnTo>
                    <a:pt x="8328" y="10254"/>
                  </a:lnTo>
                  <a:lnTo>
                    <a:pt x="7216" y="10109"/>
                  </a:lnTo>
                  <a:lnTo>
                    <a:pt x="0" y="7013"/>
                  </a:lnTo>
                  <a:lnTo>
                    <a:pt x="302" y="5739"/>
                  </a:lnTo>
                  <a:lnTo>
                    <a:pt x="5" y="2490"/>
                  </a:lnTo>
                  <a:lnTo>
                    <a:pt x="799" y="725"/>
                  </a:lnTo>
                  <a:lnTo>
                    <a:pt x="2790" y="0"/>
                  </a:lnTo>
                  <a:lnTo>
                    <a:pt x="4336" y="375"/>
                  </a:lnTo>
                  <a:lnTo>
                    <a:pt x="5281" y="2973"/>
                  </a:lnTo>
                  <a:lnTo>
                    <a:pt x="7429" y="4031"/>
                  </a:lnTo>
                  <a:lnTo>
                    <a:pt x="5920" y="4924"/>
                  </a:lnTo>
                  <a:lnTo>
                    <a:pt x="8547" y="688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g1511"/>
            <p:cNvSpPr/>
            <p:nvPr/>
          </p:nvSpPr>
          <p:spPr>
            <a:xfrm>
              <a:off x="11206551" y="3930183"/>
              <a:ext cx="11793" cy="7324"/>
            </a:xfrm>
            <a:custGeom>
              <a:avLst/>
              <a:pathLst>
                <a:path w="11793" h="7324">
                  <a:moveTo>
                    <a:pt x="7947" y="0"/>
                  </a:moveTo>
                  <a:lnTo>
                    <a:pt x="10700" y="3937"/>
                  </a:lnTo>
                  <a:lnTo>
                    <a:pt x="11793" y="4247"/>
                  </a:lnTo>
                  <a:lnTo>
                    <a:pt x="10124" y="7070"/>
                  </a:lnTo>
                  <a:lnTo>
                    <a:pt x="6665" y="7324"/>
                  </a:lnTo>
                  <a:lnTo>
                    <a:pt x="2582" y="6592"/>
                  </a:lnTo>
                  <a:lnTo>
                    <a:pt x="4080" y="5623"/>
                  </a:lnTo>
                  <a:lnTo>
                    <a:pt x="3305" y="4528"/>
                  </a:lnTo>
                  <a:lnTo>
                    <a:pt x="2072" y="4306"/>
                  </a:lnTo>
                  <a:lnTo>
                    <a:pt x="658" y="4830"/>
                  </a:lnTo>
                  <a:lnTo>
                    <a:pt x="0" y="4652"/>
                  </a:lnTo>
                  <a:lnTo>
                    <a:pt x="904" y="2836"/>
                  </a:lnTo>
                  <a:lnTo>
                    <a:pt x="3176" y="277"/>
                  </a:lnTo>
                  <a:lnTo>
                    <a:pt x="3848" y="75"/>
                  </a:lnTo>
                  <a:lnTo>
                    <a:pt x="4458" y="48"/>
                  </a:lnTo>
                  <a:lnTo>
                    <a:pt x="5051" y="27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g1512"/>
            <p:cNvSpPr/>
            <p:nvPr/>
          </p:nvSpPr>
          <p:spPr>
            <a:xfrm>
              <a:off x="11205614" y="3903976"/>
              <a:ext cx="9734" cy="6665"/>
            </a:xfrm>
            <a:custGeom>
              <a:avLst/>
              <a:pathLst>
                <a:path w="9734" h="6665">
                  <a:moveTo>
                    <a:pt x="8910" y="5111"/>
                  </a:moveTo>
                  <a:lnTo>
                    <a:pt x="9734" y="5521"/>
                  </a:lnTo>
                  <a:lnTo>
                    <a:pt x="9280" y="6665"/>
                  </a:lnTo>
                  <a:lnTo>
                    <a:pt x="5483" y="5359"/>
                  </a:lnTo>
                  <a:lnTo>
                    <a:pt x="2431" y="5866"/>
                  </a:lnTo>
                  <a:lnTo>
                    <a:pt x="1578" y="5807"/>
                  </a:lnTo>
                  <a:lnTo>
                    <a:pt x="669" y="4749"/>
                  </a:lnTo>
                  <a:lnTo>
                    <a:pt x="0" y="2658"/>
                  </a:lnTo>
                  <a:lnTo>
                    <a:pt x="304" y="1190"/>
                  </a:lnTo>
                  <a:lnTo>
                    <a:pt x="1589" y="167"/>
                  </a:lnTo>
                  <a:lnTo>
                    <a:pt x="2069" y="0"/>
                  </a:lnTo>
                  <a:lnTo>
                    <a:pt x="3025" y="1265"/>
                  </a:lnTo>
                  <a:lnTo>
                    <a:pt x="3899" y="2126"/>
                  </a:lnTo>
                  <a:lnTo>
                    <a:pt x="4747" y="2496"/>
                  </a:lnTo>
                  <a:lnTo>
                    <a:pt x="6679" y="4557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g1513"/>
            <p:cNvSpPr/>
            <p:nvPr/>
          </p:nvSpPr>
          <p:spPr>
            <a:xfrm>
              <a:off x="11200217" y="3889822"/>
              <a:ext cx="10195" cy="7326"/>
            </a:xfrm>
            <a:custGeom>
              <a:avLst/>
              <a:pathLst>
                <a:path w="10195" h="7326">
                  <a:moveTo>
                    <a:pt x="10160" y="7043"/>
                  </a:moveTo>
                  <a:lnTo>
                    <a:pt x="7002" y="7326"/>
                  </a:lnTo>
                  <a:lnTo>
                    <a:pt x="2561" y="6465"/>
                  </a:lnTo>
                  <a:lnTo>
                    <a:pt x="774" y="5267"/>
                  </a:lnTo>
                  <a:lnTo>
                    <a:pt x="0" y="4064"/>
                  </a:lnTo>
                  <a:lnTo>
                    <a:pt x="1535" y="3173"/>
                  </a:lnTo>
                  <a:lnTo>
                    <a:pt x="3738" y="2752"/>
                  </a:lnTo>
                  <a:lnTo>
                    <a:pt x="6490" y="0"/>
                  </a:lnTo>
                  <a:lnTo>
                    <a:pt x="7442" y="1055"/>
                  </a:lnTo>
                  <a:lnTo>
                    <a:pt x="8468" y="4136"/>
                  </a:lnTo>
                  <a:lnTo>
                    <a:pt x="9580" y="5065"/>
                  </a:lnTo>
                  <a:lnTo>
                    <a:pt x="10195" y="599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g1514"/>
            <p:cNvSpPr/>
            <p:nvPr/>
          </p:nvSpPr>
          <p:spPr>
            <a:xfrm>
              <a:off x="11178730" y="3884160"/>
              <a:ext cx="18933" cy="19276"/>
            </a:xfrm>
            <a:custGeom>
              <a:avLst/>
              <a:pathLst>
                <a:path w="18933" h="19276">
                  <a:moveTo>
                    <a:pt x="7213" y="6055"/>
                  </a:moveTo>
                  <a:lnTo>
                    <a:pt x="8487" y="6654"/>
                  </a:lnTo>
                  <a:lnTo>
                    <a:pt x="9181" y="6654"/>
                  </a:lnTo>
                  <a:lnTo>
                    <a:pt x="9596" y="7998"/>
                  </a:lnTo>
                  <a:lnTo>
                    <a:pt x="13555" y="10681"/>
                  </a:lnTo>
                  <a:lnTo>
                    <a:pt x="14643" y="10605"/>
                  </a:lnTo>
                  <a:lnTo>
                    <a:pt x="15557" y="12073"/>
                  </a:lnTo>
                  <a:lnTo>
                    <a:pt x="17257" y="12815"/>
                  </a:lnTo>
                  <a:lnTo>
                    <a:pt x="17716" y="14310"/>
                  </a:lnTo>
                  <a:lnTo>
                    <a:pt x="18933" y="15832"/>
                  </a:lnTo>
                  <a:lnTo>
                    <a:pt x="16809" y="17676"/>
                  </a:lnTo>
                  <a:lnTo>
                    <a:pt x="12710" y="17184"/>
                  </a:lnTo>
                  <a:lnTo>
                    <a:pt x="10360" y="19276"/>
                  </a:lnTo>
                  <a:lnTo>
                    <a:pt x="8230" y="18741"/>
                  </a:lnTo>
                  <a:lnTo>
                    <a:pt x="7866" y="17643"/>
                  </a:lnTo>
                  <a:lnTo>
                    <a:pt x="8163" y="17276"/>
                  </a:lnTo>
                  <a:lnTo>
                    <a:pt x="6894" y="14475"/>
                  </a:lnTo>
                  <a:lnTo>
                    <a:pt x="6323" y="10195"/>
                  </a:lnTo>
                  <a:lnTo>
                    <a:pt x="5465" y="7674"/>
                  </a:lnTo>
                  <a:lnTo>
                    <a:pt x="4536" y="6598"/>
                  </a:lnTo>
                  <a:lnTo>
                    <a:pt x="2615" y="7540"/>
                  </a:lnTo>
                  <a:lnTo>
                    <a:pt x="1840" y="7696"/>
                  </a:lnTo>
                  <a:lnTo>
                    <a:pt x="0" y="5629"/>
                  </a:lnTo>
                  <a:lnTo>
                    <a:pt x="871" y="1430"/>
                  </a:lnTo>
                  <a:lnTo>
                    <a:pt x="1327" y="229"/>
                  </a:lnTo>
                  <a:lnTo>
                    <a:pt x="2825" y="0"/>
                  </a:lnTo>
                  <a:lnTo>
                    <a:pt x="5092" y="110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g1515"/>
            <p:cNvSpPr/>
            <p:nvPr/>
          </p:nvSpPr>
          <p:spPr>
            <a:xfrm>
              <a:off x="11177163" y="3877136"/>
              <a:ext cx="3859" cy="3524"/>
            </a:xfrm>
            <a:custGeom>
              <a:avLst/>
              <a:pathLst>
                <a:path w="3859" h="3524">
                  <a:moveTo>
                    <a:pt x="3432" y="2806"/>
                  </a:moveTo>
                  <a:lnTo>
                    <a:pt x="2930" y="3524"/>
                  </a:lnTo>
                  <a:lnTo>
                    <a:pt x="0" y="1732"/>
                  </a:lnTo>
                  <a:lnTo>
                    <a:pt x="672" y="0"/>
                  </a:lnTo>
                  <a:lnTo>
                    <a:pt x="3859" y="62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g1516"/>
            <p:cNvSpPr/>
            <p:nvPr/>
          </p:nvSpPr>
          <p:spPr>
            <a:xfrm>
              <a:off x="11205574" y="3872694"/>
              <a:ext cx="4004" cy="14089"/>
            </a:xfrm>
            <a:custGeom>
              <a:avLst/>
              <a:pathLst>
                <a:path w="4004" h="14089">
                  <a:moveTo>
                    <a:pt x="2488" y="14054"/>
                  </a:moveTo>
                  <a:lnTo>
                    <a:pt x="2026" y="14089"/>
                  </a:lnTo>
                  <a:lnTo>
                    <a:pt x="1559" y="12818"/>
                  </a:lnTo>
                  <a:lnTo>
                    <a:pt x="0" y="6053"/>
                  </a:lnTo>
                  <a:lnTo>
                    <a:pt x="1025" y="0"/>
                  </a:lnTo>
                  <a:lnTo>
                    <a:pt x="1675" y="1281"/>
                  </a:lnTo>
                  <a:lnTo>
                    <a:pt x="4004" y="11895"/>
                  </a:lnTo>
                  <a:lnTo>
                    <a:pt x="3689" y="13633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g1517"/>
            <p:cNvSpPr/>
            <p:nvPr/>
          </p:nvSpPr>
          <p:spPr>
            <a:xfrm>
              <a:off x="11193176" y="3867758"/>
              <a:ext cx="9072" cy="5489"/>
            </a:xfrm>
            <a:custGeom>
              <a:avLst/>
              <a:pathLst>
                <a:path w="9072" h="5489">
                  <a:moveTo>
                    <a:pt x="6551" y="4220"/>
                  </a:moveTo>
                  <a:lnTo>
                    <a:pt x="4698" y="5489"/>
                  </a:lnTo>
                  <a:lnTo>
                    <a:pt x="1270" y="5367"/>
                  </a:lnTo>
                  <a:lnTo>
                    <a:pt x="0" y="4652"/>
                  </a:lnTo>
                  <a:lnTo>
                    <a:pt x="4201" y="796"/>
                  </a:lnTo>
                  <a:lnTo>
                    <a:pt x="9072" y="0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g1518"/>
            <p:cNvSpPr/>
            <p:nvPr/>
          </p:nvSpPr>
          <p:spPr>
            <a:xfrm>
              <a:off x="11205058" y="3859557"/>
              <a:ext cx="2348" cy="11169"/>
            </a:xfrm>
            <a:custGeom>
              <a:avLst/>
              <a:pathLst>
                <a:path w="2348" h="11169">
                  <a:moveTo>
                    <a:pt x="2348" y="9458"/>
                  </a:moveTo>
                  <a:lnTo>
                    <a:pt x="1870" y="11169"/>
                  </a:lnTo>
                  <a:lnTo>
                    <a:pt x="726" y="9188"/>
                  </a:lnTo>
                  <a:lnTo>
                    <a:pt x="0" y="833"/>
                  </a:lnTo>
                  <a:lnTo>
                    <a:pt x="297" y="59"/>
                  </a:lnTo>
                  <a:lnTo>
                    <a:pt x="890" y="0"/>
                  </a:lnTo>
                  <a:lnTo>
                    <a:pt x="2286" y="5815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g1519"/>
            <p:cNvSpPr/>
            <p:nvPr/>
          </p:nvSpPr>
          <p:spPr>
            <a:xfrm>
              <a:off x="11161449" y="3849888"/>
              <a:ext cx="18644" cy="27588"/>
            </a:xfrm>
            <a:custGeom>
              <a:avLst/>
              <a:pathLst>
                <a:path w="18644" h="27588">
                  <a:moveTo>
                    <a:pt x="6071" y="5259"/>
                  </a:moveTo>
                  <a:lnTo>
                    <a:pt x="7850" y="14394"/>
                  </a:lnTo>
                  <a:lnTo>
                    <a:pt x="9922" y="14375"/>
                  </a:lnTo>
                  <a:lnTo>
                    <a:pt x="10980" y="13889"/>
                  </a:lnTo>
                  <a:lnTo>
                    <a:pt x="12200" y="11749"/>
                  </a:lnTo>
                  <a:lnTo>
                    <a:pt x="12745" y="8387"/>
                  </a:lnTo>
                  <a:lnTo>
                    <a:pt x="13830" y="7906"/>
                  </a:lnTo>
                  <a:lnTo>
                    <a:pt x="15184" y="8265"/>
                  </a:lnTo>
                  <a:lnTo>
                    <a:pt x="14596" y="9337"/>
                  </a:lnTo>
                  <a:lnTo>
                    <a:pt x="14990" y="12027"/>
                  </a:lnTo>
                  <a:lnTo>
                    <a:pt x="16037" y="13514"/>
                  </a:lnTo>
                  <a:lnTo>
                    <a:pt x="16734" y="13784"/>
                  </a:lnTo>
                  <a:lnTo>
                    <a:pt x="18126" y="20814"/>
                  </a:lnTo>
                  <a:lnTo>
                    <a:pt x="18644" y="22287"/>
                  </a:lnTo>
                  <a:lnTo>
                    <a:pt x="18612" y="23467"/>
                  </a:lnTo>
                  <a:lnTo>
                    <a:pt x="15692" y="26095"/>
                  </a:lnTo>
                  <a:lnTo>
                    <a:pt x="11345" y="26017"/>
                  </a:lnTo>
                  <a:lnTo>
                    <a:pt x="8282" y="27588"/>
                  </a:lnTo>
                  <a:lnTo>
                    <a:pt x="6417" y="27485"/>
                  </a:lnTo>
                  <a:lnTo>
                    <a:pt x="6436" y="25707"/>
                  </a:lnTo>
                  <a:lnTo>
                    <a:pt x="4776" y="24293"/>
                  </a:lnTo>
                  <a:lnTo>
                    <a:pt x="2901" y="21265"/>
                  </a:lnTo>
                  <a:lnTo>
                    <a:pt x="3364" y="15889"/>
                  </a:lnTo>
                  <a:lnTo>
                    <a:pt x="32" y="5901"/>
                  </a:lnTo>
                  <a:lnTo>
                    <a:pt x="0" y="3405"/>
                  </a:lnTo>
                  <a:lnTo>
                    <a:pt x="1141" y="145"/>
                  </a:lnTo>
                  <a:lnTo>
                    <a:pt x="2258" y="0"/>
                  </a:lnTo>
                  <a:lnTo>
                    <a:pt x="3772" y="2722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g1520"/>
            <p:cNvSpPr/>
            <p:nvPr/>
          </p:nvSpPr>
          <p:spPr>
            <a:xfrm>
              <a:off x="11185695" y="3836227"/>
              <a:ext cx="5400" cy="4682"/>
            </a:xfrm>
            <a:custGeom>
              <a:avLst/>
              <a:pathLst>
                <a:path w="5400" h="4682">
                  <a:moveTo>
                    <a:pt x="5011" y="3281"/>
                  </a:moveTo>
                  <a:lnTo>
                    <a:pt x="3861" y="4682"/>
                  </a:lnTo>
                  <a:lnTo>
                    <a:pt x="739" y="4220"/>
                  </a:lnTo>
                  <a:lnTo>
                    <a:pt x="0" y="3850"/>
                  </a:lnTo>
                  <a:lnTo>
                    <a:pt x="199" y="1527"/>
                  </a:lnTo>
                  <a:lnTo>
                    <a:pt x="982" y="725"/>
                  </a:lnTo>
                  <a:lnTo>
                    <a:pt x="2844" y="0"/>
                  </a:lnTo>
                  <a:lnTo>
                    <a:pt x="5400" y="1149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g1521"/>
            <p:cNvSpPr/>
            <p:nvPr/>
          </p:nvSpPr>
          <p:spPr>
            <a:xfrm>
              <a:off x="11185372" y="3824269"/>
              <a:ext cx="4468" cy="5737"/>
            </a:xfrm>
            <a:custGeom>
              <a:avLst/>
              <a:pathLst>
                <a:path w="4468" h="5737">
                  <a:moveTo>
                    <a:pt x="2682" y="5464"/>
                  </a:moveTo>
                  <a:lnTo>
                    <a:pt x="2277" y="5737"/>
                  </a:lnTo>
                  <a:lnTo>
                    <a:pt x="1638" y="5524"/>
                  </a:lnTo>
                  <a:lnTo>
                    <a:pt x="0" y="2180"/>
                  </a:lnTo>
                  <a:lnTo>
                    <a:pt x="415" y="1065"/>
                  </a:lnTo>
                  <a:lnTo>
                    <a:pt x="2466" y="0"/>
                  </a:lnTo>
                  <a:lnTo>
                    <a:pt x="4296" y="1856"/>
                  </a:lnTo>
                  <a:lnTo>
                    <a:pt x="4468" y="2887"/>
                  </a:lnTo>
                  <a:lnTo>
                    <a:pt x="4455" y="3764"/>
                  </a:lnTo>
                  <a:lnTo>
                    <a:pt x="4174" y="4522"/>
                  </a:lnTo>
                  <a:lnTo>
                    <a:pt x="2952" y="4838"/>
                  </a:lnTo>
                  <a:close/>
                </a:path>
              </a:pathLst>
            </a:custGeom>
            <a:solidFill>
              <a:srgbClr val="FAE9E6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g1522"/>
            <p:cNvSpPr/>
            <p:nvPr/>
          </p:nvSpPr>
          <p:spPr>
            <a:xfrm>
              <a:off x="1635457" y="3838699"/>
              <a:ext cx="4166" cy="2577"/>
            </a:xfrm>
            <a:custGeom>
              <a:avLst/>
              <a:pathLst>
                <a:path w="4166" h="2577">
                  <a:moveTo>
                    <a:pt x="4082" y="2396"/>
                  </a:moveTo>
                  <a:lnTo>
                    <a:pt x="2516" y="2577"/>
                  </a:lnTo>
                  <a:lnTo>
                    <a:pt x="989" y="2218"/>
                  </a:lnTo>
                  <a:lnTo>
                    <a:pt x="0" y="658"/>
                  </a:lnTo>
                  <a:lnTo>
                    <a:pt x="452" y="0"/>
                  </a:lnTo>
                  <a:lnTo>
                    <a:pt x="1441" y="302"/>
                  </a:lnTo>
                  <a:lnTo>
                    <a:pt x="2469" y="1451"/>
                  </a:lnTo>
                  <a:lnTo>
                    <a:pt x="4166" y="197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g1523"/>
            <p:cNvSpPr/>
            <p:nvPr/>
          </p:nvSpPr>
          <p:spPr>
            <a:xfrm>
              <a:off x="1690699" y="3810790"/>
              <a:ext cx="1859" cy="3295"/>
            </a:xfrm>
            <a:custGeom>
              <a:avLst/>
              <a:pathLst>
                <a:path w="1859" h="3295">
                  <a:moveTo>
                    <a:pt x="960" y="3071"/>
                  </a:moveTo>
                  <a:lnTo>
                    <a:pt x="510" y="3295"/>
                  </a:lnTo>
                  <a:lnTo>
                    <a:pt x="0" y="2210"/>
                  </a:lnTo>
                  <a:lnTo>
                    <a:pt x="667" y="577"/>
                  </a:lnTo>
                  <a:lnTo>
                    <a:pt x="1310" y="0"/>
                  </a:lnTo>
                  <a:lnTo>
                    <a:pt x="1859" y="128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g1524"/>
            <p:cNvSpPr/>
            <p:nvPr/>
          </p:nvSpPr>
          <p:spPr>
            <a:xfrm>
              <a:off x="1805365" y="3826968"/>
              <a:ext cx="16478" cy="6635"/>
            </a:xfrm>
            <a:custGeom>
              <a:avLst/>
              <a:pathLst>
                <a:path w="16478" h="6635">
                  <a:moveTo>
                    <a:pt x="16353" y="6614"/>
                  </a:moveTo>
                  <a:lnTo>
                    <a:pt x="8778" y="6635"/>
                  </a:lnTo>
                  <a:lnTo>
                    <a:pt x="5032" y="5386"/>
                  </a:lnTo>
                  <a:lnTo>
                    <a:pt x="3702" y="5375"/>
                  </a:lnTo>
                  <a:lnTo>
                    <a:pt x="492" y="2755"/>
                  </a:lnTo>
                  <a:lnTo>
                    <a:pt x="0" y="1381"/>
                  </a:lnTo>
                  <a:lnTo>
                    <a:pt x="1686" y="477"/>
                  </a:lnTo>
                  <a:lnTo>
                    <a:pt x="5188" y="0"/>
                  </a:lnTo>
                  <a:lnTo>
                    <a:pt x="12214" y="1991"/>
                  </a:lnTo>
                  <a:lnTo>
                    <a:pt x="13277" y="3756"/>
                  </a:lnTo>
                  <a:lnTo>
                    <a:pt x="14895" y="3945"/>
                  </a:lnTo>
                  <a:lnTo>
                    <a:pt x="16152" y="4711"/>
                  </a:lnTo>
                  <a:lnTo>
                    <a:pt x="16478" y="595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g1525"/>
            <p:cNvSpPr/>
            <p:nvPr/>
          </p:nvSpPr>
          <p:spPr>
            <a:xfrm>
              <a:off x="1785119" y="3817520"/>
              <a:ext cx="16626" cy="9369"/>
            </a:xfrm>
            <a:custGeom>
              <a:avLst/>
              <a:pathLst>
                <a:path w="16626" h="9369">
                  <a:moveTo>
                    <a:pt x="12297" y="0"/>
                  </a:moveTo>
                  <a:lnTo>
                    <a:pt x="15391" y="2606"/>
                  </a:lnTo>
                  <a:lnTo>
                    <a:pt x="16626" y="6063"/>
                  </a:lnTo>
                  <a:lnTo>
                    <a:pt x="15297" y="9369"/>
                  </a:lnTo>
                  <a:lnTo>
                    <a:pt x="12370" y="8551"/>
                  </a:lnTo>
                  <a:lnTo>
                    <a:pt x="8124" y="9256"/>
                  </a:lnTo>
                  <a:lnTo>
                    <a:pt x="6710" y="9021"/>
                  </a:lnTo>
                  <a:lnTo>
                    <a:pt x="3308" y="4962"/>
                  </a:lnTo>
                  <a:lnTo>
                    <a:pt x="951" y="3135"/>
                  </a:lnTo>
                  <a:lnTo>
                    <a:pt x="0" y="1424"/>
                  </a:lnTo>
                  <a:lnTo>
                    <a:pt x="3008" y="1619"/>
                  </a:lnTo>
                  <a:lnTo>
                    <a:pt x="7395" y="48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g1526"/>
            <p:cNvSpPr/>
            <p:nvPr/>
          </p:nvSpPr>
          <p:spPr>
            <a:xfrm>
              <a:off x="8033001" y="3094035"/>
              <a:ext cx="33031" cy="10964"/>
            </a:xfrm>
            <a:custGeom>
              <a:avLst/>
              <a:pathLst>
                <a:path w="33031" h="10964">
                  <a:moveTo>
                    <a:pt x="12362" y="2181"/>
                  </a:moveTo>
                  <a:lnTo>
                    <a:pt x="14065" y="2513"/>
                  </a:lnTo>
                  <a:lnTo>
                    <a:pt x="16655" y="1557"/>
                  </a:lnTo>
                  <a:lnTo>
                    <a:pt x="24085" y="1430"/>
                  </a:lnTo>
                  <a:lnTo>
                    <a:pt x="33031" y="4503"/>
                  </a:lnTo>
                  <a:lnTo>
                    <a:pt x="31341" y="5314"/>
                  </a:lnTo>
                  <a:lnTo>
                    <a:pt x="30340" y="6424"/>
                  </a:lnTo>
                  <a:lnTo>
                    <a:pt x="26403" y="7437"/>
                  </a:lnTo>
                  <a:lnTo>
                    <a:pt x="22484" y="9813"/>
                  </a:lnTo>
                  <a:lnTo>
                    <a:pt x="11137" y="10964"/>
                  </a:lnTo>
                  <a:lnTo>
                    <a:pt x="7807" y="10320"/>
                  </a:lnTo>
                  <a:lnTo>
                    <a:pt x="5073" y="8025"/>
                  </a:lnTo>
                  <a:lnTo>
                    <a:pt x="0" y="5046"/>
                  </a:lnTo>
                  <a:lnTo>
                    <a:pt x="2007" y="3147"/>
                  </a:lnTo>
                  <a:lnTo>
                    <a:pt x="2434" y="2277"/>
                  </a:lnTo>
                  <a:lnTo>
                    <a:pt x="3181" y="1442"/>
                  </a:lnTo>
                  <a:lnTo>
                    <a:pt x="6055" y="0"/>
                  </a:lnTo>
                  <a:lnTo>
                    <a:pt x="8916" y="232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g1527"/>
            <p:cNvSpPr/>
            <p:nvPr/>
          </p:nvSpPr>
          <p:spPr>
            <a:xfrm>
              <a:off x="7739361" y="3064923"/>
              <a:ext cx="2884" cy="2643"/>
            </a:xfrm>
            <a:custGeom>
              <a:avLst/>
              <a:pathLst>
                <a:path w="2884" h="2643">
                  <a:moveTo>
                    <a:pt x="1826" y="1795"/>
                  </a:moveTo>
                  <a:lnTo>
                    <a:pt x="0" y="2643"/>
                  </a:lnTo>
                  <a:lnTo>
                    <a:pt x="1249" y="450"/>
                  </a:lnTo>
                  <a:lnTo>
                    <a:pt x="2528" y="0"/>
                  </a:lnTo>
                  <a:lnTo>
                    <a:pt x="2884" y="8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g1528"/>
            <p:cNvSpPr/>
            <p:nvPr/>
          </p:nvSpPr>
          <p:spPr>
            <a:xfrm>
              <a:off x="7739479" y="3056682"/>
              <a:ext cx="2882" cy="3239"/>
            </a:xfrm>
            <a:custGeom>
              <a:avLst/>
              <a:pathLst>
                <a:path w="2882" h="3239">
                  <a:moveTo>
                    <a:pt x="2579" y="2652"/>
                  </a:moveTo>
                  <a:lnTo>
                    <a:pt x="2215" y="3239"/>
                  </a:lnTo>
                  <a:lnTo>
                    <a:pt x="1713" y="3111"/>
                  </a:lnTo>
                  <a:lnTo>
                    <a:pt x="0" y="1646"/>
                  </a:lnTo>
                  <a:lnTo>
                    <a:pt x="1881" y="0"/>
                  </a:lnTo>
                  <a:lnTo>
                    <a:pt x="2882" y="1526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g1529"/>
            <p:cNvSpPr/>
            <p:nvPr/>
          </p:nvSpPr>
          <p:spPr>
            <a:xfrm>
              <a:off x="7735472" y="3018961"/>
              <a:ext cx="2086" cy="4181"/>
            </a:xfrm>
            <a:custGeom>
              <a:avLst/>
              <a:pathLst>
                <a:path w="2086" h="4181">
                  <a:moveTo>
                    <a:pt x="1138" y="3567"/>
                  </a:moveTo>
                  <a:lnTo>
                    <a:pt x="267" y="4181"/>
                  </a:lnTo>
                  <a:lnTo>
                    <a:pt x="0" y="3107"/>
                  </a:lnTo>
                  <a:lnTo>
                    <a:pt x="572" y="696"/>
                  </a:lnTo>
                  <a:lnTo>
                    <a:pt x="1473" y="0"/>
                  </a:lnTo>
                  <a:lnTo>
                    <a:pt x="2086" y="1783"/>
                  </a:lnTo>
                  <a:lnTo>
                    <a:pt x="1697" y="2770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g1530"/>
            <p:cNvSpPr/>
            <p:nvPr/>
          </p:nvSpPr>
          <p:spPr>
            <a:xfrm>
              <a:off x="7738478" y="2920484"/>
              <a:ext cx="288162" cy="176538"/>
            </a:xfrm>
            <a:custGeom>
              <a:avLst/>
              <a:pathLst>
                <a:path w="288162" h="176538">
                  <a:moveTo>
                    <a:pt x="288162" y="64877"/>
                  </a:moveTo>
                  <a:lnTo>
                    <a:pt x="274229" y="69797"/>
                  </a:lnTo>
                  <a:lnTo>
                    <a:pt x="270553" y="71983"/>
                  </a:lnTo>
                  <a:lnTo>
                    <a:pt x="267218" y="74683"/>
                  </a:lnTo>
                  <a:lnTo>
                    <a:pt x="264719" y="78059"/>
                  </a:lnTo>
                  <a:lnTo>
                    <a:pt x="262970" y="83988"/>
                  </a:lnTo>
                  <a:lnTo>
                    <a:pt x="264298" y="89410"/>
                  </a:lnTo>
                  <a:lnTo>
                    <a:pt x="264171" y="92314"/>
                  </a:lnTo>
                  <a:lnTo>
                    <a:pt x="260574" y="94237"/>
                  </a:lnTo>
                  <a:lnTo>
                    <a:pt x="257217" y="95625"/>
                  </a:lnTo>
                  <a:lnTo>
                    <a:pt x="253484" y="97737"/>
                  </a:lnTo>
                  <a:lnTo>
                    <a:pt x="251215" y="98266"/>
                  </a:lnTo>
                  <a:lnTo>
                    <a:pt x="249361" y="99953"/>
                  </a:lnTo>
                  <a:lnTo>
                    <a:pt x="247210" y="101121"/>
                  </a:lnTo>
                  <a:lnTo>
                    <a:pt x="239438" y="104176"/>
                  </a:lnTo>
                  <a:lnTo>
                    <a:pt x="230945" y="106539"/>
                  </a:lnTo>
                  <a:lnTo>
                    <a:pt x="217458" y="109374"/>
                  </a:lnTo>
                  <a:lnTo>
                    <a:pt x="212249" y="112441"/>
                  </a:lnTo>
                  <a:lnTo>
                    <a:pt x="207505" y="114546"/>
                  </a:lnTo>
                  <a:lnTo>
                    <a:pt x="200305" y="115178"/>
                  </a:lnTo>
                  <a:lnTo>
                    <a:pt x="190420" y="118100"/>
                  </a:lnTo>
                  <a:lnTo>
                    <a:pt x="184928" y="120438"/>
                  </a:lnTo>
                  <a:lnTo>
                    <a:pt x="178104" y="124244"/>
                  </a:lnTo>
                  <a:lnTo>
                    <a:pt x="176587" y="125449"/>
                  </a:lnTo>
                  <a:lnTo>
                    <a:pt x="175389" y="128252"/>
                  </a:lnTo>
                  <a:lnTo>
                    <a:pt x="173289" y="130671"/>
                  </a:lnTo>
                  <a:lnTo>
                    <a:pt x="169179" y="134639"/>
                  </a:lnTo>
                  <a:lnTo>
                    <a:pt x="166095" y="136677"/>
                  </a:lnTo>
                  <a:lnTo>
                    <a:pt x="164033" y="136785"/>
                  </a:lnTo>
                  <a:lnTo>
                    <a:pt x="160034" y="137899"/>
                  </a:lnTo>
                  <a:lnTo>
                    <a:pt x="155303" y="138127"/>
                  </a:lnTo>
                  <a:lnTo>
                    <a:pt x="147347" y="136734"/>
                  </a:lnTo>
                  <a:lnTo>
                    <a:pt x="145304" y="137708"/>
                  </a:lnTo>
                  <a:lnTo>
                    <a:pt x="143621" y="139253"/>
                  </a:lnTo>
                  <a:lnTo>
                    <a:pt x="137495" y="141974"/>
                  </a:lnTo>
                  <a:lnTo>
                    <a:pt x="131258" y="147413"/>
                  </a:lnTo>
                  <a:lnTo>
                    <a:pt x="126695" y="148857"/>
                  </a:lnTo>
                  <a:lnTo>
                    <a:pt x="119319" y="150568"/>
                  </a:lnTo>
                  <a:lnTo>
                    <a:pt x="114157" y="152831"/>
                  </a:lnTo>
                  <a:lnTo>
                    <a:pt x="110692" y="153739"/>
                  </a:lnTo>
                  <a:lnTo>
                    <a:pt x="106228" y="154213"/>
                  </a:lnTo>
                  <a:lnTo>
                    <a:pt x="97970" y="153985"/>
                  </a:lnTo>
                  <a:lnTo>
                    <a:pt x="90139" y="154801"/>
                  </a:lnTo>
                  <a:lnTo>
                    <a:pt x="82888" y="156336"/>
                  </a:lnTo>
                  <a:lnTo>
                    <a:pt x="79479" y="159244"/>
                  </a:lnTo>
                  <a:lnTo>
                    <a:pt x="75599" y="163844"/>
                  </a:lnTo>
                  <a:lnTo>
                    <a:pt x="69252" y="165744"/>
                  </a:lnTo>
                  <a:lnTo>
                    <a:pt x="67757" y="167394"/>
                  </a:lnTo>
                  <a:lnTo>
                    <a:pt x="65792" y="170785"/>
                  </a:lnTo>
                  <a:lnTo>
                    <a:pt x="61679" y="171661"/>
                  </a:lnTo>
                  <a:lnTo>
                    <a:pt x="57961" y="172225"/>
                  </a:lnTo>
                  <a:lnTo>
                    <a:pt x="54161" y="170747"/>
                  </a:lnTo>
                  <a:lnTo>
                    <a:pt x="46996" y="174840"/>
                  </a:lnTo>
                  <a:lnTo>
                    <a:pt x="44284" y="175517"/>
                  </a:lnTo>
                  <a:lnTo>
                    <a:pt x="40171" y="175682"/>
                  </a:lnTo>
                  <a:lnTo>
                    <a:pt x="37251" y="176538"/>
                  </a:lnTo>
                  <a:lnTo>
                    <a:pt x="35149" y="176294"/>
                  </a:lnTo>
                  <a:lnTo>
                    <a:pt x="32539" y="174694"/>
                  </a:lnTo>
                  <a:lnTo>
                    <a:pt x="26986" y="172758"/>
                  </a:lnTo>
                  <a:lnTo>
                    <a:pt x="22930" y="174019"/>
                  </a:lnTo>
                  <a:lnTo>
                    <a:pt x="22590" y="170145"/>
                  </a:lnTo>
                  <a:lnTo>
                    <a:pt x="15865" y="158316"/>
                  </a:lnTo>
                  <a:lnTo>
                    <a:pt x="17265" y="148015"/>
                  </a:lnTo>
                  <a:lnTo>
                    <a:pt x="17260" y="146559"/>
                  </a:lnTo>
                  <a:lnTo>
                    <a:pt x="15924" y="141961"/>
                  </a:lnTo>
                  <a:lnTo>
                    <a:pt x="11917" y="137759"/>
                  </a:lnTo>
                  <a:lnTo>
                    <a:pt x="12035" y="132435"/>
                  </a:lnTo>
                  <a:lnTo>
                    <a:pt x="10694" y="128624"/>
                  </a:lnTo>
                  <a:lnTo>
                    <a:pt x="9628" y="124713"/>
                  </a:lnTo>
                  <a:lnTo>
                    <a:pt x="9974" y="123671"/>
                  </a:lnTo>
                  <a:lnTo>
                    <a:pt x="10038" y="122729"/>
                  </a:lnTo>
                  <a:lnTo>
                    <a:pt x="7990" y="116698"/>
                  </a:lnTo>
                  <a:lnTo>
                    <a:pt x="7305" y="115475"/>
                  </a:lnTo>
                  <a:lnTo>
                    <a:pt x="7051" y="114212"/>
                  </a:lnTo>
                  <a:lnTo>
                    <a:pt x="7723" y="113246"/>
                  </a:lnTo>
                  <a:lnTo>
                    <a:pt x="7699" y="112126"/>
                  </a:lnTo>
                  <a:lnTo>
                    <a:pt x="6611" y="110275"/>
                  </a:lnTo>
                  <a:lnTo>
                    <a:pt x="5467" y="106755"/>
                  </a:lnTo>
                  <a:lnTo>
                    <a:pt x="0" y="103995"/>
                  </a:lnTo>
                  <a:lnTo>
                    <a:pt x="1106" y="101411"/>
                  </a:lnTo>
                  <a:lnTo>
                    <a:pt x="2172" y="102317"/>
                  </a:lnTo>
                  <a:lnTo>
                    <a:pt x="3610" y="103086"/>
                  </a:lnTo>
                  <a:lnTo>
                    <a:pt x="3902" y="101413"/>
                  </a:lnTo>
                  <a:lnTo>
                    <a:pt x="3926" y="100159"/>
                  </a:lnTo>
                  <a:lnTo>
                    <a:pt x="1640" y="92339"/>
                  </a:lnTo>
                  <a:lnTo>
                    <a:pt x="5024" y="81910"/>
                  </a:lnTo>
                  <a:lnTo>
                    <a:pt x="3910" y="72521"/>
                  </a:lnTo>
                  <a:lnTo>
                    <a:pt x="9078" y="68727"/>
                  </a:lnTo>
                  <a:lnTo>
                    <a:pt x="10384" y="67585"/>
                  </a:lnTo>
                  <a:lnTo>
                    <a:pt x="11134" y="66584"/>
                  </a:lnTo>
                  <a:lnTo>
                    <a:pt x="12351" y="64441"/>
                  </a:lnTo>
                  <a:lnTo>
                    <a:pt x="14016" y="63744"/>
                  </a:lnTo>
                  <a:lnTo>
                    <a:pt x="14604" y="61489"/>
                  </a:lnTo>
                  <a:lnTo>
                    <a:pt x="14553" y="60361"/>
                  </a:lnTo>
                  <a:lnTo>
                    <a:pt x="13479" y="59395"/>
                  </a:lnTo>
                  <a:lnTo>
                    <a:pt x="12675" y="56764"/>
                  </a:lnTo>
                  <a:lnTo>
                    <a:pt x="12942" y="53435"/>
                  </a:lnTo>
                  <a:lnTo>
                    <a:pt x="13212" y="52039"/>
                  </a:lnTo>
                  <a:lnTo>
                    <a:pt x="13765" y="49495"/>
                  </a:lnTo>
                  <a:lnTo>
                    <a:pt x="15573" y="48549"/>
                  </a:lnTo>
                  <a:lnTo>
                    <a:pt x="16002" y="47798"/>
                  </a:lnTo>
                  <a:lnTo>
                    <a:pt x="14604" y="46188"/>
                  </a:lnTo>
                  <a:lnTo>
                    <a:pt x="14731" y="45230"/>
                  </a:lnTo>
                  <a:lnTo>
                    <a:pt x="17805" y="42538"/>
                  </a:lnTo>
                  <a:lnTo>
                    <a:pt x="19019" y="41730"/>
                  </a:lnTo>
                  <a:lnTo>
                    <a:pt x="21006" y="40895"/>
                  </a:lnTo>
                  <a:lnTo>
                    <a:pt x="22560" y="40904"/>
                  </a:lnTo>
                  <a:lnTo>
                    <a:pt x="24357" y="41379"/>
                  </a:lnTo>
                  <a:lnTo>
                    <a:pt x="25960" y="42133"/>
                  </a:lnTo>
                  <a:lnTo>
                    <a:pt x="27512" y="43503"/>
                  </a:lnTo>
                  <a:lnTo>
                    <a:pt x="29158" y="45060"/>
                  </a:lnTo>
                  <a:lnTo>
                    <a:pt x="31681" y="45651"/>
                  </a:lnTo>
                  <a:lnTo>
                    <a:pt x="33398" y="45500"/>
                  </a:lnTo>
                  <a:lnTo>
                    <a:pt x="34796" y="46188"/>
                  </a:lnTo>
                  <a:lnTo>
                    <a:pt x="35975" y="45811"/>
                  </a:lnTo>
                  <a:lnTo>
                    <a:pt x="37316" y="45006"/>
                  </a:lnTo>
                  <a:lnTo>
                    <a:pt x="39464" y="45060"/>
                  </a:lnTo>
                  <a:lnTo>
                    <a:pt x="41399" y="44148"/>
                  </a:lnTo>
                  <a:lnTo>
                    <a:pt x="46891" y="43711"/>
                  </a:lnTo>
                  <a:lnTo>
                    <a:pt x="52191" y="43987"/>
                  </a:lnTo>
                  <a:lnTo>
                    <a:pt x="57726" y="43232"/>
                  </a:lnTo>
                  <a:lnTo>
                    <a:pt x="63245" y="43290"/>
                  </a:lnTo>
                  <a:lnTo>
                    <a:pt x="68814" y="43349"/>
                  </a:lnTo>
                  <a:lnTo>
                    <a:pt x="70050" y="43461"/>
                  </a:lnTo>
                  <a:lnTo>
                    <a:pt x="71262" y="43936"/>
                  </a:lnTo>
                  <a:lnTo>
                    <a:pt x="75958" y="46324"/>
                  </a:lnTo>
                  <a:lnTo>
                    <a:pt x="79517" y="46814"/>
                  </a:lnTo>
                  <a:lnTo>
                    <a:pt x="86677" y="47467"/>
                  </a:lnTo>
                  <a:lnTo>
                    <a:pt x="94314" y="48165"/>
                  </a:lnTo>
                  <a:lnTo>
                    <a:pt x="100934" y="48769"/>
                  </a:lnTo>
                  <a:lnTo>
                    <a:pt x="106547" y="48206"/>
                  </a:lnTo>
                  <a:lnTo>
                    <a:pt x="111205" y="47740"/>
                  </a:lnTo>
                  <a:lnTo>
                    <a:pt x="112465" y="47822"/>
                  </a:lnTo>
                  <a:lnTo>
                    <a:pt x="113871" y="49299"/>
                  </a:lnTo>
                  <a:lnTo>
                    <a:pt x="116675" y="52978"/>
                  </a:lnTo>
                  <a:lnTo>
                    <a:pt x="119319" y="56447"/>
                  </a:lnTo>
                  <a:lnTo>
                    <a:pt x="123958" y="56634"/>
                  </a:lnTo>
                  <a:lnTo>
                    <a:pt x="126935" y="55328"/>
                  </a:lnTo>
                  <a:lnTo>
                    <a:pt x="130206" y="53492"/>
                  </a:lnTo>
                  <a:lnTo>
                    <a:pt x="132200" y="52070"/>
                  </a:lnTo>
                  <a:lnTo>
                    <a:pt x="134510" y="46425"/>
                  </a:lnTo>
                  <a:lnTo>
                    <a:pt x="136008" y="42771"/>
                  </a:lnTo>
                  <a:lnTo>
                    <a:pt x="139438" y="38668"/>
                  </a:lnTo>
                  <a:lnTo>
                    <a:pt x="142314" y="35234"/>
                  </a:lnTo>
                  <a:lnTo>
                    <a:pt x="146119" y="30682"/>
                  </a:lnTo>
                  <a:lnTo>
                    <a:pt x="148224" y="28164"/>
                  </a:lnTo>
                  <a:lnTo>
                    <a:pt x="152383" y="23190"/>
                  </a:lnTo>
                  <a:lnTo>
                    <a:pt x="156353" y="21253"/>
                  </a:lnTo>
                  <a:lnTo>
                    <a:pt x="164011" y="17512"/>
                  </a:lnTo>
                  <a:lnTo>
                    <a:pt x="171524" y="13842"/>
                  </a:lnTo>
                  <a:lnTo>
                    <a:pt x="176420" y="11450"/>
                  </a:lnTo>
                  <a:lnTo>
                    <a:pt x="180576" y="10357"/>
                  </a:lnTo>
                  <a:lnTo>
                    <a:pt x="187559" y="9418"/>
                  </a:lnTo>
                  <a:lnTo>
                    <a:pt x="195766" y="8313"/>
                  </a:lnTo>
                  <a:lnTo>
                    <a:pt x="203970" y="7209"/>
                  </a:lnTo>
                  <a:lnTo>
                    <a:pt x="212711" y="6034"/>
                  </a:lnTo>
                  <a:lnTo>
                    <a:pt x="222464" y="4721"/>
                  </a:lnTo>
                  <a:lnTo>
                    <a:pt x="229145" y="3821"/>
                  </a:lnTo>
                  <a:lnTo>
                    <a:pt x="237668" y="2674"/>
                  </a:lnTo>
                  <a:lnTo>
                    <a:pt x="244757" y="1720"/>
                  </a:lnTo>
                  <a:lnTo>
                    <a:pt x="251058" y="872"/>
                  </a:lnTo>
                  <a:lnTo>
                    <a:pt x="257543" y="0"/>
                  </a:lnTo>
                  <a:lnTo>
                    <a:pt x="258766" y="2759"/>
                  </a:lnTo>
                  <a:lnTo>
                    <a:pt x="259991" y="5520"/>
                  </a:lnTo>
                  <a:lnTo>
                    <a:pt x="261213" y="8280"/>
                  </a:lnTo>
                  <a:lnTo>
                    <a:pt x="262436" y="11041"/>
                  </a:lnTo>
                  <a:lnTo>
                    <a:pt x="263661" y="13802"/>
                  </a:lnTo>
                  <a:lnTo>
                    <a:pt x="264883" y="16561"/>
                  </a:lnTo>
                  <a:lnTo>
                    <a:pt x="266106" y="19322"/>
                  </a:lnTo>
                  <a:lnTo>
                    <a:pt x="267328" y="22081"/>
                  </a:lnTo>
                  <a:lnTo>
                    <a:pt x="268553" y="24842"/>
                  </a:lnTo>
                  <a:lnTo>
                    <a:pt x="269776" y="27601"/>
                  </a:lnTo>
                  <a:lnTo>
                    <a:pt x="270998" y="30362"/>
                  </a:lnTo>
                  <a:lnTo>
                    <a:pt x="272224" y="33122"/>
                  </a:lnTo>
                  <a:lnTo>
                    <a:pt x="273446" y="35883"/>
                  </a:lnTo>
                  <a:lnTo>
                    <a:pt x="274669" y="38643"/>
                  </a:lnTo>
                  <a:lnTo>
                    <a:pt x="275894" y="41403"/>
                  </a:lnTo>
                  <a:lnTo>
                    <a:pt x="277116" y="44164"/>
                  </a:lnTo>
                  <a:lnTo>
                    <a:pt x="278312" y="46860"/>
                  </a:lnTo>
                  <a:lnTo>
                    <a:pt x="280284" y="47757"/>
                  </a:lnTo>
                  <a:lnTo>
                    <a:pt x="281456" y="50306"/>
                  </a:lnTo>
                  <a:lnTo>
                    <a:pt x="283134" y="53949"/>
                  </a:lnTo>
                  <a:lnTo>
                    <a:pt x="284810" y="57591"/>
                  </a:lnTo>
                  <a:lnTo>
                    <a:pt x="286486" y="61234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g1531"/>
            <p:cNvSpPr/>
            <p:nvPr/>
          </p:nvSpPr>
          <p:spPr>
            <a:xfrm>
              <a:off x="7598435" y="4739356"/>
              <a:ext cx="8225" cy="3837"/>
            </a:xfrm>
            <a:custGeom>
              <a:avLst/>
              <a:pathLst>
                <a:path w="8225" h="3837">
                  <a:moveTo>
                    <a:pt x="7375" y="3321"/>
                  </a:moveTo>
                  <a:lnTo>
                    <a:pt x="6187" y="3837"/>
                  </a:lnTo>
                  <a:lnTo>
                    <a:pt x="601" y="3384"/>
                  </a:lnTo>
                  <a:lnTo>
                    <a:pt x="0" y="2320"/>
                  </a:lnTo>
                  <a:lnTo>
                    <a:pt x="1648" y="688"/>
                  </a:lnTo>
                  <a:lnTo>
                    <a:pt x="2620" y="0"/>
                  </a:lnTo>
                  <a:lnTo>
                    <a:pt x="5513" y="372"/>
                  </a:lnTo>
                  <a:lnTo>
                    <a:pt x="7815" y="1697"/>
                  </a:lnTo>
                  <a:lnTo>
                    <a:pt x="8225" y="214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g1532"/>
            <p:cNvSpPr/>
            <p:nvPr/>
          </p:nvSpPr>
          <p:spPr>
            <a:xfrm>
              <a:off x="7014185" y="4057412"/>
              <a:ext cx="454262" cy="349278"/>
            </a:xfrm>
            <a:custGeom>
              <a:avLst/>
              <a:pathLst>
                <a:path w="454262" h="349278">
                  <a:moveTo>
                    <a:pt x="410097" y="7067"/>
                  </a:moveTo>
                  <a:lnTo>
                    <a:pt x="410242" y="8522"/>
                  </a:lnTo>
                  <a:lnTo>
                    <a:pt x="410437" y="9183"/>
                  </a:lnTo>
                  <a:lnTo>
                    <a:pt x="411759" y="13023"/>
                  </a:lnTo>
                  <a:lnTo>
                    <a:pt x="413729" y="18758"/>
                  </a:lnTo>
                  <a:lnTo>
                    <a:pt x="415038" y="24052"/>
                  </a:lnTo>
                  <a:lnTo>
                    <a:pt x="416835" y="31314"/>
                  </a:lnTo>
                  <a:lnTo>
                    <a:pt x="416778" y="35357"/>
                  </a:lnTo>
                  <a:lnTo>
                    <a:pt x="417218" y="36919"/>
                  </a:lnTo>
                  <a:lnTo>
                    <a:pt x="418835" y="38871"/>
                  </a:lnTo>
                  <a:lnTo>
                    <a:pt x="420810" y="42222"/>
                  </a:lnTo>
                  <a:lnTo>
                    <a:pt x="421485" y="44125"/>
                  </a:lnTo>
                  <a:lnTo>
                    <a:pt x="422149" y="45547"/>
                  </a:lnTo>
                  <a:lnTo>
                    <a:pt x="424237" y="48246"/>
                  </a:lnTo>
                  <a:lnTo>
                    <a:pt x="425859" y="52337"/>
                  </a:lnTo>
                  <a:lnTo>
                    <a:pt x="427233" y="57753"/>
                  </a:lnTo>
                  <a:lnTo>
                    <a:pt x="428410" y="60352"/>
                  </a:lnTo>
                  <a:lnTo>
                    <a:pt x="428852" y="61628"/>
                  </a:lnTo>
                  <a:lnTo>
                    <a:pt x="429384" y="63954"/>
                  </a:lnTo>
                  <a:lnTo>
                    <a:pt x="429311" y="68863"/>
                  </a:lnTo>
                  <a:lnTo>
                    <a:pt x="429343" y="74549"/>
                  </a:lnTo>
                  <a:lnTo>
                    <a:pt x="429381" y="80899"/>
                  </a:lnTo>
                  <a:lnTo>
                    <a:pt x="429416" y="86140"/>
                  </a:lnTo>
                  <a:lnTo>
                    <a:pt x="429206" y="88792"/>
                  </a:lnTo>
                  <a:lnTo>
                    <a:pt x="429349" y="96322"/>
                  </a:lnTo>
                  <a:lnTo>
                    <a:pt x="427573" y="100245"/>
                  </a:lnTo>
                  <a:lnTo>
                    <a:pt x="427794" y="103325"/>
                  </a:lnTo>
                  <a:lnTo>
                    <a:pt x="428345" y="105322"/>
                  </a:lnTo>
                  <a:lnTo>
                    <a:pt x="427611" y="105629"/>
                  </a:lnTo>
                  <a:lnTo>
                    <a:pt x="426224" y="105985"/>
                  </a:lnTo>
                  <a:lnTo>
                    <a:pt x="419839" y="102825"/>
                  </a:lnTo>
                  <a:lnTo>
                    <a:pt x="413613" y="99490"/>
                  </a:lnTo>
                  <a:lnTo>
                    <a:pt x="412714" y="99390"/>
                  </a:lnTo>
                  <a:lnTo>
                    <a:pt x="411403" y="99738"/>
                  </a:lnTo>
                  <a:lnTo>
                    <a:pt x="407870" y="102164"/>
                  </a:lnTo>
                  <a:lnTo>
                    <a:pt x="404575" y="105958"/>
                  </a:lnTo>
                  <a:lnTo>
                    <a:pt x="403061" y="109194"/>
                  </a:lnTo>
                  <a:lnTo>
                    <a:pt x="400627" y="112538"/>
                  </a:lnTo>
                  <a:lnTo>
                    <a:pt x="396706" y="117919"/>
                  </a:lnTo>
                  <a:lnTo>
                    <a:pt x="396312" y="119079"/>
                  </a:lnTo>
                  <a:lnTo>
                    <a:pt x="396269" y="123451"/>
                  </a:lnTo>
                  <a:lnTo>
                    <a:pt x="396458" y="127612"/>
                  </a:lnTo>
                  <a:lnTo>
                    <a:pt x="396801" y="128192"/>
                  </a:lnTo>
                  <a:lnTo>
                    <a:pt x="398916" y="128389"/>
                  </a:lnTo>
                  <a:lnTo>
                    <a:pt x="400430" y="131801"/>
                  </a:lnTo>
                  <a:lnTo>
                    <a:pt x="403893" y="137230"/>
                  </a:lnTo>
                  <a:lnTo>
                    <a:pt x="409713" y="140714"/>
                  </a:lnTo>
                  <a:lnTo>
                    <a:pt x="415116" y="142293"/>
                  </a:lnTo>
                  <a:lnTo>
                    <a:pt x="422661" y="142692"/>
                  </a:lnTo>
                  <a:lnTo>
                    <a:pt x="428625" y="142579"/>
                  </a:lnTo>
                  <a:lnTo>
                    <a:pt x="428285" y="138925"/>
                  </a:lnTo>
                  <a:lnTo>
                    <a:pt x="428868" y="133039"/>
                  </a:lnTo>
                  <a:lnTo>
                    <a:pt x="429629" y="129083"/>
                  </a:lnTo>
                  <a:lnTo>
                    <a:pt x="430460" y="128908"/>
                  </a:lnTo>
                  <a:lnTo>
                    <a:pt x="432031" y="129285"/>
                  </a:lnTo>
                  <a:lnTo>
                    <a:pt x="432895" y="129690"/>
                  </a:lnTo>
                  <a:lnTo>
                    <a:pt x="435291" y="129526"/>
                  </a:lnTo>
                  <a:lnTo>
                    <a:pt x="439544" y="130303"/>
                  </a:lnTo>
                  <a:lnTo>
                    <a:pt x="442977" y="130216"/>
                  </a:lnTo>
                  <a:lnTo>
                    <a:pt x="446045" y="130141"/>
                  </a:lnTo>
                  <a:lnTo>
                    <a:pt x="451235" y="130009"/>
                  </a:lnTo>
                  <a:lnTo>
                    <a:pt x="454262" y="129963"/>
                  </a:lnTo>
                  <a:lnTo>
                    <a:pt x="453240" y="136342"/>
                  </a:lnTo>
                  <a:lnTo>
                    <a:pt x="449281" y="146330"/>
                  </a:lnTo>
                  <a:lnTo>
                    <a:pt x="447931" y="150910"/>
                  </a:lnTo>
                  <a:lnTo>
                    <a:pt x="444553" y="167279"/>
                  </a:lnTo>
                  <a:lnTo>
                    <a:pt x="440143" y="175529"/>
                  </a:lnTo>
                  <a:lnTo>
                    <a:pt x="437671" y="178935"/>
                  </a:lnTo>
                  <a:lnTo>
                    <a:pt x="430528" y="184961"/>
                  </a:lnTo>
                  <a:lnTo>
                    <a:pt x="428542" y="186183"/>
                  </a:lnTo>
                  <a:lnTo>
                    <a:pt x="426777" y="186966"/>
                  </a:lnTo>
                  <a:lnTo>
                    <a:pt x="423646" y="187657"/>
                  </a:lnTo>
                  <a:lnTo>
                    <a:pt x="411403" y="199844"/>
                  </a:lnTo>
                  <a:lnTo>
                    <a:pt x="406837" y="205721"/>
                  </a:lnTo>
                  <a:lnTo>
                    <a:pt x="402786" y="214289"/>
                  </a:lnTo>
                  <a:lnTo>
                    <a:pt x="398760" y="218993"/>
                  </a:lnTo>
                  <a:lnTo>
                    <a:pt x="392844" y="229027"/>
                  </a:lnTo>
                  <a:lnTo>
                    <a:pt x="387558" y="236775"/>
                  </a:lnTo>
                  <a:lnTo>
                    <a:pt x="382484" y="243837"/>
                  </a:lnTo>
                  <a:lnTo>
                    <a:pt x="373711" y="253563"/>
                  </a:lnTo>
                  <a:lnTo>
                    <a:pt x="369817" y="256375"/>
                  </a:lnTo>
                  <a:lnTo>
                    <a:pt x="367188" y="257662"/>
                  </a:lnTo>
                  <a:lnTo>
                    <a:pt x="360218" y="263307"/>
                  </a:lnTo>
                  <a:lnTo>
                    <a:pt x="350406" y="272383"/>
                  </a:lnTo>
                  <a:lnTo>
                    <a:pt x="342893" y="280428"/>
                  </a:lnTo>
                  <a:lnTo>
                    <a:pt x="331658" y="289557"/>
                  </a:lnTo>
                  <a:lnTo>
                    <a:pt x="325155" y="293554"/>
                  </a:lnTo>
                  <a:lnTo>
                    <a:pt x="315388" y="301420"/>
                  </a:lnTo>
                  <a:lnTo>
                    <a:pt x="312665" y="302583"/>
                  </a:lnTo>
                  <a:lnTo>
                    <a:pt x="301658" y="309894"/>
                  </a:lnTo>
                  <a:lnTo>
                    <a:pt x="293745" y="314333"/>
                  </a:lnTo>
                  <a:lnTo>
                    <a:pt x="280929" y="319479"/>
                  </a:lnTo>
                  <a:lnTo>
                    <a:pt x="275840" y="320920"/>
                  </a:lnTo>
                  <a:lnTo>
                    <a:pt x="263683" y="319587"/>
                  </a:lnTo>
                  <a:lnTo>
                    <a:pt x="258606" y="320300"/>
                  </a:lnTo>
                  <a:lnTo>
                    <a:pt x="254367" y="323409"/>
                  </a:lnTo>
                  <a:lnTo>
                    <a:pt x="253973" y="327872"/>
                  </a:lnTo>
                  <a:lnTo>
                    <a:pt x="252205" y="328541"/>
                  </a:lnTo>
                  <a:lnTo>
                    <a:pt x="249526" y="328342"/>
                  </a:lnTo>
                  <a:lnTo>
                    <a:pt x="241028" y="326480"/>
                  </a:lnTo>
                  <a:lnTo>
                    <a:pt x="236418" y="326836"/>
                  </a:lnTo>
                  <a:lnTo>
                    <a:pt x="233728" y="329216"/>
                  </a:lnTo>
                  <a:lnTo>
                    <a:pt x="231561" y="332233"/>
                  </a:lnTo>
                  <a:lnTo>
                    <a:pt x="225160" y="332387"/>
                  </a:lnTo>
                  <a:lnTo>
                    <a:pt x="213761" y="329265"/>
                  </a:lnTo>
                  <a:lnTo>
                    <a:pt x="200354" y="327365"/>
                  </a:lnTo>
                  <a:lnTo>
                    <a:pt x="197250" y="327154"/>
                  </a:lnTo>
                  <a:lnTo>
                    <a:pt x="190752" y="329470"/>
                  </a:lnTo>
                  <a:lnTo>
                    <a:pt x="188480" y="329807"/>
                  </a:lnTo>
                  <a:lnTo>
                    <a:pt x="179013" y="329311"/>
                  </a:lnTo>
                  <a:lnTo>
                    <a:pt x="173762" y="327848"/>
                  </a:lnTo>
                  <a:lnTo>
                    <a:pt x="168739" y="327842"/>
                  </a:lnTo>
                  <a:lnTo>
                    <a:pt x="164888" y="329051"/>
                  </a:lnTo>
                  <a:lnTo>
                    <a:pt x="160220" y="329475"/>
                  </a:lnTo>
                  <a:lnTo>
                    <a:pt x="147604" y="337862"/>
                  </a:lnTo>
                  <a:lnTo>
                    <a:pt x="141089" y="337873"/>
                  </a:lnTo>
                  <a:lnTo>
                    <a:pt x="135468" y="338845"/>
                  </a:lnTo>
                  <a:lnTo>
                    <a:pt x="132680" y="338812"/>
                  </a:lnTo>
                  <a:lnTo>
                    <a:pt x="127464" y="337641"/>
                  </a:lnTo>
                  <a:lnTo>
                    <a:pt x="125521" y="337719"/>
                  </a:lnTo>
                  <a:lnTo>
                    <a:pt x="122552" y="338246"/>
                  </a:lnTo>
                  <a:lnTo>
                    <a:pt x="119578" y="339722"/>
                  </a:lnTo>
                  <a:lnTo>
                    <a:pt x="112810" y="340361"/>
                  </a:lnTo>
                  <a:lnTo>
                    <a:pt x="110179" y="341619"/>
                  </a:lnTo>
                  <a:lnTo>
                    <a:pt x="98737" y="349278"/>
                  </a:lnTo>
                  <a:lnTo>
                    <a:pt x="96130" y="348973"/>
                  </a:lnTo>
                  <a:lnTo>
                    <a:pt x="94022" y="348473"/>
                  </a:lnTo>
                  <a:lnTo>
                    <a:pt x="88080" y="348382"/>
                  </a:lnTo>
                  <a:lnTo>
                    <a:pt x="81352" y="344301"/>
                  </a:lnTo>
                  <a:lnTo>
                    <a:pt x="78775" y="344560"/>
                  </a:lnTo>
                  <a:lnTo>
                    <a:pt x="79466" y="343338"/>
                  </a:lnTo>
                  <a:lnTo>
                    <a:pt x="79674" y="341171"/>
                  </a:lnTo>
                  <a:lnTo>
                    <a:pt x="78254" y="339641"/>
                  </a:lnTo>
                  <a:lnTo>
                    <a:pt x="77294" y="338958"/>
                  </a:lnTo>
                  <a:lnTo>
                    <a:pt x="74654" y="339085"/>
                  </a:lnTo>
                  <a:lnTo>
                    <a:pt x="73251" y="337239"/>
                  </a:lnTo>
                  <a:lnTo>
                    <a:pt x="69211" y="337064"/>
                  </a:lnTo>
                  <a:lnTo>
                    <a:pt x="67813" y="337530"/>
                  </a:lnTo>
                  <a:lnTo>
                    <a:pt x="65873" y="337625"/>
                  </a:lnTo>
                  <a:lnTo>
                    <a:pt x="65700" y="335757"/>
                  </a:lnTo>
                  <a:lnTo>
                    <a:pt x="65854" y="334581"/>
                  </a:lnTo>
                  <a:lnTo>
                    <a:pt x="65735" y="332773"/>
                  </a:lnTo>
                  <a:lnTo>
                    <a:pt x="65250" y="330555"/>
                  </a:lnTo>
                  <a:lnTo>
                    <a:pt x="63684" y="329847"/>
                  </a:lnTo>
                  <a:lnTo>
                    <a:pt x="62484" y="329551"/>
                  </a:lnTo>
                  <a:lnTo>
                    <a:pt x="59623" y="329702"/>
                  </a:lnTo>
                  <a:lnTo>
                    <a:pt x="57653" y="329939"/>
                  </a:lnTo>
                  <a:lnTo>
                    <a:pt x="56727" y="330584"/>
                  </a:lnTo>
                  <a:lnTo>
                    <a:pt x="55670" y="332209"/>
                  </a:lnTo>
                  <a:lnTo>
                    <a:pt x="55656" y="337150"/>
                  </a:lnTo>
                  <a:lnTo>
                    <a:pt x="54239" y="335733"/>
                  </a:lnTo>
                  <a:lnTo>
                    <a:pt x="52628" y="332773"/>
                  </a:lnTo>
                  <a:lnTo>
                    <a:pt x="52113" y="329615"/>
                  </a:lnTo>
                  <a:lnTo>
                    <a:pt x="52693" y="325881"/>
                  </a:lnTo>
                  <a:lnTo>
                    <a:pt x="55750" y="324464"/>
                  </a:lnTo>
                  <a:lnTo>
                    <a:pt x="55513" y="321940"/>
                  </a:lnTo>
                  <a:lnTo>
                    <a:pt x="54865" y="319752"/>
                  </a:lnTo>
                  <a:lnTo>
                    <a:pt x="51452" y="314147"/>
                  </a:lnTo>
                  <a:lnTo>
                    <a:pt x="50118" y="311583"/>
                  </a:lnTo>
                  <a:lnTo>
                    <a:pt x="47220" y="309845"/>
                  </a:lnTo>
                  <a:lnTo>
                    <a:pt x="44967" y="305660"/>
                  </a:lnTo>
                  <a:lnTo>
                    <a:pt x="42695" y="304140"/>
                  </a:lnTo>
                  <a:lnTo>
                    <a:pt x="41750" y="301212"/>
                  </a:lnTo>
                  <a:lnTo>
                    <a:pt x="39534" y="298867"/>
                  </a:lnTo>
                  <a:lnTo>
                    <a:pt x="38784" y="295162"/>
                  </a:lnTo>
                  <a:lnTo>
                    <a:pt x="40007" y="293035"/>
                  </a:lnTo>
                  <a:lnTo>
                    <a:pt x="41939" y="291878"/>
                  </a:lnTo>
                  <a:lnTo>
                    <a:pt x="43909" y="293716"/>
                  </a:lnTo>
                  <a:lnTo>
                    <a:pt x="46354" y="292998"/>
                  </a:lnTo>
                  <a:lnTo>
                    <a:pt x="49832" y="290318"/>
                  </a:lnTo>
                  <a:lnTo>
                    <a:pt x="51889" y="286251"/>
                  </a:lnTo>
                  <a:lnTo>
                    <a:pt x="52016" y="279745"/>
                  </a:lnTo>
                  <a:lnTo>
                    <a:pt x="51487" y="275681"/>
                  </a:lnTo>
                  <a:lnTo>
                    <a:pt x="48726" y="265180"/>
                  </a:lnTo>
                  <a:lnTo>
                    <a:pt x="47423" y="262768"/>
                  </a:lnTo>
                  <a:lnTo>
                    <a:pt x="41202" y="255252"/>
                  </a:lnTo>
                  <a:lnTo>
                    <a:pt x="33986" y="245189"/>
                  </a:lnTo>
                  <a:lnTo>
                    <a:pt x="24857" y="229321"/>
                  </a:lnTo>
                  <a:lnTo>
                    <a:pt x="20490" y="219787"/>
                  </a:lnTo>
                  <a:lnTo>
                    <a:pt x="13884" y="200543"/>
                  </a:lnTo>
                  <a:lnTo>
                    <a:pt x="8066" y="189654"/>
                  </a:lnTo>
                  <a:lnTo>
                    <a:pt x="917" y="179488"/>
                  </a:lnTo>
                  <a:lnTo>
                    <a:pt x="0" y="178827"/>
                  </a:lnTo>
                  <a:lnTo>
                    <a:pt x="1092" y="177591"/>
                  </a:lnTo>
                  <a:lnTo>
                    <a:pt x="4935" y="175243"/>
                  </a:lnTo>
                  <a:lnTo>
                    <a:pt x="6684" y="174609"/>
                  </a:lnTo>
                  <a:lnTo>
                    <a:pt x="7612" y="174900"/>
                  </a:lnTo>
                  <a:lnTo>
                    <a:pt x="8516" y="174255"/>
                  </a:lnTo>
                  <a:lnTo>
                    <a:pt x="9393" y="172669"/>
                  </a:lnTo>
                  <a:lnTo>
                    <a:pt x="9588" y="171179"/>
                  </a:lnTo>
                  <a:lnTo>
                    <a:pt x="10020" y="169071"/>
                  </a:lnTo>
                  <a:lnTo>
                    <a:pt x="10878" y="167811"/>
                  </a:lnTo>
                  <a:lnTo>
                    <a:pt x="11819" y="165296"/>
                  </a:lnTo>
                  <a:lnTo>
                    <a:pt x="13422" y="163685"/>
                  </a:lnTo>
                  <a:lnTo>
                    <a:pt x="16820" y="162619"/>
                  </a:lnTo>
                  <a:lnTo>
                    <a:pt x="19395" y="164033"/>
                  </a:lnTo>
                  <a:lnTo>
                    <a:pt x="20474" y="165423"/>
                  </a:lnTo>
                  <a:lnTo>
                    <a:pt x="20919" y="167255"/>
                  </a:lnTo>
                  <a:lnTo>
                    <a:pt x="22058" y="168140"/>
                  </a:lnTo>
                  <a:lnTo>
                    <a:pt x="23888" y="168078"/>
                  </a:lnTo>
                  <a:lnTo>
                    <a:pt x="25178" y="169206"/>
                  </a:lnTo>
                  <a:lnTo>
                    <a:pt x="25925" y="171522"/>
                  </a:lnTo>
                  <a:lnTo>
                    <a:pt x="25774" y="173200"/>
                  </a:lnTo>
                  <a:lnTo>
                    <a:pt x="24732" y="174242"/>
                  </a:lnTo>
                  <a:lnTo>
                    <a:pt x="24878" y="175610"/>
                  </a:lnTo>
                  <a:lnTo>
                    <a:pt x="26206" y="177310"/>
                  </a:lnTo>
                  <a:lnTo>
                    <a:pt x="26754" y="178924"/>
                  </a:lnTo>
                  <a:lnTo>
                    <a:pt x="27644" y="181053"/>
                  </a:lnTo>
                  <a:lnTo>
                    <a:pt x="32310" y="182295"/>
                  </a:lnTo>
                  <a:lnTo>
                    <a:pt x="34591" y="182994"/>
                  </a:lnTo>
                  <a:lnTo>
                    <a:pt x="38522" y="183231"/>
                  </a:lnTo>
                  <a:lnTo>
                    <a:pt x="42238" y="184181"/>
                  </a:lnTo>
                  <a:lnTo>
                    <a:pt x="45739" y="185849"/>
                  </a:lnTo>
                  <a:lnTo>
                    <a:pt x="51489" y="186251"/>
                  </a:lnTo>
                  <a:lnTo>
                    <a:pt x="59491" y="185395"/>
                  </a:lnTo>
                  <a:lnTo>
                    <a:pt x="66078" y="185778"/>
                  </a:lnTo>
                  <a:lnTo>
                    <a:pt x="71254" y="187403"/>
                  </a:lnTo>
                  <a:lnTo>
                    <a:pt x="75003" y="187703"/>
                  </a:lnTo>
                  <a:lnTo>
                    <a:pt x="77326" y="186677"/>
                  </a:lnTo>
                  <a:lnTo>
                    <a:pt x="78333" y="185193"/>
                  </a:lnTo>
                  <a:lnTo>
                    <a:pt x="78022" y="183253"/>
                  </a:lnTo>
                  <a:lnTo>
                    <a:pt x="79175" y="182025"/>
                  </a:lnTo>
                  <a:lnTo>
                    <a:pt x="81787" y="181504"/>
                  </a:lnTo>
                  <a:lnTo>
                    <a:pt x="83878" y="180044"/>
                  </a:lnTo>
                  <a:lnTo>
                    <a:pt x="85452" y="177639"/>
                  </a:lnTo>
                  <a:lnTo>
                    <a:pt x="89089" y="175686"/>
                  </a:lnTo>
                  <a:lnTo>
                    <a:pt x="94792" y="174180"/>
                  </a:lnTo>
                  <a:lnTo>
                    <a:pt x="97628" y="174231"/>
                  </a:lnTo>
                  <a:lnTo>
                    <a:pt x="97628" y="170337"/>
                  </a:lnTo>
                  <a:lnTo>
                    <a:pt x="97628" y="158045"/>
                  </a:lnTo>
                  <a:lnTo>
                    <a:pt x="97628" y="145752"/>
                  </a:lnTo>
                  <a:lnTo>
                    <a:pt x="97628" y="133463"/>
                  </a:lnTo>
                  <a:lnTo>
                    <a:pt x="97628" y="121171"/>
                  </a:lnTo>
                  <a:lnTo>
                    <a:pt x="97628" y="108878"/>
                  </a:lnTo>
                  <a:lnTo>
                    <a:pt x="97628" y="96589"/>
                  </a:lnTo>
                  <a:lnTo>
                    <a:pt x="97628" y="84297"/>
                  </a:lnTo>
                  <a:lnTo>
                    <a:pt x="97628" y="72690"/>
                  </a:lnTo>
                  <a:lnTo>
                    <a:pt x="98958" y="73526"/>
                  </a:lnTo>
                  <a:lnTo>
                    <a:pt x="107707" y="79685"/>
                  </a:lnTo>
                  <a:lnTo>
                    <a:pt x="110069" y="82923"/>
                  </a:lnTo>
                  <a:lnTo>
                    <a:pt x="111242" y="84974"/>
                  </a:lnTo>
                  <a:lnTo>
                    <a:pt x="115004" y="92433"/>
                  </a:lnTo>
                  <a:lnTo>
                    <a:pt x="117808" y="99120"/>
                  </a:lnTo>
                  <a:lnTo>
                    <a:pt x="120086" y="104161"/>
                  </a:lnTo>
                  <a:lnTo>
                    <a:pt x="120259" y="106466"/>
                  </a:lnTo>
                  <a:lnTo>
                    <a:pt x="120580" y="108719"/>
                  </a:lnTo>
                  <a:lnTo>
                    <a:pt x="120901" y="109826"/>
                  </a:lnTo>
                  <a:lnTo>
                    <a:pt x="120690" y="111051"/>
                  </a:lnTo>
                  <a:lnTo>
                    <a:pt x="119087" y="113793"/>
                  </a:lnTo>
                  <a:lnTo>
                    <a:pt x="117452" y="115892"/>
                  </a:lnTo>
                  <a:lnTo>
                    <a:pt x="115487" y="118758"/>
                  </a:lnTo>
                  <a:lnTo>
                    <a:pt x="115298" y="122544"/>
                  </a:lnTo>
                  <a:lnTo>
                    <a:pt x="115892" y="127002"/>
                  </a:lnTo>
                  <a:lnTo>
                    <a:pt x="117098" y="129221"/>
                  </a:lnTo>
                  <a:lnTo>
                    <a:pt x="118612" y="129949"/>
                  </a:lnTo>
                  <a:lnTo>
                    <a:pt x="122234" y="128843"/>
                  </a:lnTo>
                  <a:lnTo>
                    <a:pt x="124528" y="129183"/>
                  </a:lnTo>
                  <a:lnTo>
                    <a:pt x="127763" y="130030"/>
                  </a:lnTo>
                  <a:lnTo>
                    <a:pt x="138374" y="129507"/>
                  </a:lnTo>
                  <a:lnTo>
                    <a:pt x="139656" y="129779"/>
                  </a:lnTo>
                  <a:lnTo>
                    <a:pt x="143661" y="130098"/>
                  </a:lnTo>
                  <a:lnTo>
                    <a:pt x="145000" y="129731"/>
                  </a:lnTo>
                  <a:lnTo>
                    <a:pt x="146198" y="128789"/>
                  </a:lnTo>
                  <a:lnTo>
                    <a:pt x="147585" y="126115"/>
                  </a:lnTo>
                  <a:lnTo>
                    <a:pt x="148826" y="125237"/>
                  </a:lnTo>
                  <a:lnTo>
                    <a:pt x="151074" y="124784"/>
                  </a:lnTo>
                  <a:lnTo>
                    <a:pt x="153738" y="124064"/>
                  </a:lnTo>
                  <a:lnTo>
                    <a:pt x="155948" y="122525"/>
                  </a:lnTo>
                  <a:lnTo>
                    <a:pt x="159448" y="117239"/>
                  </a:lnTo>
                  <a:lnTo>
                    <a:pt x="166448" y="112546"/>
                  </a:lnTo>
                  <a:lnTo>
                    <a:pt x="168596" y="111423"/>
                  </a:lnTo>
                  <a:lnTo>
                    <a:pt x="169951" y="110160"/>
                  </a:lnTo>
                  <a:lnTo>
                    <a:pt x="171128" y="108460"/>
                  </a:lnTo>
                  <a:lnTo>
                    <a:pt x="173581" y="102550"/>
                  </a:lnTo>
                  <a:lnTo>
                    <a:pt x="175435" y="97625"/>
                  </a:lnTo>
                  <a:lnTo>
                    <a:pt x="176066" y="95304"/>
                  </a:lnTo>
                  <a:lnTo>
                    <a:pt x="177720" y="91513"/>
                  </a:lnTo>
                  <a:lnTo>
                    <a:pt x="179723" y="89092"/>
                  </a:lnTo>
                  <a:lnTo>
                    <a:pt x="181679" y="87816"/>
                  </a:lnTo>
                  <a:lnTo>
                    <a:pt x="182659" y="87489"/>
                  </a:lnTo>
                  <a:lnTo>
                    <a:pt x="185179" y="86836"/>
                  </a:lnTo>
                  <a:lnTo>
                    <a:pt x="188421" y="86226"/>
                  </a:lnTo>
                  <a:lnTo>
                    <a:pt x="191826" y="86912"/>
                  </a:lnTo>
                  <a:lnTo>
                    <a:pt x="195480" y="88377"/>
                  </a:lnTo>
                  <a:lnTo>
                    <a:pt x="199604" y="90852"/>
                  </a:lnTo>
                  <a:lnTo>
                    <a:pt x="203824" y="93909"/>
                  </a:lnTo>
                  <a:lnTo>
                    <a:pt x="205767" y="95463"/>
                  </a:lnTo>
                  <a:lnTo>
                    <a:pt x="207861" y="96160"/>
                  </a:lnTo>
                  <a:lnTo>
                    <a:pt x="211591" y="96403"/>
                  </a:lnTo>
                  <a:lnTo>
                    <a:pt x="214036" y="96349"/>
                  </a:lnTo>
                  <a:lnTo>
                    <a:pt x="217838" y="99387"/>
                  </a:lnTo>
                  <a:lnTo>
                    <a:pt x="219762" y="99579"/>
                  </a:lnTo>
                  <a:lnTo>
                    <a:pt x="224064" y="100499"/>
                  </a:lnTo>
                  <a:lnTo>
                    <a:pt x="229378" y="101446"/>
                  </a:lnTo>
                  <a:lnTo>
                    <a:pt x="232724" y="101338"/>
                  </a:lnTo>
                  <a:lnTo>
                    <a:pt x="236308" y="99695"/>
                  </a:lnTo>
                  <a:lnTo>
                    <a:pt x="238893" y="99625"/>
                  </a:lnTo>
                  <a:lnTo>
                    <a:pt x="242234" y="99757"/>
                  </a:lnTo>
                  <a:lnTo>
                    <a:pt x="245904" y="99306"/>
                  </a:lnTo>
                  <a:lnTo>
                    <a:pt x="248597" y="98602"/>
                  </a:lnTo>
                  <a:lnTo>
                    <a:pt x="250656" y="97174"/>
                  </a:lnTo>
                  <a:lnTo>
                    <a:pt x="252470" y="95612"/>
                  </a:lnTo>
                  <a:lnTo>
                    <a:pt x="254553" y="90959"/>
                  </a:lnTo>
                  <a:lnTo>
                    <a:pt x="255754" y="87214"/>
                  </a:lnTo>
                  <a:lnTo>
                    <a:pt x="257613" y="82907"/>
                  </a:lnTo>
                  <a:lnTo>
                    <a:pt x="259894" y="77070"/>
                  </a:lnTo>
                  <a:lnTo>
                    <a:pt x="260706" y="73000"/>
                  </a:lnTo>
                  <a:lnTo>
                    <a:pt x="261543" y="71880"/>
                  </a:lnTo>
                  <a:lnTo>
                    <a:pt x="264851" y="70636"/>
                  </a:lnTo>
                  <a:lnTo>
                    <a:pt x="267587" y="69781"/>
                  </a:lnTo>
                  <a:lnTo>
                    <a:pt x="274947" y="68180"/>
                  </a:lnTo>
                  <a:lnTo>
                    <a:pt x="276455" y="67328"/>
                  </a:lnTo>
                  <a:lnTo>
                    <a:pt x="277831" y="65409"/>
                  </a:lnTo>
                  <a:lnTo>
                    <a:pt x="281043" y="62154"/>
                  </a:lnTo>
                  <a:lnTo>
                    <a:pt x="285004" y="59437"/>
                  </a:lnTo>
                  <a:lnTo>
                    <a:pt x="287047" y="57880"/>
                  </a:lnTo>
                  <a:lnTo>
                    <a:pt x="290793" y="44689"/>
                  </a:lnTo>
                  <a:lnTo>
                    <a:pt x="291246" y="43061"/>
                  </a:lnTo>
                  <a:lnTo>
                    <a:pt x="293969" y="39561"/>
                  </a:lnTo>
                  <a:lnTo>
                    <a:pt x="295651" y="38083"/>
                  </a:lnTo>
                  <a:lnTo>
                    <a:pt x="296733" y="38056"/>
                  </a:lnTo>
                  <a:lnTo>
                    <a:pt x="298271" y="37133"/>
                  </a:lnTo>
                  <a:lnTo>
                    <a:pt x="300265" y="35314"/>
                  </a:lnTo>
                  <a:lnTo>
                    <a:pt x="302637" y="34191"/>
                  </a:lnTo>
                  <a:lnTo>
                    <a:pt x="305387" y="33770"/>
                  </a:lnTo>
                  <a:lnTo>
                    <a:pt x="307168" y="32561"/>
                  </a:lnTo>
                  <a:lnTo>
                    <a:pt x="307983" y="30572"/>
                  </a:lnTo>
                  <a:lnTo>
                    <a:pt x="309397" y="29606"/>
                  </a:lnTo>
                  <a:lnTo>
                    <a:pt x="311413" y="29660"/>
                  </a:lnTo>
                  <a:lnTo>
                    <a:pt x="312560" y="29029"/>
                  </a:lnTo>
                  <a:lnTo>
                    <a:pt x="312843" y="27706"/>
                  </a:lnTo>
                  <a:lnTo>
                    <a:pt x="314061" y="26576"/>
                  </a:lnTo>
                  <a:lnTo>
                    <a:pt x="316214" y="25634"/>
                  </a:lnTo>
                  <a:lnTo>
                    <a:pt x="317342" y="24519"/>
                  </a:lnTo>
                  <a:lnTo>
                    <a:pt x="317445" y="23232"/>
                  </a:lnTo>
                  <a:lnTo>
                    <a:pt x="320011" y="20102"/>
                  </a:lnTo>
                  <a:lnTo>
                    <a:pt x="325047" y="15125"/>
                  </a:lnTo>
                  <a:lnTo>
                    <a:pt x="329788" y="12354"/>
                  </a:lnTo>
                  <a:lnTo>
                    <a:pt x="334241" y="11790"/>
                  </a:lnTo>
                  <a:lnTo>
                    <a:pt x="338459" y="10754"/>
                  </a:lnTo>
                  <a:lnTo>
                    <a:pt x="342447" y="9245"/>
                  </a:lnTo>
                  <a:lnTo>
                    <a:pt x="345375" y="6876"/>
                  </a:lnTo>
                  <a:lnTo>
                    <a:pt x="347246" y="3651"/>
                  </a:lnTo>
                  <a:lnTo>
                    <a:pt x="350462" y="1851"/>
                  </a:lnTo>
                  <a:lnTo>
                    <a:pt x="356955" y="1316"/>
                  </a:lnTo>
                  <a:lnTo>
                    <a:pt x="357303" y="1284"/>
                  </a:lnTo>
                  <a:lnTo>
                    <a:pt x="365197" y="0"/>
                  </a:lnTo>
                  <a:lnTo>
                    <a:pt x="371808" y="1047"/>
                  </a:lnTo>
                  <a:lnTo>
                    <a:pt x="379769" y="4002"/>
                  </a:lnTo>
                  <a:lnTo>
                    <a:pt x="387223" y="5049"/>
                  </a:lnTo>
                  <a:lnTo>
                    <a:pt x="394172" y="4188"/>
                  </a:lnTo>
                  <a:lnTo>
                    <a:pt x="399823" y="3991"/>
                  </a:lnTo>
                  <a:lnTo>
                    <a:pt x="404170" y="4463"/>
                  </a:lnTo>
                  <a:lnTo>
                    <a:pt x="407592" y="548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g1533"/>
            <p:cNvSpPr/>
            <p:nvPr/>
          </p:nvSpPr>
          <p:spPr>
            <a:xfrm>
              <a:off x="7307221" y="4235249"/>
              <a:ext cx="64634" cy="56941"/>
            </a:xfrm>
            <a:custGeom>
              <a:avLst/>
              <a:pathLst>
                <a:path w="64634" h="56941">
                  <a:moveTo>
                    <a:pt x="46567" y="42009"/>
                  </a:moveTo>
                  <a:lnTo>
                    <a:pt x="51103" y="40255"/>
                  </a:lnTo>
                  <a:lnTo>
                    <a:pt x="53154" y="39175"/>
                  </a:lnTo>
                  <a:lnTo>
                    <a:pt x="54639" y="38296"/>
                  </a:lnTo>
                  <a:lnTo>
                    <a:pt x="56547" y="36955"/>
                  </a:lnTo>
                  <a:lnTo>
                    <a:pt x="57208" y="33697"/>
                  </a:lnTo>
                  <a:lnTo>
                    <a:pt x="57766" y="30928"/>
                  </a:lnTo>
                  <a:lnTo>
                    <a:pt x="59229" y="29566"/>
                  </a:lnTo>
                  <a:lnTo>
                    <a:pt x="60724" y="28659"/>
                  </a:lnTo>
                  <a:lnTo>
                    <a:pt x="61949" y="27223"/>
                  </a:lnTo>
                  <a:lnTo>
                    <a:pt x="63477" y="23772"/>
                  </a:lnTo>
                  <a:lnTo>
                    <a:pt x="64524" y="20393"/>
                  </a:lnTo>
                  <a:lnTo>
                    <a:pt x="64634" y="19011"/>
                  </a:lnTo>
                  <a:lnTo>
                    <a:pt x="64087" y="17595"/>
                  </a:lnTo>
                  <a:lnTo>
                    <a:pt x="63120" y="16081"/>
                  </a:lnTo>
                  <a:lnTo>
                    <a:pt x="62165" y="14040"/>
                  </a:lnTo>
                  <a:lnTo>
                    <a:pt x="61015" y="13722"/>
                  </a:lnTo>
                  <a:lnTo>
                    <a:pt x="58757" y="12578"/>
                  </a:lnTo>
                  <a:lnTo>
                    <a:pt x="55440" y="10279"/>
                  </a:lnTo>
                  <a:lnTo>
                    <a:pt x="52558" y="8282"/>
                  </a:lnTo>
                  <a:lnTo>
                    <a:pt x="49865" y="5370"/>
                  </a:lnTo>
                  <a:lnTo>
                    <a:pt x="48758" y="4895"/>
                  </a:lnTo>
                  <a:lnTo>
                    <a:pt x="46149" y="2928"/>
                  </a:lnTo>
                  <a:lnTo>
                    <a:pt x="45026" y="1797"/>
                  </a:lnTo>
                  <a:lnTo>
                    <a:pt x="44238" y="445"/>
                  </a:lnTo>
                  <a:lnTo>
                    <a:pt x="43496" y="0"/>
                  </a:lnTo>
                  <a:lnTo>
                    <a:pt x="42325" y="342"/>
                  </a:lnTo>
                  <a:lnTo>
                    <a:pt x="39243" y="941"/>
                  </a:lnTo>
                  <a:lnTo>
                    <a:pt x="32631" y="3303"/>
                  </a:lnTo>
                  <a:lnTo>
                    <a:pt x="28535" y="5478"/>
                  </a:lnTo>
                  <a:lnTo>
                    <a:pt x="25094" y="8058"/>
                  </a:lnTo>
                  <a:lnTo>
                    <a:pt x="21516" y="9045"/>
                  </a:lnTo>
                  <a:lnTo>
                    <a:pt x="18895" y="9901"/>
                  </a:lnTo>
                  <a:lnTo>
                    <a:pt x="16820" y="12856"/>
                  </a:lnTo>
                  <a:lnTo>
                    <a:pt x="14880" y="15606"/>
                  </a:lnTo>
                  <a:lnTo>
                    <a:pt x="13136" y="18083"/>
                  </a:lnTo>
                  <a:lnTo>
                    <a:pt x="12138" y="19200"/>
                  </a:lnTo>
                  <a:lnTo>
                    <a:pt x="11226" y="19923"/>
                  </a:lnTo>
                  <a:lnTo>
                    <a:pt x="10311" y="21508"/>
                  </a:lnTo>
                  <a:lnTo>
                    <a:pt x="8430" y="24139"/>
                  </a:lnTo>
                  <a:lnTo>
                    <a:pt x="6708" y="25909"/>
                  </a:lnTo>
                  <a:lnTo>
                    <a:pt x="4301" y="26872"/>
                  </a:lnTo>
                  <a:lnTo>
                    <a:pt x="1200" y="28119"/>
                  </a:lnTo>
                  <a:lnTo>
                    <a:pt x="143" y="28845"/>
                  </a:lnTo>
                  <a:lnTo>
                    <a:pt x="0" y="29908"/>
                  </a:lnTo>
                  <a:lnTo>
                    <a:pt x="1106" y="32386"/>
                  </a:lnTo>
                  <a:lnTo>
                    <a:pt x="2175" y="34777"/>
                  </a:lnTo>
                  <a:lnTo>
                    <a:pt x="3918" y="37570"/>
                  </a:lnTo>
                  <a:lnTo>
                    <a:pt x="5194" y="39615"/>
                  </a:lnTo>
                  <a:lnTo>
                    <a:pt x="7210" y="42112"/>
                  </a:lnTo>
                  <a:lnTo>
                    <a:pt x="8389" y="43574"/>
                  </a:lnTo>
                  <a:lnTo>
                    <a:pt x="8233" y="46027"/>
                  </a:lnTo>
                  <a:lnTo>
                    <a:pt x="8630" y="46907"/>
                  </a:lnTo>
                  <a:lnTo>
                    <a:pt x="9304" y="47922"/>
                  </a:lnTo>
                  <a:lnTo>
                    <a:pt x="9860" y="48181"/>
                  </a:lnTo>
                  <a:lnTo>
                    <a:pt x="10492" y="48545"/>
                  </a:lnTo>
                  <a:lnTo>
                    <a:pt x="12165" y="49249"/>
                  </a:lnTo>
                  <a:lnTo>
                    <a:pt x="12567" y="49719"/>
                  </a:lnTo>
                  <a:lnTo>
                    <a:pt x="13741" y="50556"/>
                  </a:lnTo>
                  <a:lnTo>
                    <a:pt x="14864" y="52080"/>
                  </a:lnTo>
                  <a:lnTo>
                    <a:pt x="16990" y="54177"/>
                  </a:lnTo>
                  <a:lnTo>
                    <a:pt x="19381" y="55772"/>
                  </a:lnTo>
                  <a:lnTo>
                    <a:pt x="23491" y="56431"/>
                  </a:lnTo>
                  <a:lnTo>
                    <a:pt x="26705" y="56941"/>
                  </a:lnTo>
                  <a:lnTo>
                    <a:pt x="27774" y="56630"/>
                  </a:lnTo>
                  <a:lnTo>
                    <a:pt x="28867" y="55346"/>
                  </a:lnTo>
                  <a:lnTo>
                    <a:pt x="29760" y="53702"/>
                  </a:lnTo>
                  <a:lnTo>
                    <a:pt x="30046" y="51624"/>
                  </a:lnTo>
                  <a:lnTo>
                    <a:pt x="31071" y="50518"/>
                  </a:lnTo>
                  <a:lnTo>
                    <a:pt x="34920" y="45229"/>
                  </a:lnTo>
                  <a:lnTo>
                    <a:pt x="37038" y="43269"/>
                  </a:lnTo>
                  <a:lnTo>
                    <a:pt x="38336" y="43129"/>
                  </a:lnTo>
                  <a:lnTo>
                    <a:pt x="40009" y="42754"/>
                  </a:lnTo>
                  <a:lnTo>
                    <a:pt x="42139" y="42592"/>
                  </a:lnTo>
                  <a:lnTo>
                    <a:pt x="43733" y="42749"/>
                  </a:lnTo>
                  <a:lnTo>
                    <a:pt x="44079" y="42689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g1534"/>
            <p:cNvSpPr/>
            <p:nvPr/>
          </p:nvSpPr>
          <p:spPr>
            <a:xfrm>
              <a:off x="7167038" y="3671846"/>
              <a:ext cx="322837" cy="272135"/>
            </a:xfrm>
            <a:custGeom>
              <a:avLst/>
              <a:pathLst>
                <a:path w="322837" h="272135">
                  <a:moveTo>
                    <a:pt x="302343" y="33541"/>
                  </a:moveTo>
                  <a:lnTo>
                    <a:pt x="302438" y="34275"/>
                  </a:lnTo>
                  <a:lnTo>
                    <a:pt x="303204" y="35662"/>
                  </a:lnTo>
                  <a:lnTo>
                    <a:pt x="304000" y="36660"/>
                  </a:lnTo>
                  <a:lnTo>
                    <a:pt x="304062" y="38134"/>
                  </a:lnTo>
                  <a:lnTo>
                    <a:pt x="304445" y="39494"/>
                  </a:lnTo>
                  <a:lnTo>
                    <a:pt x="305600" y="39831"/>
                  </a:lnTo>
                  <a:lnTo>
                    <a:pt x="306558" y="39918"/>
                  </a:lnTo>
                  <a:lnTo>
                    <a:pt x="307443" y="38935"/>
                  </a:lnTo>
                  <a:lnTo>
                    <a:pt x="308647" y="38960"/>
                  </a:lnTo>
                  <a:lnTo>
                    <a:pt x="309964" y="39586"/>
                  </a:lnTo>
                  <a:lnTo>
                    <a:pt x="310434" y="41156"/>
                  </a:lnTo>
                  <a:lnTo>
                    <a:pt x="311464" y="43272"/>
                  </a:lnTo>
                  <a:lnTo>
                    <a:pt x="313135" y="44716"/>
                  </a:lnTo>
                  <a:lnTo>
                    <a:pt x="314255" y="46108"/>
                  </a:lnTo>
                  <a:lnTo>
                    <a:pt x="313872" y="48645"/>
                  </a:lnTo>
                  <a:lnTo>
                    <a:pt x="313165" y="50966"/>
                  </a:lnTo>
                  <a:lnTo>
                    <a:pt x="315431" y="53257"/>
                  </a:lnTo>
                  <a:lnTo>
                    <a:pt x="318376" y="55435"/>
                  </a:lnTo>
                  <a:lnTo>
                    <a:pt x="319172" y="56401"/>
                  </a:lnTo>
                  <a:lnTo>
                    <a:pt x="319412" y="59631"/>
                  </a:lnTo>
                  <a:lnTo>
                    <a:pt x="319857" y="60729"/>
                  </a:lnTo>
                  <a:lnTo>
                    <a:pt x="321860" y="63417"/>
                  </a:lnTo>
                  <a:lnTo>
                    <a:pt x="322837" y="65201"/>
                  </a:lnTo>
                  <a:lnTo>
                    <a:pt x="322769" y="66235"/>
                  </a:lnTo>
                  <a:lnTo>
                    <a:pt x="317399" y="71556"/>
                  </a:lnTo>
                  <a:lnTo>
                    <a:pt x="315696" y="72072"/>
                  </a:lnTo>
                  <a:lnTo>
                    <a:pt x="314087" y="72374"/>
                  </a:lnTo>
                  <a:lnTo>
                    <a:pt x="312646" y="73470"/>
                  </a:lnTo>
                  <a:lnTo>
                    <a:pt x="311777" y="74603"/>
                  </a:lnTo>
                  <a:lnTo>
                    <a:pt x="312093" y="75202"/>
                  </a:lnTo>
                  <a:lnTo>
                    <a:pt x="312660" y="77029"/>
                  </a:lnTo>
                  <a:lnTo>
                    <a:pt x="313915" y="79903"/>
                  </a:lnTo>
                  <a:lnTo>
                    <a:pt x="315051" y="81914"/>
                  </a:lnTo>
                  <a:lnTo>
                    <a:pt x="314104" y="84434"/>
                  </a:lnTo>
                  <a:lnTo>
                    <a:pt x="311972" y="88712"/>
                  </a:lnTo>
                  <a:lnTo>
                    <a:pt x="310987" y="89092"/>
                  </a:lnTo>
                  <a:lnTo>
                    <a:pt x="310811" y="92330"/>
                  </a:lnTo>
                  <a:lnTo>
                    <a:pt x="311464" y="93512"/>
                  </a:lnTo>
                  <a:lnTo>
                    <a:pt x="312522" y="94438"/>
                  </a:lnTo>
                  <a:lnTo>
                    <a:pt x="312954" y="96640"/>
                  </a:lnTo>
                  <a:lnTo>
                    <a:pt x="312986" y="99657"/>
                  </a:lnTo>
                  <a:lnTo>
                    <a:pt x="312873" y="102094"/>
                  </a:lnTo>
                  <a:lnTo>
                    <a:pt x="311529" y="108295"/>
                  </a:lnTo>
                  <a:lnTo>
                    <a:pt x="313955" y="113704"/>
                  </a:lnTo>
                  <a:lnTo>
                    <a:pt x="314781" y="114295"/>
                  </a:lnTo>
                  <a:lnTo>
                    <a:pt x="318135" y="114332"/>
                  </a:lnTo>
                  <a:lnTo>
                    <a:pt x="318713" y="114794"/>
                  </a:lnTo>
                  <a:lnTo>
                    <a:pt x="317909" y="116332"/>
                  </a:lnTo>
                  <a:lnTo>
                    <a:pt x="316457" y="117908"/>
                  </a:lnTo>
                  <a:lnTo>
                    <a:pt x="315553" y="118720"/>
                  </a:lnTo>
                  <a:lnTo>
                    <a:pt x="311284" y="120563"/>
                  </a:lnTo>
                  <a:lnTo>
                    <a:pt x="305152" y="122606"/>
                  </a:lnTo>
                  <a:lnTo>
                    <a:pt x="303870" y="124566"/>
                  </a:lnTo>
                  <a:lnTo>
                    <a:pt x="303053" y="127413"/>
                  </a:lnTo>
                  <a:lnTo>
                    <a:pt x="303741" y="129080"/>
                  </a:lnTo>
                  <a:lnTo>
                    <a:pt x="304556" y="130044"/>
                  </a:lnTo>
                  <a:lnTo>
                    <a:pt x="304291" y="132526"/>
                  </a:lnTo>
                  <a:lnTo>
                    <a:pt x="303757" y="135147"/>
                  </a:lnTo>
                  <a:lnTo>
                    <a:pt x="303938" y="137209"/>
                  </a:lnTo>
                  <a:lnTo>
                    <a:pt x="303660" y="139036"/>
                  </a:lnTo>
                  <a:lnTo>
                    <a:pt x="302858" y="139931"/>
                  </a:lnTo>
                  <a:lnTo>
                    <a:pt x="301784" y="142684"/>
                  </a:lnTo>
                  <a:lnTo>
                    <a:pt x="300462" y="145448"/>
                  </a:lnTo>
                  <a:lnTo>
                    <a:pt x="299418" y="146710"/>
                  </a:lnTo>
                  <a:lnTo>
                    <a:pt x="297880" y="148025"/>
                  </a:lnTo>
                  <a:lnTo>
                    <a:pt x="295448" y="149134"/>
                  </a:lnTo>
                  <a:lnTo>
                    <a:pt x="295494" y="149684"/>
                  </a:lnTo>
                  <a:lnTo>
                    <a:pt x="298249" y="150961"/>
                  </a:lnTo>
                  <a:lnTo>
                    <a:pt x="298959" y="151843"/>
                  </a:lnTo>
                  <a:lnTo>
                    <a:pt x="299215" y="152445"/>
                  </a:lnTo>
                  <a:lnTo>
                    <a:pt x="298624" y="153031"/>
                  </a:lnTo>
                  <a:lnTo>
                    <a:pt x="298066" y="153848"/>
                  </a:lnTo>
                  <a:lnTo>
                    <a:pt x="299334" y="154693"/>
                  </a:lnTo>
                  <a:lnTo>
                    <a:pt x="300886" y="155405"/>
                  </a:lnTo>
                  <a:lnTo>
                    <a:pt x="302354" y="157243"/>
                  </a:lnTo>
                  <a:lnTo>
                    <a:pt x="303660" y="159812"/>
                  </a:lnTo>
                  <a:lnTo>
                    <a:pt x="304038" y="160711"/>
                  </a:lnTo>
                  <a:lnTo>
                    <a:pt x="304337" y="161064"/>
                  </a:lnTo>
                  <a:lnTo>
                    <a:pt x="304812" y="161108"/>
                  </a:lnTo>
                  <a:lnTo>
                    <a:pt x="305727" y="160730"/>
                  </a:lnTo>
                  <a:lnTo>
                    <a:pt x="307419" y="159324"/>
                  </a:lnTo>
                  <a:lnTo>
                    <a:pt x="308647" y="158819"/>
                  </a:lnTo>
                  <a:lnTo>
                    <a:pt x="310131" y="160822"/>
                  </a:lnTo>
                  <a:lnTo>
                    <a:pt x="304200" y="162800"/>
                  </a:lnTo>
                  <a:lnTo>
                    <a:pt x="301088" y="163836"/>
                  </a:lnTo>
                  <a:lnTo>
                    <a:pt x="292210" y="166796"/>
                  </a:lnTo>
                  <a:lnTo>
                    <a:pt x="284462" y="169379"/>
                  </a:lnTo>
                  <a:lnTo>
                    <a:pt x="282446" y="169870"/>
                  </a:lnTo>
                  <a:lnTo>
                    <a:pt x="278428" y="171133"/>
                  </a:lnTo>
                  <a:lnTo>
                    <a:pt x="276428" y="171905"/>
                  </a:lnTo>
                  <a:lnTo>
                    <a:pt x="269431" y="174161"/>
                  </a:lnTo>
                  <a:lnTo>
                    <a:pt x="266505" y="175284"/>
                  </a:lnTo>
                  <a:lnTo>
                    <a:pt x="264152" y="176401"/>
                  </a:lnTo>
                  <a:lnTo>
                    <a:pt x="258366" y="178074"/>
                  </a:lnTo>
                  <a:lnTo>
                    <a:pt x="252904" y="179647"/>
                  </a:lnTo>
                  <a:lnTo>
                    <a:pt x="246943" y="181269"/>
                  </a:lnTo>
                  <a:lnTo>
                    <a:pt x="240261" y="183088"/>
                  </a:lnTo>
                  <a:lnTo>
                    <a:pt x="236513" y="184397"/>
                  </a:lnTo>
                  <a:lnTo>
                    <a:pt x="233981" y="185530"/>
                  </a:lnTo>
                  <a:lnTo>
                    <a:pt x="228061" y="187819"/>
                  </a:lnTo>
                  <a:lnTo>
                    <a:pt x="227783" y="188377"/>
                  </a:lnTo>
                  <a:lnTo>
                    <a:pt x="227872" y="189934"/>
                  </a:lnTo>
                  <a:lnTo>
                    <a:pt x="228622" y="193148"/>
                  </a:lnTo>
                  <a:lnTo>
                    <a:pt x="230101" y="196068"/>
                  </a:lnTo>
                  <a:lnTo>
                    <a:pt x="231342" y="197750"/>
                  </a:lnTo>
                  <a:lnTo>
                    <a:pt x="232152" y="202065"/>
                  </a:lnTo>
                  <a:lnTo>
                    <a:pt x="232600" y="205856"/>
                  </a:lnTo>
                  <a:lnTo>
                    <a:pt x="228581" y="205867"/>
                  </a:lnTo>
                  <a:lnTo>
                    <a:pt x="221514" y="205883"/>
                  </a:lnTo>
                  <a:lnTo>
                    <a:pt x="214182" y="205899"/>
                  </a:lnTo>
                  <a:lnTo>
                    <a:pt x="207486" y="207341"/>
                  </a:lnTo>
                  <a:lnTo>
                    <a:pt x="201976" y="209543"/>
                  </a:lnTo>
                  <a:lnTo>
                    <a:pt x="195418" y="212989"/>
                  </a:lnTo>
                  <a:lnTo>
                    <a:pt x="193275" y="214341"/>
                  </a:lnTo>
                  <a:lnTo>
                    <a:pt x="191618" y="215382"/>
                  </a:lnTo>
                  <a:lnTo>
                    <a:pt x="190582" y="216718"/>
                  </a:lnTo>
                  <a:lnTo>
                    <a:pt x="190061" y="219652"/>
                  </a:lnTo>
                  <a:lnTo>
                    <a:pt x="190061" y="224180"/>
                  </a:lnTo>
                  <a:lnTo>
                    <a:pt x="189397" y="227440"/>
                  </a:lnTo>
                  <a:lnTo>
                    <a:pt x="187406" y="230419"/>
                  </a:lnTo>
                  <a:lnTo>
                    <a:pt x="177434" y="234035"/>
                  </a:lnTo>
                  <a:lnTo>
                    <a:pt x="170912" y="236990"/>
                  </a:lnTo>
                  <a:lnTo>
                    <a:pt x="164513" y="240485"/>
                  </a:lnTo>
                  <a:lnTo>
                    <a:pt x="159658" y="245022"/>
                  </a:lnTo>
                  <a:lnTo>
                    <a:pt x="156347" y="250597"/>
                  </a:lnTo>
                  <a:lnTo>
                    <a:pt x="150853" y="257500"/>
                  </a:lnTo>
                  <a:lnTo>
                    <a:pt x="145267" y="263480"/>
                  </a:lnTo>
                  <a:lnTo>
                    <a:pt x="139327" y="269838"/>
                  </a:lnTo>
                  <a:lnTo>
                    <a:pt x="132669" y="272135"/>
                  </a:lnTo>
                  <a:lnTo>
                    <a:pt x="127078" y="271611"/>
                  </a:lnTo>
                  <a:lnTo>
                    <a:pt x="120331" y="269034"/>
                  </a:lnTo>
                  <a:lnTo>
                    <a:pt x="114975" y="268548"/>
                  </a:lnTo>
                  <a:lnTo>
                    <a:pt x="111005" y="270154"/>
                  </a:lnTo>
                  <a:lnTo>
                    <a:pt x="107340" y="269660"/>
                  </a:lnTo>
                  <a:lnTo>
                    <a:pt x="103978" y="267069"/>
                  </a:lnTo>
                  <a:lnTo>
                    <a:pt x="101160" y="266127"/>
                  </a:lnTo>
                  <a:lnTo>
                    <a:pt x="98880" y="266829"/>
                  </a:lnTo>
                  <a:lnTo>
                    <a:pt x="95968" y="266708"/>
                  </a:lnTo>
                  <a:lnTo>
                    <a:pt x="90636" y="265283"/>
                  </a:lnTo>
                  <a:lnTo>
                    <a:pt x="86032" y="260884"/>
                  </a:lnTo>
                  <a:lnTo>
                    <a:pt x="83533" y="259065"/>
                  </a:lnTo>
                  <a:lnTo>
                    <a:pt x="81617" y="258372"/>
                  </a:lnTo>
                  <a:lnTo>
                    <a:pt x="76104" y="257662"/>
                  </a:lnTo>
                  <a:lnTo>
                    <a:pt x="63447" y="256647"/>
                  </a:lnTo>
                  <a:lnTo>
                    <a:pt x="62127" y="256882"/>
                  </a:lnTo>
                  <a:lnTo>
                    <a:pt x="56870" y="257748"/>
                  </a:lnTo>
                  <a:lnTo>
                    <a:pt x="50302" y="258833"/>
                  </a:lnTo>
                  <a:lnTo>
                    <a:pt x="44656" y="259918"/>
                  </a:lnTo>
                  <a:lnTo>
                    <a:pt x="38736" y="261057"/>
                  </a:lnTo>
                  <a:lnTo>
                    <a:pt x="33236" y="256464"/>
                  </a:lnTo>
                  <a:lnTo>
                    <a:pt x="26997" y="251250"/>
                  </a:lnTo>
                  <a:lnTo>
                    <a:pt x="20533" y="245434"/>
                  </a:lnTo>
                  <a:lnTo>
                    <a:pt x="15670" y="240874"/>
                  </a:lnTo>
                  <a:lnTo>
                    <a:pt x="13279" y="238245"/>
                  </a:lnTo>
                  <a:lnTo>
                    <a:pt x="9013" y="234775"/>
                  </a:lnTo>
                  <a:lnTo>
                    <a:pt x="5942" y="233077"/>
                  </a:lnTo>
                  <a:lnTo>
                    <a:pt x="4746" y="232222"/>
                  </a:lnTo>
                  <a:lnTo>
                    <a:pt x="1694" y="222982"/>
                  </a:lnTo>
                  <a:lnTo>
                    <a:pt x="24" y="214492"/>
                  </a:lnTo>
                  <a:lnTo>
                    <a:pt x="24" y="208096"/>
                  </a:lnTo>
                  <a:lnTo>
                    <a:pt x="21" y="199228"/>
                  </a:lnTo>
                  <a:lnTo>
                    <a:pt x="18" y="190361"/>
                  </a:lnTo>
                  <a:lnTo>
                    <a:pt x="16" y="181493"/>
                  </a:lnTo>
                  <a:lnTo>
                    <a:pt x="13" y="172625"/>
                  </a:lnTo>
                  <a:lnTo>
                    <a:pt x="10" y="163758"/>
                  </a:lnTo>
                  <a:lnTo>
                    <a:pt x="5" y="154890"/>
                  </a:lnTo>
                  <a:lnTo>
                    <a:pt x="5" y="146020"/>
                  </a:lnTo>
                  <a:lnTo>
                    <a:pt x="2" y="137152"/>
                  </a:lnTo>
                  <a:lnTo>
                    <a:pt x="0" y="132845"/>
                  </a:lnTo>
                  <a:lnTo>
                    <a:pt x="6374" y="132845"/>
                  </a:lnTo>
                  <a:lnTo>
                    <a:pt x="13598" y="132845"/>
                  </a:lnTo>
                  <a:lnTo>
                    <a:pt x="21151" y="132845"/>
                  </a:lnTo>
                  <a:lnTo>
                    <a:pt x="29363" y="132845"/>
                  </a:lnTo>
                  <a:lnTo>
                    <a:pt x="37575" y="132845"/>
                  </a:lnTo>
                  <a:lnTo>
                    <a:pt x="45787" y="132845"/>
                  </a:lnTo>
                  <a:lnTo>
                    <a:pt x="51516" y="132845"/>
                  </a:lnTo>
                  <a:lnTo>
                    <a:pt x="53017" y="132769"/>
                  </a:lnTo>
                  <a:lnTo>
                    <a:pt x="54828" y="132499"/>
                  </a:lnTo>
                  <a:lnTo>
                    <a:pt x="54968" y="131628"/>
                  </a:lnTo>
                  <a:lnTo>
                    <a:pt x="52601" y="127264"/>
                  </a:lnTo>
                  <a:lnTo>
                    <a:pt x="52715" y="125723"/>
                  </a:lnTo>
                  <a:lnTo>
                    <a:pt x="53346" y="122763"/>
                  </a:lnTo>
                  <a:lnTo>
                    <a:pt x="54323" y="120210"/>
                  </a:lnTo>
                  <a:lnTo>
                    <a:pt x="55610" y="116850"/>
                  </a:lnTo>
                  <a:lnTo>
                    <a:pt x="55753" y="114875"/>
                  </a:lnTo>
                  <a:lnTo>
                    <a:pt x="54714" y="108438"/>
                  </a:lnTo>
                  <a:lnTo>
                    <a:pt x="54809" y="104849"/>
                  </a:lnTo>
                  <a:lnTo>
                    <a:pt x="55116" y="101120"/>
                  </a:lnTo>
                  <a:lnTo>
                    <a:pt x="55405" y="97585"/>
                  </a:lnTo>
                  <a:lnTo>
                    <a:pt x="55049" y="95121"/>
                  </a:lnTo>
                  <a:lnTo>
                    <a:pt x="55486" y="93777"/>
                  </a:lnTo>
                  <a:lnTo>
                    <a:pt x="56255" y="91855"/>
                  </a:lnTo>
                  <a:lnTo>
                    <a:pt x="56660" y="89686"/>
                  </a:lnTo>
                  <a:lnTo>
                    <a:pt x="57140" y="88752"/>
                  </a:lnTo>
                  <a:lnTo>
                    <a:pt x="56995" y="87888"/>
                  </a:lnTo>
                  <a:lnTo>
                    <a:pt x="56557" y="86272"/>
                  </a:lnTo>
                  <a:lnTo>
                    <a:pt x="56128" y="82656"/>
                  </a:lnTo>
                  <a:lnTo>
                    <a:pt x="55526" y="77628"/>
                  </a:lnTo>
                  <a:lnTo>
                    <a:pt x="54925" y="74007"/>
                  </a:lnTo>
                  <a:lnTo>
                    <a:pt x="55926" y="74209"/>
                  </a:lnTo>
                  <a:lnTo>
                    <a:pt x="58017" y="74552"/>
                  </a:lnTo>
                  <a:lnTo>
                    <a:pt x="59032" y="76325"/>
                  </a:lnTo>
                  <a:lnTo>
                    <a:pt x="59623" y="78268"/>
                  </a:lnTo>
                  <a:lnTo>
                    <a:pt x="61024" y="78379"/>
                  </a:lnTo>
                  <a:lnTo>
                    <a:pt x="64691" y="79533"/>
                  </a:lnTo>
                  <a:lnTo>
                    <a:pt x="65957" y="81139"/>
                  </a:lnTo>
                  <a:lnTo>
                    <a:pt x="66801" y="84602"/>
                  </a:lnTo>
                  <a:lnTo>
                    <a:pt x="66294" y="86375"/>
                  </a:lnTo>
                  <a:lnTo>
                    <a:pt x="65112" y="87810"/>
                  </a:lnTo>
                  <a:lnTo>
                    <a:pt x="66294" y="89076"/>
                  </a:lnTo>
                  <a:lnTo>
                    <a:pt x="68744" y="89920"/>
                  </a:lnTo>
                  <a:lnTo>
                    <a:pt x="70180" y="89667"/>
                  </a:lnTo>
                  <a:lnTo>
                    <a:pt x="74317" y="87303"/>
                  </a:lnTo>
                  <a:lnTo>
                    <a:pt x="75971" y="86885"/>
                  </a:lnTo>
                  <a:lnTo>
                    <a:pt x="78133" y="86426"/>
                  </a:lnTo>
                  <a:lnTo>
                    <a:pt x="80081" y="85816"/>
                  </a:lnTo>
                  <a:lnTo>
                    <a:pt x="85584" y="84736"/>
                  </a:lnTo>
                  <a:lnTo>
                    <a:pt x="88593" y="84264"/>
                  </a:lnTo>
                  <a:lnTo>
                    <a:pt x="90282" y="83420"/>
                  </a:lnTo>
                  <a:lnTo>
                    <a:pt x="91464" y="83420"/>
                  </a:lnTo>
                  <a:lnTo>
                    <a:pt x="92309" y="84097"/>
                  </a:lnTo>
                  <a:lnTo>
                    <a:pt x="91548" y="86545"/>
                  </a:lnTo>
                  <a:lnTo>
                    <a:pt x="91294" y="88741"/>
                  </a:lnTo>
                  <a:lnTo>
                    <a:pt x="92347" y="92846"/>
                  </a:lnTo>
                  <a:lnTo>
                    <a:pt x="93140" y="94767"/>
                  </a:lnTo>
                  <a:lnTo>
                    <a:pt x="94908" y="96162"/>
                  </a:lnTo>
                  <a:lnTo>
                    <a:pt x="96195" y="96888"/>
                  </a:lnTo>
                  <a:lnTo>
                    <a:pt x="97631" y="98370"/>
                  </a:lnTo>
                  <a:lnTo>
                    <a:pt x="100585" y="98114"/>
                  </a:lnTo>
                  <a:lnTo>
                    <a:pt x="107108" y="100213"/>
                  </a:lnTo>
                  <a:lnTo>
                    <a:pt x="109089" y="101185"/>
                  </a:lnTo>
                  <a:lnTo>
                    <a:pt x="111836" y="102148"/>
                  </a:lnTo>
                  <a:lnTo>
                    <a:pt x="113782" y="102510"/>
                  </a:lnTo>
                  <a:lnTo>
                    <a:pt x="120504" y="103246"/>
                  </a:lnTo>
                  <a:lnTo>
                    <a:pt x="122992" y="103743"/>
                  </a:lnTo>
                  <a:lnTo>
                    <a:pt x="127599" y="104412"/>
                  </a:lnTo>
                  <a:lnTo>
                    <a:pt x="131282" y="104520"/>
                  </a:lnTo>
                  <a:lnTo>
                    <a:pt x="133889" y="104223"/>
                  </a:lnTo>
                  <a:lnTo>
                    <a:pt x="135724" y="103624"/>
                  </a:lnTo>
                  <a:lnTo>
                    <a:pt x="136842" y="102955"/>
                  </a:lnTo>
                  <a:lnTo>
                    <a:pt x="137360" y="102388"/>
                  </a:lnTo>
                  <a:lnTo>
                    <a:pt x="138113" y="100337"/>
                  </a:lnTo>
                  <a:lnTo>
                    <a:pt x="139489" y="95893"/>
                  </a:lnTo>
                  <a:lnTo>
                    <a:pt x="140026" y="94570"/>
                  </a:lnTo>
                  <a:lnTo>
                    <a:pt x="141389" y="93958"/>
                  </a:lnTo>
                  <a:lnTo>
                    <a:pt x="143151" y="93556"/>
                  </a:lnTo>
                  <a:lnTo>
                    <a:pt x="144179" y="94271"/>
                  </a:lnTo>
                  <a:lnTo>
                    <a:pt x="145331" y="99201"/>
                  </a:lnTo>
                  <a:lnTo>
                    <a:pt x="150459" y="103651"/>
                  </a:lnTo>
                  <a:lnTo>
                    <a:pt x="152210" y="107386"/>
                  </a:lnTo>
                  <a:lnTo>
                    <a:pt x="153492" y="110581"/>
                  </a:lnTo>
                  <a:lnTo>
                    <a:pt x="154609" y="111458"/>
                  </a:lnTo>
                  <a:lnTo>
                    <a:pt x="156558" y="112557"/>
                  </a:lnTo>
                  <a:lnTo>
                    <a:pt x="159667" y="112945"/>
                  </a:lnTo>
                  <a:lnTo>
                    <a:pt x="162446" y="113056"/>
                  </a:lnTo>
                  <a:lnTo>
                    <a:pt x="168289" y="115358"/>
                  </a:lnTo>
                  <a:lnTo>
                    <a:pt x="172944" y="117193"/>
                  </a:lnTo>
                  <a:lnTo>
                    <a:pt x="176271" y="118504"/>
                  </a:lnTo>
                  <a:lnTo>
                    <a:pt x="177796" y="119500"/>
                  </a:lnTo>
                  <a:lnTo>
                    <a:pt x="178862" y="121141"/>
                  </a:lnTo>
                  <a:lnTo>
                    <a:pt x="179496" y="122409"/>
                  </a:lnTo>
                  <a:lnTo>
                    <a:pt x="180513" y="125694"/>
                  </a:lnTo>
                  <a:lnTo>
                    <a:pt x="181609" y="128290"/>
                  </a:lnTo>
                  <a:lnTo>
                    <a:pt x="183393" y="128786"/>
                  </a:lnTo>
                  <a:lnTo>
                    <a:pt x="184982" y="128986"/>
                  </a:lnTo>
                  <a:lnTo>
                    <a:pt x="186561" y="130759"/>
                  </a:lnTo>
                  <a:lnTo>
                    <a:pt x="187751" y="132319"/>
                  </a:lnTo>
                  <a:lnTo>
                    <a:pt x="190118" y="136118"/>
                  </a:lnTo>
                  <a:lnTo>
                    <a:pt x="191856" y="138749"/>
                  </a:lnTo>
                  <a:lnTo>
                    <a:pt x="192425" y="141305"/>
                  </a:lnTo>
                  <a:lnTo>
                    <a:pt x="194414" y="143011"/>
                  </a:lnTo>
                  <a:lnTo>
                    <a:pt x="197105" y="143737"/>
                  </a:lnTo>
                  <a:lnTo>
                    <a:pt x="199598" y="143826"/>
                  </a:lnTo>
                  <a:lnTo>
                    <a:pt x="201031" y="143065"/>
                  </a:lnTo>
                  <a:lnTo>
                    <a:pt x="204572" y="141740"/>
                  </a:lnTo>
                  <a:lnTo>
                    <a:pt x="207324" y="140223"/>
                  </a:lnTo>
                  <a:lnTo>
                    <a:pt x="209335" y="139697"/>
                  </a:lnTo>
                  <a:lnTo>
                    <a:pt x="210522" y="140018"/>
                  </a:lnTo>
                  <a:lnTo>
                    <a:pt x="211437" y="141068"/>
                  </a:lnTo>
                  <a:lnTo>
                    <a:pt x="211917" y="143124"/>
                  </a:lnTo>
                  <a:lnTo>
                    <a:pt x="212031" y="144268"/>
                  </a:lnTo>
                  <a:lnTo>
                    <a:pt x="213990" y="145358"/>
                  </a:lnTo>
                  <a:lnTo>
                    <a:pt x="215442" y="144924"/>
                  </a:lnTo>
                  <a:lnTo>
                    <a:pt x="215998" y="143672"/>
                  </a:lnTo>
                  <a:lnTo>
                    <a:pt x="216030" y="143035"/>
                  </a:lnTo>
                  <a:lnTo>
                    <a:pt x="216025" y="137446"/>
                  </a:lnTo>
                  <a:lnTo>
                    <a:pt x="216019" y="132599"/>
                  </a:lnTo>
                  <a:lnTo>
                    <a:pt x="216011" y="128039"/>
                  </a:lnTo>
                  <a:lnTo>
                    <a:pt x="216006" y="122479"/>
                  </a:lnTo>
                  <a:lnTo>
                    <a:pt x="216003" y="117635"/>
                  </a:lnTo>
                  <a:lnTo>
                    <a:pt x="215998" y="113644"/>
                  </a:lnTo>
                  <a:lnTo>
                    <a:pt x="215992" y="109480"/>
                  </a:lnTo>
                  <a:lnTo>
                    <a:pt x="214735" y="109718"/>
                  </a:lnTo>
                  <a:lnTo>
                    <a:pt x="213143" y="110665"/>
                  </a:lnTo>
                  <a:lnTo>
                    <a:pt x="209489" y="110778"/>
                  </a:lnTo>
                  <a:lnTo>
                    <a:pt x="208064" y="111491"/>
                  </a:lnTo>
                  <a:lnTo>
                    <a:pt x="207616" y="112559"/>
                  </a:lnTo>
                  <a:lnTo>
                    <a:pt x="207899" y="113960"/>
                  </a:lnTo>
                  <a:lnTo>
                    <a:pt x="207972" y="115854"/>
                  </a:lnTo>
                  <a:lnTo>
                    <a:pt x="207438" y="116748"/>
                  </a:lnTo>
                  <a:lnTo>
                    <a:pt x="205835" y="117101"/>
                  </a:lnTo>
                  <a:lnTo>
                    <a:pt x="203519" y="116370"/>
                  </a:lnTo>
                  <a:lnTo>
                    <a:pt x="199304" y="115414"/>
                  </a:lnTo>
                  <a:lnTo>
                    <a:pt x="195799" y="114823"/>
                  </a:lnTo>
                  <a:lnTo>
                    <a:pt x="193286" y="112308"/>
                  </a:lnTo>
                  <a:lnTo>
                    <a:pt x="189875" y="108514"/>
                  </a:lnTo>
                  <a:lnTo>
                    <a:pt x="187649" y="106601"/>
                  </a:lnTo>
                  <a:lnTo>
                    <a:pt x="182265" y="102645"/>
                  </a:lnTo>
                  <a:lnTo>
                    <a:pt x="181353" y="101846"/>
                  </a:lnTo>
                  <a:lnTo>
                    <a:pt x="179720" y="99992"/>
                  </a:lnTo>
                  <a:lnTo>
                    <a:pt x="178319" y="96848"/>
                  </a:lnTo>
                  <a:lnTo>
                    <a:pt x="177634" y="94762"/>
                  </a:lnTo>
                  <a:lnTo>
                    <a:pt x="176981" y="93210"/>
                  </a:lnTo>
                  <a:lnTo>
                    <a:pt x="176258" y="90897"/>
                  </a:lnTo>
                  <a:lnTo>
                    <a:pt x="177556" y="87343"/>
                  </a:lnTo>
                  <a:lnTo>
                    <a:pt x="179383" y="80578"/>
                  </a:lnTo>
                  <a:lnTo>
                    <a:pt x="180700" y="75704"/>
                  </a:lnTo>
                  <a:lnTo>
                    <a:pt x="181426" y="72088"/>
                  </a:lnTo>
                  <a:lnTo>
                    <a:pt x="184041" y="68410"/>
                  </a:lnTo>
                  <a:lnTo>
                    <a:pt x="184224" y="65120"/>
                  </a:lnTo>
                  <a:lnTo>
                    <a:pt x="183172" y="60897"/>
                  </a:lnTo>
                  <a:lnTo>
                    <a:pt x="183441" y="58565"/>
                  </a:lnTo>
                  <a:lnTo>
                    <a:pt x="183617" y="52647"/>
                  </a:lnTo>
                  <a:lnTo>
                    <a:pt x="183765" y="47671"/>
                  </a:lnTo>
                  <a:lnTo>
                    <a:pt x="183798" y="45253"/>
                  </a:lnTo>
                  <a:lnTo>
                    <a:pt x="183083" y="41040"/>
                  </a:lnTo>
                  <a:lnTo>
                    <a:pt x="181323" y="36377"/>
                  </a:lnTo>
                  <a:lnTo>
                    <a:pt x="177445" y="29881"/>
                  </a:lnTo>
                  <a:lnTo>
                    <a:pt x="177459" y="28494"/>
                  </a:lnTo>
                  <a:lnTo>
                    <a:pt x="179769" y="26964"/>
                  </a:lnTo>
                  <a:lnTo>
                    <a:pt x="183423" y="24279"/>
                  </a:lnTo>
                  <a:lnTo>
                    <a:pt x="185212" y="22687"/>
                  </a:lnTo>
                  <a:lnTo>
                    <a:pt x="187354" y="20420"/>
                  </a:lnTo>
                  <a:lnTo>
                    <a:pt x="188315" y="19270"/>
                  </a:lnTo>
                  <a:lnTo>
                    <a:pt x="190415" y="16364"/>
                  </a:lnTo>
                  <a:lnTo>
                    <a:pt x="191748" y="14008"/>
                  </a:lnTo>
                  <a:lnTo>
                    <a:pt x="192209" y="10959"/>
                  </a:lnTo>
                  <a:lnTo>
                    <a:pt x="191205" y="8063"/>
                  </a:lnTo>
                  <a:lnTo>
                    <a:pt x="193254" y="7496"/>
                  </a:lnTo>
                  <a:lnTo>
                    <a:pt x="199979" y="6471"/>
                  </a:lnTo>
                  <a:lnTo>
                    <a:pt x="207389" y="5340"/>
                  </a:lnTo>
                  <a:lnTo>
                    <a:pt x="215194" y="4147"/>
                  </a:lnTo>
                  <a:lnTo>
                    <a:pt x="223074" y="2946"/>
                  </a:lnTo>
                  <a:lnTo>
                    <a:pt x="230705" y="1783"/>
                  </a:lnTo>
                  <a:lnTo>
                    <a:pt x="237625" y="728"/>
                  </a:lnTo>
                  <a:lnTo>
                    <a:pt x="242412" y="0"/>
                  </a:lnTo>
                  <a:lnTo>
                    <a:pt x="243119" y="1994"/>
                  </a:lnTo>
                  <a:lnTo>
                    <a:pt x="244609" y="5302"/>
                  </a:lnTo>
                  <a:lnTo>
                    <a:pt x="246303" y="7739"/>
                  </a:lnTo>
                  <a:lnTo>
                    <a:pt x="248414" y="9874"/>
                  </a:lnTo>
                  <a:lnTo>
                    <a:pt x="250211" y="11164"/>
                  </a:lnTo>
                  <a:lnTo>
                    <a:pt x="251398" y="11558"/>
                  </a:lnTo>
                  <a:lnTo>
                    <a:pt x="258976" y="11423"/>
                  </a:lnTo>
                  <a:lnTo>
                    <a:pt x="261702" y="12718"/>
                  </a:lnTo>
                  <a:lnTo>
                    <a:pt x="264068" y="14359"/>
                  </a:lnTo>
                  <a:lnTo>
                    <a:pt x="264659" y="16906"/>
                  </a:lnTo>
                  <a:lnTo>
                    <a:pt x="266222" y="18504"/>
                  </a:lnTo>
                  <a:lnTo>
                    <a:pt x="267903" y="19762"/>
                  </a:lnTo>
                  <a:lnTo>
                    <a:pt x="268632" y="19915"/>
                  </a:lnTo>
                  <a:lnTo>
                    <a:pt x="269868" y="19608"/>
                  </a:lnTo>
                  <a:lnTo>
                    <a:pt x="271894" y="19581"/>
                  </a:lnTo>
                  <a:lnTo>
                    <a:pt x="273775" y="20126"/>
                  </a:lnTo>
                  <a:lnTo>
                    <a:pt x="274674" y="20684"/>
                  </a:lnTo>
                  <a:lnTo>
                    <a:pt x="274763" y="22819"/>
                  </a:lnTo>
                  <a:lnTo>
                    <a:pt x="275335" y="23774"/>
                  </a:lnTo>
                  <a:lnTo>
                    <a:pt x="277899" y="24144"/>
                  </a:lnTo>
                  <a:lnTo>
                    <a:pt x="280508" y="24309"/>
                  </a:lnTo>
                  <a:lnTo>
                    <a:pt x="283026" y="25753"/>
                  </a:lnTo>
                  <a:lnTo>
                    <a:pt x="285746" y="26009"/>
                  </a:lnTo>
                  <a:lnTo>
                    <a:pt x="288893" y="26603"/>
                  </a:lnTo>
                  <a:lnTo>
                    <a:pt x="290383" y="28160"/>
                  </a:lnTo>
                  <a:lnTo>
                    <a:pt x="293734" y="29757"/>
                  </a:lnTo>
                  <a:lnTo>
                    <a:pt x="297831" y="31188"/>
                  </a:lnTo>
                  <a:lnTo>
                    <a:pt x="300778" y="32807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g1535"/>
            <p:cNvSpPr/>
            <p:nvPr/>
          </p:nvSpPr>
          <p:spPr>
            <a:xfrm>
              <a:off x="7256713" y="3877702"/>
              <a:ext cx="215067" cy="186777"/>
            </a:xfrm>
            <a:custGeom>
              <a:avLst/>
              <a:pathLst>
                <a:path w="215067" h="186777">
                  <a:moveTo>
                    <a:pt x="167568" y="186777"/>
                  </a:moveTo>
                  <a:lnTo>
                    <a:pt x="165064" y="185198"/>
                  </a:lnTo>
                  <a:lnTo>
                    <a:pt x="161642" y="184173"/>
                  </a:lnTo>
                  <a:lnTo>
                    <a:pt x="157294" y="183701"/>
                  </a:lnTo>
                  <a:lnTo>
                    <a:pt x="151644" y="183898"/>
                  </a:lnTo>
                  <a:lnTo>
                    <a:pt x="144695" y="184758"/>
                  </a:lnTo>
                  <a:lnTo>
                    <a:pt x="137241" y="183711"/>
                  </a:lnTo>
                  <a:lnTo>
                    <a:pt x="129280" y="180756"/>
                  </a:lnTo>
                  <a:lnTo>
                    <a:pt x="122668" y="179709"/>
                  </a:lnTo>
                  <a:lnTo>
                    <a:pt x="114775" y="180994"/>
                  </a:lnTo>
                  <a:lnTo>
                    <a:pt x="114427" y="181026"/>
                  </a:lnTo>
                  <a:lnTo>
                    <a:pt x="113056" y="180025"/>
                  </a:lnTo>
                  <a:lnTo>
                    <a:pt x="110900" y="177863"/>
                  </a:lnTo>
                  <a:lnTo>
                    <a:pt x="107297" y="177483"/>
                  </a:lnTo>
                  <a:lnTo>
                    <a:pt x="106320" y="176978"/>
                  </a:lnTo>
                  <a:lnTo>
                    <a:pt x="105516" y="176174"/>
                  </a:lnTo>
                  <a:lnTo>
                    <a:pt x="104990" y="175149"/>
                  </a:lnTo>
                  <a:lnTo>
                    <a:pt x="104782" y="174007"/>
                  </a:lnTo>
                  <a:lnTo>
                    <a:pt x="105376" y="170453"/>
                  </a:lnTo>
                  <a:lnTo>
                    <a:pt x="105052" y="170054"/>
                  </a:lnTo>
                  <a:lnTo>
                    <a:pt x="104088" y="169627"/>
                  </a:lnTo>
                  <a:lnTo>
                    <a:pt x="102116" y="169201"/>
                  </a:lnTo>
                  <a:lnTo>
                    <a:pt x="97374" y="167587"/>
                  </a:lnTo>
                  <a:lnTo>
                    <a:pt x="91413" y="166030"/>
                  </a:lnTo>
                  <a:lnTo>
                    <a:pt x="81730" y="164319"/>
                  </a:lnTo>
                  <a:lnTo>
                    <a:pt x="77971" y="163868"/>
                  </a:lnTo>
                  <a:lnTo>
                    <a:pt x="77099" y="163348"/>
                  </a:lnTo>
                  <a:lnTo>
                    <a:pt x="76009" y="162036"/>
                  </a:lnTo>
                  <a:lnTo>
                    <a:pt x="74152" y="157956"/>
                  </a:lnTo>
                  <a:lnTo>
                    <a:pt x="72404" y="155260"/>
                  </a:lnTo>
                  <a:lnTo>
                    <a:pt x="68240" y="151101"/>
                  </a:lnTo>
                  <a:lnTo>
                    <a:pt x="67576" y="149808"/>
                  </a:lnTo>
                  <a:lnTo>
                    <a:pt x="67784" y="146508"/>
                  </a:lnTo>
                  <a:lnTo>
                    <a:pt x="68091" y="143842"/>
                  </a:lnTo>
                  <a:lnTo>
                    <a:pt x="68539" y="141578"/>
                  </a:lnTo>
                  <a:lnTo>
                    <a:pt x="68337" y="139459"/>
                  </a:lnTo>
                  <a:lnTo>
                    <a:pt x="68277" y="136828"/>
                  </a:lnTo>
                  <a:lnTo>
                    <a:pt x="68410" y="135063"/>
                  </a:lnTo>
                  <a:lnTo>
                    <a:pt x="67848" y="134299"/>
                  </a:lnTo>
                  <a:lnTo>
                    <a:pt x="66337" y="133762"/>
                  </a:lnTo>
                  <a:lnTo>
                    <a:pt x="62036" y="133520"/>
                  </a:lnTo>
                  <a:lnTo>
                    <a:pt x="56835" y="133627"/>
                  </a:lnTo>
                  <a:lnTo>
                    <a:pt x="56665" y="130950"/>
                  </a:lnTo>
                  <a:lnTo>
                    <a:pt x="56171" y="126811"/>
                  </a:lnTo>
                  <a:lnTo>
                    <a:pt x="55197" y="124428"/>
                  </a:lnTo>
                  <a:lnTo>
                    <a:pt x="54002" y="123189"/>
                  </a:lnTo>
                  <a:lnTo>
                    <a:pt x="51613" y="121897"/>
                  </a:lnTo>
                  <a:lnTo>
                    <a:pt x="46775" y="120126"/>
                  </a:lnTo>
                  <a:lnTo>
                    <a:pt x="40185" y="117436"/>
                  </a:lnTo>
                  <a:lnTo>
                    <a:pt x="34558" y="113453"/>
                  </a:lnTo>
                  <a:lnTo>
                    <a:pt x="28103" y="108498"/>
                  </a:lnTo>
                  <a:lnTo>
                    <a:pt x="26087" y="107640"/>
                  </a:lnTo>
                  <a:lnTo>
                    <a:pt x="23707" y="102987"/>
                  </a:lnTo>
                  <a:lnTo>
                    <a:pt x="20080" y="95024"/>
                  </a:lnTo>
                  <a:lnTo>
                    <a:pt x="20315" y="92368"/>
                  </a:lnTo>
                  <a:lnTo>
                    <a:pt x="19767" y="91070"/>
                  </a:lnTo>
                  <a:lnTo>
                    <a:pt x="16245" y="87157"/>
                  </a:lnTo>
                  <a:lnTo>
                    <a:pt x="15465" y="85125"/>
                  </a:lnTo>
                  <a:lnTo>
                    <a:pt x="14845" y="83071"/>
                  </a:lnTo>
                  <a:lnTo>
                    <a:pt x="9237" y="77340"/>
                  </a:lnTo>
                  <a:lnTo>
                    <a:pt x="7329" y="74838"/>
                  </a:lnTo>
                  <a:lnTo>
                    <a:pt x="5877" y="71624"/>
                  </a:lnTo>
                  <a:lnTo>
                    <a:pt x="4431" y="69055"/>
                  </a:lnTo>
                  <a:lnTo>
                    <a:pt x="3211" y="68018"/>
                  </a:lnTo>
                  <a:lnTo>
                    <a:pt x="1613" y="66270"/>
                  </a:lnTo>
                  <a:lnTo>
                    <a:pt x="504" y="64275"/>
                  </a:lnTo>
                  <a:lnTo>
                    <a:pt x="0" y="62788"/>
                  </a:lnTo>
                  <a:lnTo>
                    <a:pt x="415" y="60794"/>
                  </a:lnTo>
                  <a:lnTo>
                    <a:pt x="960" y="59426"/>
                  </a:lnTo>
                  <a:lnTo>
                    <a:pt x="6293" y="60851"/>
                  </a:lnTo>
                  <a:lnTo>
                    <a:pt x="9205" y="60972"/>
                  </a:lnTo>
                  <a:lnTo>
                    <a:pt x="11485" y="60271"/>
                  </a:lnTo>
                  <a:lnTo>
                    <a:pt x="14302" y="61212"/>
                  </a:lnTo>
                  <a:lnTo>
                    <a:pt x="17665" y="63803"/>
                  </a:lnTo>
                  <a:lnTo>
                    <a:pt x="21329" y="64297"/>
                  </a:lnTo>
                  <a:lnTo>
                    <a:pt x="25299" y="62691"/>
                  </a:lnTo>
                  <a:lnTo>
                    <a:pt x="30656" y="63177"/>
                  </a:lnTo>
                  <a:lnTo>
                    <a:pt x="37402" y="65754"/>
                  </a:lnTo>
                  <a:lnTo>
                    <a:pt x="42994" y="66278"/>
                  </a:lnTo>
                  <a:lnTo>
                    <a:pt x="49652" y="63981"/>
                  </a:lnTo>
                  <a:lnTo>
                    <a:pt x="55591" y="57623"/>
                  </a:lnTo>
                  <a:lnTo>
                    <a:pt x="61177" y="51643"/>
                  </a:lnTo>
                  <a:lnTo>
                    <a:pt x="66672" y="44740"/>
                  </a:lnTo>
                  <a:lnTo>
                    <a:pt x="69983" y="39165"/>
                  </a:lnTo>
                  <a:lnTo>
                    <a:pt x="74838" y="34628"/>
                  </a:lnTo>
                  <a:lnTo>
                    <a:pt x="81236" y="31134"/>
                  </a:lnTo>
                  <a:lnTo>
                    <a:pt x="87759" y="28179"/>
                  </a:lnTo>
                  <a:lnTo>
                    <a:pt x="97728" y="24568"/>
                  </a:lnTo>
                  <a:lnTo>
                    <a:pt x="99722" y="21583"/>
                  </a:lnTo>
                  <a:lnTo>
                    <a:pt x="100386" y="18323"/>
                  </a:lnTo>
                  <a:lnTo>
                    <a:pt x="100386" y="13795"/>
                  </a:lnTo>
                  <a:lnTo>
                    <a:pt x="100907" y="10861"/>
                  </a:lnTo>
                  <a:lnTo>
                    <a:pt x="101943" y="9526"/>
                  </a:lnTo>
                  <a:lnTo>
                    <a:pt x="103600" y="8484"/>
                  </a:lnTo>
                  <a:lnTo>
                    <a:pt x="105743" y="7132"/>
                  </a:lnTo>
                  <a:lnTo>
                    <a:pt x="112300" y="3686"/>
                  </a:lnTo>
                  <a:lnTo>
                    <a:pt x="117811" y="1484"/>
                  </a:lnTo>
                  <a:lnTo>
                    <a:pt x="124506" y="43"/>
                  </a:lnTo>
                  <a:lnTo>
                    <a:pt x="131838" y="26"/>
                  </a:lnTo>
                  <a:lnTo>
                    <a:pt x="138906" y="10"/>
                  </a:lnTo>
                  <a:lnTo>
                    <a:pt x="142924" y="0"/>
                  </a:lnTo>
                  <a:lnTo>
                    <a:pt x="142981" y="4358"/>
                  </a:lnTo>
                  <a:lnTo>
                    <a:pt x="143291" y="9261"/>
                  </a:lnTo>
                  <a:lnTo>
                    <a:pt x="144077" y="9733"/>
                  </a:lnTo>
                  <a:lnTo>
                    <a:pt x="149393" y="9841"/>
                  </a:lnTo>
                  <a:lnTo>
                    <a:pt x="157921" y="10187"/>
                  </a:lnTo>
                  <a:lnTo>
                    <a:pt x="166141" y="10516"/>
                  </a:lnTo>
                  <a:lnTo>
                    <a:pt x="171389" y="14073"/>
                  </a:lnTo>
                  <a:lnTo>
                    <a:pt x="173149" y="14828"/>
                  </a:lnTo>
                  <a:lnTo>
                    <a:pt x="178614" y="15781"/>
                  </a:lnTo>
                  <a:lnTo>
                    <a:pt x="185584" y="21713"/>
                  </a:lnTo>
                  <a:lnTo>
                    <a:pt x="193969" y="22263"/>
                  </a:lnTo>
                  <a:lnTo>
                    <a:pt x="199736" y="24114"/>
                  </a:lnTo>
                  <a:lnTo>
                    <a:pt x="204817" y="26152"/>
                  </a:lnTo>
                  <a:lnTo>
                    <a:pt x="207745" y="28589"/>
                  </a:lnTo>
                  <a:lnTo>
                    <a:pt x="209637" y="29142"/>
                  </a:lnTo>
                  <a:lnTo>
                    <a:pt x="212198" y="29323"/>
                  </a:lnTo>
                  <a:lnTo>
                    <a:pt x="213445" y="29547"/>
                  </a:lnTo>
                  <a:lnTo>
                    <a:pt x="213164" y="31306"/>
                  </a:lnTo>
                  <a:lnTo>
                    <a:pt x="211461" y="34280"/>
                  </a:lnTo>
                  <a:lnTo>
                    <a:pt x="211685" y="38541"/>
                  </a:lnTo>
                  <a:lnTo>
                    <a:pt x="214033" y="44449"/>
                  </a:lnTo>
                  <a:lnTo>
                    <a:pt x="214349" y="49587"/>
                  </a:lnTo>
                  <a:lnTo>
                    <a:pt x="213628" y="58649"/>
                  </a:lnTo>
                  <a:lnTo>
                    <a:pt x="213653" y="67422"/>
                  </a:lnTo>
                  <a:lnTo>
                    <a:pt x="213904" y="70555"/>
                  </a:lnTo>
                  <a:lnTo>
                    <a:pt x="214287" y="72633"/>
                  </a:lnTo>
                  <a:lnTo>
                    <a:pt x="214781" y="73769"/>
                  </a:lnTo>
                  <a:lnTo>
                    <a:pt x="214689" y="75067"/>
                  </a:lnTo>
                  <a:lnTo>
                    <a:pt x="213291" y="78745"/>
                  </a:lnTo>
                  <a:lnTo>
                    <a:pt x="212163" y="82621"/>
                  </a:lnTo>
                  <a:lnTo>
                    <a:pt x="212125" y="84172"/>
                  </a:lnTo>
                  <a:lnTo>
                    <a:pt x="211691" y="85263"/>
                  </a:lnTo>
                  <a:lnTo>
                    <a:pt x="210860" y="86234"/>
                  </a:lnTo>
                  <a:lnTo>
                    <a:pt x="207197" y="88023"/>
                  </a:lnTo>
                  <a:lnTo>
                    <a:pt x="206569" y="89130"/>
                  </a:lnTo>
                  <a:lnTo>
                    <a:pt x="206582" y="91132"/>
                  </a:lnTo>
                  <a:lnTo>
                    <a:pt x="207046" y="92816"/>
                  </a:lnTo>
                  <a:lnTo>
                    <a:pt x="208420" y="93437"/>
                  </a:lnTo>
                  <a:lnTo>
                    <a:pt x="210077" y="94389"/>
                  </a:lnTo>
                  <a:lnTo>
                    <a:pt x="210730" y="95650"/>
                  </a:lnTo>
                  <a:lnTo>
                    <a:pt x="210735" y="96977"/>
                  </a:lnTo>
                  <a:lnTo>
                    <a:pt x="210209" y="99436"/>
                  </a:lnTo>
                  <a:lnTo>
                    <a:pt x="208736" y="103508"/>
                  </a:lnTo>
                  <a:lnTo>
                    <a:pt x="210204" y="108190"/>
                  </a:lnTo>
                  <a:lnTo>
                    <a:pt x="211853" y="111226"/>
                  </a:lnTo>
                  <a:lnTo>
                    <a:pt x="214125" y="114745"/>
                  </a:lnTo>
                  <a:lnTo>
                    <a:pt x="215067" y="116912"/>
                  </a:lnTo>
                  <a:lnTo>
                    <a:pt x="215015" y="118469"/>
                  </a:lnTo>
                  <a:lnTo>
                    <a:pt x="214681" y="119981"/>
                  </a:lnTo>
                  <a:lnTo>
                    <a:pt x="211278" y="126401"/>
                  </a:lnTo>
                  <a:lnTo>
                    <a:pt x="208825" y="130389"/>
                  </a:lnTo>
                  <a:lnTo>
                    <a:pt x="205832" y="134661"/>
                  </a:lnTo>
                  <a:lnTo>
                    <a:pt x="201873" y="137341"/>
                  </a:lnTo>
                  <a:lnTo>
                    <a:pt x="200853" y="138631"/>
                  </a:lnTo>
                  <a:lnTo>
                    <a:pt x="200445" y="140102"/>
                  </a:lnTo>
                  <a:lnTo>
                    <a:pt x="200589" y="143305"/>
                  </a:lnTo>
                  <a:lnTo>
                    <a:pt x="200405" y="146654"/>
                  </a:lnTo>
                  <a:lnTo>
                    <a:pt x="197018" y="151805"/>
                  </a:lnTo>
                  <a:lnTo>
                    <a:pt x="199123" y="156242"/>
                  </a:lnTo>
                  <a:lnTo>
                    <a:pt x="198643" y="156649"/>
                  </a:lnTo>
                  <a:lnTo>
                    <a:pt x="197501" y="157286"/>
                  </a:lnTo>
                  <a:lnTo>
                    <a:pt x="192628" y="162276"/>
                  </a:lnTo>
                  <a:lnTo>
                    <a:pt x="187697" y="167323"/>
                  </a:lnTo>
                  <a:lnTo>
                    <a:pt x="184094" y="171012"/>
                  </a:lnTo>
                  <a:lnTo>
                    <a:pt x="179998" y="175208"/>
                  </a:lnTo>
                  <a:lnTo>
                    <a:pt x="175405" y="179909"/>
                  </a:lnTo>
                  <a:lnTo>
                    <a:pt x="171481" y="183925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g1536"/>
            <p:cNvSpPr/>
            <p:nvPr/>
          </p:nvSpPr>
          <p:spPr>
            <a:xfrm>
              <a:off x="6698232" y="1979035"/>
              <a:ext cx="23653" cy="22460"/>
            </a:xfrm>
            <a:custGeom>
              <a:avLst/>
              <a:pathLst>
                <a:path w="23653" h="22460">
                  <a:moveTo>
                    <a:pt x="21583" y="17603"/>
                  </a:moveTo>
                  <a:lnTo>
                    <a:pt x="23653" y="16009"/>
                  </a:lnTo>
                  <a:lnTo>
                    <a:pt x="23575" y="13858"/>
                  </a:lnTo>
                  <a:lnTo>
                    <a:pt x="22698" y="12585"/>
                  </a:lnTo>
                  <a:lnTo>
                    <a:pt x="17667" y="12022"/>
                  </a:lnTo>
                  <a:lnTo>
                    <a:pt x="16720" y="11224"/>
                  </a:lnTo>
                  <a:lnTo>
                    <a:pt x="16553" y="10509"/>
                  </a:lnTo>
                  <a:lnTo>
                    <a:pt x="16688" y="8484"/>
                  </a:lnTo>
                  <a:lnTo>
                    <a:pt x="16890" y="7816"/>
                  </a:lnTo>
                  <a:lnTo>
                    <a:pt x="18043" y="6835"/>
                  </a:lnTo>
                  <a:lnTo>
                    <a:pt x="17762" y="5893"/>
                  </a:lnTo>
                  <a:lnTo>
                    <a:pt x="14734" y="6053"/>
                  </a:lnTo>
                  <a:lnTo>
                    <a:pt x="12184" y="5734"/>
                  </a:lnTo>
                  <a:lnTo>
                    <a:pt x="11228" y="5256"/>
                  </a:lnTo>
                  <a:lnTo>
                    <a:pt x="11026" y="4478"/>
                  </a:lnTo>
                  <a:lnTo>
                    <a:pt x="10616" y="628"/>
                  </a:lnTo>
                  <a:lnTo>
                    <a:pt x="10036" y="0"/>
                  </a:lnTo>
                  <a:lnTo>
                    <a:pt x="7043" y="1034"/>
                  </a:lnTo>
                  <a:lnTo>
                    <a:pt x="3821" y="2708"/>
                  </a:lnTo>
                  <a:lnTo>
                    <a:pt x="1492" y="3903"/>
                  </a:lnTo>
                  <a:lnTo>
                    <a:pt x="2210" y="4933"/>
                  </a:lnTo>
                  <a:lnTo>
                    <a:pt x="2860" y="6320"/>
                  </a:lnTo>
                  <a:lnTo>
                    <a:pt x="4166" y="7708"/>
                  </a:lnTo>
                  <a:lnTo>
                    <a:pt x="6449" y="9238"/>
                  </a:lnTo>
                  <a:lnTo>
                    <a:pt x="6290" y="10911"/>
                  </a:lnTo>
                  <a:lnTo>
                    <a:pt x="3424" y="12106"/>
                  </a:lnTo>
                  <a:lnTo>
                    <a:pt x="1432" y="12185"/>
                  </a:lnTo>
                  <a:lnTo>
                    <a:pt x="1268" y="13792"/>
                  </a:lnTo>
                  <a:lnTo>
                    <a:pt x="1540" y="15040"/>
                  </a:lnTo>
                  <a:lnTo>
                    <a:pt x="1519" y="16948"/>
                  </a:lnTo>
                  <a:lnTo>
                    <a:pt x="1333" y="17519"/>
                  </a:lnTo>
                  <a:lnTo>
                    <a:pt x="612" y="18241"/>
                  </a:lnTo>
                  <a:lnTo>
                    <a:pt x="0" y="19354"/>
                  </a:lnTo>
                  <a:lnTo>
                    <a:pt x="715" y="19911"/>
                  </a:lnTo>
                  <a:lnTo>
                    <a:pt x="8344" y="21366"/>
                  </a:lnTo>
                  <a:lnTo>
                    <a:pt x="13298" y="22460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g1537"/>
            <p:cNvSpPr/>
            <p:nvPr/>
          </p:nvSpPr>
          <p:spPr>
            <a:xfrm>
              <a:off x="6702501" y="1992219"/>
              <a:ext cx="18393" cy="8012"/>
            </a:xfrm>
            <a:custGeom>
              <a:avLst/>
              <a:pathLst>
                <a:path w="18393" h="8012">
                  <a:moveTo>
                    <a:pt x="9134" y="7896"/>
                  </a:moveTo>
                  <a:lnTo>
                    <a:pt x="7070" y="8012"/>
                  </a:lnTo>
                  <a:lnTo>
                    <a:pt x="2040" y="7015"/>
                  </a:lnTo>
                  <a:lnTo>
                    <a:pt x="423" y="6335"/>
                  </a:lnTo>
                  <a:lnTo>
                    <a:pt x="0" y="5770"/>
                  </a:lnTo>
                  <a:lnTo>
                    <a:pt x="5758" y="2687"/>
                  </a:lnTo>
                  <a:lnTo>
                    <a:pt x="10243" y="825"/>
                  </a:lnTo>
                  <a:lnTo>
                    <a:pt x="13528" y="0"/>
                  </a:lnTo>
                  <a:lnTo>
                    <a:pt x="15668" y="148"/>
                  </a:lnTo>
                  <a:lnTo>
                    <a:pt x="17379" y="635"/>
                  </a:lnTo>
                  <a:lnTo>
                    <a:pt x="18264" y="1441"/>
                  </a:lnTo>
                  <a:lnTo>
                    <a:pt x="18393" y="2358"/>
                  </a:lnTo>
                  <a:lnTo>
                    <a:pt x="17473" y="3366"/>
                  </a:lnTo>
                  <a:lnTo>
                    <a:pt x="15819" y="4382"/>
                  </a:lnTo>
                  <a:lnTo>
                    <a:pt x="12491" y="5849"/>
                  </a:lnTo>
                  <a:lnTo>
                    <a:pt x="10486" y="7272"/>
                  </a:lnTo>
                  <a:close/>
                </a:path>
              </a:pathLst>
            </a:custGeom>
            <a:solidFill>
              <a:srgbClr val="FDDBD2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g1538"/>
            <p:cNvSpPr/>
            <p:nvPr/>
          </p:nvSpPr>
          <p:spPr>
            <a:xfrm>
              <a:off x="6903180" y="2287388"/>
              <a:ext cx="237" cy="238"/>
            </a:xfrm>
            <a:custGeom>
              <a:avLst/>
              <a:pathLst>
                <a:path w="237" h="238">
                  <a:moveTo>
                    <a:pt x="237" y="215"/>
                  </a:moveTo>
                  <a:lnTo>
                    <a:pt x="215" y="0"/>
                  </a:lnTo>
                  <a:lnTo>
                    <a:pt x="0" y="20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tx1539"/>
            <p:cNvSpPr/>
            <p:nvPr/>
          </p:nvSpPr>
          <p:spPr>
            <a:xfrm>
              <a:off x="1194487" y="4213608"/>
              <a:ext cx="332109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30°S</a:t>
              </a:r>
            </a:p>
          </p:txBody>
        </p:sp>
        <p:sp>
          <p:nvSpPr>
            <p:cNvPr id="1541" name="tx1540"/>
            <p:cNvSpPr/>
            <p:nvPr/>
          </p:nvSpPr>
          <p:spPr>
            <a:xfrm>
              <a:off x="1380894" y="3390617"/>
              <a:ext cx="14570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0°</a:t>
              </a:r>
            </a:p>
          </p:txBody>
        </p:sp>
        <p:sp>
          <p:nvSpPr>
            <p:cNvPr id="1542" name="tx1541"/>
            <p:cNvSpPr/>
            <p:nvPr/>
          </p:nvSpPr>
          <p:spPr>
            <a:xfrm>
              <a:off x="1186078" y="2558844"/>
              <a:ext cx="340518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30°N</a:t>
              </a:r>
            </a:p>
          </p:txBody>
        </p:sp>
        <p:sp>
          <p:nvSpPr>
            <p:cNvPr id="1543" name="tx1542"/>
            <p:cNvSpPr/>
            <p:nvPr/>
          </p:nvSpPr>
          <p:spPr>
            <a:xfrm>
              <a:off x="1186078" y="1729826"/>
              <a:ext cx="340518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60°N</a:t>
              </a:r>
            </a:p>
          </p:txBody>
        </p:sp>
        <p:sp>
          <p:nvSpPr>
            <p:cNvPr id="1544" name="tx1543"/>
            <p:cNvSpPr/>
            <p:nvPr/>
          </p:nvSpPr>
          <p:spPr>
            <a:xfrm>
              <a:off x="2185050" y="5121524"/>
              <a:ext cx="459060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150°W</a:t>
              </a:r>
            </a:p>
          </p:txBody>
        </p:sp>
        <p:sp>
          <p:nvSpPr>
            <p:cNvPr id="1545" name="tx1544"/>
            <p:cNvSpPr/>
            <p:nvPr/>
          </p:nvSpPr>
          <p:spPr>
            <a:xfrm>
              <a:off x="3014069" y="5121524"/>
              <a:ext cx="459060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120°W</a:t>
              </a:r>
            </a:p>
          </p:txBody>
        </p:sp>
        <p:sp>
          <p:nvSpPr>
            <p:cNvPr id="1546" name="tx1545"/>
            <p:cNvSpPr/>
            <p:nvPr/>
          </p:nvSpPr>
          <p:spPr>
            <a:xfrm>
              <a:off x="3885466" y="5121450"/>
              <a:ext cx="374302" cy="11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90°W</a:t>
              </a:r>
            </a:p>
          </p:txBody>
        </p:sp>
        <p:sp>
          <p:nvSpPr>
            <p:cNvPr id="1547" name="tx1546"/>
            <p:cNvSpPr/>
            <p:nvPr/>
          </p:nvSpPr>
          <p:spPr>
            <a:xfrm>
              <a:off x="4714485" y="5121524"/>
              <a:ext cx="374302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60°W</a:t>
              </a:r>
            </a:p>
          </p:txBody>
        </p:sp>
        <p:sp>
          <p:nvSpPr>
            <p:cNvPr id="1548" name="tx1547"/>
            <p:cNvSpPr/>
            <p:nvPr/>
          </p:nvSpPr>
          <p:spPr>
            <a:xfrm>
              <a:off x="5543504" y="5121524"/>
              <a:ext cx="374302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30°W</a:t>
              </a:r>
            </a:p>
          </p:txBody>
        </p:sp>
        <p:sp>
          <p:nvSpPr>
            <p:cNvPr id="1549" name="tx1548"/>
            <p:cNvSpPr/>
            <p:nvPr/>
          </p:nvSpPr>
          <p:spPr>
            <a:xfrm>
              <a:off x="6486822" y="5124277"/>
              <a:ext cx="14570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0°</a:t>
              </a:r>
            </a:p>
          </p:txBody>
        </p:sp>
        <p:sp>
          <p:nvSpPr>
            <p:cNvPr id="1550" name="tx1549"/>
            <p:cNvSpPr/>
            <p:nvPr/>
          </p:nvSpPr>
          <p:spPr>
            <a:xfrm>
              <a:off x="7222638" y="5121524"/>
              <a:ext cx="332109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30°E</a:t>
              </a:r>
            </a:p>
          </p:txBody>
        </p:sp>
        <p:sp>
          <p:nvSpPr>
            <p:cNvPr id="1551" name="tx1550"/>
            <p:cNvSpPr/>
            <p:nvPr/>
          </p:nvSpPr>
          <p:spPr>
            <a:xfrm>
              <a:off x="8051656" y="5121524"/>
              <a:ext cx="332109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60°E</a:t>
              </a:r>
            </a:p>
          </p:txBody>
        </p:sp>
        <p:sp>
          <p:nvSpPr>
            <p:cNvPr id="1552" name="tx1551"/>
            <p:cNvSpPr/>
            <p:nvPr/>
          </p:nvSpPr>
          <p:spPr>
            <a:xfrm>
              <a:off x="8880675" y="5121450"/>
              <a:ext cx="332109" cy="11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90°E</a:t>
              </a:r>
            </a:p>
          </p:txBody>
        </p:sp>
        <p:sp>
          <p:nvSpPr>
            <p:cNvPr id="1553" name="tx1552"/>
            <p:cNvSpPr/>
            <p:nvPr/>
          </p:nvSpPr>
          <p:spPr>
            <a:xfrm>
              <a:off x="9667315" y="5121524"/>
              <a:ext cx="416867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120°E</a:t>
              </a:r>
            </a:p>
          </p:txBody>
        </p:sp>
        <p:sp>
          <p:nvSpPr>
            <p:cNvPr id="1554" name="tx1553"/>
            <p:cNvSpPr/>
            <p:nvPr/>
          </p:nvSpPr>
          <p:spPr>
            <a:xfrm>
              <a:off x="10496334" y="5121524"/>
              <a:ext cx="416867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150°E</a:t>
              </a:r>
            </a:p>
          </p:txBody>
        </p:sp>
        <p:sp>
          <p:nvSpPr>
            <p:cNvPr id="1555" name="tx1554"/>
            <p:cNvSpPr/>
            <p:nvPr/>
          </p:nvSpPr>
          <p:spPr>
            <a:xfrm>
              <a:off x="11376177" y="5123831"/>
              <a:ext cx="315217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180°</a:t>
              </a:r>
            </a:p>
          </p:txBody>
        </p:sp>
        <p:pic>
          <p:nvPicPr>
            <p:cNvPr id="1556" name="pic15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915" y="5678307"/>
              <a:ext cx="1097280" cy="219455"/>
            </a:xfrm>
            <a:prstGeom prst="rect">
              <a:avLst/>
            </a:prstGeom>
          </p:spPr>
        </p:pic>
        <p:sp>
          <p:nvSpPr>
            <p:cNvPr id="1557" name="tx1556"/>
            <p:cNvSpPr/>
            <p:nvPr/>
          </p:nvSpPr>
          <p:spPr>
            <a:xfrm>
              <a:off x="6599365" y="596720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558" name="tx1557"/>
            <p:cNvSpPr/>
            <p:nvPr/>
          </p:nvSpPr>
          <p:spPr>
            <a:xfrm>
              <a:off x="6819653" y="5967203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559" name="tx1558"/>
            <p:cNvSpPr/>
            <p:nvPr/>
          </p:nvSpPr>
          <p:spPr>
            <a:xfrm>
              <a:off x="7082320" y="5966831"/>
              <a:ext cx="169515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560" name="tx1559"/>
            <p:cNvSpPr/>
            <p:nvPr/>
          </p:nvSpPr>
          <p:spPr>
            <a:xfrm>
              <a:off x="7344988" y="5967054"/>
              <a:ext cx="169515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561" name="tx1560"/>
            <p:cNvSpPr/>
            <p:nvPr/>
          </p:nvSpPr>
          <p:spPr>
            <a:xfrm>
              <a:off x="7607655" y="5966905"/>
              <a:ext cx="169515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562" name="tx1561"/>
            <p:cNvSpPr/>
            <p:nvPr/>
          </p:nvSpPr>
          <p:spPr>
            <a:xfrm>
              <a:off x="5669643" y="5841442"/>
              <a:ext cx="900683" cy="103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Million Tonnes</a:t>
              </a:r>
            </a:p>
          </p:txBody>
        </p:sp>
        <p:sp>
          <p:nvSpPr>
            <p:cNvPr id="1563" name="pl1562"/>
            <p:cNvSpPr/>
            <p:nvPr/>
          </p:nvSpPr>
          <p:spPr>
            <a:xfrm>
              <a:off x="6641744" y="5853872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6904411" y="5853872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7167078" y="5853872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7429745" y="5853872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7692412" y="5853872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6641744" y="5678307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6904411" y="5678307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7167078" y="5678307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7429745" y="5678307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7692412" y="5678307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linbojun</cp:lastModifiedBy>
  <cp:revision>3</cp:revision>
  <dcterms:created xsi:type="dcterms:W3CDTF">2017-02-13T16:18:36Z</dcterms:created>
  <dcterms:modified xsi:type="dcterms:W3CDTF">2023-10-31T01:13:36Z</dcterms:modified>
  <cp:category/>
</cp:coreProperties>
</file>